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9" r:id="rId5"/>
  </p:sldMasterIdLst>
  <p:notesMasterIdLst>
    <p:notesMasterId r:id="rId41"/>
  </p:notesMasterIdLst>
  <p:handoutMasterIdLst>
    <p:handoutMasterId r:id="rId42"/>
  </p:handoutMasterIdLst>
  <p:sldIdLst>
    <p:sldId id="1993219364" r:id="rId6"/>
    <p:sldId id="1993219365" r:id="rId7"/>
    <p:sldId id="535" r:id="rId8"/>
    <p:sldId id="1993219352" r:id="rId9"/>
    <p:sldId id="1993219346" r:id="rId10"/>
    <p:sldId id="1993219347" r:id="rId11"/>
    <p:sldId id="1993219355" r:id="rId12"/>
    <p:sldId id="1993219356" r:id="rId13"/>
    <p:sldId id="533" r:id="rId14"/>
    <p:sldId id="1993219303" r:id="rId15"/>
    <p:sldId id="547" r:id="rId16"/>
    <p:sldId id="1993219338" r:id="rId17"/>
    <p:sldId id="1993219358" r:id="rId18"/>
    <p:sldId id="1993219353" r:id="rId19"/>
    <p:sldId id="1993219340" r:id="rId20"/>
    <p:sldId id="1993219357" r:id="rId21"/>
    <p:sldId id="545" r:id="rId22"/>
    <p:sldId id="546" r:id="rId23"/>
    <p:sldId id="1993219326" r:id="rId24"/>
    <p:sldId id="559" r:id="rId25"/>
    <p:sldId id="941" r:id="rId26"/>
    <p:sldId id="1993219359" r:id="rId27"/>
    <p:sldId id="1993219342" r:id="rId28"/>
    <p:sldId id="1993219360" r:id="rId29"/>
    <p:sldId id="532" r:id="rId30"/>
    <p:sldId id="534" r:id="rId31"/>
    <p:sldId id="543" r:id="rId32"/>
    <p:sldId id="1993219361" r:id="rId33"/>
    <p:sldId id="1993219354" r:id="rId34"/>
    <p:sldId id="1993219304" r:id="rId35"/>
    <p:sldId id="1993219325" r:id="rId36"/>
    <p:sldId id="1993219362" r:id="rId37"/>
    <p:sldId id="1993219351" r:id="rId38"/>
    <p:sldId id="1993219363" r:id="rId39"/>
    <p:sldId id="1993219271" r:id="rId40"/>
  </p:sldIdLst>
  <p:sldSz cx="12192000" cy="6858000"/>
  <p:notesSz cx="6858000" cy="9296400"/>
  <p:custDataLst>
    <p:tags r:id="rId43"/>
  </p:custDataLst>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521415D9-36F7-43E2-AB2F-B90AF26B5E84}">
      <p14:sectionLst xmlns:p14="http://schemas.microsoft.com/office/powerpoint/2010/main">
        <p14:section name="Downloadable Slides" id="{4EC40A94-4C12-43BD-A66B-2415FD06164C}">
          <p14:sldIdLst>
            <p14:sldId id="1993219364"/>
            <p14:sldId id="1993219365"/>
            <p14:sldId id="535"/>
          </p14:sldIdLst>
        </p14:section>
        <p14:section name="Weight Gain" id="{AFEB2E56-F70B-4E3B-830C-CF011E522779}">
          <p14:sldIdLst>
            <p14:sldId id="1993219352"/>
            <p14:sldId id="1993219346"/>
            <p14:sldId id="1993219347"/>
            <p14:sldId id="1993219355"/>
            <p14:sldId id="1993219356"/>
            <p14:sldId id="533"/>
            <p14:sldId id="1993219303"/>
            <p14:sldId id="547"/>
            <p14:sldId id="1993219338"/>
            <p14:sldId id="1993219358"/>
          </p14:sldIdLst>
        </p14:section>
        <p14:section name="Metabolic Complications" id="{E83890E4-1EC5-4750-AC8F-EE9CF1582419}">
          <p14:sldIdLst>
            <p14:sldId id="1993219353"/>
            <p14:sldId id="1993219340"/>
            <p14:sldId id="1993219357"/>
            <p14:sldId id="545"/>
            <p14:sldId id="546"/>
            <p14:sldId id="1993219326"/>
            <p14:sldId id="559"/>
            <p14:sldId id="941"/>
            <p14:sldId id="1993219359"/>
            <p14:sldId id="1993219342"/>
            <p14:sldId id="1993219360"/>
            <p14:sldId id="532"/>
            <p14:sldId id="534"/>
            <p14:sldId id="543"/>
            <p14:sldId id="1993219361"/>
          </p14:sldIdLst>
        </p14:section>
        <p14:section name="Pregnancy" id="{9BD435CF-8659-4B21-9ED7-058285D37252}">
          <p14:sldIdLst>
            <p14:sldId id="1993219354"/>
            <p14:sldId id="1993219304"/>
            <p14:sldId id="1993219325"/>
            <p14:sldId id="1993219362"/>
            <p14:sldId id="1993219351"/>
            <p14:sldId id="1993219363"/>
            <p14:sldId id="1993219271"/>
          </p14:sldIdLst>
        </p14:section>
      </p14:sectionLst>
    </p:ext>
    <p:ext uri="{EFAFB233-063F-42B5-8137-9DF3F51BA10A}">
      <p15:sldGuideLst xmlns:p15="http://schemas.microsoft.com/office/powerpoint/2012/main">
        <p15:guide id="1" pos="3840" userDrawn="1">
          <p15:clr>
            <a:srgbClr val="A4A3A4"/>
          </p15:clr>
        </p15:guide>
        <p15:guide id="3" orient="horz" pos="144" userDrawn="1">
          <p15:clr>
            <a:srgbClr val="A4A3A4"/>
          </p15:clr>
        </p15:guide>
        <p15:guide id="4" pos="312" userDrawn="1">
          <p15:clr>
            <a:srgbClr val="A4A3A4"/>
          </p15:clr>
        </p15:guide>
        <p15:guide id="5" pos="7224" userDrawn="1">
          <p15:clr>
            <a:srgbClr val="A4A3A4"/>
          </p15:clr>
        </p15:guide>
        <p15:guide id="6" orient="horz" pos="4032"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128" userDrawn="1">
          <p15:clr>
            <a:srgbClr val="A4A3A4"/>
          </p15:clr>
        </p15:guide>
        <p15:guide id="11" pos="456" userDrawn="1">
          <p15:clr>
            <a:srgbClr val="A4A3A4"/>
          </p15:clr>
        </p15:guide>
        <p15:guide id="12" pos="7392" userDrawn="1">
          <p15:clr>
            <a:srgbClr val="A4A3A4"/>
          </p15:clr>
        </p15:guide>
      </p15:sldGuideLst>
    </p:ext>
    <p:ext uri="{2D200454-40CA-4A62-9FC3-DE9A4176ACB9}">
      <p15:notesGuideLst xmlns:p15="http://schemas.microsoft.com/office/powerpoint/2012/main">
        <p15:guide id="1" orient="horz" pos="2312" userDrawn="1">
          <p15:clr>
            <a:srgbClr val="A4A3A4"/>
          </p15:clr>
        </p15:guide>
        <p15:guide id="2" orient="horz" pos="2836" userDrawn="1">
          <p15:clr>
            <a:srgbClr val="A4A3A4"/>
          </p15:clr>
        </p15:guide>
        <p15:guide id="3" orient="horz" pos="2613" userDrawn="1">
          <p15:clr>
            <a:srgbClr val="A4A3A4"/>
          </p15:clr>
        </p15:guide>
        <p15:guide id="4" pos="2160" userDrawn="1">
          <p15:clr>
            <a:srgbClr val="A4A3A4"/>
          </p15:clr>
        </p15:guide>
        <p15:guide id="5" pos="714" userDrawn="1">
          <p15:clr>
            <a:srgbClr val="A4A3A4"/>
          </p15:clr>
        </p15:guide>
        <p15:guide id="6" pos="3605" userDrawn="1">
          <p15:clr>
            <a:srgbClr val="A4A3A4"/>
          </p15:clr>
        </p15:guide>
        <p15:guide id="7" pos="136" userDrawn="1">
          <p15:clr>
            <a:srgbClr val="A4A3A4"/>
          </p15:clr>
        </p15:guide>
        <p15:guide id="8" pos="4203" userDrawn="1">
          <p15:clr>
            <a:srgbClr val="A4A3A4"/>
          </p15:clr>
        </p15:guide>
        <p15:guide id="9" pos="11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r Pinkowish" initials="PP" lastIdx="3" clrIdx="0">
    <p:extLst>
      <p:ext uri="{19B8F6BF-5375-455C-9EA6-DF929625EA0E}">
        <p15:presenceInfo xmlns:p15="http://schemas.microsoft.com/office/powerpoint/2012/main" userId="Peter Pinkowish" providerId="None"/>
      </p:ext>
    </p:extLst>
  </p:cmAuthor>
  <p:cmAuthor id="2" name="Peter Pinkowish" initials="PP [2]" lastIdx="1" clrIdx="1">
    <p:extLst>
      <p:ext uri="{19B8F6BF-5375-455C-9EA6-DF929625EA0E}">
        <p15:presenceInfo xmlns:p15="http://schemas.microsoft.com/office/powerpoint/2012/main" userId="bcfce18b56e40bfd" providerId="Windows Live"/>
      </p:ext>
    </p:extLst>
  </p:cmAuthor>
  <p:cmAuthor id="3" name="Megan Capel" initials="MC" lastIdx="2" clrIdx="2"/>
  <p:cmAuthor id="4" name="Kiran D. Mir-Hudgeons" initials="KDM" lastIdx="82" clrIdx="3">
    <p:extLst>
      <p:ext uri="{19B8F6BF-5375-455C-9EA6-DF929625EA0E}">
        <p15:presenceInfo xmlns:p15="http://schemas.microsoft.com/office/powerpoint/2012/main" userId="S::kmirhudgeons@clinicaloptions.com::988cb7e1-0640-4c3c-b602-3f8e18ce9544" providerId="AD"/>
      </p:ext>
    </p:extLst>
  </p:cmAuthor>
  <p:cmAuthor id="5" name="Zachary Schwartz" initials="ZS" lastIdx="69" clrIdx="4">
    <p:extLst>
      <p:ext uri="{19B8F6BF-5375-455C-9EA6-DF929625EA0E}">
        <p15:presenceInfo xmlns:p15="http://schemas.microsoft.com/office/powerpoint/2012/main" userId="S::zschwartz@clinicaloptions.com::64648e91-b212-4092-bee8-eff2e880b6f9" providerId="AD"/>
      </p:ext>
    </p:extLst>
  </p:cmAuthor>
  <p:cmAuthor id="6" name="Abigail" initials="A" lastIdx="18" clrIdx="5">
    <p:extLst>
      <p:ext uri="{19B8F6BF-5375-455C-9EA6-DF929625EA0E}">
        <p15:presenceInfo xmlns:p15="http://schemas.microsoft.com/office/powerpoint/2012/main" userId="7f3407a22d98fbb1" providerId="Windows Live"/>
      </p:ext>
    </p:extLst>
  </p:cmAuthor>
  <p:cmAuthor id="7" name="aboecler@clinicaloptions.com" initials="a" lastIdx="9" clrIdx="6">
    <p:extLst>
      <p:ext uri="{19B8F6BF-5375-455C-9EA6-DF929625EA0E}">
        <p15:presenceInfo xmlns:p15="http://schemas.microsoft.com/office/powerpoint/2012/main" userId="aboecler@clinicaloptions.com" providerId="None"/>
      </p:ext>
    </p:extLst>
  </p:cmAuthor>
  <p:cmAuthor id="8" name="CLINICALOPTIONS\jeimers" initials="C" lastIdx="5" clrIdx="7">
    <p:extLst>
      <p:ext uri="{19B8F6BF-5375-455C-9EA6-DF929625EA0E}">
        <p15:presenceInfo xmlns:p15="http://schemas.microsoft.com/office/powerpoint/2012/main" userId="CLINICALOPTIONS\jeimers" providerId="None"/>
      </p:ext>
    </p:extLst>
  </p:cmAuthor>
  <p:cmAuthor id="9" name="Jessica Adams" initials="JA" lastIdx="15" clrIdx="8">
    <p:extLst>
      <p:ext uri="{19B8F6BF-5375-455C-9EA6-DF929625EA0E}">
        <p15:presenceInfo xmlns:p15="http://schemas.microsoft.com/office/powerpoint/2012/main" userId="S::jadams@clinicaloptions.com::8f666512-4c33-411f-b97e-b4727ec85362" providerId="AD"/>
      </p:ext>
    </p:extLst>
  </p:cmAuthor>
  <p:cmAuthor id="10" name="Huhn, Gregory" initials="HG" lastIdx="7" clrIdx="9">
    <p:extLst>
      <p:ext uri="{19B8F6BF-5375-455C-9EA6-DF929625EA0E}">
        <p15:presenceInfo xmlns:p15="http://schemas.microsoft.com/office/powerpoint/2012/main" userId="S::GHuhn@cookcountyhhs.org::f7137f55-6e99-47a6-9480-98280a9e1cbe" providerId="AD"/>
      </p:ext>
    </p:extLst>
  </p:cmAuthor>
  <p:cmAuthor id="11" name="CLINICALOPTIONS\jadams" initials="C" lastIdx="3" clrIdx="10">
    <p:extLst>
      <p:ext uri="{19B8F6BF-5375-455C-9EA6-DF929625EA0E}">
        <p15:presenceInfo xmlns:p15="http://schemas.microsoft.com/office/powerpoint/2012/main" userId="CLINICALOPTIONS\jadams" providerId="None"/>
      </p:ext>
    </p:extLst>
  </p:cmAuthor>
  <p:cmAuthor id="12" name="Jennifer Eimers" initials="JE" lastIdx="1" clrIdx="11">
    <p:extLst>
      <p:ext uri="{19B8F6BF-5375-455C-9EA6-DF929625EA0E}">
        <p15:presenceInfo xmlns:p15="http://schemas.microsoft.com/office/powerpoint/2012/main" userId="S::jeimers@clinicaloptions.com::e496f3f7-6a48-4339-9b0c-9f426a43f948" providerId="AD"/>
      </p:ext>
    </p:extLst>
  </p:cmAuthor>
  <p:cmAuthor id="13" name="Christy Seals" initials="CS" lastIdx="13" clrIdx="12">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82"/>
    <a:srgbClr val="F2F2F2"/>
    <a:srgbClr val="B2B2B2"/>
    <a:srgbClr val="808DA9"/>
    <a:srgbClr val="726056"/>
    <a:srgbClr val="969696"/>
    <a:srgbClr val="777777"/>
    <a:srgbClr val="0000FF"/>
    <a:srgbClr val="0038EA"/>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F1C86A-2136-4361-B4DC-BFEC7AC3C0F2}" v="156" dt="2022-01-20T14:03:11.385"/>
  </p1510:revLst>
</p1510:revInfo>
</file>

<file path=ppt/tableStyles.xml><?xml version="1.0" encoding="utf-8"?>
<a:tblStyleLst xmlns:a="http://schemas.openxmlformats.org/drawingml/2006/main" def="{9D7B26C5-4107-4FEC-AEDC-1716B250A1EF}">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56" autoAdjust="0"/>
    <p:restoredTop sz="93051" autoAdjust="0"/>
  </p:normalViewPr>
  <p:slideViewPr>
    <p:cSldViewPr snapToGrid="0" showGuides="1">
      <p:cViewPr varScale="1">
        <p:scale>
          <a:sx n="115" d="100"/>
          <a:sy n="115" d="100"/>
        </p:scale>
        <p:origin x="114" y="360"/>
      </p:cViewPr>
      <p:guideLst>
        <p:guide pos="3840"/>
        <p:guide orient="horz" pos="144"/>
        <p:guide pos="312"/>
        <p:guide pos="7224"/>
        <p:guide orient="horz" pos="4032"/>
        <p:guide orient="horz" pos="240"/>
        <p:guide orient="horz" pos="1008"/>
        <p:guide orient="horz" pos="3912"/>
        <p:guide orient="horz" pos="4128"/>
        <p:guide pos="456"/>
        <p:guide pos="7392"/>
      </p:guideLst>
    </p:cSldViewPr>
  </p:slideViewPr>
  <p:notesTextViewPr>
    <p:cViewPr>
      <p:scale>
        <a:sx n="1" d="1"/>
        <a:sy n="1" d="1"/>
      </p:scale>
      <p:origin x="0" y="0"/>
    </p:cViewPr>
  </p:notesTextViewPr>
  <p:sorterViewPr>
    <p:cViewPr>
      <p:scale>
        <a:sx n="200" d="100"/>
        <a:sy n="200" d="100"/>
      </p:scale>
      <p:origin x="0" y="-13220"/>
    </p:cViewPr>
  </p:sorterViewPr>
  <p:notesViewPr>
    <p:cSldViewPr snapToGrid="0" showGuides="1">
      <p:cViewPr>
        <p:scale>
          <a:sx n="140" d="100"/>
          <a:sy n="140" d="100"/>
        </p:scale>
        <p:origin x="2610" y="-1752"/>
      </p:cViewPr>
      <p:guideLst>
        <p:guide orient="horz" pos="2312"/>
        <p:guide orient="horz" pos="2836"/>
        <p:guide orient="horz" pos="2613"/>
        <p:guide pos="2160"/>
        <p:guide pos="714"/>
        <p:guide pos="3605"/>
        <p:guide pos="136"/>
        <p:guide pos="4203"/>
        <p:guide pos="115"/>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gs" Target="tags/tag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ssadee Royal" userId="51beead8-6fa0-4b98-aeba-37044af35e17" providerId="ADAL" clId="{82F1C86A-2136-4361-B4DC-BFEC7AC3C0F2}"/>
    <pc:docChg chg="undo custSel modSld delMainMaster modMainMaster">
      <pc:chgData name="Dussadee Royal" userId="51beead8-6fa0-4b98-aeba-37044af35e17" providerId="ADAL" clId="{82F1C86A-2136-4361-B4DC-BFEC7AC3C0F2}" dt="2022-01-20T14:03:16.256" v="312" actId="403"/>
      <pc:docMkLst>
        <pc:docMk/>
      </pc:docMkLst>
      <pc:sldChg chg="addSp delSp modSp mod">
        <pc:chgData name="Dussadee Royal" userId="51beead8-6fa0-4b98-aeba-37044af35e17" providerId="ADAL" clId="{82F1C86A-2136-4361-B4DC-BFEC7AC3C0F2}" dt="2022-01-20T14:02:19.860" v="305"/>
        <pc:sldMkLst>
          <pc:docMk/>
          <pc:sldMk cId="699433952" sldId="532"/>
        </pc:sldMkLst>
        <pc:spChg chg="mod">
          <ac:chgData name="Dussadee Royal" userId="51beead8-6fa0-4b98-aeba-37044af35e17" providerId="ADAL" clId="{82F1C86A-2136-4361-B4DC-BFEC7AC3C0F2}" dt="2022-01-20T14:02:19.860" v="305"/>
          <ac:spMkLst>
            <pc:docMk/>
            <pc:sldMk cId="699433952" sldId="532"/>
            <ac:spMk id="2" creationId="{442DBD86-C168-4912-BFF4-8AE09E7AB7B4}"/>
          </ac:spMkLst>
        </pc:spChg>
        <pc:spChg chg="mod">
          <ac:chgData name="Dussadee Royal" userId="51beead8-6fa0-4b98-aeba-37044af35e17" providerId="ADAL" clId="{82F1C86A-2136-4361-B4DC-BFEC7AC3C0F2}" dt="2022-01-20T13:53:55.758" v="107" actId="14100"/>
          <ac:spMkLst>
            <pc:docMk/>
            <pc:sldMk cId="699433952" sldId="532"/>
            <ac:spMk id="20" creationId="{32D21D3B-3C83-402F-BCF1-A619BB1AD7E6}"/>
          </ac:spMkLst>
        </pc:spChg>
        <pc:spChg chg="mod">
          <ac:chgData name="Dussadee Royal" userId="51beead8-6fa0-4b98-aeba-37044af35e17" providerId="ADAL" clId="{82F1C86A-2136-4361-B4DC-BFEC7AC3C0F2}" dt="2022-01-20T13:59:16.342" v="189"/>
          <ac:spMkLst>
            <pc:docMk/>
            <pc:sldMk cId="699433952" sldId="532"/>
            <ac:spMk id="26" creationId="{55E71154-F907-4125-9731-FAEE562E8CFC}"/>
          </ac:spMkLst>
        </pc:spChg>
        <pc:spChg chg="mod">
          <ac:chgData name="Dussadee Royal" userId="51beead8-6fa0-4b98-aeba-37044af35e17" providerId="ADAL" clId="{82F1C86A-2136-4361-B4DC-BFEC7AC3C0F2}" dt="2022-01-20T14:02:19.860" v="305"/>
          <ac:spMkLst>
            <pc:docMk/>
            <pc:sldMk cId="699433952" sldId="532"/>
            <ac:spMk id="35" creationId="{894F340E-1120-7B47-9376-1FE67D42958B}"/>
          </ac:spMkLst>
        </pc:spChg>
        <pc:spChg chg="mod">
          <ac:chgData name="Dussadee Royal" userId="51beead8-6fa0-4b98-aeba-37044af35e17" providerId="ADAL" clId="{82F1C86A-2136-4361-B4DC-BFEC7AC3C0F2}" dt="2022-01-20T13:54:03.899" v="111" actId="1036"/>
          <ac:spMkLst>
            <pc:docMk/>
            <pc:sldMk cId="699433952" sldId="532"/>
            <ac:spMk id="47" creationId="{D739A45D-0A1C-5147-AA65-1F38F8F3A7E1}"/>
          </ac:spMkLst>
        </pc:spChg>
        <pc:grpChg chg="del">
          <ac:chgData name="Dussadee Royal" userId="51beead8-6fa0-4b98-aeba-37044af35e17" providerId="ADAL" clId="{82F1C86A-2136-4361-B4DC-BFEC7AC3C0F2}" dt="2022-01-20T13:59:15.980" v="188" actId="478"/>
          <ac:grpSpMkLst>
            <pc:docMk/>
            <pc:sldMk cId="699433952" sldId="532"/>
            <ac:grpSpMk id="21" creationId="{45CFA302-AFBD-47C2-911B-C12504E89754}"/>
          </ac:grpSpMkLst>
        </pc:grpChg>
        <pc:grpChg chg="add mod">
          <ac:chgData name="Dussadee Royal" userId="51beead8-6fa0-4b98-aeba-37044af35e17" providerId="ADAL" clId="{82F1C86A-2136-4361-B4DC-BFEC7AC3C0F2}" dt="2022-01-20T13:59:16.342" v="189"/>
          <ac:grpSpMkLst>
            <pc:docMk/>
            <pc:sldMk cId="699433952" sldId="532"/>
            <ac:grpSpMk id="24" creationId="{BA3B99A4-4B43-442D-8455-ECF0C38C9DE6}"/>
          </ac:grpSpMkLst>
        </pc:grpChg>
        <pc:picChg chg="mod">
          <ac:chgData name="Dussadee Royal" userId="51beead8-6fa0-4b98-aeba-37044af35e17" providerId="ADAL" clId="{82F1C86A-2136-4361-B4DC-BFEC7AC3C0F2}" dt="2022-01-20T13:59:16.342" v="189"/>
          <ac:picMkLst>
            <pc:docMk/>
            <pc:sldMk cId="699433952" sldId="532"/>
            <ac:picMk id="25" creationId="{91392759-9603-4E0C-A881-4BBEA291B6B4}"/>
          </ac:picMkLst>
        </pc:picChg>
      </pc:sldChg>
      <pc:sldChg chg="addSp delSp modSp mod">
        <pc:chgData name="Dussadee Royal" userId="51beead8-6fa0-4b98-aeba-37044af35e17" providerId="ADAL" clId="{82F1C86A-2136-4361-B4DC-BFEC7AC3C0F2}" dt="2022-01-20T14:02:13.035" v="304"/>
        <pc:sldMkLst>
          <pc:docMk/>
          <pc:sldMk cId="932313496" sldId="533"/>
        </pc:sldMkLst>
        <pc:spChg chg="mod">
          <ac:chgData name="Dussadee Royal" userId="51beead8-6fa0-4b98-aeba-37044af35e17" providerId="ADAL" clId="{82F1C86A-2136-4361-B4DC-BFEC7AC3C0F2}" dt="2022-01-20T14:02:13.035" v="304"/>
          <ac:spMkLst>
            <pc:docMk/>
            <pc:sldMk cId="932313496" sldId="533"/>
            <ac:spMk id="2" creationId="{913392CD-84A2-4785-8456-257A1CB68ABC}"/>
          </ac:spMkLst>
        </pc:spChg>
        <pc:spChg chg="mod">
          <ac:chgData name="Dussadee Royal" userId="51beead8-6fa0-4b98-aeba-37044af35e17" providerId="ADAL" clId="{82F1C86A-2136-4361-B4DC-BFEC7AC3C0F2}" dt="2022-01-20T14:02:13.035" v="304"/>
          <ac:spMkLst>
            <pc:docMk/>
            <pc:sldMk cId="932313496" sldId="533"/>
            <ac:spMk id="3" creationId="{19A2A031-9DAB-41D3-BA55-0E35CA968060}"/>
          </ac:spMkLst>
        </pc:spChg>
        <pc:spChg chg="mod">
          <ac:chgData name="Dussadee Royal" userId="51beead8-6fa0-4b98-aeba-37044af35e17" providerId="ADAL" clId="{82F1C86A-2136-4361-B4DC-BFEC7AC3C0F2}" dt="2022-01-20T14:00:37.671" v="219"/>
          <ac:spMkLst>
            <pc:docMk/>
            <pc:sldMk cId="932313496" sldId="533"/>
            <ac:spMk id="10" creationId="{D2390781-4151-4768-AB90-B05649A4EA59}"/>
          </ac:spMkLst>
        </pc:spChg>
        <pc:grpChg chg="add mod">
          <ac:chgData name="Dussadee Royal" userId="51beead8-6fa0-4b98-aeba-37044af35e17" providerId="ADAL" clId="{82F1C86A-2136-4361-B4DC-BFEC7AC3C0F2}" dt="2022-01-20T14:00:37.671" v="219"/>
          <ac:grpSpMkLst>
            <pc:docMk/>
            <pc:sldMk cId="932313496" sldId="533"/>
            <ac:grpSpMk id="8" creationId="{94CCDC65-812C-4C1B-B5EA-11F2B4C1D359}"/>
          </ac:grpSpMkLst>
        </pc:grpChg>
        <pc:grpChg chg="del">
          <ac:chgData name="Dussadee Royal" userId="51beead8-6fa0-4b98-aeba-37044af35e17" providerId="ADAL" clId="{82F1C86A-2136-4361-B4DC-BFEC7AC3C0F2}" dt="2022-01-20T14:00:37.386" v="218" actId="478"/>
          <ac:grpSpMkLst>
            <pc:docMk/>
            <pc:sldMk cId="932313496" sldId="533"/>
            <ac:grpSpMk id="12" creationId="{26DB04E6-D430-4153-ADC7-85F243EC3273}"/>
          </ac:grpSpMkLst>
        </pc:grpChg>
        <pc:picChg chg="mod">
          <ac:chgData name="Dussadee Royal" userId="51beead8-6fa0-4b98-aeba-37044af35e17" providerId="ADAL" clId="{82F1C86A-2136-4361-B4DC-BFEC7AC3C0F2}" dt="2022-01-20T14:00:37.671" v="219"/>
          <ac:picMkLst>
            <pc:docMk/>
            <pc:sldMk cId="932313496" sldId="533"/>
            <ac:picMk id="9" creationId="{2B0093D2-521A-407C-A1AA-D65EEBBEFC74}"/>
          </ac:picMkLst>
        </pc:picChg>
      </pc:sldChg>
      <pc:sldChg chg="addSp delSp modSp mod">
        <pc:chgData name="Dussadee Royal" userId="51beead8-6fa0-4b98-aeba-37044af35e17" providerId="ADAL" clId="{82F1C86A-2136-4361-B4DC-BFEC7AC3C0F2}" dt="2022-01-20T14:02:19.860" v="305"/>
        <pc:sldMkLst>
          <pc:docMk/>
          <pc:sldMk cId="1324682784" sldId="534"/>
        </pc:sldMkLst>
        <pc:spChg chg="mod">
          <ac:chgData name="Dussadee Royal" userId="51beead8-6fa0-4b98-aeba-37044af35e17" providerId="ADAL" clId="{82F1C86A-2136-4361-B4DC-BFEC7AC3C0F2}" dt="2022-01-20T14:02:19.860" v="305"/>
          <ac:spMkLst>
            <pc:docMk/>
            <pc:sldMk cId="1324682784" sldId="534"/>
            <ac:spMk id="2" creationId="{9186B544-743C-443D-AE0E-25F41CF2A945}"/>
          </ac:spMkLst>
        </pc:spChg>
        <pc:spChg chg="mod">
          <ac:chgData name="Dussadee Royal" userId="51beead8-6fa0-4b98-aeba-37044af35e17" providerId="ADAL" clId="{82F1C86A-2136-4361-B4DC-BFEC7AC3C0F2}" dt="2022-01-20T13:54:21.812" v="113" actId="20577"/>
          <ac:spMkLst>
            <pc:docMk/>
            <pc:sldMk cId="1324682784" sldId="534"/>
            <ac:spMk id="10" creationId="{8BC06F6D-5C95-3140-8A46-A53CF40C40DA}"/>
          </ac:spMkLst>
        </pc:spChg>
        <pc:spChg chg="mod">
          <ac:chgData name="Dussadee Royal" userId="51beead8-6fa0-4b98-aeba-37044af35e17" providerId="ADAL" clId="{82F1C86A-2136-4361-B4DC-BFEC7AC3C0F2}" dt="2022-01-20T13:59:12.133" v="187"/>
          <ac:spMkLst>
            <pc:docMk/>
            <pc:sldMk cId="1324682784" sldId="534"/>
            <ac:spMk id="16" creationId="{F4863117-F2FF-430B-829E-C79B40DC6147}"/>
          </ac:spMkLst>
        </pc:spChg>
        <pc:grpChg chg="add mod">
          <ac:chgData name="Dussadee Royal" userId="51beead8-6fa0-4b98-aeba-37044af35e17" providerId="ADAL" clId="{82F1C86A-2136-4361-B4DC-BFEC7AC3C0F2}" dt="2022-01-20T13:59:12.133" v="187"/>
          <ac:grpSpMkLst>
            <pc:docMk/>
            <pc:sldMk cId="1324682784" sldId="534"/>
            <ac:grpSpMk id="13" creationId="{4DA250E6-8669-4872-ABB6-A72295C2730E}"/>
          </ac:grpSpMkLst>
        </pc:grpChg>
        <pc:grpChg chg="del">
          <ac:chgData name="Dussadee Royal" userId="51beead8-6fa0-4b98-aeba-37044af35e17" providerId="ADAL" clId="{82F1C86A-2136-4361-B4DC-BFEC7AC3C0F2}" dt="2022-01-20T13:59:11.869" v="186" actId="478"/>
          <ac:grpSpMkLst>
            <pc:docMk/>
            <pc:sldMk cId="1324682784" sldId="534"/>
            <ac:grpSpMk id="22" creationId="{D57AAB6D-8D24-4037-AF71-7AEA51369674}"/>
          </ac:grpSpMkLst>
        </pc:grpChg>
        <pc:graphicFrameChg chg="mod modGraphic">
          <ac:chgData name="Dussadee Royal" userId="51beead8-6fa0-4b98-aeba-37044af35e17" providerId="ADAL" clId="{82F1C86A-2136-4361-B4DC-BFEC7AC3C0F2}" dt="2022-01-20T13:55:23.035" v="135" actId="14734"/>
          <ac:graphicFrameMkLst>
            <pc:docMk/>
            <pc:sldMk cId="1324682784" sldId="534"/>
            <ac:graphicFrameMk id="8" creationId="{1CBC4EB0-7DD7-F74F-89C2-F7B2CC62BF48}"/>
          </ac:graphicFrameMkLst>
        </pc:graphicFrameChg>
        <pc:picChg chg="mod">
          <ac:chgData name="Dussadee Royal" userId="51beead8-6fa0-4b98-aeba-37044af35e17" providerId="ADAL" clId="{82F1C86A-2136-4361-B4DC-BFEC7AC3C0F2}" dt="2022-01-20T13:59:12.133" v="187"/>
          <ac:picMkLst>
            <pc:docMk/>
            <pc:sldMk cId="1324682784" sldId="534"/>
            <ac:picMk id="15" creationId="{E982389B-CC71-4571-956D-7E5E35209276}"/>
          </ac:picMkLst>
        </pc:picChg>
        <pc:cxnChg chg="mod">
          <ac:chgData name="Dussadee Royal" userId="51beead8-6fa0-4b98-aeba-37044af35e17" providerId="ADAL" clId="{82F1C86A-2136-4361-B4DC-BFEC7AC3C0F2}" dt="2022-01-20T13:55:30.060" v="136" actId="14100"/>
          <ac:cxnSpMkLst>
            <pc:docMk/>
            <pc:sldMk cId="1324682784" sldId="534"/>
            <ac:cxnSpMk id="5" creationId="{D1F1C533-00CA-49B0-8948-F7546DC65B03}"/>
          </ac:cxnSpMkLst>
        </pc:cxnChg>
      </pc:sldChg>
      <pc:sldChg chg="modSp mod">
        <pc:chgData name="Dussadee Royal" userId="51beead8-6fa0-4b98-aeba-37044af35e17" providerId="ADAL" clId="{82F1C86A-2136-4361-B4DC-BFEC7AC3C0F2}" dt="2022-01-20T14:02:19.860" v="305"/>
        <pc:sldMkLst>
          <pc:docMk/>
          <pc:sldMk cId="884566112" sldId="535"/>
        </pc:sldMkLst>
        <pc:spChg chg="mod">
          <ac:chgData name="Dussadee Royal" userId="51beead8-6fa0-4b98-aeba-37044af35e17" providerId="ADAL" clId="{82F1C86A-2136-4361-B4DC-BFEC7AC3C0F2}" dt="2022-01-20T13:42:40.326" v="17" actId="14100"/>
          <ac:spMkLst>
            <pc:docMk/>
            <pc:sldMk cId="884566112" sldId="535"/>
            <ac:spMk id="5" creationId="{1A87D8A2-1BB6-4ABB-B2FA-4EDAB2625607}"/>
          </ac:spMkLst>
        </pc:spChg>
        <pc:spChg chg="mod">
          <ac:chgData name="Dussadee Royal" userId="51beead8-6fa0-4b98-aeba-37044af35e17" providerId="ADAL" clId="{82F1C86A-2136-4361-B4DC-BFEC7AC3C0F2}" dt="2022-01-20T14:02:19.860" v="305"/>
          <ac:spMkLst>
            <pc:docMk/>
            <pc:sldMk cId="884566112" sldId="535"/>
            <ac:spMk id="92162" creationId="{00000000-0000-0000-0000-000000000000}"/>
          </ac:spMkLst>
        </pc:spChg>
      </pc:sldChg>
      <pc:sldChg chg="addSp delSp modSp mod">
        <pc:chgData name="Dussadee Royal" userId="51beead8-6fa0-4b98-aeba-37044af35e17" providerId="ADAL" clId="{82F1C86A-2136-4361-B4DC-BFEC7AC3C0F2}" dt="2022-01-20T14:02:19.860" v="305"/>
        <pc:sldMkLst>
          <pc:docMk/>
          <pc:sldMk cId="4036578355" sldId="543"/>
        </pc:sldMkLst>
        <pc:spChg chg="mod">
          <ac:chgData name="Dussadee Royal" userId="51beead8-6fa0-4b98-aeba-37044af35e17" providerId="ADAL" clId="{82F1C86A-2136-4361-B4DC-BFEC7AC3C0F2}" dt="2022-01-20T14:02:19.860" v="305"/>
          <ac:spMkLst>
            <pc:docMk/>
            <pc:sldMk cId="4036578355" sldId="543"/>
            <ac:spMk id="2" creationId="{18E5E467-EDF2-4A7E-A9ED-65852D0CF7F1}"/>
          </ac:spMkLst>
        </pc:spChg>
        <pc:spChg chg="mod">
          <ac:chgData name="Dussadee Royal" userId="51beead8-6fa0-4b98-aeba-37044af35e17" providerId="ADAL" clId="{82F1C86A-2136-4361-B4DC-BFEC7AC3C0F2}" dt="2022-01-20T14:02:19.860" v="305"/>
          <ac:spMkLst>
            <pc:docMk/>
            <pc:sldMk cId="4036578355" sldId="543"/>
            <ac:spMk id="3" creationId="{EB873F86-9081-453C-A0C9-79E4D94543EA}"/>
          </ac:spMkLst>
        </pc:spChg>
        <pc:spChg chg="mod">
          <ac:chgData name="Dussadee Royal" userId="51beead8-6fa0-4b98-aeba-37044af35e17" providerId="ADAL" clId="{82F1C86A-2136-4361-B4DC-BFEC7AC3C0F2}" dt="2022-01-20T13:59:08.045" v="185"/>
          <ac:spMkLst>
            <pc:docMk/>
            <pc:sldMk cId="4036578355" sldId="543"/>
            <ac:spMk id="15" creationId="{00CE9BD5-65BB-488B-937B-A187F1FCFB76}"/>
          </ac:spMkLst>
        </pc:spChg>
        <pc:grpChg chg="del">
          <ac:chgData name="Dussadee Royal" userId="51beead8-6fa0-4b98-aeba-37044af35e17" providerId="ADAL" clId="{82F1C86A-2136-4361-B4DC-BFEC7AC3C0F2}" dt="2022-01-20T13:59:07.386" v="184" actId="478"/>
          <ac:grpSpMkLst>
            <pc:docMk/>
            <pc:sldMk cId="4036578355" sldId="543"/>
            <ac:grpSpMk id="10" creationId="{7C4A7D32-51CA-4ADD-940C-A67FEB86E894}"/>
          </ac:grpSpMkLst>
        </pc:grpChg>
        <pc:grpChg chg="add mod">
          <ac:chgData name="Dussadee Royal" userId="51beead8-6fa0-4b98-aeba-37044af35e17" providerId="ADAL" clId="{82F1C86A-2136-4361-B4DC-BFEC7AC3C0F2}" dt="2022-01-20T13:59:08.045" v="185"/>
          <ac:grpSpMkLst>
            <pc:docMk/>
            <pc:sldMk cId="4036578355" sldId="543"/>
            <ac:grpSpMk id="13" creationId="{03499400-FBD9-4675-9FF4-2E18BDC642B2}"/>
          </ac:grpSpMkLst>
        </pc:grpChg>
        <pc:picChg chg="mod">
          <ac:chgData name="Dussadee Royal" userId="51beead8-6fa0-4b98-aeba-37044af35e17" providerId="ADAL" clId="{82F1C86A-2136-4361-B4DC-BFEC7AC3C0F2}" dt="2022-01-20T13:59:08.045" v="185"/>
          <ac:picMkLst>
            <pc:docMk/>
            <pc:sldMk cId="4036578355" sldId="543"/>
            <ac:picMk id="14" creationId="{2448272E-1777-4A73-8A22-7B7D69370EF3}"/>
          </ac:picMkLst>
        </pc:picChg>
      </pc:sldChg>
      <pc:sldChg chg="addSp delSp modSp mod">
        <pc:chgData name="Dussadee Royal" userId="51beead8-6fa0-4b98-aeba-37044af35e17" providerId="ADAL" clId="{82F1C86A-2136-4361-B4DC-BFEC7AC3C0F2}" dt="2022-01-20T13:59:56.415" v="205"/>
        <pc:sldMkLst>
          <pc:docMk/>
          <pc:sldMk cId="986729965" sldId="545"/>
        </pc:sldMkLst>
        <pc:spChg chg="mod">
          <ac:chgData name="Dussadee Royal" userId="51beead8-6fa0-4b98-aeba-37044af35e17" providerId="ADAL" clId="{82F1C86A-2136-4361-B4DC-BFEC7AC3C0F2}" dt="2022-01-20T13:49:18.553" v="75" actId="14100"/>
          <ac:spMkLst>
            <pc:docMk/>
            <pc:sldMk cId="986729965" sldId="545"/>
            <ac:spMk id="2" creationId="{87773574-C772-8E49-956A-E87D365CF682}"/>
          </ac:spMkLst>
        </pc:spChg>
        <pc:spChg chg="mod">
          <ac:chgData name="Dussadee Royal" userId="51beead8-6fa0-4b98-aeba-37044af35e17" providerId="ADAL" clId="{82F1C86A-2136-4361-B4DC-BFEC7AC3C0F2}" dt="2022-01-20T13:59:56.415" v="205"/>
          <ac:spMkLst>
            <pc:docMk/>
            <pc:sldMk cId="986729965" sldId="545"/>
            <ac:spMk id="37" creationId="{EE7286A6-0BA2-4136-B19A-31A68B5FDDC4}"/>
          </ac:spMkLst>
        </pc:spChg>
        <pc:spChg chg="mod">
          <ac:chgData name="Dussadee Royal" userId="51beead8-6fa0-4b98-aeba-37044af35e17" providerId="ADAL" clId="{82F1C86A-2136-4361-B4DC-BFEC7AC3C0F2}" dt="2022-01-20T13:49:29.716" v="76" actId="14100"/>
          <ac:spMkLst>
            <pc:docMk/>
            <pc:sldMk cId="986729965" sldId="545"/>
            <ac:spMk id="61" creationId="{847E9F8B-7D76-3748-B0D3-C8F45C96DC93}"/>
          </ac:spMkLst>
        </pc:spChg>
        <pc:grpChg chg="del">
          <ac:chgData name="Dussadee Royal" userId="51beead8-6fa0-4b98-aeba-37044af35e17" providerId="ADAL" clId="{82F1C86A-2136-4361-B4DC-BFEC7AC3C0F2}" dt="2022-01-20T13:59:56.130" v="204" actId="478"/>
          <ac:grpSpMkLst>
            <pc:docMk/>
            <pc:sldMk cId="986729965" sldId="545"/>
            <ac:grpSpMk id="5" creationId="{73609B28-BEEA-2344-A846-A626FD375A1B}"/>
          </ac:grpSpMkLst>
        </pc:grpChg>
        <pc:grpChg chg="add mod">
          <ac:chgData name="Dussadee Royal" userId="51beead8-6fa0-4b98-aeba-37044af35e17" providerId="ADAL" clId="{82F1C86A-2136-4361-B4DC-BFEC7AC3C0F2}" dt="2022-01-20T13:59:56.415" v="205"/>
          <ac:grpSpMkLst>
            <pc:docMk/>
            <pc:sldMk cId="986729965" sldId="545"/>
            <ac:grpSpMk id="35" creationId="{7F31260E-5B14-4D2F-ABB2-97799DC8B7D4}"/>
          </ac:grpSpMkLst>
        </pc:grpChg>
        <pc:picChg chg="mod">
          <ac:chgData name="Dussadee Royal" userId="51beead8-6fa0-4b98-aeba-37044af35e17" providerId="ADAL" clId="{82F1C86A-2136-4361-B4DC-BFEC7AC3C0F2}" dt="2022-01-20T13:59:56.415" v="205"/>
          <ac:picMkLst>
            <pc:docMk/>
            <pc:sldMk cId="986729965" sldId="545"/>
            <ac:picMk id="36" creationId="{429D2BC7-14A8-4D72-A276-622E86DABC89}"/>
          </ac:picMkLst>
        </pc:picChg>
      </pc:sldChg>
      <pc:sldChg chg="addSp delSp modSp mod">
        <pc:chgData name="Dussadee Royal" userId="51beead8-6fa0-4b98-aeba-37044af35e17" providerId="ADAL" clId="{82F1C86A-2136-4361-B4DC-BFEC7AC3C0F2}" dt="2022-01-20T14:02:13.035" v="304"/>
        <pc:sldMkLst>
          <pc:docMk/>
          <pc:sldMk cId="4064435004" sldId="546"/>
        </pc:sldMkLst>
        <pc:spChg chg="mod">
          <ac:chgData name="Dussadee Royal" userId="51beead8-6fa0-4b98-aeba-37044af35e17" providerId="ADAL" clId="{82F1C86A-2136-4361-B4DC-BFEC7AC3C0F2}" dt="2022-01-20T14:02:13.035" v="304"/>
          <ac:spMkLst>
            <pc:docMk/>
            <pc:sldMk cId="4064435004" sldId="546"/>
            <ac:spMk id="2" creationId="{84272978-151A-4229-AC17-E70F89911EF7}"/>
          </ac:spMkLst>
        </pc:spChg>
        <pc:spChg chg="mod">
          <ac:chgData name="Dussadee Royal" userId="51beead8-6fa0-4b98-aeba-37044af35e17" providerId="ADAL" clId="{82F1C86A-2136-4361-B4DC-BFEC7AC3C0F2}" dt="2022-01-20T13:50:15.658" v="84" actId="14100"/>
          <ac:spMkLst>
            <pc:docMk/>
            <pc:sldMk cId="4064435004" sldId="546"/>
            <ac:spMk id="11" creationId="{3E61D866-DF47-8C42-B769-06F344823D42}"/>
          </ac:spMkLst>
        </pc:spChg>
        <pc:spChg chg="mod">
          <ac:chgData name="Dussadee Royal" userId="51beead8-6fa0-4b98-aeba-37044af35e17" providerId="ADAL" clId="{82F1C86A-2136-4361-B4DC-BFEC7AC3C0F2}" dt="2022-01-20T13:59:52.983" v="203"/>
          <ac:spMkLst>
            <pc:docMk/>
            <pc:sldMk cId="4064435004" sldId="546"/>
            <ac:spMk id="17" creationId="{E93343A2-9687-41C8-985C-250C2CD9788E}"/>
          </ac:spMkLst>
        </pc:spChg>
        <pc:grpChg chg="add mod">
          <ac:chgData name="Dussadee Royal" userId="51beead8-6fa0-4b98-aeba-37044af35e17" providerId="ADAL" clId="{82F1C86A-2136-4361-B4DC-BFEC7AC3C0F2}" dt="2022-01-20T13:59:52.983" v="203"/>
          <ac:grpSpMkLst>
            <pc:docMk/>
            <pc:sldMk cId="4064435004" sldId="546"/>
            <ac:grpSpMk id="10" creationId="{3F621A3B-10CA-4F69-9947-7AB25BF0337B}"/>
          </ac:grpSpMkLst>
        </pc:grpChg>
        <pc:grpChg chg="del">
          <ac:chgData name="Dussadee Royal" userId="51beead8-6fa0-4b98-aeba-37044af35e17" providerId="ADAL" clId="{82F1C86A-2136-4361-B4DC-BFEC7AC3C0F2}" dt="2022-01-20T13:59:52.630" v="202" actId="478"/>
          <ac:grpSpMkLst>
            <pc:docMk/>
            <pc:sldMk cId="4064435004" sldId="546"/>
            <ac:grpSpMk id="13" creationId="{316D8577-8D4C-4AAB-8AB2-507A5096AB12}"/>
          </ac:grpSpMkLst>
        </pc:grpChg>
        <pc:graphicFrameChg chg="mod modGraphic">
          <ac:chgData name="Dussadee Royal" userId="51beead8-6fa0-4b98-aeba-37044af35e17" providerId="ADAL" clId="{82F1C86A-2136-4361-B4DC-BFEC7AC3C0F2}" dt="2022-01-20T13:50:01.455" v="82" actId="14734"/>
          <ac:graphicFrameMkLst>
            <pc:docMk/>
            <pc:sldMk cId="4064435004" sldId="546"/>
            <ac:graphicFrameMk id="12" creationId="{2F325126-A9F1-824A-89DC-AAFF29179F06}"/>
          </ac:graphicFrameMkLst>
        </pc:graphicFrameChg>
        <pc:picChg chg="mod">
          <ac:chgData name="Dussadee Royal" userId="51beead8-6fa0-4b98-aeba-37044af35e17" providerId="ADAL" clId="{82F1C86A-2136-4361-B4DC-BFEC7AC3C0F2}" dt="2022-01-20T13:59:52.983" v="203"/>
          <ac:picMkLst>
            <pc:docMk/>
            <pc:sldMk cId="4064435004" sldId="546"/>
            <ac:picMk id="16" creationId="{EE161C6D-ABF4-44A0-9AB2-008603CE32C6}"/>
          </ac:picMkLst>
        </pc:picChg>
      </pc:sldChg>
      <pc:sldChg chg="addSp delSp modSp mod">
        <pc:chgData name="Dussadee Royal" userId="51beead8-6fa0-4b98-aeba-37044af35e17" providerId="ADAL" clId="{82F1C86A-2136-4361-B4DC-BFEC7AC3C0F2}" dt="2022-01-20T14:00:30.153" v="215"/>
        <pc:sldMkLst>
          <pc:docMk/>
          <pc:sldMk cId="2733935665" sldId="547"/>
        </pc:sldMkLst>
        <pc:spChg chg="mod">
          <ac:chgData name="Dussadee Royal" userId="51beead8-6fa0-4b98-aeba-37044af35e17" providerId="ADAL" clId="{82F1C86A-2136-4361-B4DC-BFEC7AC3C0F2}" dt="2022-01-20T13:47:34.104" v="61" actId="121"/>
          <ac:spMkLst>
            <pc:docMk/>
            <pc:sldMk cId="2733935665" sldId="547"/>
            <ac:spMk id="3" creationId="{DA8ECDE5-1F36-4871-98D9-B4EE3C212576}"/>
          </ac:spMkLst>
        </pc:spChg>
        <pc:spChg chg="mod">
          <ac:chgData name="Dussadee Royal" userId="51beead8-6fa0-4b98-aeba-37044af35e17" providerId="ADAL" clId="{82F1C86A-2136-4361-B4DC-BFEC7AC3C0F2}" dt="2022-01-20T13:47:34.104" v="61" actId="121"/>
          <ac:spMkLst>
            <pc:docMk/>
            <pc:sldMk cId="2733935665" sldId="547"/>
            <ac:spMk id="4" creationId="{C1781D02-80A4-41ED-90F8-1A008139B8D1}"/>
          </ac:spMkLst>
        </pc:spChg>
        <pc:spChg chg="mod">
          <ac:chgData name="Dussadee Royal" userId="51beead8-6fa0-4b98-aeba-37044af35e17" providerId="ADAL" clId="{82F1C86A-2136-4361-B4DC-BFEC7AC3C0F2}" dt="2022-01-20T13:47:34.104" v="61" actId="121"/>
          <ac:spMkLst>
            <pc:docMk/>
            <pc:sldMk cId="2733935665" sldId="547"/>
            <ac:spMk id="12" creationId="{537B998A-972E-4151-8092-C223412A86AD}"/>
          </ac:spMkLst>
        </pc:spChg>
        <pc:spChg chg="mod">
          <ac:chgData name="Dussadee Royal" userId="51beead8-6fa0-4b98-aeba-37044af35e17" providerId="ADAL" clId="{82F1C86A-2136-4361-B4DC-BFEC7AC3C0F2}" dt="2022-01-20T13:47:34.104" v="61" actId="121"/>
          <ac:spMkLst>
            <pc:docMk/>
            <pc:sldMk cId="2733935665" sldId="547"/>
            <ac:spMk id="13" creationId="{CDE824F0-0023-46D1-86CE-B67E7821D03F}"/>
          </ac:spMkLst>
        </pc:spChg>
        <pc:spChg chg="mod">
          <ac:chgData name="Dussadee Royal" userId="51beead8-6fa0-4b98-aeba-37044af35e17" providerId="ADAL" clId="{82F1C86A-2136-4361-B4DC-BFEC7AC3C0F2}" dt="2022-01-20T13:47:35.805" v="62" actId="121"/>
          <ac:spMkLst>
            <pc:docMk/>
            <pc:sldMk cId="2733935665" sldId="547"/>
            <ac:spMk id="14" creationId="{56393B84-1A62-4A3C-8132-D7F279232ED6}"/>
          </ac:spMkLst>
        </pc:spChg>
        <pc:spChg chg="mod">
          <ac:chgData name="Dussadee Royal" userId="51beead8-6fa0-4b98-aeba-37044af35e17" providerId="ADAL" clId="{82F1C86A-2136-4361-B4DC-BFEC7AC3C0F2}" dt="2022-01-20T13:47:34.104" v="61" actId="121"/>
          <ac:spMkLst>
            <pc:docMk/>
            <pc:sldMk cId="2733935665" sldId="547"/>
            <ac:spMk id="15" creationId="{3D9A519E-B47B-439C-8DB3-5073BF87ECD0}"/>
          </ac:spMkLst>
        </pc:spChg>
        <pc:spChg chg="mod">
          <ac:chgData name="Dussadee Royal" userId="51beead8-6fa0-4b98-aeba-37044af35e17" providerId="ADAL" clId="{82F1C86A-2136-4361-B4DC-BFEC7AC3C0F2}" dt="2022-01-20T14:00:30.153" v="215"/>
          <ac:spMkLst>
            <pc:docMk/>
            <pc:sldMk cId="2733935665" sldId="547"/>
            <ac:spMk id="108" creationId="{888DE3FB-8978-4444-BB48-E39A4D80B242}"/>
          </ac:spMkLst>
        </pc:spChg>
        <pc:grpChg chg="mod">
          <ac:chgData name="Dussadee Royal" userId="51beead8-6fa0-4b98-aeba-37044af35e17" providerId="ADAL" clId="{82F1C86A-2136-4361-B4DC-BFEC7AC3C0F2}" dt="2022-01-20T13:47:34.104" v="61" actId="121"/>
          <ac:grpSpMkLst>
            <pc:docMk/>
            <pc:sldMk cId="2733935665" sldId="547"/>
            <ac:grpSpMk id="5" creationId="{E93CED10-5658-47FF-9A11-23153A3E9AD4}"/>
          </ac:grpSpMkLst>
        </pc:grpChg>
        <pc:grpChg chg="add mod">
          <ac:chgData name="Dussadee Royal" userId="51beead8-6fa0-4b98-aeba-37044af35e17" providerId="ADAL" clId="{82F1C86A-2136-4361-B4DC-BFEC7AC3C0F2}" dt="2022-01-20T14:00:30.153" v="215"/>
          <ac:grpSpMkLst>
            <pc:docMk/>
            <pc:sldMk cId="2733935665" sldId="547"/>
            <ac:grpSpMk id="104" creationId="{F52E82E0-2EFF-4056-84A0-3BC2EA32624E}"/>
          </ac:grpSpMkLst>
        </pc:grpChg>
        <pc:grpChg chg="del">
          <ac:chgData name="Dussadee Royal" userId="51beead8-6fa0-4b98-aeba-37044af35e17" providerId="ADAL" clId="{82F1C86A-2136-4361-B4DC-BFEC7AC3C0F2}" dt="2022-01-20T14:00:29.824" v="214" actId="478"/>
          <ac:grpSpMkLst>
            <pc:docMk/>
            <pc:sldMk cId="2733935665" sldId="547"/>
            <ac:grpSpMk id="110" creationId="{E3AFF8EE-4F6E-47F1-B3AC-7B548F7C3762}"/>
          </ac:grpSpMkLst>
        </pc:grpChg>
        <pc:picChg chg="mod">
          <ac:chgData name="Dussadee Royal" userId="51beead8-6fa0-4b98-aeba-37044af35e17" providerId="ADAL" clId="{82F1C86A-2136-4361-B4DC-BFEC7AC3C0F2}" dt="2022-01-20T14:00:30.153" v="215"/>
          <ac:picMkLst>
            <pc:docMk/>
            <pc:sldMk cId="2733935665" sldId="547"/>
            <ac:picMk id="107" creationId="{8E35229F-A883-4A27-8F62-9F50CC72D78B}"/>
          </ac:picMkLst>
        </pc:picChg>
      </pc:sldChg>
      <pc:sldChg chg="addSp delSp modSp mod">
        <pc:chgData name="Dussadee Royal" userId="51beead8-6fa0-4b98-aeba-37044af35e17" providerId="ADAL" clId="{82F1C86A-2136-4361-B4DC-BFEC7AC3C0F2}" dt="2022-01-20T13:59:43.453" v="199"/>
        <pc:sldMkLst>
          <pc:docMk/>
          <pc:sldMk cId="3173234022" sldId="559"/>
        </pc:sldMkLst>
        <pc:spChg chg="mod">
          <ac:chgData name="Dussadee Royal" userId="51beead8-6fa0-4b98-aeba-37044af35e17" providerId="ADAL" clId="{82F1C86A-2136-4361-B4DC-BFEC7AC3C0F2}" dt="2022-01-20T13:51:01.438" v="87" actId="14100"/>
          <ac:spMkLst>
            <pc:docMk/>
            <pc:sldMk cId="3173234022" sldId="559"/>
            <ac:spMk id="2" creationId="{3A3B55A7-04EA-4019-B91F-9660A85571F1}"/>
          </ac:spMkLst>
        </pc:spChg>
        <pc:spChg chg="mod">
          <ac:chgData name="Dussadee Royal" userId="51beead8-6fa0-4b98-aeba-37044af35e17" providerId="ADAL" clId="{82F1C86A-2136-4361-B4DC-BFEC7AC3C0F2}" dt="2022-01-20T13:51:28.794" v="92" actId="1076"/>
          <ac:spMkLst>
            <pc:docMk/>
            <pc:sldMk cId="3173234022" sldId="559"/>
            <ac:spMk id="17" creationId="{EC73E0E7-A0B6-9D41-A786-68AD32D110EA}"/>
          </ac:spMkLst>
        </pc:spChg>
        <pc:spChg chg="mod">
          <ac:chgData name="Dussadee Royal" userId="51beead8-6fa0-4b98-aeba-37044af35e17" providerId="ADAL" clId="{82F1C86A-2136-4361-B4DC-BFEC7AC3C0F2}" dt="2022-01-20T13:59:43.453" v="199"/>
          <ac:spMkLst>
            <pc:docMk/>
            <pc:sldMk cId="3173234022" sldId="559"/>
            <ac:spMk id="19" creationId="{5EA9B871-4B58-426E-B4FB-4339F0A1C9AE}"/>
          </ac:spMkLst>
        </pc:spChg>
        <pc:grpChg chg="del">
          <ac:chgData name="Dussadee Royal" userId="51beead8-6fa0-4b98-aeba-37044af35e17" providerId="ADAL" clId="{82F1C86A-2136-4361-B4DC-BFEC7AC3C0F2}" dt="2022-01-20T13:59:43.122" v="198" actId="478"/>
          <ac:grpSpMkLst>
            <pc:docMk/>
            <pc:sldMk cId="3173234022" sldId="559"/>
            <ac:grpSpMk id="12" creationId="{B2ED85B5-B991-46E7-BE76-59D8A6989872}"/>
          </ac:grpSpMkLst>
        </pc:grpChg>
        <pc:grpChg chg="add mod">
          <ac:chgData name="Dussadee Royal" userId="51beead8-6fa0-4b98-aeba-37044af35e17" providerId="ADAL" clId="{82F1C86A-2136-4361-B4DC-BFEC7AC3C0F2}" dt="2022-01-20T13:59:43.453" v="199"/>
          <ac:grpSpMkLst>
            <pc:docMk/>
            <pc:sldMk cId="3173234022" sldId="559"/>
            <ac:grpSpMk id="15" creationId="{E69191E2-94AF-43C2-86F3-2B56A7405FC2}"/>
          </ac:grpSpMkLst>
        </pc:grpChg>
        <pc:graphicFrameChg chg="mod">
          <ac:chgData name="Dussadee Royal" userId="51beead8-6fa0-4b98-aeba-37044af35e17" providerId="ADAL" clId="{82F1C86A-2136-4361-B4DC-BFEC7AC3C0F2}" dt="2022-01-20T13:51:09.574" v="88" actId="1076"/>
          <ac:graphicFrameMkLst>
            <pc:docMk/>
            <pc:sldMk cId="3173234022" sldId="559"/>
            <ac:graphicFrameMk id="14" creationId="{EF759DE2-084D-2544-A77A-59C93A56CE92}"/>
          </ac:graphicFrameMkLst>
        </pc:graphicFrameChg>
        <pc:graphicFrameChg chg="mod modGraphic">
          <ac:chgData name="Dussadee Royal" userId="51beead8-6fa0-4b98-aeba-37044af35e17" providerId="ADAL" clId="{82F1C86A-2136-4361-B4DC-BFEC7AC3C0F2}" dt="2022-01-20T13:51:31.791" v="93" actId="1076"/>
          <ac:graphicFrameMkLst>
            <pc:docMk/>
            <pc:sldMk cId="3173234022" sldId="559"/>
            <ac:graphicFrameMk id="16" creationId="{231D69E9-6C7E-4045-8C1B-A79731AB8098}"/>
          </ac:graphicFrameMkLst>
        </pc:graphicFrameChg>
        <pc:picChg chg="mod">
          <ac:chgData name="Dussadee Royal" userId="51beead8-6fa0-4b98-aeba-37044af35e17" providerId="ADAL" clId="{82F1C86A-2136-4361-B4DC-BFEC7AC3C0F2}" dt="2022-01-20T13:59:43.453" v="199"/>
          <ac:picMkLst>
            <pc:docMk/>
            <pc:sldMk cId="3173234022" sldId="559"/>
            <ac:picMk id="18" creationId="{CC8AD366-950C-4DEB-BD1B-E64D2CB8F484}"/>
          </ac:picMkLst>
        </pc:picChg>
      </pc:sldChg>
      <pc:sldChg chg="addSp delSp modSp">
        <pc:chgData name="Dussadee Royal" userId="51beead8-6fa0-4b98-aeba-37044af35e17" providerId="ADAL" clId="{82F1C86A-2136-4361-B4DC-BFEC7AC3C0F2}" dt="2022-01-20T14:02:13.035" v="304"/>
        <pc:sldMkLst>
          <pc:docMk/>
          <pc:sldMk cId="2423477388" sldId="941"/>
        </pc:sldMkLst>
        <pc:spChg chg="mod">
          <ac:chgData name="Dussadee Royal" userId="51beead8-6fa0-4b98-aeba-37044af35e17" providerId="ADAL" clId="{82F1C86A-2136-4361-B4DC-BFEC7AC3C0F2}" dt="2022-01-20T14:02:13.035" v="304"/>
          <ac:spMkLst>
            <pc:docMk/>
            <pc:sldMk cId="2423477388" sldId="941"/>
            <ac:spMk id="2" creationId="{B3817879-35F3-42F6-8C68-B5C9BD01362A}"/>
          </ac:spMkLst>
        </pc:spChg>
        <pc:spChg chg="mod">
          <ac:chgData name="Dussadee Royal" userId="51beead8-6fa0-4b98-aeba-37044af35e17" providerId="ADAL" clId="{82F1C86A-2136-4361-B4DC-BFEC7AC3C0F2}" dt="2022-01-20T14:02:13.035" v="304"/>
          <ac:spMkLst>
            <pc:docMk/>
            <pc:sldMk cId="2423477388" sldId="941"/>
            <ac:spMk id="3" creationId="{EE4FD560-5F4F-436B-9A99-6B177F1F498E}"/>
          </ac:spMkLst>
        </pc:spChg>
        <pc:spChg chg="mod">
          <ac:chgData name="Dussadee Royal" userId="51beead8-6fa0-4b98-aeba-37044af35e17" providerId="ADAL" clId="{82F1C86A-2136-4361-B4DC-BFEC7AC3C0F2}" dt="2022-01-20T13:52:13.534" v="94" actId="14100"/>
          <ac:spMkLst>
            <pc:docMk/>
            <pc:sldMk cId="2423477388" sldId="941"/>
            <ac:spMk id="23" creationId="{A93A6CBB-1ED3-4F86-91D3-E37CD0710D72}"/>
          </ac:spMkLst>
        </pc:spChg>
        <pc:spChg chg="mod">
          <ac:chgData name="Dussadee Royal" userId="51beead8-6fa0-4b98-aeba-37044af35e17" providerId="ADAL" clId="{82F1C86A-2136-4361-B4DC-BFEC7AC3C0F2}" dt="2022-01-20T13:59:31.145" v="197"/>
          <ac:spMkLst>
            <pc:docMk/>
            <pc:sldMk cId="2423477388" sldId="941"/>
            <ac:spMk id="29" creationId="{01BB5378-0472-4962-A75B-AD141902AC7D}"/>
          </ac:spMkLst>
        </pc:spChg>
        <pc:grpChg chg="del">
          <ac:chgData name="Dussadee Royal" userId="51beead8-6fa0-4b98-aeba-37044af35e17" providerId="ADAL" clId="{82F1C86A-2136-4361-B4DC-BFEC7AC3C0F2}" dt="2022-01-20T13:59:30.820" v="196" actId="478"/>
          <ac:grpSpMkLst>
            <pc:docMk/>
            <pc:sldMk cId="2423477388" sldId="941"/>
            <ac:grpSpMk id="18" creationId="{A0D8F33E-9F5F-44E5-9AE2-B6F5FB9DB096}"/>
          </ac:grpSpMkLst>
        </pc:grpChg>
        <pc:grpChg chg="add mod">
          <ac:chgData name="Dussadee Royal" userId="51beead8-6fa0-4b98-aeba-37044af35e17" providerId="ADAL" clId="{82F1C86A-2136-4361-B4DC-BFEC7AC3C0F2}" dt="2022-01-20T13:59:31.145" v="197"/>
          <ac:grpSpMkLst>
            <pc:docMk/>
            <pc:sldMk cId="2423477388" sldId="941"/>
            <ac:grpSpMk id="24" creationId="{91C80DF8-A77D-4AE5-AD72-062789F05E98}"/>
          </ac:grpSpMkLst>
        </pc:grpChg>
        <pc:picChg chg="mod">
          <ac:chgData name="Dussadee Royal" userId="51beead8-6fa0-4b98-aeba-37044af35e17" providerId="ADAL" clId="{82F1C86A-2136-4361-B4DC-BFEC7AC3C0F2}" dt="2022-01-20T13:59:31.145" v="197"/>
          <ac:picMkLst>
            <pc:docMk/>
            <pc:sldMk cId="2423477388" sldId="941"/>
            <ac:picMk id="26" creationId="{434E9166-C272-45FB-8EB8-CA679634CF8C}"/>
          </ac:picMkLst>
        </pc:picChg>
      </pc:sldChg>
      <pc:sldChg chg="modSp">
        <pc:chgData name="Dussadee Royal" userId="51beead8-6fa0-4b98-aeba-37044af35e17" providerId="ADAL" clId="{82F1C86A-2136-4361-B4DC-BFEC7AC3C0F2}" dt="2022-01-20T14:02:13.035" v="304"/>
        <pc:sldMkLst>
          <pc:docMk/>
          <pc:sldMk cId="3305387230" sldId="1993219271"/>
        </pc:sldMkLst>
        <pc:spChg chg="mod">
          <ac:chgData name="Dussadee Royal" userId="51beead8-6fa0-4b98-aeba-37044af35e17" providerId="ADAL" clId="{82F1C86A-2136-4361-B4DC-BFEC7AC3C0F2}" dt="2022-01-20T14:02:13.035" v="304"/>
          <ac:spMkLst>
            <pc:docMk/>
            <pc:sldMk cId="3305387230" sldId="1993219271"/>
            <ac:spMk id="5" creationId="{6DA93788-E77D-4CCE-84A4-6D74E9ED9D9E}"/>
          </ac:spMkLst>
        </pc:spChg>
        <pc:spChg chg="mod">
          <ac:chgData name="Dussadee Royal" userId="51beead8-6fa0-4b98-aeba-37044af35e17" providerId="ADAL" clId="{82F1C86A-2136-4361-B4DC-BFEC7AC3C0F2}" dt="2022-01-20T13:58:18.773" v="151" actId="14100"/>
          <ac:spMkLst>
            <pc:docMk/>
            <pc:sldMk cId="3305387230" sldId="1993219271"/>
            <ac:spMk id="39940" creationId="{8082EA74-AD3C-40A0-A143-D2201E93795E}"/>
          </ac:spMkLst>
        </pc:spChg>
        <pc:spChg chg="mod">
          <ac:chgData name="Dussadee Royal" userId="51beead8-6fa0-4b98-aeba-37044af35e17" providerId="ADAL" clId="{82F1C86A-2136-4361-B4DC-BFEC7AC3C0F2}" dt="2022-01-20T14:02:13.035" v="304"/>
          <ac:spMkLst>
            <pc:docMk/>
            <pc:sldMk cId="3305387230" sldId="1993219271"/>
            <ac:spMk id="62467" creationId="{285A5094-ED29-4796-B20E-3FBFE4F25619}"/>
          </ac:spMkLst>
        </pc:spChg>
      </pc:sldChg>
      <pc:sldChg chg="addSp delSp modSp mod">
        <pc:chgData name="Dussadee Royal" userId="51beead8-6fa0-4b98-aeba-37044af35e17" providerId="ADAL" clId="{82F1C86A-2136-4361-B4DC-BFEC7AC3C0F2}" dt="2022-01-20T14:00:33.724" v="217"/>
        <pc:sldMkLst>
          <pc:docMk/>
          <pc:sldMk cId="3255732583" sldId="1993219303"/>
        </pc:sldMkLst>
        <pc:spChg chg="mod">
          <ac:chgData name="Dussadee Royal" userId="51beead8-6fa0-4b98-aeba-37044af35e17" providerId="ADAL" clId="{82F1C86A-2136-4361-B4DC-BFEC7AC3C0F2}" dt="2022-01-20T13:47:19.909" v="58" actId="122"/>
          <ac:spMkLst>
            <pc:docMk/>
            <pc:sldMk cId="3255732583" sldId="1993219303"/>
            <ac:spMk id="5" creationId="{1DE0A189-9494-493D-8BFB-700061BADE6D}"/>
          </ac:spMkLst>
        </pc:spChg>
        <pc:spChg chg="mod">
          <ac:chgData name="Dussadee Royal" userId="51beead8-6fa0-4b98-aeba-37044af35e17" providerId="ADAL" clId="{82F1C86A-2136-4361-B4DC-BFEC7AC3C0F2}" dt="2022-01-20T13:47:17.879" v="57" actId="1076"/>
          <ac:spMkLst>
            <pc:docMk/>
            <pc:sldMk cId="3255732583" sldId="1993219303"/>
            <ac:spMk id="13" creationId="{50453866-093E-450D-BD03-EDF28DA98D58}"/>
          </ac:spMkLst>
        </pc:spChg>
        <pc:spChg chg="mod">
          <ac:chgData name="Dussadee Royal" userId="51beead8-6fa0-4b98-aeba-37044af35e17" providerId="ADAL" clId="{82F1C86A-2136-4361-B4DC-BFEC7AC3C0F2}" dt="2022-01-20T14:00:33.724" v="217"/>
          <ac:spMkLst>
            <pc:docMk/>
            <pc:sldMk cId="3255732583" sldId="1993219303"/>
            <ac:spMk id="119" creationId="{898CEA4A-87AE-4612-8223-B9142EB7D423}"/>
          </ac:spMkLst>
        </pc:spChg>
        <pc:grpChg chg="del">
          <ac:chgData name="Dussadee Royal" userId="51beead8-6fa0-4b98-aeba-37044af35e17" providerId="ADAL" clId="{82F1C86A-2136-4361-B4DC-BFEC7AC3C0F2}" dt="2022-01-20T14:00:33.380" v="216" actId="478"/>
          <ac:grpSpMkLst>
            <pc:docMk/>
            <pc:sldMk cId="3255732583" sldId="1993219303"/>
            <ac:grpSpMk id="94" creationId="{EC3D23EF-76AC-452B-9644-32B0E4A04185}"/>
          </ac:grpSpMkLst>
        </pc:grpChg>
        <pc:grpChg chg="add mod">
          <ac:chgData name="Dussadee Royal" userId="51beead8-6fa0-4b98-aeba-37044af35e17" providerId="ADAL" clId="{82F1C86A-2136-4361-B4DC-BFEC7AC3C0F2}" dt="2022-01-20T14:00:33.724" v="217"/>
          <ac:grpSpMkLst>
            <pc:docMk/>
            <pc:sldMk cId="3255732583" sldId="1993219303"/>
            <ac:grpSpMk id="115" creationId="{98FB4376-5C33-4BC3-A228-1212D2344240}"/>
          </ac:grpSpMkLst>
        </pc:grpChg>
        <pc:picChg chg="mod">
          <ac:chgData name="Dussadee Royal" userId="51beead8-6fa0-4b98-aeba-37044af35e17" providerId="ADAL" clId="{82F1C86A-2136-4361-B4DC-BFEC7AC3C0F2}" dt="2022-01-20T14:00:33.724" v="217"/>
          <ac:picMkLst>
            <pc:docMk/>
            <pc:sldMk cId="3255732583" sldId="1993219303"/>
            <ac:picMk id="117" creationId="{11AA3756-460E-481E-B514-6217C7B82C2F}"/>
          </ac:picMkLst>
        </pc:picChg>
      </pc:sldChg>
      <pc:sldChg chg="addSp delSp modSp">
        <pc:chgData name="Dussadee Royal" userId="51beead8-6fa0-4b98-aeba-37044af35e17" providerId="ADAL" clId="{82F1C86A-2136-4361-B4DC-BFEC7AC3C0F2}" dt="2022-01-20T14:02:13.035" v="304"/>
        <pc:sldMkLst>
          <pc:docMk/>
          <pc:sldMk cId="3668278885" sldId="1993219304"/>
        </pc:sldMkLst>
        <pc:spChg chg="mod">
          <ac:chgData name="Dussadee Royal" userId="51beead8-6fa0-4b98-aeba-37044af35e17" providerId="ADAL" clId="{82F1C86A-2136-4361-B4DC-BFEC7AC3C0F2}" dt="2022-01-20T14:02:13.035" v="304"/>
          <ac:spMkLst>
            <pc:docMk/>
            <pc:sldMk cId="3668278885" sldId="1993219304"/>
            <ac:spMk id="2" creationId="{913392CD-84A2-4785-8456-257A1CB68ABC}"/>
          </ac:spMkLst>
        </pc:spChg>
        <pc:spChg chg="mod">
          <ac:chgData name="Dussadee Royal" userId="51beead8-6fa0-4b98-aeba-37044af35e17" providerId="ADAL" clId="{82F1C86A-2136-4361-B4DC-BFEC7AC3C0F2}" dt="2022-01-20T14:02:13.035" v="304"/>
          <ac:spMkLst>
            <pc:docMk/>
            <pc:sldMk cId="3668278885" sldId="1993219304"/>
            <ac:spMk id="3" creationId="{19A2A031-9DAB-41D3-BA55-0E35CA968060}"/>
          </ac:spMkLst>
        </pc:spChg>
        <pc:spChg chg="mod">
          <ac:chgData name="Dussadee Royal" userId="51beead8-6fa0-4b98-aeba-37044af35e17" providerId="ADAL" clId="{82F1C86A-2136-4361-B4DC-BFEC7AC3C0F2}" dt="2022-01-20T13:55:56.253" v="138" actId="14100"/>
          <ac:spMkLst>
            <pc:docMk/>
            <pc:sldMk cId="3668278885" sldId="1993219304"/>
            <ac:spMk id="4" creationId="{26550941-2F27-1948-B308-001BB7E8DE26}"/>
          </ac:spMkLst>
        </pc:spChg>
        <pc:spChg chg="mod">
          <ac:chgData name="Dussadee Royal" userId="51beead8-6fa0-4b98-aeba-37044af35e17" providerId="ADAL" clId="{82F1C86A-2136-4361-B4DC-BFEC7AC3C0F2}" dt="2022-01-20T13:58:57.220" v="181"/>
          <ac:spMkLst>
            <pc:docMk/>
            <pc:sldMk cId="3668278885" sldId="1993219304"/>
            <ac:spMk id="15" creationId="{D8FE42A2-7133-49BD-9B8B-88B2C001FC9C}"/>
          </ac:spMkLst>
        </pc:spChg>
        <pc:grpChg chg="add mod">
          <ac:chgData name="Dussadee Royal" userId="51beead8-6fa0-4b98-aeba-37044af35e17" providerId="ADAL" clId="{82F1C86A-2136-4361-B4DC-BFEC7AC3C0F2}" dt="2022-01-20T13:58:57.220" v="181"/>
          <ac:grpSpMkLst>
            <pc:docMk/>
            <pc:sldMk cId="3668278885" sldId="1993219304"/>
            <ac:grpSpMk id="9" creationId="{ED0BDA9F-098D-4836-A28D-E03D9EEB0CCB}"/>
          </ac:grpSpMkLst>
        </pc:grpChg>
        <pc:grpChg chg="del">
          <ac:chgData name="Dussadee Royal" userId="51beead8-6fa0-4b98-aeba-37044af35e17" providerId="ADAL" clId="{82F1C86A-2136-4361-B4DC-BFEC7AC3C0F2}" dt="2022-01-20T13:58:56.912" v="180" actId="478"/>
          <ac:grpSpMkLst>
            <pc:docMk/>
            <pc:sldMk cId="3668278885" sldId="1993219304"/>
            <ac:grpSpMk id="12" creationId="{C1B310BF-C9DE-4D77-B709-570BDCB3BD9B}"/>
          </ac:grpSpMkLst>
        </pc:grpChg>
        <pc:picChg chg="mod">
          <ac:chgData name="Dussadee Royal" userId="51beead8-6fa0-4b98-aeba-37044af35e17" providerId="ADAL" clId="{82F1C86A-2136-4361-B4DC-BFEC7AC3C0F2}" dt="2022-01-20T13:58:57.220" v="181"/>
          <ac:picMkLst>
            <pc:docMk/>
            <pc:sldMk cId="3668278885" sldId="1993219304"/>
            <ac:picMk id="10" creationId="{60033859-078A-44DD-A61A-2C59EA59C929}"/>
          </ac:picMkLst>
        </pc:picChg>
      </pc:sldChg>
      <pc:sldChg chg="addSp delSp modSp mod">
        <pc:chgData name="Dussadee Royal" userId="51beead8-6fa0-4b98-aeba-37044af35e17" providerId="ADAL" clId="{82F1C86A-2136-4361-B4DC-BFEC7AC3C0F2}" dt="2022-01-20T14:02:13.035" v="304"/>
        <pc:sldMkLst>
          <pc:docMk/>
          <pc:sldMk cId="3141866682" sldId="1993219325"/>
        </pc:sldMkLst>
        <pc:spChg chg="mod">
          <ac:chgData name="Dussadee Royal" userId="51beead8-6fa0-4b98-aeba-37044af35e17" providerId="ADAL" clId="{82F1C86A-2136-4361-B4DC-BFEC7AC3C0F2}" dt="2022-01-20T14:02:13.035" v="304"/>
          <ac:spMkLst>
            <pc:docMk/>
            <pc:sldMk cId="3141866682" sldId="1993219325"/>
            <ac:spMk id="2" creationId="{C154B32F-FB26-42DD-ACB7-DAC4E4F24CF4}"/>
          </ac:spMkLst>
        </pc:spChg>
        <pc:spChg chg="mod">
          <ac:chgData name="Dussadee Royal" userId="51beead8-6fa0-4b98-aeba-37044af35e17" providerId="ADAL" clId="{82F1C86A-2136-4361-B4DC-BFEC7AC3C0F2}" dt="2022-01-20T13:56:24.040" v="139" actId="404"/>
          <ac:spMkLst>
            <pc:docMk/>
            <pc:sldMk cId="3141866682" sldId="1993219325"/>
            <ac:spMk id="3" creationId="{675D3FDF-FC22-4619-AA5B-706FBF3E3E37}"/>
          </ac:spMkLst>
        </pc:spChg>
        <pc:spChg chg="mod">
          <ac:chgData name="Dussadee Royal" userId="51beead8-6fa0-4b98-aeba-37044af35e17" providerId="ADAL" clId="{82F1C86A-2136-4361-B4DC-BFEC7AC3C0F2}" dt="2022-01-20T13:56:24.040" v="139" actId="404"/>
          <ac:spMkLst>
            <pc:docMk/>
            <pc:sldMk cId="3141866682" sldId="1993219325"/>
            <ac:spMk id="17" creationId="{C531EB5D-0B4F-4966-B322-4CEDD76AFAC4}"/>
          </ac:spMkLst>
        </pc:spChg>
        <pc:spChg chg="mod">
          <ac:chgData name="Dussadee Royal" userId="51beead8-6fa0-4b98-aeba-37044af35e17" providerId="ADAL" clId="{82F1C86A-2136-4361-B4DC-BFEC7AC3C0F2}" dt="2022-01-20T13:56:24.040" v="139" actId="404"/>
          <ac:spMkLst>
            <pc:docMk/>
            <pc:sldMk cId="3141866682" sldId="1993219325"/>
            <ac:spMk id="18" creationId="{49F717B7-DD1D-4C5A-AA97-FED82F330E70}"/>
          </ac:spMkLst>
        </pc:spChg>
        <pc:spChg chg="mod">
          <ac:chgData name="Dussadee Royal" userId="51beead8-6fa0-4b98-aeba-37044af35e17" providerId="ADAL" clId="{82F1C86A-2136-4361-B4DC-BFEC7AC3C0F2}" dt="2022-01-20T13:56:24.040" v="139" actId="404"/>
          <ac:spMkLst>
            <pc:docMk/>
            <pc:sldMk cId="3141866682" sldId="1993219325"/>
            <ac:spMk id="20" creationId="{A28A06DE-42EE-47B8-98E6-D24D366BA87B}"/>
          </ac:spMkLst>
        </pc:spChg>
        <pc:spChg chg="mod">
          <ac:chgData name="Dussadee Royal" userId="51beead8-6fa0-4b98-aeba-37044af35e17" providerId="ADAL" clId="{82F1C86A-2136-4361-B4DC-BFEC7AC3C0F2}" dt="2022-01-20T13:56:24.040" v="139" actId="404"/>
          <ac:spMkLst>
            <pc:docMk/>
            <pc:sldMk cId="3141866682" sldId="1993219325"/>
            <ac:spMk id="23" creationId="{BBC47C08-8FEC-4092-BE7C-5C4385327B97}"/>
          </ac:spMkLst>
        </pc:spChg>
        <pc:spChg chg="mod">
          <ac:chgData name="Dussadee Royal" userId="51beead8-6fa0-4b98-aeba-37044af35e17" providerId="ADAL" clId="{82F1C86A-2136-4361-B4DC-BFEC7AC3C0F2}" dt="2022-01-20T13:56:24.040" v="139" actId="404"/>
          <ac:spMkLst>
            <pc:docMk/>
            <pc:sldMk cId="3141866682" sldId="1993219325"/>
            <ac:spMk id="24" creationId="{2A1C18A4-3C68-4EC7-9230-F0E4C850EE62}"/>
          </ac:spMkLst>
        </pc:spChg>
        <pc:spChg chg="mod">
          <ac:chgData name="Dussadee Royal" userId="51beead8-6fa0-4b98-aeba-37044af35e17" providerId="ADAL" clId="{82F1C86A-2136-4361-B4DC-BFEC7AC3C0F2}" dt="2022-01-20T13:56:24.040" v="139" actId="404"/>
          <ac:spMkLst>
            <pc:docMk/>
            <pc:sldMk cId="3141866682" sldId="1993219325"/>
            <ac:spMk id="25" creationId="{C56F3D5D-8B2E-49A1-8212-4D76931040D1}"/>
          </ac:spMkLst>
        </pc:spChg>
        <pc:spChg chg="mod">
          <ac:chgData name="Dussadee Royal" userId="51beead8-6fa0-4b98-aeba-37044af35e17" providerId="ADAL" clId="{82F1C86A-2136-4361-B4DC-BFEC7AC3C0F2}" dt="2022-01-20T13:56:24.040" v="139" actId="404"/>
          <ac:spMkLst>
            <pc:docMk/>
            <pc:sldMk cId="3141866682" sldId="1993219325"/>
            <ac:spMk id="26" creationId="{AAEFF25D-D19F-4575-8634-1095CE25E48A}"/>
          </ac:spMkLst>
        </pc:spChg>
        <pc:spChg chg="mod">
          <ac:chgData name="Dussadee Royal" userId="51beead8-6fa0-4b98-aeba-37044af35e17" providerId="ADAL" clId="{82F1C86A-2136-4361-B4DC-BFEC7AC3C0F2}" dt="2022-01-20T13:56:24.040" v="139" actId="404"/>
          <ac:spMkLst>
            <pc:docMk/>
            <pc:sldMk cId="3141866682" sldId="1993219325"/>
            <ac:spMk id="27" creationId="{D65CA8AA-060B-472A-A763-9578A3E1C3CD}"/>
          </ac:spMkLst>
        </pc:spChg>
        <pc:spChg chg="mod">
          <ac:chgData name="Dussadee Royal" userId="51beead8-6fa0-4b98-aeba-37044af35e17" providerId="ADAL" clId="{82F1C86A-2136-4361-B4DC-BFEC7AC3C0F2}" dt="2022-01-20T13:56:24.040" v="139" actId="404"/>
          <ac:spMkLst>
            <pc:docMk/>
            <pc:sldMk cId="3141866682" sldId="1993219325"/>
            <ac:spMk id="28" creationId="{5C308363-107F-45C5-9D5A-3E243B75EF25}"/>
          </ac:spMkLst>
        </pc:spChg>
        <pc:spChg chg="mod">
          <ac:chgData name="Dussadee Royal" userId="51beead8-6fa0-4b98-aeba-37044af35e17" providerId="ADAL" clId="{82F1C86A-2136-4361-B4DC-BFEC7AC3C0F2}" dt="2022-01-20T13:56:24.040" v="139" actId="404"/>
          <ac:spMkLst>
            <pc:docMk/>
            <pc:sldMk cId="3141866682" sldId="1993219325"/>
            <ac:spMk id="29" creationId="{90A2AF22-2BF0-43C4-A6BE-ECABC54A90D8}"/>
          </ac:spMkLst>
        </pc:spChg>
        <pc:spChg chg="mod">
          <ac:chgData name="Dussadee Royal" userId="51beead8-6fa0-4b98-aeba-37044af35e17" providerId="ADAL" clId="{82F1C86A-2136-4361-B4DC-BFEC7AC3C0F2}" dt="2022-01-20T13:56:24.040" v="139" actId="404"/>
          <ac:spMkLst>
            <pc:docMk/>
            <pc:sldMk cId="3141866682" sldId="1993219325"/>
            <ac:spMk id="32" creationId="{B7F53764-85EA-43DE-89B4-4F9784CD3634}"/>
          </ac:spMkLst>
        </pc:spChg>
        <pc:spChg chg="mod">
          <ac:chgData name="Dussadee Royal" userId="51beead8-6fa0-4b98-aeba-37044af35e17" providerId="ADAL" clId="{82F1C86A-2136-4361-B4DC-BFEC7AC3C0F2}" dt="2022-01-20T13:56:24.040" v="139" actId="404"/>
          <ac:spMkLst>
            <pc:docMk/>
            <pc:sldMk cId="3141866682" sldId="1993219325"/>
            <ac:spMk id="34" creationId="{A336BD79-E6A6-4215-99F4-8F1231E6CD04}"/>
          </ac:spMkLst>
        </pc:spChg>
        <pc:spChg chg="mod">
          <ac:chgData name="Dussadee Royal" userId="51beead8-6fa0-4b98-aeba-37044af35e17" providerId="ADAL" clId="{82F1C86A-2136-4361-B4DC-BFEC7AC3C0F2}" dt="2022-01-20T13:56:24.040" v="139" actId="404"/>
          <ac:spMkLst>
            <pc:docMk/>
            <pc:sldMk cId="3141866682" sldId="1993219325"/>
            <ac:spMk id="35" creationId="{CAF8A5D5-57D9-48E8-8EE7-97D42DC26353}"/>
          </ac:spMkLst>
        </pc:spChg>
        <pc:spChg chg="mod">
          <ac:chgData name="Dussadee Royal" userId="51beead8-6fa0-4b98-aeba-37044af35e17" providerId="ADAL" clId="{82F1C86A-2136-4361-B4DC-BFEC7AC3C0F2}" dt="2022-01-20T13:56:24.040" v="139" actId="404"/>
          <ac:spMkLst>
            <pc:docMk/>
            <pc:sldMk cId="3141866682" sldId="1993219325"/>
            <ac:spMk id="36" creationId="{DE2899A8-96B6-4121-AE72-C21728CBF5D0}"/>
          </ac:spMkLst>
        </pc:spChg>
        <pc:spChg chg="mod">
          <ac:chgData name="Dussadee Royal" userId="51beead8-6fa0-4b98-aeba-37044af35e17" providerId="ADAL" clId="{82F1C86A-2136-4361-B4DC-BFEC7AC3C0F2}" dt="2022-01-20T13:56:24.040" v="139" actId="404"/>
          <ac:spMkLst>
            <pc:docMk/>
            <pc:sldMk cId="3141866682" sldId="1993219325"/>
            <ac:spMk id="37" creationId="{CE7EBA29-53DF-4F2F-A8C5-B3493311FA6F}"/>
          </ac:spMkLst>
        </pc:spChg>
        <pc:spChg chg="mod">
          <ac:chgData name="Dussadee Royal" userId="51beead8-6fa0-4b98-aeba-37044af35e17" providerId="ADAL" clId="{82F1C86A-2136-4361-B4DC-BFEC7AC3C0F2}" dt="2022-01-20T13:56:28.585" v="140" actId="404"/>
          <ac:spMkLst>
            <pc:docMk/>
            <pc:sldMk cId="3141866682" sldId="1993219325"/>
            <ac:spMk id="39" creationId="{C961D36B-CADB-4E1C-8882-6CDAAF771BA8}"/>
          </ac:spMkLst>
        </pc:spChg>
        <pc:spChg chg="mod">
          <ac:chgData name="Dussadee Royal" userId="51beead8-6fa0-4b98-aeba-37044af35e17" providerId="ADAL" clId="{82F1C86A-2136-4361-B4DC-BFEC7AC3C0F2}" dt="2022-01-20T13:56:24.040" v="139" actId="404"/>
          <ac:spMkLst>
            <pc:docMk/>
            <pc:sldMk cId="3141866682" sldId="1993219325"/>
            <ac:spMk id="40" creationId="{B470095B-97BE-4FD4-A396-30601198D910}"/>
          </ac:spMkLst>
        </pc:spChg>
        <pc:spChg chg="mod">
          <ac:chgData name="Dussadee Royal" userId="51beead8-6fa0-4b98-aeba-37044af35e17" providerId="ADAL" clId="{82F1C86A-2136-4361-B4DC-BFEC7AC3C0F2}" dt="2022-01-20T13:56:24.040" v="139" actId="404"/>
          <ac:spMkLst>
            <pc:docMk/>
            <pc:sldMk cId="3141866682" sldId="1993219325"/>
            <ac:spMk id="41" creationId="{24A25DA5-58AF-4493-93C5-1A030A1C256A}"/>
          </ac:spMkLst>
        </pc:spChg>
        <pc:spChg chg="mod">
          <ac:chgData name="Dussadee Royal" userId="51beead8-6fa0-4b98-aeba-37044af35e17" providerId="ADAL" clId="{82F1C86A-2136-4361-B4DC-BFEC7AC3C0F2}" dt="2022-01-20T13:56:24.040" v="139" actId="404"/>
          <ac:spMkLst>
            <pc:docMk/>
            <pc:sldMk cId="3141866682" sldId="1993219325"/>
            <ac:spMk id="42" creationId="{A61FB1BF-8F9C-40CD-9B56-6472F1647D0E}"/>
          </ac:spMkLst>
        </pc:spChg>
        <pc:spChg chg="mod">
          <ac:chgData name="Dussadee Royal" userId="51beead8-6fa0-4b98-aeba-37044af35e17" providerId="ADAL" clId="{82F1C86A-2136-4361-B4DC-BFEC7AC3C0F2}" dt="2022-01-20T13:56:24.040" v="139" actId="404"/>
          <ac:spMkLst>
            <pc:docMk/>
            <pc:sldMk cId="3141866682" sldId="1993219325"/>
            <ac:spMk id="43" creationId="{62F0F489-1A3D-4449-BB16-ADB1E4BA4CB1}"/>
          </ac:spMkLst>
        </pc:spChg>
        <pc:spChg chg="mod">
          <ac:chgData name="Dussadee Royal" userId="51beead8-6fa0-4b98-aeba-37044af35e17" providerId="ADAL" clId="{82F1C86A-2136-4361-B4DC-BFEC7AC3C0F2}" dt="2022-01-20T13:56:24.040" v="139" actId="404"/>
          <ac:spMkLst>
            <pc:docMk/>
            <pc:sldMk cId="3141866682" sldId="1993219325"/>
            <ac:spMk id="44" creationId="{7BF79459-E985-4167-B182-3D1A417CD8A1}"/>
          </ac:spMkLst>
        </pc:spChg>
        <pc:spChg chg="mod">
          <ac:chgData name="Dussadee Royal" userId="51beead8-6fa0-4b98-aeba-37044af35e17" providerId="ADAL" clId="{82F1C86A-2136-4361-B4DC-BFEC7AC3C0F2}" dt="2022-01-20T13:56:24.040" v="139" actId="404"/>
          <ac:spMkLst>
            <pc:docMk/>
            <pc:sldMk cId="3141866682" sldId="1993219325"/>
            <ac:spMk id="45" creationId="{53C6E099-F740-4929-8789-6A5E0F712ACA}"/>
          </ac:spMkLst>
        </pc:spChg>
        <pc:spChg chg="mod">
          <ac:chgData name="Dussadee Royal" userId="51beead8-6fa0-4b98-aeba-37044af35e17" providerId="ADAL" clId="{82F1C86A-2136-4361-B4DC-BFEC7AC3C0F2}" dt="2022-01-20T13:56:24.040" v="139" actId="404"/>
          <ac:spMkLst>
            <pc:docMk/>
            <pc:sldMk cId="3141866682" sldId="1993219325"/>
            <ac:spMk id="46" creationId="{019BAFBC-1457-4AB3-92F4-7229657E342A}"/>
          </ac:spMkLst>
        </pc:spChg>
        <pc:spChg chg="mod">
          <ac:chgData name="Dussadee Royal" userId="51beead8-6fa0-4b98-aeba-37044af35e17" providerId="ADAL" clId="{82F1C86A-2136-4361-B4DC-BFEC7AC3C0F2}" dt="2022-01-20T13:56:24.040" v="139" actId="404"/>
          <ac:spMkLst>
            <pc:docMk/>
            <pc:sldMk cId="3141866682" sldId="1993219325"/>
            <ac:spMk id="47" creationId="{3A9056FF-E846-4EF1-BF7A-598BD3B502CB}"/>
          </ac:spMkLst>
        </pc:spChg>
        <pc:spChg chg="mod">
          <ac:chgData name="Dussadee Royal" userId="51beead8-6fa0-4b98-aeba-37044af35e17" providerId="ADAL" clId="{82F1C86A-2136-4361-B4DC-BFEC7AC3C0F2}" dt="2022-01-20T13:56:24.040" v="139" actId="404"/>
          <ac:spMkLst>
            <pc:docMk/>
            <pc:sldMk cId="3141866682" sldId="1993219325"/>
            <ac:spMk id="48" creationId="{3839146E-A807-4F65-A0D8-24B7B5A931DF}"/>
          </ac:spMkLst>
        </pc:spChg>
        <pc:spChg chg="mod">
          <ac:chgData name="Dussadee Royal" userId="51beead8-6fa0-4b98-aeba-37044af35e17" providerId="ADAL" clId="{82F1C86A-2136-4361-B4DC-BFEC7AC3C0F2}" dt="2022-01-20T13:56:24.040" v="139" actId="404"/>
          <ac:spMkLst>
            <pc:docMk/>
            <pc:sldMk cId="3141866682" sldId="1993219325"/>
            <ac:spMk id="49" creationId="{FB4E2EE5-4000-4D80-A966-FBF63FB05805}"/>
          </ac:spMkLst>
        </pc:spChg>
        <pc:spChg chg="mod">
          <ac:chgData name="Dussadee Royal" userId="51beead8-6fa0-4b98-aeba-37044af35e17" providerId="ADAL" clId="{82F1C86A-2136-4361-B4DC-BFEC7AC3C0F2}" dt="2022-01-20T13:56:24.040" v="139" actId="404"/>
          <ac:spMkLst>
            <pc:docMk/>
            <pc:sldMk cId="3141866682" sldId="1993219325"/>
            <ac:spMk id="50" creationId="{1A5ADE1F-5870-4A37-8512-B0CC15451B10}"/>
          </ac:spMkLst>
        </pc:spChg>
        <pc:spChg chg="mod">
          <ac:chgData name="Dussadee Royal" userId="51beead8-6fa0-4b98-aeba-37044af35e17" providerId="ADAL" clId="{82F1C86A-2136-4361-B4DC-BFEC7AC3C0F2}" dt="2022-01-20T13:56:24.040" v="139" actId="404"/>
          <ac:spMkLst>
            <pc:docMk/>
            <pc:sldMk cId="3141866682" sldId="1993219325"/>
            <ac:spMk id="51" creationId="{B2C37406-7114-4CA9-85EE-4456E02B6AE5}"/>
          </ac:spMkLst>
        </pc:spChg>
        <pc:spChg chg="mod">
          <ac:chgData name="Dussadee Royal" userId="51beead8-6fa0-4b98-aeba-37044af35e17" providerId="ADAL" clId="{82F1C86A-2136-4361-B4DC-BFEC7AC3C0F2}" dt="2022-01-20T13:56:24.040" v="139" actId="404"/>
          <ac:spMkLst>
            <pc:docMk/>
            <pc:sldMk cId="3141866682" sldId="1993219325"/>
            <ac:spMk id="52" creationId="{A7B96477-46A0-421D-895A-E5F9425F4F0B}"/>
          </ac:spMkLst>
        </pc:spChg>
        <pc:spChg chg="mod">
          <ac:chgData name="Dussadee Royal" userId="51beead8-6fa0-4b98-aeba-37044af35e17" providerId="ADAL" clId="{82F1C86A-2136-4361-B4DC-BFEC7AC3C0F2}" dt="2022-01-20T13:56:24.040" v="139" actId="404"/>
          <ac:spMkLst>
            <pc:docMk/>
            <pc:sldMk cId="3141866682" sldId="1993219325"/>
            <ac:spMk id="53" creationId="{57A5BD36-6147-4A0D-8972-E837C48B1479}"/>
          </ac:spMkLst>
        </pc:spChg>
        <pc:spChg chg="mod">
          <ac:chgData name="Dussadee Royal" userId="51beead8-6fa0-4b98-aeba-37044af35e17" providerId="ADAL" clId="{82F1C86A-2136-4361-B4DC-BFEC7AC3C0F2}" dt="2022-01-20T13:56:24.040" v="139" actId="404"/>
          <ac:spMkLst>
            <pc:docMk/>
            <pc:sldMk cId="3141866682" sldId="1993219325"/>
            <ac:spMk id="54" creationId="{00586494-DA6C-472D-A6F0-8BF872932EFC}"/>
          </ac:spMkLst>
        </pc:spChg>
        <pc:spChg chg="mod">
          <ac:chgData name="Dussadee Royal" userId="51beead8-6fa0-4b98-aeba-37044af35e17" providerId="ADAL" clId="{82F1C86A-2136-4361-B4DC-BFEC7AC3C0F2}" dt="2022-01-20T13:56:24.040" v="139" actId="404"/>
          <ac:spMkLst>
            <pc:docMk/>
            <pc:sldMk cId="3141866682" sldId="1993219325"/>
            <ac:spMk id="55" creationId="{FF026B21-2DF0-4FA4-A5B9-E9213BED4DD1}"/>
          </ac:spMkLst>
        </pc:spChg>
        <pc:spChg chg="mod">
          <ac:chgData name="Dussadee Royal" userId="51beead8-6fa0-4b98-aeba-37044af35e17" providerId="ADAL" clId="{82F1C86A-2136-4361-B4DC-BFEC7AC3C0F2}" dt="2022-01-20T13:56:24.040" v="139" actId="404"/>
          <ac:spMkLst>
            <pc:docMk/>
            <pc:sldMk cId="3141866682" sldId="1993219325"/>
            <ac:spMk id="56" creationId="{773460C9-B23C-4A41-87E6-AB89126D22B6}"/>
          </ac:spMkLst>
        </pc:spChg>
        <pc:spChg chg="mod">
          <ac:chgData name="Dussadee Royal" userId="51beead8-6fa0-4b98-aeba-37044af35e17" providerId="ADAL" clId="{82F1C86A-2136-4361-B4DC-BFEC7AC3C0F2}" dt="2022-01-20T13:56:24.040" v="139" actId="404"/>
          <ac:spMkLst>
            <pc:docMk/>
            <pc:sldMk cId="3141866682" sldId="1993219325"/>
            <ac:spMk id="57" creationId="{D07856BE-80C9-4E3F-A45E-9A5180D51A65}"/>
          </ac:spMkLst>
        </pc:spChg>
        <pc:spChg chg="mod">
          <ac:chgData name="Dussadee Royal" userId="51beead8-6fa0-4b98-aeba-37044af35e17" providerId="ADAL" clId="{82F1C86A-2136-4361-B4DC-BFEC7AC3C0F2}" dt="2022-01-20T13:56:24.040" v="139" actId="404"/>
          <ac:spMkLst>
            <pc:docMk/>
            <pc:sldMk cId="3141866682" sldId="1993219325"/>
            <ac:spMk id="58" creationId="{2EA7389D-D871-428B-8581-14F5FF99D484}"/>
          </ac:spMkLst>
        </pc:spChg>
        <pc:spChg chg="mod">
          <ac:chgData name="Dussadee Royal" userId="51beead8-6fa0-4b98-aeba-37044af35e17" providerId="ADAL" clId="{82F1C86A-2136-4361-B4DC-BFEC7AC3C0F2}" dt="2022-01-20T13:56:24.040" v="139" actId="404"/>
          <ac:spMkLst>
            <pc:docMk/>
            <pc:sldMk cId="3141866682" sldId="1993219325"/>
            <ac:spMk id="59" creationId="{CC43A6A4-6C7E-4293-8C9D-EB7CC211A8D7}"/>
          </ac:spMkLst>
        </pc:spChg>
        <pc:spChg chg="mod">
          <ac:chgData name="Dussadee Royal" userId="51beead8-6fa0-4b98-aeba-37044af35e17" providerId="ADAL" clId="{82F1C86A-2136-4361-B4DC-BFEC7AC3C0F2}" dt="2022-01-20T13:56:24.040" v="139" actId="404"/>
          <ac:spMkLst>
            <pc:docMk/>
            <pc:sldMk cId="3141866682" sldId="1993219325"/>
            <ac:spMk id="60" creationId="{38EF6D92-F43C-4DBE-B3AE-2116CE9FF876}"/>
          </ac:spMkLst>
        </pc:spChg>
        <pc:spChg chg="mod">
          <ac:chgData name="Dussadee Royal" userId="51beead8-6fa0-4b98-aeba-37044af35e17" providerId="ADAL" clId="{82F1C86A-2136-4361-B4DC-BFEC7AC3C0F2}" dt="2022-01-20T13:56:24.040" v="139" actId="404"/>
          <ac:spMkLst>
            <pc:docMk/>
            <pc:sldMk cId="3141866682" sldId="1993219325"/>
            <ac:spMk id="61" creationId="{2AD1D066-D7AF-4888-B742-82E8BD3612AE}"/>
          </ac:spMkLst>
        </pc:spChg>
        <pc:spChg chg="mod">
          <ac:chgData name="Dussadee Royal" userId="51beead8-6fa0-4b98-aeba-37044af35e17" providerId="ADAL" clId="{82F1C86A-2136-4361-B4DC-BFEC7AC3C0F2}" dt="2022-01-20T13:56:24.040" v="139" actId="404"/>
          <ac:spMkLst>
            <pc:docMk/>
            <pc:sldMk cId="3141866682" sldId="1993219325"/>
            <ac:spMk id="62" creationId="{4BC9F63D-CD6B-4A52-AFB9-4C168D51D40D}"/>
          </ac:spMkLst>
        </pc:spChg>
        <pc:spChg chg="mod">
          <ac:chgData name="Dussadee Royal" userId="51beead8-6fa0-4b98-aeba-37044af35e17" providerId="ADAL" clId="{82F1C86A-2136-4361-B4DC-BFEC7AC3C0F2}" dt="2022-01-20T13:56:24.040" v="139" actId="404"/>
          <ac:spMkLst>
            <pc:docMk/>
            <pc:sldMk cId="3141866682" sldId="1993219325"/>
            <ac:spMk id="63" creationId="{E3BFFB4E-4304-43F6-AF78-9D895D6CF963}"/>
          </ac:spMkLst>
        </pc:spChg>
        <pc:spChg chg="mod">
          <ac:chgData name="Dussadee Royal" userId="51beead8-6fa0-4b98-aeba-37044af35e17" providerId="ADAL" clId="{82F1C86A-2136-4361-B4DC-BFEC7AC3C0F2}" dt="2022-01-20T13:56:24.040" v="139" actId="404"/>
          <ac:spMkLst>
            <pc:docMk/>
            <pc:sldMk cId="3141866682" sldId="1993219325"/>
            <ac:spMk id="64" creationId="{5C0CAF4D-E4DD-4E7F-8FA6-95046D38965C}"/>
          </ac:spMkLst>
        </pc:spChg>
        <pc:spChg chg="mod">
          <ac:chgData name="Dussadee Royal" userId="51beead8-6fa0-4b98-aeba-37044af35e17" providerId="ADAL" clId="{82F1C86A-2136-4361-B4DC-BFEC7AC3C0F2}" dt="2022-01-20T13:56:24.040" v="139" actId="404"/>
          <ac:spMkLst>
            <pc:docMk/>
            <pc:sldMk cId="3141866682" sldId="1993219325"/>
            <ac:spMk id="65" creationId="{74AE8946-9280-43E0-BA82-58AAB0CCF04E}"/>
          </ac:spMkLst>
        </pc:spChg>
        <pc:spChg chg="mod">
          <ac:chgData name="Dussadee Royal" userId="51beead8-6fa0-4b98-aeba-37044af35e17" providerId="ADAL" clId="{82F1C86A-2136-4361-B4DC-BFEC7AC3C0F2}" dt="2022-01-20T13:58:53.163" v="179"/>
          <ac:spMkLst>
            <pc:docMk/>
            <pc:sldMk cId="3141866682" sldId="1993219325"/>
            <ac:spMk id="266" creationId="{629E9DF4-FD00-4911-A0F9-9DDE0C3E76D8}"/>
          </ac:spMkLst>
        </pc:spChg>
        <pc:grpChg chg="add mod">
          <ac:chgData name="Dussadee Royal" userId="51beead8-6fa0-4b98-aeba-37044af35e17" providerId="ADAL" clId="{82F1C86A-2136-4361-B4DC-BFEC7AC3C0F2}" dt="2022-01-20T13:58:53.163" v="179"/>
          <ac:grpSpMkLst>
            <pc:docMk/>
            <pc:sldMk cId="3141866682" sldId="1993219325"/>
            <ac:grpSpMk id="264" creationId="{7EAA8EFC-B608-43C1-9E10-3E027DACB10F}"/>
          </ac:grpSpMkLst>
        </pc:grpChg>
        <pc:grpChg chg="del">
          <ac:chgData name="Dussadee Royal" userId="51beead8-6fa0-4b98-aeba-37044af35e17" providerId="ADAL" clId="{82F1C86A-2136-4361-B4DC-BFEC7AC3C0F2}" dt="2022-01-20T13:58:52.797" v="178" actId="478"/>
          <ac:grpSpMkLst>
            <pc:docMk/>
            <pc:sldMk cId="3141866682" sldId="1993219325"/>
            <ac:grpSpMk id="267" creationId="{41B5C6A7-6D7F-46BF-ABAD-2E9A1F51993C}"/>
          </ac:grpSpMkLst>
        </pc:grpChg>
        <pc:picChg chg="mod">
          <ac:chgData name="Dussadee Royal" userId="51beead8-6fa0-4b98-aeba-37044af35e17" providerId="ADAL" clId="{82F1C86A-2136-4361-B4DC-BFEC7AC3C0F2}" dt="2022-01-20T13:58:53.163" v="179"/>
          <ac:picMkLst>
            <pc:docMk/>
            <pc:sldMk cId="3141866682" sldId="1993219325"/>
            <ac:picMk id="265" creationId="{470BEE57-B2CC-4AD2-8F0B-9D3E779FDA0A}"/>
          </ac:picMkLst>
        </pc:picChg>
      </pc:sldChg>
      <pc:sldChg chg="addSp delSp modSp mod">
        <pc:chgData name="Dussadee Royal" userId="51beead8-6fa0-4b98-aeba-37044af35e17" providerId="ADAL" clId="{82F1C86A-2136-4361-B4DC-BFEC7AC3C0F2}" dt="2022-01-20T14:02:13.035" v="304"/>
        <pc:sldMkLst>
          <pc:docMk/>
          <pc:sldMk cId="116809543" sldId="1993219326"/>
        </pc:sldMkLst>
        <pc:spChg chg="mod">
          <ac:chgData name="Dussadee Royal" userId="51beead8-6fa0-4b98-aeba-37044af35e17" providerId="ADAL" clId="{82F1C86A-2136-4361-B4DC-BFEC7AC3C0F2}" dt="2022-01-20T14:02:13.035" v="304"/>
          <ac:spMkLst>
            <pc:docMk/>
            <pc:sldMk cId="116809543" sldId="1993219326"/>
            <ac:spMk id="2" creationId="{ED6EE12D-1EAF-DA48-9318-1DE8D52F455D}"/>
          </ac:spMkLst>
        </pc:spChg>
        <pc:spChg chg="mod">
          <ac:chgData name="Dussadee Royal" userId="51beead8-6fa0-4b98-aeba-37044af35e17" providerId="ADAL" clId="{82F1C86A-2136-4361-B4DC-BFEC7AC3C0F2}" dt="2022-01-20T13:50:36.278" v="86" actId="20577"/>
          <ac:spMkLst>
            <pc:docMk/>
            <pc:sldMk cId="116809543" sldId="1993219326"/>
            <ac:spMk id="33" creationId="{771F66CD-10F4-DD40-92D7-8F0838F10678}"/>
          </ac:spMkLst>
        </pc:spChg>
        <pc:spChg chg="mod">
          <ac:chgData name="Dussadee Royal" userId="51beead8-6fa0-4b98-aeba-37044af35e17" providerId="ADAL" clId="{82F1C86A-2136-4361-B4DC-BFEC7AC3C0F2}" dt="2022-01-20T13:59:48.350" v="201"/>
          <ac:spMkLst>
            <pc:docMk/>
            <pc:sldMk cId="116809543" sldId="1993219326"/>
            <ac:spMk id="37" creationId="{7E476303-77A7-42C9-A893-6198636673C2}"/>
          </ac:spMkLst>
        </pc:spChg>
        <pc:grpChg chg="del">
          <ac:chgData name="Dussadee Royal" userId="51beead8-6fa0-4b98-aeba-37044af35e17" providerId="ADAL" clId="{82F1C86A-2136-4361-B4DC-BFEC7AC3C0F2}" dt="2022-01-20T13:59:48.044" v="200" actId="478"/>
          <ac:grpSpMkLst>
            <pc:docMk/>
            <pc:sldMk cId="116809543" sldId="1993219326"/>
            <ac:grpSpMk id="30" creationId="{F3700AF4-96F7-42DE-813B-0F5E7A262E31}"/>
          </ac:grpSpMkLst>
        </pc:grpChg>
        <pc:grpChg chg="add mod">
          <ac:chgData name="Dussadee Royal" userId="51beead8-6fa0-4b98-aeba-37044af35e17" providerId="ADAL" clId="{82F1C86A-2136-4361-B4DC-BFEC7AC3C0F2}" dt="2022-01-20T13:59:48.350" v="201"/>
          <ac:grpSpMkLst>
            <pc:docMk/>
            <pc:sldMk cId="116809543" sldId="1993219326"/>
            <ac:grpSpMk id="35" creationId="{CE52333C-7CF5-4472-AA62-568A4993E181}"/>
          </ac:grpSpMkLst>
        </pc:grpChg>
        <pc:picChg chg="mod">
          <ac:chgData name="Dussadee Royal" userId="51beead8-6fa0-4b98-aeba-37044af35e17" providerId="ADAL" clId="{82F1C86A-2136-4361-B4DC-BFEC7AC3C0F2}" dt="2022-01-20T13:59:48.350" v="201"/>
          <ac:picMkLst>
            <pc:docMk/>
            <pc:sldMk cId="116809543" sldId="1993219326"/>
            <ac:picMk id="36" creationId="{1825A2B0-9808-42CE-AE74-FFDFD3392306}"/>
          </ac:picMkLst>
        </pc:picChg>
      </pc:sldChg>
      <pc:sldChg chg="addSp delSp modSp mod">
        <pc:chgData name="Dussadee Royal" userId="51beead8-6fa0-4b98-aeba-37044af35e17" providerId="ADAL" clId="{82F1C86A-2136-4361-B4DC-BFEC7AC3C0F2}" dt="2022-01-20T14:02:13.035" v="304"/>
        <pc:sldMkLst>
          <pc:docMk/>
          <pc:sldMk cId="1022005663" sldId="1993219338"/>
        </pc:sldMkLst>
        <pc:spChg chg="mod">
          <ac:chgData name="Dussadee Royal" userId="51beead8-6fa0-4b98-aeba-37044af35e17" providerId="ADAL" clId="{82F1C86A-2136-4361-B4DC-BFEC7AC3C0F2}" dt="2022-01-20T14:02:13.035" v="304"/>
          <ac:spMkLst>
            <pc:docMk/>
            <pc:sldMk cId="1022005663" sldId="1993219338"/>
            <ac:spMk id="2" creationId="{0878A12C-5593-4132-AEEA-FE87C3CCEB31}"/>
          </ac:spMkLst>
        </pc:spChg>
        <pc:spChg chg="mod">
          <ac:chgData name="Dussadee Royal" userId="51beead8-6fa0-4b98-aeba-37044af35e17" providerId="ADAL" clId="{82F1C86A-2136-4361-B4DC-BFEC7AC3C0F2}" dt="2022-01-20T14:02:13.035" v="304"/>
          <ac:spMkLst>
            <pc:docMk/>
            <pc:sldMk cId="1022005663" sldId="1993219338"/>
            <ac:spMk id="3" creationId="{DB912386-D98A-4780-BD52-98A165EE0477}"/>
          </ac:spMkLst>
        </pc:spChg>
        <pc:spChg chg="mod">
          <ac:chgData name="Dussadee Royal" userId="51beead8-6fa0-4b98-aeba-37044af35e17" providerId="ADAL" clId="{82F1C86A-2136-4361-B4DC-BFEC7AC3C0F2}" dt="2022-01-20T14:02:13.035" v="304"/>
          <ac:spMkLst>
            <pc:docMk/>
            <pc:sldMk cId="1022005663" sldId="1993219338"/>
            <ac:spMk id="4" creationId="{569C08C9-58E5-4588-A5DC-77B5A1C7059F}"/>
          </ac:spMkLst>
        </pc:spChg>
        <pc:spChg chg="mod">
          <ac:chgData name="Dussadee Royal" userId="51beead8-6fa0-4b98-aeba-37044af35e17" providerId="ADAL" clId="{82F1C86A-2136-4361-B4DC-BFEC7AC3C0F2}" dt="2022-01-20T14:00:25.838" v="213"/>
          <ac:spMkLst>
            <pc:docMk/>
            <pc:sldMk cId="1022005663" sldId="1993219338"/>
            <ac:spMk id="12" creationId="{E9C800BE-C57A-4637-BD1C-03C9BE7DC6BB}"/>
          </ac:spMkLst>
        </pc:spChg>
        <pc:grpChg chg="del">
          <ac:chgData name="Dussadee Royal" userId="51beead8-6fa0-4b98-aeba-37044af35e17" providerId="ADAL" clId="{82F1C86A-2136-4361-B4DC-BFEC7AC3C0F2}" dt="2022-01-20T14:00:25.520" v="212" actId="478"/>
          <ac:grpSpMkLst>
            <pc:docMk/>
            <pc:sldMk cId="1022005663" sldId="1993219338"/>
            <ac:grpSpMk id="7" creationId="{1D20E096-16F5-4183-9E76-BA641B728BCE}"/>
          </ac:grpSpMkLst>
        </pc:grpChg>
        <pc:grpChg chg="add mod">
          <ac:chgData name="Dussadee Royal" userId="51beead8-6fa0-4b98-aeba-37044af35e17" providerId="ADAL" clId="{82F1C86A-2136-4361-B4DC-BFEC7AC3C0F2}" dt="2022-01-20T14:00:25.838" v="213"/>
          <ac:grpSpMkLst>
            <pc:docMk/>
            <pc:sldMk cId="1022005663" sldId="1993219338"/>
            <ac:grpSpMk id="10" creationId="{ACBB4F7B-0AC5-43A3-AD0E-0CC621A15D09}"/>
          </ac:grpSpMkLst>
        </pc:grpChg>
        <pc:picChg chg="mod">
          <ac:chgData name="Dussadee Royal" userId="51beead8-6fa0-4b98-aeba-37044af35e17" providerId="ADAL" clId="{82F1C86A-2136-4361-B4DC-BFEC7AC3C0F2}" dt="2022-01-20T14:00:25.838" v="213"/>
          <ac:picMkLst>
            <pc:docMk/>
            <pc:sldMk cId="1022005663" sldId="1993219338"/>
            <ac:picMk id="11" creationId="{E80BC8D7-E718-4EA1-A326-9B30C0325227}"/>
          </ac:picMkLst>
        </pc:picChg>
      </pc:sldChg>
      <pc:sldChg chg="addSp delSp modSp">
        <pc:chgData name="Dussadee Royal" userId="51beead8-6fa0-4b98-aeba-37044af35e17" providerId="ADAL" clId="{82F1C86A-2136-4361-B4DC-BFEC7AC3C0F2}" dt="2022-01-20T14:02:13.035" v="304"/>
        <pc:sldMkLst>
          <pc:docMk/>
          <pc:sldMk cId="991664229" sldId="1993219340"/>
        </pc:sldMkLst>
        <pc:spChg chg="mod">
          <ac:chgData name="Dussadee Royal" userId="51beead8-6fa0-4b98-aeba-37044af35e17" providerId="ADAL" clId="{82F1C86A-2136-4361-B4DC-BFEC7AC3C0F2}" dt="2022-01-20T14:02:13.035" v="304"/>
          <ac:spMkLst>
            <pc:docMk/>
            <pc:sldMk cId="991664229" sldId="1993219340"/>
            <ac:spMk id="2" creationId="{39B80B37-CE15-4259-A76C-4611E725EAF8}"/>
          </ac:spMkLst>
        </pc:spChg>
        <pc:spChg chg="mod">
          <ac:chgData name="Dussadee Royal" userId="51beead8-6fa0-4b98-aeba-37044af35e17" providerId="ADAL" clId="{82F1C86A-2136-4361-B4DC-BFEC7AC3C0F2}" dt="2022-01-20T14:02:13.035" v="304"/>
          <ac:spMkLst>
            <pc:docMk/>
            <pc:sldMk cId="991664229" sldId="1993219340"/>
            <ac:spMk id="3" creationId="{58803A63-1572-4D41-BAE7-E70F0283AC76}"/>
          </ac:spMkLst>
        </pc:spChg>
        <pc:spChg chg="mod">
          <ac:chgData name="Dussadee Royal" userId="51beead8-6fa0-4b98-aeba-37044af35e17" providerId="ADAL" clId="{82F1C86A-2136-4361-B4DC-BFEC7AC3C0F2}" dt="2022-01-20T14:00:14.205" v="209"/>
          <ac:spMkLst>
            <pc:docMk/>
            <pc:sldMk cId="991664229" sldId="1993219340"/>
            <ac:spMk id="14" creationId="{68ECB9AB-2552-48F5-A506-E47CB5B07E3E}"/>
          </ac:spMkLst>
        </pc:spChg>
        <pc:grpChg chg="add mod">
          <ac:chgData name="Dussadee Royal" userId="51beead8-6fa0-4b98-aeba-37044af35e17" providerId="ADAL" clId="{82F1C86A-2136-4361-B4DC-BFEC7AC3C0F2}" dt="2022-01-20T14:00:14.205" v="209"/>
          <ac:grpSpMkLst>
            <pc:docMk/>
            <pc:sldMk cId="991664229" sldId="1993219340"/>
            <ac:grpSpMk id="8" creationId="{05F418FA-EF8B-4A77-8DB8-3B9B41FADB4D}"/>
          </ac:grpSpMkLst>
        </pc:grpChg>
        <pc:grpChg chg="del">
          <ac:chgData name="Dussadee Royal" userId="51beead8-6fa0-4b98-aeba-37044af35e17" providerId="ADAL" clId="{82F1C86A-2136-4361-B4DC-BFEC7AC3C0F2}" dt="2022-01-20T14:00:13.368" v="208" actId="478"/>
          <ac:grpSpMkLst>
            <pc:docMk/>
            <pc:sldMk cId="991664229" sldId="1993219340"/>
            <ac:grpSpMk id="10" creationId="{AD024D68-5126-4968-B110-CC50E7C0F679}"/>
          </ac:grpSpMkLst>
        </pc:grpChg>
        <pc:picChg chg="mod">
          <ac:chgData name="Dussadee Royal" userId="51beead8-6fa0-4b98-aeba-37044af35e17" providerId="ADAL" clId="{82F1C86A-2136-4361-B4DC-BFEC7AC3C0F2}" dt="2022-01-20T14:00:14.205" v="209"/>
          <ac:picMkLst>
            <pc:docMk/>
            <pc:sldMk cId="991664229" sldId="1993219340"/>
            <ac:picMk id="13" creationId="{6C650569-187C-4A56-911B-79FAF15EA764}"/>
          </ac:picMkLst>
        </pc:picChg>
      </pc:sldChg>
      <pc:sldChg chg="addSp delSp modSp">
        <pc:chgData name="Dussadee Royal" userId="51beead8-6fa0-4b98-aeba-37044af35e17" providerId="ADAL" clId="{82F1C86A-2136-4361-B4DC-BFEC7AC3C0F2}" dt="2022-01-20T14:02:13.035" v="304"/>
        <pc:sldMkLst>
          <pc:docMk/>
          <pc:sldMk cId="653289138" sldId="1993219342"/>
        </pc:sldMkLst>
        <pc:spChg chg="mod">
          <ac:chgData name="Dussadee Royal" userId="51beead8-6fa0-4b98-aeba-37044af35e17" providerId="ADAL" clId="{82F1C86A-2136-4361-B4DC-BFEC7AC3C0F2}" dt="2022-01-20T14:02:13.035" v="304"/>
          <ac:spMkLst>
            <pc:docMk/>
            <pc:sldMk cId="653289138" sldId="1993219342"/>
            <ac:spMk id="2" creationId="{54F33537-7411-4706-B1C4-24F9E77F6BF1}"/>
          </ac:spMkLst>
        </pc:spChg>
        <pc:spChg chg="mod">
          <ac:chgData name="Dussadee Royal" userId="51beead8-6fa0-4b98-aeba-37044af35e17" providerId="ADAL" clId="{82F1C86A-2136-4361-B4DC-BFEC7AC3C0F2}" dt="2022-01-20T14:02:13.035" v="304"/>
          <ac:spMkLst>
            <pc:docMk/>
            <pc:sldMk cId="653289138" sldId="1993219342"/>
            <ac:spMk id="3" creationId="{ADC82BC5-E288-420F-A40F-FBDFC4BA6963}"/>
          </ac:spMkLst>
        </pc:spChg>
        <pc:spChg chg="mod">
          <ac:chgData name="Dussadee Royal" userId="51beead8-6fa0-4b98-aeba-37044af35e17" providerId="ADAL" clId="{82F1C86A-2136-4361-B4DC-BFEC7AC3C0F2}" dt="2022-01-20T13:59:23.748" v="193"/>
          <ac:spMkLst>
            <pc:docMk/>
            <pc:sldMk cId="653289138" sldId="1993219342"/>
            <ac:spMk id="15" creationId="{A398B3E4-14DA-43A5-8DED-70F19F8C2E52}"/>
          </ac:spMkLst>
        </pc:spChg>
        <pc:grpChg chg="del">
          <ac:chgData name="Dussadee Royal" userId="51beead8-6fa0-4b98-aeba-37044af35e17" providerId="ADAL" clId="{82F1C86A-2136-4361-B4DC-BFEC7AC3C0F2}" dt="2022-01-20T13:59:23.485" v="192" actId="478"/>
          <ac:grpSpMkLst>
            <pc:docMk/>
            <pc:sldMk cId="653289138" sldId="1993219342"/>
            <ac:grpSpMk id="10" creationId="{B49232DF-F67E-417C-9CE3-671844D26E39}"/>
          </ac:grpSpMkLst>
        </pc:grpChg>
        <pc:grpChg chg="add mod">
          <ac:chgData name="Dussadee Royal" userId="51beead8-6fa0-4b98-aeba-37044af35e17" providerId="ADAL" clId="{82F1C86A-2136-4361-B4DC-BFEC7AC3C0F2}" dt="2022-01-20T13:59:23.748" v="193"/>
          <ac:grpSpMkLst>
            <pc:docMk/>
            <pc:sldMk cId="653289138" sldId="1993219342"/>
            <ac:grpSpMk id="13" creationId="{A77537BF-3017-4300-B869-A817B1538842}"/>
          </ac:grpSpMkLst>
        </pc:grpChg>
        <pc:picChg chg="mod">
          <ac:chgData name="Dussadee Royal" userId="51beead8-6fa0-4b98-aeba-37044af35e17" providerId="ADAL" clId="{82F1C86A-2136-4361-B4DC-BFEC7AC3C0F2}" dt="2022-01-20T13:59:23.748" v="193"/>
          <ac:picMkLst>
            <pc:docMk/>
            <pc:sldMk cId="653289138" sldId="1993219342"/>
            <ac:picMk id="14" creationId="{0B9CF738-C974-47ED-8584-B13468C9FE2C}"/>
          </ac:picMkLst>
        </pc:picChg>
      </pc:sldChg>
      <pc:sldChg chg="addSp delSp modSp mod">
        <pc:chgData name="Dussadee Royal" userId="51beead8-6fa0-4b98-aeba-37044af35e17" providerId="ADAL" clId="{82F1C86A-2136-4361-B4DC-BFEC7AC3C0F2}" dt="2022-01-20T14:02:13.035" v="304"/>
        <pc:sldMkLst>
          <pc:docMk/>
          <pc:sldMk cId="2375563272" sldId="1993219346"/>
        </pc:sldMkLst>
        <pc:spChg chg="mod">
          <ac:chgData name="Dussadee Royal" userId="51beead8-6fa0-4b98-aeba-37044af35e17" providerId="ADAL" clId="{82F1C86A-2136-4361-B4DC-BFEC7AC3C0F2}" dt="2022-01-20T13:42:52.112" v="18" actId="14100"/>
          <ac:spMkLst>
            <pc:docMk/>
            <pc:sldMk cId="2375563272" sldId="1993219346"/>
            <ac:spMk id="2" creationId="{07060CCA-0737-4392-9C93-082D0DE6DF99}"/>
          </ac:spMkLst>
        </pc:spChg>
        <pc:spChg chg="mod">
          <ac:chgData name="Dussadee Royal" userId="51beead8-6fa0-4b98-aeba-37044af35e17" providerId="ADAL" clId="{82F1C86A-2136-4361-B4DC-BFEC7AC3C0F2}" dt="2022-01-20T14:02:13.035" v="304"/>
          <ac:spMkLst>
            <pc:docMk/>
            <pc:sldMk cId="2375563272" sldId="1993219346"/>
            <ac:spMk id="3" creationId="{E19B26F7-1E42-4A75-9199-887EBE98842B}"/>
          </ac:spMkLst>
        </pc:spChg>
        <pc:spChg chg="mod">
          <ac:chgData name="Dussadee Royal" userId="51beead8-6fa0-4b98-aeba-37044af35e17" providerId="ADAL" clId="{82F1C86A-2136-4361-B4DC-BFEC7AC3C0F2}" dt="2022-01-20T14:00:53.401" v="227"/>
          <ac:spMkLst>
            <pc:docMk/>
            <pc:sldMk cId="2375563272" sldId="1993219346"/>
            <ac:spMk id="15" creationId="{1796F51D-127D-4718-86BA-6A0DECFD66F8}"/>
          </ac:spMkLst>
        </pc:spChg>
        <pc:grpChg chg="add mod">
          <ac:chgData name="Dussadee Royal" userId="51beead8-6fa0-4b98-aeba-37044af35e17" providerId="ADAL" clId="{82F1C86A-2136-4361-B4DC-BFEC7AC3C0F2}" dt="2022-01-20T14:00:53.401" v="227"/>
          <ac:grpSpMkLst>
            <pc:docMk/>
            <pc:sldMk cId="2375563272" sldId="1993219346"/>
            <ac:grpSpMk id="9" creationId="{EA628743-1C55-4468-B619-6C0443E83B13}"/>
          </ac:grpSpMkLst>
        </pc:grpChg>
        <pc:grpChg chg="del">
          <ac:chgData name="Dussadee Royal" userId="51beead8-6fa0-4b98-aeba-37044af35e17" providerId="ADAL" clId="{82F1C86A-2136-4361-B4DC-BFEC7AC3C0F2}" dt="2022-01-20T14:00:53.074" v="226" actId="478"/>
          <ac:grpSpMkLst>
            <pc:docMk/>
            <pc:sldMk cId="2375563272" sldId="1993219346"/>
            <ac:grpSpMk id="12" creationId="{D0588BCE-FEE4-441D-A763-3ECE093E4564}"/>
          </ac:grpSpMkLst>
        </pc:grpChg>
        <pc:graphicFrameChg chg="modGraphic">
          <ac:chgData name="Dussadee Royal" userId="51beead8-6fa0-4b98-aeba-37044af35e17" providerId="ADAL" clId="{82F1C86A-2136-4361-B4DC-BFEC7AC3C0F2}" dt="2022-01-20T13:43:20.262" v="23" actId="2711"/>
          <ac:graphicFrameMkLst>
            <pc:docMk/>
            <pc:sldMk cId="2375563272" sldId="1993219346"/>
            <ac:graphicFrameMk id="10" creationId="{AED1B1A7-2960-4439-B3EA-2227A353FA4D}"/>
          </ac:graphicFrameMkLst>
        </pc:graphicFrameChg>
        <pc:picChg chg="mod">
          <ac:chgData name="Dussadee Royal" userId="51beead8-6fa0-4b98-aeba-37044af35e17" providerId="ADAL" clId="{82F1C86A-2136-4361-B4DC-BFEC7AC3C0F2}" dt="2022-01-20T14:00:53.401" v="227"/>
          <ac:picMkLst>
            <pc:docMk/>
            <pc:sldMk cId="2375563272" sldId="1993219346"/>
            <ac:picMk id="11" creationId="{DCACE368-3558-4982-8A00-6E2F947E4BF8}"/>
          </ac:picMkLst>
        </pc:picChg>
      </pc:sldChg>
      <pc:sldChg chg="addSp delSp modSp">
        <pc:chgData name="Dussadee Royal" userId="51beead8-6fa0-4b98-aeba-37044af35e17" providerId="ADAL" clId="{82F1C86A-2136-4361-B4DC-BFEC7AC3C0F2}" dt="2022-01-20T14:02:13.035" v="304"/>
        <pc:sldMkLst>
          <pc:docMk/>
          <pc:sldMk cId="4291278584" sldId="1993219347"/>
        </pc:sldMkLst>
        <pc:spChg chg="mod">
          <ac:chgData name="Dussadee Royal" userId="51beead8-6fa0-4b98-aeba-37044af35e17" providerId="ADAL" clId="{82F1C86A-2136-4361-B4DC-BFEC7AC3C0F2}" dt="2022-01-20T14:02:13.035" v="304"/>
          <ac:spMkLst>
            <pc:docMk/>
            <pc:sldMk cId="4291278584" sldId="1993219347"/>
            <ac:spMk id="2" creationId="{0D128CD8-EC57-496E-B02B-A138017EEDA4}"/>
          </ac:spMkLst>
        </pc:spChg>
        <pc:spChg chg="mod">
          <ac:chgData name="Dussadee Royal" userId="51beead8-6fa0-4b98-aeba-37044af35e17" providerId="ADAL" clId="{82F1C86A-2136-4361-B4DC-BFEC7AC3C0F2}" dt="2022-01-20T14:00:49.997" v="225"/>
          <ac:spMkLst>
            <pc:docMk/>
            <pc:sldMk cId="4291278584" sldId="1993219347"/>
            <ac:spMk id="14" creationId="{DFEC6AF8-4C9F-4A82-A333-B61ABC528F98}"/>
          </ac:spMkLst>
        </pc:spChg>
        <pc:grpChg chg="del">
          <ac:chgData name="Dussadee Royal" userId="51beead8-6fa0-4b98-aeba-37044af35e17" providerId="ADAL" clId="{82F1C86A-2136-4361-B4DC-BFEC7AC3C0F2}" dt="2022-01-20T14:00:49.664" v="224" actId="478"/>
          <ac:grpSpMkLst>
            <pc:docMk/>
            <pc:sldMk cId="4291278584" sldId="1993219347"/>
            <ac:grpSpMk id="8" creationId="{ED73642D-E72D-4300-BD9F-E58A464FC2FD}"/>
          </ac:grpSpMkLst>
        </pc:grpChg>
        <pc:grpChg chg="add mod">
          <ac:chgData name="Dussadee Royal" userId="51beead8-6fa0-4b98-aeba-37044af35e17" providerId="ADAL" clId="{82F1C86A-2136-4361-B4DC-BFEC7AC3C0F2}" dt="2022-01-20T14:00:49.997" v="225"/>
          <ac:grpSpMkLst>
            <pc:docMk/>
            <pc:sldMk cId="4291278584" sldId="1993219347"/>
            <ac:grpSpMk id="12" creationId="{BDB72F2A-8C20-4B22-AE53-20652937F53F}"/>
          </ac:grpSpMkLst>
        </pc:grpChg>
        <pc:picChg chg="mod">
          <ac:chgData name="Dussadee Royal" userId="51beead8-6fa0-4b98-aeba-37044af35e17" providerId="ADAL" clId="{82F1C86A-2136-4361-B4DC-BFEC7AC3C0F2}" dt="2022-01-20T14:00:49.997" v="225"/>
          <ac:picMkLst>
            <pc:docMk/>
            <pc:sldMk cId="4291278584" sldId="1993219347"/>
            <ac:picMk id="13" creationId="{8AD31CF6-CCEE-4531-8CCA-C7DB4E606F62}"/>
          </ac:picMkLst>
        </pc:picChg>
      </pc:sldChg>
      <pc:sldChg chg="addSp delSp modSp mod">
        <pc:chgData name="Dussadee Royal" userId="51beead8-6fa0-4b98-aeba-37044af35e17" providerId="ADAL" clId="{82F1C86A-2136-4361-B4DC-BFEC7AC3C0F2}" dt="2022-01-20T14:02:13.035" v="304"/>
        <pc:sldMkLst>
          <pc:docMk/>
          <pc:sldMk cId="3856978239" sldId="1993219351"/>
        </pc:sldMkLst>
        <pc:spChg chg="mod">
          <ac:chgData name="Dussadee Royal" userId="51beead8-6fa0-4b98-aeba-37044af35e17" providerId="ADAL" clId="{82F1C86A-2136-4361-B4DC-BFEC7AC3C0F2}" dt="2022-01-20T14:02:13.035" v="304"/>
          <ac:spMkLst>
            <pc:docMk/>
            <pc:sldMk cId="3856978239" sldId="1993219351"/>
            <ac:spMk id="2" creationId="{CF219553-0470-4338-B3BA-3A248400F11D}"/>
          </ac:spMkLst>
        </pc:spChg>
        <pc:spChg chg="mod">
          <ac:chgData name="Dussadee Royal" userId="51beead8-6fa0-4b98-aeba-37044af35e17" providerId="ADAL" clId="{82F1C86A-2136-4361-B4DC-BFEC7AC3C0F2}" dt="2022-01-20T13:58:43.478" v="175"/>
          <ac:spMkLst>
            <pc:docMk/>
            <pc:sldMk cId="3856978239" sldId="1993219351"/>
            <ac:spMk id="16" creationId="{3E968A94-9384-459F-97A7-99A5CB20ED87}"/>
          </ac:spMkLst>
        </pc:spChg>
        <pc:grpChg chg="del">
          <ac:chgData name="Dussadee Royal" userId="51beead8-6fa0-4b98-aeba-37044af35e17" providerId="ADAL" clId="{82F1C86A-2136-4361-B4DC-BFEC7AC3C0F2}" dt="2022-01-20T13:58:43.182" v="174" actId="478"/>
          <ac:grpSpMkLst>
            <pc:docMk/>
            <pc:sldMk cId="3856978239" sldId="1993219351"/>
            <ac:grpSpMk id="11" creationId="{79D71799-257D-4C09-8896-C5A6EF87D73B}"/>
          </ac:grpSpMkLst>
        </pc:grpChg>
        <pc:grpChg chg="add mod">
          <ac:chgData name="Dussadee Royal" userId="51beead8-6fa0-4b98-aeba-37044af35e17" providerId="ADAL" clId="{82F1C86A-2136-4361-B4DC-BFEC7AC3C0F2}" dt="2022-01-20T13:58:43.478" v="175"/>
          <ac:grpSpMkLst>
            <pc:docMk/>
            <pc:sldMk cId="3856978239" sldId="1993219351"/>
            <ac:grpSpMk id="14" creationId="{BBA36900-507A-4902-B6C2-38BE6B280C43}"/>
          </ac:grpSpMkLst>
        </pc:grpChg>
        <pc:graphicFrameChg chg="mod modGraphic">
          <ac:chgData name="Dussadee Royal" userId="51beead8-6fa0-4b98-aeba-37044af35e17" providerId="ADAL" clId="{82F1C86A-2136-4361-B4DC-BFEC7AC3C0F2}" dt="2022-01-20T13:57:33.419" v="148" actId="1076"/>
          <ac:graphicFrameMkLst>
            <pc:docMk/>
            <pc:sldMk cId="3856978239" sldId="1993219351"/>
            <ac:graphicFrameMk id="9" creationId="{F1FFBDDA-351F-42E4-8AF9-E65D967B9163}"/>
          </ac:graphicFrameMkLst>
        </pc:graphicFrameChg>
        <pc:picChg chg="mod">
          <ac:chgData name="Dussadee Royal" userId="51beead8-6fa0-4b98-aeba-37044af35e17" providerId="ADAL" clId="{82F1C86A-2136-4361-B4DC-BFEC7AC3C0F2}" dt="2022-01-20T13:58:43.478" v="175"/>
          <ac:picMkLst>
            <pc:docMk/>
            <pc:sldMk cId="3856978239" sldId="1993219351"/>
            <ac:picMk id="15" creationId="{01E248A8-7742-4A97-BA5F-07D1382334EE}"/>
          </ac:picMkLst>
        </pc:picChg>
      </pc:sldChg>
      <pc:sldChg chg="modSp">
        <pc:chgData name="Dussadee Royal" userId="51beead8-6fa0-4b98-aeba-37044af35e17" providerId="ADAL" clId="{82F1C86A-2136-4361-B4DC-BFEC7AC3C0F2}" dt="2022-01-20T14:02:13.035" v="304"/>
        <pc:sldMkLst>
          <pc:docMk/>
          <pc:sldMk cId="4128497728" sldId="1993219352"/>
        </pc:sldMkLst>
        <pc:spChg chg="mod">
          <ac:chgData name="Dussadee Royal" userId="51beead8-6fa0-4b98-aeba-37044af35e17" providerId="ADAL" clId="{82F1C86A-2136-4361-B4DC-BFEC7AC3C0F2}" dt="2022-01-20T14:02:13.035" v="304"/>
          <ac:spMkLst>
            <pc:docMk/>
            <pc:sldMk cId="4128497728" sldId="1993219352"/>
            <ac:spMk id="5" creationId="{D36283DD-0EE4-4EF8-B998-8FE1CBA12AF5}"/>
          </ac:spMkLst>
        </pc:spChg>
      </pc:sldChg>
      <pc:sldChg chg="modSp">
        <pc:chgData name="Dussadee Royal" userId="51beead8-6fa0-4b98-aeba-37044af35e17" providerId="ADAL" clId="{82F1C86A-2136-4361-B4DC-BFEC7AC3C0F2}" dt="2022-01-20T14:02:13.035" v="304"/>
        <pc:sldMkLst>
          <pc:docMk/>
          <pc:sldMk cId="3804720659" sldId="1993219353"/>
        </pc:sldMkLst>
        <pc:spChg chg="mod">
          <ac:chgData name="Dussadee Royal" userId="51beead8-6fa0-4b98-aeba-37044af35e17" providerId="ADAL" clId="{82F1C86A-2136-4361-B4DC-BFEC7AC3C0F2}" dt="2022-01-20T14:02:13.035" v="304"/>
          <ac:spMkLst>
            <pc:docMk/>
            <pc:sldMk cId="3804720659" sldId="1993219353"/>
            <ac:spMk id="5" creationId="{D36283DD-0EE4-4EF8-B998-8FE1CBA12AF5}"/>
          </ac:spMkLst>
        </pc:spChg>
      </pc:sldChg>
      <pc:sldChg chg="modSp">
        <pc:chgData name="Dussadee Royal" userId="51beead8-6fa0-4b98-aeba-37044af35e17" providerId="ADAL" clId="{82F1C86A-2136-4361-B4DC-BFEC7AC3C0F2}" dt="2022-01-20T14:02:13.035" v="304"/>
        <pc:sldMkLst>
          <pc:docMk/>
          <pc:sldMk cId="664428618" sldId="1993219354"/>
        </pc:sldMkLst>
        <pc:spChg chg="mod">
          <ac:chgData name="Dussadee Royal" userId="51beead8-6fa0-4b98-aeba-37044af35e17" providerId="ADAL" clId="{82F1C86A-2136-4361-B4DC-BFEC7AC3C0F2}" dt="2022-01-20T14:02:13.035" v="304"/>
          <ac:spMkLst>
            <pc:docMk/>
            <pc:sldMk cId="664428618" sldId="1993219354"/>
            <ac:spMk id="5" creationId="{D36283DD-0EE4-4EF8-B998-8FE1CBA12AF5}"/>
          </ac:spMkLst>
        </pc:spChg>
      </pc:sldChg>
      <pc:sldChg chg="addSp delSp modSp mod">
        <pc:chgData name="Dussadee Royal" userId="51beead8-6fa0-4b98-aeba-37044af35e17" providerId="ADAL" clId="{82F1C86A-2136-4361-B4DC-BFEC7AC3C0F2}" dt="2022-01-20T14:02:13.035" v="304"/>
        <pc:sldMkLst>
          <pc:docMk/>
          <pc:sldMk cId="3455826918" sldId="1993219355"/>
        </pc:sldMkLst>
        <pc:spChg chg="mod">
          <ac:chgData name="Dussadee Royal" userId="51beead8-6fa0-4b98-aeba-37044af35e17" providerId="ADAL" clId="{82F1C86A-2136-4361-B4DC-BFEC7AC3C0F2}" dt="2022-01-20T14:02:13.035" v="304"/>
          <ac:spMkLst>
            <pc:docMk/>
            <pc:sldMk cId="3455826918" sldId="1993219355"/>
            <ac:spMk id="2" creationId="{9E919FDB-AA9C-45E7-9178-C1EA72F5961E}"/>
          </ac:spMkLst>
        </pc:spChg>
        <pc:spChg chg="mod">
          <ac:chgData name="Dussadee Royal" userId="51beead8-6fa0-4b98-aeba-37044af35e17" providerId="ADAL" clId="{82F1C86A-2136-4361-B4DC-BFEC7AC3C0F2}" dt="2022-01-20T13:43:46.617" v="25" actId="2711"/>
          <ac:spMkLst>
            <pc:docMk/>
            <pc:sldMk cId="3455826918" sldId="1993219355"/>
            <ac:spMk id="4" creationId="{024A7DD4-EDAA-4AD5-97AF-BB5E77B81B58}"/>
          </ac:spMkLst>
        </pc:spChg>
        <pc:spChg chg="mod">
          <ac:chgData name="Dussadee Royal" userId="51beead8-6fa0-4b98-aeba-37044af35e17" providerId="ADAL" clId="{82F1C86A-2136-4361-B4DC-BFEC7AC3C0F2}" dt="2022-01-20T13:44:38.294" v="33" actId="404"/>
          <ac:spMkLst>
            <pc:docMk/>
            <pc:sldMk cId="3455826918" sldId="1993219355"/>
            <ac:spMk id="11" creationId="{2384B2C0-19DA-4F45-838A-49245CE583EA}"/>
          </ac:spMkLst>
        </pc:spChg>
        <pc:spChg chg="mod">
          <ac:chgData name="Dussadee Royal" userId="51beead8-6fa0-4b98-aeba-37044af35e17" providerId="ADAL" clId="{82F1C86A-2136-4361-B4DC-BFEC7AC3C0F2}" dt="2022-01-20T13:44:38.294" v="33" actId="404"/>
          <ac:spMkLst>
            <pc:docMk/>
            <pc:sldMk cId="3455826918" sldId="1993219355"/>
            <ac:spMk id="28" creationId="{FBC4365D-61F1-4C41-84B6-9EFDC0B9A735}"/>
          </ac:spMkLst>
        </pc:spChg>
        <pc:spChg chg="mod">
          <ac:chgData name="Dussadee Royal" userId="51beead8-6fa0-4b98-aeba-37044af35e17" providerId="ADAL" clId="{82F1C86A-2136-4361-B4DC-BFEC7AC3C0F2}" dt="2022-01-20T13:44:38.294" v="33" actId="404"/>
          <ac:spMkLst>
            <pc:docMk/>
            <pc:sldMk cId="3455826918" sldId="1993219355"/>
            <ac:spMk id="29" creationId="{107A85DC-D6A3-4AA4-8FDC-A9B09FFB2A56}"/>
          </ac:spMkLst>
        </pc:spChg>
        <pc:spChg chg="mod">
          <ac:chgData name="Dussadee Royal" userId="51beead8-6fa0-4b98-aeba-37044af35e17" providerId="ADAL" clId="{82F1C86A-2136-4361-B4DC-BFEC7AC3C0F2}" dt="2022-01-20T13:44:38.294" v="33" actId="404"/>
          <ac:spMkLst>
            <pc:docMk/>
            <pc:sldMk cId="3455826918" sldId="1993219355"/>
            <ac:spMk id="30" creationId="{5367A609-5062-4F7E-B874-2FF1FA61D6EE}"/>
          </ac:spMkLst>
        </pc:spChg>
        <pc:spChg chg="mod">
          <ac:chgData name="Dussadee Royal" userId="51beead8-6fa0-4b98-aeba-37044af35e17" providerId="ADAL" clId="{82F1C86A-2136-4361-B4DC-BFEC7AC3C0F2}" dt="2022-01-20T13:44:32.744" v="32" actId="404"/>
          <ac:spMkLst>
            <pc:docMk/>
            <pc:sldMk cId="3455826918" sldId="1993219355"/>
            <ac:spMk id="31" creationId="{D05AD5AF-4579-469A-965D-3B7A321471C2}"/>
          </ac:spMkLst>
        </pc:spChg>
        <pc:spChg chg="mod">
          <ac:chgData name="Dussadee Royal" userId="51beead8-6fa0-4b98-aeba-37044af35e17" providerId="ADAL" clId="{82F1C86A-2136-4361-B4DC-BFEC7AC3C0F2}" dt="2022-01-20T13:44:32.744" v="32" actId="404"/>
          <ac:spMkLst>
            <pc:docMk/>
            <pc:sldMk cId="3455826918" sldId="1993219355"/>
            <ac:spMk id="32" creationId="{954AE619-1D0A-479F-85F2-58368E4842AD}"/>
          </ac:spMkLst>
        </pc:spChg>
        <pc:spChg chg="mod">
          <ac:chgData name="Dussadee Royal" userId="51beead8-6fa0-4b98-aeba-37044af35e17" providerId="ADAL" clId="{82F1C86A-2136-4361-B4DC-BFEC7AC3C0F2}" dt="2022-01-20T13:44:27.317" v="31" actId="404"/>
          <ac:spMkLst>
            <pc:docMk/>
            <pc:sldMk cId="3455826918" sldId="1993219355"/>
            <ac:spMk id="33" creationId="{2D9AA5A3-4C1D-4E7C-B8C4-91F15EEC7095}"/>
          </ac:spMkLst>
        </pc:spChg>
        <pc:spChg chg="mod">
          <ac:chgData name="Dussadee Royal" userId="51beead8-6fa0-4b98-aeba-37044af35e17" providerId="ADAL" clId="{82F1C86A-2136-4361-B4DC-BFEC7AC3C0F2}" dt="2022-01-20T13:44:47.338" v="34" actId="14100"/>
          <ac:spMkLst>
            <pc:docMk/>
            <pc:sldMk cId="3455826918" sldId="1993219355"/>
            <ac:spMk id="61" creationId="{8F10D318-06DA-4C8D-851B-4DD3B12AA502}"/>
          </ac:spMkLst>
        </pc:spChg>
        <pc:spChg chg="mod">
          <ac:chgData name="Dussadee Royal" userId="51beead8-6fa0-4b98-aeba-37044af35e17" providerId="ADAL" clId="{82F1C86A-2136-4361-B4DC-BFEC7AC3C0F2}" dt="2022-01-20T13:44:49.492" v="35" actId="14100"/>
          <ac:spMkLst>
            <pc:docMk/>
            <pc:sldMk cId="3455826918" sldId="1993219355"/>
            <ac:spMk id="62" creationId="{2BB30813-B9D3-40FD-A02F-FBC9BD682F2B}"/>
          </ac:spMkLst>
        </pc:spChg>
        <pc:spChg chg="mod">
          <ac:chgData name="Dussadee Royal" userId="51beead8-6fa0-4b98-aeba-37044af35e17" providerId="ADAL" clId="{82F1C86A-2136-4361-B4DC-BFEC7AC3C0F2}" dt="2022-01-20T14:00:45.839" v="223"/>
          <ac:spMkLst>
            <pc:docMk/>
            <pc:sldMk cId="3455826918" sldId="1993219355"/>
            <ac:spMk id="86" creationId="{FC721E52-6C2A-4290-95D5-7588DE9B7CA2}"/>
          </ac:spMkLst>
        </pc:spChg>
        <pc:grpChg chg="del">
          <ac:chgData name="Dussadee Royal" userId="51beead8-6fa0-4b98-aeba-37044af35e17" providerId="ADAL" clId="{82F1C86A-2136-4361-B4DC-BFEC7AC3C0F2}" dt="2022-01-20T14:00:45.510" v="222" actId="478"/>
          <ac:grpSpMkLst>
            <pc:docMk/>
            <pc:sldMk cId="3455826918" sldId="1993219355"/>
            <ac:grpSpMk id="7" creationId="{D40FE04F-0C65-4523-BD2B-E390A6AC25CF}"/>
          </ac:grpSpMkLst>
        </pc:grpChg>
        <pc:grpChg chg="add mod">
          <ac:chgData name="Dussadee Royal" userId="51beead8-6fa0-4b98-aeba-37044af35e17" providerId="ADAL" clId="{82F1C86A-2136-4361-B4DC-BFEC7AC3C0F2}" dt="2022-01-20T14:00:45.839" v="223"/>
          <ac:grpSpMkLst>
            <pc:docMk/>
            <pc:sldMk cId="3455826918" sldId="1993219355"/>
            <ac:grpSpMk id="80" creationId="{1763F121-7BE4-47F3-A8FA-3AA1A11CB8FC}"/>
          </ac:grpSpMkLst>
        </pc:grpChg>
        <pc:picChg chg="mod">
          <ac:chgData name="Dussadee Royal" userId="51beead8-6fa0-4b98-aeba-37044af35e17" providerId="ADAL" clId="{82F1C86A-2136-4361-B4DC-BFEC7AC3C0F2}" dt="2022-01-20T14:00:45.839" v="223"/>
          <ac:picMkLst>
            <pc:docMk/>
            <pc:sldMk cId="3455826918" sldId="1993219355"/>
            <ac:picMk id="81" creationId="{A291ACE6-D71C-4A2B-9B86-BE74DF2292B6}"/>
          </ac:picMkLst>
        </pc:picChg>
      </pc:sldChg>
      <pc:sldChg chg="addSp delSp modSp mod">
        <pc:chgData name="Dussadee Royal" userId="51beead8-6fa0-4b98-aeba-37044af35e17" providerId="ADAL" clId="{82F1C86A-2136-4361-B4DC-BFEC7AC3C0F2}" dt="2022-01-20T14:02:13.035" v="304"/>
        <pc:sldMkLst>
          <pc:docMk/>
          <pc:sldMk cId="1745281290" sldId="1993219356"/>
        </pc:sldMkLst>
        <pc:spChg chg="mod">
          <ac:chgData name="Dussadee Royal" userId="51beead8-6fa0-4b98-aeba-37044af35e17" providerId="ADAL" clId="{82F1C86A-2136-4361-B4DC-BFEC7AC3C0F2}" dt="2022-01-20T14:02:13.035" v="304"/>
          <ac:spMkLst>
            <pc:docMk/>
            <pc:sldMk cId="1745281290" sldId="1993219356"/>
            <ac:spMk id="2" creationId="{E584CC1E-6CEB-49CD-95BA-4E72388D1F07}"/>
          </ac:spMkLst>
        </pc:spChg>
        <pc:spChg chg="mod">
          <ac:chgData name="Dussadee Royal" userId="51beead8-6fa0-4b98-aeba-37044af35e17" providerId="ADAL" clId="{82F1C86A-2136-4361-B4DC-BFEC7AC3C0F2}" dt="2022-01-20T13:46:42.395" v="52" actId="122"/>
          <ac:spMkLst>
            <pc:docMk/>
            <pc:sldMk cId="1745281290" sldId="1993219356"/>
            <ac:spMk id="4" creationId="{7F5EAEB5-F3B9-4DA9-98D7-8338B3EBBAC2}"/>
          </ac:spMkLst>
        </pc:spChg>
        <pc:spChg chg="mod">
          <ac:chgData name="Dussadee Royal" userId="51beead8-6fa0-4b98-aeba-37044af35e17" providerId="ADAL" clId="{82F1C86A-2136-4361-B4DC-BFEC7AC3C0F2}" dt="2022-01-20T13:46:26.368" v="40" actId="1037"/>
          <ac:spMkLst>
            <pc:docMk/>
            <pc:sldMk cId="1745281290" sldId="1993219356"/>
            <ac:spMk id="43" creationId="{770E755C-5C65-44F0-9D7A-C9B8F592BBDE}"/>
          </ac:spMkLst>
        </pc:spChg>
        <pc:spChg chg="mod">
          <ac:chgData name="Dussadee Royal" userId="51beead8-6fa0-4b98-aeba-37044af35e17" providerId="ADAL" clId="{82F1C86A-2136-4361-B4DC-BFEC7AC3C0F2}" dt="2022-01-20T13:46:31.002" v="42" actId="1037"/>
          <ac:spMkLst>
            <pc:docMk/>
            <pc:sldMk cId="1745281290" sldId="1993219356"/>
            <ac:spMk id="44" creationId="{9D2143C7-79B5-4C93-836A-7FDEB0C33AAC}"/>
          </ac:spMkLst>
        </pc:spChg>
        <pc:spChg chg="mod">
          <ac:chgData name="Dussadee Royal" userId="51beead8-6fa0-4b98-aeba-37044af35e17" providerId="ADAL" clId="{82F1C86A-2136-4361-B4DC-BFEC7AC3C0F2}" dt="2022-01-20T13:46:20.312" v="37" actId="122"/>
          <ac:spMkLst>
            <pc:docMk/>
            <pc:sldMk cId="1745281290" sldId="1993219356"/>
            <ac:spMk id="45" creationId="{31A01639-B4B3-43AE-AF85-5BBD49F53239}"/>
          </ac:spMkLst>
        </pc:spChg>
        <pc:spChg chg="mod">
          <ac:chgData name="Dussadee Royal" userId="51beead8-6fa0-4b98-aeba-37044af35e17" providerId="ADAL" clId="{82F1C86A-2136-4361-B4DC-BFEC7AC3C0F2}" dt="2022-01-20T13:46:37.342" v="51" actId="1037"/>
          <ac:spMkLst>
            <pc:docMk/>
            <pc:sldMk cId="1745281290" sldId="1993219356"/>
            <ac:spMk id="46" creationId="{77D03720-7FFE-41B8-A2F5-BFCF0DE7540D}"/>
          </ac:spMkLst>
        </pc:spChg>
        <pc:spChg chg="mod">
          <ac:chgData name="Dussadee Royal" userId="51beead8-6fa0-4b98-aeba-37044af35e17" providerId="ADAL" clId="{82F1C86A-2136-4361-B4DC-BFEC7AC3C0F2}" dt="2022-01-20T14:00:41.845" v="221"/>
          <ac:spMkLst>
            <pc:docMk/>
            <pc:sldMk cId="1745281290" sldId="1993219356"/>
            <ac:spMk id="65" creationId="{E787FA38-EF87-4237-BDDD-B76B01113CED}"/>
          </ac:spMkLst>
        </pc:spChg>
        <pc:grpChg chg="del">
          <ac:chgData name="Dussadee Royal" userId="51beead8-6fa0-4b98-aeba-37044af35e17" providerId="ADAL" clId="{82F1C86A-2136-4361-B4DC-BFEC7AC3C0F2}" dt="2022-01-20T14:00:41.501" v="220" actId="478"/>
          <ac:grpSpMkLst>
            <pc:docMk/>
            <pc:sldMk cId="1745281290" sldId="1993219356"/>
            <ac:grpSpMk id="8" creationId="{CBC816EB-EE6B-4C8A-B58D-8283820BDF05}"/>
          </ac:grpSpMkLst>
        </pc:grpChg>
        <pc:grpChg chg="add mod">
          <ac:chgData name="Dussadee Royal" userId="51beead8-6fa0-4b98-aeba-37044af35e17" providerId="ADAL" clId="{82F1C86A-2136-4361-B4DC-BFEC7AC3C0F2}" dt="2022-01-20T14:00:41.845" v="221"/>
          <ac:grpSpMkLst>
            <pc:docMk/>
            <pc:sldMk cId="1745281290" sldId="1993219356"/>
            <ac:grpSpMk id="63" creationId="{21EC0286-1142-46DB-BDC5-3717A0C33F42}"/>
          </ac:grpSpMkLst>
        </pc:grpChg>
        <pc:picChg chg="mod">
          <ac:chgData name="Dussadee Royal" userId="51beead8-6fa0-4b98-aeba-37044af35e17" providerId="ADAL" clId="{82F1C86A-2136-4361-B4DC-BFEC7AC3C0F2}" dt="2022-01-20T14:00:41.845" v="221"/>
          <ac:picMkLst>
            <pc:docMk/>
            <pc:sldMk cId="1745281290" sldId="1993219356"/>
            <ac:picMk id="64" creationId="{7856EF62-4FD5-4938-A108-60254E7126CD}"/>
          </ac:picMkLst>
        </pc:picChg>
      </pc:sldChg>
      <pc:sldChg chg="addSp delSp modSp mod">
        <pc:chgData name="Dussadee Royal" userId="51beead8-6fa0-4b98-aeba-37044af35e17" providerId="ADAL" clId="{82F1C86A-2136-4361-B4DC-BFEC7AC3C0F2}" dt="2022-01-20T14:02:13.035" v="304"/>
        <pc:sldMkLst>
          <pc:docMk/>
          <pc:sldMk cId="2090192870" sldId="1993219357"/>
        </pc:sldMkLst>
        <pc:spChg chg="mod">
          <ac:chgData name="Dussadee Royal" userId="51beead8-6fa0-4b98-aeba-37044af35e17" providerId="ADAL" clId="{82F1C86A-2136-4361-B4DC-BFEC7AC3C0F2}" dt="2022-01-20T14:02:13.035" v="304"/>
          <ac:spMkLst>
            <pc:docMk/>
            <pc:sldMk cId="2090192870" sldId="1993219357"/>
            <ac:spMk id="2" creationId="{39B80B37-CE15-4259-A76C-4611E725EAF8}"/>
          </ac:spMkLst>
        </pc:spChg>
        <pc:spChg chg="mod">
          <ac:chgData name="Dussadee Royal" userId="51beead8-6fa0-4b98-aeba-37044af35e17" providerId="ADAL" clId="{82F1C86A-2136-4361-B4DC-BFEC7AC3C0F2}" dt="2022-01-20T14:00:00.571" v="207"/>
          <ac:spMkLst>
            <pc:docMk/>
            <pc:sldMk cId="2090192870" sldId="1993219357"/>
            <ac:spMk id="70" creationId="{06BB81FA-A3E3-4C5C-B765-AE9EA88CE5CE}"/>
          </ac:spMkLst>
        </pc:spChg>
        <pc:grpChg chg="del">
          <ac:chgData name="Dussadee Royal" userId="51beead8-6fa0-4b98-aeba-37044af35e17" providerId="ADAL" clId="{82F1C86A-2136-4361-B4DC-BFEC7AC3C0F2}" dt="2022-01-20T14:00:00.307" v="206" actId="478"/>
          <ac:grpSpMkLst>
            <pc:docMk/>
            <pc:sldMk cId="2090192870" sldId="1993219357"/>
            <ac:grpSpMk id="12" creationId="{918FBC86-FA4D-44D9-A41C-F5ED543DB7B1}"/>
          </ac:grpSpMkLst>
        </pc:grpChg>
        <pc:grpChg chg="add mod">
          <ac:chgData name="Dussadee Royal" userId="51beead8-6fa0-4b98-aeba-37044af35e17" providerId="ADAL" clId="{82F1C86A-2136-4361-B4DC-BFEC7AC3C0F2}" dt="2022-01-20T14:00:00.571" v="207"/>
          <ac:grpSpMkLst>
            <pc:docMk/>
            <pc:sldMk cId="2090192870" sldId="1993219357"/>
            <ac:grpSpMk id="56" creationId="{1E499760-2E40-45EB-817F-D53B11C32891}"/>
          </ac:grpSpMkLst>
        </pc:grpChg>
        <pc:graphicFrameChg chg="mod modGraphic">
          <ac:chgData name="Dussadee Royal" userId="51beead8-6fa0-4b98-aeba-37044af35e17" providerId="ADAL" clId="{82F1C86A-2136-4361-B4DC-BFEC7AC3C0F2}" dt="2022-01-20T13:49:01.726" v="72" actId="1035"/>
          <ac:graphicFrameMkLst>
            <pc:docMk/>
            <pc:sldMk cId="2090192870" sldId="1993219357"/>
            <ac:graphicFrameMk id="11" creationId="{3F2EBD9B-939A-4D7A-AF35-F7944A6175E2}"/>
          </ac:graphicFrameMkLst>
        </pc:graphicFrameChg>
        <pc:picChg chg="mod">
          <ac:chgData name="Dussadee Royal" userId="51beead8-6fa0-4b98-aeba-37044af35e17" providerId="ADAL" clId="{82F1C86A-2136-4361-B4DC-BFEC7AC3C0F2}" dt="2022-01-20T14:00:00.571" v="207"/>
          <ac:picMkLst>
            <pc:docMk/>
            <pc:sldMk cId="2090192870" sldId="1993219357"/>
            <ac:picMk id="69" creationId="{1E545E4A-5D27-4173-AF95-1905C140A48D}"/>
          </ac:picMkLst>
        </pc:picChg>
      </pc:sldChg>
      <pc:sldChg chg="addSp delSp modSp mod">
        <pc:chgData name="Dussadee Royal" userId="51beead8-6fa0-4b98-aeba-37044af35e17" providerId="ADAL" clId="{82F1C86A-2136-4361-B4DC-BFEC7AC3C0F2}" dt="2022-01-20T14:02:13.035" v="304"/>
        <pc:sldMkLst>
          <pc:docMk/>
          <pc:sldMk cId="469524482" sldId="1993219358"/>
        </pc:sldMkLst>
        <pc:spChg chg="mod">
          <ac:chgData name="Dussadee Royal" userId="51beead8-6fa0-4b98-aeba-37044af35e17" providerId="ADAL" clId="{82F1C86A-2136-4361-B4DC-BFEC7AC3C0F2}" dt="2022-01-20T14:02:13.035" v="304"/>
          <ac:spMkLst>
            <pc:docMk/>
            <pc:sldMk cId="469524482" sldId="1993219358"/>
            <ac:spMk id="2" creationId="{0878A12C-5593-4132-AEEA-FE87C3CCEB31}"/>
          </ac:spMkLst>
        </pc:spChg>
        <pc:spChg chg="mod">
          <ac:chgData name="Dussadee Royal" userId="51beead8-6fa0-4b98-aeba-37044af35e17" providerId="ADAL" clId="{82F1C86A-2136-4361-B4DC-BFEC7AC3C0F2}" dt="2022-01-20T13:48:24.666" v="67" actId="14100"/>
          <ac:spMkLst>
            <pc:docMk/>
            <pc:sldMk cId="469524482" sldId="1993219358"/>
            <ac:spMk id="30" creationId="{42EF981F-B363-426A-813E-CFB88DC57E0F}"/>
          </ac:spMkLst>
        </pc:spChg>
        <pc:spChg chg="mod">
          <ac:chgData name="Dussadee Royal" userId="51beead8-6fa0-4b98-aeba-37044af35e17" providerId="ADAL" clId="{82F1C86A-2136-4361-B4DC-BFEC7AC3C0F2}" dt="2022-01-20T13:48:35.377" v="68" actId="404"/>
          <ac:spMkLst>
            <pc:docMk/>
            <pc:sldMk cId="469524482" sldId="1993219358"/>
            <ac:spMk id="115" creationId="{FC7360A2-EED1-4E85-B3CC-DD849CBB071D}"/>
          </ac:spMkLst>
        </pc:spChg>
        <pc:spChg chg="mod">
          <ac:chgData name="Dussadee Royal" userId="51beead8-6fa0-4b98-aeba-37044af35e17" providerId="ADAL" clId="{82F1C86A-2136-4361-B4DC-BFEC7AC3C0F2}" dt="2022-01-20T13:48:35.377" v="68" actId="404"/>
          <ac:spMkLst>
            <pc:docMk/>
            <pc:sldMk cId="469524482" sldId="1993219358"/>
            <ac:spMk id="116" creationId="{6AFE2586-1921-4769-B015-F428AE972A09}"/>
          </ac:spMkLst>
        </pc:spChg>
        <pc:spChg chg="mod">
          <ac:chgData name="Dussadee Royal" userId="51beead8-6fa0-4b98-aeba-37044af35e17" providerId="ADAL" clId="{82F1C86A-2136-4361-B4DC-BFEC7AC3C0F2}" dt="2022-01-20T13:48:35.377" v="68" actId="404"/>
          <ac:spMkLst>
            <pc:docMk/>
            <pc:sldMk cId="469524482" sldId="1993219358"/>
            <ac:spMk id="117" creationId="{EC05A115-31DD-4973-90F9-E9437C0972CB}"/>
          </ac:spMkLst>
        </pc:spChg>
        <pc:spChg chg="mod">
          <ac:chgData name="Dussadee Royal" userId="51beead8-6fa0-4b98-aeba-37044af35e17" providerId="ADAL" clId="{82F1C86A-2136-4361-B4DC-BFEC7AC3C0F2}" dt="2022-01-20T13:48:35.377" v="68" actId="404"/>
          <ac:spMkLst>
            <pc:docMk/>
            <pc:sldMk cId="469524482" sldId="1993219358"/>
            <ac:spMk id="118" creationId="{792A16D1-BAB5-45DE-96CD-E3D0206096C6}"/>
          </ac:spMkLst>
        </pc:spChg>
        <pc:spChg chg="mod">
          <ac:chgData name="Dussadee Royal" userId="51beead8-6fa0-4b98-aeba-37044af35e17" providerId="ADAL" clId="{82F1C86A-2136-4361-B4DC-BFEC7AC3C0F2}" dt="2022-01-20T14:00:20.215" v="211"/>
          <ac:spMkLst>
            <pc:docMk/>
            <pc:sldMk cId="469524482" sldId="1993219358"/>
            <ac:spMk id="175" creationId="{86779565-FC8C-47BC-BCB2-CE1CDB24C787}"/>
          </ac:spMkLst>
        </pc:spChg>
        <pc:grpChg chg="del">
          <ac:chgData name="Dussadee Royal" userId="51beead8-6fa0-4b98-aeba-37044af35e17" providerId="ADAL" clId="{82F1C86A-2136-4361-B4DC-BFEC7AC3C0F2}" dt="2022-01-20T14:00:19.886" v="210" actId="478"/>
          <ac:grpSpMkLst>
            <pc:docMk/>
            <pc:sldMk cId="469524482" sldId="1993219358"/>
            <ac:grpSpMk id="7" creationId="{1D20E096-16F5-4183-9E76-BA641B728BCE}"/>
          </ac:grpSpMkLst>
        </pc:grpChg>
        <pc:grpChg chg="add mod">
          <ac:chgData name="Dussadee Royal" userId="51beead8-6fa0-4b98-aeba-37044af35e17" providerId="ADAL" clId="{82F1C86A-2136-4361-B4DC-BFEC7AC3C0F2}" dt="2022-01-20T14:00:20.215" v="211"/>
          <ac:grpSpMkLst>
            <pc:docMk/>
            <pc:sldMk cId="469524482" sldId="1993219358"/>
            <ac:grpSpMk id="171" creationId="{09DE752C-E172-4897-82AB-F37AD0EF583F}"/>
          </ac:grpSpMkLst>
        </pc:grpChg>
        <pc:picChg chg="mod">
          <ac:chgData name="Dussadee Royal" userId="51beead8-6fa0-4b98-aeba-37044af35e17" providerId="ADAL" clId="{82F1C86A-2136-4361-B4DC-BFEC7AC3C0F2}" dt="2022-01-20T14:00:20.215" v="211"/>
          <ac:picMkLst>
            <pc:docMk/>
            <pc:sldMk cId="469524482" sldId="1993219358"/>
            <ac:picMk id="173" creationId="{049C8F88-747F-40B6-9135-0291CAE83D90}"/>
          </ac:picMkLst>
        </pc:picChg>
      </pc:sldChg>
      <pc:sldChg chg="addSp delSp modSp">
        <pc:chgData name="Dussadee Royal" userId="51beead8-6fa0-4b98-aeba-37044af35e17" providerId="ADAL" clId="{82F1C86A-2136-4361-B4DC-BFEC7AC3C0F2}" dt="2022-01-20T14:02:13.035" v="304"/>
        <pc:sldMkLst>
          <pc:docMk/>
          <pc:sldMk cId="3672250100" sldId="1993219359"/>
        </pc:sldMkLst>
        <pc:spChg chg="mod">
          <ac:chgData name="Dussadee Royal" userId="51beead8-6fa0-4b98-aeba-37044af35e17" providerId="ADAL" clId="{82F1C86A-2136-4361-B4DC-BFEC7AC3C0F2}" dt="2022-01-20T14:02:13.035" v="304"/>
          <ac:spMkLst>
            <pc:docMk/>
            <pc:sldMk cId="3672250100" sldId="1993219359"/>
            <ac:spMk id="2" creationId="{4716D78E-9F4D-4C4F-B0A1-59B53FB4E33E}"/>
          </ac:spMkLst>
        </pc:spChg>
        <pc:spChg chg="mod">
          <ac:chgData name="Dussadee Royal" userId="51beead8-6fa0-4b98-aeba-37044af35e17" providerId="ADAL" clId="{82F1C86A-2136-4361-B4DC-BFEC7AC3C0F2}" dt="2022-01-20T13:59:27.602" v="195"/>
          <ac:spMkLst>
            <pc:docMk/>
            <pc:sldMk cId="3672250100" sldId="1993219359"/>
            <ac:spMk id="219" creationId="{2A1D6097-3539-45E1-AA29-CA45099AFF63}"/>
          </ac:spMkLst>
        </pc:spChg>
        <pc:spChg chg="mod">
          <ac:chgData name="Dussadee Royal" userId="51beead8-6fa0-4b98-aeba-37044af35e17" providerId="ADAL" clId="{82F1C86A-2136-4361-B4DC-BFEC7AC3C0F2}" dt="2022-01-20T13:53:02.798" v="101" actId="14100"/>
          <ac:spMkLst>
            <pc:docMk/>
            <pc:sldMk cId="3672250100" sldId="1993219359"/>
            <ac:spMk id="223" creationId="{0DC1B235-F5BA-4ACD-A937-161E0B71D7EA}"/>
          </ac:spMkLst>
        </pc:spChg>
        <pc:spChg chg="mod">
          <ac:chgData name="Dussadee Royal" userId="51beead8-6fa0-4b98-aeba-37044af35e17" providerId="ADAL" clId="{82F1C86A-2136-4361-B4DC-BFEC7AC3C0F2}" dt="2022-01-20T13:52:56.138" v="100" actId="1076"/>
          <ac:spMkLst>
            <pc:docMk/>
            <pc:sldMk cId="3672250100" sldId="1993219359"/>
            <ac:spMk id="277" creationId="{6A97EC3D-E21D-4A70-AE8A-2B5D8260F790}"/>
          </ac:spMkLst>
        </pc:spChg>
        <pc:spChg chg="mod">
          <ac:chgData name="Dussadee Royal" userId="51beead8-6fa0-4b98-aeba-37044af35e17" providerId="ADAL" clId="{82F1C86A-2136-4361-B4DC-BFEC7AC3C0F2}" dt="2022-01-20T13:52:56.138" v="100" actId="1076"/>
          <ac:spMkLst>
            <pc:docMk/>
            <pc:sldMk cId="3672250100" sldId="1993219359"/>
            <ac:spMk id="278" creationId="{93456B8A-D0F3-4740-A94A-FFC2925CCE8A}"/>
          </ac:spMkLst>
        </pc:spChg>
        <pc:spChg chg="mod">
          <ac:chgData name="Dussadee Royal" userId="51beead8-6fa0-4b98-aeba-37044af35e17" providerId="ADAL" clId="{82F1C86A-2136-4361-B4DC-BFEC7AC3C0F2}" dt="2022-01-20T13:52:56.138" v="100" actId="1076"/>
          <ac:spMkLst>
            <pc:docMk/>
            <pc:sldMk cId="3672250100" sldId="1993219359"/>
            <ac:spMk id="279" creationId="{0C9FDE1E-DEBE-4242-AF50-DF788B260BED}"/>
          </ac:spMkLst>
        </pc:spChg>
        <pc:spChg chg="mod">
          <ac:chgData name="Dussadee Royal" userId="51beead8-6fa0-4b98-aeba-37044af35e17" providerId="ADAL" clId="{82F1C86A-2136-4361-B4DC-BFEC7AC3C0F2}" dt="2022-01-20T13:52:56.138" v="100" actId="1076"/>
          <ac:spMkLst>
            <pc:docMk/>
            <pc:sldMk cId="3672250100" sldId="1993219359"/>
            <ac:spMk id="280" creationId="{52FF530D-0518-4B93-AC67-5ABE52AE32D0}"/>
          </ac:spMkLst>
        </pc:spChg>
        <pc:grpChg chg="del">
          <ac:chgData name="Dussadee Royal" userId="51beead8-6fa0-4b98-aeba-37044af35e17" providerId="ADAL" clId="{82F1C86A-2136-4361-B4DC-BFEC7AC3C0F2}" dt="2022-01-20T13:59:27.303" v="194" actId="478"/>
          <ac:grpSpMkLst>
            <pc:docMk/>
            <pc:sldMk cId="3672250100" sldId="1993219359"/>
            <ac:grpSpMk id="8" creationId="{196760DF-CA79-410B-967E-A15C269690E2}"/>
          </ac:grpSpMkLst>
        </pc:grpChg>
        <pc:grpChg chg="add mod">
          <ac:chgData name="Dussadee Royal" userId="51beead8-6fa0-4b98-aeba-37044af35e17" providerId="ADAL" clId="{82F1C86A-2136-4361-B4DC-BFEC7AC3C0F2}" dt="2022-01-20T13:59:27.602" v="195"/>
          <ac:grpSpMkLst>
            <pc:docMk/>
            <pc:sldMk cId="3672250100" sldId="1993219359"/>
            <ac:grpSpMk id="192" creationId="{8FFEA2AD-13A2-4CBA-A084-F48D4DA383D6}"/>
          </ac:grpSpMkLst>
        </pc:grpChg>
        <pc:picChg chg="mod">
          <ac:chgData name="Dussadee Royal" userId="51beead8-6fa0-4b98-aeba-37044af35e17" providerId="ADAL" clId="{82F1C86A-2136-4361-B4DC-BFEC7AC3C0F2}" dt="2022-01-20T13:59:27.602" v="195"/>
          <ac:picMkLst>
            <pc:docMk/>
            <pc:sldMk cId="3672250100" sldId="1993219359"/>
            <ac:picMk id="202" creationId="{6AFCA9F5-FCE3-49AC-BB6B-06144152C29F}"/>
          </ac:picMkLst>
        </pc:picChg>
      </pc:sldChg>
      <pc:sldChg chg="addSp delSp modSp">
        <pc:chgData name="Dussadee Royal" userId="51beead8-6fa0-4b98-aeba-37044af35e17" providerId="ADAL" clId="{82F1C86A-2136-4361-B4DC-BFEC7AC3C0F2}" dt="2022-01-20T14:02:13.035" v="304"/>
        <pc:sldMkLst>
          <pc:docMk/>
          <pc:sldMk cId="389740084" sldId="1993219360"/>
        </pc:sldMkLst>
        <pc:spChg chg="mod">
          <ac:chgData name="Dussadee Royal" userId="51beead8-6fa0-4b98-aeba-37044af35e17" providerId="ADAL" clId="{82F1C86A-2136-4361-B4DC-BFEC7AC3C0F2}" dt="2022-01-20T14:02:13.035" v="304"/>
          <ac:spMkLst>
            <pc:docMk/>
            <pc:sldMk cId="389740084" sldId="1993219360"/>
            <ac:spMk id="2" creationId="{54F33537-7411-4706-B1C4-24F9E77F6BF1}"/>
          </ac:spMkLst>
        </pc:spChg>
        <pc:spChg chg="mod">
          <ac:chgData name="Dussadee Royal" userId="51beead8-6fa0-4b98-aeba-37044af35e17" providerId="ADAL" clId="{82F1C86A-2136-4361-B4DC-BFEC7AC3C0F2}" dt="2022-01-20T13:53:20.535" v="102" actId="14100"/>
          <ac:spMkLst>
            <pc:docMk/>
            <pc:sldMk cId="389740084" sldId="1993219360"/>
            <ac:spMk id="5" creationId="{2835E4D8-1BDA-4CFB-9495-C78871940568}"/>
          </ac:spMkLst>
        </pc:spChg>
        <pc:spChg chg="mod">
          <ac:chgData name="Dussadee Royal" userId="51beead8-6fa0-4b98-aeba-37044af35e17" providerId="ADAL" clId="{82F1C86A-2136-4361-B4DC-BFEC7AC3C0F2}" dt="2022-01-20T13:59:19.762" v="191"/>
          <ac:spMkLst>
            <pc:docMk/>
            <pc:sldMk cId="389740084" sldId="1993219360"/>
            <ac:spMk id="49" creationId="{A7315774-4578-47D9-BC6E-BDE42686D6F5}"/>
          </ac:spMkLst>
        </pc:spChg>
        <pc:grpChg chg="del">
          <ac:chgData name="Dussadee Royal" userId="51beead8-6fa0-4b98-aeba-37044af35e17" providerId="ADAL" clId="{82F1C86A-2136-4361-B4DC-BFEC7AC3C0F2}" dt="2022-01-20T13:59:19.472" v="190" actId="478"/>
          <ac:grpSpMkLst>
            <pc:docMk/>
            <pc:sldMk cId="389740084" sldId="1993219360"/>
            <ac:grpSpMk id="10" creationId="{461A774F-1073-4033-8AF1-E5F79D494EDA}"/>
          </ac:grpSpMkLst>
        </pc:grpChg>
        <pc:grpChg chg="add mod">
          <ac:chgData name="Dussadee Royal" userId="51beead8-6fa0-4b98-aeba-37044af35e17" providerId="ADAL" clId="{82F1C86A-2136-4361-B4DC-BFEC7AC3C0F2}" dt="2022-01-20T13:59:19.762" v="191"/>
          <ac:grpSpMkLst>
            <pc:docMk/>
            <pc:sldMk cId="389740084" sldId="1993219360"/>
            <ac:grpSpMk id="47" creationId="{FD6D7481-98FC-47FD-82BF-11D3F4EC743E}"/>
          </ac:grpSpMkLst>
        </pc:grpChg>
        <pc:picChg chg="mod">
          <ac:chgData name="Dussadee Royal" userId="51beead8-6fa0-4b98-aeba-37044af35e17" providerId="ADAL" clId="{82F1C86A-2136-4361-B4DC-BFEC7AC3C0F2}" dt="2022-01-20T13:59:19.762" v="191"/>
          <ac:picMkLst>
            <pc:docMk/>
            <pc:sldMk cId="389740084" sldId="1993219360"/>
            <ac:picMk id="48" creationId="{638B8785-384D-44A0-9F5F-A0EF28CCFBA9}"/>
          </ac:picMkLst>
        </pc:picChg>
      </pc:sldChg>
      <pc:sldChg chg="addSp delSp modSp">
        <pc:chgData name="Dussadee Royal" userId="51beead8-6fa0-4b98-aeba-37044af35e17" providerId="ADAL" clId="{82F1C86A-2136-4361-B4DC-BFEC7AC3C0F2}" dt="2022-01-20T14:02:13.035" v="304"/>
        <pc:sldMkLst>
          <pc:docMk/>
          <pc:sldMk cId="4223332247" sldId="1993219361"/>
        </pc:sldMkLst>
        <pc:spChg chg="mod">
          <ac:chgData name="Dussadee Royal" userId="51beead8-6fa0-4b98-aeba-37044af35e17" providerId="ADAL" clId="{82F1C86A-2136-4361-B4DC-BFEC7AC3C0F2}" dt="2022-01-20T14:02:13.035" v="304"/>
          <ac:spMkLst>
            <pc:docMk/>
            <pc:sldMk cId="4223332247" sldId="1993219361"/>
            <ac:spMk id="2" creationId="{AB12E14E-766A-4372-A6DD-613BA6CC3C23}"/>
          </ac:spMkLst>
        </pc:spChg>
        <pc:spChg chg="mod">
          <ac:chgData name="Dussadee Royal" userId="51beead8-6fa0-4b98-aeba-37044af35e17" providerId="ADAL" clId="{82F1C86A-2136-4361-B4DC-BFEC7AC3C0F2}" dt="2022-01-20T13:59:02.710" v="183"/>
          <ac:spMkLst>
            <pc:docMk/>
            <pc:sldMk cId="4223332247" sldId="1993219361"/>
            <ac:spMk id="174" creationId="{56FE3378-373E-49BD-BB70-29742550D983}"/>
          </ac:spMkLst>
        </pc:spChg>
        <pc:grpChg chg="del">
          <ac:chgData name="Dussadee Royal" userId="51beead8-6fa0-4b98-aeba-37044af35e17" providerId="ADAL" clId="{82F1C86A-2136-4361-B4DC-BFEC7AC3C0F2}" dt="2022-01-20T13:59:02.427" v="182" actId="478"/>
          <ac:grpSpMkLst>
            <pc:docMk/>
            <pc:sldMk cId="4223332247" sldId="1993219361"/>
            <ac:grpSpMk id="9" creationId="{315F3260-DA91-479E-8404-A52405A47831}"/>
          </ac:grpSpMkLst>
        </pc:grpChg>
        <pc:grpChg chg="add mod">
          <ac:chgData name="Dussadee Royal" userId="51beead8-6fa0-4b98-aeba-37044af35e17" providerId="ADAL" clId="{82F1C86A-2136-4361-B4DC-BFEC7AC3C0F2}" dt="2022-01-20T13:59:02.710" v="183"/>
          <ac:grpSpMkLst>
            <pc:docMk/>
            <pc:sldMk cId="4223332247" sldId="1993219361"/>
            <ac:grpSpMk id="172" creationId="{762721E2-8E3A-49BE-A2AF-9316A23E05B7}"/>
          </ac:grpSpMkLst>
        </pc:grpChg>
        <pc:picChg chg="mod">
          <ac:chgData name="Dussadee Royal" userId="51beead8-6fa0-4b98-aeba-37044af35e17" providerId="ADAL" clId="{82F1C86A-2136-4361-B4DC-BFEC7AC3C0F2}" dt="2022-01-20T13:59:02.710" v="183"/>
          <ac:picMkLst>
            <pc:docMk/>
            <pc:sldMk cId="4223332247" sldId="1993219361"/>
            <ac:picMk id="173" creationId="{C9454A65-4F6F-41AD-A63E-D3DEAEDC94E6}"/>
          </ac:picMkLst>
        </pc:picChg>
      </pc:sldChg>
      <pc:sldChg chg="addSp delSp modSp mod">
        <pc:chgData name="Dussadee Royal" userId="51beead8-6fa0-4b98-aeba-37044af35e17" providerId="ADAL" clId="{82F1C86A-2136-4361-B4DC-BFEC7AC3C0F2}" dt="2022-01-20T14:02:13.035" v="304"/>
        <pc:sldMkLst>
          <pc:docMk/>
          <pc:sldMk cId="1163000647" sldId="1993219362"/>
        </pc:sldMkLst>
        <pc:spChg chg="mod">
          <ac:chgData name="Dussadee Royal" userId="51beead8-6fa0-4b98-aeba-37044af35e17" providerId="ADAL" clId="{82F1C86A-2136-4361-B4DC-BFEC7AC3C0F2}" dt="2022-01-20T14:02:13.035" v="304"/>
          <ac:spMkLst>
            <pc:docMk/>
            <pc:sldMk cId="1163000647" sldId="1993219362"/>
            <ac:spMk id="2" creationId="{CF219553-0470-4338-B3BA-3A248400F11D}"/>
          </ac:spMkLst>
        </pc:spChg>
        <pc:spChg chg="mod">
          <ac:chgData name="Dussadee Royal" userId="51beead8-6fa0-4b98-aeba-37044af35e17" providerId="ADAL" clId="{82F1C86A-2136-4361-B4DC-BFEC7AC3C0F2}" dt="2022-01-20T13:56:49.443" v="142" actId="1076"/>
          <ac:spMkLst>
            <pc:docMk/>
            <pc:sldMk cId="1163000647" sldId="1993219362"/>
            <ac:spMk id="5" creationId="{9ABBEAA8-0823-4C25-8A21-23F2FCB99264}"/>
          </ac:spMkLst>
        </pc:spChg>
        <pc:spChg chg="mod">
          <ac:chgData name="Dussadee Royal" userId="51beead8-6fa0-4b98-aeba-37044af35e17" providerId="ADAL" clId="{82F1C86A-2136-4361-B4DC-BFEC7AC3C0F2}" dt="2022-01-20T13:57:20.133" v="146" actId="404"/>
          <ac:spMkLst>
            <pc:docMk/>
            <pc:sldMk cId="1163000647" sldId="1993219362"/>
            <ac:spMk id="16" creationId="{2248182D-7B08-4763-B1AB-C4272403F0C8}"/>
          </ac:spMkLst>
        </pc:spChg>
        <pc:spChg chg="mod">
          <ac:chgData name="Dussadee Royal" userId="51beead8-6fa0-4b98-aeba-37044af35e17" providerId="ADAL" clId="{82F1C86A-2136-4361-B4DC-BFEC7AC3C0F2}" dt="2022-01-20T13:57:12.808" v="145" actId="404"/>
          <ac:spMkLst>
            <pc:docMk/>
            <pc:sldMk cId="1163000647" sldId="1993219362"/>
            <ac:spMk id="17" creationId="{0EE18176-B4D3-4F3F-A4CE-574FEDFEFBE6}"/>
          </ac:spMkLst>
        </pc:spChg>
        <pc:spChg chg="mod">
          <ac:chgData name="Dussadee Royal" userId="51beead8-6fa0-4b98-aeba-37044af35e17" providerId="ADAL" clId="{82F1C86A-2136-4361-B4DC-BFEC7AC3C0F2}" dt="2022-01-20T13:57:20.133" v="146" actId="404"/>
          <ac:spMkLst>
            <pc:docMk/>
            <pc:sldMk cId="1163000647" sldId="1993219362"/>
            <ac:spMk id="18" creationId="{65041168-708A-4E79-9A44-51ABA666227F}"/>
          </ac:spMkLst>
        </pc:spChg>
        <pc:spChg chg="mod">
          <ac:chgData name="Dussadee Royal" userId="51beead8-6fa0-4b98-aeba-37044af35e17" providerId="ADAL" clId="{82F1C86A-2136-4361-B4DC-BFEC7AC3C0F2}" dt="2022-01-20T13:57:20.133" v="146" actId="404"/>
          <ac:spMkLst>
            <pc:docMk/>
            <pc:sldMk cId="1163000647" sldId="1993219362"/>
            <ac:spMk id="19" creationId="{DD12565B-4D2C-4821-8811-D589311E9ADF}"/>
          </ac:spMkLst>
        </pc:spChg>
        <pc:spChg chg="mod">
          <ac:chgData name="Dussadee Royal" userId="51beead8-6fa0-4b98-aeba-37044af35e17" providerId="ADAL" clId="{82F1C86A-2136-4361-B4DC-BFEC7AC3C0F2}" dt="2022-01-20T13:58:48.723" v="177"/>
          <ac:spMkLst>
            <pc:docMk/>
            <pc:sldMk cId="1163000647" sldId="1993219362"/>
            <ac:spMk id="25" creationId="{D90A9C08-7B8F-4FEB-90DF-AE8174E92090}"/>
          </ac:spMkLst>
        </pc:spChg>
        <pc:grpChg chg="del">
          <ac:chgData name="Dussadee Royal" userId="51beead8-6fa0-4b98-aeba-37044af35e17" providerId="ADAL" clId="{82F1C86A-2136-4361-B4DC-BFEC7AC3C0F2}" dt="2022-01-20T13:58:48.460" v="176" actId="478"/>
          <ac:grpSpMkLst>
            <pc:docMk/>
            <pc:sldMk cId="1163000647" sldId="1993219362"/>
            <ac:grpSpMk id="11" creationId="{9F6B337C-2B8C-42E5-84BA-FEE6AAAF594C}"/>
          </ac:grpSpMkLst>
        </pc:grpChg>
        <pc:grpChg chg="add mod">
          <ac:chgData name="Dussadee Royal" userId="51beead8-6fa0-4b98-aeba-37044af35e17" providerId="ADAL" clId="{82F1C86A-2136-4361-B4DC-BFEC7AC3C0F2}" dt="2022-01-20T13:58:48.723" v="177"/>
          <ac:grpSpMkLst>
            <pc:docMk/>
            <pc:sldMk cId="1163000647" sldId="1993219362"/>
            <ac:grpSpMk id="23" creationId="{1F7FCECF-B03E-4532-B150-1991528DC13F}"/>
          </ac:grpSpMkLst>
        </pc:grpChg>
        <pc:picChg chg="mod">
          <ac:chgData name="Dussadee Royal" userId="51beead8-6fa0-4b98-aeba-37044af35e17" providerId="ADAL" clId="{82F1C86A-2136-4361-B4DC-BFEC7AC3C0F2}" dt="2022-01-20T13:58:48.723" v="177"/>
          <ac:picMkLst>
            <pc:docMk/>
            <pc:sldMk cId="1163000647" sldId="1993219362"/>
            <ac:picMk id="24" creationId="{29E1DD42-42F7-49F3-8B3A-5DBA199774E1}"/>
          </ac:picMkLst>
        </pc:picChg>
      </pc:sldChg>
      <pc:sldChg chg="modSp">
        <pc:chgData name="Dussadee Royal" userId="51beead8-6fa0-4b98-aeba-37044af35e17" providerId="ADAL" clId="{82F1C86A-2136-4361-B4DC-BFEC7AC3C0F2}" dt="2022-01-20T14:02:13.035" v="304"/>
        <pc:sldMkLst>
          <pc:docMk/>
          <pc:sldMk cId="3615200732" sldId="1993219363"/>
        </pc:sldMkLst>
        <pc:spChg chg="mod">
          <ac:chgData name="Dussadee Royal" userId="51beead8-6fa0-4b98-aeba-37044af35e17" providerId="ADAL" clId="{82F1C86A-2136-4361-B4DC-BFEC7AC3C0F2}" dt="2022-01-20T14:02:13.035" v="304"/>
          <ac:spMkLst>
            <pc:docMk/>
            <pc:sldMk cId="3615200732" sldId="1993219363"/>
            <ac:spMk id="2" creationId="{CF219553-0470-4338-B3BA-3A248400F11D}"/>
          </ac:spMkLst>
        </pc:spChg>
        <pc:spChg chg="mod">
          <ac:chgData name="Dussadee Royal" userId="51beead8-6fa0-4b98-aeba-37044af35e17" providerId="ADAL" clId="{82F1C86A-2136-4361-B4DC-BFEC7AC3C0F2}" dt="2022-01-20T14:02:13.035" v="304"/>
          <ac:spMkLst>
            <pc:docMk/>
            <pc:sldMk cId="3615200732" sldId="1993219363"/>
            <ac:spMk id="3" creationId="{54638D22-B6FE-4972-9FDD-EB90402A0905}"/>
          </ac:spMkLst>
        </pc:spChg>
        <pc:spChg chg="mod">
          <ac:chgData name="Dussadee Royal" userId="51beead8-6fa0-4b98-aeba-37044af35e17" providerId="ADAL" clId="{82F1C86A-2136-4361-B4DC-BFEC7AC3C0F2}" dt="2022-01-20T13:57:51.386" v="150" actId="1076"/>
          <ac:spMkLst>
            <pc:docMk/>
            <pc:sldMk cId="3615200732" sldId="1993219363"/>
            <ac:spMk id="5" creationId="{BE452B0A-344B-4D85-97EC-9FC4E1F01B63}"/>
          </ac:spMkLst>
        </pc:spChg>
        <pc:spChg chg="mod">
          <ac:chgData name="Dussadee Royal" userId="51beead8-6fa0-4b98-aeba-37044af35e17" providerId="ADAL" clId="{82F1C86A-2136-4361-B4DC-BFEC7AC3C0F2}" dt="2022-01-20T13:58:37.542" v="173" actId="1038"/>
          <ac:spMkLst>
            <pc:docMk/>
            <pc:sldMk cId="3615200732" sldId="1993219363"/>
            <ac:spMk id="11" creationId="{02F7EBD5-5E3A-4580-805D-F6EE9B041314}"/>
          </ac:spMkLst>
        </pc:spChg>
        <pc:grpChg chg="mod">
          <ac:chgData name="Dussadee Royal" userId="51beead8-6fa0-4b98-aeba-37044af35e17" providerId="ADAL" clId="{82F1C86A-2136-4361-B4DC-BFEC7AC3C0F2}" dt="2022-01-20T13:58:37.542" v="173" actId="1038"/>
          <ac:grpSpMkLst>
            <pc:docMk/>
            <pc:sldMk cId="3615200732" sldId="1993219363"/>
            <ac:grpSpMk id="9" creationId="{12532571-4405-44E4-9EB3-393C25B80672}"/>
          </ac:grpSpMkLst>
        </pc:grpChg>
        <pc:picChg chg="mod">
          <ac:chgData name="Dussadee Royal" userId="51beead8-6fa0-4b98-aeba-37044af35e17" providerId="ADAL" clId="{82F1C86A-2136-4361-B4DC-BFEC7AC3C0F2}" dt="2022-01-20T13:58:37.542" v="173" actId="1038"/>
          <ac:picMkLst>
            <pc:docMk/>
            <pc:sldMk cId="3615200732" sldId="1993219363"/>
            <ac:picMk id="10" creationId="{9365DE51-2EC4-46F2-BBA0-A6CCA572E94A}"/>
          </ac:picMkLst>
        </pc:picChg>
      </pc:sldChg>
      <pc:sldChg chg="addSp delSp modSp mod">
        <pc:chgData name="Dussadee Royal" userId="51beead8-6fa0-4b98-aeba-37044af35e17" providerId="ADAL" clId="{82F1C86A-2136-4361-B4DC-BFEC7AC3C0F2}" dt="2022-01-20T14:03:16.256" v="312" actId="403"/>
        <pc:sldMkLst>
          <pc:docMk/>
          <pc:sldMk cId="0" sldId="1993219364"/>
        </pc:sldMkLst>
        <pc:spChg chg="mod">
          <ac:chgData name="Dussadee Royal" userId="51beead8-6fa0-4b98-aeba-37044af35e17" providerId="ADAL" clId="{82F1C86A-2136-4361-B4DC-BFEC7AC3C0F2}" dt="2022-01-20T14:03:16.256" v="312" actId="403"/>
          <ac:spMkLst>
            <pc:docMk/>
            <pc:sldMk cId="0" sldId="1993219364"/>
            <ac:spMk id="7170" creationId="{F731E6A0-BEB7-4094-9E1F-132F80E12DDB}"/>
          </ac:spMkLst>
        </pc:spChg>
        <pc:spChg chg="mod">
          <ac:chgData name="Dussadee Royal" userId="51beead8-6fa0-4b98-aeba-37044af35e17" providerId="ADAL" clId="{82F1C86A-2136-4361-B4DC-BFEC7AC3C0F2}" dt="2022-01-20T13:40:25.222" v="3" actId="20577"/>
          <ac:spMkLst>
            <pc:docMk/>
            <pc:sldMk cId="0" sldId="1993219364"/>
            <ac:spMk id="7171" creationId="{4D67E167-2F37-481F-AB26-A6E236679EF3}"/>
          </ac:spMkLst>
        </pc:spChg>
        <pc:spChg chg="mod">
          <ac:chgData name="Dussadee Royal" userId="51beead8-6fa0-4b98-aeba-37044af35e17" providerId="ADAL" clId="{82F1C86A-2136-4361-B4DC-BFEC7AC3C0F2}" dt="2022-01-20T13:40:16.631" v="0" actId="14100"/>
          <ac:spMkLst>
            <pc:docMk/>
            <pc:sldMk cId="0" sldId="1993219364"/>
            <ac:spMk id="7173" creationId="{F06524A7-0F4E-48E2-AB3D-6EB0F55D6C24}"/>
          </ac:spMkLst>
        </pc:spChg>
        <pc:picChg chg="add del mod">
          <ac:chgData name="Dussadee Royal" userId="51beead8-6fa0-4b98-aeba-37044af35e17" providerId="ADAL" clId="{82F1C86A-2136-4361-B4DC-BFEC7AC3C0F2}" dt="2022-01-20T13:41:22.608" v="10" actId="478"/>
          <ac:picMkLst>
            <pc:docMk/>
            <pc:sldMk cId="0" sldId="1993219364"/>
            <ac:picMk id="3" creationId="{D8EDC008-F40B-43BB-A46D-9A04F738EC47}"/>
          </ac:picMkLst>
        </pc:picChg>
      </pc:sldChg>
      <pc:sldChg chg="modSp mod">
        <pc:chgData name="Dussadee Royal" userId="51beead8-6fa0-4b98-aeba-37044af35e17" providerId="ADAL" clId="{82F1C86A-2136-4361-B4DC-BFEC7AC3C0F2}" dt="2022-01-20T14:02:19.860" v="305"/>
        <pc:sldMkLst>
          <pc:docMk/>
          <pc:sldMk cId="0" sldId="1993219365"/>
        </pc:sldMkLst>
        <pc:spChg chg="mod">
          <ac:chgData name="Dussadee Royal" userId="51beead8-6fa0-4b98-aeba-37044af35e17" providerId="ADAL" clId="{82F1C86A-2136-4361-B4DC-BFEC7AC3C0F2}" dt="2022-01-20T14:02:19.860" v="305"/>
          <ac:spMkLst>
            <pc:docMk/>
            <pc:sldMk cId="0" sldId="1993219365"/>
            <ac:spMk id="26627" creationId="{627830F4-E071-4AE8-8343-0B4C4AA4AAAE}"/>
          </ac:spMkLst>
        </pc:spChg>
        <pc:spChg chg="mod">
          <ac:chgData name="Dussadee Royal" userId="51beead8-6fa0-4b98-aeba-37044af35e17" providerId="ADAL" clId="{82F1C86A-2136-4361-B4DC-BFEC7AC3C0F2}" dt="2022-01-20T14:02:19.860" v="305"/>
          <ac:spMkLst>
            <pc:docMk/>
            <pc:sldMk cId="0" sldId="1993219365"/>
            <ac:spMk id="36866" creationId="{FE1ADE93-F242-493E-A0A5-BCE8366B9801}"/>
          </ac:spMkLst>
        </pc:spChg>
      </pc:sldChg>
      <pc:sldMasterChg chg="del delSldLayout">
        <pc:chgData name="Dussadee Royal" userId="51beead8-6fa0-4b98-aeba-37044af35e17" providerId="ADAL" clId="{82F1C86A-2136-4361-B4DC-BFEC7AC3C0F2}" dt="2022-01-20T14:02:00.672" v="300" actId="2696"/>
        <pc:sldMasterMkLst>
          <pc:docMk/>
          <pc:sldMasterMk cId="2321352213" sldId="2147483877"/>
        </pc:sldMasterMkLst>
        <pc:sldLayoutChg chg="del">
          <pc:chgData name="Dussadee Royal" userId="51beead8-6fa0-4b98-aeba-37044af35e17" providerId="ADAL" clId="{82F1C86A-2136-4361-B4DC-BFEC7AC3C0F2}" dt="2022-01-20T14:02:00.562" v="292" actId="2696"/>
          <pc:sldLayoutMkLst>
            <pc:docMk/>
            <pc:sldMasterMk cId="2321352213" sldId="2147483877"/>
            <pc:sldLayoutMk cId="2500666463" sldId="2147483878"/>
          </pc:sldLayoutMkLst>
        </pc:sldLayoutChg>
        <pc:sldLayoutChg chg="del">
          <pc:chgData name="Dussadee Royal" userId="51beead8-6fa0-4b98-aeba-37044af35e17" providerId="ADAL" clId="{82F1C86A-2136-4361-B4DC-BFEC7AC3C0F2}" dt="2022-01-20T14:02:00.579" v="293" actId="2696"/>
          <pc:sldLayoutMkLst>
            <pc:docMk/>
            <pc:sldMasterMk cId="2321352213" sldId="2147483877"/>
            <pc:sldLayoutMk cId="2724516861" sldId="2147483879"/>
          </pc:sldLayoutMkLst>
        </pc:sldLayoutChg>
        <pc:sldLayoutChg chg="del">
          <pc:chgData name="Dussadee Royal" userId="51beead8-6fa0-4b98-aeba-37044af35e17" providerId="ADAL" clId="{82F1C86A-2136-4361-B4DC-BFEC7AC3C0F2}" dt="2022-01-20T14:02:00.596" v="294" actId="2696"/>
          <pc:sldLayoutMkLst>
            <pc:docMk/>
            <pc:sldMasterMk cId="2321352213" sldId="2147483877"/>
            <pc:sldLayoutMk cId="1239811163" sldId="2147483880"/>
          </pc:sldLayoutMkLst>
        </pc:sldLayoutChg>
        <pc:sldLayoutChg chg="del">
          <pc:chgData name="Dussadee Royal" userId="51beead8-6fa0-4b98-aeba-37044af35e17" providerId="ADAL" clId="{82F1C86A-2136-4361-B4DC-BFEC7AC3C0F2}" dt="2022-01-20T14:02:00.613" v="295" actId="2696"/>
          <pc:sldLayoutMkLst>
            <pc:docMk/>
            <pc:sldMasterMk cId="2321352213" sldId="2147483877"/>
            <pc:sldLayoutMk cId="916856557" sldId="2147483881"/>
          </pc:sldLayoutMkLst>
        </pc:sldLayoutChg>
        <pc:sldLayoutChg chg="del">
          <pc:chgData name="Dussadee Royal" userId="51beead8-6fa0-4b98-aeba-37044af35e17" providerId="ADAL" clId="{82F1C86A-2136-4361-B4DC-BFEC7AC3C0F2}" dt="2022-01-20T14:02:00.627" v="296" actId="2696"/>
          <pc:sldLayoutMkLst>
            <pc:docMk/>
            <pc:sldMasterMk cId="2321352213" sldId="2147483877"/>
            <pc:sldLayoutMk cId="3603308271" sldId="2147483882"/>
          </pc:sldLayoutMkLst>
        </pc:sldLayoutChg>
        <pc:sldLayoutChg chg="del">
          <pc:chgData name="Dussadee Royal" userId="51beead8-6fa0-4b98-aeba-37044af35e17" providerId="ADAL" clId="{82F1C86A-2136-4361-B4DC-BFEC7AC3C0F2}" dt="2022-01-20T14:02:00.638" v="297" actId="2696"/>
          <pc:sldLayoutMkLst>
            <pc:docMk/>
            <pc:sldMasterMk cId="2321352213" sldId="2147483877"/>
            <pc:sldLayoutMk cId="4222437914" sldId="2147483883"/>
          </pc:sldLayoutMkLst>
        </pc:sldLayoutChg>
        <pc:sldLayoutChg chg="del">
          <pc:chgData name="Dussadee Royal" userId="51beead8-6fa0-4b98-aeba-37044af35e17" providerId="ADAL" clId="{82F1C86A-2136-4361-B4DC-BFEC7AC3C0F2}" dt="2022-01-20T14:02:00.646" v="298" actId="2696"/>
          <pc:sldLayoutMkLst>
            <pc:docMk/>
            <pc:sldMasterMk cId="2321352213" sldId="2147483877"/>
            <pc:sldLayoutMk cId="3477131137" sldId="2147483884"/>
          </pc:sldLayoutMkLst>
        </pc:sldLayoutChg>
        <pc:sldLayoutChg chg="del">
          <pc:chgData name="Dussadee Royal" userId="51beead8-6fa0-4b98-aeba-37044af35e17" providerId="ADAL" clId="{82F1C86A-2136-4361-B4DC-BFEC7AC3C0F2}" dt="2022-01-20T14:02:00.656" v="299" actId="2696"/>
          <pc:sldLayoutMkLst>
            <pc:docMk/>
            <pc:sldMasterMk cId="2321352213" sldId="2147483877"/>
            <pc:sldLayoutMk cId="2282635610" sldId="2147483885"/>
          </pc:sldLayoutMkLst>
        </pc:sldLayoutChg>
      </pc:sldMasterChg>
      <pc:sldMasterChg chg="del delSldLayout">
        <pc:chgData name="Dussadee Royal" userId="51beead8-6fa0-4b98-aeba-37044af35e17" providerId="ADAL" clId="{82F1C86A-2136-4361-B4DC-BFEC7AC3C0F2}" dt="2022-01-20T14:01:43.582" v="257" actId="2696"/>
        <pc:sldMasterMkLst>
          <pc:docMk/>
          <pc:sldMasterMk cId="1256149069" sldId="2147483886"/>
        </pc:sldMasterMkLst>
        <pc:sldLayoutChg chg="del">
          <pc:chgData name="Dussadee Royal" userId="51beead8-6fa0-4b98-aeba-37044af35e17" providerId="ADAL" clId="{82F1C86A-2136-4361-B4DC-BFEC7AC3C0F2}" dt="2022-01-20T14:01:43.462" v="249" actId="2696"/>
          <pc:sldLayoutMkLst>
            <pc:docMk/>
            <pc:sldMasterMk cId="1256149069" sldId="2147483886"/>
            <pc:sldLayoutMk cId="2005109982" sldId="2147483887"/>
          </pc:sldLayoutMkLst>
        </pc:sldLayoutChg>
        <pc:sldLayoutChg chg="del">
          <pc:chgData name="Dussadee Royal" userId="51beead8-6fa0-4b98-aeba-37044af35e17" providerId="ADAL" clId="{82F1C86A-2136-4361-B4DC-BFEC7AC3C0F2}" dt="2022-01-20T14:01:43.476" v="250" actId="2696"/>
          <pc:sldLayoutMkLst>
            <pc:docMk/>
            <pc:sldMasterMk cId="1256149069" sldId="2147483886"/>
            <pc:sldLayoutMk cId="221461078" sldId="2147483888"/>
          </pc:sldLayoutMkLst>
        </pc:sldLayoutChg>
        <pc:sldLayoutChg chg="del">
          <pc:chgData name="Dussadee Royal" userId="51beead8-6fa0-4b98-aeba-37044af35e17" providerId="ADAL" clId="{82F1C86A-2136-4361-B4DC-BFEC7AC3C0F2}" dt="2022-01-20T14:01:43.491" v="251" actId="2696"/>
          <pc:sldLayoutMkLst>
            <pc:docMk/>
            <pc:sldMasterMk cId="1256149069" sldId="2147483886"/>
            <pc:sldLayoutMk cId="4229966787" sldId="2147483889"/>
          </pc:sldLayoutMkLst>
        </pc:sldLayoutChg>
        <pc:sldLayoutChg chg="del">
          <pc:chgData name="Dussadee Royal" userId="51beead8-6fa0-4b98-aeba-37044af35e17" providerId="ADAL" clId="{82F1C86A-2136-4361-B4DC-BFEC7AC3C0F2}" dt="2022-01-20T14:01:43.503" v="252" actId="2696"/>
          <pc:sldLayoutMkLst>
            <pc:docMk/>
            <pc:sldMasterMk cId="1256149069" sldId="2147483886"/>
            <pc:sldLayoutMk cId="4009584754" sldId="2147483890"/>
          </pc:sldLayoutMkLst>
        </pc:sldLayoutChg>
        <pc:sldLayoutChg chg="del">
          <pc:chgData name="Dussadee Royal" userId="51beead8-6fa0-4b98-aeba-37044af35e17" providerId="ADAL" clId="{82F1C86A-2136-4361-B4DC-BFEC7AC3C0F2}" dt="2022-01-20T14:01:43.519" v="253" actId="2696"/>
          <pc:sldLayoutMkLst>
            <pc:docMk/>
            <pc:sldMasterMk cId="1256149069" sldId="2147483886"/>
            <pc:sldLayoutMk cId="3308644783" sldId="2147483891"/>
          </pc:sldLayoutMkLst>
        </pc:sldLayoutChg>
        <pc:sldLayoutChg chg="del">
          <pc:chgData name="Dussadee Royal" userId="51beead8-6fa0-4b98-aeba-37044af35e17" providerId="ADAL" clId="{82F1C86A-2136-4361-B4DC-BFEC7AC3C0F2}" dt="2022-01-20T14:01:43.535" v="254" actId="2696"/>
          <pc:sldLayoutMkLst>
            <pc:docMk/>
            <pc:sldMasterMk cId="1256149069" sldId="2147483886"/>
            <pc:sldLayoutMk cId="740889827" sldId="2147483892"/>
          </pc:sldLayoutMkLst>
        </pc:sldLayoutChg>
        <pc:sldLayoutChg chg="del">
          <pc:chgData name="Dussadee Royal" userId="51beead8-6fa0-4b98-aeba-37044af35e17" providerId="ADAL" clId="{82F1C86A-2136-4361-B4DC-BFEC7AC3C0F2}" dt="2022-01-20T14:01:43.548" v="255" actId="2696"/>
          <pc:sldLayoutMkLst>
            <pc:docMk/>
            <pc:sldMasterMk cId="1256149069" sldId="2147483886"/>
            <pc:sldLayoutMk cId="2140535446" sldId="2147483893"/>
          </pc:sldLayoutMkLst>
        </pc:sldLayoutChg>
        <pc:sldLayoutChg chg="del">
          <pc:chgData name="Dussadee Royal" userId="51beead8-6fa0-4b98-aeba-37044af35e17" providerId="ADAL" clId="{82F1C86A-2136-4361-B4DC-BFEC7AC3C0F2}" dt="2022-01-20T14:01:43.561" v="256" actId="2696"/>
          <pc:sldLayoutMkLst>
            <pc:docMk/>
            <pc:sldMasterMk cId="1256149069" sldId="2147483886"/>
            <pc:sldLayoutMk cId="3325904483" sldId="2147483894"/>
          </pc:sldLayoutMkLst>
        </pc:sldLayoutChg>
      </pc:sldMasterChg>
      <pc:sldMasterChg chg="del delSldLayout">
        <pc:chgData name="Dussadee Royal" userId="51beead8-6fa0-4b98-aeba-37044af35e17" providerId="ADAL" clId="{82F1C86A-2136-4361-B4DC-BFEC7AC3C0F2}" dt="2022-01-20T14:01:45.819" v="266" actId="2696"/>
        <pc:sldMasterMkLst>
          <pc:docMk/>
          <pc:sldMasterMk cId="2813090896" sldId="2147483895"/>
        </pc:sldMasterMkLst>
        <pc:sldLayoutChg chg="del">
          <pc:chgData name="Dussadee Royal" userId="51beead8-6fa0-4b98-aeba-37044af35e17" providerId="ADAL" clId="{82F1C86A-2136-4361-B4DC-BFEC7AC3C0F2}" dt="2022-01-20T14:01:45.710" v="258" actId="2696"/>
          <pc:sldLayoutMkLst>
            <pc:docMk/>
            <pc:sldMasterMk cId="2813090896" sldId="2147483895"/>
            <pc:sldLayoutMk cId="1013704811" sldId="2147483896"/>
          </pc:sldLayoutMkLst>
        </pc:sldLayoutChg>
        <pc:sldLayoutChg chg="del">
          <pc:chgData name="Dussadee Royal" userId="51beead8-6fa0-4b98-aeba-37044af35e17" providerId="ADAL" clId="{82F1C86A-2136-4361-B4DC-BFEC7AC3C0F2}" dt="2022-01-20T14:01:45.721" v="259" actId="2696"/>
          <pc:sldLayoutMkLst>
            <pc:docMk/>
            <pc:sldMasterMk cId="2813090896" sldId="2147483895"/>
            <pc:sldLayoutMk cId="3724221944" sldId="2147483897"/>
          </pc:sldLayoutMkLst>
        </pc:sldLayoutChg>
        <pc:sldLayoutChg chg="del">
          <pc:chgData name="Dussadee Royal" userId="51beead8-6fa0-4b98-aeba-37044af35e17" providerId="ADAL" clId="{82F1C86A-2136-4361-B4DC-BFEC7AC3C0F2}" dt="2022-01-20T14:01:45.737" v="260" actId="2696"/>
          <pc:sldLayoutMkLst>
            <pc:docMk/>
            <pc:sldMasterMk cId="2813090896" sldId="2147483895"/>
            <pc:sldLayoutMk cId="3427198384" sldId="2147483898"/>
          </pc:sldLayoutMkLst>
        </pc:sldLayoutChg>
        <pc:sldLayoutChg chg="del">
          <pc:chgData name="Dussadee Royal" userId="51beead8-6fa0-4b98-aeba-37044af35e17" providerId="ADAL" clId="{82F1C86A-2136-4361-B4DC-BFEC7AC3C0F2}" dt="2022-01-20T14:01:45.751" v="261" actId="2696"/>
          <pc:sldLayoutMkLst>
            <pc:docMk/>
            <pc:sldMasterMk cId="2813090896" sldId="2147483895"/>
            <pc:sldLayoutMk cId="2639658854" sldId="2147483899"/>
          </pc:sldLayoutMkLst>
        </pc:sldLayoutChg>
        <pc:sldLayoutChg chg="del">
          <pc:chgData name="Dussadee Royal" userId="51beead8-6fa0-4b98-aeba-37044af35e17" providerId="ADAL" clId="{82F1C86A-2136-4361-B4DC-BFEC7AC3C0F2}" dt="2022-01-20T14:01:45.765" v="262" actId="2696"/>
          <pc:sldLayoutMkLst>
            <pc:docMk/>
            <pc:sldMasterMk cId="2813090896" sldId="2147483895"/>
            <pc:sldLayoutMk cId="3142233392" sldId="2147483900"/>
          </pc:sldLayoutMkLst>
        </pc:sldLayoutChg>
        <pc:sldLayoutChg chg="del">
          <pc:chgData name="Dussadee Royal" userId="51beead8-6fa0-4b98-aeba-37044af35e17" providerId="ADAL" clId="{82F1C86A-2136-4361-B4DC-BFEC7AC3C0F2}" dt="2022-01-20T14:01:45.778" v="263" actId="2696"/>
          <pc:sldLayoutMkLst>
            <pc:docMk/>
            <pc:sldMasterMk cId="2813090896" sldId="2147483895"/>
            <pc:sldLayoutMk cId="3121818231" sldId="2147483901"/>
          </pc:sldLayoutMkLst>
        </pc:sldLayoutChg>
        <pc:sldLayoutChg chg="del">
          <pc:chgData name="Dussadee Royal" userId="51beead8-6fa0-4b98-aeba-37044af35e17" providerId="ADAL" clId="{82F1C86A-2136-4361-B4DC-BFEC7AC3C0F2}" dt="2022-01-20T14:01:45.789" v="264" actId="2696"/>
          <pc:sldLayoutMkLst>
            <pc:docMk/>
            <pc:sldMasterMk cId="2813090896" sldId="2147483895"/>
            <pc:sldLayoutMk cId="2041489775" sldId="2147483902"/>
          </pc:sldLayoutMkLst>
        </pc:sldLayoutChg>
        <pc:sldLayoutChg chg="del">
          <pc:chgData name="Dussadee Royal" userId="51beead8-6fa0-4b98-aeba-37044af35e17" providerId="ADAL" clId="{82F1C86A-2136-4361-B4DC-BFEC7AC3C0F2}" dt="2022-01-20T14:01:45.800" v="265" actId="2696"/>
          <pc:sldLayoutMkLst>
            <pc:docMk/>
            <pc:sldMasterMk cId="2813090896" sldId="2147483895"/>
            <pc:sldLayoutMk cId="1015150184" sldId="2147483903"/>
          </pc:sldLayoutMkLst>
        </pc:sldLayoutChg>
      </pc:sldMasterChg>
      <pc:sldMasterChg chg="del delSldLayout">
        <pc:chgData name="Dussadee Royal" userId="51beead8-6fa0-4b98-aeba-37044af35e17" providerId="ADAL" clId="{82F1C86A-2136-4361-B4DC-BFEC7AC3C0F2}" dt="2022-01-20T14:01:48.399" v="275" actId="2696"/>
        <pc:sldMasterMkLst>
          <pc:docMk/>
          <pc:sldMasterMk cId="1393846477" sldId="2147483904"/>
        </pc:sldMasterMkLst>
        <pc:sldLayoutChg chg="del">
          <pc:chgData name="Dussadee Royal" userId="51beead8-6fa0-4b98-aeba-37044af35e17" providerId="ADAL" clId="{82F1C86A-2136-4361-B4DC-BFEC7AC3C0F2}" dt="2022-01-20T14:01:48.283" v="267" actId="2696"/>
          <pc:sldLayoutMkLst>
            <pc:docMk/>
            <pc:sldMasterMk cId="1393846477" sldId="2147483904"/>
            <pc:sldLayoutMk cId="2195869653" sldId="2147483905"/>
          </pc:sldLayoutMkLst>
        </pc:sldLayoutChg>
        <pc:sldLayoutChg chg="del">
          <pc:chgData name="Dussadee Royal" userId="51beead8-6fa0-4b98-aeba-37044af35e17" providerId="ADAL" clId="{82F1C86A-2136-4361-B4DC-BFEC7AC3C0F2}" dt="2022-01-20T14:01:48.297" v="268" actId="2696"/>
          <pc:sldLayoutMkLst>
            <pc:docMk/>
            <pc:sldMasterMk cId="1393846477" sldId="2147483904"/>
            <pc:sldLayoutMk cId="2912425705" sldId="2147483906"/>
          </pc:sldLayoutMkLst>
        </pc:sldLayoutChg>
        <pc:sldLayoutChg chg="del">
          <pc:chgData name="Dussadee Royal" userId="51beead8-6fa0-4b98-aeba-37044af35e17" providerId="ADAL" clId="{82F1C86A-2136-4361-B4DC-BFEC7AC3C0F2}" dt="2022-01-20T14:01:48.313" v="269" actId="2696"/>
          <pc:sldLayoutMkLst>
            <pc:docMk/>
            <pc:sldMasterMk cId="1393846477" sldId="2147483904"/>
            <pc:sldLayoutMk cId="34654470" sldId="2147483907"/>
          </pc:sldLayoutMkLst>
        </pc:sldLayoutChg>
        <pc:sldLayoutChg chg="del">
          <pc:chgData name="Dussadee Royal" userId="51beead8-6fa0-4b98-aeba-37044af35e17" providerId="ADAL" clId="{82F1C86A-2136-4361-B4DC-BFEC7AC3C0F2}" dt="2022-01-20T14:01:48.326" v="270" actId="2696"/>
          <pc:sldLayoutMkLst>
            <pc:docMk/>
            <pc:sldMasterMk cId="1393846477" sldId="2147483904"/>
            <pc:sldLayoutMk cId="632537555" sldId="2147483908"/>
          </pc:sldLayoutMkLst>
        </pc:sldLayoutChg>
        <pc:sldLayoutChg chg="del">
          <pc:chgData name="Dussadee Royal" userId="51beead8-6fa0-4b98-aeba-37044af35e17" providerId="ADAL" clId="{82F1C86A-2136-4361-B4DC-BFEC7AC3C0F2}" dt="2022-01-20T14:01:48.337" v="271" actId="2696"/>
          <pc:sldLayoutMkLst>
            <pc:docMk/>
            <pc:sldMasterMk cId="1393846477" sldId="2147483904"/>
            <pc:sldLayoutMk cId="4209712771" sldId="2147483909"/>
          </pc:sldLayoutMkLst>
        </pc:sldLayoutChg>
        <pc:sldLayoutChg chg="del">
          <pc:chgData name="Dussadee Royal" userId="51beead8-6fa0-4b98-aeba-37044af35e17" providerId="ADAL" clId="{82F1C86A-2136-4361-B4DC-BFEC7AC3C0F2}" dt="2022-01-20T14:01:48.351" v="272" actId="2696"/>
          <pc:sldLayoutMkLst>
            <pc:docMk/>
            <pc:sldMasterMk cId="1393846477" sldId="2147483904"/>
            <pc:sldLayoutMk cId="3959623617" sldId="2147483910"/>
          </pc:sldLayoutMkLst>
        </pc:sldLayoutChg>
        <pc:sldLayoutChg chg="del">
          <pc:chgData name="Dussadee Royal" userId="51beead8-6fa0-4b98-aeba-37044af35e17" providerId="ADAL" clId="{82F1C86A-2136-4361-B4DC-BFEC7AC3C0F2}" dt="2022-01-20T14:01:48.367" v="273" actId="2696"/>
          <pc:sldLayoutMkLst>
            <pc:docMk/>
            <pc:sldMasterMk cId="1393846477" sldId="2147483904"/>
            <pc:sldLayoutMk cId="2757586485" sldId="2147483911"/>
          </pc:sldLayoutMkLst>
        </pc:sldLayoutChg>
        <pc:sldLayoutChg chg="del">
          <pc:chgData name="Dussadee Royal" userId="51beead8-6fa0-4b98-aeba-37044af35e17" providerId="ADAL" clId="{82F1C86A-2136-4361-B4DC-BFEC7AC3C0F2}" dt="2022-01-20T14:01:48.380" v="274" actId="2696"/>
          <pc:sldLayoutMkLst>
            <pc:docMk/>
            <pc:sldMasterMk cId="1393846477" sldId="2147483904"/>
            <pc:sldLayoutMk cId="234057599" sldId="2147483912"/>
          </pc:sldLayoutMkLst>
        </pc:sldLayoutChg>
      </pc:sldMasterChg>
      <pc:sldMasterChg chg="del delSldLayout">
        <pc:chgData name="Dussadee Royal" userId="51beead8-6fa0-4b98-aeba-37044af35e17" providerId="ADAL" clId="{82F1C86A-2136-4361-B4DC-BFEC7AC3C0F2}" dt="2022-01-20T14:01:51.093" v="284" actId="2696"/>
        <pc:sldMasterMkLst>
          <pc:docMk/>
          <pc:sldMasterMk cId="1931683043" sldId="2147483913"/>
        </pc:sldMasterMkLst>
        <pc:sldLayoutChg chg="del">
          <pc:chgData name="Dussadee Royal" userId="51beead8-6fa0-4b98-aeba-37044af35e17" providerId="ADAL" clId="{82F1C86A-2136-4361-B4DC-BFEC7AC3C0F2}" dt="2022-01-20T14:01:50.970" v="276" actId="2696"/>
          <pc:sldLayoutMkLst>
            <pc:docMk/>
            <pc:sldMasterMk cId="1931683043" sldId="2147483913"/>
            <pc:sldLayoutMk cId="3879892153" sldId="2147483914"/>
          </pc:sldLayoutMkLst>
        </pc:sldLayoutChg>
        <pc:sldLayoutChg chg="del">
          <pc:chgData name="Dussadee Royal" userId="51beead8-6fa0-4b98-aeba-37044af35e17" providerId="ADAL" clId="{82F1C86A-2136-4361-B4DC-BFEC7AC3C0F2}" dt="2022-01-20T14:01:50.987" v="277" actId="2696"/>
          <pc:sldLayoutMkLst>
            <pc:docMk/>
            <pc:sldMasterMk cId="1931683043" sldId="2147483913"/>
            <pc:sldLayoutMk cId="1069409695" sldId="2147483915"/>
          </pc:sldLayoutMkLst>
        </pc:sldLayoutChg>
        <pc:sldLayoutChg chg="del">
          <pc:chgData name="Dussadee Royal" userId="51beead8-6fa0-4b98-aeba-37044af35e17" providerId="ADAL" clId="{82F1C86A-2136-4361-B4DC-BFEC7AC3C0F2}" dt="2022-01-20T14:01:51.001" v="278" actId="2696"/>
          <pc:sldLayoutMkLst>
            <pc:docMk/>
            <pc:sldMasterMk cId="1931683043" sldId="2147483913"/>
            <pc:sldLayoutMk cId="2678883926" sldId="2147483916"/>
          </pc:sldLayoutMkLst>
        </pc:sldLayoutChg>
        <pc:sldLayoutChg chg="del">
          <pc:chgData name="Dussadee Royal" userId="51beead8-6fa0-4b98-aeba-37044af35e17" providerId="ADAL" clId="{82F1C86A-2136-4361-B4DC-BFEC7AC3C0F2}" dt="2022-01-20T14:01:51.012" v="279" actId="2696"/>
          <pc:sldLayoutMkLst>
            <pc:docMk/>
            <pc:sldMasterMk cId="1931683043" sldId="2147483913"/>
            <pc:sldLayoutMk cId="67140277" sldId="2147483917"/>
          </pc:sldLayoutMkLst>
        </pc:sldLayoutChg>
        <pc:sldLayoutChg chg="del">
          <pc:chgData name="Dussadee Royal" userId="51beead8-6fa0-4b98-aeba-37044af35e17" providerId="ADAL" clId="{82F1C86A-2136-4361-B4DC-BFEC7AC3C0F2}" dt="2022-01-20T14:01:51.029" v="280" actId="2696"/>
          <pc:sldLayoutMkLst>
            <pc:docMk/>
            <pc:sldMasterMk cId="1931683043" sldId="2147483913"/>
            <pc:sldLayoutMk cId="4069962730" sldId="2147483918"/>
          </pc:sldLayoutMkLst>
        </pc:sldLayoutChg>
        <pc:sldLayoutChg chg="del">
          <pc:chgData name="Dussadee Royal" userId="51beead8-6fa0-4b98-aeba-37044af35e17" providerId="ADAL" clId="{82F1C86A-2136-4361-B4DC-BFEC7AC3C0F2}" dt="2022-01-20T14:01:51.044" v="281" actId="2696"/>
          <pc:sldLayoutMkLst>
            <pc:docMk/>
            <pc:sldMasterMk cId="1931683043" sldId="2147483913"/>
            <pc:sldLayoutMk cId="3034100630" sldId="2147483919"/>
          </pc:sldLayoutMkLst>
        </pc:sldLayoutChg>
        <pc:sldLayoutChg chg="del">
          <pc:chgData name="Dussadee Royal" userId="51beead8-6fa0-4b98-aeba-37044af35e17" providerId="ADAL" clId="{82F1C86A-2136-4361-B4DC-BFEC7AC3C0F2}" dt="2022-01-20T14:01:51.058" v="282" actId="2696"/>
          <pc:sldLayoutMkLst>
            <pc:docMk/>
            <pc:sldMasterMk cId="1931683043" sldId="2147483913"/>
            <pc:sldLayoutMk cId="4238118250" sldId="2147483920"/>
          </pc:sldLayoutMkLst>
        </pc:sldLayoutChg>
        <pc:sldLayoutChg chg="del">
          <pc:chgData name="Dussadee Royal" userId="51beead8-6fa0-4b98-aeba-37044af35e17" providerId="ADAL" clId="{82F1C86A-2136-4361-B4DC-BFEC7AC3C0F2}" dt="2022-01-20T14:01:51.072" v="283" actId="2696"/>
          <pc:sldLayoutMkLst>
            <pc:docMk/>
            <pc:sldMasterMk cId="1931683043" sldId="2147483913"/>
            <pc:sldLayoutMk cId="2033851003" sldId="2147483921"/>
          </pc:sldLayoutMkLst>
        </pc:sldLayoutChg>
      </pc:sldMasterChg>
      <pc:sldMasterChg chg="del delSldLayout">
        <pc:chgData name="Dussadee Royal" userId="51beead8-6fa0-4b98-aeba-37044af35e17" providerId="ADAL" clId="{82F1C86A-2136-4361-B4DC-BFEC7AC3C0F2}" dt="2022-01-20T14:01:53.366" v="290" actId="2696"/>
        <pc:sldMasterMkLst>
          <pc:docMk/>
          <pc:sldMasterMk cId="722067766" sldId="2147483922"/>
        </pc:sldMasterMkLst>
        <pc:sldLayoutChg chg="del">
          <pc:chgData name="Dussadee Royal" userId="51beead8-6fa0-4b98-aeba-37044af35e17" providerId="ADAL" clId="{82F1C86A-2136-4361-B4DC-BFEC7AC3C0F2}" dt="2022-01-20T14:01:53.301" v="285" actId="2696"/>
          <pc:sldLayoutMkLst>
            <pc:docMk/>
            <pc:sldMasterMk cId="722067766" sldId="2147483922"/>
            <pc:sldLayoutMk cId="3696833894" sldId="2147483923"/>
          </pc:sldLayoutMkLst>
        </pc:sldLayoutChg>
        <pc:sldLayoutChg chg="del">
          <pc:chgData name="Dussadee Royal" userId="51beead8-6fa0-4b98-aeba-37044af35e17" providerId="ADAL" clId="{82F1C86A-2136-4361-B4DC-BFEC7AC3C0F2}" dt="2022-01-20T14:01:53.317" v="286" actId="2696"/>
          <pc:sldLayoutMkLst>
            <pc:docMk/>
            <pc:sldMasterMk cId="722067766" sldId="2147483922"/>
            <pc:sldLayoutMk cId="2261037962" sldId="2147483924"/>
          </pc:sldLayoutMkLst>
        </pc:sldLayoutChg>
        <pc:sldLayoutChg chg="del">
          <pc:chgData name="Dussadee Royal" userId="51beead8-6fa0-4b98-aeba-37044af35e17" providerId="ADAL" clId="{82F1C86A-2136-4361-B4DC-BFEC7AC3C0F2}" dt="2022-01-20T14:01:53.331" v="287" actId="2696"/>
          <pc:sldLayoutMkLst>
            <pc:docMk/>
            <pc:sldMasterMk cId="722067766" sldId="2147483922"/>
            <pc:sldLayoutMk cId="219613635" sldId="2147483925"/>
          </pc:sldLayoutMkLst>
        </pc:sldLayoutChg>
        <pc:sldLayoutChg chg="del">
          <pc:chgData name="Dussadee Royal" userId="51beead8-6fa0-4b98-aeba-37044af35e17" providerId="ADAL" clId="{82F1C86A-2136-4361-B4DC-BFEC7AC3C0F2}" dt="2022-01-20T14:01:53.341" v="288" actId="2696"/>
          <pc:sldLayoutMkLst>
            <pc:docMk/>
            <pc:sldMasterMk cId="722067766" sldId="2147483922"/>
            <pc:sldLayoutMk cId="340846299" sldId="2147483926"/>
          </pc:sldLayoutMkLst>
        </pc:sldLayoutChg>
        <pc:sldLayoutChg chg="del">
          <pc:chgData name="Dussadee Royal" userId="51beead8-6fa0-4b98-aeba-37044af35e17" providerId="ADAL" clId="{82F1C86A-2136-4361-B4DC-BFEC7AC3C0F2}" dt="2022-01-20T14:01:53.354" v="289" actId="2696"/>
          <pc:sldLayoutMkLst>
            <pc:docMk/>
            <pc:sldMasterMk cId="722067766" sldId="2147483922"/>
            <pc:sldLayoutMk cId="1114276270" sldId="2147483927"/>
          </pc:sldLayoutMkLst>
        </pc:sldLayoutChg>
      </pc:sldMasterChg>
      <pc:sldMasterChg chg="modSldLayout">
        <pc:chgData name="Dussadee Royal" userId="51beead8-6fa0-4b98-aeba-37044af35e17" providerId="ADAL" clId="{82F1C86A-2136-4361-B4DC-BFEC7AC3C0F2}" dt="2022-01-20T14:02:24.234" v="308" actId="478"/>
        <pc:sldMasterMkLst>
          <pc:docMk/>
          <pc:sldMasterMk cId="3387190839" sldId="2147483949"/>
        </pc:sldMasterMkLst>
        <pc:sldLayoutChg chg="delSp mod">
          <pc:chgData name="Dussadee Royal" userId="51beead8-6fa0-4b98-aeba-37044af35e17" providerId="ADAL" clId="{82F1C86A-2136-4361-B4DC-BFEC7AC3C0F2}" dt="2022-01-20T14:02:24.234" v="308" actId="478"/>
          <pc:sldLayoutMkLst>
            <pc:docMk/>
            <pc:sldMasterMk cId="3387190839" sldId="2147483949"/>
            <pc:sldLayoutMk cId="4897741" sldId="2147483950"/>
          </pc:sldLayoutMkLst>
          <pc:picChg chg="del">
            <ac:chgData name="Dussadee Royal" userId="51beead8-6fa0-4b98-aeba-37044af35e17" providerId="ADAL" clId="{82F1C86A-2136-4361-B4DC-BFEC7AC3C0F2}" dt="2022-01-20T14:02:22.808" v="307" actId="478"/>
            <ac:picMkLst>
              <pc:docMk/>
              <pc:sldMasterMk cId="3387190839" sldId="2147483949"/>
              <pc:sldLayoutMk cId="4897741" sldId="2147483950"/>
              <ac:picMk id="3" creationId="{7CBB4167-A351-7440-BA82-DE326066562B}"/>
            </ac:picMkLst>
          </pc:picChg>
          <pc:picChg chg="del">
            <ac:chgData name="Dussadee Royal" userId="51beead8-6fa0-4b98-aeba-37044af35e17" providerId="ADAL" clId="{82F1C86A-2136-4361-B4DC-BFEC7AC3C0F2}" dt="2022-01-20T14:02:24.234" v="308" actId="478"/>
            <ac:picMkLst>
              <pc:docMk/>
              <pc:sldMasterMk cId="3387190839" sldId="2147483949"/>
              <pc:sldLayoutMk cId="4897741" sldId="2147483950"/>
              <ac:picMk id="17" creationId="{F00F981F-687B-43D5-AC97-14AF6E48B34C}"/>
            </ac:picMkLst>
          </pc:picChg>
        </pc:sldLayoutChg>
      </pc:sldMasterChg>
      <pc:sldMasterChg chg="del delSldLayout">
        <pc:chgData name="Dussadee Royal" userId="51beead8-6fa0-4b98-aeba-37044af35e17" providerId="ADAL" clId="{82F1C86A-2136-4361-B4DC-BFEC7AC3C0F2}" dt="2022-01-20T14:01:34.172" v="237" actId="2696"/>
        <pc:sldMasterMkLst>
          <pc:docMk/>
          <pc:sldMasterMk cId="909973265" sldId="2147483958"/>
        </pc:sldMasterMkLst>
        <pc:sldLayoutChg chg="del">
          <pc:chgData name="Dussadee Royal" userId="51beead8-6fa0-4b98-aeba-37044af35e17" providerId="ADAL" clId="{82F1C86A-2136-4361-B4DC-BFEC7AC3C0F2}" dt="2022-01-20T14:01:34.014" v="228" actId="2696"/>
          <pc:sldLayoutMkLst>
            <pc:docMk/>
            <pc:sldMasterMk cId="909973265" sldId="2147483958"/>
            <pc:sldLayoutMk cId="2411730513" sldId="2147483959"/>
          </pc:sldLayoutMkLst>
        </pc:sldLayoutChg>
        <pc:sldLayoutChg chg="del">
          <pc:chgData name="Dussadee Royal" userId="51beead8-6fa0-4b98-aeba-37044af35e17" providerId="ADAL" clId="{82F1C86A-2136-4361-B4DC-BFEC7AC3C0F2}" dt="2022-01-20T14:01:34.031" v="229" actId="2696"/>
          <pc:sldLayoutMkLst>
            <pc:docMk/>
            <pc:sldMasterMk cId="909973265" sldId="2147483958"/>
            <pc:sldLayoutMk cId="4134195195" sldId="2147483960"/>
          </pc:sldLayoutMkLst>
        </pc:sldLayoutChg>
        <pc:sldLayoutChg chg="del">
          <pc:chgData name="Dussadee Royal" userId="51beead8-6fa0-4b98-aeba-37044af35e17" providerId="ADAL" clId="{82F1C86A-2136-4361-B4DC-BFEC7AC3C0F2}" dt="2022-01-20T14:01:34.050" v="230" actId="2696"/>
          <pc:sldLayoutMkLst>
            <pc:docMk/>
            <pc:sldMasterMk cId="909973265" sldId="2147483958"/>
            <pc:sldLayoutMk cId="4292046441" sldId="2147483961"/>
          </pc:sldLayoutMkLst>
        </pc:sldLayoutChg>
        <pc:sldLayoutChg chg="del">
          <pc:chgData name="Dussadee Royal" userId="51beead8-6fa0-4b98-aeba-37044af35e17" providerId="ADAL" clId="{82F1C86A-2136-4361-B4DC-BFEC7AC3C0F2}" dt="2022-01-20T14:01:34.067" v="231" actId="2696"/>
          <pc:sldLayoutMkLst>
            <pc:docMk/>
            <pc:sldMasterMk cId="909973265" sldId="2147483958"/>
            <pc:sldLayoutMk cId="2609740887" sldId="2147483962"/>
          </pc:sldLayoutMkLst>
        </pc:sldLayoutChg>
        <pc:sldLayoutChg chg="del">
          <pc:chgData name="Dussadee Royal" userId="51beead8-6fa0-4b98-aeba-37044af35e17" providerId="ADAL" clId="{82F1C86A-2136-4361-B4DC-BFEC7AC3C0F2}" dt="2022-01-20T14:01:34.087" v="232" actId="2696"/>
          <pc:sldLayoutMkLst>
            <pc:docMk/>
            <pc:sldMasterMk cId="909973265" sldId="2147483958"/>
            <pc:sldLayoutMk cId="2602840940" sldId="2147483963"/>
          </pc:sldLayoutMkLst>
        </pc:sldLayoutChg>
        <pc:sldLayoutChg chg="del">
          <pc:chgData name="Dussadee Royal" userId="51beead8-6fa0-4b98-aeba-37044af35e17" providerId="ADAL" clId="{82F1C86A-2136-4361-B4DC-BFEC7AC3C0F2}" dt="2022-01-20T14:01:34.103" v="233" actId="2696"/>
          <pc:sldLayoutMkLst>
            <pc:docMk/>
            <pc:sldMasterMk cId="909973265" sldId="2147483958"/>
            <pc:sldLayoutMk cId="25033498" sldId="2147483964"/>
          </pc:sldLayoutMkLst>
        </pc:sldLayoutChg>
        <pc:sldLayoutChg chg="del">
          <pc:chgData name="Dussadee Royal" userId="51beead8-6fa0-4b98-aeba-37044af35e17" providerId="ADAL" clId="{82F1C86A-2136-4361-B4DC-BFEC7AC3C0F2}" dt="2022-01-20T14:01:34.119" v="234" actId="2696"/>
          <pc:sldLayoutMkLst>
            <pc:docMk/>
            <pc:sldMasterMk cId="909973265" sldId="2147483958"/>
            <pc:sldLayoutMk cId="2526615569" sldId="2147483965"/>
          </pc:sldLayoutMkLst>
        </pc:sldLayoutChg>
        <pc:sldLayoutChg chg="del">
          <pc:chgData name="Dussadee Royal" userId="51beead8-6fa0-4b98-aeba-37044af35e17" providerId="ADAL" clId="{82F1C86A-2136-4361-B4DC-BFEC7AC3C0F2}" dt="2022-01-20T14:01:34.134" v="235" actId="2696"/>
          <pc:sldLayoutMkLst>
            <pc:docMk/>
            <pc:sldMasterMk cId="909973265" sldId="2147483958"/>
            <pc:sldLayoutMk cId="395306215" sldId="2147483966"/>
          </pc:sldLayoutMkLst>
        </pc:sldLayoutChg>
        <pc:sldLayoutChg chg="del">
          <pc:chgData name="Dussadee Royal" userId="51beead8-6fa0-4b98-aeba-37044af35e17" providerId="ADAL" clId="{82F1C86A-2136-4361-B4DC-BFEC7AC3C0F2}" dt="2022-01-20T14:01:34.148" v="236" actId="2696"/>
          <pc:sldLayoutMkLst>
            <pc:docMk/>
            <pc:sldMasterMk cId="909973265" sldId="2147483958"/>
            <pc:sldLayoutMk cId="3620122343" sldId="2147483967"/>
          </pc:sldLayoutMkLst>
        </pc:sldLayoutChg>
      </pc:sldMasterChg>
      <pc:sldMasterChg chg="del delSldLayout">
        <pc:chgData name="Dussadee Royal" userId="51beead8-6fa0-4b98-aeba-37044af35e17" providerId="ADAL" clId="{82F1C86A-2136-4361-B4DC-BFEC7AC3C0F2}" dt="2022-01-20T14:01:36.119" v="246" actId="2696"/>
        <pc:sldMasterMkLst>
          <pc:docMk/>
          <pc:sldMasterMk cId="3962547507" sldId="2147483968"/>
        </pc:sldMasterMkLst>
        <pc:sldLayoutChg chg="del">
          <pc:chgData name="Dussadee Royal" userId="51beead8-6fa0-4b98-aeba-37044af35e17" providerId="ADAL" clId="{82F1C86A-2136-4361-B4DC-BFEC7AC3C0F2}" dt="2022-01-20T14:01:35.992" v="238" actId="2696"/>
          <pc:sldLayoutMkLst>
            <pc:docMk/>
            <pc:sldMasterMk cId="3962547507" sldId="2147483968"/>
            <pc:sldLayoutMk cId="2242658808" sldId="2147483969"/>
          </pc:sldLayoutMkLst>
        </pc:sldLayoutChg>
        <pc:sldLayoutChg chg="del">
          <pc:chgData name="Dussadee Royal" userId="51beead8-6fa0-4b98-aeba-37044af35e17" providerId="ADAL" clId="{82F1C86A-2136-4361-B4DC-BFEC7AC3C0F2}" dt="2022-01-20T14:01:36.011" v="239" actId="2696"/>
          <pc:sldLayoutMkLst>
            <pc:docMk/>
            <pc:sldMasterMk cId="3962547507" sldId="2147483968"/>
            <pc:sldLayoutMk cId="1800060647" sldId="2147483970"/>
          </pc:sldLayoutMkLst>
        </pc:sldLayoutChg>
        <pc:sldLayoutChg chg="del">
          <pc:chgData name="Dussadee Royal" userId="51beead8-6fa0-4b98-aeba-37044af35e17" providerId="ADAL" clId="{82F1C86A-2136-4361-B4DC-BFEC7AC3C0F2}" dt="2022-01-20T14:01:36.030" v="240" actId="2696"/>
          <pc:sldLayoutMkLst>
            <pc:docMk/>
            <pc:sldMasterMk cId="3962547507" sldId="2147483968"/>
            <pc:sldLayoutMk cId="2324900080" sldId="2147483971"/>
          </pc:sldLayoutMkLst>
        </pc:sldLayoutChg>
        <pc:sldLayoutChg chg="del">
          <pc:chgData name="Dussadee Royal" userId="51beead8-6fa0-4b98-aeba-37044af35e17" providerId="ADAL" clId="{82F1C86A-2136-4361-B4DC-BFEC7AC3C0F2}" dt="2022-01-20T14:01:36.045" v="241" actId="2696"/>
          <pc:sldLayoutMkLst>
            <pc:docMk/>
            <pc:sldMasterMk cId="3962547507" sldId="2147483968"/>
            <pc:sldLayoutMk cId="3006673921" sldId="2147483972"/>
          </pc:sldLayoutMkLst>
        </pc:sldLayoutChg>
        <pc:sldLayoutChg chg="del">
          <pc:chgData name="Dussadee Royal" userId="51beead8-6fa0-4b98-aeba-37044af35e17" providerId="ADAL" clId="{82F1C86A-2136-4361-B4DC-BFEC7AC3C0F2}" dt="2022-01-20T14:01:36.058" v="242" actId="2696"/>
          <pc:sldLayoutMkLst>
            <pc:docMk/>
            <pc:sldMasterMk cId="3962547507" sldId="2147483968"/>
            <pc:sldLayoutMk cId="3473389612" sldId="2147483973"/>
          </pc:sldLayoutMkLst>
        </pc:sldLayoutChg>
        <pc:sldLayoutChg chg="del">
          <pc:chgData name="Dussadee Royal" userId="51beead8-6fa0-4b98-aeba-37044af35e17" providerId="ADAL" clId="{82F1C86A-2136-4361-B4DC-BFEC7AC3C0F2}" dt="2022-01-20T14:01:36.072" v="243" actId="2696"/>
          <pc:sldLayoutMkLst>
            <pc:docMk/>
            <pc:sldMasterMk cId="3962547507" sldId="2147483968"/>
            <pc:sldLayoutMk cId="2317528066" sldId="2147483974"/>
          </pc:sldLayoutMkLst>
        </pc:sldLayoutChg>
        <pc:sldLayoutChg chg="del">
          <pc:chgData name="Dussadee Royal" userId="51beead8-6fa0-4b98-aeba-37044af35e17" providerId="ADAL" clId="{82F1C86A-2136-4361-B4DC-BFEC7AC3C0F2}" dt="2022-01-20T14:01:36.087" v="244" actId="2696"/>
          <pc:sldLayoutMkLst>
            <pc:docMk/>
            <pc:sldMasterMk cId="3962547507" sldId="2147483968"/>
            <pc:sldLayoutMk cId="2097091723" sldId="2147483975"/>
          </pc:sldLayoutMkLst>
        </pc:sldLayoutChg>
        <pc:sldLayoutChg chg="del">
          <pc:chgData name="Dussadee Royal" userId="51beead8-6fa0-4b98-aeba-37044af35e17" providerId="ADAL" clId="{82F1C86A-2136-4361-B4DC-BFEC7AC3C0F2}" dt="2022-01-20T14:01:36.098" v="245" actId="2696"/>
          <pc:sldLayoutMkLst>
            <pc:docMk/>
            <pc:sldMasterMk cId="3962547507" sldId="2147483968"/>
            <pc:sldLayoutMk cId="3222920985" sldId="2147483976"/>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64820"/>
          </a:xfrm>
          <a:prstGeom prst="rect">
            <a:avLst/>
          </a:prstGeom>
        </p:spPr>
        <p:txBody>
          <a:bodyPr vert="horz" lIns="93177" tIns="46589" rIns="93177" bIns="46589" rtlCol="0"/>
          <a:lstStyle>
            <a:lvl1pPr algn="r" fontAlgn="auto">
              <a:spcBef>
                <a:spcPts val="0"/>
              </a:spcBef>
              <a:spcAft>
                <a:spcPts val="0"/>
              </a:spcAft>
              <a:defRPr sz="1200" smtClean="0">
                <a:latin typeface="+mn-lt"/>
                <a:cs typeface="+mn-cs"/>
              </a:defRPr>
            </a:lvl1pPr>
          </a:lstStyle>
          <a:p>
            <a:pPr>
              <a:defRPr/>
            </a:pPr>
            <a:fld id="{2B66B12D-F54E-4A72-A006-1C990013E5A9}" type="datetimeFigureOut">
              <a:rPr lang="en-US"/>
              <a:pPr>
                <a:defRPr/>
              </a:pPr>
              <a:t>1/20/2022</a:t>
            </a:fld>
            <a:endParaRPr lang="en-US"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dirty="0"/>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3177" tIns="46589" rIns="93177" bIns="46589" rtlCol="0" anchor="b"/>
          <a:lstStyle>
            <a:lvl1pPr algn="r" fontAlgn="auto">
              <a:spcBef>
                <a:spcPts val="0"/>
              </a:spcBef>
              <a:spcAft>
                <a:spcPts val="0"/>
              </a:spcAft>
              <a:defRPr sz="1200" smtClean="0">
                <a:latin typeface="+mn-lt"/>
                <a:cs typeface="+mn-cs"/>
              </a:defRPr>
            </a:lvl1pPr>
          </a:lstStyle>
          <a:p>
            <a:pPr>
              <a:defRPr/>
            </a:pPr>
            <a:fld id="{CE32D82C-A59F-4F3F-802A-52E949FAEEF3}" type="slidenum">
              <a:rPr lang="en-US"/>
              <a:pPr>
                <a:defRPr/>
              </a:pPr>
              <a:t>‹#›</a:t>
            </a:fld>
            <a:endParaRPr lang="en-US" dirty="0"/>
          </a:p>
        </p:txBody>
      </p:sp>
    </p:spTree>
    <p:extLst>
      <p:ext uri="{BB962C8B-B14F-4D97-AF65-F5344CB8AC3E}">
        <p14:creationId xmlns:p14="http://schemas.microsoft.com/office/powerpoint/2010/main" val="222010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25438" y="176213"/>
            <a:ext cx="6210300" cy="3494087"/>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noChangeAspect="1"/>
          </p:cNvSpPr>
          <p:nvPr>
            <p:ph type="body" sz="quarter" idx="3"/>
          </p:nvPr>
        </p:nvSpPr>
        <p:spPr>
          <a:xfrm>
            <a:off x="186359" y="3968495"/>
            <a:ext cx="6485283" cy="5138928"/>
          </a:xfrm>
          <a:prstGeom prst="rect">
            <a:avLst/>
          </a:prstGeom>
        </p:spPr>
        <p:txBody>
          <a:bodyPr vert="horz" lIns="91440" tIns="45720" rIns="91440" bIns="4572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3752850" y="8973608"/>
            <a:ext cx="2971800" cy="232410"/>
          </a:xfrm>
          <a:prstGeom prst="rect">
            <a:avLst/>
          </a:prstGeom>
        </p:spPr>
        <p:txBody>
          <a:bodyPr vert="horz" lIns="93177" tIns="46589" rIns="93177" bIns="46589" rtlCol="0" anchor="b"/>
          <a:lstStyle>
            <a:lvl1pPr algn="r" fontAlgn="auto">
              <a:spcBef>
                <a:spcPts val="0"/>
              </a:spcBef>
              <a:spcAft>
                <a:spcPts val="0"/>
              </a:spcAft>
              <a:defRPr sz="1000" smtClean="0">
                <a:latin typeface="+mn-lt"/>
                <a:cs typeface="+mn-cs"/>
              </a:defRPr>
            </a:lvl1pPr>
          </a:lstStyle>
          <a:p>
            <a:pPr>
              <a:defRPr/>
            </a:pPr>
            <a:fld id="{A126C07F-197D-4C71-9C57-5BCA7895808A}" type="slidenum">
              <a:rPr lang="en-US"/>
              <a:pPr>
                <a:defRPr/>
              </a:pPr>
              <a:t>‹#›</a:t>
            </a:fld>
            <a:endParaRPr lang="en-US" dirty="0"/>
          </a:p>
        </p:txBody>
      </p:sp>
    </p:spTree>
    <p:extLst>
      <p:ext uri="{BB962C8B-B14F-4D97-AF65-F5344CB8AC3E}">
        <p14:creationId xmlns:p14="http://schemas.microsoft.com/office/powerpoint/2010/main" val="158777601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mn-lt"/>
        <a:ea typeface="+mn-ea"/>
        <a:cs typeface="+mn-cs"/>
      </a:defRPr>
    </a:lvl1pPr>
    <a:lvl2pPr marL="457200" algn="l" rtl="0" fontAlgn="base">
      <a:spcBef>
        <a:spcPct val="30000"/>
      </a:spcBef>
      <a:spcAft>
        <a:spcPct val="0"/>
      </a:spcAft>
      <a:defRPr sz="1000" kern="1200">
        <a:solidFill>
          <a:schemeClr val="tx1"/>
        </a:solidFill>
        <a:latin typeface="+mn-lt"/>
        <a:ea typeface="+mn-ea"/>
        <a:cs typeface="+mn-cs"/>
      </a:defRPr>
    </a:lvl2pPr>
    <a:lvl3pPr marL="914400" algn="l" rtl="0" fontAlgn="base">
      <a:spcBef>
        <a:spcPct val="30000"/>
      </a:spcBef>
      <a:spcAft>
        <a:spcPct val="0"/>
      </a:spcAft>
      <a:defRPr sz="1000" kern="1200">
        <a:solidFill>
          <a:schemeClr val="tx1"/>
        </a:solidFill>
        <a:latin typeface="+mn-lt"/>
        <a:ea typeface="+mn-ea"/>
        <a:cs typeface="+mn-cs"/>
      </a:defRPr>
    </a:lvl3pPr>
    <a:lvl4pPr marL="1371600" algn="l" rtl="0" fontAlgn="base">
      <a:spcBef>
        <a:spcPct val="30000"/>
      </a:spcBef>
      <a:spcAft>
        <a:spcPct val="0"/>
      </a:spcAft>
      <a:defRPr sz="1000" kern="1200">
        <a:solidFill>
          <a:schemeClr val="tx1"/>
        </a:solidFill>
        <a:latin typeface="+mn-lt"/>
        <a:ea typeface="+mn-ea"/>
        <a:cs typeface="+mn-cs"/>
      </a:defRPr>
    </a:lvl4pPr>
    <a:lvl5pPr marL="1828800" algn="l" rtl="0" fontAlgn="base">
      <a:spcBef>
        <a:spcPct val="30000"/>
      </a:spcBef>
      <a:spcAft>
        <a:spcPct val="0"/>
      </a:spcAft>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pos="4203"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26C07F-197D-4C71-9C57-5BCA7895808A}" type="slidenum">
              <a:rPr kumimoji="0" sz="1000" b="0" i="0" u="none" strike="noStrike" kern="1200" cap="none" spc="0" normalizeH="0" baseline="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sz="1000" b="0" i="0" u="none" strike="noStrike" kern="1200" cap="none" spc="0" normalizeH="0" baseline="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590548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sz="1200" b="0" i="0" u="none" strike="noStrike" kern="1200" cap="none" spc="0" normalizeH="0" baseline="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ACACA09-0F92-4531-9513-6439D4F1DA5E}" type="slidenum">
              <a:rPr kumimoji="0" sz="1200" b="0" i="0" u="none" strike="noStrike" kern="1200" cap="none" spc="0" normalizeH="0" baseline="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sz="1200" b="0" i="0" u="none" strike="noStrike" kern="1200" cap="none" spc="0" normalizeH="0" baseline="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23293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rtl="0">
              <a:defRPr/>
            </a:pPr>
            <a:fld id="{A126C07F-197D-4C71-9C57-5BCA7895808A}" type="slidenum">
              <a:rPr/>
              <a:pPr rtl="0">
                <a:defRPr/>
              </a:pPr>
              <a:t>5</a:t>
            </a:fld>
            <a:endParaRPr/>
          </a:p>
        </p:txBody>
      </p:sp>
    </p:spTree>
    <p:extLst>
      <p:ext uri="{BB962C8B-B14F-4D97-AF65-F5344CB8AC3E}">
        <p14:creationId xmlns:p14="http://schemas.microsoft.com/office/powerpoint/2010/main" val="738100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rtl="0">
              <a:defRPr/>
            </a:pPr>
            <a:fld id="{A126C07F-197D-4C71-9C57-5BCA7895808A}" type="slidenum">
              <a:rPr/>
              <a:pPr rtl="0">
                <a:defRPr/>
              </a:pPr>
              <a:t>6</a:t>
            </a:fld>
            <a:endParaRPr/>
          </a:p>
        </p:txBody>
      </p:sp>
    </p:spTree>
    <p:extLst>
      <p:ext uri="{BB962C8B-B14F-4D97-AF65-F5344CB8AC3E}">
        <p14:creationId xmlns:p14="http://schemas.microsoft.com/office/powerpoint/2010/main" val="234942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000"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rtl="0">
              <a:defRPr/>
            </a:pPr>
            <a:fld id="{A126C07F-197D-4C71-9C57-5BCA7895808A}" type="slidenum">
              <a:rPr/>
              <a:pPr rtl="0">
                <a:defRPr/>
              </a:pPr>
              <a:t>7</a:t>
            </a:fld>
            <a:endParaRPr/>
          </a:p>
        </p:txBody>
      </p:sp>
    </p:spTree>
    <p:extLst>
      <p:ext uri="{BB962C8B-B14F-4D97-AF65-F5344CB8AC3E}">
        <p14:creationId xmlns:p14="http://schemas.microsoft.com/office/powerpoint/2010/main" val="4274334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rtl="0">
              <a:defRPr/>
            </a:pPr>
            <a:fld id="{A126C07F-197D-4C71-9C57-5BCA7895808A}" type="slidenum">
              <a:rPr/>
              <a:pPr rtl="0">
                <a:defRPr/>
              </a:pPr>
              <a:t>8</a:t>
            </a:fld>
            <a:endParaRPr/>
          </a:p>
        </p:txBody>
      </p:sp>
    </p:spTree>
    <p:extLst>
      <p:ext uri="{BB962C8B-B14F-4D97-AF65-F5344CB8AC3E}">
        <p14:creationId xmlns:p14="http://schemas.microsoft.com/office/powerpoint/2010/main" val="4235034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rtl="0">
              <a:defRPr/>
            </a:pPr>
            <a:fld id="{2FB72F01-6714-4A31-8C22-8E0F1B091B56}" type="slidenum">
              <a:rPr/>
              <a:pPr rtl="0">
                <a:defRPr/>
              </a:pPr>
              <a:t>9</a:t>
            </a:fld>
            <a:endParaRPr/>
          </a:p>
        </p:txBody>
      </p:sp>
    </p:spTree>
    <p:extLst>
      <p:ext uri="{BB962C8B-B14F-4D97-AF65-F5344CB8AC3E}">
        <p14:creationId xmlns:p14="http://schemas.microsoft.com/office/powerpoint/2010/main" val="2573350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rtl="0">
              <a:defRPr/>
            </a:pPr>
            <a:fld id="{A126C07F-197D-4C71-9C57-5BCA7895808A}" type="slidenum">
              <a:rPr/>
              <a:pPr rtl="0">
                <a:defRPr/>
              </a:pPr>
              <a:t>10</a:t>
            </a:fld>
            <a:endParaRPr/>
          </a:p>
        </p:txBody>
      </p:sp>
    </p:spTree>
    <p:extLst>
      <p:ext uri="{BB962C8B-B14F-4D97-AF65-F5344CB8AC3E}">
        <p14:creationId xmlns:p14="http://schemas.microsoft.com/office/powerpoint/2010/main" val="3890323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rtl="0">
              <a:defRPr/>
            </a:pPr>
            <a:fld id="{2FB72F01-6714-4A31-8C22-8E0F1B091B56}" type="slidenum">
              <a:rPr/>
              <a:pPr rtl="0">
                <a:defRPr/>
              </a:pPr>
              <a:t>11</a:t>
            </a:fld>
            <a:endParaRPr/>
          </a:p>
        </p:txBody>
      </p:sp>
    </p:spTree>
    <p:extLst>
      <p:ext uri="{BB962C8B-B14F-4D97-AF65-F5344CB8AC3E}">
        <p14:creationId xmlns:p14="http://schemas.microsoft.com/office/powerpoint/2010/main" val="1189347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rtl="0">
              <a:defRPr/>
            </a:pPr>
            <a:fld id="{A126C07F-197D-4C71-9C57-5BCA7895808A}" type="slidenum">
              <a:rPr/>
              <a:pPr rtl="0">
                <a:defRPr/>
              </a:pPr>
              <a:t>12</a:t>
            </a:fld>
            <a:endParaRPr/>
          </a:p>
        </p:txBody>
      </p:sp>
    </p:spTree>
    <p:extLst>
      <p:ext uri="{BB962C8B-B14F-4D97-AF65-F5344CB8AC3E}">
        <p14:creationId xmlns:p14="http://schemas.microsoft.com/office/powerpoint/2010/main" val="649778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rtl="0">
              <a:defRPr/>
            </a:pPr>
            <a:fld id="{A126C07F-197D-4C71-9C57-5BCA7895808A}" type="slidenum">
              <a:rPr/>
              <a:pPr rtl="0">
                <a:defRPr/>
              </a:pPr>
              <a:t>13</a:t>
            </a:fld>
            <a:endParaRPr/>
          </a:p>
        </p:txBody>
      </p:sp>
    </p:spTree>
    <p:extLst>
      <p:ext uri="{BB962C8B-B14F-4D97-AF65-F5344CB8AC3E}">
        <p14:creationId xmlns:p14="http://schemas.microsoft.com/office/powerpoint/2010/main" val="968330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rtl="0">
              <a:defRPr/>
            </a:pPr>
            <a:fld id="{A126C07F-197D-4C71-9C57-5BCA7895808A}" type="slidenum">
              <a:rPr/>
              <a:pPr rtl="0">
                <a:defRPr/>
              </a:pPr>
              <a:t>15</a:t>
            </a:fld>
            <a:endParaRPr/>
          </a:p>
        </p:txBody>
      </p:sp>
    </p:spTree>
    <p:extLst>
      <p:ext uri="{BB962C8B-B14F-4D97-AF65-F5344CB8AC3E}">
        <p14:creationId xmlns:p14="http://schemas.microsoft.com/office/powerpoint/2010/main" val="3627692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rtl="0">
              <a:defRPr/>
            </a:pPr>
            <a:fld id="{A126C07F-197D-4C71-9C57-5BCA7895808A}" type="slidenum">
              <a:rPr/>
              <a:pPr rtl="0">
                <a:defRPr/>
              </a:pPr>
              <a:t>16</a:t>
            </a:fld>
            <a:endParaRPr/>
          </a:p>
        </p:txBody>
      </p:sp>
    </p:spTree>
    <p:extLst>
      <p:ext uri="{BB962C8B-B14F-4D97-AF65-F5344CB8AC3E}">
        <p14:creationId xmlns:p14="http://schemas.microsoft.com/office/powerpoint/2010/main" val="2348136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51258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rtl="0"/>
            <a:fld id="{5C134C69-9C85-D14C-BA39-5C7960BF06CC}" type="slidenum">
              <a:rPr/>
              <a:t>18</a:t>
            </a:fld>
            <a:endParaRPr/>
          </a:p>
        </p:txBody>
      </p:sp>
    </p:spTree>
    <p:extLst>
      <p:ext uri="{BB962C8B-B14F-4D97-AF65-F5344CB8AC3E}">
        <p14:creationId xmlns:p14="http://schemas.microsoft.com/office/powerpoint/2010/main" val="386296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5858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480454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rtl="0">
              <a:defRPr/>
            </a:pPr>
            <a:fld id="{2FB72F01-6714-4A31-8C22-8E0F1B091B56}" type="slidenum">
              <a:rPr/>
              <a:pPr rtl="0">
                <a:defRPr/>
              </a:pPr>
              <a:t>21</a:t>
            </a:fld>
            <a:endParaRPr/>
          </a:p>
        </p:txBody>
      </p:sp>
    </p:spTree>
    <p:extLst>
      <p:ext uri="{BB962C8B-B14F-4D97-AF65-F5344CB8AC3E}">
        <p14:creationId xmlns:p14="http://schemas.microsoft.com/office/powerpoint/2010/main" val="1231389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rtl="0">
              <a:defRPr/>
            </a:pPr>
            <a:fld id="{A126C07F-197D-4C71-9C57-5BCA7895808A}" type="slidenum">
              <a:rPr/>
              <a:pPr rtl="0">
                <a:defRPr/>
              </a:pPr>
              <a:t>22</a:t>
            </a:fld>
            <a:endParaRPr/>
          </a:p>
        </p:txBody>
      </p:sp>
    </p:spTree>
    <p:extLst>
      <p:ext uri="{BB962C8B-B14F-4D97-AF65-F5344CB8AC3E}">
        <p14:creationId xmlns:p14="http://schemas.microsoft.com/office/powerpoint/2010/main" val="22200181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rtl="0">
              <a:defRPr/>
            </a:pPr>
            <a:fld id="{A126C07F-197D-4C71-9C57-5BCA7895808A}" type="slidenum">
              <a:rPr/>
              <a:pPr rtl="0">
                <a:defRPr/>
              </a:pPr>
              <a:t>23</a:t>
            </a:fld>
            <a:endParaRPr/>
          </a:p>
        </p:txBody>
      </p:sp>
    </p:spTree>
    <p:extLst>
      <p:ext uri="{BB962C8B-B14F-4D97-AF65-F5344CB8AC3E}">
        <p14:creationId xmlns:p14="http://schemas.microsoft.com/office/powerpoint/2010/main" val="5611376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rtl="0">
              <a:defRPr/>
            </a:pPr>
            <a:fld id="{A126C07F-197D-4C71-9C57-5BCA7895808A}" type="slidenum">
              <a:rPr/>
              <a:pPr rtl="0">
                <a:defRPr/>
              </a:pPr>
              <a:t>24</a:t>
            </a:fld>
            <a:endParaRPr/>
          </a:p>
        </p:txBody>
      </p:sp>
    </p:spTree>
    <p:extLst>
      <p:ext uri="{BB962C8B-B14F-4D97-AF65-F5344CB8AC3E}">
        <p14:creationId xmlns:p14="http://schemas.microsoft.com/office/powerpoint/2010/main" val="4133292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rtl="0">
              <a:defRPr/>
            </a:pPr>
            <a:fld id="{2FB72F01-6714-4A31-8C22-8E0F1B091B56}" type="slidenum">
              <a:rPr/>
              <a:pPr rtl="0">
                <a:defRPr/>
              </a:pPr>
              <a:t>25</a:t>
            </a:fld>
            <a:endParaRPr/>
          </a:p>
        </p:txBody>
      </p:sp>
    </p:spTree>
    <p:extLst>
      <p:ext uri="{BB962C8B-B14F-4D97-AF65-F5344CB8AC3E}">
        <p14:creationId xmlns:p14="http://schemas.microsoft.com/office/powerpoint/2010/main" val="35226632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460746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89526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rtl="0">
              <a:defRPr/>
            </a:pPr>
            <a:fld id="{A126C07F-197D-4C71-9C57-5BCA7895808A}" type="slidenum">
              <a:rPr/>
              <a:pPr rtl="0">
                <a:defRPr/>
              </a:pPr>
              <a:t>28</a:t>
            </a:fld>
            <a:endParaRPr/>
          </a:p>
        </p:txBody>
      </p:sp>
    </p:spTree>
    <p:extLst>
      <p:ext uri="{BB962C8B-B14F-4D97-AF65-F5344CB8AC3E}">
        <p14:creationId xmlns:p14="http://schemas.microsoft.com/office/powerpoint/2010/main" val="23708998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rtl="0">
              <a:defRPr/>
            </a:pPr>
            <a:fld id="{2FB72F01-6714-4A31-8C22-8E0F1B091B56}" type="slidenum">
              <a:rPr/>
              <a:pPr rtl="0">
                <a:defRPr/>
              </a:pPr>
              <a:t>30</a:t>
            </a:fld>
            <a:endParaRPr/>
          </a:p>
        </p:txBody>
      </p:sp>
    </p:spTree>
    <p:extLst>
      <p:ext uri="{BB962C8B-B14F-4D97-AF65-F5344CB8AC3E}">
        <p14:creationId xmlns:p14="http://schemas.microsoft.com/office/powerpoint/2010/main" val="38807127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928BEA-6965-4DB5-BCB5-9BE1A7D18786}" type="slidenum">
              <a:rPr kumimoji="0" sz="1200" b="0" i="0" u="none" strike="noStrike" kern="1200" cap="none" spc="0" normalizeH="0" baseline="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06457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rtl="0">
              <a:defRPr/>
            </a:pPr>
            <a:fld id="{A126C07F-197D-4C71-9C57-5BCA7895808A}" type="slidenum">
              <a:rPr/>
              <a:pPr rtl="0">
                <a:defRPr/>
              </a:pPr>
              <a:t>32</a:t>
            </a:fld>
            <a:endParaRPr/>
          </a:p>
        </p:txBody>
      </p:sp>
    </p:spTree>
    <p:extLst>
      <p:ext uri="{BB962C8B-B14F-4D97-AF65-F5344CB8AC3E}">
        <p14:creationId xmlns:p14="http://schemas.microsoft.com/office/powerpoint/2010/main" val="10396874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i="1" dirty="0">
              <a:latin typeface="+mn-lt"/>
            </a:endParaRPr>
          </a:p>
          <a:p>
            <a:endParaRPr lang="en-US" sz="1000" i="1" dirty="0">
              <a:latin typeface="+mn-lt"/>
            </a:endParaRPr>
          </a:p>
          <a:p>
            <a:endParaRPr lang="en-US" dirty="0"/>
          </a:p>
        </p:txBody>
      </p:sp>
      <p:sp>
        <p:nvSpPr>
          <p:cNvPr id="4" name="Slide Number Placeholder 3"/>
          <p:cNvSpPr>
            <a:spLocks noGrp="1"/>
          </p:cNvSpPr>
          <p:nvPr>
            <p:ph type="sldNum" sz="quarter" idx="5"/>
          </p:nvPr>
        </p:nvSpPr>
        <p:spPr/>
        <p:txBody>
          <a:bodyPr/>
          <a:lstStyle/>
          <a:p>
            <a:pPr rtl="0">
              <a:defRPr/>
            </a:pPr>
            <a:fld id="{A126C07F-197D-4C71-9C57-5BCA7895808A}" type="slidenum">
              <a:rPr/>
              <a:pPr rtl="0">
                <a:defRPr/>
              </a:pPr>
              <a:t>33</a:t>
            </a:fld>
            <a:endParaRPr/>
          </a:p>
        </p:txBody>
      </p:sp>
    </p:spTree>
    <p:extLst>
      <p:ext uri="{BB962C8B-B14F-4D97-AF65-F5344CB8AC3E}">
        <p14:creationId xmlns:p14="http://schemas.microsoft.com/office/powerpoint/2010/main" val="32665252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rtl="0">
              <a:defRPr/>
            </a:pPr>
            <a:fld id="{A126C07F-197D-4C71-9C57-5BCA7895808A}" type="slidenum">
              <a:rPr/>
              <a:pPr rtl="0">
                <a:defRPr/>
              </a:pPr>
              <a:t>34</a:t>
            </a:fld>
            <a:endParaRPr/>
          </a:p>
        </p:txBody>
      </p:sp>
    </p:spTree>
    <p:extLst>
      <p:ext uri="{BB962C8B-B14F-4D97-AF65-F5344CB8AC3E}">
        <p14:creationId xmlns:p14="http://schemas.microsoft.com/office/powerpoint/2010/main" val="31877679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sz="1200" b="0" i="0" u="none" strike="noStrike" kern="1200" cap="none" spc="0" normalizeH="0" baseline="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4257349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8" name="Picture 17">
            <a:extLst>
              <a:ext uri="{FF2B5EF4-FFF2-40B4-BE49-F238E27FC236}">
                <a16:creationId xmlns:a16="http://schemas.microsoft.com/office/drawing/2014/main" id="{83C5DE6B-9940-49CA-964D-0C11E3B1FC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97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6856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6951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6248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17305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163785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8099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68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7190839"/>
      </p:ext>
    </p:extLst>
  </p:cSld>
  <p:clrMap bg1="dk2" tx1="lt1" bg2="dk1" tx2="lt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hyperlink" Target="http://www.clinicaloptions.com/" TargetMode="Externa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4.xml"/><Relationship Id="rId5" Type="http://schemas.openxmlformats.org/officeDocument/2006/relationships/hyperlink" Target="http://www.clinicaloptions.com/" TargetMode="External"/><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hyperlink" Target="https://www.clinicaloptions.com/HIV" TargetMode="External"/><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noAutofit/>
          </a:bodyPr>
          <a:lstStyle/>
          <a:p>
            <a:pPr marL="0" marR="0" lvl="0" indent="0" algn="l" defTabSz="914400" rtl="0" eaLnBrk="1" fontAlgn="base" latinLnBrk="0" hangingPunct="1">
              <a:lnSpc>
                <a:spcPct val="100000"/>
              </a:lnSpc>
              <a:spcBef>
                <a:spcPts val="0"/>
              </a:spcBef>
              <a:spcAft>
                <a:spcPts val="0"/>
              </a:spcAft>
              <a:buClr>
                <a:srgbClr val="000000"/>
              </a:buClr>
              <a:buSzTx/>
              <a:buFont typeface="Wingdings" pitchFamily="2" charset="2"/>
              <a:buNone/>
              <a:tabLst/>
              <a:defRPr/>
            </a:pPr>
            <a:r>
              <a:rPr kumimoji="0" lang="zh-CN" b="1" i="0" u="none" strike="noStrike" kern="0" cap="none" spc="0" normalizeH="0" baseline="0" dirty="0">
                <a:ln>
                  <a:noFill/>
                </a:ln>
                <a:solidFill>
                  <a:srgbClr val="455560"/>
                </a:solidFill>
                <a:effectLst/>
                <a:uLnTx/>
                <a:uFillTx/>
                <a:latin typeface="+mn-lt"/>
                <a:ea typeface="Times New Roman" panose="02020603050405020304" pitchFamily="18" charset="0"/>
                <a:cs typeface="+mn-cs"/>
              </a:rPr>
              <a:t>Gregory Huhn，医学博士，MPHTM</a:t>
            </a:r>
          </a:p>
          <a:p>
            <a:pPr marL="0" marR="0" lvl="0" indent="0" algn="l" defTabSz="914400" rtl="0" eaLnBrk="1" fontAlgn="base" latinLnBrk="0" hangingPunct="1">
              <a:lnSpc>
                <a:spcPct val="100000"/>
              </a:lnSpc>
              <a:spcBef>
                <a:spcPts val="0"/>
              </a:spcBef>
              <a:spcAft>
                <a:spcPts val="0"/>
              </a:spcAft>
              <a:buClr>
                <a:srgbClr val="000000"/>
              </a:buClr>
              <a:buSzTx/>
              <a:buFont typeface="Wingdings" pitchFamily="2" charset="2"/>
              <a:buNone/>
              <a:tabLst/>
              <a:defRPr/>
            </a:pPr>
            <a:r>
              <a:rPr kumimoji="0" lang="zh-CN" sz="1600" b="0" i="1" u="none" strike="noStrike" kern="0" cap="none" spc="0" normalizeH="0" baseline="0" dirty="0">
                <a:ln>
                  <a:noFill/>
                </a:ln>
                <a:solidFill>
                  <a:srgbClr val="455560"/>
                </a:solidFill>
                <a:effectLst/>
                <a:uLnTx/>
                <a:uFillTx/>
                <a:latin typeface="+mn-lt"/>
                <a:ea typeface="Times New Roman" panose="02020603050405020304" pitchFamily="18" charset="0"/>
                <a:cs typeface="+mn-cs"/>
              </a:rPr>
              <a:t>副教授</a:t>
            </a:r>
            <a:br>
              <a:rPr kumimoji="0" lang="en-US" sz="1600" b="0" i="0" u="none" strike="noStrike" kern="0" cap="none" spc="0" normalizeH="0" baseline="0" noProof="0" dirty="0">
                <a:ln>
                  <a:noFill/>
                </a:ln>
                <a:solidFill>
                  <a:srgbClr val="455560"/>
                </a:solidFill>
                <a:effectLst/>
                <a:uLnTx/>
                <a:uFillTx/>
                <a:latin typeface="+mn-lt"/>
                <a:ea typeface="Times New Roman" panose="02020603050405020304" pitchFamily="18" charset="0"/>
                <a:cs typeface="+mn-cs"/>
              </a:rPr>
            </a:br>
            <a:r>
              <a:rPr kumimoji="0" lang="zh-CN" sz="1600" b="0" i="0" u="none" strike="noStrike" kern="0" cap="none" spc="0" normalizeH="0" baseline="0" dirty="0">
                <a:ln>
                  <a:noFill/>
                </a:ln>
                <a:solidFill>
                  <a:srgbClr val="455560"/>
                </a:solidFill>
                <a:effectLst/>
                <a:uLnTx/>
                <a:uFillTx/>
                <a:latin typeface="+mn-lt"/>
                <a:ea typeface="Times New Roman" panose="02020603050405020304" pitchFamily="18" charset="0"/>
                <a:cs typeface="+mn-cs"/>
              </a:rPr>
              <a:t>传染病系</a:t>
            </a:r>
            <a:br>
              <a:rPr kumimoji="0" lang="en-US" sz="1600" b="0" i="0" u="none" strike="noStrike" kern="0" cap="none" spc="0" normalizeH="0" baseline="0" noProof="0" dirty="0">
                <a:ln>
                  <a:noFill/>
                </a:ln>
                <a:solidFill>
                  <a:srgbClr val="455560"/>
                </a:solidFill>
                <a:effectLst/>
                <a:uLnTx/>
                <a:uFillTx/>
                <a:latin typeface="+mn-lt"/>
                <a:ea typeface="Times New Roman" panose="02020603050405020304" pitchFamily="18" charset="0"/>
                <a:cs typeface="+mn-cs"/>
              </a:rPr>
            </a:br>
            <a:r>
              <a:rPr kumimoji="0" lang="zh-CN" sz="1600" b="0" i="0" u="none" strike="noStrike" kern="0" cap="none" spc="0" normalizeH="0" baseline="0" dirty="0">
                <a:ln>
                  <a:noFill/>
                </a:ln>
                <a:solidFill>
                  <a:srgbClr val="455560"/>
                </a:solidFill>
                <a:effectLst/>
                <a:uLnTx/>
                <a:uFillTx/>
                <a:latin typeface="+mn-lt"/>
                <a:ea typeface="Times New Roman" panose="02020603050405020304" pitchFamily="18" charset="0"/>
                <a:cs typeface="+mn-cs"/>
              </a:rPr>
              <a:t>拉什大学医学中心</a:t>
            </a:r>
            <a:br>
              <a:rPr kumimoji="0" lang="en-US" sz="1600" b="0" i="0" u="none" strike="noStrike" kern="0" cap="none" spc="0" normalizeH="0" baseline="0" noProof="0" dirty="0">
                <a:ln>
                  <a:noFill/>
                </a:ln>
                <a:solidFill>
                  <a:srgbClr val="455560"/>
                </a:solidFill>
                <a:effectLst/>
                <a:uLnTx/>
                <a:uFillTx/>
                <a:latin typeface="+mn-lt"/>
                <a:ea typeface="Times New Roman" panose="02020603050405020304" pitchFamily="18" charset="0"/>
                <a:cs typeface="+mn-cs"/>
              </a:rPr>
            </a:br>
            <a:r>
              <a:rPr kumimoji="0" lang="zh-CN" sz="1600" b="0" i="1" u="none" strike="noStrike" kern="0" cap="none" spc="0" normalizeH="0" baseline="0" dirty="0">
                <a:ln>
                  <a:noFill/>
                </a:ln>
                <a:solidFill>
                  <a:srgbClr val="455560"/>
                </a:solidFill>
                <a:effectLst/>
                <a:uLnTx/>
                <a:uFillTx/>
                <a:latin typeface="+mn-lt"/>
                <a:ea typeface="Times New Roman" panose="02020603050405020304" pitchFamily="18" charset="0"/>
                <a:cs typeface="+mn-cs"/>
              </a:rPr>
              <a:t>主治医师</a:t>
            </a:r>
            <a:br>
              <a:rPr kumimoji="0" lang="en-US" sz="1600" b="0" i="0" u="none" strike="noStrike" kern="0" cap="none" spc="0" normalizeH="0" baseline="0" noProof="0" dirty="0">
                <a:ln>
                  <a:noFill/>
                </a:ln>
                <a:solidFill>
                  <a:srgbClr val="455560"/>
                </a:solidFill>
                <a:effectLst/>
                <a:uLnTx/>
                <a:uFillTx/>
                <a:latin typeface="+mn-lt"/>
                <a:ea typeface="Times New Roman" panose="02020603050405020304" pitchFamily="18" charset="0"/>
                <a:cs typeface="+mn-cs"/>
              </a:rPr>
            </a:br>
            <a:r>
              <a:rPr kumimoji="0" lang="zh-CN" sz="1600" b="0" i="0" u="none" strike="noStrike" kern="0" cap="none" spc="0" normalizeH="0" baseline="0" dirty="0">
                <a:ln>
                  <a:noFill/>
                </a:ln>
                <a:solidFill>
                  <a:srgbClr val="455560"/>
                </a:solidFill>
                <a:effectLst/>
                <a:uLnTx/>
                <a:uFillTx/>
                <a:latin typeface="+mn-lt"/>
                <a:ea typeface="Times New Roman" panose="02020603050405020304" pitchFamily="18" charset="0"/>
                <a:cs typeface="+mn-cs"/>
              </a:rPr>
              <a:t>传染病</a:t>
            </a:r>
            <a:br>
              <a:rPr kumimoji="0" lang="en-US" sz="1600" b="0" i="0" u="none" strike="noStrike" kern="0" cap="none" spc="0" normalizeH="0" baseline="0" noProof="0" dirty="0">
                <a:ln>
                  <a:noFill/>
                </a:ln>
                <a:solidFill>
                  <a:srgbClr val="455560"/>
                </a:solidFill>
                <a:effectLst/>
                <a:uLnTx/>
                <a:uFillTx/>
                <a:latin typeface="+mn-lt"/>
                <a:ea typeface="Times New Roman" panose="02020603050405020304" pitchFamily="18" charset="0"/>
                <a:cs typeface="+mn-cs"/>
              </a:rPr>
            </a:br>
            <a:r>
              <a:rPr kumimoji="0" lang="zh-CN" sz="1600" b="0" i="0" u="none" strike="noStrike" kern="0" cap="none" spc="0" normalizeH="0" baseline="0" dirty="0">
                <a:ln>
                  <a:noFill/>
                </a:ln>
                <a:solidFill>
                  <a:srgbClr val="455560"/>
                </a:solidFill>
                <a:effectLst/>
                <a:uLnTx/>
                <a:uFillTx/>
                <a:latin typeface="+mn-lt"/>
                <a:ea typeface="Times New Roman" panose="02020603050405020304" pitchFamily="18" charset="0"/>
                <a:cs typeface="+mn-cs"/>
              </a:rPr>
              <a:t>Cook County Health</a:t>
            </a:r>
            <a:br>
              <a:rPr kumimoji="0" lang="en-US" sz="1600" b="0" i="0" u="none" strike="noStrike" kern="0" cap="none" spc="0" normalizeH="0" baseline="0" noProof="0" dirty="0">
                <a:ln>
                  <a:noFill/>
                </a:ln>
                <a:solidFill>
                  <a:srgbClr val="455560"/>
                </a:solidFill>
                <a:effectLst/>
                <a:uLnTx/>
                <a:uFillTx/>
                <a:latin typeface="+mn-lt"/>
                <a:ea typeface="Times New Roman" panose="02020603050405020304" pitchFamily="18" charset="0"/>
                <a:cs typeface="+mn-cs"/>
              </a:rPr>
            </a:br>
            <a:r>
              <a:rPr kumimoji="0" lang="zh-CN" sz="1600" b="0" i="0" u="none" strike="noStrike" kern="0" cap="none" spc="0" normalizeH="0" baseline="0" dirty="0">
                <a:ln>
                  <a:noFill/>
                </a:ln>
                <a:solidFill>
                  <a:srgbClr val="455560"/>
                </a:solidFill>
                <a:effectLst/>
                <a:uLnTx/>
                <a:uFillTx/>
                <a:latin typeface="+mn-lt"/>
                <a:ea typeface="Times New Roman" panose="02020603050405020304" pitchFamily="18" charset="0"/>
                <a:cs typeface="+mn-cs"/>
              </a:rPr>
              <a:t>芝加哥市，伊利诺伊斯州</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89" y="1600200"/>
            <a:ext cx="10882313" cy="2057400"/>
          </a:xfrm>
        </p:spPr>
        <p:txBody>
          <a:bodyPr>
            <a:normAutofit/>
          </a:bodyPr>
          <a:lstStyle/>
          <a:p>
            <a:pPr rtl="0"/>
            <a:r>
              <a:rPr lang="zh-CN" sz="4000" dirty="0"/>
              <a:t>关于 ART 期间不良事件的新见解</a:t>
            </a:r>
            <a:br>
              <a:rPr lang="en-US" sz="4000" dirty="0"/>
            </a:br>
            <a:r>
              <a:rPr lang="zh-CN" sz="4000" dirty="0"/>
              <a:t>和对治疗的影响：2021 年秋季的关键数据 </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5" y="6222954"/>
            <a:ext cx="465105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zh-CN" sz="1200" b="0" i="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该项目获得了 Janssen Products，LP 旗下的 Janssen Therapeutics 及 ViiV Healthcare 的支持。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rtl="0" eaLnBrk="1" hangingPunct="1"/>
            <a:r>
              <a:rPr lang="zh-CN"/>
              <a:t>关于这些幻灯片</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rtl="0">
              <a:buSzPct val="100000"/>
              <a:defRPr/>
            </a:pPr>
            <a:r>
              <a:rPr lang="zh-CN" dirty="0"/>
              <a:t>您可以随意使用、更新和分享这些幻灯片中的部分或全部内容来向同事或患者进行非商业性演示</a:t>
            </a:r>
          </a:p>
          <a:p>
            <a:pPr rtl="0" eaLnBrk="1" hangingPunct="1">
              <a:defRPr/>
            </a:pPr>
            <a:r>
              <a:rPr lang="zh-CN" dirty="0"/>
              <a:t>使用我们的幻灯片时</a:t>
            </a:r>
            <a:r>
              <a:rPr lang="zh-CN" dirty="0">
                <a:latin typeface="+mn-lt"/>
              </a:rPr>
              <a:t>，</a:t>
            </a:r>
            <a:r>
              <a:rPr lang="zh-CN" dirty="0"/>
              <a:t>请注明其来源：</a:t>
            </a:r>
            <a:br>
              <a:rPr lang="en-US" altLang="en-US" dirty="0"/>
            </a:br>
            <a:br>
              <a:rPr lang="en-US" altLang="en-US" dirty="0"/>
            </a:br>
            <a:endParaRPr lang="en-US" altLang="en-US" dirty="0"/>
          </a:p>
          <a:p>
            <a:pPr eaLnBrk="1" hangingPunct="1">
              <a:defRPr/>
            </a:pPr>
            <a:endParaRPr lang="en-US" altLang="en-US" sz="2000" dirty="0"/>
          </a:p>
          <a:p>
            <a:pPr rtl="0" eaLnBrk="1" hangingPunct="1">
              <a:defRPr/>
            </a:pPr>
            <a:r>
              <a:rPr lang="zh-CN" dirty="0"/>
              <a:t>未经许可</a:t>
            </a:r>
            <a:r>
              <a:rPr lang="zh-CN" dirty="0">
                <a:latin typeface="+mn-lt"/>
              </a:rPr>
              <a:t>，</a:t>
            </a:r>
            <a:r>
              <a:rPr lang="zh-CN" dirty="0"/>
              <a:t>不得在线发表或发布这些幻灯片</a:t>
            </a:r>
            <a:r>
              <a:rPr lang="zh-CN" dirty="0">
                <a:latin typeface="+mn-lt"/>
              </a:rPr>
              <a:t>，</a:t>
            </a:r>
            <a:r>
              <a:rPr lang="zh-CN" dirty="0"/>
              <a:t>或将其用于商业演示</a:t>
            </a:r>
            <a:r>
              <a:rPr lang="zh-CN" dirty="0">
                <a:latin typeface="+mn-lt"/>
              </a:rPr>
              <a:t>。</a:t>
            </a:r>
            <a:r>
              <a:rPr lang="zh-CN" dirty="0"/>
              <a:t>更多详情</a:t>
            </a:r>
            <a:r>
              <a:rPr lang="zh-CN" dirty="0">
                <a:latin typeface="+mn-lt"/>
              </a:rPr>
              <a:t>，</a:t>
            </a:r>
            <a:r>
              <a:rPr lang="zh-CN" dirty="0"/>
              <a:t>请联系 </a:t>
            </a:r>
            <a:r>
              <a:rPr lang="zh-CN" dirty="0">
                <a:hlinkClick r:id="rId3"/>
              </a:rPr>
              <a:t>permissions@clinicaloptions.com</a:t>
            </a:r>
            <a:r>
              <a:rPr lang="zh-CN" dirty="0"/>
              <a:t>。</a:t>
            </a:r>
          </a:p>
        </p:txBody>
      </p:sp>
      <p:grpSp>
        <p:nvGrpSpPr>
          <p:cNvPr id="9" name="Group 1">
            <a:extLst>
              <a:ext uri="{FF2B5EF4-FFF2-40B4-BE49-F238E27FC236}">
                <a16:creationId xmlns:a16="http://schemas.microsoft.com/office/drawing/2014/main" id="{DFAFECC2-2553-42ED-A63C-A3C024C473A9}"/>
              </a:ext>
            </a:extLst>
          </p:cNvPr>
          <p:cNvGrpSpPr>
            <a:grpSpLocks/>
          </p:cNvGrpSpPr>
          <p:nvPr/>
        </p:nvGrpSpPr>
        <p:grpSpPr bwMode="auto">
          <a:xfrm>
            <a:off x="4081933" y="3367527"/>
            <a:ext cx="3479671" cy="612585"/>
            <a:chOff x="4081933" y="3300413"/>
            <a:chExt cx="3479671" cy="612591"/>
          </a:xfrm>
        </p:grpSpPr>
        <p:pic>
          <p:nvPicPr>
            <p:cNvPr id="10" name="Picture 9">
              <a:extLst>
                <a:ext uri="{FF2B5EF4-FFF2-40B4-BE49-F238E27FC236}">
                  <a16:creationId xmlns:a16="http://schemas.microsoft.com/office/drawing/2014/main" id="{F13EFB75-794A-4E48-A449-52CBC3365B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5740" y="3300413"/>
              <a:ext cx="774013" cy="252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7">
              <a:extLst>
                <a:ext uri="{FF2B5EF4-FFF2-40B4-BE49-F238E27FC236}">
                  <a16:creationId xmlns:a16="http://schemas.microsoft.com/office/drawing/2014/main" id="{B6A75BEA-4845-42A7-BB57-E2B8A60D92D8}"/>
                </a:ext>
              </a:extLst>
            </p:cNvPr>
            <p:cNvSpPr>
              <a:spLocks noChangeArrowheads="1"/>
            </p:cNvSpPr>
            <p:nvPr/>
          </p:nvSpPr>
          <p:spPr bwMode="auto">
            <a:xfrm>
              <a:off x="4081933" y="3512890"/>
              <a:ext cx="3479671" cy="400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zh-CN" sz="2000" b="0" i="0" u="none" strike="noStrike" kern="1200" cap="none" spc="0" normalizeH="0" baseline="0">
                  <a:ln>
                    <a:noFill/>
                  </a:ln>
                  <a:solidFill>
                    <a:srgbClr val="455560"/>
                  </a:solidFill>
                  <a:effectLst/>
                  <a:uLnTx/>
                  <a:uFillTx/>
                  <a:latin typeface="Calibri" panose="020F0502020204030204" pitchFamily="34" charset="0"/>
                  <a:ea typeface="+mn-ea"/>
                  <a:cs typeface="Arial" charset="0"/>
                </a:rPr>
                <a:t>幻灯片来源：</a:t>
              </a:r>
              <a:r>
                <a:rPr kumimoji="0" lang="zh-CN" sz="2000" b="0" i="0" u="none" strike="noStrike" kern="1200" cap="none" spc="0" normalizeH="0" baseline="0">
                  <a:ln>
                    <a:noFill/>
                  </a:ln>
                  <a:solidFill>
                    <a:srgbClr val="455560"/>
                  </a:solidFill>
                  <a:effectLst/>
                  <a:uLnTx/>
                  <a:uFillTx/>
                  <a:latin typeface="Calibri" panose="020F0502020204030204" pitchFamily="34" charset="0"/>
                  <a:ea typeface="+mn-ea"/>
                  <a:cs typeface="Arial" charset="0"/>
                  <a:hlinkClick r:id="rId5"/>
                </a:rPr>
                <a:t>clinicaloptions.com</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rtl="0" eaLnBrk="1" hangingPunct="1"/>
            <a:r>
              <a:rPr lang="zh-CN"/>
              <a:t>科研人员与披露</a:t>
            </a:r>
          </a:p>
        </p:txBody>
      </p:sp>
      <p:sp>
        <p:nvSpPr>
          <p:cNvPr id="92163" name="Rectangle 3"/>
          <p:cNvSpPr>
            <a:spLocks noGrp="1" noChangeArrowheads="1"/>
          </p:cNvSpPr>
          <p:nvPr>
            <p:ph idx="1"/>
          </p:nvPr>
        </p:nvSpPr>
        <p:spPr>
          <a:xfrm>
            <a:off x="604675" y="1513047"/>
            <a:ext cx="10877529" cy="3392328"/>
          </a:xfrm>
        </p:spPr>
        <p:txBody>
          <a:bodyPr/>
          <a:lstStyle/>
          <a:p>
            <a:pPr marL="0" indent="0" rtl="0">
              <a:spcBef>
                <a:spcPts val="0"/>
              </a:spcBef>
              <a:spcAft>
                <a:spcPts val="0"/>
              </a:spcAft>
              <a:buNone/>
            </a:pPr>
            <a:r>
              <a:rPr lang="zh-CN" b="1" kern="0">
                <a:solidFill>
                  <a:schemeClr val="accent3"/>
                </a:solidFill>
              </a:rPr>
              <a:t>Gregory Huhn，医学博士，MPHTM</a:t>
            </a:r>
          </a:p>
          <a:p>
            <a:pPr marL="0" indent="0" rtl="0">
              <a:spcBef>
                <a:spcPts val="0"/>
              </a:spcBef>
              <a:spcAft>
                <a:spcPts val="0"/>
              </a:spcAft>
              <a:buNone/>
            </a:pPr>
            <a:r>
              <a:rPr lang="zh-CN" sz="2600" i="1" kern="0"/>
              <a:t>副教授</a:t>
            </a:r>
            <a:br>
              <a:rPr lang="en-US" sz="2600" kern="0" dirty="0"/>
            </a:br>
            <a:r>
              <a:rPr lang="zh-CN" sz="2600" kern="0"/>
              <a:t>传染病系</a:t>
            </a:r>
            <a:br>
              <a:rPr lang="en-US" sz="2600" kern="0" dirty="0"/>
            </a:br>
            <a:r>
              <a:rPr lang="zh-CN" sz="2600" kern="0"/>
              <a:t>拉什大学医学中心</a:t>
            </a:r>
            <a:br>
              <a:rPr lang="en-US" sz="2600" kern="0" dirty="0"/>
            </a:br>
            <a:r>
              <a:rPr lang="zh-CN" sz="2600" i="1" kern="0"/>
              <a:t>主治医师</a:t>
            </a:r>
            <a:br>
              <a:rPr lang="en-US" sz="2600" kern="0" dirty="0"/>
            </a:br>
            <a:r>
              <a:rPr lang="zh-CN" sz="2600" kern="0"/>
              <a:t>传染病</a:t>
            </a:r>
            <a:br>
              <a:rPr lang="en-US" sz="2600" kern="0" dirty="0"/>
            </a:br>
            <a:r>
              <a:rPr lang="zh-CN" sz="2600" kern="0"/>
              <a:t>Cook County Health</a:t>
            </a:r>
            <a:br>
              <a:rPr lang="en-US" sz="2600" kern="0" dirty="0"/>
            </a:br>
            <a:r>
              <a:rPr lang="zh-CN" sz="2600" kern="0"/>
              <a:t>芝加哥市，伊利诺伊斯州</a:t>
            </a:r>
          </a:p>
        </p:txBody>
      </p:sp>
      <p:sp>
        <p:nvSpPr>
          <p:cNvPr id="5" name="Rectangle 3">
            <a:extLst>
              <a:ext uri="{FF2B5EF4-FFF2-40B4-BE49-F238E27FC236}">
                <a16:creationId xmlns:a16="http://schemas.microsoft.com/office/drawing/2014/main" id="{1A87D8A2-1BB6-4ABB-B2FA-4EDAB2625607}"/>
              </a:ext>
            </a:extLst>
          </p:cNvPr>
          <p:cNvSpPr txBox="1">
            <a:spLocks noChangeArrowheads="1"/>
          </p:cNvSpPr>
          <p:nvPr/>
        </p:nvSpPr>
        <p:spPr bwMode="auto">
          <a:xfrm>
            <a:off x="604675" y="4672192"/>
            <a:ext cx="10493855" cy="1345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zh-CN" sz="2600" b="1" i="0" u="none" strike="noStrike" kern="0" cap="none" spc="0" normalizeH="0" baseline="0" dirty="0">
                <a:ln>
                  <a:noFill/>
                </a:ln>
                <a:solidFill>
                  <a:srgbClr val="E1471D"/>
                </a:solidFill>
                <a:effectLst/>
                <a:uLnTx/>
                <a:uFillTx/>
                <a:latin typeface="Calibri" panose="020F0502020204030204" pitchFamily="34" charset="0"/>
                <a:ea typeface="+mn-ea"/>
                <a:cs typeface="+mn-cs"/>
              </a:rPr>
              <a:t>Gregory Huhn（医学博士，MPHTM）</a:t>
            </a:r>
            <a:r>
              <a:rPr kumimoji="0" lang="zh-CN" sz="2600" b="0" i="0" u="none" strike="noStrike" kern="0" cap="none" spc="0" normalizeH="0" baseline="0" dirty="0">
                <a:ln>
                  <a:noFill/>
                </a:ln>
                <a:solidFill>
                  <a:srgbClr val="000000"/>
                </a:solidFill>
                <a:effectLst/>
                <a:uLnTx/>
                <a:uFillTx/>
                <a:latin typeface="Calibri" panose="020F0502020204030204" pitchFamily="34" charset="0"/>
                <a:ea typeface="+mn-ea"/>
                <a:cs typeface="+mn-cs"/>
              </a:rPr>
              <a:t>透露，他已收到 Gilead Sciences、Janssen、Lilly 和 ViiV 的研究支持资金以及 Gilead Sciences、Janssen 和 ViiV 的咨询费</a:t>
            </a:r>
            <a:r>
              <a:rPr kumimoji="0" lang="zh-CN" sz="2600" b="0" i="0" u="none" strike="noStrike" kern="0" cap="none" spc="0" normalizeH="0" baseline="0" dirty="0">
                <a:ln>
                  <a:noFill/>
                </a:ln>
                <a:solidFill>
                  <a:srgbClr val="000000"/>
                </a:solidFill>
                <a:effectLst/>
                <a:uLnTx/>
                <a:uFillTx/>
                <a:latin typeface="+mn-lt"/>
                <a:ea typeface="+mn-ea"/>
                <a:cs typeface="+mn-cs"/>
              </a:rPr>
              <a:t>。</a:t>
            </a:r>
          </a:p>
        </p:txBody>
      </p:sp>
    </p:spTree>
    <p:extLst>
      <p:ext uri="{BB962C8B-B14F-4D97-AF65-F5344CB8AC3E}">
        <p14:creationId xmlns:p14="http://schemas.microsoft.com/office/powerpoint/2010/main" val="884566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36283DD-0EE4-4EF8-B998-8FE1CBA12AF5}"/>
              </a:ext>
            </a:extLst>
          </p:cNvPr>
          <p:cNvSpPr>
            <a:spLocks noGrp="1"/>
          </p:cNvSpPr>
          <p:nvPr>
            <p:ph type="title"/>
          </p:nvPr>
        </p:nvSpPr>
        <p:spPr/>
        <p:txBody>
          <a:bodyPr/>
          <a:lstStyle/>
          <a:p>
            <a:pPr rtl="0"/>
            <a:r>
              <a:rPr lang="zh-CN"/>
              <a:t>体重增加</a:t>
            </a:r>
          </a:p>
        </p:txBody>
      </p:sp>
    </p:spTree>
    <p:extLst>
      <p:ext uri="{BB962C8B-B14F-4D97-AF65-F5344CB8AC3E}">
        <p14:creationId xmlns:p14="http://schemas.microsoft.com/office/powerpoint/2010/main" val="4128497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60CCA-0737-4392-9C93-082D0DE6DF99}"/>
              </a:ext>
            </a:extLst>
          </p:cNvPr>
          <p:cNvSpPr>
            <a:spLocks noGrp="1"/>
          </p:cNvSpPr>
          <p:nvPr>
            <p:ph type="title"/>
          </p:nvPr>
        </p:nvSpPr>
        <p:spPr>
          <a:xfrm>
            <a:off x="609759" y="238127"/>
            <a:ext cx="10477341" cy="1103313"/>
          </a:xfrm>
        </p:spPr>
        <p:txBody>
          <a:bodyPr/>
          <a:lstStyle/>
          <a:p>
            <a:pPr rtl="0"/>
            <a:r>
              <a:rPr lang="zh-CN" dirty="0"/>
              <a:t>与 ART 中 PWH 体重增加相关的因素：研究设计和基线特征</a:t>
            </a:r>
          </a:p>
        </p:txBody>
      </p:sp>
      <p:sp>
        <p:nvSpPr>
          <p:cNvPr id="3" name="Content Placeholder 2">
            <a:extLst>
              <a:ext uri="{FF2B5EF4-FFF2-40B4-BE49-F238E27FC236}">
                <a16:creationId xmlns:a16="http://schemas.microsoft.com/office/drawing/2014/main" id="{E19B26F7-1E42-4A75-9199-887EBE98842B}"/>
              </a:ext>
            </a:extLst>
          </p:cNvPr>
          <p:cNvSpPr>
            <a:spLocks noGrp="1"/>
          </p:cNvSpPr>
          <p:nvPr>
            <p:ph sz="half" idx="1"/>
          </p:nvPr>
        </p:nvSpPr>
        <p:spPr/>
        <p:txBody>
          <a:bodyPr/>
          <a:lstStyle/>
          <a:p>
            <a:pPr rtl="0"/>
            <a:r>
              <a:rPr lang="zh-CN" sz="2400" dirty="0"/>
              <a:t>接受 ART ≥3 个月的成人 PWH 的单中心、回顾性队列研究 (N = 870)</a:t>
            </a:r>
          </a:p>
          <a:p>
            <a:pPr rtl="0"/>
            <a:r>
              <a:rPr lang="zh-CN" sz="2400" dirty="0"/>
              <a:t>混合效应线性和逻辑回归分析</a:t>
            </a:r>
            <a:r>
              <a:rPr lang="zh-CN" sz="2400" dirty="0">
                <a:latin typeface="+mn-lt"/>
              </a:rPr>
              <a:t>，</a:t>
            </a:r>
            <a:r>
              <a:rPr lang="zh-CN" sz="2400" dirty="0"/>
              <a:t>以评估 HIV 相关因素、人口统计学</a:t>
            </a:r>
            <a:r>
              <a:rPr lang="zh-CN" sz="2400" dirty="0">
                <a:latin typeface="+mn-lt"/>
              </a:rPr>
              <a:t>、</a:t>
            </a:r>
            <a:r>
              <a:rPr lang="zh-CN" sz="2400" dirty="0"/>
              <a:t>医学合并症、ART 药物</a:t>
            </a:r>
            <a:r>
              <a:rPr lang="zh-CN" sz="2400" dirty="0">
                <a:latin typeface="+mn-lt"/>
              </a:rPr>
              <a:t>、</a:t>
            </a:r>
            <a:r>
              <a:rPr lang="zh-CN" sz="2400" dirty="0"/>
              <a:t>同时用药的影响</a:t>
            </a:r>
          </a:p>
          <a:p>
            <a:endParaRPr lang="en-US" sz="2400" dirty="0"/>
          </a:p>
        </p:txBody>
      </p:sp>
      <p:sp>
        <p:nvSpPr>
          <p:cNvPr id="7" name="Text Box 15">
            <a:extLst>
              <a:ext uri="{FF2B5EF4-FFF2-40B4-BE49-F238E27FC236}">
                <a16:creationId xmlns:a16="http://schemas.microsoft.com/office/drawing/2014/main" id="{71554F46-FB47-4696-9D8B-619C606FB427}"/>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eaLnBrk="1" hangingPunct="1">
              <a:defRPr/>
            </a:pPr>
            <a:r>
              <a:rPr lang="zh-CN" sz="1200" b="0" spc="-10">
                <a:solidFill>
                  <a:schemeClr val="bg2"/>
                </a:solidFill>
                <a:latin typeface="Calibri" panose="020F0502020204030204" pitchFamily="34" charset="0"/>
              </a:rPr>
              <a:t>Patel. IDWeek 2021. Abstr 835.</a:t>
            </a:r>
          </a:p>
        </p:txBody>
      </p:sp>
      <p:graphicFrame>
        <p:nvGraphicFramePr>
          <p:cNvPr id="10" name="Group 3">
            <a:extLst>
              <a:ext uri="{FF2B5EF4-FFF2-40B4-BE49-F238E27FC236}">
                <a16:creationId xmlns:a16="http://schemas.microsoft.com/office/drawing/2014/main" id="{AED1B1A7-2960-4439-B3EA-2227A353FA4D}"/>
              </a:ext>
            </a:extLst>
          </p:cNvPr>
          <p:cNvGraphicFramePr>
            <a:graphicFrameLocks/>
          </p:cNvGraphicFramePr>
          <p:nvPr>
            <p:extLst>
              <p:ext uri="{D42A27DB-BD31-4B8C-83A1-F6EECF244321}">
                <p14:modId xmlns:p14="http://schemas.microsoft.com/office/powerpoint/2010/main" val="2948147882"/>
              </p:ext>
            </p:extLst>
          </p:nvPr>
        </p:nvGraphicFramePr>
        <p:xfrm>
          <a:off x="6345474" y="1600200"/>
          <a:ext cx="5136730" cy="4389248"/>
        </p:xfrm>
        <a:graphic>
          <a:graphicData uri="http://schemas.openxmlformats.org/drawingml/2006/table">
            <a:tbl>
              <a:tblPr/>
              <a:tblGrid>
                <a:gridCol w="3313894">
                  <a:extLst>
                    <a:ext uri="{9D8B030D-6E8A-4147-A177-3AD203B41FA5}">
                      <a16:colId xmlns:a16="http://schemas.microsoft.com/office/drawing/2014/main" val="20000"/>
                    </a:ext>
                  </a:extLst>
                </a:gridCol>
                <a:gridCol w="1822836">
                  <a:extLst>
                    <a:ext uri="{9D8B030D-6E8A-4147-A177-3AD203B41FA5}">
                      <a16:colId xmlns:a16="http://schemas.microsoft.com/office/drawing/2014/main" val="20001"/>
                    </a:ext>
                  </a:extLst>
                </a:gridCol>
              </a:tblGrid>
              <a:tr h="2331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基线特征</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N = 870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2331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平均年龄</a:t>
                      </a:r>
                      <a:r>
                        <a:rPr kumimoji="0" lang="zh-CN" sz="1600" b="0" i="0" u="none" strike="noStrike" cap="none" normalizeH="0" baseline="0" dirty="0">
                          <a:ln>
                            <a:noFill/>
                          </a:ln>
                          <a:solidFill>
                            <a:schemeClr val="bg2">
                              <a:lumMod val="10000"/>
                            </a:schemeClr>
                          </a:solidFill>
                          <a:effectLst/>
                          <a:latin typeface="+mn-lt"/>
                        </a:rPr>
                        <a:t>，</a:t>
                      </a:r>
                      <a:r>
                        <a:rPr kumimoji="0" lang="zh-CN" sz="1600" b="0" i="0" u="none" strike="noStrike" cap="none" normalizeH="0" baseline="0" dirty="0">
                          <a:ln>
                            <a:noFill/>
                          </a:ln>
                          <a:solidFill>
                            <a:schemeClr val="bg2">
                              <a:lumMod val="10000"/>
                            </a:schemeClr>
                          </a:solidFill>
                          <a:effectLst/>
                          <a:latin typeface="Calibri" panose="020F0502020204030204" pitchFamily="34" charset="0"/>
                        </a:rPr>
                        <a:t>岁</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46.3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31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男性，%</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rPr>
                        <a:t>83.6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31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白人/拉丁人，%</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66.7/3.7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4844673"/>
                  </a:ext>
                </a:extLst>
              </a:tr>
              <a:tr h="2331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rPr>
                        <a:t>平均体重，kg/平均 BMI，kg/m</a:t>
                      </a:r>
                      <a:r>
                        <a:rPr kumimoji="0" lang="zh-CN" sz="1600" b="0" i="0" u="none" strike="noStrike" cap="none" normalizeH="0" baseline="3000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rPr>
                        <a:t>85/27.6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1251557"/>
                  </a:ext>
                </a:extLst>
              </a:tr>
              <a:tr h="2331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平均 CD4+ 细胞计数</a:t>
                      </a:r>
                      <a:r>
                        <a:rPr kumimoji="0" lang="zh-CN" sz="1600" b="0" i="0" u="none" strike="noStrike" cap="none" normalizeH="0" baseline="0" dirty="0">
                          <a:ln>
                            <a:noFill/>
                          </a:ln>
                          <a:solidFill>
                            <a:schemeClr val="bg2">
                              <a:lumMod val="10000"/>
                            </a:schemeClr>
                          </a:solidFill>
                          <a:effectLst/>
                          <a:latin typeface="+mn-lt"/>
                        </a:rPr>
                        <a:t>，</a:t>
                      </a:r>
                      <a:r>
                        <a:rPr kumimoji="0" lang="zh-CN" sz="1600" b="0" i="0" u="none" strike="noStrike" cap="none" normalizeH="0" baseline="0" dirty="0">
                          <a:ln>
                            <a:noFill/>
                          </a:ln>
                          <a:solidFill>
                            <a:schemeClr val="bg2">
                              <a:lumMod val="10000"/>
                            </a:schemeClr>
                          </a:solidFill>
                          <a:effectLst/>
                          <a:latin typeface="Calibri" panose="020F0502020204030204" pitchFamily="34" charset="0"/>
                        </a:rPr>
                        <a:t>细胞数/mm</a:t>
                      </a:r>
                      <a:r>
                        <a:rPr kumimoji="0" lang="zh-CN" sz="1600" b="0" i="0" u="none" strike="noStrike" cap="none" normalizeH="0" baseline="3000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714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67893653"/>
                  </a:ext>
                </a:extLst>
              </a:tr>
              <a:tr h="2331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HIV-1 RNA &lt;40 c/mL，%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98.4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4346518"/>
                  </a:ext>
                </a:extLst>
              </a:tr>
              <a:tr h="14201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ART 方案，%</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TDF/FTC</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ABC/3TC</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TAF/FTC</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DTG</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EFV</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RPV</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EVG/COBI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49.6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24.99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21.05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30.85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29.02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9.36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9.26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75640546"/>
                  </a:ext>
                </a:extLst>
              </a:tr>
            </a:tbl>
          </a:graphicData>
        </a:graphic>
      </p:graphicFrame>
      <p:grpSp>
        <p:nvGrpSpPr>
          <p:cNvPr id="9" name="Group 7">
            <a:extLst>
              <a:ext uri="{FF2B5EF4-FFF2-40B4-BE49-F238E27FC236}">
                <a16:creationId xmlns:a16="http://schemas.microsoft.com/office/drawing/2014/main" id="{EA628743-1C55-4468-B619-6C0443E83B13}"/>
              </a:ext>
            </a:extLst>
          </p:cNvPr>
          <p:cNvGrpSpPr>
            <a:grpSpLocks/>
          </p:cNvGrpSpPr>
          <p:nvPr/>
        </p:nvGrpSpPr>
        <p:grpSpPr bwMode="auto">
          <a:xfrm>
            <a:off x="9196293" y="6216660"/>
            <a:ext cx="2546127" cy="447819"/>
            <a:chOff x="9527309" y="3551529"/>
            <a:chExt cx="2546127" cy="448320"/>
          </a:xfrm>
        </p:grpSpPr>
        <p:pic>
          <p:nvPicPr>
            <p:cNvPr id="11" name="Picture 10">
              <a:extLst>
                <a:ext uri="{FF2B5EF4-FFF2-40B4-BE49-F238E27FC236}">
                  <a16:creationId xmlns:a16="http://schemas.microsoft.com/office/drawing/2014/main" id="{DCACE368-3558-4982-8A00-6E2F947E4BF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1796F51D-127D-4718-86BA-6A0DECFD66F8}"/>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2375563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28CD8-EC57-496E-B02B-A138017EEDA4}"/>
              </a:ext>
            </a:extLst>
          </p:cNvPr>
          <p:cNvSpPr>
            <a:spLocks noGrp="1"/>
          </p:cNvSpPr>
          <p:nvPr>
            <p:ph type="title"/>
          </p:nvPr>
        </p:nvSpPr>
        <p:spPr/>
        <p:txBody>
          <a:bodyPr/>
          <a:lstStyle/>
          <a:p>
            <a:pPr rtl="0"/>
            <a:r>
              <a:rPr lang="zh-CN"/>
              <a:t>与 ART 中 PWH 体重增加相关的因素：结果</a:t>
            </a:r>
          </a:p>
        </p:txBody>
      </p:sp>
      <p:sp>
        <p:nvSpPr>
          <p:cNvPr id="3" name="Content Placeholder 2">
            <a:extLst>
              <a:ext uri="{FF2B5EF4-FFF2-40B4-BE49-F238E27FC236}">
                <a16:creationId xmlns:a16="http://schemas.microsoft.com/office/drawing/2014/main" id="{E1E009C0-93C0-463E-8904-E8CF1A6B13A2}"/>
              </a:ext>
            </a:extLst>
          </p:cNvPr>
          <p:cNvSpPr>
            <a:spLocks noGrp="1"/>
          </p:cNvSpPr>
          <p:nvPr>
            <p:ph idx="1"/>
          </p:nvPr>
        </p:nvSpPr>
        <p:spPr>
          <a:xfrm>
            <a:off x="628660" y="1511474"/>
            <a:ext cx="10877529" cy="4650686"/>
          </a:xfrm>
        </p:spPr>
        <p:txBody>
          <a:bodyPr/>
          <a:lstStyle/>
          <a:p>
            <a:pPr rtl="0"/>
            <a:r>
              <a:rPr lang="zh-CN" sz="1800"/>
              <a:t>平均随访 1.86 年后平均体重增加：2.12% 相对体重和 1.64 公斤（3.6 磅） </a:t>
            </a:r>
          </a:p>
          <a:p>
            <a:pPr rtl="0"/>
            <a:r>
              <a:rPr lang="zh-CN" sz="1800"/>
              <a:t>≥1 个 ART 方案改变：44.7%； 2 个 ART 方案改变：1.7%</a:t>
            </a:r>
          </a:p>
          <a:p>
            <a:endParaRPr lang="en-US" sz="1800" dirty="0"/>
          </a:p>
        </p:txBody>
      </p:sp>
      <p:sp>
        <p:nvSpPr>
          <p:cNvPr id="7" name="Text Box 15">
            <a:extLst>
              <a:ext uri="{FF2B5EF4-FFF2-40B4-BE49-F238E27FC236}">
                <a16:creationId xmlns:a16="http://schemas.microsoft.com/office/drawing/2014/main" id="{B3AF8930-3786-42B9-9B2B-090D809CEB70}"/>
              </a:ext>
            </a:extLst>
          </p:cNvPr>
          <p:cNvSpPr txBox="1">
            <a:spLocks noChangeArrowheads="1"/>
          </p:cNvSpPr>
          <p:nvPr/>
        </p:nvSpPr>
        <p:spPr bwMode="auto">
          <a:xfrm>
            <a:off x="390666" y="637587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eaLnBrk="1" hangingPunct="1">
              <a:defRPr/>
            </a:pPr>
            <a:r>
              <a:rPr lang="zh-CN" sz="1200" b="0" spc="-10">
                <a:solidFill>
                  <a:schemeClr val="bg2"/>
                </a:solidFill>
                <a:latin typeface="Calibri" panose="020F0502020204030204" pitchFamily="34" charset="0"/>
              </a:rPr>
              <a:t>Patel. IDWeek 2021. Abstr 835.</a:t>
            </a:r>
          </a:p>
        </p:txBody>
      </p:sp>
      <p:graphicFrame>
        <p:nvGraphicFramePr>
          <p:cNvPr id="11" name="Group 3">
            <a:extLst>
              <a:ext uri="{FF2B5EF4-FFF2-40B4-BE49-F238E27FC236}">
                <a16:creationId xmlns:a16="http://schemas.microsoft.com/office/drawing/2014/main" id="{C09C843B-E0F8-412B-95B4-59E84BA5CAA0}"/>
              </a:ext>
            </a:extLst>
          </p:cNvPr>
          <p:cNvGraphicFramePr>
            <a:graphicFrameLocks/>
          </p:cNvGraphicFramePr>
          <p:nvPr>
            <p:extLst>
              <p:ext uri="{D42A27DB-BD31-4B8C-83A1-F6EECF244321}">
                <p14:modId xmlns:p14="http://schemas.microsoft.com/office/powerpoint/2010/main" val="2835786082"/>
              </p:ext>
            </p:extLst>
          </p:nvPr>
        </p:nvGraphicFramePr>
        <p:xfrm>
          <a:off x="723900" y="2380750"/>
          <a:ext cx="10744200" cy="3771885"/>
        </p:xfrm>
        <a:graphic>
          <a:graphicData uri="http://schemas.openxmlformats.org/drawingml/2006/table">
            <a:tbl>
              <a:tblPr/>
              <a:tblGrid>
                <a:gridCol w="6155755">
                  <a:extLst>
                    <a:ext uri="{9D8B030D-6E8A-4147-A177-3AD203B41FA5}">
                      <a16:colId xmlns:a16="http://schemas.microsoft.com/office/drawing/2014/main" val="20000"/>
                    </a:ext>
                  </a:extLst>
                </a:gridCol>
                <a:gridCol w="2601623">
                  <a:extLst>
                    <a:ext uri="{9D8B030D-6E8A-4147-A177-3AD203B41FA5}">
                      <a16:colId xmlns:a16="http://schemas.microsoft.com/office/drawing/2014/main" val="20001"/>
                    </a:ext>
                  </a:extLst>
                </a:gridCol>
                <a:gridCol w="1986822">
                  <a:extLst>
                    <a:ext uri="{9D8B030D-6E8A-4147-A177-3AD203B41FA5}">
                      <a16:colId xmlns:a16="http://schemas.microsoft.com/office/drawing/2014/main" val="2988403928"/>
                    </a:ext>
                  </a:extLst>
                </a:gridCol>
              </a:tblGrid>
              <a:tr h="3781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与体重增加 ≥ 5 kg 的几率独立相关的因素</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aOR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1" u="none" strike="noStrike" cap="none" normalizeH="0" baseline="0">
                          <a:ln>
                            <a:noFill/>
                          </a:ln>
                          <a:solidFill>
                            <a:schemeClr val="tx1"/>
                          </a:solidFill>
                          <a:effectLst/>
                          <a:latin typeface="Calibri" panose="020F0502020204030204" pitchFamily="34" charset="0"/>
                        </a:rPr>
                        <a:t>P</a:t>
                      </a:r>
                      <a:r>
                        <a:rPr kumimoji="0" lang="zh-CN" sz="1600" b="1" i="0" u="none" strike="noStrike" cap="none" normalizeH="0" baseline="0">
                          <a:ln>
                            <a:noFill/>
                          </a:ln>
                          <a:solidFill>
                            <a:schemeClr val="tx1"/>
                          </a:solidFill>
                          <a:effectLst/>
                          <a:latin typeface="Calibri" panose="020F0502020204030204" pitchFamily="34" charset="0"/>
                        </a:rPr>
                        <a:t> 值</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217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节食</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accent4"/>
                          </a:solidFill>
                          <a:effectLst/>
                          <a:latin typeface="Calibri" panose="020F0502020204030204" pitchFamily="34" charset="0"/>
                        </a:rPr>
                        <a:t>0.70 (0.50-0.97)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7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男性</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1" i="0" u="none" strike="noStrike" cap="none" normalizeH="0" baseline="0">
                          <a:ln>
                            <a:noFill/>
                          </a:ln>
                          <a:solidFill>
                            <a:schemeClr val="accent4"/>
                          </a:solidFill>
                          <a:effectLst/>
                          <a:latin typeface="Calibri" panose="020F0502020204030204" pitchFamily="34" charset="0"/>
                        </a:rPr>
                        <a:t>0.59 (0.42-0.83)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rPr>
                        <a:t>.003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7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年龄（以 10 年为增量）</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accent4"/>
                          </a:solidFill>
                          <a:effectLst/>
                          <a:latin typeface="Calibri" panose="020F0502020204030204" pitchFamily="34" charset="0"/>
                        </a:rPr>
                        <a:t>0.77 (0.69-0.87)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4844673"/>
                  </a:ext>
                </a:extLst>
              </a:tr>
              <a:tr h="3760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rPr>
                        <a:t>继续相同的 ART 方案（1 年增量）</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1" i="0" u="none" strike="noStrike" cap="none" normalizeH="0" baseline="0">
                          <a:ln>
                            <a:noFill/>
                          </a:ln>
                          <a:solidFill>
                            <a:srgbClr val="FF0000"/>
                          </a:solidFill>
                          <a:effectLst/>
                          <a:latin typeface="Calibri" panose="020F0502020204030204" pitchFamily="34" charset="0"/>
                        </a:rPr>
                        <a:t>1.39 (1.20-1.61)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1251557"/>
                  </a:ext>
                </a:extLst>
              </a:tr>
              <a:tr h="217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TAF/FTC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kern="1200" cap="none" normalizeH="0" baseline="0">
                          <a:ln>
                            <a:noFill/>
                          </a:ln>
                          <a:solidFill>
                            <a:srgbClr val="FF0000"/>
                          </a:solidFill>
                          <a:effectLst/>
                          <a:latin typeface="Calibri" panose="020F0502020204030204" pitchFamily="34" charset="0"/>
                          <a:ea typeface="+mn-ea"/>
                          <a:cs typeface="+mn-cs"/>
                        </a:rPr>
                        <a:t>2.06 (1.48-2.87)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67893653"/>
                  </a:ext>
                </a:extLst>
              </a:tr>
              <a:tr h="217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DTG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kern="1200" cap="none" normalizeH="0" baseline="0">
                          <a:ln>
                            <a:noFill/>
                          </a:ln>
                          <a:solidFill>
                            <a:srgbClr val="FF0000"/>
                          </a:solidFill>
                          <a:effectLst/>
                          <a:latin typeface="Calibri" panose="020F0502020204030204" pitchFamily="34" charset="0"/>
                          <a:ea typeface="+mn-ea"/>
                          <a:cs typeface="+mn-cs"/>
                        </a:rPr>
                        <a:t>1.36 (1.02-1.80)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.035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4346518"/>
                  </a:ext>
                </a:extLst>
              </a:tr>
              <a:tr h="311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任何 INSTI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kern="1200" cap="none" normalizeH="0" baseline="0">
                          <a:ln>
                            <a:noFill/>
                          </a:ln>
                          <a:solidFill>
                            <a:srgbClr val="FF0000"/>
                          </a:solidFill>
                          <a:effectLst/>
                          <a:latin typeface="Calibri" panose="020F0502020204030204" pitchFamily="34" charset="0"/>
                          <a:ea typeface="+mn-ea"/>
                          <a:cs typeface="+mn-cs"/>
                        </a:rPr>
                        <a:t>1.35 (1.02-1.77)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75640546"/>
                  </a:ext>
                </a:extLst>
              </a:tr>
              <a:tr h="311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TDF/FTC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kern="1200" cap="none" normalizeH="0" baseline="0">
                          <a:ln>
                            <a:noFill/>
                          </a:ln>
                          <a:solidFill>
                            <a:schemeClr val="accent4"/>
                          </a:solidFill>
                          <a:effectLst/>
                          <a:latin typeface="Calibri" panose="020F0502020204030204" pitchFamily="34" charset="0"/>
                          <a:ea typeface="+mn-ea"/>
                          <a:cs typeface="+mn-cs"/>
                        </a:rPr>
                        <a:t>0.55 (0.41-0.73)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71714435"/>
                  </a:ext>
                </a:extLst>
              </a:tr>
              <a:tr h="311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DRV/RTV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kern="1200" cap="none" normalizeH="0" baseline="0">
                          <a:ln>
                            <a:noFill/>
                          </a:ln>
                          <a:solidFill>
                            <a:schemeClr val="accent4"/>
                          </a:solidFill>
                          <a:effectLst/>
                          <a:latin typeface="Calibri" panose="020F0502020204030204" pitchFamily="34" charset="0"/>
                          <a:ea typeface="+mn-ea"/>
                          <a:cs typeface="+mn-cs"/>
                        </a:rPr>
                        <a:t>0.55 (0.31-1.00)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78451852"/>
                  </a:ext>
                </a:extLst>
              </a:tr>
              <a:tr h="311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EFV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kern="1200" cap="none" normalizeH="0" baseline="0">
                          <a:ln>
                            <a:noFill/>
                          </a:ln>
                          <a:solidFill>
                            <a:schemeClr val="accent4"/>
                          </a:solidFill>
                          <a:effectLst/>
                          <a:latin typeface="Calibri" panose="020F0502020204030204" pitchFamily="34" charset="0"/>
                          <a:ea typeface="+mn-ea"/>
                          <a:cs typeface="+mn-cs"/>
                        </a:rPr>
                        <a:t>0.65 (0.47-0.91)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3818953"/>
                  </a:ext>
                </a:extLst>
              </a:tr>
            </a:tbl>
          </a:graphicData>
        </a:graphic>
      </p:graphicFrame>
      <p:grpSp>
        <p:nvGrpSpPr>
          <p:cNvPr id="12" name="Group 7">
            <a:extLst>
              <a:ext uri="{FF2B5EF4-FFF2-40B4-BE49-F238E27FC236}">
                <a16:creationId xmlns:a16="http://schemas.microsoft.com/office/drawing/2014/main" id="{BDB72F2A-8C20-4B22-AE53-20652937F53F}"/>
              </a:ext>
            </a:extLst>
          </p:cNvPr>
          <p:cNvGrpSpPr>
            <a:grpSpLocks/>
          </p:cNvGrpSpPr>
          <p:nvPr/>
        </p:nvGrpSpPr>
        <p:grpSpPr bwMode="auto">
          <a:xfrm>
            <a:off x="9196293" y="6216660"/>
            <a:ext cx="2546127" cy="447819"/>
            <a:chOff x="9527309" y="3551529"/>
            <a:chExt cx="2546127" cy="448320"/>
          </a:xfrm>
        </p:grpSpPr>
        <p:pic>
          <p:nvPicPr>
            <p:cNvPr id="13" name="Picture 12">
              <a:extLst>
                <a:ext uri="{FF2B5EF4-FFF2-40B4-BE49-F238E27FC236}">
                  <a16:creationId xmlns:a16="http://schemas.microsoft.com/office/drawing/2014/main" id="{8AD31CF6-CCEE-4531-8CCA-C7DB4E606F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DFEC6AF8-4C9F-4A82-A333-B61ABC528F98}"/>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4291278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19FDB-AA9C-45E7-9178-C1EA72F5961E}"/>
              </a:ext>
            </a:extLst>
          </p:cNvPr>
          <p:cNvSpPr>
            <a:spLocks noGrp="1"/>
          </p:cNvSpPr>
          <p:nvPr>
            <p:ph type="title"/>
          </p:nvPr>
        </p:nvSpPr>
        <p:spPr/>
        <p:txBody>
          <a:bodyPr/>
          <a:lstStyle/>
          <a:p>
            <a:pPr rtl="0"/>
            <a:r>
              <a:rPr lang="zh-CN" dirty="0">
                <a:cs typeface="Calibri" panose="020F0502020204030204" pitchFamily="34" charset="0"/>
              </a:rPr>
              <a:t>接受 PrEP 的 HIV 阴性个体中 TDF 使用和体重减轻的荟萃分析</a:t>
            </a:r>
          </a:p>
        </p:txBody>
      </p:sp>
      <p:sp>
        <p:nvSpPr>
          <p:cNvPr id="3" name="Content Placeholder 2">
            <a:extLst>
              <a:ext uri="{FF2B5EF4-FFF2-40B4-BE49-F238E27FC236}">
                <a16:creationId xmlns:a16="http://schemas.microsoft.com/office/drawing/2014/main" id="{376C0777-CC50-4C49-97C1-7798F9434D17}"/>
              </a:ext>
            </a:extLst>
          </p:cNvPr>
          <p:cNvSpPr>
            <a:spLocks noGrp="1"/>
          </p:cNvSpPr>
          <p:nvPr>
            <p:ph sz="half" idx="1"/>
          </p:nvPr>
        </p:nvSpPr>
        <p:spPr>
          <a:xfrm>
            <a:off x="601820" y="1478831"/>
            <a:ext cx="4587376" cy="4678738"/>
          </a:xfrm>
        </p:spPr>
        <p:txBody>
          <a:bodyPr/>
          <a:lstStyle/>
          <a:p>
            <a:pPr rtl="0"/>
            <a:r>
              <a:rPr lang="zh-CN" sz="2200"/>
              <a:t>7 项基于 TDF 的 PrEP 与安慰剂或 CAB 的随机对照试验的荟萃分析 (N = 19,359)</a:t>
            </a:r>
          </a:p>
        </p:txBody>
      </p:sp>
      <p:sp>
        <p:nvSpPr>
          <p:cNvPr id="4" name="Content Placeholder 3">
            <a:extLst>
              <a:ext uri="{FF2B5EF4-FFF2-40B4-BE49-F238E27FC236}">
                <a16:creationId xmlns:a16="http://schemas.microsoft.com/office/drawing/2014/main" id="{024A7DD4-EDAA-4AD5-97AF-BB5E77B81B58}"/>
              </a:ext>
            </a:extLst>
          </p:cNvPr>
          <p:cNvSpPr>
            <a:spLocks noGrp="1"/>
          </p:cNvSpPr>
          <p:nvPr>
            <p:ph sz="half" idx="2"/>
          </p:nvPr>
        </p:nvSpPr>
        <p:spPr>
          <a:xfrm>
            <a:off x="5667372" y="1478831"/>
            <a:ext cx="5814831" cy="4679462"/>
          </a:xfrm>
        </p:spPr>
        <p:txBody>
          <a:bodyPr/>
          <a:lstStyle/>
          <a:p>
            <a:pPr rtl="0"/>
            <a:r>
              <a:rPr lang="zh-CN" sz="2200" dirty="0"/>
              <a:t>与对照组相比</a:t>
            </a:r>
            <a:r>
              <a:rPr lang="zh-CN" sz="2200" dirty="0">
                <a:latin typeface="+mn-lt"/>
              </a:rPr>
              <a:t>，</a:t>
            </a:r>
            <a:r>
              <a:rPr lang="zh-CN" sz="2200" dirty="0"/>
              <a:t>HIV 阴性参与者使用 TDF 与体重减轻更多相关 </a:t>
            </a:r>
          </a:p>
          <a:p>
            <a:pPr lvl="1" rtl="0"/>
            <a:r>
              <a:rPr lang="zh-CN" sz="2000" dirty="0"/>
              <a:t>OR：1.44 (95% CI: 1.12-1.85; </a:t>
            </a:r>
            <a:r>
              <a:rPr lang="zh-CN" sz="2000" i="1" dirty="0"/>
              <a:t>P</a:t>
            </a:r>
            <a:r>
              <a:rPr lang="zh-CN" sz="2000" dirty="0"/>
              <a:t> =.005)</a:t>
            </a:r>
          </a:p>
        </p:txBody>
      </p:sp>
      <p:sp>
        <p:nvSpPr>
          <p:cNvPr id="6" name="Text Box 15">
            <a:extLst>
              <a:ext uri="{FF2B5EF4-FFF2-40B4-BE49-F238E27FC236}">
                <a16:creationId xmlns:a16="http://schemas.microsoft.com/office/drawing/2014/main" id="{FEE72BD5-709B-4704-981A-204FA5FBD9E8}"/>
              </a:ext>
            </a:extLst>
          </p:cNvPr>
          <p:cNvSpPr txBox="1">
            <a:spLocks noChangeArrowheads="1"/>
          </p:cNvSpPr>
          <p:nvPr/>
        </p:nvSpPr>
        <p:spPr bwMode="auto">
          <a:xfrm>
            <a:off x="390666" y="637587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eaLnBrk="1" hangingPunct="1">
              <a:defRPr/>
            </a:pPr>
            <a:r>
              <a:rPr lang="zh-CN" sz="1200" b="0" spc="-10">
                <a:solidFill>
                  <a:schemeClr val="bg2"/>
                </a:solidFill>
                <a:latin typeface="Calibri" panose="020F0502020204030204" pitchFamily="34" charset="0"/>
              </a:rPr>
              <a:t>Shah. IDWeek 2021. Abstr 882.</a:t>
            </a:r>
          </a:p>
        </p:txBody>
      </p:sp>
      <p:sp>
        <p:nvSpPr>
          <p:cNvPr id="10" name="TextBox 9">
            <a:extLst>
              <a:ext uri="{FF2B5EF4-FFF2-40B4-BE49-F238E27FC236}">
                <a16:creationId xmlns:a16="http://schemas.microsoft.com/office/drawing/2014/main" id="{0938C327-CFE1-42E6-9165-5D5970058DB0}"/>
              </a:ext>
            </a:extLst>
          </p:cNvPr>
          <p:cNvSpPr txBox="1"/>
          <p:nvPr/>
        </p:nvSpPr>
        <p:spPr bwMode="auto">
          <a:xfrm>
            <a:off x="1652639" y="2792075"/>
            <a:ext cx="13804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1">
                <a:solidFill>
                  <a:schemeClr val="bg1"/>
                </a:solidFill>
                <a:latin typeface="Calibri" panose="020F0502020204030204" pitchFamily="34" charset="0"/>
              </a:rPr>
              <a:t>研究或亚组</a:t>
            </a:r>
          </a:p>
        </p:txBody>
      </p:sp>
      <p:sp>
        <p:nvSpPr>
          <p:cNvPr id="11" name="TextBox 10">
            <a:extLst>
              <a:ext uri="{FF2B5EF4-FFF2-40B4-BE49-F238E27FC236}">
                <a16:creationId xmlns:a16="http://schemas.microsoft.com/office/drawing/2014/main" id="{2384B2C0-19DA-4F45-838A-49245CE583EA}"/>
              </a:ext>
            </a:extLst>
          </p:cNvPr>
          <p:cNvSpPr txBox="1"/>
          <p:nvPr/>
        </p:nvSpPr>
        <p:spPr bwMode="auto">
          <a:xfrm>
            <a:off x="1642047" y="2980234"/>
            <a:ext cx="229129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050" b="1" dirty="0">
                <a:solidFill>
                  <a:schemeClr val="bg1"/>
                </a:solidFill>
                <a:latin typeface="Calibri" panose="020F0502020204030204" pitchFamily="34" charset="0"/>
              </a:rPr>
              <a:t>1.2.1.TDF 或 TDF/FTC 与安慰剂</a:t>
            </a:r>
          </a:p>
        </p:txBody>
      </p:sp>
      <p:sp>
        <p:nvSpPr>
          <p:cNvPr id="12" name="TextBox 11">
            <a:extLst>
              <a:ext uri="{FF2B5EF4-FFF2-40B4-BE49-F238E27FC236}">
                <a16:creationId xmlns:a16="http://schemas.microsoft.com/office/drawing/2014/main" id="{C4DB9860-6878-4F8C-8D17-092AA40C434C}"/>
              </a:ext>
            </a:extLst>
          </p:cNvPr>
          <p:cNvSpPr txBox="1"/>
          <p:nvPr/>
        </p:nvSpPr>
        <p:spPr bwMode="auto">
          <a:xfrm>
            <a:off x="3693269" y="2792076"/>
            <a:ext cx="5966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1">
                <a:solidFill>
                  <a:schemeClr val="bg1"/>
                </a:solidFill>
                <a:latin typeface="Calibri" panose="020F0502020204030204" pitchFamily="34" charset="0"/>
              </a:rPr>
              <a:t>活动</a:t>
            </a:r>
          </a:p>
        </p:txBody>
      </p:sp>
      <p:sp>
        <p:nvSpPr>
          <p:cNvPr id="13" name="TextBox 12">
            <a:extLst>
              <a:ext uri="{FF2B5EF4-FFF2-40B4-BE49-F238E27FC236}">
                <a16:creationId xmlns:a16="http://schemas.microsoft.com/office/drawing/2014/main" id="{3B00E4BF-15FB-4370-B2FE-46A26D3D5496}"/>
              </a:ext>
            </a:extLst>
          </p:cNvPr>
          <p:cNvSpPr txBox="1"/>
          <p:nvPr/>
        </p:nvSpPr>
        <p:spPr bwMode="auto">
          <a:xfrm>
            <a:off x="4184007" y="2792075"/>
            <a:ext cx="5966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1">
                <a:solidFill>
                  <a:schemeClr val="bg1"/>
                </a:solidFill>
                <a:latin typeface="Calibri" panose="020F0502020204030204" pitchFamily="34" charset="0"/>
              </a:rPr>
              <a:t>总计</a:t>
            </a:r>
          </a:p>
        </p:txBody>
      </p:sp>
      <p:sp>
        <p:nvSpPr>
          <p:cNvPr id="14" name="TextBox 13">
            <a:extLst>
              <a:ext uri="{FF2B5EF4-FFF2-40B4-BE49-F238E27FC236}">
                <a16:creationId xmlns:a16="http://schemas.microsoft.com/office/drawing/2014/main" id="{2B18D42A-3608-4392-8012-0821AADEC69E}"/>
              </a:ext>
            </a:extLst>
          </p:cNvPr>
          <p:cNvSpPr txBox="1"/>
          <p:nvPr/>
        </p:nvSpPr>
        <p:spPr bwMode="auto">
          <a:xfrm>
            <a:off x="4561895" y="2792076"/>
            <a:ext cx="5966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1">
                <a:solidFill>
                  <a:schemeClr val="bg1"/>
                </a:solidFill>
                <a:latin typeface="Calibri" panose="020F0502020204030204" pitchFamily="34" charset="0"/>
              </a:rPr>
              <a:t>活动</a:t>
            </a:r>
          </a:p>
        </p:txBody>
      </p:sp>
      <p:sp>
        <p:nvSpPr>
          <p:cNvPr id="17" name="TextBox 16">
            <a:extLst>
              <a:ext uri="{FF2B5EF4-FFF2-40B4-BE49-F238E27FC236}">
                <a16:creationId xmlns:a16="http://schemas.microsoft.com/office/drawing/2014/main" id="{06FBC590-E869-4D59-B758-6AE369EF40A3}"/>
              </a:ext>
            </a:extLst>
          </p:cNvPr>
          <p:cNvSpPr txBox="1"/>
          <p:nvPr/>
        </p:nvSpPr>
        <p:spPr bwMode="auto">
          <a:xfrm>
            <a:off x="5013799" y="2792075"/>
            <a:ext cx="5966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1">
                <a:solidFill>
                  <a:schemeClr val="bg1"/>
                </a:solidFill>
                <a:latin typeface="Calibri" panose="020F0502020204030204" pitchFamily="34" charset="0"/>
              </a:rPr>
              <a:t>总计</a:t>
            </a:r>
          </a:p>
        </p:txBody>
      </p:sp>
      <p:sp>
        <p:nvSpPr>
          <p:cNvPr id="18" name="TextBox 17">
            <a:extLst>
              <a:ext uri="{FF2B5EF4-FFF2-40B4-BE49-F238E27FC236}">
                <a16:creationId xmlns:a16="http://schemas.microsoft.com/office/drawing/2014/main" id="{8B9D6734-405B-4C2C-A0B1-9120C3062701}"/>
              </a:ext>
            </a:extLst>
          </p:cNvPr>
          <p:cNvSpPr txBox="1"/>
          <p:nvPr/>
        </p:nvSpPr>
        <p:spPr bwMode="auto">
          <a:xfrm>
            <a:off x="5349072" y="2586516"/>
            <a:ext cx="7237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ts val="0"/>
              </a:spcBef>
              <a:spcAft>
                <a:spcPct val="0"/>
              </a:spcAft>
              <a:buClrTx/>
              <a:buFontTx/>
              <a:buNone/>
            </a:pPr>
            <a:r>
              <a:rPr lang="zh-CN" sz="1200" b="1">
                <a:solidFill>
                  <a:schemeClr val="bg1"/>
                </a:solidFill>
                <a:latin typeface="Calibri" panose="020F0502020204030204" pitchFamily="34" charset="0"/>
              </a:rPr>
              <a:t>体重，%</a:t>
            </a:r>
          </a:p>
        </p:txBody>
      </p:sp>
      <p:sp>
        <p:nvSpPr>
          <p:cNvPr id="19" name="TextBox 18">
            <a:extLst>
              <a:ext uri="{FF2B5EF4-FFF2-40B4-BE49-F238E27FC236}">
                <a16:creationId xmlns:a16="http://schemas.microsoft.com/office/drawing/2014/main" id="{812AD496-1BED-4F2E-87B6-A00FD128AAA5}"/>
              </a:ext>
            </a:extLst>
          </p:cNvPr>
          <p:cNvSpPr txBox="1"/>
          <p:nvPr/>
        </p:nvSpPr>
        <p:spPr bwMode="auto">
          <a:xfrm>
            <a:off x="5857463" y="2785014"/>
            <a:ext cx="1578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1">
                <a:solidFill>
                  <a:schemeClr val="bg1"/>
                </a:solidFill>
                <a:latin typeface="Calibri" panose="020F0502020204030204" pitchFamily="34" charset="0"/>
              </a:rPr>
              <a:t>M-H，随机，95% Cl</a:t>
            </a:r>
          </a:p>
        </p:txBody>
      </p:sp>
      <p:sp>
        <p:nvSpPr>
          <p:cNvPr id="21" name="TextBox 20">
            <a:extLst>
              <a:ext uri="{FF2B5EF4-FFF2-40B4-BE49-F238E27FC236}">
                <a16:creationId xmlns:a16="http://schemas.microsoft.com/office/drawing/2014/main" id="{E241E5A0-EAE9-4523-B32F-C31A2D9AB9CA}"/>
              </a:ext>
            </a:extLst>
          </p:cNvPr>
          <p:cNvSpPr txBox="1"/>
          <p:nvPr/>
        </p:nvSpPr>
        <p:spPr bwMode="auto">
          <a:xfrm>
            <a:off x="7473845" y="2774423"/>
            <a:ext cx="1578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1">
                <a:solidFill>
                  <a:schemeClr val="bg1"/>
                </a:solidFill>
                <a:latin typeface="Calibri" panose="020F0502020204030204" pitchFamily="34" charset="0"/>
              </a:rPr>
              <a:t>M-H，随机，95% Cl</a:t>
            </a:r>
          </a:p>
        </p:txBody>
      </p:sp>
      <p:sp>
        <p:nvSpPr>
          <p:cNvPr id="22" name="TextBox 21">
            <a:extLst>
              <a:ext uri="{FF2B5EF4-FFF2-40B4-BE49-F238E27FC236}">
                <a16:creationId xmlns:a16="http://schemas.microsoft.com/office/drawing/2014/main" id="{0BF129D9-F494-4E1C-9B83-694A72E94BB7}"/>
              </a:ext>
            </a:extLst>
          </p:cNvPr>
          <p:cNvSpPr txBox="1"/>
          <p:nvPr/>
        </p:nvSpPr>
        <p:spPr bwMode="auto">
          <a:xfrm>
            <a:off x="7813363" y="2594161"/>
            <a:ext cx="896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1">
                <a:solidFill>
                  <a:schemeClr val="bg1"/>
                </a:solidFill>
                <a:latin typeface="Calibri" panose="020F0502020204030204" pitchFamily="34" charset="0"/>
              </a:rPr>
              <a:t>比值比</a:t>
            </a:r>
          </a:p>
        </p:txBody>
      </p:sp>
      <p:sp>
        <p:nvSpPr>
          <p:cNvPr id="23" name="TextBox 22">
            <a:extLst>
              <a:ext uri="{FF2B5EF4-FFF2-40B4-BE49-F238E27FC236}">
                <a16:creationId xmlns:a16="http://schemas.microsoft.com/office/drawing/2014/main" id="{389EC501-C246-45CA-B8DB-21857655FFAA}"/>
              </a:ext>
            </a:extLst>
          </p:cNvPr>
          <p:cNvSpPr txBox="1"/>
          <p:nvPr/>
        </p:nvSpPr>
        <p:spPr bwMode="auto">
          <a:xfrm>
            <a:off x="6189331" y="2594161"/>
            <a:ext cx="8967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1">
                <a:solidFill>
                  <a:schemeClr val="bg1"/>
                </a:solidFill>
                <a:latin typeface="Calibri" panose="020F0502020204030204" pitchFamily="34" charset="0"/>
              </a:rPr>
              <a:t>比值比</a:t>
            </a:r>
          </a:p>
        </p:txBody>
      </p:sp>
      <p:sp>
        <p:nvSpPr>
          <p:cNvPr id="24" name="TextBox 23">
            <a:extLst>
              <a:ext uri="{FF2B5EF4-FFF2-40B4-BE49-F238E27FC236}">
                <a16:creationId xmlns:a16="http://schemas.microsoft.com/office/drawing/2014/main" id="{8F396F86-62BF-4596-A3F3-93AAC926020D}"/>
              </a:ext>
            </a:extLst>
          </p:cNvPr>
          <p:cNvSpPr txBox="1"/>
          <p:nvPr/>
        </p:nvSpPr>
        <p:spPr bwMode="auto">
          <a:xfrm>
            <a:off x="3997294" y="2604794"/>
            <a:ext cx="4589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1">
                <a:solidFill>
                  <a:schemeClr val="bg1"/>
                </a:solidFill>
                <a:latin typeface="Calibri" panose="020F0502020204030204" pitchFamily="34" charset="0"/>
              </a:rPr>
              <a:t>TDF</a:t>
            </a:r>
          </a:p>
        </p:txBody>
      </p:sp>
      <p:sp>
        <p:nvSpPr>
          <p:cNvPr id="25" name="TextBox 24">
            <a:extLst>
              <a:ext uri="{FF2B5EF4-FFF2-40B4-BE49-F238E27FC236}">
                <a16:creationId xmlns:a16="http://schemas.microsoft.com/office/drawing/2014/main" id="{431A15D9-A0E8-437E-85EA-316283FB8FE6}"/>
              </a:ext>
            </a:extLst>
          </p:cNvPr>
          <p:cNvSpPr txBox="1"/>
          <p:nvPr/>
        </p:nvSpPr>
        <p:spPr bwMode="auto">
          <a:xfrm>
            <a:off x="4681806" y="2594161"/>
            <a:ext cx="8331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1">
                <a:solidFill>
                  <a:schemeClr val="bg1"/>
                </a:solidFill>
                <a:latin typeface="Calibri" panose="020F0502020204030204" pitchFamily="34" charset="0"/>
              </a:rPr>
              <a:t>非 TDF</a:t>
            </a:r>
          </a:p>
        </p:txBody>
      </p:sp>
      <p:cxnSp>
        <p:nvCxnSpPr>
          <p:cNvPr id="27" name="Straight Connector 26">
            <a:extLst>
              <a:ext uri="{FF2B5EF4-FFF2-40B4-BE49-F238E27FC236}">
                <a16:creationId xmlns:a16="http://schemas.microsoft.com/office/drawing/2014/main" id="{C463613F-DD25-47D6-8695-3F55C0F5F74C}"/>
              </a:ext>
            </a:extLst>
          </p:cNvPr>
          <p:cNvCxnSpPr/>
          <p:nvPr/>
        </p:nvCxnSpPr>
        <p:spPr bwMode="auto">
          <a:xfrm>
            <a:off x="1776329" y="3021561"/>
            <a:ext cx="7272246"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FBC4365D-61F1-4C41-84B6-9EFDC0B9A735}"/>
              </a:ext>
            </a:extLst>
          </p:cNvPr>
          <p:cNvSpPr txBox="1"/>
          <p:nvPr/>
        </p:nvSpPr>
        <p:spPr bwMode="auto">
          <a:xfrm>
            <a:off x="1656168" y="3142637"/>
            <a:ext cx="2418393" cy="87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000"/>
              </a:lnSpc>
              <a:spcBef>
                <a:spcPts val="0"/>
              </a:spcBef>
              <a:spcAft>
                <a:spcPct val="0"/>
              </a:spcAft>
              <a:buClrTx/>
              <a:buFontTx/>
              <a:buNone/>
            </a:pPr>
            <a:r>
              <a:rPr lang="zh-CN" sz="1050" dirty="0">
                <a:solidFill>
                  <a:schemeClr val="bg1"/>
                </a:solidFill>
              </a:rPr>
              <a:t>BKK（TDF 与安慰剂）</a:t>
            </a:r>
          </a:p>
          <a:p>
            <a:pPr algn="l" rtl="0">
              <a:lnSpc>
                <a:spcPts val="1000"/>
              </a:lnSpc>
              <a:spcBef>
                <a:spcPts val="0"/>
              </a:spcBef>
              <a:spcAft>
                <a:spcPct val="0"/>
              </a:spcAft>
              <a:buClrTx/>
              <a:buFontTx/>
              <a:buNone/>
            </a:pPr>
            <a:r>
              <a:rPr lang="zh-CN" sz="1050" dirty="0">
                <a:solidFill>
                  <a:schemeClr val="bg1"/>
                </a:solidFill>
              </a:rPr>
              <a:t>FEM-PrEP（TDF/FTC 与安慰剂）</a:t>
            </a:r>
          </a:p>
          <a:p>
            <a:pPr algn="l" rtl="0">
              <a:lnSpc>
                <a:spcPts val="1000"/>
              </a:lnSpc>
              <a:spcBef>
                <a:spcPts val="0"/>
              </a:spcBef>
              <a:spcAft>
                <a:spcPct val="0"/>
              </a:spcAft>
              <a:buClrTx/>
              <a:buFontTx/>
              <a:buNone/>
            </a:pPr>
            <a:r>
              <a:rPr lang="zh-CN" sz="1050" dirty="0">
                <a:solidFill>
                  <a:schemeClr val="bg1"/>
                </a:solidFill>
              </a:rPr>
              <a:t>iPrEX（TDF/FTC 与安慰剂）</a:t>
            </a:r>
          </a:p>
          <a:p>
            <a:pPr algn="l" rtl="0">
              <a:lnSpc>
                <a:spcPts val="1000"/>
              </a:lnSpc>
              <a:spcBef>
                <a:spcPts val="0"/>
              </a:spcBef>
              <a:spcAft>
                <a:spcPct val="0"/>
              </a:spcAft>
              <a:buClrTx/>
              <a:buFontTx/>
              <a:buNone/>
            </a:pPr>
            <a:r>
              <a:rPr lang="zh-CN" sz="1050" dirty="0">
                <a:solidFill>
                  <a:schemeClr val="bg1"/>
                </a:solidFill>
              </a:rPr>
              <a:t>搭配（TDF/FTC 与安慰剂）</a:t>
            </a:r>
          </a:p>
          <a:p>
            <a:pPr algn="l" rtl="0">
              <a:lnSpc>
                <a:spcPts val="1000"/>
              </a:lnSpc>
              <a:spcBef>
                <a:spcPts val="0"/>
              </a:spcBef>
              <a:spcAft>
                <a:spcPct val="0"/>
              </a:spcAft>
              <a:buClrTx/>
              <a:buFontTx/>
              <a:buNone/>
            </a:pPr>
            <a:r>
              <a:rPr lang="zh-CN" sz="1050" dirty="0">
                <a:solidFill>
                  <a:schemeClr val="bg1"/>
                </a:solidFill>
              </a:rPr>
              <a:t>TDF-2（TDF/FTC 与安慰剂）</a:t>
            </a:r>
          </a:p>
          <a:p>
            <a:pPr algn="l" rtl="0">
              <a:lnSpc>
                <a:spcPts val="1000"/>
              </a:lnSpc>
              <a:spcBef>
                <a:spcPts val="0"/>
              </a:spcBef>
              <a:spcAft>
                <a:spcPct val="0"/>
              </a:spcAft>
              <a:buClrTx/>
              <a:buFontTx/>
              <a:buNone/>
            </a:pPr>
            <a:r>
              <a:rPr lang="zh-CN" sz="1050" dirty="0">
                <a:solidFill>
                  <a:schemeClr val="bg1"/>
                </a:solidFill>
              </a:rPr>
              <a:t>VOICE（TDF 或 TDF/FTC 与安慰剂）</a:t>
            </a:r>
          </a:p>
        </p:txBody>
      </p:sp>
      <p:sp>
        <p:nvSpPr>
          <p:cNvPr id="29" name="TextBox 28">
            <a:extLst>
              <a:ext uri="{FF2B5EF4-FFF2-40B4-BE49-F238E27FC236}">
                <a16:creationId xmlns:a16="http://schemas.microsoft.com/office/drawing/2014/main" id="{107A85DC-D6A3-4AA4-8FDC-A9B09FFB2A56}"/>
              </a:ext>
            </a:extLst>
          </p:cNvPr>
          <p:cNvSpPr txBox="1"/>
          <p:nvPr/>
        </p:nvSpPr>
        <p:spPr bwMode="auto">
          <a:xfrm>
            <a:off x="1656168" y="3898165"/>
            <a:ext cx="1359243"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000"/>
              </a:lnSpc>
              <a:spcBef>
                <a:spcPts val="0"/>
              </a:spcBef>
              <a:spcAft>
                <a:spcPct val="0"/>
              </a:spcAft>
              <a:buClrTx/>
              <a:buFontTx/>
              <a:buNone/>
            </a:pPr>
            <a:r>
              <a:rPr lang="zh-CN" sz="1050" b="1">
                <a:solidFill>
                  <a:schemeClr val="bg1"/>
                </a:solidFill>
                <a:latin typeface="Calibri" panose="020F0502020204030204" pitchFamily="34" charset="0"/>
              </a:rPr>
              <a:t>小计 (95% Cl)</a:t>
            </a:r>
          </a:p>
        </p:txBody>
      </p:sp>
      <p:sp>
        <p:nvSpPr>
          <p:cNvPr id="30" name="TextBox 29">
            <a:extLst>
              <a:ext uri="{FF2B5EF4-FFF2-40B4-BE49-F238E27FC236}">
                <a16:creationId xmlns:a16="http://schemas.microsoft.com/office/drawing/2014/main" id="{5367A609-5062-4F7E-B874-2FF1FA61D6EE}"/>
              </a:ext>
            </a:extLst>
          </p:cNvPr>
          <p:cNvSpPr txBox="1"/>
          <p:nvPr/>
        </p:nvSpPr>
        <p:spPr bwMode="auto">
          <a:xfrm>
            <a:off x="1659698" y="4049976"/>
            <a:ext cx="4607306" cy="485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000"/>
              </a:lnSpc>
              <a:spcBef>
                <a:spcPts val="0"/>
              </a:spcBef>
              <a:spcAft>
                <a:spcPct val="0"/>
              </a:spcAft>
              <a:buClrTx/>
              <a:buFontTx/>
              <a:buNone/>
            </a:pPr>
            <a:r>
              <a:rPr lang="zh-CN" sz="1050" dirty="0">
                <a:solidFill>
                  <a:schemeClr val="bg1"/>
                </a:solidFill>
              </a:rPr>
              <a:t>事件总数</a:t>
            </a:r>
          </a:p>
          <a:p>
            <a:pPr algn="l" rtl="0">
              <a:lnSpc>
                <a:spcPts val="1000"/>
              </a:lnSpc>
              <a:spcBef>
                <a:spcPts val="0"/>
              </a:spcBef>
              <a:spcAft>
                <a:spcPct val="0"/>
              </a:spcAft>
              <a:buClrTx/>
              <a:buFontTx/>
              <a:buNone/>
            </a:pPr>
            <a:r>
              <a:rPr lang="zh-CN" sz="1050" dirty="0">
                <a:solidFill>
                  <a:schemeClr val="bg1"/>
                </a:solidFill>
              </a:rPr>
              <a:t>异质性：Tau</a:t>
            </a:r>
            <a:r>
              <a:rPr lang="zh-CN" sz="1050" baseline="30000" dirty="0">
                <a:solidFill>
                  <a:schemeClr val="bg1"/>
                </a:solidFill>
              </a:rPr>
              <a:t>2</a:t>
            </a:r>
            <a:r>
              <a:rPr lang="zh-CN" sz="1050" dirty="0">
                <a:solidFill>
                  <a:schemeClr val="bg1"/>
                </a:solidFill>
              </a:rPr>
              <a:t> = 0.09、Chi</a:t>
            </a:r>
            <a:r>
              <a:rPr lang="zh-CN" sz="1050" baseline="30000" dirty="0">
                <a:solidFill>
                  <a:schemeClr val="bg1"/>
                </a:solidFill>
              </a:rPr>
              <a:t>2</a:t>
            </a:r>
            <a:r>
              <a:rPr lang="zh-CN" sz="1050" dirty="0">
                <a:solidFill>
                  <a:schemeClr val="bg1"/>
                </a:solidFill>
              </a:rPr>
              <a:t> = 12.40、df = 5 (</a:t>
            </a:r>
            <a:r>
              <a:rPr lang="zh-CN" sz="1050" i="1" dirty="0">
                <a:solidFill>
                  <a:schemeClr val="bg1"/>
                </a:solidFill>
              </a:rPr>
              <a:t>P </a:t>
            </a:r>
            <a:r>
              <a:rPr lang="zh-CN" sz="1050" dirty="0">
                <a:solidFill>
                  <a:schemeClr val="bg1"/>
                </a:solidFill>
              </a:rPr>
              <a:t>=.03)、I</a:t>
            </a:r>
            <a:r>
              <a:rPr lang="zh-CN" sz="1050" baseline="30000" dirty="0">
                <a:solidFill>
                  <a:schemeClr val="bg1"/>
                </a:solidFill>
              </a:rPr>
              <a:t>2</a:t>
            </a:r>
            <a:r>
              <a:rPr lang="zh-CN" sz="1050" dirty="0">
                <a:solidFill>
                  <a:schemeClr val="bg1"/>
                </a:solidFill>
              </a:rPr>
              <a:t> = 60%</a:t>
            </a:r>
          </a:p>
          <a:p>
            <a:pPr algn="l" rtl="0">
              <a:lnSpc>
                <a:spcPts val="1000"/>
              </a:lnSpc>
              <a:spcBef>
                <a:spcPts val="0"/>
              </a:spcBef>
              <a:spcAft>
                <a:spcPct val="0"/>
              </a:spcAft>
              <a:buClrTx/>
              <a:buFontTx/>
              <a:buNone/>
            </a:pPr>
            <a:r>
              <a:rPr lang="zh-CN" sz="1050" dirty="0">
                <a:solidFill>
                  <a:schemeClr val="bg1"/>
                </a:solidFill>
              </a:rPr>
              <a:t>整体效果测试：Z = 2.28 (</a:t>
            </a:r>
            <a:r>
              <a:rPr lang="zh-CN" sz="1050" i="1" dirty="0">
                <a:solidFill>
                  <a:schemeClr val="bg1"/>
                </a:solidFill>
              </a:rPr>
              <a:t>P</a:t>
            </a:r>
            <a:r>
              <a:rPr lang="zh-CN" sz="1050" dirty="0">
                <a:solidFill>
                  <a:schemeClr val="bg1"/>
                </a:solidFill>
              </a:rPr>
              <a:t> =.02)</a:t>
            </a:r>
          </a:p>
        </p:txBody>
      </p:sp>
      <p:sp>
        <p:nvSpPr>
          <p:cNvPr id="31" name="TextBox 30">
            <a:extLst>
              <a:ext uri="{FF2B5EF4-FFF2-40B4-BE49-F238E27FC236}">
                <a16:creationId xmlns:a16="http://schemas.microsoft.com/office/drawing/2014/main" id="{D05AD5AF-4579-469A-965D-3B7A321471C2}"/>
              </a:ext>
            </a:extLst>
          </p:cNvPr>
          <p:cNvSpPr txBox="1"/>
          <p:nvPr/>
        </p:nvSpPr>
        <p:spPr bwMode="auto">
          <a:xfrm>
            <a:off x="1677352" y="4551307"/>
            <a:ext cx="2217154" cy="485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000"/>
              </a:lnSpc>
              <a:spcBef>
                <a:spcPts val="0"/>
              </a:spcBef>
              <a:spcAft>
                <a:spcPct val="0"/>
              </a:spcAft>
              <a:buClrTx/>
              <a:buFontTx/>
              <a:buNone/>
            </a:pPr>
            <a:r>
              <a:rPr lang="zh-CN" sz="1050" b="1" dirty="0">
                <a:solidFill>
                  <a:schemeClr val="bg1"/>
                </a:solidFill>
              </a:rPr>
              <a:t>1.2.2 TDF/FTC 与 CAB</a:t>
            </a:r>
          </a:p>
          <a:p>
            <a:pPr algn="l" rtl="0">
              <a:lnSpc>
                <a:spcPts val="1000"/>
              </a:lnSpc>
              <a:spcBef>
                <a:spcPts val="0"/>
              </a:spcBef>
              <a:spcAft>
                <a:spcPct val="0"/>
              </a:spcAft>
              <a:buClrTx/>
              <a:buFontTx/>
              <a:buNone/>
            </a:pPr>
            <a:r>
              <a:rPr lang="zh-CN" sz="1050" dirty="0">
                <a:solidFill>
                  <a:schemeClr val="bg1"/>
                </a:solidFill>
              </a:rPr>
              <a:t>HPTN 084（TDF/FTC 与 CAB）</a:t>
            </a:r>
          </a:p>
          <a:p>
            <a:pPr algn="l" rtl="0">
              <a:lnSpc>
                <a:spcPts val="1000"/>
              </a:lnSpc>
              <a:spcBef>
                <a:spcPts val="0"/>
              </a:spcBef>
              <a:spcAft>
                <a:spcPct val="0"/>
              </a:spcAft>
              <a:buClrTx/>
              <a:buFontTx/>
              <a:buNone/>
            </a:pPr>
            <a:r>
              <a:rPr lang="zh-CN" sz="1050" b="1" dirty="0">
                <a:solidFill>
                  <a:schemeClr val="bg1"/>
                </a:solidFill>
              </a:rPr>
              <a:t>小计 (95% Cl)</a:t>
            </a:r>
          </a:p>
        </p:txBody>
      </p:sp>
      <p:sp>
        <p:nvSpPr>
          <p:cNvPr id="32" name="TextBox 31">
            <a:extLst>
              <a:ext uri="{FF2B5EF4-FFF2-40B4-BE49-F238E27FC236}">
                <a16:creationId xmlns:a16="http://schemas.microsoft.com/office/drawing/2014/main" id="{954AE619-1D0A-479F-85F2-58368E4842AD}"/>
              </a:ext>
            </a:extLst>
          </p:cNvPr>
          <p:cNvSpPr txBox="1"/>
          <p:nvPr/>
        </p:nvSpPr>
        <p:spPr bwMode="auto">
          <a:xfrm>
            <a:off x="1684413" y="4953784"/>
            <a:ext cx="2810278" cy="485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000"/>
              </a:lnSpc>
              <a:spcBef>
                <a:spcPts val="0"/>
              </a:spcBef>
              <a:spcAft>
                <a:spcPct val="0"/>
              </a:spcAft>
              <a:buClrTx/>
              <a:buFontTx/>
              <a:buNone/>
            </a:pPr>
            <a:r>
              <a:rPr lang="zh-CN" sz="1050" dirty="0">
                <a:solidFill>
                  <a:schemeClr val="bg1"/>
                </a:solidFill>
              </a:rPr>
              <a:t>事件总数</a:t>
            </a:r>
          </a:p>
          <a:p>
            <a:pPr algn="l" rtl="0">
              <a:lnSpc>
                <a:spcPts val="1000"/>
              </a:lnSpc>
              <a:spcBef>
                <a:spcPts val="0"/>
              </a:spcBef>
              <a:spcAft>
                <a:spcPct val="0"/>
              </a:spcAft>
              <a:buClrTx/>
              <a:buFontTx/>
              <a:buNone/>
            </a:pPr>
            <a:r>
              <a:rPr lang="zh-CN" sz="1050" dirty="0">
                <a:solidFill>
                  <a:schemeClr val="bg1"/>
                </a:solidFill>
              </a:rPr>
              <a:t>异质性：不适用</a:t>
            </a:r>
          </a:p>
          <a:p>
            <a:pPr algn="l" rtl="0">
              <a:lnSpc>
                <a:spcPts val="1000"/>
              </a:lnSpc>
              <a:spcBef>
                <a:spcPts val="0"/>
              </a:spcBef>
              <a:spcAft>
                <a:spcPct val="0"/>
              </a:spcAft>
              <a:buClrTx/>
              <a:buFontTx/>
              <a:buNone/>
            </a:pPr>
            <a:r>
              <a:rPr lang="zh-CN" sz="1050" dirty="0">
                <a:solidFill>
                  <a:schemeClr val="bg1"/>
                </a:solidFill>
              </a:rPr>
              <a:t>整体效果测试：Z = 1.78 (</a:t>
            </a:r>
            <a:r>
              <a:rPr lang="zh-CN" sz="1050" i="1" dirty="0">
                <a:solidFill>
                  <a:schemeClr val="bg1"/>
                </a:solidFill>
              </a:rPr>
              <a:t>P</a:t>
            </a:r>
            <a:r>
              <a:rPr lang="zh-CN" sz="1050" dirty="0">
                <a:solidFill>
                  <a:schemeClr val="bg1"/>
                </a:solidFill>
              </a:rPr>
              <a:t> =.07)</a:t>
            </a:r>
          </a:p>
        </p:txBody>
      </p:sp>
      <p:sp>
        <p:nvSpPr>
          <p:cNvPr id="33" name="TextBox 32">
            <a:extLst>
              <a:ext uri="{FF2B5EF4-FFF2-40B4-BE49-F238E27FC236}">
                <a16:creationId xmlns:a16="http://schemas.microsoft.com/office/drawing/2014/main" id="{2D9AA5A3-4C1D-4E7C-B8C4-91F15EEC7095}"/>
              </a:ext>
            </a:extLst>
          </p:cNvPr>
          <p:cNvSpPr txBox="1"/>
          <p:nvPr/>
        </p:nvSpPr>
        <p:spPr bwMode="auto">
          <a:xfrm>
            <a:off x="1687943" y="5458645"/>
            <a:ext cx="4331925" cy="74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000"/>
              </a:lnSpc>
              <a:spcBef>
                <a:spcPts val="0"/>
              </a:spcBef>
              <a:spcAft>
                <a:spcPct val="0"/>
              </a:spcAft>
              <a:buClrTx/>
              <a:buFontTx/>
              <a:buNone/>
            </a:pPr>
            <a:r>
              <a:rPr lang="zh-CN" sz="1050" b="1" dirty="0">
                <a:solidFill>
                  <a:schemeClr val="bg1"/>
                </a:solidFill>
              </a:rPr>
              <a:t>总计 (95% Cl)</a:t>
            </a:r>
          </a:p>
          <a:p>
            <a:pPr algn="l" rtl="0">
              <a:lnSpc>
                <a:spcPts val="1000"/>
              </a:lnSpc>
              <a:spcBef>
                <a:spcPts val="0"/>
              </a:spcBef>
              <a:spcAft>
                <a:spcPct val="0"/>
              </a:spcAft>
              <a:buClrTx/>
              <a:buFontTx/>
              <a:buNone/>
            </a:pPr>
            <a:r>
              <a:rPr lang="zh-CN" sz="1050" dirty="0">
                <a:solidFill>
                  <a:schemeClr val="bg1"/>
                </a:solidFill>
              </a:rPr>
              <a:t>事件总数</a:t>
            </a:r>
          </a:p>
          <a:p>
            <a:pPr algn="l" rtl="0">
              <a:lnSpc>
                <a:spcPts val="1000"/>
              </a:lnSpc>
              <a:spcBef>
                <a:spcPts val="0"/>
              </a:spcBef>
              <a:spcAft>
                <a:spcPct val="0"/>
              </a:spcAft>
              <a:buClrTx/>
              <a:buFontTx/>
              <a:buNone/>
            </a:pPr>
            <a:r>
              <a:rPr lang="zh-CN" sz="1050" dirty="0">
                <a:solidFill>
                  <a:schemeClr val="bg1"/>
                </a:solidFill>
              </a:rPr>
              <a:t>异质性：Tau</a:t>
            </a:r>
            <a:r>
              <a:rPr lang="zh-CN" sz="1050" baseline="30000" dirty="0">
                <a:solidFill>
                  <a:schemeClr val="bg1"/>
                </a:solidFill>
              </a:rPr>
              <a:t>2</a:t>
            </a:r>
            <a:r>
              <a:rPr lang="zh-CN" sz="1050" dirty="0">
                <a:solidFill>
                  <a:schemeClr val="bg1"/>
                </a:solidFill>
              </a:rPr>
              <a:t> = 0.05、Chi</a:t>
            </a:r>
            <a:r>
              <a:rPr lang="zh-CN" sz="1050" baseline="30000" dirty="0">
                <a:solidFill>
                  <a:schemeClr val="bg1"/>
                </a:solidFill>
              </a:rPr>
              <a:t>2</a:t>
            </a:r>
            <a:r>
              <a:rPr lang="zh-CN" sz="1050" dirty="0">
                <a:solidFill>
                  <a:schemeClr val="bg1"/>
                </a:solidFill>
              </a:rPr>
              <a:t> = 12.53、df = 6 (</a:t>
            </a:r>
            <a:r>
              <a:rPr lang="zh-CN" sz="1050" i="1" dirty="0">
                <a:solidFill>
                  <a:schemeClr val="bg1"/>
                </a:solidFill>
              </a:rPr>
              <a:t>P</a:t>
            </a:r>
            <a:r>
              <a:rPr lang="zh-CN" sz="1050" dirty="0">
                <a:solidFill>
                  <a:schemeClr val="bg1"/>
                </a:solidFill>
              </a:rPr>
              <a:t> =.05)、I</a:t>
            </a:r>
            <a:r>
              <a:rPr lang="zh-CN" sz="1050" baseline="30000" dirty="0">
                <a:solidFill>
                  <a:schemeClr val="bg1"/>
                </a:solidFill>
              </a:rPr>
              <a:t>2</a:t>
            </a:r>
            <a:r>
              <a:rPr lang="zh-CN" sz="1050" dirty="0">
                <a:solidFill>
                  <a:schemeClr val="bg1"/>
                </a:solidFill>
              </a:rPr>
              <a:t> = 52%</a:t>
            </a:r>
          </a:p>
          <a:p>
            <a:pPr algn="l" rtl="0">
              <a:lnSpc>
                <a:spcPts val="1000"/>
              </a:lnSpc>
              <a:spcBef>
                <a:spcPts val="0"/>
              </a:spcBef>
              <a:spcAft>
                <a:spcPct val="0"/>
              </a:spcAft>
              <a:buClrTx/>
              <a:buFontTx/>
              <a:buNone/>
            </a:pPr>
            <a:r>
              <a:rPr lang="zh-CN" sz="1050" dirty="0">
                <a:solidFill>
                  <a:schemeClr val="bg1"/>
                </a:solidFill>
              </a:rPr>
              <a:t>整体效果测试：Z = 2.81 (</a:t>
            </a:r>
            <a:r>
              <a:rPr lang="zh-CN" sz="1050" i="1" dirty="0">
                <a:solidFill>
                  <a:schemeClr val="bg1"/>
                </a:solidFill>
              </a:rPr>
              <a:t>P</a:t>
            </a:r>
            <a:r>
              <a:rPr lang="zh-CN" sz="1050" dirty="0">
                <a:solidFill>
                  <a:schemeClr val="bg1"/>
                </a:solidFill>
              </a:rPr>
              <a:t> =.005)</a:t>
            </a:r>
          </a:p>
          <a:p>
            <a:pPr algn="l" rtl="0">
              <a:lnSpc>
                <a:spcPts val="1000"/>
              </a:lnSpc>
              <a:spcBef>
                <a:spcPts val="0"/>
              </a:spcBef>
              <a:spcAft>
                <a:spcPct val="0"/>
              </a:spcAft>
              <a:buClrTx/>
              <a:buFontTx/>
              <a:buNone/>
            </a:pPr>
            <a:r>
              <a:rPr lang="zh-CN" sz="1050" dirty="0">
                <a:solidFill>
                  <a:schemeClr val="bg1"/>
                </a:solidFill>
              </a:rPr>
              <a:t>检验亚组差异：Chi</a:t>
            </a:r>
            <a:r>
              <a:rPr lang="zh-CN" sz="1050" baseline="30000" dirty="0">
                <a:solidFill>
                  <a:schemeClr val="bg1"/>
                </a:solidFill>
              </a:rPr>
              <a:t>2</a:t>
            </a:r>
            <a:r>
              <a:rPr lang="zh-CN" sz="1050" dirty="0">
                <a:solidFill>
                  <a:schemeClr val="bg1"/>
                </a:solidFill>
              </a:rPr>
              <a:t> = 0.25、df = 1 (</a:t>
            </a:r>
            <a:r>
              <a:rPr lang="zh-CN" sz="1050" i="1" dirty="0">
                <a:solidFill>
                  <a:schemeClr val="bg1"/>
                </a:solidFill>
              </a:rPr>
              <a:t>P</a:t>
            </a:r>
            <a:r>
              <a:rPr lang="zh-CN" sz="1050" dirty="0">
                <a:solidFill>
                  <a:schemeClr val="bg1"/>
                </a:solidFill>
              </a:rPr>
              <a:t> =.62)、I</a:t>
            </a:r>
            <a:r>
              <a:rPr lang="zh-CN" sz="1050" baseline="30000" dirty="0">
                <a:solidFill>
                  <a:schemeClr val="bg1"/>
                </a:solidFill>
              </a:rPr>
              <a:t>2</a:t>
            </a:r>
            <a:r>
              <a:rPr lang="zh-CN" sz="1050" dirty="0">
                <a:solidFill>
                  <a:schemeClr val="bg1"/>
                </a:solidFill>
              </a:rPr>
              <a:t> = 0%</a:t>
            </a:r>
          </a:p>
        </p:txBody>
      </p:sp>
      <p:sp>
        <p:nvSpPr>
          <p:cNvPr id="34" name="TextBox 33">
            <a:extLst>
              <a:ext uri="{FF2B5EF4-FFF2-40B4-BE49-F238E27FC236}">
                <a16:creationId xmlns:a16="http://schemas.microsoft.com/office/drawing/2014/main" id="{91B0579F-B6D1-44A8-A6C3-4E51B6971AB3}"/>
              </a:ext>
            </a:extLst>
          </p:cNvPr>
          <p:cNvSpPr txBox="1"/>
          <p:nvPr/>
        </p:nvSpPr>
        <p:spPr bwMode="auto">
          <a:xfrm>
            <a:off x="3788591" y="3142638"/>
            <a:ext cx="444843" cy="87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140</a:t>
            </a:r>
          </a:p>
          <a:p>
            <a:pPr algn="r" rtl="0">
              <a:lnSpc>
                <a:spcPts val="1000"/>
              </a:lnSpc>
              <a:spcBef>
                <a:spcPts val="0"/>
              </a:spcBef>
              <a:spcAft>
                <a:spcPct val="0"/>
              </a:spcAft>
              <a:buClrTx/>
              <a:buFontTx/>
              <a:buNone/>
            </a:pPr>
            <a:r>
              <a:rPr lang="zh-CN" sz="1200">
                <a:solidFill>
                  <a:schemeClr val="bg1"/>
                </a:solidFill>
              </a:rPr>
              <a:t>1</a:t>
            </a:r>
          </a:p>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34</a:t>
            </a:r>
          </a:p>
          <a:p>
            <a:pPr algn="r" rtl="0">
              <a:lnSpc>
                <a:spcPts val="1000"/>
              </a:lnSpc>
              <a:spcBef>
                <a:spcPts val="0"/>
              </a:spcBef>
              <a:spcAft>
                <a:spcPct val="0"/>
              </a:spcAft>
              <a:buClrTx/>
              <a:buFontTx/>
              <a:buNone/>
            </a:pPr>
            <a:r>
              <a:rPr lang="zh-CN" sz="1200">
                <a:solidFill>
                  <a:schemeClr val="bg1"/>
                </a:solidFill>
              </a:rPr>
              <a:t>13</a:t>
            </a:r>
          </a:p>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133</a:t>
            </a:r>
          </a:p>
          <a:p>
            <a:pPr algn="r" rtl="0">
              <a:lnSpc>
                <a:spcPts val="1000"/>
              </a:lnSpc>
              <a:spcBef>
                <a:spcPts val="0"/>
              </a:spcBef>
              <a:spcAft>
                <a:spcPct val="0"/>
              </a:spcAft>
              <a:buClrTx/>
              <a:buFontTx/>
              <a:buNone/>
            </a:pPr>
            <a:r>
              <a:rPr lang="zh-CN" sz="1200">
                <a:solidFill>
                  <a:schemeClr val="bg1"/>
                </a:solidFill>
              </a:rPr>
              <a:t>49</a:t>
            </a:r>
          </a:p>
        </p:txBody>
      </p:sp>
      <p:sp>
        <p:nvSpPr>
          <p:cNvPr id="35" name="TextBox 34">
            <a:extLst>
              <a:ext uri="{FF2B5EF4-FFF2-40B4-BE49-F238E27FC236}">
                <a16:creationId xmlns:a16="http://schemas.microsoft.com/office/drawing/2014/main" id="{F0991920-F747-4CC6-8306-72054948BFB5}"/>
              </a:ext>
            </a:extLst>
          </p:cNvPr>
          <p:cNvSpPr txBox="1"/>
          <p:nvPr/>
        </p:nvSpPr>
        <p:spPr bwMode="auto">
          <a:xfrm>
            <a:off x="4120458" y="3142638"/>
            <a:ext cx="543697" cy="99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1204</a:t>
            </a:r>
          </a:p>
          <a:p>
            <a:pPr algn="r" rtl="0">
              <a:lnSpc>
                <a:spcPts val="1000"/>
              </a:lnSpc>
              <a:spcBef>
                <a:spcPts val="0"/>
              </a:spcBef>
              <a:spcAft>
                <a:spcPct val="0"/>
              </a:spcAft>
              <a:buClrTx/>
              <a:buFontTx/>
              <a:buNone/>
            </a:pPr>
            <a:r>
              <a:rPr lang="zh-CN" sz="1200">
                <a:solidFill>
                  <a:schemeClr val="bg1"/>
                </a:solidFill>
              </a:rPr>
              <a:t>1205</a:t>
            </a:r>
          </a:p>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1251</a:t>
            </a:r>
          </a:p>
          <a:p>
            <a:pPr algn="r" rtl="0">
              <a:lnSpc>
                <a:spcPts val="1000"/>
              </a:lnSpc>
              <a:spcBef>
                <a:spcPts val="0"/>
              </a:spcBef>
              <a:spcAft>
                <a:spcPct val="0"/>
              </a:spcAft>
              <a:buClrTx/>
              <a:buFontTx/>
              <a:buNone/>
            </a:pPr>
            <a:r>
              <a:rPr lang="zh-CN" sz="1200">
                <a:solidFill>
                  <a:schemeClr val="bg1"/>
                </a:solidFill>
              </a:rPr>
              <a:t>3163</a:t>
            </a:r>
          </a:p>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611</a:t>
            </a:r>
          </a:p>
          <a:p>
            <a:pPr algn="r" rtl="0">
              <a:lnSpc>
                <a:spcPts val="1000"/>
              </a:lnSpc>
              <a:spcBef>
                <a:spcPts val="0"/>
              </a:spcBef>
              <a:spcAft>
                <a:spcPct val="0"/>
              </a:spcAft>
              <a:buClrTx/>
              <a:buFontTx/>
              <a:buNone/>
            </a:pPr>
            <a:r>
              <a:rPr lang="zh-CN" sz="1200">
                <a:solidFill>
                  <a:schemeClr val="bg1"/>
                </a:solidFill>
              </a:rPr>
              <a:t>2010</a:t>
            </a:r>
          </a:p>
          <a:p>
            <a:pPr algn="r" rtl="0">
              <a:lnSpc>
                <a:spcPts val="1000"/>
              </a:lnSpc>
              <a:spcBef>
                <a:spcPts val="0"/>
              </a:spcBef>
              <a:spcAft>
                <a:spcPct val="0"/>
              </a:spcAft>
              <a:buClrTx/>
              <a:buFontTx/>
              <a:buNone/>
            </a:pPr>
            <a:r>
              <a:rPr lang="zh-CN" sz="1200" b="1">
                <a:solidFill>
                  <a:schemeClr val="bg1"/>
                </a:solidFill>
                <a:latin typeface="Calibri" panose="020F0502020204030204" pitchFamily="34" charset="0"/>
              </a:rPr>
              <a:t>9444</a:t>
            </a:r>
          </a:p>
        </p:txBody>
      </p:sp>
      <p:sp>
        <p:nvSpPr>
          <p:cNvPr id="36" name="TextBox 35">
            <a:extLst>
              <a:ext uri="{FF2B5EF4-FFF2-40B4-BE49-F238E27FC236}">
                <a16:creationId xmlns:a16="http://schemas.microsoft.com/office/drawing/2014/main" id="{5E98ECC5-81EE-44E2-87C1-00ECC0FBC38C}"/>
              </a:ext>
            </a:extLst>
          </p:cNvPr>
          <p:cNvSpPr txBox="1"/>
          <p:nvPr/>
        </p:nvSpPr>
        <p:spPr bwMode="auto">
          <a:xfrm>
            <a:off x="4561771" y="3142638"/>
            <a:ext cx="543697" cy="87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135</a:t>
            </a:r>
          </a:p>
          <a:p>
            <a:pPr algn="r" rtl="0">
              <a:lnSpc>
                <a:spcPts val="1000"/>
              </a:lnSpc>
              <a:spcBef>
                <a:spcPts val="0"/>
              </a:spcBef>
              <a:spcAft>
                <a:spcPct val="0"/>
              </a:spcAft>
              <a:buClrTx/>
              <a:buFontTx/>
              <a:buNone/>
            </a:pPr>
            <a:r>
              <a:rPr lang="zh-CN" sz="1200">
                <a:solidFill>
                  <a:schemeClr val="bg1"/>
                </a:solidFill>
              </a:rPr>
              <a:t>0</a:t>
            </a:r>
          </a:p>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19</a:t>
            </a:r>
          </a:p>
          <a:p>
            <a:pPr algn="r" rtl="0">
              <a:lnSpc>
                <a:spcPts val="1000"/>
              </a:lnSpc>
              <a:spcBef>
                <a:spcPts val="0"/>
              </a:spcBef>
              <a:spcAft>
                <a:spcPct val="0"/>
              </a:spcAft>
              <a:buClrTx/>
              <a:buFontTx/>
              <a:buNone/>
            </a:pPr>
            <a:r>
              <a:rPr lang="zh-CN" sz="1200">
                <a:solidFill>
                  <a:schemeClr val="bg1"/>
                </a:solidFill>
              </a:rPr>
              <a:t>6</a:t>
            </a:r>
          </a:p>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72</a:t>
            </a:r>
          </a:p>
          <a:p>
            <a:pPr algn="r" rtl="0">
              <a:lnSpc>
                <a:spcPts val="1000"/>
              </a:lnSpc>
              <a:spcBef>
                <a:spcPts val="0"/>
              </a:spcBef>
              <a:spcAft>
                <a:spcPct val="0"/>
              </a:spcAft>
              <a:buClrTx/>
              <a:buFontTx/>
              <a:buNone/>
            </a:pPr>
            <a:r>
              <a:rPr lang="zh-CN" sz="1200">
                <a:solidFill>
                  <a:schemeClr val="bg1"/>
                </a:solidFill>
              </a:rPr>
              <a:t>17</a:t>
            </a:r>
          </a:p>
        </p:txBody>
      </p:sp>
      <p:sp>
        <p:nvSpPr>
          <p:cNvPr id="37" name="TextBox 36">
            <a:extLst>
              <a:ext uri="{FF2B5EF4-FFF2-40B4-BE49-F238E27FC236}">
                <a16:creationId xmlns:a16="http://schemas.microsoft.com/office/drawing/2014/main" id="{08B5BE08-F88D-4859-B5EB-4FD72433DAE6}"/>
              </a:ext>
            </a:extLst>
          </p:cNvPr>
          <p:cNvSpPr txBox="1"/>
          <p:nvPr/>
        </p:nvSpPr>
        <p:spPr bwMode="auto">
          <a:xfrm>
            <a:off x="4943063" y="3142638"/>
            <a:ext cx="543697" cy="99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1209</a:t>
            </a:r>
          </a:p>
          <a:p>
            <a:pPr algn="r" rtl="0">
              <a:lnSpc>
                <a:spcPts val="1000"/>
              </a:lnSpc>
              <a:spcBef>
                <a:spcPts val="0"/>
              </a:spcBef>
              <a:spcAft>
                <a:spcPct val="0"/>
              </a:spcAft>
              <a:buClrTx/>
              <a:buFontTx/>
              <a:buNone/>
            </a:pPr>
            <a:r>
              <a:rPr lang="zh-CN" sz="1200">
                <a:solidFill>
                  <a:schemeClr val="bg1"/>
                </a:solidFill>
              </a:rPr>
              <a:t>1033</a:t>
            </a:r>
          </a:p>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1248</a:t>
            </a:r>
          </a:p>
          <a:p>
            <a:pPr algn="r" rtl="0">
              <a:lnSpc>
                <a:spcPts val="1000"/>
              </a:lnSpc>
              <a:spcBef>
                <a:spcPts val="0"/>
              </a:spcBef>
              <a:spcAft>
                <a:spcPct val="0"/>
              </a:spcAft>
              <a:buClrTx/>
              <a:buFontTx/>
              <a:buNone/>
            </a:pPr>
            <a:r>
              <a:rPr lang="zh-CN" sz="1200">
                <a:solidFill>
                  <a:schemeClr val="bg1"/>
                </a:solidFill>
              </a:rPr>
              <a:t>1584</a:t>
            </a:r>
          </a:p>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608</a:t>
            </a:r>
          </a:p>
          <a:p>
            <a:pPr algn="r" rtl="0">
              <a:lnSpc>
                <a:spcPts val="1000"/>
              </a:lnSpc>
              <a:spcBef>
                <a:spcPts val="0"/>
              </a:spcBef>
              <a:spcAft>
                <a:spcPct val="0"/>
              </a:spcAft>
              <a:buClrTx/>
              <a:buFontTx/>
              <a:buNone/>
            </a:pPr>
            <a:r>
              <a:rPr lang="zh-CN" sz="1200">
                <a:solidFill>
                  <a:schemeClr val="bg1"/>
                </a:solidFill>
              </a:rPr>
              <a:t>1009</a:t>
            </a:r>
          </a:p>
          <a:p>
            <a:pPr algn="r" rtl="0">
              <a:lnSpc>
                <a:spcPts val="1000"/>
              </a:lnSpc>
              <a:spcBef>
                <a:spcPts val="0"/>
              </a:spcBef>
              <a:spcAft>
                <a:spcPct val="0"/>
              </a:spcAft>
              <a:buClrTx/>
              <a:buFontTx/>
              <a:buNone/>
            </a:pPr>
            <a:r>
              <a:rPr lang="zh-CN" sz="1200" b="1">
                <a:solidFill>
                  <a:schemeClr val="bg1"/>
                </a:solidFill>
                <a:latin typeface="Calibri" panose="020F0502020204030204" pitchFamily="34" charset="0"/>
              </a:rPr>
              <a:t>6691</a:t>
            </a:r>
          </a:p>
        </p:txBody>
      </p:sp>
      <p:sp>
        <p:nvSpPr>
          <p:cNvPr id="38" name="TextBox 37">
            <a:extLst>
              <a:ext uri="{FF2B5EF4-FFF2-40B4-BE49-F238E27FC236}">
                <a16:creationId xmlns:a16="http://schemas.microsoft.com/office/drawing/2014/main" id="{20C48095-18AD-47C7-A681-4EED44319C37}"/>
              </a:ext>
            </a:extLst>
          </p:cNvPr>
          <p:cNvSpPr txBox="1"/>
          <p:nvPr/>
        </p:nvSpPr>
        <p:spPr bwMode="auto">
          <a:xfrm>
            <a:off x="5320829" y="3142638"/>
            <a:ext cx="667263" cy="99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24.7</a:t>
            </a:r>
          </a:p>
          <a:p>
            <a:pPr algn="r" rtl="0">
              <a:lnSpc>
                <a:spcPts val="1000"/>
              </a:lnSpc>
              <a:spcBef>
                <a:spcPts val="0"/>
              </a:spcBef>
              <a:spcAft>
                <a:spcPct val="0"/>
              </a:spcAft>
              <a:buClrTx/>
              <a:buFontTx/>
              <a:buNone/>
            </a:pPr>
            <a:r>
              <a:rPr lang="zh-CN" sz="1200">
                <a:solidFill>
                  <a:schemeClr val="bg1"/>
                </a:solidFill>
              </a:rPr>
              <a:t>0.6</a:t>
            </a:r>
          </a:p>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12.4</a:t>
            </a:r>
          </a:p>
          <a:p>
            <a:pPr algn="r" rtl="0">
              <a:lnSpc>
                <a:spcPts val="1000"/>
              </a:lnSpc>
              <a:spcBef>
                <a:spcPts val="0"/>
              </a:spcBef>
              <a:spcAft>
                <a:spcPct val="0"/>
              </a:spcAft>
              <a:buClrTx/>
              <a:buFontTx/>
              <a:buNone/>
            </a:pPr>
            <a:r>
              <a:rPr lang="zh-CN" sz="1200">
                <a:solidFill>
                  <a:schemeClr val="bg1"/>
                </a:solidFill>
              </a:rPr>
              <a:t>5.6</a:t>
            </a:r>
          </a:p>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21.8</a:t>
            </a:r>
          </a:p>
          <a:p>
            <a:pPr algn="r" rtl="0">
              <a:lnSpc>
                <a:spcPts val="1000"/>
              </a:lnSpc>
              <a:spcBef>
                <a:spcPts val="0"/>
              </a:spcBef>
              <a:spcAft>
                <a:spcPct val="0"/>
              </a:spcAft>
              <a:buClrTx/>
              <a:buFontTx/>
              <a:buNone/>
            </a:pPr>
            <a:r>
              <a:rPr lang="zh-CN" sz="1200">
                <a:solidFill>
                  <a:schemeClr val="bg1"/>
                </a:solidFill>
              </a:rPr>
              <a:t>12.6</a:t>
            </a:r>
          </a:p>
          <a:p>
            <a:pPr algn="r" rtl="0">
              <a:lnSpc>
                <a:spcPts val="1000"/>
              </a:lnSpc>
              <a:spcBef>
                <a:spcPts val="0"/>
              </a:spcBef>
              <a:spcAft>
                <a:spcPct val="0"/>
              </a:spcAft>
              <a:buClrTx/>
              <a:buFontTx/>
              <a:buNone/>
            </a:pPr>
            <a:r>
              <a:rPr lang="zh-CN" sz="1200" b="1">
                <a:solidFill>
                  <a:schemeClr val="bg1"/>
                </a:solidFill>
                <a:latin typeface="Calibri" panose="020F0502020204030204" pitchFamily="34" charset="0"/>
              </a:rPr>
              <a:t>77.8</a:t>
            </a:r>
          </a:p>
        </p:txBody>
      </p:sp>
      <p:sp>
        <p:nvSpPr>
          <p:cNvPr id="39" name="TextBox 38">
            <a:extLst>
              <a:ext uri="{FF2B5EF4-FFF2-40B4-BE49-F238E27FC236}">
                <a16:creationId xmlns:a16="http://schemas.microsoft.com/office/drawing/2014/main" id="{27600027-F20C-4BD4-9059-BED3BD6A9D99}"/>
              </a:ext>
            </a:extLst>
          </p:cNvPr>
          <p:cNvSpPr txBox="1"/>
          <p:nvPr/>
        </p:nvSpPr>
        <p:spPr bwMode="auto">
          <a:xfrm>
            <a:off x="5719776" y="3142638"/>
            <a:ext cx="1511053" cy="99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1.05 [0.81-1.35]</a:t>
            </a:r>
          </a:p>
          <a:p>
            <a:pPr algn="r" rtl="0">
              <a:lnSpc>
                <a:spcPts val="1000"/>
              </a:lnSpc>
              <a:spcBef>
                <a:spcPts val="0"/>
              </a:spcBef>
              <a:spcAft>
                <a:spcPct val="0"/>
              </a:spcAft>
              <a:buClrTx/>
              <a:buFontTx/>
              <a:buNone/>
            </a:pPr>
            <a:r>
              <a:rPr lang="zh-CN" sz="1200">
                <a:solidFill>
                  <a:schemeClr val="bg1"/>
                </a:solidFill>
              </a:rPr>
              <a:t>2.57 [0.10-63.26]</a:t>
            </a:r>
          </a:p>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1.81 [1.03-3.19]</a:t>
            </a:r>
          </a:p>
          <a:p>
            <a:pPr algn="r" rtl="0">
              <a:lnSpc>
                <a:spcPts val="1000"/>
              </a:lnSpc>
              <a:spcBef>
                <a:spcPts val="0"/>
              </a:spcBef>
              <a:spcAft>
                <a:spcPct val="0"/>
              </a:spcAft>
              <a:buClrTx/>
              <a:buFontTx/>
              <a:buNone/>
            </a:pPr>
            <a:r>
              <a:rPr lang="zh-CN" sz="1200">
                <a:solidFill>
                  <a:schemeClr val="bg1"/>
                </a:solidFill>
              </a:rPr>
              <a:t>1.09 [0.41-2.86]</a:t>
            </a:r>
          </a:p>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2.07 [1.52-2.83]</a:t>
            </a:r>
          </a:p>
          <a:p>
            <a:pPr algn="r" rtl="0">
              <a:lnSpc>
                <a:spcPts val="1000"/>
              </a:lnSpc>
              <a:spcBef>
                <a:spcPts val="0"/>
              </a:spcBef>
              <a:spcAft>
                <a:spcPct val="0"/>
              </a:spcAft>
              <a:buClrTx/>
              <a:buFontTx/>
              <a:buNone/>
            </a:pPr>
            <a:r>
              <a:rPr lang="zh-CN" sz="1200">
                <a:solidFill>
                  <a:schemeClr val="bg1"/>
                </a:solidFill>
              </a:rPr>
              <a:t>1.46 [0.84-2.54]</a:t>
            </a:r>
          </a:p>
          <a:p>
            <a:pPr algn="r" rtl="0">
              <a:lnSpc>
                <a:spcPts val="1000"/>
              </a:lnSpc>
              <a:spcBef>
                <a:spcPts val="0"/>
              </a:spcBef>
              <a:spcAft>
                <a:spcPct val="0"/>
              </a:spcAft>
              <a:buClrTx/>
              <a:buFontTx/>
              <a:buNone/>
            </a:pPr>
            <a:r>
              <a:rPr lang="zh-CN" sz="1200" b="1">
                <a:solidFill>
                  <a:schemeClr val="bg1"/>
                </a:solidFill>
                <a:latin typeface="Calibri" panose="020F0502020204030204" pitchFamily="34" charset="0"/>
              </a:rPr>
              <a:t>1.48</a:t>
            </a:r>
            <a:r>
              <a:rPr lang="zh-CN" sz="1200">
                <a:solidFill>
                  <a:schemeClr val="bg1"/>
                </a:solidFill>
                <a:latin typeface="Calibri" panose="020F0502020204030204" pitchFamily="34" charset="0"/>
              </a:rPr>
              <a:t> </a:t>
            </a:r>
            <a:r>
              <a:rPr lang="zh-CN" sz="1200" b="1">
                <a:solidFill>
                  <a:schemeClr val="bg1"/>
                </a:solidFill>
                <a:latin typeface="Calibri" panose="020F0502020204030204" pitchFamily="34" charset="0"/>
              </a:rPr>
              <a:t>[1.06-2.07]</a:t>
            </a:r>
          </a:p>
        </p:txBody>
      </p:sp>
      <p:sp>
        <p:nvSpPr>
          <p:cNvPr id="40" name="TextBox 39">
            <a:extLst>
              <a:ext uri="{FF2B5EF4-FFF2-40B4-BE49-F238E27FC236}">
                <a16:creationId xmlns:a16="http://schemas.microsoft.com/office/drawing/2014/main" id="{B9D3FFAE-88C4-480F-BA42-7FB0F9EDB2A6}"/>
              </a:ext>
            </a:extLst>
          </p:cNvPr>
          <p:cNvSpPr txBox="1"/>
          <p:nvPr/>
        </p:nvSpPr>
        <p:spPr bwMode="auto">
          <a:xfrm>
            <a:off x="3785060" y="4046446"/>
            <a:ext cx="444843"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370</a:t>
            </a:r>
          </a:p>
        </p:txBody>
      </p:sp>
      <p:sp>
        <p:nvSpPr>
          <p:cNvPr id="42" name="TextBox 41">
            <a:extLst>
              <a:ext uri="{FF2B5EF4-FFF2-40B4-BE49-F238E27FC236}">
                <a16:creationId xmlns:a16="http://schemas.microsoft.com/office/drawing/2014/main" id="{E1255492-0B28-4A9C-8CFC-7E74F8D1B55F}"/>
              </a:ext>
            </a:extLst>
          </p:cNvPr>
          <p:cNvSpPr txBox="1"/>
          <p:nvPr/>
        </p:nvSpPr>
        <p:spPr bwMode="auto">
          <a:xfrm>
            <a:off x="4674747" y="4046446"/>
            <a:ext cx="444843"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249</a:t>
            </a:r>
          </a:p>
        </p:txBody>
      </p:sp>
      <p:sp>
        <p:nvSpPr>
          <p:cNvPr id="43" name="TextBox 42">
            <a:extLst>
              <a:ext uri="{FF2B5EF4-FFF2-40B4-BE49-F238E27FC236}">
                <a16:creationId xmlns:a16="http://schemas.microsoft.com/office/drawing/2014/main" id="{976E85B6-9D4F-4AF2-98E2-73B836037A96}"/>
              </a:ext>
            </a:extLst>
          </p:cNvPr>
          <p:cNvSpPr txBox="1"/>
          <p:nvPr/>
        </p:nvSpPr>
        <p:spPr bwMode="auto">
          <a:xfrm>
            <a:off x="3774468" y="4696058"/>
            <a:ext cx="444843" cy="485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101</a:t>
            </a:r>
          </a:p>
          <a:p>
            <a:pPr algn="r">
              <a:lnSpc>
                <a:spcPts val="1000"/>
              </a:lnSpc>
              <a:spcBef>
                <a:spcPts val="0"/>
              </a:spcBef>
              <a:spcAft>
                <a:spcPct val="0"/>
              </a:spcAft>
              <a:buClrTx/>
              <a:buFontTx/>
              <a:buNone/>
            </a:pPr>
            <a:endParaRPr lang="en-US" sz="1200" dirty="0">
              <a:solidFill>
                <a:schemeClr val="bg1"/>
              </a:solidFill>
            </a:endParaRPr>
          </a:p>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101</a:t>
            </a:r>
          </a:p>
        </p:txBody>
      </p:sp>
      <p:sp>
        <p:nvSpPr>
          <p:cNvPr id="44" name="TextBox 43">
            <a:extLst>
              <a:ext uri="{FF2B5EF4-FFF2-40B4-BE49-F238E27FC236}">
                <a16:creationId xmlns:a16="http://schemas.microsoft.com/office/drawing/2014/main" id="{2A466E0C-93B6-45FB-A26B-BA5F5085A752}"/>
              </a:ext>
            </a:extLst>
          </p:cNvPr>
          <p:cNvSpPr txBox="1"/>
          <p:nvPr/>
        </p:nvSpPr>
        <p:spPr bwMode="auto">
          <a:xfrm>
            <a:off x="4102806" y="4696058"/>
            <a:ext cx="564879" cy="35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1610</a:t>
            </a:r>
          </a:p>
          <a:p>
            <a:pPr algn="r" rtl="0">
              <a:lnSpc>
                <a:spcPts val="1000"/>
              </a:lnSpc>
              <a:spcBef>
                <a:spcPts val="0"/>
              </a:spcBef>
              <a:spcAft>
                <a:spcPct val="0"/>
              </a:spcAft>
              <a:buClrTx/>
              <a:buFontTx/>
              <a:buNone/>
            </a:pPr>
            <a:r>
              <a:rPr lang="zh-CN" sz="1200" b="1">
                <a:solidFill>
                  <a:schemeClr val="bg1"/>
                </a:solidFill>
              </a:rPr>
              <a:t>1610</a:t>
            </a:r>
          </a:p>
        </p:txBody>
      </p:sp>
      <p:sp>
        <p:nvSpPr>
          <p:cNvPr id="45" name="TextBox 44">
            <a:extLst>
              <a:ext uri="{FF2B5EF4-FFF2-40B4-BE49-F238E27FC236}">
                <a16:creationId xmlns:a16="http://schemas.microsoft.com/office/drawing/2014/main" id="{011F216B-DD38-4BBD-9203-58B78BC54A95}"/>
              </a:ext>
            </a:extLst>
          </p:cNvPr>
          <p:cNvSpPr txBox="1"/>
          <p:nvPr/>
        </p:nvSpPr>
        <p:spPr bwMode="auto">
          <a:xfrm>
            <a:off x="4519406" y="4696058"/>
            <a:ext cx="564879" cy="485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78</a:t>
            </a:r>
          </a:p>
          <a:p>
            <a:pPr algn="r">
              <a:lnSpc>
                <a:spcPts val="1000"/>
              </a:lnSpc>
              <a:spcBef>
                <a:spcPts val="0"/>
              </a:spcBef>
              <a:spcAft>
                <a:spcPct val="0"/>
              </a:spcAft>
              <a:buClrTx/>
              <a:buFontTx/>
              <a:buNone/>
            </a:pPr>
            <a:endParaRPr lang="en-US" sz="1200" dirty="0">
              <a:solidFill>
                <a:schemeClr val="bg1"/>
              </a:solidFill>
            </a:endParaRPr>
          </a:p>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78</a:t>
            </a:r>
          </a:p>
        </p:txBody>
      </p:sp>
      <p:sp>
        <p:nvSpPr>
          <p:cNvPr id="46" name="TextBox 45">
            <a:extLst>
              <a:ext uri="{FF2B5EF4-FFF2-40B4-BE49-F238E27FC236}">
                <a16:creationId xmlns:a16="http://schemas.microsoft.com/office/drawing/2014/main" id="{A011A05F-FD94-4392-BBE5-F56AC562B027}"/>
              </a:ext>
            </a:extLst>
          </p:cNvPr>
          <p:cNvSpPr txBox="1"/>
          <p:nvPr/>
        </p:nvSpPr>
        <p:spPr bwMode="auto">
          <a:xfrm>
            <a:off x="4911292" y="4696058"/>
            <a:ext cx="564879" cy="35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1614</a:t>
            </a:r>
          </a:p>
          <a:p>
            <a:pPr algn="r" rtl="0">
              <a:lnSpc>
                <a:spcPts val="1000"/>
              </a:lnSpc>
              <a:spcBef>
                <a:spcPts val="0"/>
              </a:spcBef>
              <a:spcAft>
                <a:spcPct val="0"/>
              </a:spcAft>
              <a:buClrTx/>
              <a:buFontTx/>
              <a:buNone/>
            </a:pPr>
            <a:r>
              <a:rPr lang="zh-CN" sz="1200" b="1">
                <a:solidFill>
                  <a:schemeClr val="bg1"/>
                </a:solidFill>
              </a:rPr>
              <a:t>1614</a:t>
            </a:r>
          </a:p>
        </p:txBody>
      </p:sp>
      <p:sp>
        <p:nvSpPr>
          <p:cNvPr id="47" name="TextBox 46">
            <a:extLst>
              <a:ext uri="{FF2B5EF4-FFF2-40B4-BE49-F238E27FC236}">
                <a16:creationId xmlns:a16="http://schemas.microsoft.com/office/drawing/2014/main" id="{C0686802-D306-40DE-BCEE-AE1FEFB4D994}"/>
              </a:ext>
            </a:extLst>
          </p:cNvPr>
          <p:cNvSpPr txBox="1"/>
          <p:nvPr/>
        </p:nvSpPr>
        <p:spPr bwMode="auto">
          <a:xfrm>
            <a:off x="5366725" y="4696058"/>
            <a:ext cx="621369" cy="35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22.2</a:t>
            </a:r>
          </a:p>
          <a:p>
            <a:pPr algn="r" rtl="0">
              <a:lnSpc>
                <a:spcPts val="1000"/>
              </a:lnSpc>
              <a:spcBef>
                <a:spcPts val="0"/>
              </a:spcBef>
              <a:spcAft>
                <a:spcPct val="0"/>
              </a:spcAft>
              <a:buClrTx/>
              <a:buFontTx/>
              <a:buNone/>
            </a:pPr>
            <a:r>
              <a:rPr lang="zh-CN" sz="1200" b="1">
                <a:solidFill>
                  <a:schemeClr val="bg1"/>
                </a:solidFill>
              </a:rPr>
              <a:t>22.2</a:t>
            </a:r>
          </a:p>
        </p:txBody>
      </p:sp>
      <p:sp>
        <p:nvSpPr>
          <p:cNvPr id="48" name="TextBox 47">
            <a:extLst>
              <a:ext uri="{FF2B5EF4-FFF2-40B4-BE49-F238E27FC236}">
                <a16:creationId xmlns:a16="http://schemas.microsoft.com/office/drawing/2014/main" id="{EAD273D1-9F18-4B1E-A6A1-778A15B932A2}"/>
              </a:ext>
            </a:extLst>
          </p:cNvPr>
          <p:cNvSpPr txBox="1"/>
          <p:nvPr/>
        </p:nvSpPr>
        <p:spPr bwMode="auto">
          <a:xfrm>
            <a:off x="5772732" y="4692526"/>
            <a:ext cx="1454567" cy="35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1.32 [0.97-1.79]</a:t>
            </a:r>
          </a:p>
          <a:p>
            <a:pPr algn="r" rtl="0">
              <a:lnSpc>
                <a:spcPts val="1000"/>
              </a:lnSpc>
              <a:spcBef>
                <a:spcPts val="0"/>
              </a:spcBef>
            </a:pPr>
            <a:r>
              <a:rPr lang="zh-CN" sz="1200" b="1">
                <a:solidFill>
                  <a:schemeClr val="bg1"/>
                </a:solidFill>
                <a:latin typeface="Calibri" panose="020F0502020204030204" pitchFamily="34" charset="0"/>
              </a:rPr>
              <a:t>1.32 [0.97-1.79]</a:t>
            </a:r>
          </a:p>
        </p:txBody>
      </p:sp>
      <p:sp>
        <p:nvSpPr>
          <p:cNvPr id="49" name="TextBox 48">
            <a:extLst>
              <a:ext uri="{FF2B5EF4-FFF2-40B4-BE49-F238E27FC236}">
                <a16:creationId xmlns:a16="http://schemas.microsoft.com/office/drawing/2014/main" id="{797A7E02-2FCD-4749-8EC7-D805E9E1D61B}"/>
              </a:ext>
            </a:extLst>
          </p:cNvPr>
          <p:cNvSpPr txBox="1"/>
          <p:nvPr/>
        </p:nvSpPr>
        <p:spPr bwMode="auto">
          <a:xfrm>
            <a:off x="3785060" y="5599867"/>
            <a:ext cx="444843"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471</a:t>
            </a:r>
          </a:p>
        </p:txBody>
      </p:sp>
      <p:sp>
        <p:nvSpPr>
          <p:cNvPr id="50" name="TextBox 49">
            <a:extLst>
              <a:ext uri="{FF2B5EF4-FFF2-40B4-BE49-F238E27FC236}">
                <a16:creationId xmlns:a16="http://schemas.microsoft.com/office/drawing/2014/main" id="{BB0F51EE-C54C-4603-BC66-B96C266218C8}"/>
              </a:ext>
            </a:extLst>
          </p:cNvPr>
          <p:cNvSpPr txBox="1"/>
          <p:nvPr/>
        </p:nvSpPr>
        <p:spPr bwMode="auto">
          <a:xfrm>
            <a:off x="4664155" y="5599867"/>
            <a:ext cx="444843"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a:solidFill>
                  <a:schemeClr val="bg1"/>
                </a:solidFill>
                <a:latin typeface="Calibri" panose="020F0502020204030204" pitchFamily="34" charset="0"/>
              </a:rPr>
              <a:t>327</a:t>
            </a:r>
          </a:p>
        </p:txBody>
      </p:sp>
      <p:sp>
        <p:nvSpPr>
          <p:cNvPr id="55" name="TextBox 54">
            <a:extLst>
              <a:ext uri="{FF2B5EF4-FFF2-40B4-BE49-F238E27FC236}">
                <a16:creationId xmlns:a16="http://schemas.microsoft.com/office/drawing/2014/main" id="{EA782CA0-59B0-4B81-B70C-8EF2499CF879}"/>
              </a:ext>
            </a:extLst>
          </p:cNvPr>
          <p:cNvSpPr txBox="1"/>
          <p:nvPr/>
        </p:nvSpPr>
        <p:spPr bwMode="auto">
          <a:xfrm>
            <a:off x="5772732" y="5444523"/>
            <a:ext cx="1454567"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b="1">
                <a:solidFill>
                  <a:schemeClr val="bg1"/>
                </a:solidFill>
                <a:latin typeface="Calibri" panose="020F0502020204030204" pitchFamily="34" charset="0"/>
              </a:rPr>
              <a:t>1.44 [1.12, 1.85]</a:t>
            </a:r>
          </a:p>
        </p:txBody>
      </p:sp>
      <p:sp>
        <p:nvSpPr>
          <p:cNvPr id="58" name="TextBox 57">
            <a:extLst>
              <a:ext uri="{FF2B5EF4-FFF2-40B4-BE49-F238E27FC236}">
                <a16:creationId xmlns:a16="http://schemas.microsoft.com/office/drawing/2014/main" id="{0A48D9CF-1360-4333-8DBE-D803274E8053}"/>
              </a:ext>
            </a:extLst>
          </p:cNvPr>
          <p:cNvSpPr txBox="1"/>
          <p:nvPr/>
        </p:nvSpPr>
        <p:spPr bwMode="auto">
          <a:xfrm>
            <a:off x="4042788" y="5458646"/>
            <a:ext cx="624898"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b="1">
                <a:solidFill>
                  <a:schemeClr val="bg1"/>
                </a:solidFill>
                <a:latin typeface="Calibri" panose="020F0502020204030204" pitchFamily="34" charset="0"/>
              </a:rPr>
              <a:t>11054</a:t>
            </a:r>
          </a:p>
        </p:txBody>
      </p:sp>
      <p:sp>
        <p:nvSpPr>
          <p:cNvPr id="59" name="TextBox 58">
            <a:extLst>
              <a:ext uri="{FF2B5EF4-FFF2-40B4-BE49-F238E27FC236}">
                <a16:creationId xmlns:a16="http://schemas.microsoft.com/office/drawing/2014/main" id="{241C71CF-118C-4D00-97E7-DBACA08288F4}"/>
              </a:ext>
            </a:extLst>
          </p:cNvPr>
          <p:cNvSpPr txBox="1"/>
          <p:nvPr/>
        </p:nvSpPr>
        <p:spPr bwMode="auto">
          <a:xfrm>
            <a:off x="4837151" y="5458646"/>
            <a:ext cx="624898"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b="1">
                <a:solidFill>
                  <a:schemeClr val="bg1"/>
                </a:solidFill>
                <a:latin typeface="Calibri" panose="020F0502020204030204" pitchFamily="34" charset="0"/>
              </a:rPr>
              <a:t>8305</a:t>
            </a:r>
          </a:p>
        </p:txBody>
      </p:sp>
      <p:sp>
        <p:nvSpPr>
          <p:cNvPr id="60" name="TextBox 59">
            <a:extLst>
              <a:ext uri="{FF2B5EF4-FFF2-40B4-BE49-F238E27FC236}">
                <a16:creationId xmlns:a16="http://schemas.microsoft.com/office/drawing/2014/main" id="{327422DA-1A6A-4A03-84DF-37C3F398E6D9}"/>
              </a:ext>
            </a:extLst>
          </p:cNvPr>
          <p:cNvSpPr txBox="1"/>
          <p:nvPr/>
        </p:nvSpPr>
        <p:spPr bwMode="auto">
          <a:xfrm>
            <a:off x="5366726" y="5440994"/>
            <a:ext cx="653143"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ts val="1000"/>
              </a:lnSpc>
              <a:spcBef>
                <a:spcPts val="0"/>
              </a:spcBef>
              <a:spcAft>
                <a:spcPct val="0"/>
              </a:spcAft>
              <a:buClrTx/>
              <a:buFontTx/>
              <a:buNone/>
            </a:pPr>
            <a:r>
              <a:rPr lang="zh-CN" sz="1200" b="1">
                <a:solidFill>
                  <a:schemeClr val="bg1"/>
                </a:solidFill>
                <a:latin typeface="Calibri" panose="020F0502020204030204" pitchFamily="34" charset="0"/>
              </a:rPr>
              <a:t>100.0</a:t>
            </a:r>
            <a:r>
              <a:rPr lang="zh-CN" sz="1200">
                <a:solidFill>
                  <a:schemeClr val="bg1"/>
                </a:solidFill>
                <a:latin typeface="Calibri" panose="020F0502020204030204" pitchFamily="34" charset="0"/>
              </a:rPr>
              <a:t>%</a:t>
            </a:r>
          </a:p>
        </p:txBody>
      </p:sp>
      <p:sp>
        <p:nvSpPr>
          <p:cNvPr id="61" name="TextBox 60">
            <a:extLst>
              <a:ext uri="{FF2B5EF4-FFF2-40B4-BE49-F238E27FC236}">
                <a16:creationId xmlns:a16="http://schemas.microsoft.com/office/drawing/2014/main" id="{8F10D318-06DA-4C8D-851B-4DD3B12AA502}"/>
              </a:ext>
            </a:extLst>
          </p:cNvPr>
          <p:cNvSpPr txBox="1"/>
          <p:nvPr/>
        </p:nvSpPr>
        <p:spPr bwMode="auto">
          <a:xfrm>
            <a:off x="6570133" y="6096710"/>
            <a:ext cx="16093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ts val="1200"/>
              </a:lnSpc>
              <a:spcBef>
                <a:spcPts val="0"/>
              </a:spcBef>
              <a:spcAft>
                <a:spcPct val="0"/>
              </a:spcAft>
              <a:buClrTx/>
              <a:buFontTx/>
              <a:buNone/>
            </a:pPr>
            <a:r>
              <a:rPr lang="zh-CN" sz="1200" b="1" dirty="0">
                <a:solidFill>
                  <a:schemeClr val="bg1"/>
                </a:solidFill>
              </a:rPr>
              <a:t>使用非</a:t>
            </a:r>
            <a:r>
              <a:rPr lang="zh-CN" sz="1200" b="1" dirty="0">
                <a:solidFill>
                  <a:schemeClr val="bg1"/>
                </a:solidFill>
                <a:latin typeface="Calibri" panose="020F0502020204030204" pitchFamily="34" charset="0"/>
              </a:rPr>
              <a:t> TDF 体重降低</a:t>
            </a:r>
          </a:p>
        </p:txBody>
      </p:sp>
      <p:sp>
        <p:nvSpPr>
          <p:cNvPr id="62" name="TextBox 61">
            <a:extLst>
              <a:ext uri="{FF2B5EF4-FFF2-40B4-BE49-F238E27FC236}">
                <a16:creationId xmlns:a16="http://schemas.microsoft.com/office/drawing/2014/main" id="{2BB30813-B9D3-40FD-A02F-FBC9BD682F2B}"/>
              </a:ext>
            </a:extLst>
          </p:cNvPr>
          <p:cNvSpPr txBox="1"/>
          <p:nvPr/>
        </p:nvSpPr>
        <p:spPr bwMode="auto">
          <a:xfrm>
            <a:off x="8208129" y="6077912"/>
            <a:ext cx="15031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ts val="1200"/>
              </a:lnSpc>
              <a:spcBef>
                <a:spcPts val="0"/>
              </a:spcBef>
              <a:spcAft>
                <a:spcPct val="0"/>
              </a:spcAft>
              <a:buClrTx/>
              <a:buFontTx/>
              <a:buNone/>
            </a:pPr>
            <a:r>
              <a:rPr lang="zh-CN" sz="1200" b="1" dirty="0">
                <a:solidFill>
                  <a:schemeClr val="bg1"/>
                </a:solidFill>
              </a:rPr>
              <a:t>使用</a:t>
            </a:r>
            <a:r>
              <a:rPr lang="zh-CN" sz="1200" b="1" dirty="0">
                <a:solidFill>
                  <a:schemeClr val="bg1"/>
                </a:solidFill>
                <a:latin typeface="Calibri" panose="020F0502020204030204" pitchFamily="34" charset="0"/>
              </a:rPr>
              <a:t> TDF 体重降低</a:t>
            </a:r>
          </a:p>
        </p:txBody>
      </p:sp>
      <p:cxnSp>
        <p:nvCxnSpPr>
          <p:cNvPr id="64" name="Straight Connector 63">
            <a:extLst>
              <a:ext uri="{FF2B5EF4-FFF2-40B4-BE49-F238E27FC236}">
                <a16:creationId xmlns:a16="http://schemas.microsoft.com/office/drawing/2014/main" id="{AD67C937-69F3-422B-91E3-7DD217499BBD}"/>
              </a:ext>
            </a:extLst>
          </p:cNvPr>
          <p:cNvCxnSpPr/>
          <p:nvPr/>
        </p:nvCxnSpPr>
        <p:spPr bwMode="auto">
          <a:xfrm>
            <a:off x="7186778" y="5795875"/>
            <a:ext cx="1975030"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A00FF812-2126-421B-BF02-465713FBF6E3}"/>
              </a:ext>
            </a:extLst>
          </p:cNvPr>
          <p:cNvCxnSpPr>
            <a:cxnSpLocks/>
          </p:cNvCxnSpPr>
          <p:nvPr/>
        </p:nvCxnSpPr>
        <p:spPr bwMode="auto">
          <a:xfrm>
            <a:off x="7197884" y="5795876"/>
            <a:ext cx="0" cy="66636"/>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0B73CFA-A951-428F-9104-D578F9F4B08F}"/>
              </a:ext>
            </a:extLst>
          </p:cNvPr>
          <p:cNvCxnSpPr>
            <a:cxnSpLocks/>
          </p:cNvCxnSpPr>
          <p:nvPr/>
        </p:nvCxnSpPr>
        <p:spPr bwMode="auto">
          <a:xfrm>
            <a:off x="9156255" y="5795876"/>
            <a:ext cx="0" cy="66636"/>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FB21AA7C-38D2-40A7-B21C-D5A73834581E}"/>
              </a:ext>
            </a:extLst>
          </p:cNvPr>
          <p:cNvCxnSpPr>
            <a:cxnSpLocks/>
          </p:cNvCxnSpPr>
          <p:nvPr/>
        </p:nvCxnSpPr>
        <p:spPr bwMode="auto">
          <a:xfrm>
            <a:off x="7753188" y="5795876"/>
            <a:ext cx="0" cy="66636"/>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30CB609-0B14-4CD3-8500-CB59CADB1EC4}"/>
              </a:ext>
            </a:extLst>
          </p:cNvPr>
          <p:cNvCxnSpPr>
            <a:cxnSpLocks/>
          </p:cNvCxnSpPr>
          <p:nvPr/>
        </p:nvCxnSpPr>
        <p:spPr bwMode="auto">
          <a:xfrm>
            <a:off x="8149303" y="4763010"/>
            <a:ext cx="385012"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DE982F6B-700B-4D1D-8330-2A4276B3CE8B}"/>
              </a:ext>
            </a:extLst>
          </p:cNvPr>
          <p:cNvCxnSpPr>
            <a:cxnSpLocks/>
          </p:cNvCxnSpPr>
          <p:nvPr/>
        </p:nvCxnSpPr>
        <p:spPr bwMode="auto">
          <a:xfrm>
            <a:off x="8175219" y="3026726"/>
            <a:ext cx="0" cy="2835786"/>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BD9867BF-00A2-4013-A373-272345E8691C}"/>
              </a:ext>
            </a:extLst>
          </p:cNvPr>
          <p:cNvCxnSpPr>
            <a:cxnSpLocks/>
          </p:cNvCxnSpPr>
          <p:nvPr/>
        </p:nvCxnSpPr>
        <p:spPr bwMode="auto">
          <a:xfrm>
            <a:off x="8425104" y="3728294"/>
            <a:ext cx="396117"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2AD88C58-79A1-45EA-99FC-9AC9D7CA8936}"/>
              </a:ext>
            </a:extLst>
          </p:cNvPr>
          <p:cNvCxnSpPr>
            <a:cxnSpLocks/>
          </p:cNvCxnSpPr>
          <p:nvPr/>
        </p:nvCxnSpPr>
        <p:spPr bwMode="auto">
          <a:xfrm>
            <a:off x="8038242" y="3208159"/>
            <a:ext cx="327630"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452F40BC-0969-4B2F-96C9-FCBC17F903CF}"/>
              </a:ext>
            </a:extLst>
          </p:cNvPr>
          <p:cNvCxnSpPr>
            <a:cxnSpLocks/>
          </p:cNvCxnSpPr>
          <p:nvPr/>
        </p:nvCxnSpPr>
        <p:spPr bwMode="auto">
          <a:xfrm>
            <a:off x="8602802" y="5795876"/>
            <a:ext cx="0" cy="66636"/>
          </a:xfrm>
          <a:prstGeom prst="line">
            <a:avLst/>
          </a:prstGeom>
          <a:noFill/>
          <a:ln w="28575" cap="flat" cmpd="sng" algn="ctr">
            <a:solidFill>
              <a:schemeClr val="bg1"/>
            </a:solidFill>
            <a:prstDash val="solid"/>
            <a:round/>
            <a:headEnd type="none" w="med" len="med"/>
            <a:tailEnd type="none" w="med" len="med"/>
          </a:ln>
          <a:effectLst/>
        </p:spPr>
      </p:cxnSp>
      <p:sp>
        <p:nvSpPr>
          <p:cNvPr id="75" name="TextBox 74">
            <a:extLst>
              <a:ext uri="{FF2B5EF4-FFF2-40B4-BE49-F238E27FC236}">
                <a16:creationId xmlns:a16="http://schemas.microsoft.com/office/drawing/2014/main" id="{1A56C258-E335-4767-B8A6-7DA2521191EB}"/>
              </a:ext>
            </a:extLst>
          </p:cNvPr>
          <p:cNvSpPr txBox="1"/>
          <p:nvPr/>
        </p:nvSpPr>
        <p:spPr bwMode="auto">
          <a:xfrm>
            <a:off x="7008990" y="5778679"/>
            <a:ext cx="4072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0.2</a:t>
            </a:r>
          </a:p>
        </p:txBody>
      </p:sp>
      <p:cxnSp>
        <p:nvCxnSpPr>
          <p:cNvPr id="107" name="Straight Connector 106">
            <a:extLst>
              <a:ext uri="{FF2B5EF4-FFF2-40B4-BE49-F238E27FC236}">
                <a16:creationId xmlns:a16="http://schemas.microsoft.com/office/drawing/2014/main" id="{30B351F2-5935-4192-8674-4ABBE2BB41D5}"/>
              </a:ext>
            </a:extLst>
          </p:cNvPr>
          <p:cNvCxnSpPr>
            <a:cxnSpLocks/>
          </p:cNvCxnSpPr>
          <p:nvPr/>
        </p:nvCxnSpPr>
        <p:spPr bwMode="auto">
          <a:xfrm>
            <a:off x="8182621" y="3469152"/>
            <a:ext cx="703386"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Arrow Connector 111">
            <a:extLst>
              <a:ext uri="{FF2B5EF4-FFF2-40B4-BE49-F238E27FC236}">
                <a16:creationId xmlns:a16="http://schemas.microsoft.com/office/drawing/2014/main" id="{3522D4AB-EF87-4E42-B6A7-30C0E14C4829}"/>
              </a:ext>
            </a:extLst>
          </p:cNvPr>
          <p:cNvCxnSpPr>
            <a:cxnSpLocks/>
          </p:cNvCxnSpPr>
          <p:nvPr/>
        </p:nvCxnSpPr>
        <p:spPr bwMode="auto">
          <a:xfrm>
            <a:off x="7168267" y="3341432"/>
            <a:ext cx="2047220" cy="0"/>
          </a:xfrm>
          <a:prstGeom prst="straightConnector1">
            <a:avLst/>
          </a:prstGeom>
          <a:noFill/>
          <a:ln w="28575" cap="flat" cmpd="sng" algn="ctr">
            <a:solidFill>
              <a:schemeClr val="bg1"/>
            </a:solidFill>
            <a:prstDash val="solid"/>
            <a:round/>
            <a:headEnd type="triangle"/>
            <a:tailEnd type="triangle"/>
          </a:ln>
          <a:effectLst/>
        </p:spPr>
      </p:cxnSp>
      <p:sp>
        <p:nvSpPr>
          <p:cNvPr id="76" name="TextBox 75">
            <a:extLst>
              <a:ext uri="{FF2B5EF4-FFF2-40B4-BE49-F238E27FC236}">
                <a16:creationId xmlns:a16="http://schemas.microsoft.com/office/drawing/2014/main" id="{BC8147F5-B876-4208-8782-747DFE44B7B3}"/>
              </a:ext>
            </a:extLst>
          </p:cNvPr>
          <p:cNvSpPr txBox="1"/>
          <p:nvPr/>
        </p:nvSpPr>
        <p:spPr bwMode="auto">
          <a:xfrm>
            <a:off x="7579819" y="5782381"/>
            <a:ext cx="3831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0.5</a:t>
            </a:r>
          </a:p>
        </p:txBody>
      </p:sp>
      <p:sp>
        <p:nvSpPr>
          <p:cNvPr id="77" name="TextBox 76">
            <a:extLst>
              <a:ext uri="{FF2B5EF4-FFF2-40B4-BE49-F238E27FC236}">
                <a16:creationId xmlns:a16="http://schemas.microsoft.com/office/drawing/2014/main" id="{7895D340-8BE3-445F-B1B5-2666DF2D136B}"/>
              </a:ext>
            </a:extLst>
          </p:cNvPr>
          <p:cNvSpPr txBox="1"/>
          <p:nvPr/>
        </p:nvSpPr>
        <p:spPr bwMode="auto">
          <a:xfrm>
            <a:off x="8075262" y="5782918"/>
            <a:ext cx="1332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1</a:t>
            </a:r>
          </a:p>
        </p:txBody>
      </p:sp>
      <p:cxnSp>
        <p:nvCxnSpPr>
          <p:cNvPr id="105" name="Straight Connector 104">
            <a:extLst>
              <a:ext uri="{FF2B5EF4-FFF2-40B4-BE49-F238E27FC236}">
                <a16:creationId xmlns:a16="http://schemas.microsoft.com/office/drawing/2014/main" id="{FF9D05F0-EE27-4793-9EEC-353F4BE948CE}"/>
              </a:ext>
            </a:extLst>
          </p:cNvPr>
          <p:cNvCxnSpPr>
            <a:cxnSpLocks/>
          </p:cNvCxnSpPr>
          <p:nvPr/>
        </p:nvCxnSpPr>
        <p:spPr bwMode="auto">
          <a:xfrm>
            <a:off x="7629169" y="3596872"/>
            <a:ext cx="1201308" cy="0"/>
          </a:xfrm>
          <a:prstGeom prst="line">
            <a:avLst/>
          </a:prstGeom>
          <a:noFill/>
          <a:ln w="28575" cap="flat" cmpd="sng" algn="ctr">
            <a:solidFill>
              <a:schemeClr val="bg1"/>
            </a:solidFill>
            <a:prstDash val="solid"/>
            <a:round/>
            <a:headEnd type="none" w="med" len="med"/>
            <a:tailEnd type="none" w="med" len="med"/>
          </a:ln>
          <a:effectLst/>
        </p:spPr>
      </p:cxnSp>
      <p:sp>
        <p:nvSpPr>
          <p:cNvPr id="78" name="TextBox 77">
            <a:extLst>
              <a:ext uri="{FF2B5EF4-FFF2-40B4-BE49-F238E27FC236}">
                <a16:creationId xmlns:a16="http://schemas.microsoft.com/office/drawing/2014/main" id="{E2BDBB82-07B1-48CE-83FA-1EFE60E6D52E}"/>
              </a:ext>
            </a:extLst>
          </p:cNvPr>
          <p:cNvSpPr txBox="1"/>
          <p:nvPr/>
        </p:nvSpPr>
        <p:spPr bwMode="auto">
          <a:xfrm>
            <a:off x="8475080" y="5788472"/>
            <a:ext cx="3831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2</a:t>
            </a:r>
          </a:p>
        </p:txBody>
      </p:sp>
      <p:sp>
        <p:nvSpPr>
          <p:cNvPr id="79" name="TextBox 78">
            <a:extLst>
              <a:ext uri="{FF2B5EF4-FFF2-40B4-BE49-F238E27FC236}">
                <a16:creationId xmlns:a16="http://schemas.microsoft.com/office/drawing/2014/main" id="{6C697719-B856-44D8-B598-6A344A667CC5}"/>
              </a:ext>
            </a:extLst>
          </p:cNvPr>
          <p:cNvSpPr txBox="1"/>
          <p:nvPr/>
        </p:nvSpPr>
        <p:spPr bwMode="auto">
          <a:xfrm>
            <a:off x="9029769" y="5788472"/>
            <a:ext cx="3831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5</a:t>
            </a:r>
          </a:p>
        </p:txBody>
      </p:sp>
      <p:sp>
        <p:nvSpPr>
          <p:cNvPr id="82" name="Flowchart: Decision 81">
            <a:extLst>
              <a:ext uri="{FF2B5EF4-FFF2-40B4-BE49-F238E27FC236}">
                <a16:creationId xmlns:a16="http://schemas.microsoft.com/office/drawing/2014/main" id="{A56D1524-2C05-4817-9964-619357BB3DD1}"/>
              </a:ext>
            </a:extLst>
          </p:cNvPr>
          <p:cNvSpPr/>
          <p:nvPr/>
        </p:nvSpPr>
        <p:spPr bwMode="auto">
          <a:xfrm>
            <a:off x="8175218" y="4837052"/>
            <a:ext cx="349841" cy="109210"/>
          </a:xfrm>
          <a:prstGeom prst="flowChartDecision">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Flowchart: Decision 82">
            <a:extLst>
              <a:ext uri="{FF2B5EF4-FFF2-40B4-BE49-F238E27FC236}">
                <a16:creationId xmlns:a16="http://schemas.microsoft.com/office/drawing/2014/main" id="{45AB454B-CF37-4E0A-A6B9-4C4049031A91}"/>
              </a:ext>
            </a:extLst>
          </p:cNvPr>
          <p:cNvSpPr/>
          <p:nvPr/>
        </p:nvSpPr>
        <p:spPr bwMode="auto">
          <a:xfrm>
            <a:off x="8241855" y="5486756"/>
            <a:ext cx="298013" cy="101808"/>
          </a:xfrm>
          <a:prstGeom prst="flowChartDecision">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Flowchart: Decision 83">
            <a:extLst>
              <a:ext uri="{FF2B5EF4-FFF2-40B4-BE49-F238E27FC236}">
                <a16:creationId xmlns:a16="http://schemas.microsoft.com/office/drawing/2014/main" id="{9B3785DB-0CD7-4A2C-9A3E-1FBC32ECE84F}"/>
              </a:ext>
            </a:extLst>
          </p:cNvPr>
          <p:cNvSpPr/>
          <p:nvPr/>
        </p:nvSpPr>
        <p:spPr bwMode="auto">
          <a:xfrm>
            <a:off x="8223345" y="3930055"/>
            <a:ext cx="396116" cy="109211"/>
          </a:xfrm>
          <a:prstGeom prst="flowChartDecision">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BC54DFF8-A501-4749-8099-195C434B584A}"/>
              </a:ext>
            </a:extLst>
          </p:cNvPr>
          <p:cNvSpPr/>
          <p:nvPr/>
        </p:nvSpPr>
        <p:spPr bwMode="auto">
          <a:xfrm>
            <a:off x="8178921" y="3187798"/>
            <a:ext cx="48126" cy="4812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Freeform: Shape 87">
            <a:extLst>
              <a:ext uri="{FF2B5EF4-FFF2-40B4-BE49-F238E27FC236}">
                <a16:creationId xmlns:a16="http://schemas.microsoft.com/office/drawing/2014/main" id="{D469E17B-F1FB-4C82-80EA-666915494A0E}"/>
              </a:ext>
            </a:extLst>
          </p:cNvPr>
          <p:cNvSpPr/>
          <p:nvPr/>
        </p:nvSpPr>
        <p:spPr bwMode="auto">
          <a:xfrm>
            <a:off x="8328852" y="4744500"/>
            <a:ext cx="29616" cy="48126"/>
          </a:xfrm>
          <a:custGeom>
            <a:avLst/>
            <a:gdLst>
              <a:gd name="connsiteX0" fmla="*/ 0 w 29616"/>
              <a:gd name="connsiteY0" fmla="*/ 0 h 48126"/>
              <a:gd name="connsiteX1" fmla="*/ 29616 w 29616"/>
              <a:gd name="connsiteY1" fmla="*/ 0 h 48126"/>
              <a:gd name="connsiteX2" fmla="*/ 29616 w 29616"/>
              <a:gd name="connsiteY2" fmla="*/ 48126 h 48126"/>
              <a:gd name="connsiteX3" fmla="*/ 0 w 29616"/>
              <a:gd name="connsiteY3" fmla="*/ 48126 h 48126"/>
              <a:gd name="connsiteX4" fmla="*/ 0 w 29616"/>
              <a:gd name="connsiteY4" fmla="*/ 0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6" h="48126">
                <a:moveTo>
                  <a:pt x="0" y="0"/>
                </a:moveTo>
                <a:lnTo>
                  <a:pt x="29616" y="0"/>
                </a:lnTo>
                <a:lnTo>
                  <a:pt x="29616" y="48126"/>
                </a:lnTo>
                <a:lnTo>
                  <a:pt x="0" y="48126"/>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Freeform: Shape 89">
            <a:extLst>
              <a:ext uri="{FF2B5EF4-FFF2-40B4-BE49-F238E27FC236}">
                <a16:creationId xmlns:a16="http://schemas.microsoft.com/office/drawing/2014/main" id="{06624266-49E4-4838-AD1D-8C5B50A357E8}"/>
              </a:ext>
            </a:extLst>
          </p:cNvPr>
          <p:cNvSpPr/>
          <p:nvPr/>
        </p:nvSpPr>
        <p:spPr bwMode="auto">
          <a:xfrm>
            <a:off x="8606504" y="3706082"/>
            <a:ext cx="29616" cy="48126"/>
          </a:xfrm>
          <a:custGeom>
            <a:avLst/>
            <a:gdLst>
              <a:gd name="connsiteX0" fmla="*/ 0 w 29616"/>
              <a:gd name="connsiteY0" fmla="*/ 0 h 48126"/>
              <a:gd name="connsiteX1" fmla="*/ 29616 w 29616"/>
              <a:gd name="connsiteY1" fmla="*/ 0 h 48126"/>
              <a:gd name="connsiteX2" fmla="*/ 29616 w 29616"/>
              <a:gd name="connsiteY2" fmla="*/ 48126 h 48126"/>
              <a:gd name="connsiteX3" fmla="*/ 0 w 29616"/>
              <a:gd name="connsiteY3" fmla="*/ 48126 h 48126"/>
              <a:gd name="connsiteX4" fmla="*/ 0 w 29616"/>
              <a:gd name="connsiteY4" fmla="*/ 0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6" h="48126">
                <a:moveTo>
                  <a:pt x="0" y="0"/>
                </a:moveTo>
                <a:lnTo>
                  <a:pt x="29616" y="0"/>
                </a:lnTo>
                <a:lnTo>
                  <a:pt x="29616" y="48126"/>
                </a:lnTo>
                <a:lnTo>
                  <a:pt x="0" y="48126"/>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9" name="Straight Connector 98">
            <a:extLst>
              <a:ext uri="{FF2B5EF4-FFF2-40B4-BE49-F238E27FC236}">
                <a16:creationId xmlns:a16="http://schemas.microsoft.com/office/drawing/2014/main" id="{E5B41BBE-A052-495F-A11D-9A60F6FF55D9}"/>
              </a:ext>
            </a:extLst>
          </p:cNvPr>
          <p:cNvCxnSpPr>
            <a:cxnSpLocks/>
          </p:cNvCxnSpPr>
          <p:nvPr/>
        </p:nvCxnSpPr>
        <p:spPr bwMode="auto">
          <a:xfrm>
            <a:off x="8064157" y="3856015"/>
            <a:ext cx="681173" cy="0"/>
          </a:xfrm>
          <a:prstGeom prst="line">
            <a:avLst/>
          </a:prstGeom>
          <a:noFill/>
          <a:ln w="28575" cap="flat" cmpd="sng" algn="ctr">
            <a:solidFill>
              <a:schemeClr val="bg1"/>
            </a:solidFill>
            <a:prstDash val="solid"/>
            <a:round/>
            <a:headEnd type="none" w="med" len="med"/>
            <a:tailEnd type="none" w="med" len="med"/>
          </a:ln>
          <a:effectLst/>
        </p:spPr>
      </p:cxnSp>
      <p:sp>
        <p:nvSpPr>
          <p:cNvPr id="93" name="Freeform: Shape 92">
            <a:extLst>
              <a:ext uri="{FF2B5EF4-FFF2-40B4-BE49-F238E27FC236}">
                <a16:creationId xmlns:a16="http://schemas.microsoft.com/office/drawing/2014/main" id="{7339D81F-75DE-41D1-91C6-CF0F9E7CE6C9}"/>
              </a:ext>
            </a:extLst>
          </p:cNvPr>
          <p:cNvSpPr/>
          <p:nvPr/>
        </p:nvSpPr>
        <p:spPr bwMode="auto">
          <a:xfrm>
            <a:off x="8530613" y="3452493"/>
            <a:ext cx="14808" cy="48126"/>
          </a:xfrm>
          <a:custGeom>
            <a:avLst/>
            <a:gdLst>
              <a:gd name="connsiteX0" fmla="*/ 0 w 14808"/>
              <a:gd name="connsiteY0" fmla="*/ 0 h 48126"/>
              <a:gd name="connsiteX1" fmla="*/ 14808 w 14808"/>
              <a:gd name="connsiteY1" fmla="*/ 0 h 48126"/>
              <a:gd name="connsiteX2" fmla="*/ 14808 w 14808"/>
              <a:gd name="connsiteY2" fmla="*/ 48126 h 48126"/>
              <a:gd name="connsiteX3" fmla="*/ 0 w 14808"/>
              <a:gd name="connsiteY3" fmla="*/ 48126 h 48126"/>
              <a:gd name="connsiteX4" fmla="*/ 0 w 14808"/>
              <a:gd name="connsiteY4" fmla="*/ 0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08" h="48126">
                <a:moveTo>
                  <a:pt x="0" y="0"/>
                </a:moveTo>
                <a:lnTo>
                  <a:pt x="14808" y="0"/>
                </a:lnTo>
                <a:lnTo>
                  <a:pt x="14808" y="48126"/>
                </a:lnTo>
                <a:lnTo>
                  <a:pt x="0" y="48126"/>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Freeform: Shape 94">
            <a:extLst>
              <a:ext uri="{FF2B5EF4-FFF2-40B4-BE49-F238E27FC236}">
                <a16:creationId xmlns:a16="http://schemas.microsoft.com/office/drawing/2014/main" id="{70DD3AE6-2C61-4288-AA6E-C545B716E1F3}"/>
              </a:ext>
            </a:extLst>
          </p:cNvPr>
          <p:cNvSpPr/>
          <p:nvPr/>
        </p:nvSpPr>
        <p:spPr bwMode="auto">
          <a:xfrm>
            <a:off x="8739777" y="3322922"/>
            <a:ext cx="14808" cy="48126"/>
          </a:xfrm>
          <a:custGeom>
            <a:avLst/>
            <a:gdLst>
              <a:gd name="connsiteX0" fmla="*/ 0 w 14808"/>
              <a:gd name="connsiteY0" fmla="*/ 0 h 48126"/>
              <a:gd name="connsiteX1" fmla="*/ 14808 w 14808"/>
              <a:gd name="connsiteY1" fmla="*/ 0 h 48126"/>
              <a:gd name="connsiteX2" fmla="*/ 14808 w 14808"/>
              <a:gd name="connsiteY2" fmla="*/ 48126 h 48126"/>
              <a:gd name="connsiteX3" fmla="*/ 0 w 14808"/>
              <a:gd name="connsiteY3" fmla="*/ 48126 h 48126"/>
              <a:gd name="connsiteX4" fmla="*/ 0 w 14808"/>
              <a:gd name="connsiteY4" fmla="*/ 0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08" h="48126">
                <a:moveTo>
                  <a:pt x="0" y="0"/>
                </a:moveTo>
                <a:lnTo>
                  <a:pt x="14808" y="0"/>
                </a:lnTo>
                <a:lnTo>
                  <a:pt x="14808" y="48126"/>
                </a:lnTo>
                <a:lnTo>
                  <a:pt x="0" y="48126"/>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Freeform: Shape 95">
            <a:extLst>
              <a:ext uri="{FF2B5EF4-FFF2-40B4-BE49-F238E27FC236}">
                <a16:creationId xmlns:a16="http://schemas.microsoft.com/office/drawing/2014/main" id="{37E94A15-DFDA-4203-9C87-5EB6F58DEFA3}"/>
              </a:ext>
            </a:extLst>
          </p:cNvPr>
          <p:cNvSpPr/>
          <p:nvPr/>
        </p:nvSpPr>
        <p:spPr bwMode="auto">
          <a:xfrm>
            <a:off x="8217791" y="3585766"/>
            <a:ext cx="14808" cy="48126"/>
          </a:xfrm>
          <a:custGeom>
            <a:avLst/>
            <a:gdLst>
              <a:gd name="connsiteX0" fmla="*/ 0 w 14808"/>
              <a:gd name="connsiteY0" fmla="*/ 0 h 48126"/>
              <a:gd name="connsiteX1" fmla="*/ 14808 w 14808"/>
              <a:gd name="connsiteY1" fmla="*/ 0 h 48126"/>
              <a:gd name="connsiteX2" fmla="*/ 14808 w 14808"/>
              <a:gd name="connsiteY2" fmla="*/ 48126 h 48126"/>
              <a:gd name="connsiteX3" fmla="*/ 0 w 14808"/>
              <a:gd name="connsiteY3" fmla="*/ 48126 h 48126"/>
              <a:gd name="connsiteX4" fmla="*/ 0 w 14808"/>
              <a:gd name="connsiteY4" fmla="*/ 0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08" h="48126">
                <a:moveTo>
                  <a:pt x="0" y="0"/>
                </a:moveTo>
                <a:lnTo>
                  <a:pt x="14808" y="0"/>
                </a:lnTo>
                <a:lnTo>
                  <a:pt x="14808" y="48126"/>
                </a:lnTo>
                <a:lnTo>
                  <a:pt x="0" y="48126"/>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Freeform: Shape 96">
            <a:extLst>
              <a:ext uri="{FF2B5EF4-FFF2-40B4-BE49-F238E27FC236}">
                <a16:creationId xmlns:a16="http://schemas.microsoft.com/office/drawing/2014/main" id="{F7145323-2192-406C-BA7A-4A998DC560C9}"/>
              </a:ext>
            </a:extLst>
          </p:cNvPr>
          <p:cNvSpPr/>
          <p:nvPr/>
        </p:nvSpPr>
        <p:spPr bwMode="auto">
          <a:xfrm>
            <a:off x="8395488" y="3839355"/>
            <a:ext cx="14808" cy="48126"/>
          </a:xfrm>
          <a:custGeom>
            <a:avLst/>
            <a:gdLst>
              <a:gd name="connsiteX0" fmla="*/ 0 w 14808"/>
              <a:gd name="connsiteY0" fmla="*/ 0 h 48126"/>
              <a:gd name="connsiteX1" fmla="*/ 14808 w 14808"/>
              <a:gd name="connsiteY1" fmla="*/ 0 h 48126"/>
              <a:gd name="connsiteX2" fmla="*/ 14808 w 14808"/>
              <a:gd name="connsiteY2" fmla="*/ 48126 h 48126"/>
              <a:gd name="connsiteX3" fmla="*/ 0 w 14808"/>
              <a:gd name="connsiteY3" fmla="*/ 48126 h 48126"/>
              <a:gd name="connsiteX4" fmla="*/ 0 w 14808"/>
              <a:gd name="connsiteY4" fmla="*/ 0 h 4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08" h="48126">
                <a:moveTo>
                  <a:pt x="0" y="0"/>
                </a:moveTo>
                <a:lnTo>
                  <a:pt x="14808" y="0"/>
                </a:lnTo>
                <a:lnTo>
                  <a:pt x="14808" y="48126"/>
                </a:lnTo>
                <a:lnTo>
                  <a:pt x="0" y="48126"/>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0" name="Group 7">
            <a:extLst>
              <a:ext uri="{FF2B5EF4-FFF2-40B4-BE49-F238E27FC236}">
                <a16:creationId xmlns:a16="http://schemas.microsoft.com/office/drawing/2014/main" id="{1763F121-7BE4-47F3-A8FA-3AA1A11CB8FC}"/>
              </a:ext>
            </a:extLst>
          </p:cNvPr>
          <p:cNvGrpSpPr>
            <a:grpSpLocks/>
          </p:cNvGrpSpPr>
          <p:nvPr/>
        </p:nvGrpSpPr>
        <p:grpSpPr bwMode="auto">
          <a:xfrm>
            <a:off x="9196293" y="6216660"/>
            <a:ext cx="2546127" cy="447819"/>
            <a:chOff x="9527309" y="3551529"/>
            <a:chExt cx="2546127" cy="448320"/>
          </a:xfrm>
        </p:grpSpPr>
        <p:pic>
          <p:nvPicPr>
            <p:cNvPr id="81" name="Picture 80">
              <a:extLst>
                <a:ext uri="{FF2B5EF4-FFF2-40B4-BE49-F238E27FC236}">
                  <a16:creationId xmlns:a16="http://schemas.microsoft.com/office/drawing/2014/main" id="{A291ACE6-D71C-4A2B-9B86-BE74DF2292B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6" name="Rectangle 8">
              <a:extLst>
                <a:ext uri="{FF2B5EF4-FFF2-40B4-BE49-F238E27FC236}">
                  <a16:creationId xmlns:a16="http://schemas.microsoft.com/office/drawing/2014/main" id="{FC721E52-6C2A-4290-95D5-7588DE9B7CA2}"/>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3455826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BE0297-7BCA-41B1-92E2-E82567AD4304}"/>
              </a:ext>
            </a:extLst>
          </p:cNvPr>
          <p:cNvSpPr>
            <a:spLocks noGrp="1"/>
          </p:cNvSpPr>
          <p:nvPr>
            <p:ph idx="1"/>
          </p:nvPr>
        </p:nvSpPr>
        <p:spPr>
          <a:xfrm>
            <a:off x="604675" y="1513047"/>
            <a:ext cx="10877529" cy="843328"/>
          </a:xfrm>
        </p:spPr>
        <p:txBody>
          <a:bodyPr/>
          <a:lstStyle/>
          <a:p>
            <a:pPr rtl="0"/>
            <a:r>
              <a:rPr lang="zh-CN" sz="2400"/>
              <a:t>TDF 使用者的呕吐率明显更高，但其他 GI AE 与对照组相当</a:t>
            </a:r>
          </a:p>
        </p:txBody>
      </p:sp>
      <p:sp>
        <p:nvSpPr>
          <p:cNvPr id="2" name="Title 1">
            <a:extLst>
              <a:ext uri="{FF2B5EF4-FFF2-40B4-BE49-F238E27FC236}">
                <a16:creationId xmlns:a16="http://schemas.microsoft.com/office/drawing/2014/main" id="{E584CC1E-6CEB-49CD-95BA-4E72388D1F07}"/>
              </a:ext>
            </a:extLst>
          </p:cNvPr>
          <p:cNvSpPr>
            <a:spLocks noGrp="1"/>
          </p:cNvSpPr>
          <p:nvPr>
            <p:ph type="title"/>
          </p:nvPr>
        </p:nvSpPr>
        <p:spPr/>
        <p:txBody>
          <a:bodyPr/>
          <a:lstStyle/>
          <a:p>
            <a:pPr rtl="0"/>
            <a:r>
              <a:rPr lang="zh-CN" dirty="0">
                <a:cs typeface="Calibri" panose="020F0502020204030204" pitchFamily="34" charset="0"/>
              </a:rPr>
              <a:t>接受 PrEP 的 HIV 阴性个体中 TDF 使用和体重减轻的荟萃分析：安全性</a:t>
            </a:r>
          </a:p>
        </p:txBody>
      </p:sp>
      <p:sp>
        <p:nvSpPr>
          <p:cNvPr id="7" name="Text Box 15">
            <a:extLst>
              <a:ext uri="{FF2B5EF4-FFF2-40B4-BE49-F238E27FC236}">
                <a16:creationId xmlns:a16="http://schemas.microsoft.com/office/drawing/2014/main" id="{E2997137-05E6-46AD-8A78-4C543C5FBA4D}"/>
              </a:ext>
            </a:extLst>
          </p:cNvPr>
          <p:cNvSpPr txBox="1">
            <a:spLocks noChangeArrowheads="1"/>
          </p:cNvSpPr>
          <p:nvPr/>
        </p:nvSpPr>
        <p:spPr bwMode="auto">
          <a:xfrm>
            <a:off x="390666" y="637587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eaLnBrk="1" hangingPunct="1">
              <a:defRPr/>
            </a:pPr>
            <a:r>
              <a:rPr lang="zh-CN" sz="1200" b="0" spc="-10">
                <a:solidFill>
                  <a:schemeClr val="bg2"/>
                </a:solidFill>
                <a:latin typeface="Calibri" panose="020F0502020204030204" pitchFamily="34" charset="0"/>
              </a:rPr>
              <a:t>Shah. IDWeek 2021. Abstr 882.</a:t>
            </a:r>
          </a:p>
        </p:txBody>
      </p:sp>
      <p:sp>
        <p:nvSpPr>
          <p:cNvPr id="4" name="TextBox 3">
            <a:extLst>
              <a:ext uri="{FF2B5EF4-FFF2-40B4-BE49-F238E27FC236}">
                <a16:creationId xmlns:a16="http://schemas.microsoft.com/office/drawing/2014/main" id="{7F5EAEB5-F3B9-4DA9-98D7-8338B3EBBAC2}"/>
              </a:ext>
            </a:extLst>
          </p:cNvPr>
          <p:cNvSpPr txBox="1"/>
          <p:nvPr/>
        </p:nvSpPr>
        <p:spPr bwMode="auto">
          <a:xfrm>
            <a:off x="3857414" y="2221653"/>
            <a:ext cx="47413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dirty="0">
                <a:solidFill>
                  <a:schemeClr val="bg1"/>
                </a:solidFill>
                <a:latin typeface="Calibri" panose="020F0502020204030204" pitchFamily="34" charset="0"/>
              </a:rPr>
              <a:t>胃肠道不良事件：TDF 与安慰剂</a:t>
            </a:r>
          </a:p>
        </p:txBody>
      </p:sp>
      <p:sp>
        <p:nvSpPr>
          <p:cNvPr id="12" name="TextBox 11">
            <a:extLst>
              <a:ext uri="{FF2B5EF4-FFF2-40B4-BE49-F238E27FC236}">
                <a16:creationId xmlns:a16="http://schemas.microsoft.com/office/drawing/2014/main" id="{6BA47A81-AC45-4003-9FE5-57C96701CFF4}"/>
              </a:ext>
            </a:extLst>
          </p:cNvPr>
          <p:cNvSpPr txBox="1"/>
          <p:nvPr/>
        </p:nvSpPr>
        <p:spPr bwMode="auto">
          <a:xfrm rot="16200000">
            <a:off x="128694" y="3884507"/>
            <a:ext cx="33121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事件总数百分比</a:t>
            </a:r>
          </a:p>
        </p:txBody>
      </p:sp>
      <p:cxnSp>
        <p:nvCxnSpPr>
          <p:cNvPr id="14" name="Straight Connector 13">
            <a:extLst>
              <a:ext uri="{FF2B5EF4-FFF2-40B4-BE49-F238E27FC236}">
                <a16:creationId xmlns:a16="http://schemas.microsoft.com/office/drawing/2014/main" id="{0900E552-EFEC-42A8-9718-D343DBDAF11F}"/>
              </a:ext>
            </a:extLst>
          </p:cNvPr>
          <p:cNvCxnSpPr>
            <a:cxnSpLocks/>
          </p:cNvCxnSpPr>
          <p:nvPr/>
        </p:nvCxnSpPr>
        <p:spPr bwMode="auto">
          <a:xfrm>
            <a:off x="2544305" y="2648373"/>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7A20F85-8995-4A57-B877-DF883A58BC84}"/>
              </a:ext>
            </a:extLst>
          </p:cNvPr>
          <p:cNvCxnSpPr>
            <a:cxnSpLocks/>
          </p:cNvCxnSpPr>
          <p:nvPr/>
        </p:nvCxnSpPr>
        <p:spPr bwMode="auto">
          <a:xfrm>
            <a:off x="2544305" y="3001247"/>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98AE36E-3BCE-4788-AD67-DB922BAF8630}"/>
              </a:ext>
            </a:extLst>
          </p:cNvPr>
          <p:cNvCxnSpPr>
            <a:cxnSpLocks/>
          </p:cNvCxnSpPr>
          <p:nvPr/>
        </p:nvCxnSpPr>
        <p:spPr bwMode="auto">
          <a:xfrm>
            <a:off x="2544305" y="3354121"/>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8B25E62-038A-444B-A5B7-E2F3C68E4420}"/>
              </a:ext>
            </a:extLst>
          </p:cNvPr>
          <p:cNvCxnSpPr>
            <a:cxnSpLocks/>
          </p:cNvCxnSpPr>
          <p:nvPr/>
        </p:nvCxnSpPr>
        <p:spPr bwMode="auto">
          <a:xfrm>
            <a:off x="2544305" y="3706995"/>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D2FCC7B-EA56-47CD-B6C8-D203B1D44015}"/>
              </a:ext>
            </a:extLst>
          </p:cNvPr>
          <p:cNvCxnSpPr>
            <a:cxnSpLocks/>
          </p:cNvCxnSpPr>
          <p:nvPr/>
        </p:nvCxnSpPr>
        <p:spPr bwMode="auto">
          <a:xfrm>
            <a:off x="2544305" y="4059869"/>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C7FDAA4-AA12-4CBA-A0D4-5D27B4EF1292}"/>
              </a:ext>
            </a:extLst>
          </p:cNvPr>
          <p:cNvCxnSpPr>
            <a:cxnSpLocks/>
          </p:cNvCxnSpPr>
          <p:nvPr/>
        </p:nvCxnSpPr>
        <p:spPr bwMode="auto">
          <a:xfrm>
            <a:off x="2544305" y="4412743"/>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1CD8B15-8D22-4E01-A921-E6CE77F46D4C}"/>
              </a:ext>
            </a:extLst>
          </p:cNvPr>
          <p:cNvCxnSpPr>
            <a:cxnSpLocks/>
          </p:cNvCxnSpPr>
          <p:nvPr/>
        </p:nvCxnSpPr>
        <p:spPr bwMode="auto">
          <a:xfrm>
            <a:off x="2544305" y="4765617"/>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665B20F-CABE-4C7D-BC9F-C7A2456F7736}"/>
              </a:ext>
            </a:extLst>
          </p:cNvPr>
          <p:cNvCxnSpPr>
            <a:cxnSpLocks/>
          </p:cNvCxnSpPr>
          <p:nvPr/>
        </p:nvCxnSpPr>
        <p:spPr bwMode="auto">
          <a:xfrm>
            <a:off x="2544305" y="5118491"/>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46D487C-6A90-4A9F-839C-D6057570364E}"/>
              </a:ext>
            </a:extLst>
          </p:cNvPr>
          <p:cNvCxnSpPr>
            <a:cxnSpLocks/>
          </p:cNvCxnSpPr>
          <p:nvPr/>
        </p:nvCxnSpPr>
        <p:spPr bwMode="auto">
          <a:xfrm>
            <a:off x="2544305" y="5471365"/>
            <a:ext cx="91499"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87BF6F7-9897-4FEC-A2DF-726F5DD78D23}"/>
              </a:ext>
            </a:extLst>
          </p:cNvPr>
          <p:cNvCxnSpPr>
            <a:cxnSpLocks/>
          </p:cNvCxnSpPr>
          <p:nvPr/>
        </p:nvCxnSpPr>
        <p:spPr bwMode="auto">
          <a:xfrm>
            <a:off x="2544305" y="5824236"/>
            <a:ext cx="91499"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3F48A372-D3AF-4D40-8E54-102C5B3CA3AB}"/>
              </a:ext>
            </a:extLst>
          </p:cNvPr>
          <p:cNvSpPr txBox="1"/>
          <p:nvPr/>
        </p:nvSpPr>
        <p:spPr bwMode="auto">
          <a:xfrm>
            <a:off x="2145195" y="2461591"/>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9%</a:t>
            </a:r>
          </a:p>
        </p:txBody>
      </p:sp>
      <p:sp>
        <p:nvSpPr>
          <p:cNvPr id="26" name="TextBox 25">
            <a:extLst>
              <a:ext uri="{FF2B5EF4-FFF2-40B4-BE49-F238E27FC236}">
                <a16:creationId xmlns:a16="http://schemas.microsoft.com/office/drawing/2014/main" id="{DD1CA29B-5E71-468F-9EC6-5BED8904D019}"/>
              </a:ext>
            </a:extLst>
          </p:cNvPr>
          <p:cNvSpPr txBox="1"/>
          <p:nvPr/>
        </p:nvSpPr>
        <p:spPr bwMode="auto">
          <a:xfrm>
            <a:off x="2145195" y="2809461"/>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8%</a:t>
            </a:r>
          </a:p>
        </p:txBody>
      </p:sp>
      <p:sp>
        <p:nvSpPr>
          <p:cNvPr id="27" name="TextBox 26">
            <a:extLst>
              <a:ext uri="{FF2B5EF4-FFF2-40B4-BE49-F238E27FC236}">
                <a16:creationId xmlns:a16="http://schemas.microsoft.com/office/drawing/2014/main" id="{73194ABE-987D-42DE-A08E-8424CA015A7F}"/>
              </a:ext>
            </a:extLst>
          </p:cNvPr>
          <p:cNvSpPr txBox="1"/>
          <p:nvPr/>
        </p:nvSpPr>
        <p:spPr bwMode="auto">
          <a:xfrm>
            <a:off x="2145195" y="3154018"/>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7%</a:t>
            </a:r>
          </a:p>
        </p:txBody>
      </p:sp>
      <p:sp>
        <p:nvSpPr>
          <p:cNvPr id="28" name="TextBox 27">
            <a:extLst>
              <a:ext uri="{FF2B5EF4-FFF2-40B4-BE49-F238E27FC236}">
                <a16:creationId xmlns:a16="http://schemas.microsoft.com/office/drawing/2014/main" id="{A16E7D75-7A63-416C-A467-889B1508938A}"/>
              </a:ext>
            </a:extLst>
          </p:cNvPr>
          <p:cNvSpPr txBox="1"/>
          <p:nvPr/>
        </p:nvSpPr>
        <p:spPr bwMode="auto">
          <a:xfrm>
            <a:off x="2145195" y="3501887"/>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6%</a:t>
            </a:r>
          </a:p>
        </p:txBody>
      </p:sp>
      <p:sp>
        <p:nvSpPr>
          <p:cNvPr id="29" name="TextBox 28">
            <a:extLst>
              <a:ext uri="{FF2B5EF4-FFF2-40B4-BE49-F238E27FC236}">
                <a16:creationId xmlns:a16="http://schemas.microsoft.com/office/drawing/2014/main" id="{19A8B7FC-BBC1-4EE5-B890-5509E7A4AABC}"/>
              </a:ext>
            </a:extLst>
          </p:cNvPr>
          <p:cNvSpPr txBox="1"/>
          <p:nvPr/>
        </p:nvSpPr>
        <p:spPr bwMode="auto">
          <a:xfrm>
            <a:off x="2145195" y="3858039"/>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5%</a:t>
            </a:r>
          </a:p>
        </p:txBody>
      </p:sp>
      <p:sp>
        <p:nvSpPr>
          <p:cNvPr id="30" name="TextBox 29">
            <a:extLst>
              <a:ext uri="{FF2B5EF4-FFF2-40B4-BE49-F238E27FC236}">
                <a16:creationId xmlns:a16="http://schemas.microsoft.com/office/drawing/2014/main" id="{D9073676-0B53-42BC-9A12-8BD03DE58178}"/>
              </a:ext>
            </a:extLst>
          </p:cNvPr>
          <p:cNvSpPr txBox="1"/>
          <p:nvPr/>
        </p:nvSpPr>
        <p:spPr bwMode="auto">
          <a:xfrm>
            <a:off x="2145195" y="4204252"/>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4%</a:t>
            </a:r>
          </a:p>
        </p:txBody>
      </p:sp>
      <p:sp>
        <p:nvSpPr>
          <p:cNvPr id="31" name="TextBox 30">
            <a:extLst>
              <a:ext uri="{FF2B5EF4-FFF2-40B4-BE49-F238E27FC236}">
                <a16:creationId xmlns:a16="http://schemas.microsoft.com/office/drawing/2014/main" id="{0A37C61F-D0D0-46B3-9798-38D69870991C}"/>
              </a:ext>
            </a:extLst>
          </p:cNvPr>
          <p:cNvSpPr txBox="1"/>
          <p:nvPr/>
        </p:nvSpPr>
        <p:spPr bwMode="auto">
          <a:xfrm>
            <a:off x="2145195" y="4573656"/>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3%</a:t>
            </a:r>
          </a:p>
        </p:txBody>
      </p:sp>
      <p:sp>
        <p:nvSpPr>
          <p:cNvPr id="32" name="TextBox 31">
            <a:extLst>
              <a:ext uri="{FF2B5EF4-FFF2-40B4-BE49-F238E27FC236}">
                <a16:creationId xmlns:a16="http://schemas.microsoft.com/office/drawing/2014/main" id="{BF343760-472D-4948-AC93-A670C03C2BFA}"/>
              </a:ext>
            </a:extLst>
          </p:cNvPr>
          <p:cNvSpPr txBox="1"/>
          <p:nvPr/>
        </p:nvSpPr>
        <p:spPr bwMode="auto">
          <a:xfrm>
            <a:off x="2145195" y="4938090"/>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a:solidFill>
                  <a:schemeClr val="bg1"/>
                </a:solidFill>
              </a:rPr>
              <a:t>2</a:t>
            </a:r>
            <a:r>
              <a:rPr lang="zh-CN" b="0">
                <a:solidFill>
                  <a:schemeClr val="bg1"/>
                </a:solidFill>
                <a:latin typeface="Calibri" panose="020F0502020204030204" pitchFamily="34" charset="0"/>
              </a:rPr>
              <a:t>%</a:t>
            </a:r>
          </a:p>
        </p:txBody>
      </p:sp>
      <p:sp>
        <p:nvSpPr>
          <p:cNvPr id="33" name="TextBox 32">
            <a:extLst>
              <a:ext uri="{FF2B5EF4-FFF2-40B4-BE49-F238E27FC236}">
                <a16:creationId xmlns:a16="http://schemas.microsoft.com/office/drawing/2014/main" id="{BD093910-8FF8-4F5D-AD37-8DC596271EFD}"/>
              </a:ext>
            </a:extLst>
          </p:cNvPr>
          <p:cNvSpPr txBox="1"/>
          <p:nvPr/>
        </p:nvSpPr>
        <p:spPr bwMode="auto">
          <a:xfrm>
            <a:off x="2145195" y="5269394"/>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a:solidFill>
                  <a:schemeClr val="bg1"/>
                </a:solidFill>
              </a:rPr>
              <a:t>1</a:t>
            </a:r>
            <a:r>
              <a:rPr lang="zh-CN" b="0">
                <a:solidFill>
                  <a:schemeClr val="bg1"/>
                </a:solidFill>
                <a:latin typeface="Calibri" panose="020F0502020204030204" pitchFamily="34" charset="0"/>
              </a:rPr>
              <a:t>%</a:t>
            </a:r>
          </a:p>
        </p:txBody>
      </p:sp>
      <p:sp>
        <p:nvSpPr>
          <p:cNvPr id="34" name="TextBox 33">
            <a:extLst>
              <a:ext uri="{FF2B5EF4-FFF2-40B4-BE49-F238E27FC236}">
                <a16:creationId xmlns:a16="http://schemas.microsoft.com/office/drawing/2014/main" id="{E6826178-DF7C-47E7-9626-C39DF2C9C2E0}"/>
              </a:ext>
            </a:extLst>
          </p:cNvPr>
          <p:cNvSpPr txBox="1"/>
          <p:nvPr/>
        </p:nvSpPr>
        <p:spPr bwMode="auto">
          <a:xfrm>
            <a:off x="2145195" y="5625546"/>
            <a:ext cx="47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a:solidFill>
                  <a:schemeClr val="bg1"/>
                </a:solidFill>
              </a:rPr>
              <a:t>0</a:t>
            </a:r>
            <a:r>
              <a:rPr lang="zh-CN" b="0">
                <a:solidFill>
                  <a:schemeClr val="bg1"/>
                </a:solidFill>
                <a:latin typeface="Calibri" panose="020F0502020204030204" pitchFamily="34" charset="0"/>
              </a:rPr>
              <a:t>%</a:t>
            </a:r>
          </a:p>
        </p:txBody>
      </p:sp>
      <p:cxnSp>
        <p:nvCxnSpPr>
          <p:cNvPr id="37" name="Straight Connector 36">
            <a:extLst>
              <a:ext uri="{FF2B5EF4-FFF2-40B4-BE49-F238E27FC236}">
                <a16:creationId xmlns:a16="http://schemas.microsoft.com/office/drawing/2014/main" id="{3BF6D201-297E-409F-AF2A-0D977ADF00BF}"/>
              </a:ext>
            </a:extLst>
          </p:cNvPr>
          <p:cNvCxnSpPr>
            <a:cxnSpLocks/>
          </p:cNvCxnSpPr>
          <p:nvPr/>
        </p:nvCxnSpPr>
        <p:spPr bwMode="auto">
          <a:xfrm>
            <a:off x="3659257" y="5827644"/>
            <a:ext cx="0" cy="6626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3478586-F858-4A36-B43F-C5386E706B89}"/>
              </a:ext>
            </a:extLst>
          </p:cNvPr>
          <p:cNvCxnSpPr>
            <a:cxnSpLocks/>
          </p:cNvCxnSpPr>
          <p:nvPr/>
        </p:nvCxnSpPr>
        <p:spPr bwMode="auto">
          <a:xfrm>
            <a:off x="5718793" y="5827644"/>
            <a:ext cx="0" cy="6626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E881540-3A97-42C9-AFBF-E39E230F40FB}"/>
              </a:ext>
            </a:extLst>
          </p:cNvPr>
          <p:cNvCxnSpPr>
            <a:cxnSpLocks/>
          </p:cNvCxnSpPr>
          <p:nvPr/>
        </p:nvCxnSpPr>
        <p:spPr bwMode="auto">
          <a:xfrm>
            <a:off x="7778329" y="5827644"/>
            <a:ext cx="0" cy="6626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E56E66B-6901-4428-B9AF-524FBEC17554}"/>
              </a:ext>
            </a:extLst>
          </p:cNvPr>
          <p:cNvCxnSpPr>
            <a:cxnSpLocks/>
          </p:cNvCxnSpPr>
          <p:nvPr/>
        </p:nvCxnSpPr>
        <p:spPr bwMode="auto">
          <a:xfrm>
            <a:off x="9837866" y="5827644"/>
            <a:ext cx="0" cy="66260"/>
          </a:xfrm>
          <a:prstGeom prst="line">
            <a:avLst/>
          </a:prstGeom>
          <a:noFill/>
          <a:ln w="28575" cap="flat" cmpd="sng" algn="ctr">
            <a:solidFill>
              <a:schemeClr val="bg1"/>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770E755C-5C65-44F0-9D7A-C9B8F592BBDE}"/>
              </a:ext>
            </a:extLst>
          </p:cNvPr>
          <p:cNvSpPr txBox="1"/>
          <p:nvPr/>
        </p:nvSpPr>
        <p:spPr bwMode="auto">
          <a:xfrm>
            <a:off x="3199563" y="5798634"/>
            <a:ext cx="9398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恶心</a:t>
            </a:r>
          </a:p>
        </p:txBody>
      </p:sp>
      <p:sp>
        <p:nvSpPr>
          <p:cNvPr id="44" name="TextBox 43">
            <a:extLst>
              <a:ext uri="{FF2B5EF4-FFF2-40B4-BE49-F238E27FC236}">
                <a16:creationId xmlns:a16="http://schemas.microsoft.com/office/drawing/2014/main" id="{9D2143C7-79B5-4C93-836A-7FDEB0C33AAC}"/>
              </a:ext>
            </a:extLst>
          </p:cNvPr>
          <p:cNvSpPr txBox="1"/>
          <p:nvPr/>
        </p:nvSpPr>
        <p:spPr bwMode="auto">
          <a:xfrm>
            <a:off x="5202281" y="5798634"/>
            <a:ext cx="1064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dirty="0">
                <a:solidFill>
                  <a:schemeClr val="bg1"/>
                </a:solidFill>
                <a:latin typeface="Calibri" panose="020F0502020204030204" pitchFamily="34" charset="0"/>
              </a:rPr>
              <a:t>呕吐</a:t>
            </a:r>
          </a:p>
        </p:txBody>
      </p:sp>
      <p:sp>
        <p:nvSpPr>
          <p:cNvPr id="45" name="TextBox 44">
            <a:extLst>
              <a:ext uri="{FF2B5EF4-FFF2-40B4-BE49-F238E27FC236}">
                <a16:creationId xmlns:a16="http://schemas.microsoft.com/office/drawing/2014/main" id="{31A01639-B4B3-43AE-AF85-5BBD49F53239}"/>
              </a:ext>
            </a:extLst>
          </p:cNvPr>
          <p:cNvSpPr txBox="1"/>
          <p:nvPr/>
        </p:nvSpPr>
        <p:spPr bwMode="auto">
          <a:xfrm>
            <a:off x="7187755" y="5798634"/>
            <a:ext cx="1172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腹泻</a:t>
            </a:r>
          </a:p>
        </p:txBody>
      </p:sp>
      <p:sp>
        <p:nvSpPr>
          <p:cNvPr id="46" name="TextBox 45">
            <a:extLst>
              <a:ext uri="{FF2B5EF4-FFF2-40B4-BE49-F238E27FC236}">
                <a16:creationId xmlns:a16="http://schemas.microsoft.com/office/drawing/2014/main" id="{77D03720-7FFE-41B8-A2F5-BFCF0DE7540D}"/>
              </a:ext>
            </a:extLst>
          </p:cNvPr>
          <p:cNvSpPr txBox="1"/>
          <p:nvPr/>
        </p:nvSpPr>
        <p:spPr bwMode="auto">
          <a:xfrm>
            <a:off x="8958290" y="5798634"/>
            <a:ext cx="18288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dirty="0">
                <a:solidFill>
                  <a:schemeClr val="bg1"/>
                </a:solidFill>
                <a:latin typeface="Calibri" panose="020F0502020204030204" pitchFamily="34" charset="0"/>
              </a:rPr>
              <a:t>食欲不振</a:t>
            </a:r>
          </a:p>
        </p:txBody>
      </p:sp>
      <p:sp>
        <p:nvSpPr>
          <p:cNvPr id="47" name="Rectangle 46">
            <a:extLst>
              <a:ext uri="{FF2B5EF4-FFF2-40B4-BE49-F238E27FC236}">
                <a16:creationId xmlns:a16="http://schemas.microsoft.com/office/drawing/2014/main" id="{658EEDB8-FA6C-44BD-97EC-E58A2618E5B9}"/>
              </a:ext>
            </a:extLst>
          </p:cNvPr>
          <p:cNvSpPr/>
          <p:nvPr/>
        </p:nvSpPr>
        <p:spPr bwMode="auto">
          <a:xfrm>
            <a:off x="3143385" y="4417090"/>
            <a:ext cx="518520" cy="13984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ADC5EBF8-515D-449A-8EF6-1B73FDB13A4A}"/>
              </a:ext>
            </a:extLst>
          </p:cNvPr>
          <p:cNvSpPr/>
          <p:nvPr/>
        </p:nvSpPr>
        <p:spPr bwMode="auto">
          <a:xfrm>
            <a:off x="3657600" y="4634394"/>
            <a:ext cx="518520" cy="118119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D846668B-6F97-4819-8F5D-984D2C9DCA26}"/>
              </a:ext>
            </a:extLst>
          </p:cNvPr>
          <p:cNvSpPr/>
          <p:nvPr/>
        </p:nvSpPr>
        <p:spPr bwMode="auto">
          <a:xfrm>
            <a:off x="5202398" y="4051330"/>
            <a:ext cx="518520" cy="17642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4ED8EA65-2261-430D-9784-FFEBCFC03D6E}"/>
              </a:ext>
            </a:extLst>
          </p:cNvPr>
          <p:cNvSpPr/>
          <p:nvPr/>
        </p:nvSpPr>
        <p:spPr bwMode="auto">
          <a:xfrm>
            <a:off x="5716613" y="4608576"/>
            <a:ext cx="518520" cy="12070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DB169524-B7F1-4A1D-B2BF-79BD1F938043}"/>
              </a:ext>
            </a:extLst>
          </p:cNvPr>
          <p:cNvSpPr/>
          <p:nvPr/>
        </p:nvSpPr>
        <p:spPr bwMode="auto">
          <a:xfrm>
            <a:off x="7257109" y="3513448"/>
            <a:ext cx="518520" cy="23021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5DA5ED8D-0B16-45C7-A721-B38572941F02}"/>
              </a:ext>
            </a:extLst>
          </p:cNvPr>
          <p:cNvSpPr/>
          <p:nvPr/>
        </p:nvSpPr>
        <p:spPr bwMode="auto">
          <a:xfrm>
            <a:off x="7771324" y="2867989"/>
            <a:ext cx="518520" cy="29475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22C14CD4-905E-4D08-9AC0-22A4B28DD7C2}"/>
              </a:ext>
            </a:extLst>
          </p:cNvPr>
          <p:cNvSpPr/>
          <p:nvPr/>
        </p:nvSpPr>
        <p:spPr bwMode="auto">
          <a:xfrm>
            <a:off x="9318274" y="5669280"/>
            <a:ext cx="518520" cy="1463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A3E8E852-F894-44CC-907D-C2712433E99E}"/>
              </a:ext>
            </a:extLst>
          </p:cNvPr>
          <p:cNvSpPr/>
          <p:nvPr/>
        </p:nvSpPr>
        <p:spPr bwMode="auto">
          <a:xfrm>
            <a:off x="9832489" y="5723068"/>
            <a:ext cx="518520" cy="9251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TextBox 54">
            <a:extLst>
              <a:ext uri="{FF2B5EF4-FFF2-40B4-BE49-F238E27FC236}">
                <a16:creationId xmlns:a16="http://schemas.microsoft.com/office/drawing/2014/main" id="{6B89E3CA-4C7C-4223-90E4-7449EC217968}"/>
              </a:ext>
            </a:extLst>
          </p:cNvPr>
          <p:cNvSpPr txBox="1"/>
          <p:nvPr/>
        </p:nvSpPr>
        <p:spPr bwMode="auto">
          <a:xfrm>
            <a:off x="9455972" y="5320733"/>
            <a:ext cx="100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i="1">
                <a:solidFill>
                  <a:schemeClr val="bg1"/>
                </a:solidFill>
              </a:rPr>
              <a:t>P </a:t>
            </a:r>
            <a:r>
              <a:rPr lang="zh-CN" b="0">
                <a:solidFill>
                  <a:schemeClr val="bg1"/>
                </a:solidFill>
                <a:latin typeface="Calibri" panose="020F0502020204030204" pitchFamily="34" charset="0"/>
              </a:rPr>
              <a:t>= .36</a:t>
            </a:r>
          </a:p>
        </p:txBody>
      </p:sp>
      <p:sp>
        <p:nvSpPr>
          <p:cNvPr id="56" name="TextBox 55">
            <a:extLst>
              <a:ext uri="{FF2B5EF4-FFF2-40B4-BE49-F238E27FC236}">
                <a16:creationId xmlns:a16="http://schemas.microsoft.com/office/drawing/2014/main" id="{BB6514C3-AE76-4306-B9C1-D88B3FDDF0A1}"/>
              </a:ext>
            </a:extLst>
          </p:cNvPr>
          <p:cNvSpPr txBox="1"/>
          <p:nvPr/>
        </p:nvSpPr>
        <p:spPr bwMode="auto">
          <a:xfrm>
            <a:off x="7437838" y="2557432"/>
            <a:ext cx="100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i="1">
                <a:solidFill>
                  <a:schemeClr val="bg1"/>
                </a:solidFill>
              </a:rPr>
              <a:t>P </a:t>
            </a:r>
            <a:r>
              <a:rPr lang="zh-CN" b="0">
                <a:solidFill>
                  <a:schemeClr val="bg1"/>
                </a:solidFill>
                <a:latin typeface="Calibri" panose="020F0502020204030204" pitchFamily="34" charset="0"/>
              </a:rPr>
              <a:t>= .51</a:t>
            </a:r>
          </a:p>
        </p:txBody>
      </p:sp>
      <p:sp>
        <p:nvSpPr>
          <p:cNvPr id="57" name="TextBox 56">
            <a:extLst>
              <a:ext uri="{FF2B5EF4-FFF2-40B4-BE49-F238E27FC236}">
                <a16:creationId xmlns:a16="http://schemas.microsoft.com/office/drawing/2014/main" id="{54EFF00B-557C-4EF9-B15C-EBBA016E40CD}"/>
              </a:ext>
            </a:extLst>
          </p:cNvPr>
          <p:cNvSpPr txBox="1"/>
          <p:nvPr/>
        </p:nvSpPr>
        <p:spPr bwMode="auto">
          <a:xfrm>
            <a:off x="5333282" y="3653297"/>
            <a:ext cx="100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i="1">
                <a:solidFill>
                  <a:schemeClr val="bg1"/>
                </a:solidFill>
              </a:rPr>
              <a:t>P &lt;</a:t>
            </a:r>
            <a:r>
              <a:rPr lang="zh-CN" b="0">
                <a:solidFill>
                  <a:schemeClr val="bg1"/>
                </a:solidFill>
                <a:latin typeface="Calibri" panose="020F0502020204030204" pitchFamily="34" charset="0"/>
              </a:rPr>
              <a:t>.005</a:t>
            </a:r>
          </a:p>
        </p:txBody>
      </p:sp>
      <p:sp>
        <p:nvSpPr>
          <p:cNvPr id="58" name="TextBox 57">
            <a:extLst>
              <a:ext uri="{FF2B5EF4-FFF2-40B4-BE49-F238E27FC236}">
                <a16:creationId xmlns:a16="http://schemas.microsoft.com/office/drawing/2014/main" id="{E54A7FB6-E24A-42F6-8E44-DE7AE7E599D2}"/>
              </a:ext>
            </a:extLst>
          </p:cNvPr>
          <p:cNvSpPr txBox="1"/>
          <p:nvPr/>
        </p:nvSpPr>
        <p:spPr bwMode="auto">
          <a:xfrm>
            <a:off x="3317298" y="4062087"/>
            <a:ext cx="100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i="1">
                <a:solidFill>
                  <a:schemeClr val="bg1"/>
                </a:solidFill>
              </a:rPr>
              <a:t>P = </a:t>
            </a:r>
            <a:r>
              <a:rPr lang="zh-CN" b="0">
                <a:solidFill>
                  <a:schemeClr val="bg1"/>
                </a:solidFill>
                <a:latin typeface="Calibri" panose="020F0502020204030204" pitchFamily="34" charset="0"/>
              </a:rPr>
              <a:t>.25</a:t>
            </a:r>
          </a:p>
        </p:txBody>
      </p:sp>
      <p:sp>
        <p:nvSpPr>
          <p:cNvPr id="59" name="Rectangle 58">
            <a:extLst>
              <a:ext uri="{FF2B5EF4-FFF2-40B4-BE49-F238E27FC236}">
                <a16:creationId xmlns:a16="http://schemas.microsoft.com/office/drawing/2014/main" id="{626FF17B-4DED-4EF7-A91B-CD0EA699A399}"/>
              </a:ext>
            </a:extLst>
          </p:cNvPr>
          <p:cNvSpPr/>
          <p:nvPr/>
        </p:nvSpPr>
        <p:spPr bwMode="auto">
          <a:xfrm>
            <a:off x="5784854" y="6210300"/>
            <a:ext cx="94407" cy="944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49B1A196-9535-4E78-9BD0-FFD49C1DD7D2}"/>
              </a:ext>
            </a:extLst>
          </p:cNvPr>
          <p:cNvSpPr/>
          <p:nvPr/>
        </p:nvSpPr>
        <p:spPr bwMode="auto">
          <a:xfrm>
            <a:off x="6673232" y="6210300"/>
            <a:ext cx="94407" cy="944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TextBox 60">
            <a:extLst>
              <a:ext uri="{FF2B5EF4-FFF2-40B4-BE49-F238E27FC236}">
                <a16:creationId xmlns:a16="http://schemas.microsoft.com/office/drawing/2014/main" id="{4BDD694D-00F2-42B6-B208-BE093BC86C00}"/>
              </a:ext>
            </a:extLst>
          </p:cNvPr>
          <p:cNvSpPr txBox="1"/>
          <p:nvPr/>
        </p:nvSpPr>
        <p:spPr bwMode="auto">
          <a:xfrm>
            <a:off x="5826265" y="6074422"/>
            <a:ext cx="9548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TDF</a:t>
            </a:r>
          </a:p>
        </p:txBody>
      </p:sp>
      <p:sp>
        <p:nvSpPr>
          <p:cNvPr id="62" name="TextBox 61">
            <a:extLst>
              <a:ext uri="{FF2B5EF4-FFF2-40B4-BE49-F238E27FC236}">
                <a16:creationId xmlns:a16="http://schemas.microsoft.com/office/drawing/2014/main" id="{2470E607-250A-467B-8A2B-02026961D042}"/>
              </a:ext>
            </a:extLst>
          </p:cNvPr>
          <p:cNvSpPr txBox="1"/>
          <p:nvPr/>
        </p:nvSpPr>
        <p:spPr bwMode="auto">
          <a:xfrm>
            <a:off x="6737968" y="6074422"/>
            <a:ext cx="9548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安慰剂</a:t>
            </a:r>
          </a:p>
        </p:txBody>
      </p:sp>
      <p:sp>
        <p:nvSpPr>
          <p:cNvPr id="5" name="Freeform: Shape 4">
            <a:extLst>
              <a:ext uri="{FF2B5EF4-FFF2-40B4-BE49-F238E27FC236}">
                <a16:creationId xmlns:a16="http://schemas.microsoft.com/office/drawing/2014/main" id="{512DC576-18BF-44B8-BDF5-65B9DDAC4625}"/>
              </a:ext>
            </a:extLst>
          </p:cNvPr>
          <p:cNvSpPr/>
          <p:nvPr/>
        </p:nvSpPr>
        <p:spPr bwMode="auto">
          <a:xfrm>
            <a:off x="2628053" y="2638213"/>
            <a:ext cx="8249920" cy="3186854"/>
          </a:xfrm>
          <a:custGeom>
            <a:avLst/>
            <a:gdLst>
              <a:gd name="connsiteX0" fmla="*/ 0 w 8249920"/>
              <a:gd name="connsiteY0" fmla="*/ 0 h 3186854"/>
              <a:gd name="connsiteX1" fmla="*/ 0 w 8249920"/>
              <a:gd name="connsiteY1" fmla="*/ 3186854 h 3186854"/>
              <a:gd name="connsiteX2" fmla="*/ 8249920 w 8249920"/>
              <a:gd name="connsiteY2" fmla="*/ 3186854 h 3186854"/>
            </a:gdLst>
            <a:ahLst/>
            <a:cxnLst>
              <a:cxn ang="0">
                <a:pos x="connsiteX0" y="connsiteY0"/>
              </a:cxn>
              <a:cxn ang="0">
                <a:pos x="connsiteX1" y="connsiteY1"/>
              </a:cxn>
              <a:cxn ang="0">
                <a:pos x="connsiteX2" y="connsiteY2"/>
              </a:cxn>
            </a:cxnLst>
            <a:rect l="l" t="t" r="r" b="b"/>
            <a:pathLst>
              <a:path w="8249920" h="3186854">
                <a:moveTo>
                  <a:pt x="0" y="0"/>
                </a:moveTo>
                <a:lnTo>
                  <a:pt x="0" y="3186854"/>
                </a:lnTo>
                <a:lnTo>
                  <a:pt x="8249920" y="3186854"/>
                </a:lnTo>
              </a:path>
            </a:pathLst>
          </a:custGeom>
          <a:noFill/>
          <a:ln w="28575">
            <a:solidFill>
              <a:schemeClr val="bg1"/>
            </a:solidFill>
            <a:miter lim="800000"/>
            <a:headEnd/>
            <a:tailEnd/>
          </a:ln>
        </p:spPr>
        <p:txBody>
          <a:bodyPr rtlCol="0" anchor="ctr"/>
          <a:lstStyle/>
          <a:p>
            <a:pPr algn="ctr"/>
            <a:endParaRPr lang="en-US" dirty="0"/>
          </a:p>
        </p:txBody>
      </p:sp>
      <p:grpSp>
        <p:nvGrpSpPr>
          <p:cNvPr id="63" name="Group 7">
            <a:extLst>
              <a:ext uri="{FF2B5EF4-FFF2-40B4-BE49-F238E27FC236}">
                <a16:creationId xmlns:a16="http://schemas.microsoft.com/office/drawing/2014/main" id="{21EC0286-1142-46DB-BDC5-3717A0C33F42}"/>
              </a:ext>
            </a:extLst>
          </p:cNvPr>
          <p:cNvGrpSpPr>
            <a:grpSpLocks/>
          </p:cNvGrpSpPr>
          <p:nvPr/>
        </p:nvGrpSpPr>
        <p:grpSpPr bwMode="auto">
          <a:xfrm>
            <a:off x="9196293" y="6216660"/>
            <a:ext cx="2546127" cy="447819"/>
            <a:chOff x="9527309" y="3551529"/>
            <a:chExt cx="2546127" cy="448320"/>
          </a:xfrm>
        </p:grpSpPr>
        <p:pic>
          <p:nvPicPr>
            <p:cNvPr id="64" name="Picture 63">
              <a:extLst>
                <a:ext uri="{FF2B5EF4-FFF2-40B4-BE49-F238E27FC236}">
                  <a16:creationId xmlns:a16="http://schemas.microsoft.com/office/drawing/2014/main" id="{7856EF62-4FD5-4938-A108-60254E7126C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5" name="Rectangle 8">
              <a:extLst>
                <a:ext uri="{FF2B5EF4-FFF2-40B4-BE49-F238E27FC236}">
                  <a16:creationId xmlns:a16="http://schemas.microsoft.com/office/drawing/2014/main" id="{E787FA38-EF87-4237-BDDD-B76B01113CED}"/>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1745281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pPr rtl="0"/>
            <a:r>
              <a:rPr lang="zh-CN"/>
              <a:t>Denver Health 体重增加研究：研究设计</a:t>
            </a:r>
          </a:p>
        </p:txBody>
      </p:sp>
      <p:sp>
        <p:nvSpPr>
          <p:cNvPr id="3" name="Content Placeholder 2">
            <a:extLst>
              <a:ext uri="{FF2B5EF4-FFF2-40B4-BE49-F238E27FC236}">
                <a16:creationId xmlns:a16="http://schemas.microsoft.com/office/drawing/2014/main" id="{19A2A031-9DAB-41D3-BA55-0E35CA968060}"/>
              </a:ext>
            </a:extLst>
          </p:cNvPr>
          <p:cNvSpPr>
            <a:spLocks noGrp="1"/>
          </p:cNvSpPr>
          <p:nvPr>
            <p:ph idx="1"/>
          </p:nvPr>
        </p:nvSpPr>
        <p:spPr/>
        <p:txBody>
          <a:bodyPr>
            <a:normAutofit fontScale="92500"/>
          </a:bodyPr>
          <a:lstStyle/>
          <a:p>
            <a:pPr rtl="0"/>
            <a:r>
              <a:rPr lang="zh-CN" sz="2400" dirty="0"/>
              <a:t>2005 年 1 月至 2019 年 3 月在 Denver Health 诊所开始一线 ART 的患者的回顾性分析</a:t>
            </a:r>
          </a:p>
          <a:p>
            <a:pPr rtl="0"/>
            <a:r>
              <a:rPr lang="zh-CN" sz="2400" dirty="0"/>
              <a:t>纳入标准</a:t>
            </a:r>
          </a:p>
          <a:p>
            <a:pPr lvl="1" rtl="0"/>
            <a:r>
              <a:rPr lang="zh-CN" sz="2200" dirty="0"/>
              <a:t>感染 HIV 的 18 岁以上成人</a:t>
            </a:r>
          </a:p>
          <a:p>
            <a:pPr lvl="1" rtl="0"/>
            <a:r>
              <a:rPr lang="zh-CN" sz="2200" dirty="0"/>
              <a:t>≥2 年的稳定 ART 随访</a:t>
            </a:r>
          </a:p>
          <a:p>
            <a:pPr lvl="1" rtl="0"/>
            <a:r>
              <a:rPr lang="zh-CN" sz="2200" dirty="0"/>
              <a:t>从 ART 开始后 6 个月到 2 年，HIV-RNA &lt;200 拷贝/mL</a:t>
            </a:r>
          </a:p>
          <a:p>
            <a:pPr rtl="0"/>
            <a:r>
              <a:rPr lang="zh-CN" sz="2400" dirty="0"/>
              <a:t>排除标准</a:t>
            </a:r>
          </a:p>
          <a:p>
            <a:pPr lvl="1" rtl="0"/>
            <a:r>
              <a:rPr lang="zh-CN" sz="2200" dirty="0"/>
              <a:t>怀孕</a:t>
            </a:r>
          </a:p>
          <a:p>
            <a:pPr lvl="1" rtl="0"/>
            <a:r>
              <a:rPr lang="zh-CN" sz="2200" dirty="0"/>
              <a:t>缺少体重测量</a:t>
            </a:r>
          </a:p>
          <a:p>
            <a:pPr rtl="0"/>
            <a:r>
              <a:rPr lang="zh-CN" sz="2400" dirty="0"/>
              <a:t>体重增加过多被定义为体重增加前 20% 的人</a:t>
            </a:r>
          </a:p>
          <a:p>
            <a:pPr lvl="1"/>
            <a:endParaRPr lang="en-US" sz="2400" dirty="0"/>
          </a:p>
          <a:p>
            <a:pPr lvl="1"/>
            <a:endParaRPr lang="en-US" sz="2400" dirty="0"/>
          </a:p>
        </p:txBody>
      </p:sp>
      <p:sp>
        <p:nvSpPr>
          <p:cNvPr id="11" name="Text Box 15">
            <a:extLst>
              <a:ext uri="{FF2B5EF4-FFF2-40B4-BE49-F238E27FC236}">
                <a16:creationId xmlns:a16="http://schemas.microsoft.com/office/drawing/2014/main" id="{11EEE8BF-B3A1-4B2B-B241-2667623CD111}"/>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eaLnBrk="1" hangingPunct="1">
              <a:defRPr/>
            </a:pPr>
            <a:r>
              <a:rPr lang="zh-CN" sz="1200" b="0" spc="-10">
                <a:solidFill>
                  <a:schemeClr val="bg2"/>
                </a:solidFill>
                <a:latin typeface="Calibri" panose="020F0502020204030204" pitchFamily="34" charset="0"/>
              </a:rPr>
              <a:t>Phupitakphol. IDWeek 2021. Abstr 72.</a:t>
            </a:r>
          </a:p>
        </p:txBody>
      </p:sp>
      <p:grpSp>
        <p:nvGrpSpPr>
          <p:cNvPr id="8" name="Group 7">
            <a:extLst>
              <a:ext uri="{FF2B5EF4-FFF2-40B4-BE49-F238E27FC236}">
                <a16:creationId xmlns:a16="http://schemas.microsoft.com/office/drawing/2014/main" id="{94CCDC65-812C-4C1B-B5EA-11F2B4C1D359}"/>
              </a:ext>
            </a:extLst>
          </p:cNvPr>
          <p:cNvGrpSpPr>
            <a:grpSpLocks/>
          </p:cNvGrpSpPr>
          <p:nvPr/>
        </p:nvGrpSpPr>
        <p:grpSpPr bwMode="auto">
          <a:xfrm>
            <a:off x="9196293" y="6216660"/>
            <a:ext cx="2546127" cy="447819"/>
            <a:chOff x="9527309" y="3551529"/>
            <a:chExt cx="2546127" cy="448320"/>
          </a:xfrm>
        </p:grpSpPr>
        <p:pic>
          <p:nvPicPr>
            <p:cNvPr id="9" name="Picture 8">
              <a:extLst>
                <a:ext uri="{FF2B5EF4-FFF2-40B4-BE49-F238E27FC236}">
                  <a16:creationId xmlns:a16="http://schemas.microsoft.com/office/drawing/2014/main" id="{2B0093D2-521A-407C-A1AA-D65EEBBEFC7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D2390781-4151-4768-AB90-B05649A4EA59}"/>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932313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a:xfrm>
            <a:off x="609758" y="238127"/>
            <a:ext cx="11152969" cy="1103313"/>
          </a:xfrm>
        </p:spPr>
        <p:txBody>
          <a:bodyPr/>
          <a:lstStyle/>
          <a:p>
            <a:pPr rtl="0"/>
            <a:r>
              <a:rPr lang="zh-CN"/>
              <a:t>Denver Health 体重增加研究：根据 2 个月的体重增加百分比，2 年时体重增加过多</a:t>
            </a:r>
          </a:p>
        </p:txBody>
      </p:sp>
      <p:sp>
        <p:nvSpPr>
          <p:cNvPr id="11" name="Text Box 15">
            <a:extLst>
              <a:ext uri="{FF2B5EF4-FFF2-40B4-BE49-F238E27FC236}">
                <a16:creationId xmlns:a16="http://schemas.microsoft.com/office/drawing/2014/main" id="{E1BBA41E-2575-4F9E-9102-32E7576196BB}"/>
              </a:ext>
            </a:extLst>
          </p:cNvPr>
          <p:cNvSpPr txBox="1">
            <a:spLocks noChangeArrowheads="1"/>
          </p:cNvSpPr>
          <p:nvPr/>
        </p:nvSpPr>
        <p:spPr bwMode="auto">
          <a:xfrm>
            <a:off x="412751" y="63696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eaLnBrk="1" hangingPunct="1">
              <a:defRPr/>
            </a:pPr>
            <a:r>
              <a:rPr lang="zh-CN" sz="1200" b="0" spc="-10">
                <a:solidFill>
                  <a:schemeClr val="bg2"/>
                </a:solidFill>
                <a:latin typeface="Calibri" panose="020F0502020204030204" pitchFamily="34" charset="0"/>
              </a:rPr>
              <a:t>Phupitakphol. IDWeek 2021. Abstr 72.</a:t>
            </a:r>
          </a:p>
        </p:txBody>
      </p:sp>
      <p:sp>
        <p:nvSpPr>
          <p:cNvPr id="3" name="Content Placeholder 2">
            <a:extLst>
              <a:ext uri="{FF2B5EF4-FFF2-40B4-BE49-F238E27FC236}">
                <a16:creationId xmlns:a16="http://schemas.microsoft.com/office/drawing/2014/main" id="{498D0ADE-ADE6-6847-9F15-2BAE471570AF}"/>
              </a:ext>
            </a:extLst>
          </p:cNvPr>
          <p:cNvSpPr>
            <a:spLocks noGrp="1"/>
          </p:cNvSpPr>
          <p:nvPr>
            <p:ph idx="1"/>
          </p:nvPr>
        </p:nvSpPr>
        <p:spPr>
          <a:xfrm>
            <a:off x="604675" y="5855955"/>
            <a:ext cx="10877529" cy="307777"/>
          </a:xfrm>
        </p:spPr>
        <p:txBody>
          <a:bodyPr/>
          <a:lstStyle/>
          <a:p>
            <a:pPr rtl="0"/>
            <a:r>
              <a:rPr lang="zh-CN" sz="2400"/>
              <a:t>早期体重增加与 2 年体重增加百分比相关 (R = 0.58；n = 217) </a:t>
            </a:r>
          </a:p>
        </p:txBody>
      </p:sp>
      <p:sp>
        <p:nvSpPr>
          <p:cNvPr id="5" name="TextBox 4">
            <a:extLst>
              <a:ext uri="{FF2B5EF4-FFF2-40B4-BE49-F238E27FC236}">
                <a16:creationId xmlns:a16="http://schemas.microsoft.com/office/drawing/2014/main" id="{1DE0A189-9494-493D-8BFB-700061BADE6D}"/>
              </a:ext>
            </a:extLst>
          </p:cNvPr>
          <p:cNvSpPr txBox="1"/>
          <p:nvPr/>
        </p:nvSpPr>
        <p:spPr bwMode="auto">
          <a:xfrm rot="16200000">
            <a:off x="1225884" y="3021051"/>
            <a:ext cx="9701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患者 (n)</a:t>
            </a:r>
          </a:p>
        </p:txBody>
      </p:sp>
      <p:sp>
        <p:nvSpPr>
          <p:cNvPr id="13" name="TextBox 12">
            <a:extLst>
              <a:ext uri="{FF2B5EF4-FFF2-40B4-BE49-F238E27FC236}">
                <a16:creationId xmlns:a16="http://schemas.microsoft.com/office/drawing/2014/main" id="{50453866-093E-450D-BD03-EDF28DA98D58}"/>
              </a:ext>
            </a:extLst>
          </p:cNvPr>
          <p:cNvSpPr txBox="1"/>
          <p:nvPr/>
        </p:nvSpPr>
        <p:spPr bwMode="auto">
          <a:xfrm rot="5400000">
            <a:off x="9416510" y="2980429"/>
            <a:ext cx="23439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rtl="0">
              <a:lnSpc>
                <a:spcPct val="100000"/>
              </a:lnSpc>
              <a:spcBef>
                <a:spcPct val="50000"/>
              </a:spcBef>
              <a:spcAft>
                <a:spcPct val="0"/>
              </a:spcAft>
              <a:buClrTx/>
              <a:buFontTx/>
              <a:buNone/>
            </a:pPr>
            <a:r>
              <a:rPr lang="zh-CN" b="1" dirty="0">
                <a:solidFill>
                  <a:schemeClr val="bg1"/>
                </a:solidFill>
                <a:latin typeface="Calibri" panose="020F0502020204030204" pitchFamily="34" charset="0"/>
              </a:rPr>
              <a:t>2 年体重增加过多 (%)</a:t>
            </a:r>
          </a:p>
        </p:txBody>
      </p:sp>
      <p:sp>
        <p:nvSpPr>
          <p:cNvPr id="7" name="TextBox 6">
            <a:extLst>
              <a:ext uri="{FF2B5EF4-FFF2-40B4-BE49-F238E27FC236}">
                <a16:creationId xmlns:a16="http://schemas.microsoft.com/office/drawing/2014/main" id="{06D648FD-0B91-494C-99A8-9FFEE1C675C0}"/>
              </a:ext>
            </a:extLst>
          </p:cNvPr>
          <p:cNvSpPr txBox="1"/>
          <p:nvPr/>
        </p:nvSpPr>
        <p:spPr bwMode="auto">
          <a:xfrm>
            <a:off x="5963920" y="5374032"/>
            <a:ext cx="19492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rtl="0">
              <a:spcBef>
                <a:spcPct val="50000"/>
              </a:spcBef>
            </a:pPr>
            <a:r>
              <a:rPr lang="zh-CN" sz="1800" b="0">
                <a:solidFill>
                  <a:schemeClr val="bg1"/>
                </a:solidFill>
                <a:effectLst/>
                <a:latin typeface="Calibri" panose="020F0502020204030204" pitchFamily="34" charset="0"/>
                <a:cs typeface="Calibri" panose="020F0502020204030204" pitchFamily="34" charset="0"/>
              </a:rPr>
              <a:t>2 年时过多 %</a:t>
            </a:r>
          </a:p>
        </p:txBody>
      </p:sp>
      <p:sp>
        <p:nvSpPr>
          <p:cNvPr id="14" name="TextBox 13">
            <a:extLst>
              <a:ext uri="{FF2B5EF4-FFF2-40B4-BE49-F238E27FC236}">
                <a16:creationId xmlns:a16="http://schemas.microsoft.com/office/drawing/2014/main" id="{482E4C53-A99C-4070-B12B-70B5DCED7D09}"/>
              </a:ext>
            </a:extLst>
          </p:cNvPr>
          <p:cNvSpPr txBox="1"/>
          <p:nvPr/>
        </p:nvSpPr>
        <p:spPr bwMode="auto">
          <a:xfrm>
            <a:off x="5036402" y="5384955"/>
            <a:ext cx="3337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N</a:t>
            </a:r>
          </a:p>
        </p:txBody>
      </p:sp>
      <p:sp>
        <p:nvSpPr>
          <p:cNvPr id="15" name="TextBox 14">
            <a:extLst>
              <a:ext uri="{FF2B5EF4-FFF2-40B4-BE49-F238E27FC236}">
                <a16:creationId xmlns:a16="http://schemas.microsoft.com/office/drawing/2014/main" id="{C97C0890-8E21-4CA3-9D7B-8D62E755DD51}"/>
              </a:ext>
            </a:extLst>
          </p:cNvPr>
          <p:cNvSpPr txBox="1"/>
          <p:nvPr/>
        </p:nvSpPr>
        <p:spPr bwMode="auto">
          <a:xfrm>
            <a:off x="4907822" y="4965587"/>
            <a:ext cx="25206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1">
                <a:solidFill>
                  <a:schemeClr val="bg1"/>
                </a:solidFill>
                <a:latin typeface="Calibri" panose="020F0502020204030204" pitchFamily="34" charset="0"/>
              </a:rPr>
              <a:t>2 个月体重增加 (%)</a:t>
            </a:r>
          </a:p>
        </p:txBody>
      </p:sp>
      <p:grpSp>
        <p:nvGrpSpPr>
          <p:cNvPr id="32" name="Group 31">
            <a:extLst>
              <a:ext uri="{FF2B5EF4-FFF2-40B4-BE49-F238E27FC236}">
                <a16:creationId xmlns:a16="http://schemas.microsoft.com/office/drawing/2014/main" id="{6E530006-79C1-441B-8667-77BA3CF5E4F7}"/>
              </a:ext>
            </a:extLst>
          </p:cNvPr>
          <p:cNvGrpSpPr/>
          <p:nvPr/>
        </p:nvGrpSpPr>
        <p:grpSpPr>
          <a:xfrm>
            <a:off x="2413000" y="4407567"/>
            <a:ext cx="7450163" cy="535252"/>
            <a:chOff x="2413000" y="4407567"/>
            <a:chExt cx="7450163" cy="535252"/>
          </a:xfrm>
        </p:grpSpPr>
        <p:sp>
          <p:nvSpPr>
            <p:cNvPr id="16" name="TextBox 15">
              <a:extLst>
                <a:ext uri="{FF2B5EF4-FFF2-40B4-BE49-F238E27FC236}">
                  <a16:creationId xmlns:a16="http://schemas.microsoft.com/office/drawing/2014/main" id="{D7FB9025-EEC0-4A34-8A89-336B54A792C6}"/>
                </a:ext>
              </a:extLst>
            </p:cNvPr>
            <p:cNvSpPr txBox="1"/>
            <p:nvPr/>
          </p:nvSpPr>
          <p:spPr bwMode="auto">
            <a:xfrm>
              <a:off x="2413000" y="4419599"/>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rtl="0">
                <a:lnSpc>
                  <a:spcPct val="100000"/>
                </a:lnSpc>
                <a:spcBef>
                  <a:spcPct val="50000"/>
                </a:spcBef>
                <a:spcAft>
                  <a:spcPct val="0"/>
                </a:spcAft>
                <a:buClrTx/>
                <a:buFontTx/>
                <a:buNone/>
              </a:pPr>
              <a:r>
                <a:rPr lang="zh-CN" sz="1400" b="0">
                  <a:solidFill>
                    <a:schemeClr val="bg1"/>
                  </a:solidFill>
                  <a:latin typeface="Calibri" panose="020F0502020204030204" pitchFamily="34" charset="0"/>
                </a:rPr>
                <a:t>&lt;</a:t>
              </a:r>
              <a:br>
                <a:rPr lang="en-US" sz="1400" b="0" dirty="0">
                  <a:solidFill>
                    <a:schemeClr val="bg1"/>
                  </a:solidFill>
                  <a:latin typeface="Calibri" panose="020F0502020204030204" pitchFamily="34" charset="0"/>
                </a:rPr>
              </a:br>
              <a:r>
                <a:rPr lang="zh-CN" sz="1400" b="0">
                  <a:solidFill>
                    <a:schemeClr val="bg1"/>
                  </a:solidFill>
                  <a:latin typeface="Calibri" panose="020F0502020204030204" pitchFamily="34" charset="0"/>
                </a:rPr>
                <a:t>-5%</a:t>
              </a:r>
            </a:p>
          </p:txBody>
        </p:sp>
        <p:sp>
          <p:nvSpPr>
            <p:cNvPr id="17" name="TextBox 16">
              <a:extLst>
                <a:ext uri="{FF2B5EF4-FFF2-40B4-BE49-F238E27FC236}">
                  <a16:creationId xmlns:a16="http://schemas.microsoft.com/office/drawing/2014/main" id="{B8C50FFC-4185-4B89-9AA5-E399C027D1D9}"/>
                </a:ext>
              </a:extLst>
            </p:cNvPr>
            <p:cNvSpPr txBox="1"/>
            <p:nvPr/>
          </p:nvSpPr>
          <p:spPr bwMode="auto">
            <a:xfrm>
              <a:off x="2961548" y="441959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-4%</a:t>
              </a:r>
            </a:p>
          </p:txBody>
        </p:sp>
        <p:sp>
          <p:nvSpPr>
            <p:cNvPr id="18" name="TextBox 17">
              <a:extLst>
                <a:ext uri="{FF2B5EF4-FFF2-40B4-BE49-F238E27FC236}">
                  <a16:creationId xmlns:a16="http://schemas.microsoft.com/office/drawing/2014/main" id="{B52DF815-1AB6-4845-A4B1-8DCA265F9E71}"/>
                </a:ext>
              </a:extLst>
            </p:cNvPr>
            <p:cNvSpPr txBox="1"/>
            <p:nvPr/>
          </p:nvSpPr>
          <p:spPr bwMode="auto">
            <a:xfrm>
              <a:off x="3454702" y="441959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a:t>
              </a:r>
            </a:p>
          </p:txBody>
        </p:sp>
        <p:sp>
          <p:nvSpPr>
            <p:cNvPr id="19" name="TextBox 18">
              <a:extLst>
                <a:ext uri="{FF2B5EF4-FFF2-40B4-BE49-F238E27FC236}">
                  <a16:creationId xmlns:a16="http://schemas.microsoft.com/office/drawing/2014/main" id="{80680BE5-1301-4FE8-969E-2397EED00FD0}"/>
                </a:ext>
              </a:extLst>
            </p:cNvPr>
            <p:cNvSpPr txBox="1"/>
            <p:nvPr/>
          </p:nvSpPr>
          <p:spPr bwMode="auto">
            <a:xfrm>
              <a:off x="3924153" y="441959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a:t>
              </a:r>
            </a:p>
          </p:txBody>
        </p:sp>
        <p:sp>
          <p:nvSpPr>
            <p:cNvPr id="20" name="TextBox 19">
              <a:extLst>
                <a:ext uri="{FF2B5EF4-FFF2-40B4-BE49-F238E27FC236}">
                  <a16:creationId xmlns:a16="http://schemas.microsoft.com/office/drawing/2014/main" id="{624C88E8-75BD-4E9D-8ED4-9356F62836B0}"/>
                </a:ext>
              </a:extLst>
            </p:cNvPr>
            <p:cNvSpPr txBox="1"/>
            <p:nvPr/>
          </p:nvSpPr>
          <p:spPr bwMode="auto">
            <a:xfrm>
              <a:off x="4393604" y="441959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a:t>
              </a:r>
            </a:p>
          </p:txBody>
        </p:sp>
        <p:sp>
          <p:nvSpPr>
            <p:cNvPr id="21" name="TextBox 20">
              <a:extLst>
                <a:ext uri="{FF2B5EF4-FFF2-40B4-BE49-F238E27FC236}">
                  <a16:creationId xmlns:a16="http://schemas.microsoft.com/office/drawing/2014/main" id="{08A9370D-BA12-4AD8-BD67-88FAD8BDEBB1}"/>
                </a:ext>
              </a:extLst>
            </p:cNvPr>
            <p:cNvSpPr txBox="1"/>
            <p:nvPr/>
          </p:nvSpPr>
          <p:spPr bwMode="auto">
            <a:xfrm>
              <a:off x="4825010" y="4419599"/>
              <a:ext cx="5724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b="0">
                  <a:solidFill>
                    <a:schemeClr val="bg1"/>
                  </a:solidFill>
                  <a:latin typeface="Calibri" panose="020F0502020204030204" pitchFamily="34" charset="0"/>
                </a:rPr>
                <a:t>无增加</a:t>
              </a:r>
            </a:p>
          </p:txBody>
        </p:sp>
        <p:sp>
          <p:nvSpPr>
            <p:cNvPr id="23" name="TextBox 22">
              <a:extLst>
                <a:ext uri="{FF2B5EF4-FFF2-40B4-BE49-F238E27FC236}">
                  <a16:creationId xmlns:a16="http://schemas.microsoft.com/office/drawing/2014/main" id="{70FE26BF-9EA4-48BE-AC15-9850903E5A0F}"/>
                </a:ext>
              </a:extLst>
            </p:cNvPr>
            <p:cNvSpPr txBox="1"/>
            <p:nvPr/>
          </p:nvSpPr>
          <p:spPr bwMode="auto">
            <a:xfrm>
              <a:off x="6826745" y="4419599"/>
              <a:ext cx="494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+4%</a:t>
              </a:r>
            </a:p>
          </p:txBody>
        </p:sp>
        <p:sp>
          <p:nvSpPr>
            <p:cNvPr id="24" name="TextBox 23">
              <a:extLst>
                <a:ext uri="{FF2B5EF4-FFF2-40B4-BE49-F238E27FC236}">
                  <a16:creationId xmlns:a16="http://schemas.microsoft.com/office/drawing/2014/main" id="{BA809EBF-E14E-4D62-B279-4ED276C75F67}"/>
                </a:ext>
              </a:extLst>
            </p:cNvPr>
            <p:cNvSpPr txBox="1"/>
            <p:nvPr/>
          </p:nvSpPr>
          <p:spPr bwMode="auto">
            <a:xfrm>
              <a:off x="6348683" y="4419599"/>
              <a:ext cx="494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a:t>
              </a:r>
            </a:p>
          </p:txBody>
        </p:sp>
        <p:sp>
          <p:nvSpPr>
            <p:cNvPr id="25" name="TextBox 24">
              <a:extLst>
                <a:ext uri="{FF2B5EF4-FFF2-40B4-BE49-F238E27FC236}">
                  <a16:creationId xmlns:a16="http://schemas.microsoft.com/office/drawing/2014/main" id="{5FB967AB-A091-4E21-A3A2-07CBF0332654}"/>
                </a:ext>
              </a:extLst>
            </p:cNvPr>
            <p:cNvSpPr txBox="1"/>
            <p:nvPr/>
          </p:nvSpPr>
          <p:spPr bwMode="auto">
            <a:xfrm>
              <a:off x="5839491" y="4419599"/>
              <a:ext cx="494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a:t>
              </a:r>
            </a:p>
          </p:txBody>
        </p:sp>
        <p:sp>
          <p:nvSpPr>
            <p:cNvPr id="26" name="TextBox 25">
              <a:extLst>
                <a:ext uri="{FF2B5EF4-FFF2-40B4-BE49-F238E27FC236}">
                  <a16:creationId xmlns:a16="http://schemas.microsoft.com/office/drawing/2014/main" id="{DFC0C611-B252-4077-BC79-86188D169E11}"/>
                </a:ext>
              </a:extLst>
            </p:cNvPr>
            <p:cNvSpPr txBox="1"/>
            <p:nvPr/>
          </p:nvSpPr>
          <p:spPr bwMode="auto">
            <a:xfrm>
              <a:off x="5380936" y="4419599"/>
              <a:ext cx="494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a:t>
              </a:r>
            </a:p>
          </p:txBody>
        </p:sp>
        <p:sp>
          <p:nvSpPr>
            <p:cNvPr id="27" name="TextBox 26">
              <a:extLst>
                <a:ext uri="{FF2B5EF4-FFF2-40B4-BE49-F238E27FC236}">
                  <a16:creationId xmlns:a16="http://schemas.microsoft.com/office/drawing/2014/main" id="{B806B9E8-BEA4-45DB-9167-02ED7B42F6A8}"/>
                </a:ext>
              </a:extLst>
            </p:cNvPr>
            <p:cNvSpPr txBox="1"/>
            <p:nvPr/>
          </p:nvSpPr>
          <p:spPr bwMode="auto">
            <a:xfrm>
              <a:off x="7332413" y="4419599"/>
              <a:ext cx="494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+5%</a:t>
              </a:r>
            </a:p>
          </p:txBody>
        </p:sp>
        <p:sp>
          <p:nvSpPr>
            <p:cNvPr id="28" name="TextBox 27">
              <a:extLst>
                <a:ext uri="{FF2B5EF4-FFF2-40B4-BE49-F238E27FC236}">
                  <a16:creationId xmlns:a16="http://schemas.microsoft.com/office/drawing/2014/main" id="{8BA23364-8CBB-4AE3-B536-178DD9000E19}"/>
                </a:ext>
              </a:extLst>
            </p:cNvPr>
            <p:cNvSpPr txBox="1"/>
            <p:nvPr/>
          </p:nvSpPr>
          <p:spPr bwMode="auto">
            <a:xfrm>
              <a:off x="7801470" y="4419599"/>
              <a:ext cx="494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+6%</a:t>
              </a:r>
            </a:p>
          </p:txBody>
        </p:sp>
        <p:sp>
          <p:nvSpPr>
            <p:cNvPr id="29" name="TextBox 28">
              <a:extLst>
                <a:ext uri="{FF2B5EF4-FFF2-40B4-BE49-F238E27FC236}">
                  <a16:creationId xmlns:a16="http://schemas.microsoft.com/office/drawing/2014/main" id="{827FFA78-AC3E-45CC-9A02-209E6D6057A9}"/>
                </a:ext>
              </a:extLst>
            </p:cNvPr>
            <p:cNvSpPr txBox="1"/>
            <p:nvPr/>
          </p:nvSpPr>
          <p:spPr bwMode="auto">
            <a:xfrm>
              <a:off x="8291154" y="4419599"/>
              <a:ext cx="494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+7%</a:t>
              </a:r>
            </a:p>
          </p:txBody>
        </p:sp>
        <p:sp>
          <p:nvSpPr>
            <p:cNvPr id="30" name="TextBox 29">
              <a:extLst>
                <a:ext uri="{FF2B5EF4-FFF2-40B4-BE49-F238E27FC236}">
                  <a16:creationId xmlns:a16="http://schemas.microsoft.com/office/drawing/2014/main" id="{7027293A-5F4A-4BF1-92A1-70916699ADB2}"/>
                </a:ext>
              </a:extLst>
            </p:cNvPr>
            <p:cNvSpPr txBox="1"/>
            <p:nvPr/>
          </p:nvSpPr>
          <p:spPr bwMode="auto">
            <a:xfrm>
              <a:off x="8681273" y="4419599"/>
              <a:ext cx="6878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b="0">
                  <a:solidFill>
                    <a:schemeClr val="bg1"/>
                  </a:solidFill>
                  <a:latin typeface="Calibri" panose="020F0502020204030204" pitchFamily="34" charset="0"/>
                </a:rPr>
                <a:t>+7.5</a:t>
              </a:r>
              <a:br>
                <a:rPr lang="en-US" sz="1400" b="0" dirty="0">
                  <a:solidFill>
                    <a:schemeClr val="bg1"/>
                  </a:solidFill>
                  <a:latin typeface="Calibri" panose="020F0502020204030204" pitchFamily="34" charset="0"/>
                </a:rPr>
              </a:br>
              <a:r>
                <a:rPr lang="zh-CN" sz="1400" b="0">
                  <a:solidFill>
                    <a:schemeClr val="bg1"/>
                  </a:solidFill>
                  <a:latin typeface="Calibri" panose="020F0502020204030204" pitchFamily="34" charset="0"/>
                </a:rPr>
                <a:t> - 15%</a:t>
              </a:r>
            </a:p>
          </p:txBody>
        </p:sp>
        <p:sp>
          <p:nvSpPr>
            <p:cNvPr id="31" name="TextBox 30">
              <a:extLst>
                <a:ext uri="{FF2B5EF4-FFF2-40B4-BE49-F238E27FC236}">
                  <a16:creationId xmlns:a16="http://schemas.microsoft.com/office/drawing/2014/main" id="{2C966CED-ECD9-4BBE-99AC-1B9809001409}"/>
                </a:ext>
              </a:extLst>
            </p:cNvPr>
            <p:cNvSpPr txBox="1"/>
            <p:nvPr/>
          </p:nvSpPr>
          <p:spPr bwMode="auto">
            <a:xfrm>
              <a:off x="9175319" y="4407567"/>
              <a:ext cx="6878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b="0">
                  <a:solidFill>
                    <a:schemeClr val="bg1"/>
                  </a:solidFill>
                  <a:latin typeface="Calibri" panose="020F0502020204030204" pitchFamily="34" charset="0"/>
                </a:rPr>
                <a:t>&gt;</a:t>
              </a:r>
              <a:br>
                <a:rPr lang="en-US" sz="1400" b="0" dirty="0">
                  <a:solidFill>
                    <a:schemeClr val="bg1"/>
                  </a:solidFill>
                  <a:latin typeface="Calibri" panose="020F0502020204030204" pitchFamily="34" charset="0"/>
                </a:rPr>
              </a:br>
              <a:r>
                <a:rPr lang="zh-CN" sz="1400" b="0">
                  <a:solidFill>
                    <a:schemeClr val="bg1"/>
                  </a:solidFill>
                  <a:latin typeface="Calibri" panose="020F0502020204030204" pitchFamily="34" charset="0"/>
                </a:rPr>
                <a:t>+15%</a:t>
              </a:r>
            </a:p>
          </p:txBody>
        </p:sp>
      </p:grpSp>
      <p:grpSp>
        <p:nvGrpSpPr>
          <p:cNvPr id="41" name="Group 40">
            <a:extLst>
              <a:ext uri="{FF2B5EF4-FFF2-40B4-BE49-F238E27FC236}">
                <a16:creationId xmlns:a16="http://schemas.microsoft.com/office/drawing/2014/main" id="{AD57EF06-8C7C-47E1-B5BA-01BB9047482C}"/>
              </a:ext>
            </a:extLst>
          </p:cNvPr>
          <p:cNvGrpSpPr/>
          <p:nvPr/>
        </p:nvGrpSpPr>
        <p:grpSpPr>
          <a:xfrm>
            <a:off x="1941360" y="1913044"/>
            <a:ext cx="418704" cy="2591769"/>
            <a:chOff x="1941360" y="1913044"/>
            <a:chExt cx="418704" cy="2591769"/>
          </a:xfrm>
        </p:grpSpPr>
        <p:sp>
          <p:nvSpPr>
            <p:cNvPr id="33" name="TextBox 32">
              <a:extLst>
                <a:ext uri="{FF2B5EF4-FFF2-40B4-BE49-F238E27FC236}">
                  <a16:creationId xmlns:a16="http://schemas.microsoft.com/office/drawing/2014/main" id="{6E754DBE-1B15-457D-9D26-0B5AA24C7C8A}"/>
                </a:ext>
              </a:extLst>
            </p:cNvPr>
            <p:cNvSpPr txBox="1"/>
            <p:nvPr/>
          </p:nvSpPr>
          <p:spPr bwMode="auto">
            <a:xfrm>
              <a:off x="2058378" y="413548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rtl="0">
                <a:lnSpc>
                  <a:spcPct val="100000"/>
                </a:lnSpc>
                <a:spcBef>
                  <a:spcPct val="50000"/>
                </a:spcBef>
                <a:spcAft>
                  <a:spcPct val="0"/>
                </a:spcAft>
                <a:buClrTx/>
                <a:buFontTx/>
                <a:buNone/>
              </a:pPr>
              <a:r>
                <a:rPr lang="zh-CN" b="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C44FC91C-FEAA-4AA1-95FD-37F6FAE6D458}"/>
                </a:ext>
              </a:extLst>
            </p:cNvPr>
            <p:cNvSpPr txBox="1"/>
            <p:nvPr/>
          </p:nvSpPr>
          <p:spPr bwMode="auto">
            <a:xfrm>
              <a:off x="2058378" y="379784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rtl="0">
                <a:lnSpc>
                  <a:spcPct val="100000"/>
                </a:lnSpc>
                <a:spcBef>
                  <a:spcPct val="50000"/>
                </a:spcBef>
                <a:spcAft>
                  <a:spcPct val="0"/>
                </a:spcAft>
                <a:buClrTx/>
                <a:buFontTx/>
                <a:buNone/>
              </a:pPr>
              <a:r>
                <a:rPr lang="zh-CN" b="0">
                  <a:solidFill>
                    <a:schemeClr val="bg1"/>
                  </a:solidFill>
                  <a:latin typeface="Calibri" panose="020F0502020204030204" pitchFamily="34" charset="0"/>
                </a:rPr>
                <a:t>5</a:t>
              </a:r>
            </a:p>
          </p:txBody>
        </p:sp>
        <p:sp>
          <p:nvSpPr>
            <p:cNvPr id="35" name="TextBox 34">
              <a:extLst>
                <a:ext uri="{FF2B5EF4-FFF2-40B4-BE49-F238E27FC236}">
                  <a16:creationId xmlns:a16="http://schemas.microsoft.com/office/drawing/2014/main" id="{1B578ADB-1176-419F-9E25-9F7EAEF93171}"/>
                </a:ext>
              </a:extLst>
            </p:cNvPr>
            <p:cNvSpPr txBox="1"/>
            <p:nvPr/>
          </p:nvSpPr>
          <p:spPr bwMode="auto">
            <a:xfrm>
              <a:off x="1941360" y="351021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rtl="0">
                <a:lnSpc>
                  <a:spcPct val="100000"/>
                </a:lnSpc>
                <a:spcBef>
                  <a:spcPct val="50000"/>
                </a:spcBef>
                <a:spcAft>
                  <a:spcPct val="0"/>
                </a:spcAft>
                <a:buClrTx/>
                <a:buFontTx/>
                <a:buNone/>
              </a:pPr>
              <a:r>
                <a:rPr lang="zh-CN" b="0">
                  <a:solidFill>
                    <a:schemeClr val="bg1"/>
                  </a:solidFill>
                  <a:latin typeface="Calibri" panose="020F0502020204030204" pitchFamily="34" charset="0"/>
                </a:rPr>
                <a:t>10</a:t>
              </a:r>
            </a:p>
          </p:txBody>
        </p:sp>
        <p:sp>
          <p:nvSpPr>
            <p:cNvPr id="36" name="TextBox 35">
              <a:extLst>
                <a:ext uri="{FF2B5EF4-FFF2-40B4-BE49-F238E27FC236}">
                  <a16:creationId xmlns:a16="http://schemas.microsoft.com/office/drawing/2014/main" id="{670D229C-8A5B-4AA3-A23C-7E932787D32D}"/>
                </a:ext>
              </a:extLst>
            </p:cNvPr>
            <p:cNvSpPr txBox="1"/>
            <p:nvPr/>
          </p:nvSpPr>
          <p:spPr bwMode="auto">
            <a:xfrm>
              <a:off x="1941360" y="317257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rtl="0">
                <a:lnSpc>
                  <a:spcPct val="100000"/>
                </a:lnSpc>
                <a:spcBef>
                  <a:spcPct val="50000"/>
                </a:spcBef>
                <a:spcAft>
                  <a:spcPct val="0"/>
                </a:spcAft>
                <a:buClrTx/>
                <a:buFontTx/>
                <a:buNone/>
              </a:pPr>
              <a:r>
                <a:rPr lang="zh-CN" b="0">
                  <a:solidFill>
                    <a:schemeClr val="bg1"/>
                  </a:solidFill>
                  <a:latin typeface="Calibri" panose="020F0502020204030204" pitchFamily="34" charset="0"/>
                </a:rPr>
                <a:t>15</a:t>
              </a:r>
            </a:p>
          </p:txBody>
        </p:sp>
        <p:sp>
          <p:nvSpPr>
            <p:cNvPr id="37" name="TextBox 36">
              <a:extLst>
                <a:ext uri="{FF2B5EF4-FFF2-40B4-BE49-F238E27FC236}">
                  <a16:creationId xmlns:a16="http://schemas.microsoft.com/office/drawing/2014/main" id="{8CA04919-EBA0-44D7-ABFD-5F4EAD6FF6E3}"/>
                </a:ext>
              </a:extLst>
            </p:cNvPr>
            <p:cNvSpPr txBox="1"/>
            <p:nvPr/>
          </p:nvSpPr>
          <p:spPr bwMode="auto">
            <a:xfrm>
              <a:off x="1941360" y="285398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rtl="0">
                <a:lnSpc>
                  <a:spcPct val="100000"/>
                </a:lnSpc>
                <a:spcBef>
                  <a:spcPct val="50000"/>
                </a:spcBef>
                <a:spcAft>
                  <a:spcPct val="0"/>
                </a:spcAft>
                <a:buClrTx/>
                <a:buFontTx/>
                <a:buNone/>
              </a:pPr>
              <a:r>
                <a:rPr lang="zh-CN" b="0">
                  <a:solidFill>
                    <a:schemeClr val="bg1"/>
                  </a:solidFill>
                  <a:latin typeface="Calibri" panose="020F0502020204030204" pitchFamily="34" charset="0"/>
                </a:rPr>
                <a:t>20</a:t>
              </a:r>
            </a:p>
          </p:txBody>
        </p:sp>
        <p:sp>
          <p:nvSpPr>
            <p:cNvPr id="38" name="TextBox 37">
              <a:extLst>
                <a:ext uri="{FF2B5EF4-FFF2-40B4-BE49-F238E27FC236}">
                  <a16:creationId xmlns:a16="http://schemas.microsoft.com/office/drawing/2014/main" id="{E485F14B-EA8B-4B2E-B0D0-955EA9169F55}"/>
                </a:ext>
              </a:extLst>
            </p:cNvPr>
            <p:cNvSpPr txBox="1"/>
            <p:nvPr/>
          </p:nvSpPr>
          <p:spPr bwMode="auto">
            <a:xfrm>
              <a:off x="1941360" y="254729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rtl="0">
                <a:lnSpc>
                  <a:spcPct val="100000"/>
                </a:lnSpc>
                <a:spcBef>
                  <a:spcPct val="50000"/>
                </a:spcBef>
                <a:spcAft>
                  <a:spcPct val="0"/>
                </a:spcAft>
                <a:buClrTx/>
                <a:buFontTx/>
                <a:buNone/>
              </a:pPr>
              <a:r>
                <a:rPr lang="zh-CN" b="0">
                  <a:solidFill>
                    <a:schemeClr val="bg1"/>
                  </a:solidFill>
                  <a:latin typeface="Calibri" panose="020F0502020204030204" pitchFamily="34" charset="0"/>
                </a:rPr>
                <a:t>25</a:t>
              </a:r>
            </a:p>
          </p:txBody>
        </p:sp>
        <p:sp>
          <p:nvSpPr>
            <p:cNvPr id="39" name="TextBox 38">
              <a:extLst>
                <a:ext uri="{FF2B5EF4-FFF2-40B4-BE49-F238E27FC236}">
                  <a16:creationId xmlns:a16="http://schemas.microsoft.com/office/drawing/2014/main" id="{96F054A9-D628-4F6E-9114-AF47AABA8BBD}"/>
                </a:ext>
              </a:extLst>
            </p:cNvPr>
            <p:cNvSpPr txBox="1"/>
            <p:nvPr/>
          </p:nvSpPr>
          <p:spPr bwMode="auto">
            <a:xfrm>
              <a:off x="1941360" y="22346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rtl="0">
                <a:lnSpc>
                  <a:spcPct val="100000"/>
                </a:lnSpc>
                <a:spcBef>
                  <a:spcPct val="50000"/>
                </a:spcBef>
                <a:spcAft>
                  <a:spcPct val="0"/>
                </a:spcAft>
                <a:buClrTx/>
                <a:buFontTx/>
                <a:buNone/>
              </a:pPr>
              <a:r>
                <a:rPr lang="zh-CN" b="0">
                  <a:solidFill>
                    <a:schemeClr val="bg1"/>
                  </a:solidFill>
                  <a:latin typeface="Calibri" panose="020F0502020204030204" pitchFamily="34" charset="0"/>
                </a:rPr>
                <a:t>30</a:t>
              </a:r>
            </a:p>
          </p:txBody>
        </p:sp>
        <p:sp>
          <p:nvSpPr>
            <p:cNvPr id="40" name="TextBox 39">
              <a:extLst>
                <a:ext uri="{FF2B5EF4-FFF2-40B4-BE49-F238E27FC236}">
                  <a16:creationId xmlns:a16="http://schemas.microsoft.com/office/drawing/2014/main" id="{63562F90-1F52-407D-B075-8F23A90E5A70}"/>
                </a:ext>
              </a:extLst>
            </p:cNvPr>
            <p:cNvSpPr txBox="1"/>
            <p:nvPr/>
          </p:nvSpPr>
          <p:spPr bwMode="auto">
            <a:xfrm>
              <a:off x="1941360" y="19130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rtl="0">
                <a:lnSpc>
                  <a:spcPct val="100000"/>
                </a:lnSpc>
                <a:spcBef>
                  <a:spcPct val="50000"/>
                </a:spcBef>
                <a:spcAft>
                  <a:spcPct val="0"/>
                </a:spcAft>
                <a:buClrTx/>
                <a:buFontTx/>
                <a:buNone/>
              </a:pPr>
              <a:r>
                <a:rPr lang="zh-CN" b="0">
                  <a:solidFill>
                    <a:schemeClr val="bg1"/>
                  </a:solidFill>
                  <a:latin typeface="Calibri" panose="020F0502020204030204" pitchFamily="34" charset="0"/>
                </a:rPr>
                <a:t>35</a:t>
              </a:r>
            </a:p>
          </p:txBody>
        </p:sp>
      </p:grpSp>
      <p:grpSp>
        <p:nvGrpSpPr>
          <p:cNvPr id="51" name="Group 50">
            <a:extLst>
              <a:ext uri="{FF2B5EF4-FFF2-40B4-BE49-F238E27FC236}">
                <a16:creationId xmlns:a16="http://schemas.microsoft.com/office/drawing/2014/main" id="{0257F739-89ED-4FC8-AA52-24F5A2704892}"/>
              </a:ext>
            </a:extLst>
          </p:cNvPr>
          <p:cNvGrpSpPr/>
          <p:nvPr/>
        </p:nvGrpSpPr>
        <p:grpSpPr>
          <a:xfrm>
            <a:off x="9849174" y="1913044"/>
            <a:ext cx="535724" cy="2598739"/>
            <a:chOff x="9849174" y="1913044"/>
            <a:chExt cx="535724" cy="2598739"/>
          </a:xfrm>
        </p:grpSpPr>
        <p:sp>
          <p:nvSpPr>
            <p:cNvPr id="43" name="TextBox 42">
              <a:extLst>
                <a:ext uri="{FF2B5EF4-FFF2-40B4-BE49-F238E27FC236}">
                  <a16:creationId xmlns:a16="http://schemas.microsoft.com/office/drawing/2014/main" id="{00429A11-CE47-4B5B-8AD3-17C05677D264}"/>
                </a:ext>
              </a:extLst>
            </p:cNvPr>
            <p:cNvSpPr txBox="1"/>
            <p:nvPr/>
          </p:nvSpPr>
          <p:spPr bwMode="auto">
            <a:xfrm>
              <a:off x="9849174" y="414245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rtl="0">
                <a:lnSpc>
                  <a:spcPct val="100000"/>
                </a:lnSpc>
                <a:spcBef>
                  <a:spcPct val="50000"/>
                </a:spcBef>
                <a:spcAft>
                  <a:spcPct val="0"/>
                </a:spcAft>
                <a:buClrTx/>
                <a:buFontTx/>
                <a:buNone/>
              </a:pPr>
              <a:r>
                <a:rPr lang="zh-CN" b="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BA12DEDE-EDA5-44B9-B765-4F94897AD1DE}"/>
                </a:ext>
              </a:extLst>
            </p:cNvPr>
            <p:cNvSpPr txBox="1"/>
            <p:nvPr/>
          </p:nvSpPr>
          <p:spPr bwMode="auto">
            <a:xfrm>
              <a:off x="9849174" y="36684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rtl="0">
                <a:lnSpc>
                  <a:spcPct val="100000"/>
                </a:lnSpc>
                <a:spcBef>
                  <a:spcPct val="50000"/>
                </a:spcBef>
                <a:spcAft>
                  <a:spcPct val="0"/>
                </a:spcAft>
                <a:buClrTx/>
                <a:buFontTx/>
                <a:buNone/>
              </a:pPr>
              <a:r>
                <a:rPr lang="zh-CN" b="0">
                  <a:solidFill>
                    <a:schemeClr val="bg1"/>
                  </a:solidFill>
                  <a:latin typeface="Calibri" panose="020F0502020204030204" pitchFamily="34" charset="0"/>
                </a:rPr>
                <a:t>20</a:t>
              </a:r>
            </a:p>
          </p:txBody>
        </p:sp>
        <p:sp>
          <p:nvSpPr>
            <p:cNvPr id="45" name="TextBox 44">
              <a:extLst>
                <a:ext uri="{FF2B5EF4-FFF2-40B4-BE49-F238E27FC236}">
                  <a16:creationId xmlns:a16="http://schemas.microsoft.com/office/drawing/2014/main" id="{C41757D0-A20E-4586-B23C-53C30E51DD4C}"/>
                </a:ext>
              </a:extLst>
            </p:cNvPr>
            <p:cNvSpPr txBox="1"/>
            <p:nvPr/>
          </p:nvSpPr>
          <p:spPr bwMode="auto">
            <a:xfrm>
              <a:off x="9849174" y="32647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rtl="0">
                <a:lnSpc>
                  <a:spcPct val="100000"/>
                </a:lnSpc>
                <a:spcBef>
                  <a:spcPct val="50000"/>
                </a:spcBef>
                <a:spcAft>
                  <a:spcPct val="0"/>
                </a:spcAft>
                <a:buClrTx/>
                <a:buFontTx/>
                <a:buNone/>
              </a:pPr>
              <a:r>
                <a:rPr lang="zh-CN" b="0">
                  <a:solidFill>
                    <a:schemeClr val="bg1"/>
                  </a:solidFill>
                  <a:latin typeface="Calibri" panose="020F0502020204030204" pitchFamily="34" charset="0"/>
                </a:rPr>
                <a:t>40</a:t>
              </a:r>
            </a:p>
          </p:txBody>
        </p:sp>
        <p:sp>
          <p:nvSpPr>
            <p:cNvPr id="46" name="TextBox 45">
              <a:extLst>
                <a:ext uri="{FF2B5EF4-FFF2-40B4-BE49-F238E27FC236}">
                  <a16:creationId xmlns:a16="http://schemas.microsoft.com/office/drawing/2014/main" id="{AB0CD4E2-0D13-4ACB-A043-A841AEB0CEE6}"/>
                </a:ext>
              </a:extLst>
            </p:cNvPr>
            <p:cNvSpPr txBox="1"/>
            <p:nvPr/>
          </p:nvSpPr>
          <p:spPr bwMode="auto">
            <a:xfrm>
              <a:off x="9849174" y="27907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rtl="0">
                <a:lnSpc>
                  <a:spcPct val="100000"/>
                </a:lnSpc>
                <a:spcBef>
                  <a:spcPct val="50000"/>
                </a:spcBef>
                <a:spcAft>
                  <a:spcPct val="0"/>
                </a:spcAft>
                <a:buClrTx/>
                <a:buFontTx/>
                <a:buNone/>
              </a:pPr>
              <a:r>
                <a:rPr lang="zh-CN" b="0">
                  <a:solidFill>
                    <a:schemeClr val="bg1"/>
                  </a:solidFill>
                  <a:latin typeface="Calibri" panose="020F0502020204030204" pitchFamily="34" charset="0"/>
                </a:rPr>
                <a:t>60</a:t>
              </a:r>
            </a:p>
          </p:txBody>
        </p:sp>
        <p:sp>
          <p:nvSpPr>
            <p:cNvPr id="47" name="TextBox 46">
              <a:extLst>
                <a:ext uri="{FF2B5EF4-FFF2-40B4-BE49-F238E27FC236}">
                  <a16:creationId xmlns:a16="http://schemas.microsoft.com/office/drawing/2014/main" id="{B840D0FD-DFE9-44D1-8FC1-BDE63AC379EA}"/>
                </a:ext>
              </a:extLst>
            </p:cNvPr>
            <p:cNvSpPr txBox="1"/>
            <p:nvPr/>
          </p:nvSpPr>
          <p:spPr bwMode="auto">
            <a:xfrm>
              <a:off x="9849174" y="23435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rtl="0">
                <a:lnSpc>
                  <a:spcPct val="100000"/>
                </a:lnSpc>
                <a:spcBef>
                  <a:spcPct val="50000"/>
                </a:spcBef>
                <a:spcAft>
                  <a:spcPct val="0"/>
                </a:spcAft>
                <a:buClrTx/>
                <a:buFontTx/>
                <a:buNone/>
              </a:pPr>
              <a:r>
                <a:rPr lang="zh-CN" b="0">
                  <a:solidFill>
                    <a:schemeClr val="bg1"/>
                  </a:solidFill>
                  <a:latin typeface="Calibri" panose="020F0502020204030204" pitchFamily="34" charset="0"/>
                </a:rPr>
                <a:t>80</a:t>
              </a:r>
            </a:p>
          </p:txBody>
        </p:sp>
        <p:sp>
          <p:nvSpPr>
            <p:cNvPr id="48" name="TextBox 47">
              <a:extLst>
                <a:ext uri="{FF2B5EF4-FFF2-40B4-BE49-F238E27FC236}">
                  <a16:creationId xmlns:a16="http://schemas.microsoft.com/office/drawing/2014/main" id="{E861FD86-5DA1-4986-A823-487A0EF560EF}"/>
                </a:ext>
              </a:extLst>
            </p:cNvPr>
            <p:cNvSpPr txBox="1"/>
            <p:nvPr/>
          </p:nvSpPr>
          <p:spPr bwMode="auto">
            <a:xfrm>
              <a:off x="9849174" y="191304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rtl="0">
                <a:lnSpc>
                  <a:spcPct val="100000"/>
                </a:lnSpc>
                <a:spcBef>
                  <a:spcPct val="50000"/>
                </a:spcBef>
                <a:spcAft>
                  <a:spcPct val="0"/>
                </a:spcAft>
                <a:buClrTx/>
                <a:buFontTx/>
                <a:buNone/>
              </a:pPr>
              <a:r>
                <a:rPr lang="zh-CN" b="0">
                  <a:solidFill>
                    <a:schemeClr val="bg1"/>
                  </a:solidFill>
                  <a:latin typeface="Calibri" panose="020F0502020204030204" pitchFamily="34" charset="0"/>
                </a:rPr>
                <a:t>100</a:t>
              </a:r>
            </a:p>
          </p:txBody>
        </p:sp>
      </p:grpSp>
      <p:grpSp>
        <p:nvGrpSpPr>
          <p:cNvPr id="68" name="Group 67">
            <a:extLst>
              <a:ext uri="{FF2B5EF4-FFF2-40B4-BE49-F238E27FC236}">
                <a16:creationId xmlns:a16="http://schemas.microsoft.com/office/drawing/2014/main" id="{83409BD9-1AAB-49AD-8BE7-4C3FFC9C8E78}"/>
              </a:ext>
            </a:extLst>
          </p:cNvPr>
          <p:cNvGrpSpPr/>
          <p:nvPr/>
        </p:nvGrpSpPr>
        <p:grpSpPr>
          <a:xfrm>
            <a:off x="2360064" y="2123110"/>
            <a:ext cx="117018" cy="2201240"/>
            <a:chOff x="2360064" y="2123110"/>
            <a:chExt cx="305142" cy="2188784"/>
          </a:xfrm>
        </p:grpSpPr>
        <p:cxnSp>
          <p:nvCxnSpPr>
            <p:cNvPr id="53" name="Straight Connector 52">
              <a:extLst>
                <a:ext uri="{FF2B5EF4-FFF2-40B4-BE49-F238E27FC236}">
                  <a16:creationId xmlns:a16="http://schemas.microsoft.com/office/drawing/2014/main" id="{A1886DA4-D497-495B-919A-BEAA835F3FD7}"/>
                </a:ext>
              </a:extLst>
            </p:cNvPr>
            <p:cNvCxnSpPr>
              <a:cxnSpLocks/>
            </p:cNvCxnSpPr>
            <p:nvPr/>
          </p:nvCxnSpPr>
          <p:spPr bwMode="auto">
            <a:xfrm>
              <a:off x="2360064" y="2123110"/>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FFA4B22-6A36-4F51-9900-DFD3A91B0D64}"/>
                </a:ext>
              </a:extLst>
            </p:cNvPr>
            <p:cNvCxnSpPr>
              <a:cxnSpLocks/>
            </p:cNvCxnSpPr>
            <p:nvPr/>
          </p:nvCxnSpPr>
          <p:spPr bwMode="auto">
            <a:xfrm>
              <a:off x="2360064" y="2440589"/>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562A5BA-01F3-4461-80B8-47FE0E716761}"/>
                </a:ext>
              </a:extLst>
            </p:cNvPr>
            <p:cNvCxnSpPr>
              <a:cxnSpLocks/>
            </p:cNvCxnSpPr>
            <p:nvPr/>
          </p:nvCxnSpPr>
          <p:spPr bwMode="auto">
            <a:xfrm>
              <a:off x="2360064" y="2729707"/>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C9EC4F5-B116-4F1A-AAE6-E3C90F424199}"/>
                </a:ext>
              </a:extLst>
            </p:cNvPr>
            <p:cNvCxnSpPr>
              <a:cxnSpLocks/>
            </p:cNvCxnSpPr>
            <p:nvPr/>
          </p:nvCxnSpPr>
          <p:spPr bwMode="auto">
            <a:xfrm>
              <a:off x="2360064" y="3047186"/>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A434EFC2-50E6-4791-AE18-2B945184CC75}"/>
                </a:ext>
              </a:extLst>
            </p:cNvPr>
            <p:cNvCxnSpPr>
              <a:cxnSpLocks/>
            </p:cNvCxnSpPr>
            <p:nvPr/>
          </p:nvCxnSpPr>
          <p:spPr bwMode="auto">
            <a:xfrm>
              <a:off x="2360064" y="3387818"/>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D3EA7FE6-3A4C-4EA9-865B-D21A6BF87AFF}"/>
                </a:ext>
              </a:extLst>
            </p:cNvPr>
            <p:cNvCxnSpPr>
              <a:cxnSpLocks/>
            </p:cNvCxnSpPr>
            <p:nvPr/>
          </p:nvCxnSpPr>
          <p:spPr bwMode="auto">
            <a:xfrm>
              <a:off x="2360064" y="3705297"/>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35B18110-99BA-4AD5-A991-19BA4EC21770}"/>
                </a:ext>
              </a:extLst>
            </p:cNvPr>
            <p:cNvCxnSpPr>
              <a:cxnSpLocks/>
            </p:cNvCxnSpPr>
            <p:nvPr/>
          </p:nvCxnSpPr>
          <p:spPr bwMode="auto">
            <a:xfrm>
              <a:off x="2360064" y="3994415"/>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ACAFF09A-1BA5-47B6-8703-E367FB2D9F86}"/>
                </a:ext>
              </a:extLst>
            </p:cNvPr>
            <p:cNvCxnSpPr>
              <a:cxnSpLocks/>
            </p:cNvCxnSpPr>
            <p:nvPr/>
          </p:nvCxnSpPr>
          <p:spPr bwMode="auto">
            <a:xfrm>
              <a:off x="2360064" y="4311894"/>
              <a:ext cx="305142" cy="0"/>
            </a:xfrm>
            <a:prstGeom prst="line">
              <a:avLst/>
            </a:prstGeom>
            <a:noFill/>
            <a:ln w="28575" cap="flat" cmpd="sng" algn="ctr">
              <a:solidFill>
                <a:schemeClr val="bg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080FFA6E-F145-40DA-92DB-435859BD4FDB}"/>
              </a:ext>
            </a:extLst>
          </p:cNvPr>
          <p:cNvGrpSpPr/>
          <p:nvPr/>
        </p:nvGrpSpPr>
        <p:grpSpPr>
          <a:xfrm>
            <a:off x="9755087" y="2126979"/>
            <a:ext cx="169880" cy="2210071"/>
            <a:chOff x="2360064" y="2729707"/>
            <a:chExt cx="305142" cy="1582187"/>
          </a:xfrm>
        </p:grpSpPr>
        <p:cxnSp>
          <p:nvCxnSpPr>
            <p:cNvPr id="82" name="Straight Connector 81">
              <a:extLst>
                <a:ext uri="{FF2B5EF4-FFF2-40B4-BE49-F238E27FC236}">
                  <a16:creationId xmlns:a16="http://schemas.microsoft.com/office/drawing/2014/main" id="{762A7CF2-F577-4B27-B3E8-284445FB2C40}"/>
                </a:ext>
              </a:extLst>
            </p:cNvPr>
            <p:cNvCxnSpPr>
              <a:cxnSpLocks/>
            </p:cNvCxnSpPr>
            <p:nvPr/>
          </p:nvCxnSpPr>
          <p:spPr bwMode="auto">
            <a:xfrm>
              <a:off x="2360064" y="2729707"/>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303CE99-25A1-49F3-BF6C-C1AB21590BC6}"/>
                </a:ext>
              </a:extLst>
            </p:cNvPr>
            <p:cNvCxnSpPr>
              <a:cxnSpLocks/>
            </p:cNvCxnSpPr>
            <p:nvPr/>
          </p:nvCxnSpPr>
          <p:spPr bwMode="auto">
            <a:xfrm>
              <a:off x="2360064" y="3007789"/>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A8C30C1-517D-49D3-976B-594701246174}"/>
                </a:ext>
              </a:extLst>
            </p:cNvPr>
            <p:cNvCxnSpPr>
              <a:cxnSpLocks/>
            </p:cNvCxnSpPr>
            <p:nvPr/>
          </p:nvCxnSpPr>
          <p:spPr bwMode="auto">
            <a:xfrm>
              <a:off x="2360064" y="3348422"/>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675161AC-1A3A-4869-B7B1-65E78A13598E}"/>
                </a:ext>
              </a:extLst>
            </p:cNvPr>
            <p:cNvCxnSpPr>
              <a:cxnSpLocks/>
            </p:cNvCxnSpPr>
            <p:nvPr/>
          </p:nvCxnSpPr>
          <p:spPr bwMode="auto">
            <a:xfrm>
              <a:off x="2360064" y="3665901"/>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E91775BD-CB47-4B37-A356-C043296E2243}"/>
                </a:ext>
              </a:extLst>
            </p:cNvPr>
            <p:cNvCxnSpPr>
              <a:cxnSpLocks/>
            </p:cNvCxnSpPr>
            <p:nvPr/>
          </p:nvCxnSpPr>
          <p:spPr bwMode="auto">
            <a:xfrm>
              <a:off x="2360064" y="3955020"/>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95E13E8F-1332-4240-AC7F-1E0700D94754}"/>
                </a:ext>
              </a:extLst>
            </p:cNvPr>
            <p:cNvCxnSpPr>
              <a:cxnSpLocks/>
            </p:cNvCxnSpPr>
            <p:nvPr/>
          </p:nvCxnSpPr>
          <p:spPr bwMode="auto">
            <a:xfrm>
              <a:off x="2360064" y="4311894"/>
              <a:ext cx="305142" cy="0"/>
            </a:xfrm>
            <a:prstGeom prst="line">
              <a:avLst/>
            </a:prstGeom>
            <a:noFill/>
            <a:ln w="28575" cap="flat" cmpd="sng" algn="ctr">
              <a:solidFill>
                <a:schemeClr val="bg1"/>
              </a:solidFill>
              <a:prstDash val="solid"/>
              <a:round/>
              <a:headEnd type="none" w="med" len="med"/>
              <a:tailEnd type="none" w="med" len="med"/>
            </a:ln>
            <a:effectLst/>
          </p:spPr>
        </p:cxnSp>
      </p:grpSp>
      <p:sp>
        <p:nvSpPr>
          <p:cNvPr id="88" name="Freeform: Shape 87">
            <a:extLst>
              <a:ext uri="{FF2B5EF4-FFF2-40B4-BE49-F238E27FC236}">
                <a16:creationId xmlns:a16="http://schemas.microsoft.com/office/drawing/2014/main" id="{A3EE138C-8129-480B-8098-567B4237680E}"/>
              </a:ext>
            </a:extLst>
          </p:cNvPr>
          <p:cNvSpPr/>
          <p:nvPr/>
        </p:nvSpPr>
        <p:spPr bwMode="auto">
          <a:xfrm>
            <a:off x="2466576" y="2120900"/>
            <a:ext cx="7293373" cy="2216150"/>
          </a:xfrm>
          <a:custGeom>
            <a:avLst/>
            <a:gdLst>
              <a:gd name="connsiteX0" fmla="*/ 0 w 7334250"/>
              <a:gd name="connsiteY0" fmla="*/ 0 h 2216150"/>
              <a:gd name="connsiteX1" fmla="*/ 0 w 7334250"/>
              <a:gd name="connsiteY1" fmla="*/ 2216150 h 2216150"/>
              <a:gd name="connsiteX2" fmla="*/ 7334250 w 7334250"/>
              <a:gd name="connsiteY2" fmla="*/ 2216150 h 2216150"/>
              <a:gd name="connsiteX3" fmla="*/ 7334250 w 7334250"/>
              <a:gd name="connsiteY3" fmla="*/ 6350 h 2216150"/>
            </a:gdLst>
            <a:ahLst/>
            <a:cxnLst>
              <a:cxn ang="0">
                <a:pos x="connsiteX0" y="connsiteY0"/>
              </a:cxn>
              <a:cxn ang="0">
                <a:pos x="connsiteX1" y="connsiteY1"/>
              </a:cxn>
              <a:cxn ang="0">
                <a:pos x="connsiteX2" y="connsiteY2"/>
              </a:cxn>
              <a:cxn ang="0">
                <a:pos x="connsiteX3" y="connsiteY3"/>
              </a:cxn>
            </a:cxnLst>
            <a:rect l="l" t="t" r="r" b="b"/>
            <a:pathLst>
              <a:path w="7334250" h="2216150">
                <a:moveTo>
                  <a:pt x="0" y="0"/>
                </a:moveTo>
                <a:lnTo>
                  <a:pt x="0" y="2216150"/>
                </a:lnTo>
                <a:lnTo>
                  <a:pt x="7334250" y="2216150"/>
                </a:lnTo>
                <a:lnTo>
                  <a:pt x="7334250" y="6350"/>
                </a:lnTo>
              </a:path>
            </a:pathLst>
          </a:custGeom>
          <a:noFill/>
          <a:ln w="28575">
            <a:solidFill>
              <a:schemeClr val="bg1"/>
            </a:solidFill>
            <a:miter lim="800000"/>
            <a:headEnd/>
            <a:tailEnd/>
          </a:ln>
        </p:spPr>
        <p:txBody>
          <a:bodyPr rtlCol="0" anchor="ctr"/>
          <a:lstStyle/>
          <a:p>
            <a:pPr algn="ctr"/>
            <a:endParaRPr lang="en-US" dirty="0"/>
          </a:p>
        </p:txBody>
      </p:sp>
      <p:sp>
        <p:nvSpPr>
          <p:cNvPr id="89" name="Rectangle 88">
            <a:extLst>
              <a:ext uri="{FF2B5EF4-FFF2-40B4-BE49-F238E27FC236}">
                <a16:creationId xmlns:a16="http://schemas.microsoft.com/office/drawing/2014/main" id="{4B04314E-E33E-4D7F-B2D1-DAC5DE3DEF97}"/>
              </a:ext>
            </a:extLst>
          </p:cNvPr>
          <p:cNvSpPr/>
          <p:nvPr/>
        </p:nvSpPr>
        <p:spPr bwMode="auto">
          <a:xfrm>
            <a:off x="4890431" y="5498142"/>
            <a:ext cx="153390" cy="15339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3" name="Straight Connector 92">
            <a:extLst>
              <a:ext uri="{FF2B5EF4-FFF2-40B4-BE49-F238E27FC236}">
                <a16:creationId xmlns:a16="http://schemas.microsoft.com/office/drawing/2014/main" id="{C7F09470-10CB-44BA-B6F3-833F236A5FF7}"/>
              </a:ext>
            </a:extLst>
          </p:cNvPr>
          <p:cNvCxnSpPr>
            <a:cxnSpLocks/>
          </p:cNvCxnSpPr>
          <p:nvPr/>
        </p:nvCxnSpPr>
        <p:spPr bwMode="auto">
          <a:xfrm>
            <a:off x="5566441" y="5569621"/>
            <a:ext cx="414020" cy="0"/>
          </a:xfrm>
          <a:prstGeom prst="line">
            <a:avLst/>
          </a:prstGeom>
          <a:noFill/>
          <a:ln w="28575" cap="flat" cmpd="sng" algn="ctr">
            <a:solidFill>
              <a:schemeClr val="accent3"/>
            </a:solidFill>
            <a:prstDash val="solid"/>
            <a:round/>
            <a:headEnd type="none" w="med" len="med"/>
            <a:tailEnd type="none" w="med" len="med"/>
          </a:ln>
          <a:effectLst/>
        </p:spPr>
      </p:cxnSp>
      <p:sp>
        <p:nvSpPr>
          <p:cNvPr id="95" name="Rectangle 94">
            <a:extLst>
              <a:ext uri="{FF2B5EF4-FFF2-40B4-BE49-F238E27FC236}">
                <a16:creationId xmlns:a16="http://schemas.microsoft.com/office/drawing/2014/main" id="{0AF725A8-6CFB-4728-9694-C2192BCB0A67}"/>
              </a:ext>
            </a:extLst>
          </p:cNvPr>
          <p:cNvSpPr/>
          <p:nvPr/>
        </p:nvSpPr>
        <p:spPr bwMode="auto">
          <a:xfrm>
            <a:off x="2643074" y="3703320"/>
            <a:ext cx="145846" cy="61724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0CBA0914-B6D4-417E-B141-CE8FCB5B5110}"/>
              </a:ext>
            </a:extLst>
          </p:cNvPr>
          <p:cNvSpPr/>
          <p:nvPr/>
        </p:nvSpPr>
        <p:spPr bwMode="auto">
          <a:xfrm>
            <a:off x="3123130" y="3840480"/>
            <a:ext cx="148389" cy="480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C2930E93-E614-4342-BB80-A6F1700290A5}"/>
              </a:ext>
            </a:extLst>
          </p:cNvPr>
          <p:cNvSpPr/>
          <p:nvPr/>
        </p:nvSpPr>
        <p:spPr bwMode="auto">
          <a:xfrm>
            <a:off x="3616929" y="3774440"/>
            <a:ext cx="147352" cy="54612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19C4FBAA-83A7-4AFB-BF7A-1026834ADEB8}"/>
              </a:ext>
            </a:extLst>
          </p:cNvPr>
          <p:cNvSpPr/>
          <p:nvPr/>
        </p:nvSpPr>
        <p:spPr bwMode="auto">
          <a:xfrm>
            <a:off x="4079866" y="3429000"/>
            <a:ext cx="164471" cy="89156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E703522C-C20F-40B8-A6DD-AEE0860BB683}"/>
              </a:ext>
            </a:extLst>
          </p:cNvPr>
          <p:cNvSpPr/>
          <p:nvPr/>
        </p:nvSpPr>
        <p:spPr bwMode="auto">
          <a:xfrm>
            <a:off x="4568759" y="2873044"/>
            <a:ext cx="155636" cy="144752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925137D0-9130-434D-A0AB-9F9779F75A48}"/>
              </a:ext>
            </a:extLst>
          </p:cNvPr>
          <p:cNvSpPr/>
          <p:nvPr/>
        </p:nvSpPr>
        <p:spPr bwMode="auto">
          <a:xfrm>
            <a:off x="5055226" y="3129280"/>
            <a:ext cx="156853" cy="11912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64F7705A-FF1D-4268-888A-C71FA78B8CC7}"/>
              </a:ext>
            </a:extLst>
          </p:cNvPr>
          <p:cNvSpPr/>
          <p:nvPr/>
        </p:nvSpPr>
        <p:spPr bwMode="auto">
          <a:xfrm>
            <a:off x="5549533" y="2442396"/>
            <a:ext cx="142604" cy="187816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3B57FE8E-4A69-4E88-847C-6FB764B2ECD3}"/>
              </a:ext>
            </a:extLst>
          </p:cNvPr>
          <p:cNvSpPr/>
          <p:nvPr/>
        </p:nvSpPr>
        <p:spPr bwMode="auto">
          <a:xfrm>
            <a:off x="6029590" y="2946400"/>
            <a:ext cx="152769" cy="137416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0140F4ED-44CA-4279-964A-3FC76D878D90}"/>
              </a:ext>
            </a:extLst>
          </p:cNvPr>
          <p:cNvSpPr/>
          <p:nvPr/>
        </p:nvSpPr>
        <p:spPr bwMode="auto">
          <a:xfrm>
            <a:off x="6519615" y="3129280"/>
            <a:ext cx="147881" cy="11912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A25A9478-3A00-4D3E-8980-9427AED3D55F}"/>
              </a:ext>
            </a:extLst>
          </p:cNvPr>
          <p:cNvSpPr/>
          <p:nvPr/>
        </p:nvSpPr>
        <p:spPr bwMode="auto">
          <a:xfrm>
            <a:off x="7008131" y="3317852"/>
            <a:ext cx="147881" cy="100271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88AB8115-3334-4FE2-BCB9-32296DF5C4BD}"/>
              </a:ext>
            </a:extLst>
          </p:cNvPr>
          <p:cNvSpPr/>
          <p:nvPr/>
        </p:nvSpPr>
        <p:spPr bwMode="auto">
          <a:xfrm>
            <a:off x="7481017" y="3879542"/>
            <a:ext cx="143784" cy="44102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0A87519A-8179-47D5-8A3A-FA5959E01DAA}"/>
              </a:ext>
            </a:extLst>
          </p:cNvPr>
          <p:cNvSpPr/>
          <p:nvPr/>
        </p:nvSpPr>
        <p:spPr bwMode="auto">
          <a:xfrm>
            <a:off x="7989673" y="3840480"/>
            <a:ext cx="143784" cy="48008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206DC82B-503F-4528-B4F9-3E28DACB0BA8}"/>
              </a:ext>
            </a:extLst>
          </p:cNvPr>
          <p:cNvSpPr/>
          <p:nvPr/>
        </p:nvSpPr>
        <p:spPr bwMode="auto">
          <a:xfrm>
            <a:off x="8465632" y="3703320"/>
            <a:ext cx="147881" cy="61724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99BE554B-AACB-4A3B-893F-EFB18B19B8A9}"/>
              </a:ext>
            </a:extLst>
          </p:cNvPr>
          <p:cNvSpPr/>
          <p:nvPr/>
        </p:nvSpPr>
        <p:spPr bwMode="auto">
          <a:xfrm>
            <a:off x="8947522" y="3506464"/>
            <a:ext cx="147881" cy="81410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812131F5-1A0B-40A1-ADB0-0F20828FC619}"/>
              </a:ext>
            </a:extLst>
          </p:cNvPr>
          <p:cNvSpPr/>
          <p:nvPr/>
        </p:nvSpPr>
        <p:spPr bwMode="auto">
          <a:xfrm>
            <a:off x="9443077" y="3769360"/>
            <a:ext cx="127643" cy="55120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Freeform: Shape 109">
            <a:extLst>
              <a:ext uri="{FF2B5EF4-FFF2-40B4-BE49-F238E27FC236}">
                <a16:creationId xmlns:a16="http://schemas.microsoft.com/office/drawing/2014/main" id="{3CE411FD-A7D2-4AC9-9499-7C585400BC12}"/>
              </a:ext>
            </a:extLst>
          </p:cNvPr>
          <p:cNvSpPr/>
          <p:nvPr/>
        </p:nvSpPr>
        <p:spPr bwMode="auto">
          <a:xfrm>
            <a:off x="2702560" y="2346960"/>
            <a:ext cx="6822440" cy="1991360"/>
          </a:xfrm>
          <a:custGeom>
            <a:avLst/>
            <a:gdLst>
              <a:gd name="connsiteX0" fmla="*/ 0 w 6822440"/>
              <a:gd name="connsiteY0" fmla="*/ 1544320 h 1991360"/>
              <a:gd name="connsiteX1" fmla="*/ 492760 w 6822440"/>
              <a:gd name="connsiteY1" fmla="*/ 1991360 h 1991360"/>
              <a:gd name="connsiteX2" fmla="*/ 1041400 w 6822440"/>
              <a:gd name="connsiteY2" fmla="*/ 1991360 h 1991360"/>
              <a:gd name="connsiteX3" fmla="*/ 1366520 w 6822440"/>
              <a:gd name="connsiteY3" fmla="*/ 1864360 h 1991360"/>
              <a:gd name="connsiteX4" fmla="*/ 1457960 w 6822440"/>
              <a:gd name="connsiteY4" fmla="*/ 1828800 h 1991360"/>
              <a:gd name="connsiteX5" fmla="*/ 1940560 w 6822440"/>
              <a:gd name="connsiteY5" fmla="*/ 1803400 h 1991360"/>
              <a:gd name="connsiteX6" fmla="*/ 2423160 w 6822440"/>
              <a:gd name="connsiteY6" fmla="*/ 1879600 h 1991360"/>
              <a:gd name="connsiteX7" fmla="*/ 2910840 w 6822440"/>
              <a:gd name="connsiteY7" fmla="*/ 1706880 h 1991360"/>
              <a:gd name="connsiteX8" fmla="*/ 3418840 w 6822440"/>
              <a:gd name="connsiteY8" fmla="*/ 1884680 h 1991360"/>
              <a:gd name="connsiteX9" fmla="*/ 3911600 w 6822440"/>
              <a:gd name="connsiteY9" fmla="*/ 1386840 h 1991360"/>
              <a:gd name="connsiteX10" fmla="*/ 4399280 w 6822440"/>
              <a:gd name="connsiteY10" fmla="*/ 1148080 h 1991360"/>
              <a:gd name="connsiteX11" fmla="*/ 4856480 w 6822440"/>
              <a:gd name="connsiteY11" fmla="*/ 731520 h 1991360"/>
              <a:gd name="connsiteX12" fmla="*/ 5344160 w 6822440"/>
              <a:gd name="connsiteY12" fmla="*/ 1148080 h 1991360"/>
              <a:gd name="connsiteX13" fmla="*/ 5857240 w 6822440"/>
              <a:gd name="connsiteY13" fmla="*/ 1122680 h 1991360"/>
              <a:gd name="connsiteX14" fmla="*/ 6339840 w 6822440"/>
              <a:gd name="connsiteY14" fmla="*/ 777240 h 1991360"/>
              <a:gd name="connsiteX15" fmla="*/ 6822440 w 6822440"/>
              <a:gd name="connsiteY15" fmla="*/ 0 h 1991360"/>
              <a:gd name="connsiteX0" fmla="*/ 0 w 6822440"/>
              <a:gd name="connsiteY0" fmla="*/ 1544320 h 1991360"/>
              <a:gd name="connsiteX1" fmla="*/ 492760 w 6822440"/>
              <a:gd name="connsiteY1" fmla="*/ 1991360 h 1991360"/>
              <a:gd name="connsiteX2" fmla="*/ 1041400 w 6822440"/>
              <a:gd name="connsiteY2" fmla="*/ 1991360 h 1991360"/>
              <a:gd name="connsiteX3" fmla="*/ 1366520 w 6822440"/>
              <a:gd name="connsiteY3" fmla="*/ 1864360 h 1991360"/>
              <a:gd name="connsiteX4" fmla="*/ 1457960 w 6822440"/>
              <a:gd name="connsiteY4" fmla="*/ 1828800 h 1991360"/>
              <a:gd name="connsiteX5" fmla="*/ 1940560 w 6822440"/>
              <a:gd name="connsiteY5" fmla="*/ 1803400 h 1991360"/>
              <a:gd name="connsiteX6" fmla="*/ 2423160 w 6822440"/>
              <a:gd name="connsiteY6" fmla="*/ 1879600 h 1991360"/>
              <a:gd name="connsiteX7" fmla="*/ 2910840 w 6822440"/>
              <a:gd name="connsiteY7" fmla="*/ 1706880 h 1991360"/>
              <a:gd name="connsiteX8" fmla="*/ 3418840 w 6822440"/>
              <a:gd name="connsiteY8" fmla="*/ 1884680 h 1991360"/>
              <a:gd name="connsiteX9" fmla="*/ 3911600 w 6822440"/>
              <a:gd name="connsiteY9" fmla="*/ 1386840 h 1991360"/>
              <a:gd name="connsiteX10" fmla="*/ 4399280 w 6822440"/>
              <a:gd name="connsiteY10" fmla="*/ 1148080 h 1991360"/>
              <a:gd name="connsiteX11" fmla="*/ 4856480 w 6822440"/>
              <a:gd name="connsiteY11" fmla="*/ 731520 h 1991360"/>
              <a:gd name="connsiteX12" fmla="*/ 5344160 w 6822440"/>
              <a:gd name="connsiteY12" fmla="*/ 1148080 h 1991360"/>
              <a:gd name="connsiteX13" fmla="*/ 5857240 w 6822440"/>
              <a:gd name="connsiteY13" fmla="*/ 1122680 h 1991360"/>
              <a:gd name="connsiteX14" fmla="*/ 6339840 w 6822440"/>
              <a:gd name="connsiteY14" fmla="*/ 777240 h 1991360"/>
              <a:gd name="connsiteX15" fmla="*/ 6822440 w 6822440"/>
              <a:gd name="connsiteY15" fmla="*/ 0 h 1991360"/>
              <a:gd name="connsiteX0" fmla="*/ 0 w 6822440"/>
              <a:gd name="connsiteY0" fmla="*/ 1544320 h 1991360"/>
              <a:gd name="connsiteX1" fmla="*/ 492760 w 6822440"/>
              <a:gd name="connsiteY1" fmla="*/ 1991360 h 1991360"/>
              <a:gd name="connsiteX2" fmla="*/ 1041400 w 6822440"/>
              <a:gd name="connsiteY2" fmla="*/ 1991360 h 1991360"/>
              <a:gd name="connsiteX3" fmla="*/ 1366520 w 6822440"/>
              <a:gd name="connsiteY3" fmla="*/ 1864360 h 1991360"/>
              <a:gd name="connsiteX4" fmla="*/ 1457960 w 6822440"/>
              <a:gd name="connsiteY4" fmla="*/ 1828800 h 1991360"/>
              <a:gd name="connsiteX5" fmla="*/ 1940560 w 6822440"/>
              <a:gd name="connsiteY5" fmla="*/ 1803400 h 1991360"/>
              <a:gd name="connsiteX6" fmla="*/ 2423160 w 6822440"/>
              <a:gd name="connsiteY6" fmla="*/ 1879600 h 1991360"/>
              <a:gd name="connsiteX7" fmla="*/ 2910840 w 6822440"/>
              <a:gd name="connsiteY7" fmla="*/ 1706880 h 1991360"/>
              <a:gd name="connsiteX8" fmla="*/ 3418840 w 6822440"/>
              <a:gd name="connsiteY8" fmla="*/ 1884680 h 1991360"/>
              <a:gd name="connsiteX9" fmla="*/ 3911600 w 6822440"/>
              <a:gd name="connsiteY9" fmla="*/ 1386840 h 1991360"/>
              <a:gd name="connsiteX10" fmla="*/ 4399280 w 6822440"/>
              <a:gd name="connsiteY10" fmla="*/ 1148080 h 1991360"/>
              <a:gd name="connsiteX11" fmla="*/ 4856480 w 6822440"/>
              <a:gd name="connsiteY11" fmla="*/ 731520 h 1991360"/>
              <a:gd name="connsiteX12" fmla="*/ 5344160 w 6822440"/>
              <a:gd name="connsiteY12" fmla="*/ 1148080 h 1991360"/>
              <a:gd name="connsiteX13" fmla="*/ 5842000 w 6822440"/>
              <a:gd name="connsiteY13" fmla="*/ 1112520 h 1991360"/>
              <a:gd name="connsiteX14" fmla="*/ 6339840 w 6822440"/>
              <a:gd name="connsiteY14" fmla="*/ 777240 h 1991360"/>
              <a:gd name="connsiteX15" fmla="*/ 6822440 w 6822440"/>
              <a:gd name="connsiteY15" fmla="*/ 0 h 1991360"/>
              <a:gd name="connsiteX0" fmla="*/ 0 w 6822440"/>
              <a:gd name="connsiteY0" fmla="*/ 1544320 h 1991360"/>
              <a:gd name="connsiteX1" fmla="*/ 492760 w 6822440"/>
              <a:gd name="connsiteY1" fmla="*/ 1991360 h 1991360"/>
              <a:gd name="connsiteX2" fmla="*/ 1041400 w 6822440"/>
              <a:gd name="connsiteY2" fmla="*/ 1991360 h 1991360"/>
              <a:gd name="connsiteX3" fmla="*/ 1366520 w 6822440"/>
              <a:gd name="connsiteY3" fmla="*/ 1864360 h 1991360"/>
              <a:gd name="connsiteX4" fmla="*/ 1457960 w 6822440"/>
              <a:gd name="connsiteY4" fmla="*/ 1828800 h 1991360"/>
              <a:gd name="connsiteX5" fmla="*/ 1940560 w 6822440"/>
              <a:gd name="connsiteY5" fmla="*/ 1803400 h 1991360"/>
              <a:gd name="connsiteX6" fmla="*/ 2423160 w 6822440"/>
              <a:gd name="connsiteY6" fmla="*/ 1879600 h 1991360"/>
              <a:gd name="connsiteX7" fmla="*/ 2910840 w 6822440"/>
              <a:gd name="connsiteY7" fmla="*/ 1706880 h 1991360"/>
              <a:gd name="connsiteX8" fmla="*/ 3418840 w 6822440"/>
              <a:gd name="connsiteY8" fmla="*/ 1884680 h 1991360"/>
              <a:gd name="connsiteX9" fmla="*/ 3911600 w 6822440"/>
              <a:gd name="connsiteY9" fmla="*/ 1386840 h 1991360"/>
              <a:gd name="connsiteX10" fmla="*/ 4399280 w 6822440"/>
              <a:gd name="connsiteY10" fmla="*/ 1148080 h 1991360"/>
              <a:gd name="connsiteX11" fmla="*/ 4856480 w 6822440"/>
              <a:gd name="connsiteY11" fmla="*/ 731520 h 1991360"/>
              <a:gd name="connsiteX12" fmla="*/ 5344160 w 6822440"/>
              <a:gd name="connsiteY12" fmla="*/ 1148080 h 1991360"/>
              <a:gd name="connsiteX13" fmla="*/ 5842000 w 6822440"/>
              <a:gd name="connsiteY13" fmla="*/ 1112520 h 1991360"/>
              <a:gd name="connsiteX14" fmla="*/ 6339840 w 6822440"/>
              <a:gd name="connsiteY14" fmla="*/ 777240 h 1991360"/>
              <a:gd name="connsiteX15" fmla="*/ 6822440 w 6822440"/>
              <a:gd name="connsiteY15" fmla="*/ 0 h 1991360"/>
              <a:gd name="connsiteX0" fmla="*/ 0 w 6822440"/>
              <a:gd name="connsiteY0" fmla="*/ 1544320 h 1991360"/>
              <a:gd name="connsiteX1" fmla="*/ 492760 w 6822440"/>
              <a:gd name="connsiteY1" fmla="*/ 1991360 h 1991360"/>
              <a:gd name="connsiteX2" fmla="*/ 1041400 w 6822440"/>
              <a:gd name="connsiteY2" fmla="*/ 1991360 h 1991360"/>
              <a:gd name="connsiteX3" fmla="*/ 1366520 w 6822440"/>
              <a:gd name="connsiteY3" fmla="*/ 1864360 h 1991360"/>
              <a:gd name="connsiteX4" fmla="*/ 1457960 w 6822440"/>
              <a:gd name="connsiteY4" fmla="*/ 1828800 h 1991360"/>
              <a:gd name="connsiteX5" fmla="*/ 1940560 w 6822440"/>
              <a:gd name="connsiteY5" fmla="*/ 1803400 h 1991360"/>
              <a:gd name="connsiteX6" fmla="*/ 2423160 w 6822440"/>
              <a:gd name="connsiteY6" fmla="*/ 1879600 h 1991360"/>
              <a:gd name="connsiteX7" fmla="*/ 2910840 w 6822440"/>
              <a:gd name="connsiteY7" fmla="*/ 1706880 h 1991360"/>
              <a:gd name="connsiteX8" fmla="*/ 3418840 w 6822440"/>
              <a:gd name="connsiteY8" fmla="*/ 1884680 h 1991360"/>
              <a:gd name="connsiteX9" fmla="*/ 3911600 w 6822440"/>
              <a:gd name="connsiteY9" fmla="*/ 1386840 h 1991360"/>
              <a:gd name="connsiteX10" fmla="*/ 4399280 w 6822440"/>
              <a:gd name="connsiteY10" fmla="*/ 1148080 h 1991360"/>
              <a:gd name="connsiteX11" fmla="*/ 4856480 w 6822440"/>
              <a:gd name="connsiteY11" fmla="*/ 731520 h 1991360"/>
              <a:gd name="connsiteX12" fmla="*/ 5344160 w 6822440"/>
              <a:gd name="connsiteY12" fmla="*/ 1148080 h 1991360"/>
              <a:gd name="connsiteX13" fmla="*/ 5842000 w 6822440"/>
              <a:gd name="connsiteY13" fmla="*/ 1112520 h 1991360"/>
              <a:gd name="connsiteX14" fmla="*/ 6339840 w 6822440"/>
              <a:gd name="connsiteY14" fmla="*/ 777240 h 1991360"/>
              <a:gd name="connsiteX15" fmla="*/ 6822440 w 6822440"/>
              <a:gd name="connsiteY15" fmla="*/ 0 h 199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2440" h="1991360">
                <a:moveTo>
                  <a:pt x="0" y="1544320"/>
                </a:moveTo>
                <a:lnTo>
                  <a:pt x="492760" y="1991360"/>
                </a:lnTo>
                <a:lnTo>
                  <a:pt x="1041400" y="1991360"/>
                </a:lnTo>
                <a:lnTo>
                  <a:pt x="1366520" y="1864360"/>
                </a:lnTo>
                <a:lnTo>
                  <a:pt x="1457960" y="1828800"/>
                </a:lnTo>
                <a:lnTo>
                  <a:pt x="1940560" y="1803400"/>
                </a:lnTo>
                <a:lnTo>
                  <a:pt x="2423160" y="1879600"/>
                </a:lnTo>
                <a:lnTo>
                  <a:pt x="2910840" y="1706880"/>
                </a:lnTo>
                <a:lnTo>
                  <a:pt x="3418840" y="1884680"/>
                </a:lnTo>
                <a:lnTo>
                  <a:pt x="3911600" y="1386840"/>
                </a:lnTo>
                <a:lnTo>
                  <a:pt x="4399280" y="1148080"/>
                </a:lnTo>
                <a:lnTo>
                  <a:pt x="4856480" y="731520"/>
                </a:lnTo>
                <a:lnTo>
                  <a:pt x="5344160" y="1148080"/>
                </a:lnTo>
                <a:cubicBezTo>
                  <a:pt x="5510107" y="1136227"/>
                  <a:pt x="5686213" y="1139613"/>
                  <a:pt x="5842000" y="1112520"/>
                </a:cubicBezTo>
                <a:cubicBezTo>
                  <a:pt x="6038427" y="1000760"/>
                  <a:pt x="6173893" y="889000"/>
                  <a:pt x="6339840" y="777240"/>
                </a:cubicBezTo>
                <a:lnTo>
                  <a:pt x="6822440" y="0"/>
                </a:lnTo>
              </a:path>
            </a:pathLst>
          </a:custGeom>
          <a:noFill/>
          <a:ln w="28575">
            <a:solidFill>
              <a:schemeClr val="accent3"/>
            </a:solidFill>
            <a:miter lim="800000"/>
            <a:headEnd/>
            <a:tailEnd/>
          </a:ln>
        </p:spPr>
        <p:txBody>
          <a:bodyPr rtlCol="0" anchor="ctr"/>
          <a:lstStyle/>
          <a:p>
            <a:pPr algn="ctr"/>
            <a:endParaRPr lang="en-US" dirty="0"/>
          </a:p>
        </p:txBody>
      </p:sp>
      <p:cxnSp>
        <p:nvCxnSpPr>
          <p:cNvPr id="112" name="Straight Connector 111">
            <a:extLst>
              <a:ext uri="{FF2B5EF4-FFF2-40B4-BE49-F238E27FC236}">
                <a16:creationId xmlns:a16="http://schemas.microsoft.com/office/drawing/2014/main" id="{4CE23BAC-A921-4CD4-9A06-B154B21ED71B}"/>
              </a:ext>
            </a:extLst>
          </p:cNvPr>
          <p:cNvCxnSpPr>
            <a:endCxn id="110" idx="9"/>
          </p:cNvCxnSpPr>
          <p:nvPr/>
        </p:nvCxnSpPr>
        <p:spPr bwMode="auto">
          <a:xfrm>
            <a:off x="6593555" y="2873044"/>
            <a:ext cx="0" cy="841257"/>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2771702D-253E-4067-845A-004631ABA86C}"/>
              </a:ext>
            </a:extLst>
          </p:cNvPr>
          <p:cNvCxnSpPr/>
          <p:nvPr/>
        </p:nvCxnSpPr>
        <p:spPr bwMode="auto">
          <a:xfrm>
            <a:off x="7073768" y="3223313"/>
            <a:ext cx="0" cy="246052"/>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BC8F835-A648-4209-822E-FB26A2B97287}"/>
              </a:ext>
            </a:extLst>
          </p:cNvPr>
          <p:cNvCxnSpPr>
            <a:endCxn id="110" idx="11"/>
          </p:cNvCxnSpPr>
          <p:nvPr/>
        </p:nvCxnSpPr>
        <p:spPr bwMode="auto">
          <a:xfrm>
            <a:off x="7552909" y="2916631"/>
            <a:ext cx="6131" cy="161849"/>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022335FF-2F59-42CC-ACD3-15C7DDBA150D}"/>
              </a:ext>
            </a:extLst>
          </p:cNvPr>
          <p:cNvCxnSpPr/>
          <p:nvPr/>
        </p:nvCxnSpPr>
        <p:spPr bwMode="auto">
          <a:xfrm flipH="1">
            <a:off x="8048493" y="3293672"/>
            <a:ext cx="7719" cy="212646"/>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38600E3E-B6B1-4234-9C34-A04D89591618}"/>
              </a:ext>
            </a:extLst>
          </p:cNvPr>
          <p:cNvCxnSpPr>
            <a:endCxn id="110" idx="13"/>
          </p:cNvCxnSpPr>
          <p:nvPr/>
        </p:nvCxnSpPr>
        <p:spPr bwMode="auto">
          <a:xfrm>
            <a:off x="8536630" y="3156250"/>
            <a:ext cx="7930" cy="30323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11AA11E5-92BC-4027-B4F1-73932FE92B2A}"/>
              </a:ext>
            </a:extLst>
          </p:cNvPr>
          <p:cNvCxnSpPr>
            <a:endCxn id="110" idx="14"/>
          </p:cNvCxnSpPr>
          <p:nvPr/>
        </p:nvCxnSpPr>
        <p:spPr bwMode="auto">
          <a:xfrm>
            <a:off x="8994442" y="2667608"/>
            <a:ext cx="47958" cy="456592"/>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56C4418-21B2-4F2E-A3F7-41A1AF8AC0D4}"/>
              </a:ext>
            </a:extLst>
          </p:cNvPr>
          <p:cNvCxnSpPr>
            <a:endCxn id="110" idx="15"/>
          </p:cNvCxnSpPr>
          <p:nvPr/>
        </p:nvCxnSpPr>
        <p:spPr bwMode="auto">
          <a:xfrm>
            <a:off x="9484302" y="2197529"/>
            <a:ext cx="40698" cy="149431"/>
          </a:xfrm>
          <a:prstGeom prst="line">
            <a:avLst/>
          </a:prstGeom>
          <a:noFill/>
          <a:ln w="28575" cap="flat" cmpd="sng" algn="ctr">
            <a:solidFill>
              <a:schemeClr val="bg1"/>
            </a:solidFill>
            <a:prstDash val="solid"/>
            <a:round/>
            <a:headEnd type="none" w="med" len="med"/>
            <a:tailEnd type="none" w="med" len="med"/>
          </a:ln>
          <a:effectLst/>
        </p:spPr>
      </p:cxnSp>
      <p:sp>
        <p:nvSpPr>
          <p:cNvPr id="125" name="TextBox 124">
            <a:extLst>
              <a:ext uri="{FF2B5EF4-FFF2-40B4-BE49-F238E27FC236}">
                <a16:creationId xmlns:a16="http://schemas.microsoft.com/office/drawing/2014/main" id="{A55483EF-51FA-45DD-A880-7EFA1A14F2EF}"/>
              </a:ext>
            </a:extLst>
          </p:cNvPr>
          <p:cNvSpPr txBox="1"/>
          <p:nvPr/>
        </p:nvSpPr>
        <p:spPr bwMode="auto">
          <a:xfrm>
            <a:off x="6335987" y="2493696"/>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26%</a:t>
            </a:r>
          </a:p>
        </p:txBody>
      </p:sp>
      <p:sp>
        <p:nvSpPr>
          <p:cNvPr id="126" name="TextBox 125">
            <a:extLst>
              <a:ext uri="{FF2B5EF4-FFF2-40B4-BE49-F238E27FC236}">
                <a16:creationId xmlns:a16="http://schemas.microsoft.com/office/drawing/2014/main" id="{59FF9C8A-802B-4F9D-A479-899802774693}"/>
              </a:ext>
            </a:extLst>
          </p:cNvPr>
          <p:cNvSpPr txBox="1"/>
          <p:nvPr/>
        </p:nvSpPr>
        <p:spPr bwMode="auto">
          <a:xfrm>
            <a:off x="6757504" y="2875424"/>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38%</a:t>
            </a:r>
          </a:p>
        </p:txBody>
      </p:sp>
      <p:sp>
        <p:nvSpPr>
          <p:cNvPr id="127" name="TextBox 126">
            <a:extLst>
              <a:ext uri="{FF2B5EF4-FFF2-40B4-BE49-F238E27FC236}">
                <a16:creationId xmlns:a16="http://schemas.microsoft.com/office/drawing/2014/main" id="{7C116A7E-371E-4F47-AD12-E57DB28D886E}"/>
              </a:ext>
            </a:extLst>
          </p:cNvPr>
          <p:cNvSpPr txBox="1"/>
          <p:nvPr/>
        </p:nvSpPr>
        <p:spPr bwMode="auto">
          <a:xfrm>
            <a:off x="7225550" y="2575617"/>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57%</a:t>
            </a:r>
          </a:p>
        </p:txBody>
      </p:sp>
      <p:sp>
        <p:nvSpPr>
          <p:cNvPr id="128" name="TextBox 127">
            <a:extLst>
              <a:ext uri="{FF2B5EF4-FFF2-40B4-BE49-F238E27FC236}">
                <a16:creationId xmlns:a16="http://schemas.microsoft.com/office/drawing/2014/main" id="{D1B1A123-1743-4480-9F9A-FCEEEF575F60}"/>
              </a:ext>
            </a:extLst>
          </p:cNvPr>
          <p:cNvSpPr txBox="1"/>
          <p:nvPr/>
        </p:nvSpPr>
        <p:spPr bwMode="auto">
          <a:xfrm>
            <a:off x="8677361" y="2295404"/>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54%</a:t>
            </a:r>
          </a:p>
        </p:txBody>
      </p:sp>
      <p:sp>
        <p:nvSpPr>
          <p:cNvPr id="129" name="TextBox 128">
            <a:extLst>
              <a:ext uri="{FF2B5EF4-FFF2-40B4-BE49-F238E27FC236}">
                <a16:creationId xmlns:a16="http://schemas.microsoft.com/office/drawing/2014/main" id="{60C7DE28-8EE0-429E-9B3D-76A414931DCD}"/>
              </a:ext>
            </a:extLst>
          </p:cNvPr>
          <p:cNvSpPr txBox="1"/>
          <p:nvPr/>
        </p:nvSpPr>
        <p:spPr bwMode="auto">
          <a:xfrm>
            <a:off x="8263431" y="2802884"/>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40%</a:t>
            </a:r>
          </a:p>
        </p:txBody>
      </p:sp>
      <p:sp>
        <p:nvSpPr>
          <p:cNvPr id="130" name="TextBox 129">
            <a:extLst>
              <a:ext uri="{FF2B5EF4-FFF2-40B4-BE49-F238E27FC236}">
                <a16:creationId xmlns:a16="http://schemas.microsoft.com/office/drawing/2014/main" id="{6CE2E026-008C-4DA0-8E88-78C361E911FF}"/>
              </a:ext>
            </a:extLst>
          </p:cNvPr>
          <p:cNvSpPr txBox="1"/>
          <p:nvPr/>
        </p:nvSpPr>
        <p:spPr bwMode="auto">
          <a:xfrm>
            <a:off x="7789104" y="2945347"/>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38%</a:t>
            </a:r>
          </a:p>
        </p:txBody>
      </p:sp>
      <p:sp>
        <p:nvSpPr>
          <p:cNvPr id="131" name="TextBox 130">
            <a:extLst>
              <a:ext uri="{FF2B5EF4-FFF2-40B4-BE49-F238E27FC236}">
                <a16:creationId xmlns:a16="http://schemas.microsoft.com/office/drawing/2014/main" id="{217B7A65-D484-4809-925F-D75B8ED7ABD4}"/>
              </a:ext>
            </a:extLst>
          </p:cNvPr>
          <p:cNvSpPr txBox="1"/>
          <p:nvPr/>
        </p:nvSpPr>
        <p:spPr bwMode="auto">
          <a:xfrm>
            <a:off x="9188433" y="1839722"/>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89%</a:t>
            </a:r>
          </a:p>
        </p:txBody>
      </p:sp>
      <p:grpSp>
        <p:nvGrpSpPr>
          <p:cNvPr id="115" name="Group 7">
            <a:extLst>
              <a:ext uri="{FF2B5EF4-FFF2-40B4-BE49-F238E27FC236}">
                <a16:creationId xmlns:a16="http://schemas.microsoft.com/office/drawing/2014/main" id="{98FB4376-5C33-4BC3-A228-1212D2344240}"/>
              </a:ext>
            </a:extLst>
          </p:cNvPr>
          <p:cNvGrpSpPr>
            <a:grpSpLocks/>
          </p:cNvGrpSpPr>
          <p:nvPr/>
        </p:nvGrpSpPr>
        <p:grpSpPr bwMode="auto">
          <a:xfrm>
            <a:off x="9196293" y="6216660"/>
            <a:ext cx="2546127" cy="447819"/>
            <a:chOff x="9527309" y="3551529"/>
            <a:chExt cx="2546127" cy="448320"/>
          </a:xfrm>
        </p:grpSpPr>
        <p:pic>
          <p:nvPicPr>
            <p:cNvPr id="117" name="Picture 116">
              <a:extLst>
                <a:ext uri="{FF2B5EF4-FFF2-40B4-BE49-F238E27FC236}">
                  <a16:creationId xmlns:a16="http://schemas.microsoft.com/office/drawing/2014/main" id="{11AA3756-460E-481E-B514-6217C7B82C2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9" name="Rectangle 8">
              <a:extLst>
                <a:ext uri="{FF2B5EF4-FFF2-40B4-BE49-F238E27FC236}">
                  <a16:creationId xmlns:a16="http://schemas.microsoft.com/office/drawing/2014/main" id="{898CEA4A-87AE-4612-8223-B9142EB7D423}"/>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3255732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a:xfrm>
            <a:off x="609758" y="238127"/>
            <a:ext cx="11152969" cy="1103313"/>
          </a:xfrm>
        </p:spPr>
        <p:txBody>
          <a:bodyPr/>
          <a:lstStyle/>
          <a:p>
            <a:pPr rtl="0"/>
            <a:r>
              <a:rPr lang="zh-CN"/>
              <a:t>Denver Health 体重增加研究：与 2 年时体重增加过多相关的因素的多变量分析</a:t>
            </a:r>
          </a:p>
        </p:txBody>
      </p:sp>
      <p:sp>
        <p:nvSpPr>
          <p:cNvPr id="11" name="Text Box 15">
            <a:extLst>
              <a:ext uri="{FF2B5EF4-FFF2-40B4-BE49-F238E27FC236}">
                <a16:creationId xmlns:a16="http://schemas.microsoft.com/office/drawing/2014/main" id="{E1BBA41E-2575-4F9E-9102-32E7576196BB}"/>
              </a:ext>
            </a:extLst>
          </p:cNvPr>
          <p:cNvSpPr txBox="1">
            <a:spLocks noChangeArrowheads="1"/>
          </p:cNvSpPr>
          <p:nvPr/>
        </p:nvSpPr>
        <p:spPr bwMode="auto">
          <a:xfrm>
            <a:off x="412751"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eaLnBrk="1" hangingPunct="1">
              <a:defRPr/>
            </a:pPr>
            <a:r>
              <a:rPr lang="zh-CN" sz="1200" b="0" spc="-10">
                <a:solidFill>
                  <a:schemeClr val="bg2"/>
                </a:solidFill>
                <a:latin typeface="Calibri" panose="020F0502020204030204" pitchFamily="34" charset="0"/>
              </a:rPr>
              <a:t>Phupitakphol. IDWeek 2021. Abstr 72. 经许可后转载。</a:t>
            </a:r>
          </a:p>
        </p:txBody>
      </p:sp>
      <p:grpSp>
        <p:nvGrpSpPr>
          <p:cNvPr id="5" name="Group 4">
            <a:extLst>
              <a:ext uri="{FF2B5EF4-FFF2-40B4-BE49-F238E27FC236}">
                <a16:creationId xmlns:a16="http://schemas.microsoft.com/office/drawing/2014/main" id="{E93CED10-5658-47FF-9A11-23153A3E9AD4}"/>
              </a:ext>
            </a:extLst>
          </p:cNvPr>
          <p:cNvGrpSpPr/>
          <p:nvPr/>
        </p:nvGrpSpPr>
        <p:grpSpPr>
          <a:xfrm>
            <a:off x="2165551" y="1915427"/>
            <a:ext cx="1330813" cy="3328802"/>
            <a:chOff x="2213676" y="1915427"/>
            <a:chExt cx="1330813" cy="3328802"/>
          </a:xfrm>
        </p:grpSpPr>
        <p:sp>
          <p:nvSpPr>
            <p:cNvPr id="3" name="TextBox 2">
              <a:extLst>
                <a:ext uri="{FF2B5EF4-FFF2-40B4-BE49-F238E27FC236}">
                  <a16:creationId xmlns:a16="http://schemas.microsoft.com/office/drawing/2014/main" id="{DA8ECDE5-1F36-4871-98D9-B4EE3C212576}"/>
                </a:ext>
              </a:extLst>
            </p:cNvPr>
            <p:cNvSpPr txBox="1"/>
            <p:nvPr/>
          </p:nvSpPr>
          <p:spPr bwMode="auto">
            <a:xfrm flipH="1">
              <a:off x="2896615" y="1915427"/>
              <a:ext cx="6478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ct val="100000"/>
                </a:lnSpc>
                <a:spcBef>
                  <a:spcPct val="50000"/>
                </a:spcBef>
                <a:spcAft>
                  <a:spcPct val="0"/>
                </a:spcAft>
                <a:buClrTx/>
                <a:buFontTx/>
                <a:buNone/>
              </a:pPr>
              <a:r>
                <a:rPr lang="zh-CN" b="1">
                  <a:solidFill>
                    <a:schemeClr val="bg1"/>
                  </a:solidFill>
                  <a:latin typeface="Calibri" panose="020F0502020204030204" pitchFamily="34" charset="0"/>
                </a:rPr>
                <a:t>年龄</a:t>
              </a:r>
            </a:p>
          </p:txBody>
        </p:sp>
        <p:sp>
          <p:nvSpPr>
            <p:cNvPr id="12" name="TextBox 11">
              <a:extLst>
                <a:ext uri="{FF2B5EF4-FFF2-40B4-BE49-F238E27FC236}">
                  <a16:creationId xmlns:a16="http://schemas.microsoft.com/office/drawing/2014/main" id="{537B998A-972E-4151-8092-C223412A86AD}"/>
                </a:ext>
              </a:extLst>
            </p:cNvPr>
            <p:cNvSpPr txBox="1"/>
            <p:nvPr/>
          </p:nvSpPr>
          <p:spPr bwMode="auto">
            <a:xfrm flipH="1">
              <a:off x="2507367" y="2496472"/>
              <a:ext cx="10371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ct val="100000"/>
                </a:lnSpc>
                <a:spcBef>
                  <a:spcPct val="50000"/>
                </a:spcBef>
                <a:spcAft>
                  <a:spcPct val="0"/>
                </a:spcAft>
                <a:buClrTx/>
                <a:buFontTx/>
                <a:buNone/>
              </a:pPr>
              <a:r>
                <a:rPr lang="zh-CN" b="1">
                  <a:solidFill>
                    <a:schemeClr val="bg1"/>
                  </a:solidFill>
                  <a:latin typeface="Calibri" panose="020F0502020204030204" pitchFamily="34" charset="0"/>
                </a:rPr>
                <a:t>女性</a:t>
              </a:r>
            </a:p>
          </p:txBody>
        </p:sp>
        <p:sp>
          <p:nvSpPr>
            <p:cNvPr id="4" name="TextBox 3">
              <a:extLst>
                <a:ext uri="{FF2B5EF4-FFF2-40B4-BE49-F238E27FC236}">
                  <a16:creationId xmlns:a16="http://schemas.microsoft.com/office/drawing/2014/main" id="{C1781D02-80A4-41ED-90F8-1A008139B8D1}"/>
                </a:ext>
              </a:extLst>
            </p:cNvPr>
            <p:cNvSpPr txBox="1"/>
            <p:nvPr/>
          </p:nvSpPr>
          <p:spPr bwMode="auto">
            <a:xfrm>
              <a:off x="2458935" y="3078918"/>
              <a:ext cx="10855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rtl="0">
                <a:lnSpc>
                  <a:spcPct val="100000"/>
                </a:lnSpc>
                <a:spcBef>
                  <a:spcPct val="50000"/>
                </a:spcBef>
                <a:spcAft>
                  <a:spcPct val="0"/>
                </a:spcAft>
                <a:buClrTx/>
                <a:buFontTx/>
                <a:buNone/>
              </a:pPr>
              <a:r>
                <a:rPr lang="zh-CN" b="1" dirty="0">
                  <a:solidFill>
                    <a:schemeClr val="bg1"/>
                  </a:solidFill>
                  <a:latin typeface="Calibri" panose="020F0502020204030204" pitchFamily="34" charset="0"/>
                </a:rPr>
                <a:t>基线 CD4</a:t>
              </a:r>
            </a:p>
          </p:txBody>
        </p:sp>
        <p:sp>
          <p:nvSpPr>
            <p:cNvPr id="13" name="TextBox 12">
              <a:extLst>
                <a:ext uri="{FF2B5EF4-FFF2-40B4-BE49-F238E27FC236}">
                  <a16:creationId xmlns:a16="http://schemas.microsoft.com/office/drawing/2014/main" id="{CDE824F0-0023-46D1-86CE-B67E7821D03F}"/>
                </a:ext>
              </a:extLst>
            </p:cNvPr>
            <p:cNvSpPr txBox="1"/>
            <p:nvPr/>
          </p:nvSpPr>
          <p:spPr bwMode="auto">
            <a:xfrm>
              <a:off x="2213676" y="3673271"/>
              <a:ext cx="13308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rtl="0">
                <a:lnSpc>
                  <a:spcPct val="100000"/>
                </a:lnSpc>
                <a:spcBef>
                  <a:spcPct val="50000"/>
                </a:spcBef>
                <a:spcAft>
                  <a:spcPct val="0"/>
                </a:spcAft>
                <a:buClrTx/>
                <a:buFontTx/>
                <a:buNone/>
              </a:pPr>
              <a:r>
                <a:rPr lang="zh-CN" b="1">
                  <a:solidFill>
                    <a:schemeClr val="bg1"/>
                  </a:solidFill>
                  <a:latin typeface="Calibri" panose="020F0502020204030204" pitchFamily="34" charset="0"/>
                </a:rPr>
                <a:t>基线 HIV VL</a:t>
              </a:r>
            </a:p>
          </p:txBody>
        </p:sp>
        <p:sp>
          <p:nvSpPr>
            <p:cNvPr id="14" name="TextBox 13">
              <a:extLst>
                <a:ext uri="{FF2B5EF4-FFF2-40B4-BE49-F238E27FC236}">
                  <a16:creationId xmlns:a16="http://schemas.microsoft.com/office/drawing/2014/main" id="{56393B84-1A62-4A3C-8132-D7F279232ED6}"/>
                </a:ext>
              </a:extLst>
            </p:cNvPr>
            <p:cNvSpPr txBox="1"/>
            <p:nvPr/>
          </p:nvSpPr>
          <p:spPr bwMode="auto">
            <a:xfrm>
              <a:off x="2450921" y="4264330"/>
              <a:ext cx="10935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rtl="0">
                <a:lnSpc>
                  <a:spcPct val="100000"/>
                </a:lnSpc>
                <a:spcBef>
                  <a:spcPct val="50000"/>
                </a:spcBef>
                <a:spcAft>
                  <a:spcPct val="0"/>
                </a:spcAft>
                <a:buClrTx/>
                <a:buFontTx/>
                <a:buNone/>
              </a:pPr>
              <a:r>
                <a:rPr lang="zh-CN" b="1" dirty="0">
                  <a:solidFill>
                    <a:schemeClr val="bg1"/>
                  </a:solidFill>
                  <a:latin typeface="Calibri" panose="020F0502020204030204" pitchFamily="34" charset="0"/>
                </a:rPr>
                <a:t>基线 BMI</a:t>
              </a:r>
            </a:p>
          </p:txBody>
        </p:sp>
        <p:sp>
          <p:nvSpPr>
            <p:cNvPr id="15" name="TextBox 14">
              <a:extLst>
                <a:ext uri="{FF2B5EF4-FFF2-40B4-BE49-F238E27FC236}">
                  <a16:creationId xmlns:a16="http://schemas.microsoft.com/office/drawing/2014/main" id="{3D9A519E-B47B-439C-8DB3-5073BF87ECD0}"/>
                </a:ext>
              </a:extLst>
            </p:cNvPr>
            <p:cNvSpPr txBox="1"/>
            <p:nvPr/>
          </p:nvSpPr>
          <p:spPr bwMode="auto">
            <a:xfrm>
              <a:off x="2752926" y="4874897"/>
              <a:ext cx="791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1">
                  <a:solidFill>
                    <a:schemeClr val="bg1"/>
                  </a:solidFill>
                  <a:latin typeface="Calibri" panose="020F0502020204030204" pitchFamily="34" charset="0"/>
                </a:rPr>
                <a:t>NNRTI</a:t>
              </a:r>
            </a:p>
          </p:txBody>
        </p:sp>
      </p:grpSp>
      <p:sp>
        <p:nvSpPr>
          <p:cNvPr id="7" name="TextBox 6">
            <a:extLst>
              <a:ext uri="{FF2B5EF4-FFF2-40B4-BE49-F238E27FC236}">
                <a16:creationId xmlns:a16="http://schemas.microsoft.com/office/drawing/2014/main" id="{D1741FC5-112C-40C4-8259-FCD855AA94EF}"/>
              </a:ext>
            </a:extLst>
          </p:cNvPr>
          <p:cNvSpPr txBox="1"/>
          <p:nvPr/>
        </p:nvSpPr>
        <p:spPr bwMode="auto">
          <a:xfrm>
            <a:off x="6173803" y="5913459"/>
            <a:ext cx="1232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1">
                <a:solidFill>
                  <a:schemeClr val="bg1"/>
                </a:solidFill>
                <a:latin typeface="Calibri" panose="020F0502020204030204" pitchFamily="34" charset="0"/>
              </a:rPr>
              <a:t>比值比</a:t>
            </a:r>
          </a:p>
        </p:txBody>
      </p:sp>
      <p:grpSp>
        <p:nvGrpSpPr>
          <p:cNvPr id="16" name="Group 15">
            <a:extLst>
              <a:ext uri="{FF2B5EF4-FFF2-40B4-BE49-F238E27FC236}">
                <a16:creationId xmlns:a16="http://schemas.microsoft.com/office/drawing/2014/main" id="{EBE58CFC-719A-4B00-B793-2B24304D8B3A}"/>
              </a:ext>
            </a:extLst>
          </p:cNvPr>
          <p:cNvGrpSpPr/>
          <p:nvPr/>
        </p:nvGrpSpPr>
        <p:grpSpPr>
          <a:xfrm>
            <a:off x="3433786" y="2100095"/>
            <a:ext cx="117938" cy="2956318"/>
            <a:chOff x="2360064" y="2123110"/>
            <a:chExt cx="305142" cy="1566883"/>
          </a:xfrm>
        </p:grpSpPr>
        <p:cxnSp>
          <p:nvCxnSpPr>
            <p:cNvPr id="17" name="Straight Connector 16">
              <a:extLst>
                <a:ext uri="{FF2B5EF4-FFF2-40B4-BE49-F238E27FC236}">
                  <a16:creationId xmlns:a16="http://schemas.microsoft.com/office/drawing/2014/main" id="{49DBE25F-EF50-4086-B06F-9E183A6EB1EF}"/>
                </a:ext>
              </a:extLst>
            </p:cNvPr>
            <p:cNvCxnSpPr>
              <a:cxnSpLocks/>
            </p:cNvCxnSpPr>
            <p:nvPr/>
          </p:nvCxnSpPr>
          <p:spPr bwMode="auto">
            <a:xfrm>
              <a:off x="2360064" y="2123110"/>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44ACAC1-A6B6-46D5-81B6-045FA3D2CBC8}"/>
                </a:ext>
              </a:extLst>
            </p:cNvPr>
            <p:cNvCxnSpPr>
              <a:cxnSpLocks/>
            </p:cNvCxnSpPr>
            <p:nvPr/>
          </p:nvCxnSpPr>
          <p:spPr bwMode="auto">
            <a:xfrm>
              <a:off x="2360064" y="2440589"/>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4E89542-035B-487C-A75D-237333B16077}"/>
                </a:ext>
              </a:extLst>
            </p:cNvPr>
            <p:cNvCxnSpPr>
              <a:cxnSpLocks/>
            </p:cNvCxnSpPr>
            <p:nvPr/>
          </p:nvCxnSpPr>
          <p:spPr bwMode="auto">
            <a:xfrm>
              <a:off x="2360064" y="2729707"/>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A51E93C-3726-4E78-A3B4-C7F5F90BBE6F}"/>
                </a:ext>
              </a:extLst>
            </p:cNvPr>
            <p:cNvCxnSpPr>
              <a:cxnSpLocks/>
            </p:cNvCxnSpPr>
            <p:nvPr/>
          </p:nvCxnSpPr>
          <p:spPr bwMode="auto">
            <a:xfrm>
              <a:off x="2360064" y="3047186"/>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E57E48A-A9FF-4FDF-8197-1D8DEEFFDA1C}"/>
                </a:ext>
              </a:extLst>
            </p:cNvPr>
            <p:cNvCxnSpPr>
              <a:cxnSpLocks/>
            </p:cNvCxnSpPr>
            <p:nvPr/>
          </p:nvCxnSpPr>
          <p:spPr bwMode="auto">
            <a:xfrm>
              <a:off x="2360064" y="3372514"/>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05420BE-D6CE-473E-9CBE-D35BDCF2131D}"/>
                </a:ext>
              </a:extLst>
            </p:cNvPr>
            <p:cNvCxnSpPr>
              <a:cxnSpLocks/>
            </p:cNvCxnSpPr>
            <p:nvPr/>
          </p:nvCxnSpPr>
          <p:spPr bwMode="auto">
            <a:xfrm>
              <a:off x="2360064" y="3689993"/>
              <a:ext cx="30514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E2C71448-FDC8-4DE9-AFA9-09373AFBB1AF}"/>
              </a:ext>
            </a:extLst>
          </p:cNvPr>
          <p:cNvGrpSpPr/>
          <p:nvPr/>
        </p:nvGrpSpPr>
        <p:grpSpPr>
          <a:xfrm>
            <a:off x="3400881" y="5676369"/>
            <a:ext cx="6848309" cy="369332"/>
            <a:chOff x="3400881" y="5608633"/>
            <a:chExt cx="6848309" cy="369332"/>
          </a:xfrm>
        </p:grpSpPr>
        <p:sp>
          <p:nvSpPr>
            <p:cNvPr id="25" name="TextBox 24">
              <a:extLst>
                <a:ext uri="{FF2B5EF4-FFF2-40B4-BE49-F238E27FC236}">
                  <a16:creationId xmlns:a16="http://schemas.microsoft.com/office/drawing/2014/main" id="{09D22DD0-32A5-415A-AB22-939163908E51}"/>
                </a:ext>
              </a:extLst>
            </p:cNvPr>
            <p:cNvSpPr txBox="1"/>
            <p:nvPr/>
          </p:nvSpPr>
          <p:spPr bwMode="auto">
            <a:xfrm>
              <a:off x="3400881"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rtl="0">
                <a:lnSpc>
                  <a:spcPct val="100000"/>
                </a:lnSpc>
                <a:spcBef>
                  <a:spcPct val="50000"/>
                </a:spcBef>
                <a:spcAft>
                  <a:spcPct val="0"/>
                </a:spcAft>
                <a:buClrTx/>
                <a:buFontTx/>
                <a:buNone/>
              </a:pPr>
              <a:r>
                <a:rPr lang="zh-CN" b="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828169E1-AD93-4690-BB7D-C8F0385C522B}"/>
                </a:ext>
              </a:extLst>
            </p:cNvPr>
            <p:cNvSpPr txBox="1"/>
            <p:nvPr/>
          </p:nvSpPr>
          <p:spPr bwMode="auto">
            <a:xfrm>
              <a:off x="3985082"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rtl="0">
                <a:lnSpc>
                  <a:spcPct val="100000"/>
                </a:lnSpc>
                <a:spcBef>
                  <a:spcPct val="50000"/>
                </a:spcBef>
                <a:spcAft>
                  <a:spcPct val="0"/>
                </a:spcAft>
                <a:buClrTx/>
                <a:buFontTx/>
                <a:buNone/>
              </a:pPr>
              <a:r>
                <a:rPr lang="zh-CN" b="0">
                  <a:solidFill>
                    <a:schemeClr val="bg1"/>
                  </a:solidFill>
                  <a:latin typeface="Calibri" panose="020F0502020204030204" pitchFamily="34" charset="0"/>
                </a:rPr>
                <a:t>1</a:t>
              </a:r>
            </a:p>
          </p:txBody>
        </p:sp>
        <p:sp>
          <p:nvSpPr>
            <p:cNvPr id="27" name="TextBox 26">
              <a:extLst>
                <a:ext uri="{FF2B5EF4-FFF2-40B4-BE49-F238E27FC236}">
                  <a16:creationId xmlns:a16="http://schemas.microsoft.com/office/drawing/2014/main" id="{03B697B7-7391-440B-A7B7-63D06747676D}"/>
                </a:ext>
              </a:extLst>
            </p:cNvPr>
            <p:cNvSpPr txBox="1"/>
            <p:nvPr/>
          </p:nvSpPr>
          <p:spPr bwMode="auto">
            <a:xfrm>
              <a:off x="4577750"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rtl="0">
                <a:lnSpc>
                  <a:spcPct val="100000"/>
                </a:lnSpc>
                <a:spcBef>
                  <a:spcPct val="50000"/>
                </a:spcBef>
                <a:spcAft>
                  <a:spcPct val="0"/>
                </a:spcAft>
                <a:buClrTx/>
                <a:buFontTx/>
                <a:buNone/>
              </a:pPr>
              <a:r>
                <a:rPr lang="zh-CN" b="0">
                  <a:solidFill>
                    <a:schemeClr val="bg1"/>
                  </a:solidFill>
                  <a:latin typeface="Calibri" panose="020F0502020204030204" pitchFamily="34" charset="0"/>
                </a:rPr>
                <a:t>2</a:t>
              </a:r>
            </a:p>
          </p:txBody>
        </p:sp>
        <p:sp>
          <p:nvSpPr>
            <p:cNvPr id="28" name="TextBox 27">
              <a:extLst>
                <a:ext uri="{FF2B5EF4-FFF2-40B4-BE49-F238E27FC236}">
                  <a16:creationId xmlns:a16="http://schemas.microsoft.com/office/drawing/2014/main" id="{0CC58D58-B856-4509-B369-0BE83838E04B}"/>
                </a:ext>
              </a:extLst>
            </p:cNvPr>
            <p:cNvSpPr txBox="1"/>
            <p:nvPr/>
          </p:nvSpPr>
          <p:spPr bwMode="auto">
            <a:xfrm>
              <a:off x="5161951"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rtl="0">
                <a:lnSpc>
                  <a:spcPct val="100000"/>
                </a:lnSpc>
                <a:spcBef>
                  <a:spcPct val="50000"/>
                </a:spcBef>
                <a:spcAft>
                  <a:spcPct val="0"/>
                </a:spcAft>
                <a:buClrTx/>
                <a:buFontTx/>
                <a:buNone/>
              </a:pPr>
              <a:r>
                <a:rPr lang="zh-CN" b="0">
                  <a:solidFill>
                    <a:schemeClr val="bg1"/>
                  </a:solidFill>
                  <a:latin typeface="Calibri" panose="020F0502020204030204" pitchFamily="34" charset="0"/>
                </a:rPr>
                <a:t>3</a:t>
              </a:r>
            </a:p>
          </p:txBody>
        </p:sp>
        <p:sp>
          <p:nvSpPr>
            <p:cNvPr id="29" name="TextBox 28">
              <a:extLst>
                <a:ext uri="{FF2B5EF4-FFF2-40B4-BE49-F238E27FC236}">
                  <a16:creationId xmlns:a16="http://schemas.microsoft.com/office/drawing/2014/main" id="{E5A3D262-87A3-4291-B89A-1DEBEE9E7D53}"/>
                </a:ext>
              </a:extLst>
            </p:cNvPr>
            <p:cNvSpPr txBox="1"/>
            <p:nvPr/>
          </p:nvSpPr>
          <p:spPr bwMode="auto">
            <a:xfrm>
              <a:off x="5757253"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rtl="0">
                <a:lnSpc>
                  <a:spcPct val="100000"/>
                </a:lnSpc>
                <a:spcBef>
                  <a:spcPct val="50000"/>
                </a:spcBef>
                <a:spcAft>
                  <a:spcPct val="0"/>
                </a:spcAft>
                <a:buClrTx/>
                <a:buFontTx/>
                <a:buNone/>
              </a:pPr>
              <a:r>
                <a:rPr lang="zh-CN" b="0">
                  <a:solidFill>
                    <a:schemeClr val="bg1"/>
                  </a:solidFill>
                  <a:latin typeface="Calibri" panose="020F0502020204030204" pitchFamily="34" charset="0"/>
                </a:rPr>
                <a:t>4</a:t>
              </a:r>
            </a:p>
          </p:txBody>
        </p:sp>
        <p:sp>
          <p:nvSpPr>
            <p:cNvPr id="30" name="TextBox 29">
              <a:extLst>
                <a:ext uri="{FF2B5EF4-FFF2-40B4-BE49-F238E27FC236}">
                  <a16:creationId xmlns:a16="http://schemas.microsoft.com/office/drawing/2014/main" id="{64B53384-6A6B-4E18-8A1F-96DC8B24A168}"/>
                </a:ext>
              </a:extLst>
            </p:cNvPr>
            <p:cNvSpPr txBox="1"/>
            <p:nvPr/>
          </p:nvSpPr>
          <p:spPr bwMode="auto">
            <a:xfrm>
              <a:off x="6341454"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rtl="0">
                <a:lnSpc>
                  <a:spcPct val="100000"/>
                </a:lnSpc>
                <a:spcBef>
                  <a:spcPct val="50000"/>
                </a:spcBef>
                <a:spcAft>
                  <a:spcPct val="0"/>
                </a:spcAft>
                <a:buClrTx/>
                <a:buFontTx/>
                <a:buNone/>
              </a:pPr>
              <a:r>
                <a:rPr lang="zh-CN" b="0">
                  <a:solidFill>
                    <a:schemeClr val="bg1"/>
                  </a:solidFill>
                  <a:latin typeface="Calibri" panose="020F0502020204030204" pitchFamily="34" charset="0"/>
                </a:rPr>
                <a:t>5</a:t>
              </a:r>
            </a:p>
          </p:txBody>
        </p:sp>
        <p:sp>
          <p:nvSpPr>
            <p:cNvPr id="31" name="TextBox 30">
              <a:extLst>
                <a:ext uri="{FF2B5EF4-FFF2-40B4-BE49-F238E27FC236}">
                  <a16:creationId xmlns:a16="http://schemas.microsoft.com/office/drawing/2014/main" id="{45B98190-4BF1-4480-9B67-716BC7F038D8}"/>
                </a:ext>
              </a:extLst>
            </p:cNvPr>
            <p:cNvSpPr txBox="1"/>
            <p:nvPr/>
          </p:nvSpPr>
          <p:spPr bwMode="auto">
            <a:xfrm>
              <a:off x="6942589"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rtl="0">
                <a:lnSpc>
                  <a:spcPct val="100000"/>
                </a:lnSpc>
                <a:spcBef>
                  <a:spcPct val="50000"/>
                </a:spcBef>
                <a:spcAft>
                  <a:spcPct val="0"/>
                </a:spcAft>
                <a:buClrTx/>
                <a:buFontTx/>
                <a:buNone/>
              </a:pPr>
              <a:r>
                <a:rPr lang="zh-CN" b="0">
                  <a:solidFill>
                    <a:schemeClr val="bg1"/>
                  </a:solidFill>
                  <a:latin typeface="Calibri" panose="020F0502020204030204" pitchFamily="34" charset="0"/>
                </a:rPr>
                <a:t>6</a:t>
              </a:r>
            </a:p>
          </p:txBody>
        </p:sp>
        <p:sp>
          <p:nvSpPr>
            <p:cNvPr id="32" name="TextBox 31">
              <a:extLst>
                <a:ext uri="{FF2B5EF4-FFF2-40B4-BE49-F238E27FC236}">
                  <a16:creationId xmlns:a16="http://schemas.microsoft.com/office/drawing/2014/main" id="{903B53F2-CBA3-45B6-B304-9AB7EC382014}"/>
                </a:ext>
              </a:extLst>
            </p:cNvPr>
            <p:cNvSpPr txBox="1"/>
            <p:nvPr/>
          </p:nvSpPr>
          <p:spPr bwMode="auto">
            <a:xfrm>
              <a:off x="7526790"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rtl="0">
                <a:lnSpc>
                  <a:spcPct val="100000"/>
                </a:lnSpc>
                <a:spcBef>
                  <a:spcPct val="50000"/>
                </a:spcBef>
                <a:spcAft>
                  <a:spcPct val="0"/>
                </a:spcAft>
                <a:buClrTx/>
                <a:buFontTx/>
                <a:buNone/>
              </a:pPr>
              <a:r>
                <a:rPr lang="zh-CN" b="0">
                  <a:solidFill>
                    <a:schemeClr val="bg1"/>
                  </a:solidFill>
                  <a:latin typeface="Calibri" panose="020F0502020204030204" pitchFamily="34" charset="0"/>
                </a:rPr>
                <a:t>7</a:t>
              </a:r>
            </a:p>
          </p:txBody>
        </p:sp>
        <p:sp>
          <p:nvSpPr>
            <p:cNvPr id="33" name="TextBox 32">
              <a:extLst>
                <a:ext uri="{FF2B5EF4-FFF2-40B4-BE49-F238E27FC236}">
                  <a16:creationId xmlns:a16="http://schemas.microsoft.com/office/drawing/2014/main" id="{69E245F2-DE9C-4704-8454-009B92381578}"/>
                </a:ext>
              </a:extLst>
            </p:cNvPr>
            <p:cNvSpPr txBox="1"/>
            <p:nvPr/>
          </p:nvSpPr>
          <p:spPr bwMode="auto">
            <a:xfrm>
              <a:off x="8119458" y="5608633"/>
              <a:ext cx="2800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0">
                  <a:solidFill>
                    <a:schemeClr val="bg1"/>
                  </a:solidFill>
                  <a:latin typeface="Calibri" panose="020F0502020204030204" pitchFamily="34" charset="0"/>
                </a:rPr>
                <a:t>8</a:t>
              </a:r>
            </a:p>
          </p:txBody>
        </p:sp>
        <p:sp>
          <p:nvSpPr>
            <p:cNvPr id="34" name="TextBox 33">
              <a:extLst>
                <a:ext uri="{FF2B5EF4-FFF2-40B4-BE49-F238E27FC236}">
                  <a16:creationId xmlns:a16="http://schemas.microsoft.com/office/drawing/2014/main" id="{7A7529E2-63F4-456D-BB30-BCD59C248E6B}"/>
                </a:ext>
              </a:extLst>
            </p:cNvPr>
            <p:cNvSpPr txBox="1"/>
            <p:nvPr/>
          </p:nvSpPr>
          <p:spPr bwMode="auto">
            <a:xfrm>
              <a:off x="8703659" y="56086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rtl="0">
                <a:lnSpc>
                  <a:spcPct val="100000"/>
                </a:lnSpc>
                <a:spcBef>
                  <a:spcPct val="50000"/>
                </a:spcBef>
                <a:spcAft>
                  <a:spcPct val="0"/>
                </a:spcAft>
                <a:buClrTx/>
                <a:buFontTx/>
                <a:buNone/>
              </a:pPr>
              <a:r>
                <a:rPr lang="zh-CN" b="0">
                  <a:solidFill>
                    <a:schemeClr val="bg1"/>
                  </a:solidFill>
                  <a:latin typeface="Calibri" panose="020F0502020204030204" pitchFamily="34" charset="0"/>
                </a:rPr>
                <a:t>9</a:t>
              </a:r>
            </a:p>
          </p:txBody>
        </p:sp>
        <p:sp>
          <p:nvSpPr>
            <p:cNvPr id="35" name="TextBox 34">
              <a:extLst>
                <a:ext uri="{FF2B5EF4-FFF2-40B4-BE49-F238E27FC236}">
                  <a16:creationId xmlns:a16="http://schemas.microsoft.com/office/drawing/2014/main" id="{84A38A32-CA53-4B7C-84FE-7834245934DF}"/>
                </a:ext>
              </a:extLst>
            </p:cNvPr>
            <p:cNvSpPr txBox="1"/>
            <p:nvPr/>
          </p:nvSpPr>
          <p:spPr bwMode="auto">
            <a:xfrm>
              <a:off x="9246285" y="56086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rtl="0">
                <a:lnSpc>
                  <a:spcPct val="100000"/>
                </a:lnSpc>
                <a:spcBef>
                  <a:spcPct val="50000"/>
                </a:spcBef>
                <a:spcAft>
                  <a:spcPct val="0"/>
                </a:spcAft>
                <a:buClrTx/>
                <a:buFontTx/>
                <a:buNone/>
              </a:pPr>
              <a:r>
                <a:rPr lang="zh-CN" b="0">
                  <a:solidFill>
                    <a:schemeClr val="bg1"/>
                  </a:solidFill>
                  <a:latin typeface="Calibri" panose="020F0502020204030204" pitchFamily="34" charset="0"/>
                </a:rPr>
                <a:t>10</a:t>
              </a:r>
            </a:p>
          </p:txBody>
        </p:sp>
        <p:sp>
          <p:nvSpPr>
            <p:cNvPr id="36" name="TextBox 35">
              <a:extLst>
                <a:ext uri="{FF2B5EF4-FFF2-40B4-BE49-F238E27FC236}">
                  <a16:creationId xmlns:a16="http://schemas.microsoft.com/office/drawing/2014/main" id="{68427403-FCB7-441F-8C70-5C2490B468EB}"/>
                </a:ext>
              </a:extLst>
            </p:cNvPr>
            <p:cNvSpPr txBox="1"/>
            <p:nvPr/>
          </p:nvSpPr>
          <p:spPr bwMode="auto">
            <a:xfrm>
              <a:off x="9830486" y="56086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rtl="0">
                <a:lnSpc>
                  <a:spcPct val="100000"/>
                </a:lnSpc>
                <a:spcBef>
                  <a:spcPct val="50000"/>
                </a:spcBef>
                <a:spcAft>
                  <a:spcPct val="0"/>
                </a:spcAft>
                <a:buClrTx/>
                <a:buFontTx/>
                <a:buNone/>
              </a:pPr>
              <a:r>
                <a:rPr lang="zh-CN" b="0">
                  <a:solidFill>
                    <a:schemeClr val="bg1"/>
                  </a:solidFill>
                  <a:latin typeface="Calibri" panose="020F0502020204030204" pitchFamily="34" charset="0"/>
                </a:rPr>
                <a:t>11</a:t>
              </a:r>
            </a:p>
          </p:txBody>
        </p:sp>
      </p:grpSp>
      <p:grpSp>
        <p:nvGrpSpPr>
          <p:cNvPr id="52" name="Group 51">
            <a:extLst>
              <a:ext uri="{FF2B5EF4-FFF2-40B4-BE49-F238E27FC236}">
                <a16:creationId xmlns:a16="http://schemas.microsoft.com/office/drawing/2014/main" id="{CB4A32AD-F80F-4DBA-95B1-60968207930E}"/>
              </a:ext>
            </a:extLst>
          </p:cNvPr>
          <p:cNvGrpSpPr/>
          <p:nvPr/>
        </p:nvGrpSpPr>
        <p:grpSpPr>
          <a:xfrm>
            <a:off x="3546061" y="5648199"/>
            <a:ext cx="6493777" cy="80024"/>
            <a:chOff x="3546061" y="5598228"/>
            <a:chExt cx="6493777" cy="184491"/>
          </a:xfrm>
        </p:grpSpPr>
        <p:grpSp>
          <p:nvGrpSpPr>
            <p:cNvPr id="38" name="Group 37">
              <a:extLst>
                <a:ext uri="{FF2B5EF4-FFF2-40B4-BE49-F238E27FC236}">
                  <a16:creationId xmlns:a16="http://schemas.microsoft.com/office/drawing/2014/main" id="{CB8279D9-55B2-413C-8C53-B18F4E2A76EB}"/>
                </a:ext>
              </a:extLst>
            </p:cNvPr>
            <p:cNvGrpSpPr/>
            <p:nvPr/>
          </p:nvGrpSpPr>
          <p:grpSpPr>
            <a:xfrm rot="5400000">
              <a:off x="4931986" y="4212303"/>
              <a:ext cx="184491" cy="2956342"/>
              <a:chOff x="2360064" y="2081656"/>
              <a:chExt cx="305142" cy="1608337"/>
            </a:xfrm>
          </p:grpSpPr>
          <p:cxnSp>
            <p:nvCxnSpPr>
              <p:cNvPr id="39" name="Straight Connector 38">
                <a:extLst>
                  <a:ext uri="{FF2B5EF4-FFF2-40B4-BE49-F238E27FC236}">
                    <a16:creationId xmlns:a16="http://schemas.microsoft.com/office/drawing/2014/main" id="{941F5670-C82F-477D-A596-73CB003F6529}"/>
                  </a:ext>
                </a:extLst>
              </p:cNvPr>
              <p:cNvCxnSpPr>
                <a:cxnSpLocks/>
              </p:cNvCxnSpPr>
              <p:nvPr/>
            </p:nvCxnSpPr>
            <p:spPr bwMode="auto">
              <a:xfrm>
                <a:off x="2360064" y="2081656"/>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4E63E3A-1CFC-4615-8334-EB9A967FBA7B}"/>
                  </a:ext>
                </a:extLst>
              </p:cNvPr>
              <p:cNvCxnSpPr>
                <a:cxnSpLocks/>
              </p:cNvCxnSpPr>
              <p:nvPr/>
            </p:nvCxnSpPr>
            <p:spPr bwMode="auto">
              <a:xfrm>
                <a:off x="2360064" y="2399135"/>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C625552-4C95-4D21-98F7-C8163B8159A5}"/>
                  </a:ext>
                </a:extLst>
              </p:cNvPr>
              <p:cNvCxnSpPr>
                <a:cxnSpLocks/>
              </p:cNvCxnSpPr>
              <p:nvPr/>
            </p:nvCxnSpPr>
            <p:spPr bwMode="auto">
              <a:xfrm>
                <a:off x="2360064" y="2729707"/>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79911B4-44D9-43E6-BB75-D801A76773AF}"/>
                  </a:ext>
                </a:extLst>
              </p:cNvPr>
              <p:cNvCxnSpPr>
                <a:cxnSpLocks/>
              </p:cNvCxnSpPr>
              <p:nvPr/>
            </p:nvCxnSpPr>
            <p:spPr bwMode="auto">
              <a:xfrm>
                <a:off x="2360064" y="3047186"/>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06A0665-08DF-4A43-8BC7-EFC034889BCE}"/>
                  </a:ext>
                </a:extLst>
              </p:cNvPr>
              <p:cNvCxnSpPr>
                <a:cxnSpLocks/>
              </p:cNvCxnSpPr>
              <p:nvPr/>
            </p:nvCxnSpPr>
            <p:spPr bwMode="auto">
              <a:xfrm>
                <a:off x="2360064" y="3372514"/>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F1C4003-5A40-4D47-A1B6-D577D4F1B6A6}"/>
                  </a:ext>
                </a:extLst>
              </p:cNvPr>
              <p:cNvCxnSpPr>
                <a:cxnSpLocks/>
              </p:cNvCxnSpPr>
              <p:nvPr/>
            </p:nvCxnSpPr>
            <p:spPr bwMode="auto">
              <a:xfrm>
                <a:off x="2360064" y="3689993"/>
                <a:ext cx="30514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14BC2458-0700-4BD7-B670-5D3EDF44FFD3}"/>
                </a:ext>
              </a:extLst>
            </p:cNvPr>
            <p:cNvGrpSpPr/>
            <p:nvPr/>
          </p:nvGrpSpPr>
          <p:grpSpPr>
            <a:xfrm rot="5400000">
              <a:off x="8469421" y="4212303"/>
              <a:ext cx="184491" cy="2956342"/>
              <a:chOff x="2360064" y="2081656"/>
              <a:chExt cx="305142" cy="1608337"/>
            </a:xfrm>
          </p:grpSpPr>
          <p:cxnSp>
            <p:nvCxnSpPr>
              <p:cNvPr id="46" name="Straight Connector 45">
                <a:extLst>
                  <a:ext uri="{FF2B5EF4-FFF2-40B4-BE49-F238E27FC236}">
                    <a16:creationId xmlns:a16="http://schemas.microsoft.com/office/drawing/2014/main" id="{E78709D6-D683-4724-841C-E69913126F68}"/>
                  </a:ext>
                </a:extLst>
              </p:cNvPr>
              <p:cNvCxnSpPr>
                <a:cxnSpLocks/>
              </p:cNvCxnSpPr>
              <p:nvPr/>
            </p:nvCxnSpPr>
            <p:spPr bwMode="auto">
              <a:xfrm>
                <a:off x="2360064" y="2081656"/>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D99CC60-9E9E-4AE4-BA0A-04AA5CB394FD}"/>
                  </a:ext>
                </a:extLst>
              </p:cNvPr>
              <p:cNvCxnSpPr>
                <a:cxnSpLocks/>
              </p:cNvCxnSpPr>
              <p:nvPr/>
            </p:nvCxnSpPr>
            <p:spPr bwMode="auto">
              <a:xfrm>
                <a:off x="2360064" y="2399135"/>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B1E9FEE-F763-444C-9B71-BD13B3615153}"/>
                  </a:ext>
                </a:extLst>
              </p:cNvPr>
              <p:cNvCxnSpPr>
                <a:cxnSpLocks/>
              </p:cNvCxnSpPr>
              <p:nvPr/>
            </p:nvCxnSpPr>
            <p:spPr bwMode="auto">
              <a:xfrm>
                <a:off x="2360064" y="2729707"/>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9A18C17-877F-4E8A-9899-FCAB12F370CA}"/>
                  </a:ext>
                </a:extLst>
              </p:cNvPr>
              <p:cNvCxnSpPr>
                <a:cxnSpLocks/>
              </p:cNvCxnSpPr>
              <p:nvPr/>
            </p:nvCxnSpPr>
            <p:spPr bwMode="auto">
              <a:xfrm>
                <a:off x="2360064" y="3047186"/>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7B5D253-3CD6-474B-8F77-8D7ED3168CCA}"/>
                  </a:ext>
                </a:extLst>
              </p:cNvPr>
              <p:cNvCxnSpPr>
                <a:cxnSpLocks/>
              </p:cNvCxnSpPr>
              <p:nvPr/>
            </p:nvCxnSpPr>
            <p:spPr bwMode="auto">
              <a:xfrm>
                <a:off x="2360064" y="3372514"/>
                <a:ext cx="30514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A33B35A-B599-4DDF-9FA2-9F2FB2036FAA}"/>
                  </a:ext>
                </a:extLst>
              </p:cNvPr>
              <p:cNvCxnSpPr>
                <a:cxnSpLocks/>
              </p:cNvCxnSpPr>
              <p:nvPr/>
            </p:nvCxnSpPr>
            <p:spPr bwMode="auto">
              <a:xfrm>
                <a:off x="2360064" y="3689993"/>
                <a:ext cx="30514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3" name="Freeform: Shape 52">
            <a:extLst>
              <a:ext uri="{FF2B5EF4-FFF2-40B4-BE49-F238E27FC236}">
                <a16:creationId xmlns:a16="http://schemas.microsoft.com/office/drawing/2014/main" id="{444F049B-5D15-40C9-B80A-E101535A6425}"/>
              </a:ext>
            </a:extLst>
          </p:cNvPr>
          <p:cNvSpPr/>
          <p:nvPr/>
        </p:nvSpPr>
        <p:spPr bwMode="auto">
          <a:xfrm>
            <a:off x="3539067" y="1676400"/>
            <a:ext cx="6502400" cy="3971799"/>
          </a:xfrm>
          <a:custGeom>
            <a:avLst/>
            <a:gdLst>
              <a:gd name="connsiteX0" fmla="*/ 0 w 6502400"/>
              <a:gd name="connsiteY0" fmla="*/ 0 h 3953933"/>
              <a:gd name="connsiteX1" fmla="*/ 0 w 6502400"/>
              <a:gd name="connsiteY1" fmla="*/ 3953933 h 3953933"/>
              <a:gd name="connsiteX2" fmla="*/ 6502400 w 6502400"/>
              <a:gd name="connsiteY2" fmla="*/ 3953933 h 3953933"/>
            </a:gdLst>
            <a:ahLst/>
            <a:cxnLst>
              <a:cxn ang="0">
                <a:pos x="connsiteX0" y="connsiteY0"/>
              </a:cxn>
              <a:cxn ang="0">
                <a:pos x="connsiteX1" y="connsiteY1"/>
              </a:cxn>
              <a:cxn ang="0">
                <a:pos x="connsiteX2" y="connsiteY2"/>
              </a:cxn>
            </a:cxnLst>
            <a:rect l="l" t="t" r="r" b="b"/>
            <a:pathLst>
              <a:path w="6502400" h="3953933">
                <a:moveTo>
                  <a:pt x="0" y="0"/>
                </a:moveTo>
                <a:lnTo>
                  <a:pt x="0" y="3953933"/>
                </a:lnTo>
                <a:lnTo>
                  <a:pt x="6502400" y="3953933"/>
                </a:lnTo>
              </a:path>
            </a:pathLst>
          </a:custGeom>
          <a:noFill/>
          <a:ln w="28575">
            <a:solidFill>
              <a:schemeClr val="bg1"/>
            </a:solidFill>
            <a:miter lim="800000"/>
            <a:headEnd/>
            <a:tailEnd/>
          </a:ln>
        </p:spPr>
        <p:txBody>
          <a:bodyPr rtlCol="0" anchor="ctr"/>
          <a:lstStyle/>
          <a:p>
            <a:pPr algn="ctr"/>
            <a:endParaRPr lang="en-US" dirty="0"/>
          </a:p>
        </p:txBody>
      </p:sp>
      <p:cxnSp>
        <p:nvCxnSpPr>
          <p:cNvPr id="59" name="Straight Connector 58">
            <a:extLst>
              <a:ext uri="{FF2B5EF4-FFF2-40B4-BE49-F238E27FC236}">
                <a16:creationId xmlns:a16="http://schemas.microsoft.com/office/drawing/2014/main" id="{91E79B2E-B494-47AF-9E25-EE058186D2E5}"/>
              </a:ext>
            </a:extLst>
          </p:cNvPr>
          <p:cNvCxnSpPr>
            <a:cxnSpLocks/>
          </p:cNvCxnSpPr>
          <p:nvPr/>
        </p:nvCxnSpPr>
        <p:spPr bwMode="auto">
          <a:xfrm>
            <a:off x="4142331" y="1676400"/>
            <a:ext cx="0" cy="4127500"/>
          </a:xfrm>
          <a:prstGeom prst="line">
            <a:avLst/>
          </a:prstGeom>
          <a:noFill/>
          <a:ln w="28575" cap="flat" cmpd="sng" algn="ctr">
            <a:solidFill>
              <a:schemeClr val="accent1"/>
            </a:solidFill>
            <a:prstDash val="sysDash"/>
            <a:round/>
            <a:headEnd type="none" w="med" len="med"/>
            <a:tailEnd type="none" w="med" len="med"/>
          </a:ln>
          <a:effectLst/>
        </p:spPr>
      </p:cxnSp>
      <p:grpSp>
        <p:nvGrpSpPr>
          <p:cNvPr id="67" name="Group 66">
            <a:extLst>
              <a:ext uri="{FF2B5EF4-FFF2-40B4-BE49-F238E27FC236}">
                <a16:creationId xmlns:a16="http://schemas.microsoft.com/office/drawing/2014/main" id="{6DC4145F-7749-404B-ACAA-3D1A81AB2892}"/>
              </a:ext>
            </a:extLst>
          </p:cNvPr>
          <p:cNvGrpSpPr/>
          <p:nvPr/>
        </p:nvGrpSpPr>
        <p:grpSpPr>
          <a:xfrm>
            <a:off x="4129631" y="2044139"/>
            <a:ext cx="661442" cy="143658"/>
            <a:chOff x="4500880" y="1676400"/>
            <a:chExt cx="1137920" cy="182880"/>
          </a:xfrm>
        </p:grpSpPr>
        <p:cxnSp>
          <p:nvCxnSpPr>
            <p:cNvPr id="62" name="Straight Connector 61">
              <a:extLst>
                <a:ext uri="{FF2B5EF4-FFF2-40B4-BE49-F238E27FC236}">
                  <a16:creationId xmlns:a16="http://schemas.microsoft.com/office/drawing/2014/main" id="{0547CCF9-EBF0-4590-A4EC-FAD4DF29A7F3}"/>
                </a:ext>
              </a:extLst>
            </p:cNvPr>
            <p:cNvCxnSpPr>
              <a:cxnSpLocks/>
            </p:cNvCxnSpPr>
            <p:nvPr/>
          </p:nvCxnSpPr>
          <p:spPr bwMode="auto">
            <a:xfrm>
              <a:off x="4505960" y="1676400"/>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8EFE685-CC55-4FAA-BD01-9F4012B970AC}"/>
                </a:ext>
              </a:extLst>
            </p:cNvPr>
            <p:cNvCxnSpPr>
              <a:cxnSpLocks/>
            </p:cNvCxnSpPr>
            <p:nvPr/>
          </p:nvCxnSpPr>
          <p:spPr bwMode="auto">
            <a:xfrm>
              <a:off x="4500880" y="1767840"/>
              <a:ext cx="1137920"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61C561D1-200C-4DFF-996C-55DB825460AB}"/>
                </a:ext>
              </a:extLst>
            </p:cNvPr>
            <p:cNvCxnSpPr>
              <a:cxnSpLocks/>
            </p:cNvCxnSpPr>
            <p:nvPr/>
          </p:nvCxnSpPr>
          <p:spPr bwMode="auto">
            <a:xfrm>
              <a:off x="5638800" y="1676400"/>
              <a:ext cx="0" cy="182880"/>
            </a:xfrm>
            <a:prstGeom prst="line">
              <a:avLst/>
            </a:prstGeom>
            <a:noFill/>
            <a:ln w="28575" cap="flat" cmpd="sng" algn="ctr">
              <a:solidFill>
                <a:schemeClr val="bg1"/>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9404CCE8-DA35-4655-9A23-2BEED17E4226}"/>
              </a:ext>
            </a:extLst>
          </p:cNvPr>
          <p:cNvGrpSpPr/>
          <p:nvPr/>
        </p:nvGrpSpPr>
        <p:grpSpPr>
          <a:xfrm>
            <a:off x="3895141" y="3217155"/>
            <a:ext cx="247188" cy="143658"/>
            <a:chOff x="4500880" y="1676400"/>
            <a:chExt cx="1137920" cy="182880"/>
          </a:xfrm>
        </p:grpSpPr>
        <p:cxnSp>
          <p:nvCxnSpPr>
            <p:cNvPr id="73" name="Straight Connector 72">
              <a:extLst>
                <a:ext uri="{FF2B5EF4-FFF2-40B4-BE49-F238E27FC236}">
                  <a16:creationId xmlns:a16="http://schemas.microsoft.com/office/drawing/2014/main" id="{7A99B6DA-5F09-4119-A4FF-F02FBF3B5F65}"/>
                </a:ext>
              </a:extLst>
            </p:cNvPr>
            <p:cNvCxnSpPr>
              <a:cxnSpLocks/>
            </p:cNvCxnSpPr>
            <p:nvPr/>
          </p:nvCxnSpPr>
          <p:spPr bwMode="auto">
            <a:xfrm>
              <a:off x="4505960" y="1676400"/>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C933A54-4038-4876-8485-B7B69399428B}"/>
                </a:ext>
              </a:extLst>
            </p:cNvPr>
            <p:cNvCxnSpPr>
              <a:cxnSpLocks/>
            </p:cNvCxnSpPr>
            <p:nvPr/>
          </p:nvCxnSpPr>
          <p:spPr bwMode="auto">
            <a:xfrm>
              <a:off x="4500880" y="1767840"/>
              <a:ext cx="1137920"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D88FC3C-2867-468A-849E-574A7F1F332D}"/>
                </a:ext>
              </a:extLst>
            </p:cNvPr>
            <p:cNvCxnSpPr>
              <a:cxnSpLocks/>
            </p:cNvCxnSpPr>
            <p:nvPr/>
          </p:nvCxnSpPr>
          <p:spPr bwMode="auto">
            <a:xfrm>
              <a:off x="5638800" y="1676400"/>
              <a:ext cx="0" cy="182880"/>
            </a:xfrm>
            <a:prstGeom prst="line">
              <a:avLst/>
            </a:prstGeom>
            <a:noFill/>
            <a:ln w="28575" cap="flat" cmpd="sng" algn="ctr">
              <a:solidFill>
                <a:schemeClr val="bg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BD5E5737-1B08-4BC5-8A08-4A60B33DAE4D}"/>
              </a:ext>
            </a:extLst>
          </p:cNvPr>
          <p:cNvGrpSpPr/>
          <p:nvPr/>
        </p:nvGrpSpPr>
        <p:grpSpPr>
          <a:xfrm>
            <a:off x="4026997" y="4394846"/>
            <a:ext cx="115332" cy="143658"/>
            <a:chOff x="4500880" y="1676400"/>
            <a:chExt cx="1137920" cy="182880"/>
          </a:xfrm>
        </p:grpSpPr>
        <p:cxnSp>
          <p:nvCxnSpPr>
            <p:cNvPr id="77" name="Straight Connector 76">
              <a:extLst>
                <a:ext uri="{FF2B5EF4-FFF2-40B4-BE49-F238E27FC236}">
                  <a16:creationId xmlns:a16="http://schemas.microsoft.com/office/drawing/2014/main" id="{5E08C810-99E5-4166-A6DE-4946613DCB8D}"/>
                </a:ext>
              </a:extLst>
            </p:cNvPr>
            <p:cNvCxnSpPr>
              <a:cxnSpLocks/>
            </p:cNvCxnSpPr>
            <p:nvPr/>
          </p:nvCxnSpPr>
          <p:spPr bwMode="auto">
            <a:xfrm>
              <a:off x="4505960" y="1676400"/>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4BD0322-36A5-491D-B4BB-1ACFB7014B7C}"/>
                </a:ext>
              </a:extLst>
            </p:cNvPr>
            <p:cNvCxnSpPr>
              <a:cxnSpLocks/>
            </p:cNvCxnSpPr>
            <p:nvPr/>
          </p:nvCxnSpPr>
          <p:spPr bwMode="auto">
            <a:xfrm>
              <a:off x="4500880" y="1767840"/>
              <a:ext cx="1137920"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4A4D4E9-EAC8-4F10-BB8C-B6F30CF38E11}"/>
                </a:ext>
              </a:extLst>
            </p:cNvPr>
            <p:cNvCxnSpPr>
              <a:cxnSpLocks/>
            </p:cNvCxnSpPr>
            <p:nvPr/>
          </p:nvCxnSpPr>
          <p:spPr bwMode="auto">
            <a:xfrm>
              <a:off x="5638800" y="1676400"/>
              <a:ext cx="0" cy="182880"/>
            </a:xfrm>
            <a:prstGeom prst="line">
              <a:avLst/>
            </a:prstGeom>
            <a:noFill/>
            <a:ln w="28575"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104CB6BF-EC05-46B2-91B0-48BB0581F471}"/>
              </a:ext>
            </a:extLst>
          </p:cNvPr>
          <p:cNvGrpSpPr/>
          <p:nvPr/>
        </p:nvGrpSpPr>
        <p:grpSpPr>
          <a:xfrm>
            <a:off x="3669014" y="4984584"/>
            <a:ext cx="946629" cy="143658"/>
            <a:chOff x="4500880" y="1676400"/>
            <a:chExt cx="1137920" cy="182880"/>
          </a:xfrm>
        </p:grpSpPr>
        <p:cxnSp>
          <p:nvCxnSpPr>
            <p:cNvPr id="81" name="Straight Connector 80">
              <a:extLst>
                <a:ext uri="{FF2B5EF4-FFF2-40B4-BE49-F238E27FC236}">
                  <a16:creationId xmlns:a16="http://schemas.microsoft.com/office/drawing/2014/main" id="{9887178D-4321-4608-90D6-5C028E777A9A}"/>
                </a:ext>
              </a:extLst>
            </p:cNvPr>
            <p:cNvCxnSpPr>
              <a:cxnSpLocks/>
            </p:cNvCxnSpPr>
            <p:nvPr/>
          </p:nvCxnSpPr>
          <p:spPr bwMode="auto">
            <a:xfrm>
              <a:off x="4505960" y="1676400"/>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DA4D9A6-5868-41A1-9A5B-E99E2DA62ED4}"/>
                </a:ext>
              </a:extLst>
            </p:cNvPr>
            <p:cNvCxnSpPr>
              <a:cxnSpLocks/>
            </p:cNvCxnSpPr>
            <p:nvPr/>
          </p:nvCxnSpPr>
          <p:spPr bwMode="auto">
            <a:xfrm>
              <a:off x="4500880" y="1767840"/>
              <a:ext cx="1137920"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5378CF5B-9D38-46D4-9336-C73816400507}"/>
                </a:ext>
              </a:extLst>
            </p:cNvPr>
            <p:cNvCxnSpPr>
              <a:cxnSpLocks/>
            </p:cNvCxnSpPr>
            <p:nvPr/>
          </p:nvCxnSpPr>
          <p:spPr bwMode="auto">
            <a:xfrm>
              <a:off x="5638800" y="1676400"/>
              <a:ext cx="0" cy="182880"/>
            </a:xfrm>
            <a:prstGeom prst="line">
              <a:avLst/>
            </a:prstGeom>
            <a:noFill/>
            <a:ln w="2857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D4B6D133-B9CC-4E52-859A-4051EDBDA4AB}"/>
              </a:ext>
            </a:extLst>
          </p:cNvPr>
          <p:cNvGrpSpPr/>
          <p:nvPr/>
        </p:nvGrpSpPr>
        <p:grpSpPr>
          <a:xfrm>
            <a:off x="4557268" y="3811567"/>
            <a:ext cx="2584365" cy="143658"/>
            <a:chOff x="4500880" y="1676400"/>
            <a:chExt cx="1137920" cy="182880"/>
          </a:xfrm>
        </p:grpSpPr>
        <p:cxnSp>
          <p:nvCxnSpPr>
            <p:cNvPr id="85" name="Straight Connector 84">
              <a:extLst>
                <a:ext uri="{FF2B5EF4-FFF2-40B4-BE49-F238E27FC236}">
                  <a16:creationId xmlns:a16="http://schemas.microsoft.com/office/drawing/2014/main" id="{841998E4-2ACA-43F8-85ED-BD4687CD466B}"/>
                </a:ext>
              </a:extLst>
            </p:cNvPr>
            <p:cNvCxnSpPr>
              <a:cxnSpLocks/>
            </p:cNvCxnSpPr>
            <p:nvPr/>
          </p:nvCxnSpPr>
          <p:spPr bwMode="auto">
            <a:xfrm>
              <a:off x="4505960" y="1676400"/>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8FC89EE-BD9C-4FCC-B5A4-2255F40A6FCA}"/>
                </a:ext>
              </a:extLst>
            </p:cNvPr>
            <p:cNvCxnSpPr>
              <a:cxnSpLocks/>
            </p:cNvCxnSpPr>
            <p:nvPr/>
          </p:nvCxnSpPr>
          <p:spPr bwMode="auto">
            <a:xfrm>
              <a:off x="4500880" y="1767840"/>
              <a:ext cx="1137920"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1B670151-2983-4EDB-A095-8D96A351A396}"/>
                </a:ext>
              </a:extLst>
            </p:cNvPr>
            <p:cNvCxnSpPr>
              <a:cxnSpLocks/>
            </p:cNvCxnSpPr>
            <p:nvPr/>
          </p:nvCxnSpPr>
          <p:spPr bwMode="auto">
            <a:xfrm>
              <a:off x="5638800" y="1676400"/>
              <a:ext cx="0" cy="182880"/>
            </a:xfrm>
            <a:prstGeom prst="line">
              <a:avLst/>
            </a:prstGeom>
            <a:noFill/>
            <a:ln w="28575" cap="flat" cmpd="sng" algn="ctr">
              <a:solidFill>
                <a:schemeClr val="bg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9AB64E9F-C90D-4049-ADBD-7EDD8B8FD487}"/>
              </a:ext>
            </a:extLst>
          </p:cNvPr>
          <p:cNvGrpSpPr/>
          <p:nvPr/>
        </p:nvGrpSpPr>
        <p:grpSpPr>
          <a:xfrm>
            <a:off x="4129631" y="2625370"/>
            <a:ext cx="5449342" cy="143658"/>
            <a:chOff x="4500880" y="1676400"/>
            <a:chExt cx="1137920" cy="182880"/>
          </a:xfrm>
        </p:grpSpPr>
        <p:cxnSp>
          <p:nvCxnSpPr>
            <p:cNvPr id="89" name="Straight Connector 88">
              <a:extLst>
                <a:ext uri="{FF2B5EF4-FFF2-40B4-BE49-F238E27FC236}">
                  <a16:creationId xmlns:a16="http://schemas.microsoft.com/office/drawing/2014/main" id="{36C53282-4917-483C-B6E1-57FE4F4F7146}"/>
                </a:ext>
              </a:extLst>
            </p:cNvPr>
            <p:cNvCxnSpPr>
              <a:cxnSpLocks/>
            </p:cNvCxnSpPr>
            <p:nvPr/>
          </p:nvCxnSpPr>
          <p:spPr bwMode="auto">
            <a:xfrm>
              <a:off x="4505960" y="1676400"/>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634A255D-0294-423F-863C-DEF19544A0BC}"/>
                </a:ext>
              </a:extLst>
            </p:cNvPr>
            <p:cNvCxnSpPr>
              <a:cxnSpLocks/>
            </p:cNvCxnSpPr>
            <p:nvPr/>
          </p:nvCxnSpPr>
          <p:spPr bwMode="auto">
            <a:xfrm>
              <a:off x="4500880" y="1767840"/>
              <a:ext cx="1137920"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C6ED3ACF-9169-41A1-98DE-94FE7762BAA7}"/>
                </a:ext>
              </a:extLst>
            </p:cNvPr>
            <p:cNvCxnSpPr>
              <a:cxnSpLocks/>
            </p:cNvCxnSpPr>
            <p:nvPr/>
          </p:nvCxnSpPr>
          <p:spPr bwMode="auto">
            <a:xfrm>
              <a:off x="5638800" y="1676400"/>
              <a:ext cx="0" cy="182880"/>
            </a:xfrm>
            <a:prstGeom prst="line">
              <a:avLst/>
            </a:prstGeom>
            <a:noFill/>
            <a:ln w="28575" cap="flat" cmpd="sng" algn="ctr">
              <a:solidFill>
                <a:schemeClr val="bg1"/>
              </a:solidFill>
              <a:prstDash val="solid"/>
              <a:round/>
              <a:headEnd type="none" w="med" len="med"/>
              <a:tailEnd type="none" w="med" len="med"/>
            </a:ln>
            <a:effectLst/>
          </p:spPr>
        </p:cxnSp>
      </p:grpSp>
      <p:sp>
        <p:nvSpPr>
          <p:cNvPr id="92" name="Oval 91">
            <a:extLst>
              <a:ext uri="{FF2B5EF4-FFF2-40B4-BE49-F238E27FC236}">
                <a16:creationId xmlns:a16="http://schemas.microsoft.com/office/drawing/2014/main" id="{4C32D901-A7A8-4E6A-AE3B-2FE07120C4ED}"/>
              </a:ext>
            </a:extLst>
          </p:cNvPr>
          <p:cNvSpPr/>
          <p:nvPr/>
        </p:nvSpPr>
        <p:spPr bwMode="auto">
          <a:xfrm>
            <a:off x="4335395" y="2071518"/>
            <a:ext cx="88900" cy="889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369EB6A1-E553-4959-A54A-49413C237CB4}"/>
              </a:ext>
            </a:extLst>
          </p:cNvPr>
          <p:cNvSpPr/>
          <p:nvPr/>
        </p:nvSpPr>
        <p:spPr bwMode="auto">
          <a:xfrm>
            <a:off x="5334521" y="2652749"/>
            <a:ext cx="88900" cy="889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7B544461-A2E1-42A7-9E9A-0521AF524B52}"/>
              </a:ext>
            </a:extLst>
          </p:cNvPr>
          <p:cNvSpPr/>
          <p:nvPr/>
        </p:nvSpPr>
        <p:spPr bwMode="auto">
          <a:xfrm>
            <a:off x="3922164" y="3244592"/>
            <a:ext cx="88900" cy="889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A81CB61F-12C0-43F9-B955-A2B05B856E7D}"/>
              </a:ext>
            </a:extLst>
          </p:cNvPr>
          <p:cNvSpPr/>
          <p:nvPr/>
        </p:nvSpPr>
        <p:spPr bwMode="auto">
          <a:xfrm>
            <a:off x="5393790" y="3838390"/>
            <a:ext cx="88900" cy="889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203C30EF-402A-4FB3-BFF7-8451376D0B5F}"/>
              </a:ext>
            </a:extLst>
          </p:cNvPr>
          <p:cNvSpPr/>
          <p:nvPr/>
        </p:nvSpPr>
        <p:spPr bwMode="auto">
          <a:xfrm>
            <a:off x="4040731" y="4421309"/>
            <a:ext cx="88900" cy="889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B55C84DB-F1E0-4396-AD7E-23181F78A152}"/>
              </a:ext>
            </a:extLst>
          </p:cNvPr>
          <p:cNvSpPr/>
          <p:nvPr/>
        </p:nvSpPr>
        <p:spPr bwMode="auto">
          <a:xfrm>
            <a:off x="3861226" y="5011963"/>
            <a:ext cx="88900" cy="8890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TextBox 97">
            <a:extLst>
              <a:ext uri="{FF2B5EF4-FFF2-40B4-BE49-F238E27FC236}">
                <a16:creationId xmlns:a16="http://schemas.microsoft.com/office/drawing/2014/main" id="{270FAB32-8A06-438F-8D94-40C5925C53D5}"/>
              </a:ext>
            </a:extLst>
          </p:cNvPr>
          <p:cNvSpPr txBox="1"/>
          <p:nvPr/>
        </p:nvSpPr>
        <p:spPr bwMode="auto">
          <a:xfrm>
            <a:off x="5609089" y="1941660"/>
            <a:ext cx="13244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1.4 (1.0-2.1)</a:t>
            </a:r>
          </a:p>
        </p:txBody>
      </p:sp>
      <p:sp>
        <p:nvSpPr>
          <p:cNvPr id="99" name="TextBox 98">
            <a:extLst>
              <a:ext uri="{FF2B5EF4-FFF2-40B4-BE49-F238E27FC236}">
                <a16:creationId xmlns:a16="http://schemas.microsoft.com/office/drawing/2014/main" id="{20B1D492-E025-450B-AF45-3BDDCB9C7770}"/>
              </a:ext>
            </a:extLst>
          </p:cNvPr>
          <p:cNvSpPr txBox="1"/>
          <p:nvPr/>
        </p:nvSpPr>
        <p:spPr bwMode="auto">
          <a:xfrm>
            <a:off x="4458514" y="3092318"/>
            <a:ext cx="13244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0.7 (0.6-1.0)</a:t>
            </a:r>
          </a:p>
        </p:txBody>
      </p:sp>
      <p:sp>
        <p:nvSpPr>
          <p:cNvPr id="100" name="TextBox 99">
            <a:extLst>
              <a:ext uri="{FF2B5EF4-FFF2-40B4-BE49-F238E27FC236}">
                <a16:creationId xmlns:a16="http://schemas.microsoft.com/office/drawing/2014/main" id="{D6F503A2-C87B-4E68-965C-B31C9C7588BB}"/>
              </a:ext>
            </a:extLst>
          </p:cNvPr>
          <p:cNvSpPr txBox="1"/>
          <p:nvPr/>
        </p:nvSpPr>
        <p:spPr bwMode="auto">
          <a:xfrm>
            <a:off x="4895528" y="4264330"/>
            <a:ext cx="13244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0.9 (0.8-1.0)</a:t>
            </a:r>
          </a:p>
        </p:txBody>
      </p:sp>
      <p:sp>
        <p:nvSpPr>
          <p:cNvPr id="101" name="TextBox 100">
            <a:extLst>
              <a:ext uri="{FF2B5EF4-FFF2-40B4-BE49-F238E27FC236}">
                <a16:creationId xmlns:a16="http://schemas.microsoft.com/office/drawing/2014/main" id="{C4D58CA2-2639-4849-B2C9-2F12A2677BC0}"/>
              </a:ext>
            </a:extLst>
          </p:cNvPr>
          <p:cNvSpPr txBox="1"/>
          <p:nvPr/>
        </p:nvSpPr>
        <p:spPr bwMode="auto">
          <a:xfrm>
            <a:off x="4924421" y="4961389"/>
            <a:ext cx="13244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0.6 (0.2-1.8)</a:t>
            </a:r>
          </a:p>
        </p:txBody>
      </p:sp>
      <p:sp>
        <p:nvSpPr>
          <p:cNvPr id="102" name="TextBox 101">
            <a:extLst>
              <a:ext uri="{FF2B5EF4-FFF2-40B4-BE49-F238E27FC236}">
                <a16:creationId xmlns:a16="http://schemas.microsoft.com/office/drawing/2014/main" id="{A74EA562-6D74-4827-AA21-C14A47D55D3E}"/>
              </a:ext>
            </a:extLst>
          </p:cNvPr>
          <p:cNvSpPr txBox="1"/>
          <p:nvPr/>
        </p:nvSpPr>
        <p:spPr bwMode="auto">
          <a:xfrm>
            <a:off x="7476174" y="3682384"/>
            <a:ext cx="13244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3.2 (1.7-6.1)</a:t>
            </a:r>
          </a:p>
        </p:txBody>
      </p:sp>
      <p:sp>
        <p:nvSpPr>
          <p:cNvPr id="103" name="TextBox 102">
            <a:extLst>
              <a:ext uri="{FF2B5EF4-FFF2-40B4-BE49-F238E27FC236}">
                <a16:creationId xmlns:a16="http://schemas.microsoft.com/office/drawing/2014/main" id="{B0E51BE3-68D2-4326-8221-26B60474C24E}"/>
              </a:ext>
            </a:extLst>
          </p:cNvPr>
          <p:cNvSpPr txBox="1"/>
          <p:nvPr/>
        </p:nvSpPr>
        <p:spPr bwMode="auto">
          <a:xfrm>
            <a:off x="8817756" y="2716392"/>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3.1 (1.0-10.2)</a:t>
            </a:r>
          </a:p>
        </p:txBody>
      </p:sp>
      <p:cxnSp>
        <p:nvCxnSpPr>
          <p:cNvPr id="105" name="Straight Connector 104">
            <a:extLst>
              <a:ext uri="{FF2B5EF4-FFF2-40B4-BE49-F238E27FC236}">
                <a16:creationId xmlns:a16="http://schemas.microsoft.com/office/drawing/2014/main" id="{E099FC07-2768-442D-A6DE-1A22FCB419B7}"/>
              </a:ext>
            </a:extLst>
          </p:cNvPr>
          <p:cNvCxnSpPr/>
          <p:nvPr/>
        </p:nvCxnSpPr>
        <p:spPr bwMode="auto">
          <a:xfrm>
            <a:off x="4421677" y="3386213"/>
            <a:ext cx="1427773" cy="0"/>
          </a:xfrm>
          <a:prstGeom prst="line">
            <a:avLst/>
          </a:prstGeom>
          <a:noFill/>
          <a:ln w="28575" cap="flat" cmpd="sng" algn="ctr">
            <a:solidFill>
              <a:schemeClr val="accent5"/>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E122D8B-E790-4B62-B78D-EF7587BC321C}"/>
              </a:ext>
            </a:extLst>
          </p:cNvPr>
          <p:cNvCxnSpPr>
            <a:cxnSpLocks/>
          </p:cNvCxnSpPr>
          <p:nvPr/>
        </p:nvCxnSpPr>
        <p:spPr bwMode="auto">
          <a:xfrm>
            <a:off x="7475560" y="3986975"/>
            <a:ext cx="1304879" cy="0"/>
          </a:xfrm>
          <a:prstGeom prst="line">
            <a:avLst/>
          </a:prstGeom>
          <a:noFill/>
          <a:ln w="28575" cap="flat" cmpd="sng" algn="ctr">
            <a:solidFill>
              <a:schemeClr val="accent5"/>
            </a:solidFill>
            <a:prstDash val="solid"/>
            <a:round/>
            <a:headEnd type="none" w="med" len="med"/>
            <a:tailEnd type="none" w="med" len="med"/>
          </a:ln>
          <a:effectLst/>
        </p:spPr>
      </p:cxnSp>
      <p:grpSp>
        <p:nvGrpSpPr>
          <p:cNvPr id="104" name="Group 7">
            <a:extLst>
              <a:ext uri="{FF2B5EF4-FFF2-40B4-BE49-F238E27FC236}">
                <a16:creationId xmlns:a16="http://schemas.microsoft.com/office/drawing/2014/main" id="{F52E82E0-2EFF-4056-84A0-3BC2EA32624E}"/>
              </a:ext>
            </a:extLst>
          </p:cNvPr>
          <p:cNvGrpSpPr>
            <a:grpSpLocks/>
          </p:cNvGrpSpPr>
          <p:nvPr/>
        </p:nvGrpSpPr>
        <p:grpSpPr bwMode="auto">
          <a:xfrm>
            <a:off x="9196293" y="6216660"/>
            <a:ext cx="2546127" cy="447819"/>
            <a:chOff x="9527309" y="3551529"/>
            <a:chExt cx="2546127" cy="448320"/>
          </a:xfrm>
        </p:grpSpPr>
        <p:pic>
          <p:nvPicPr>
            <p:cNvPr id="107" name="Picture 106">
              <a:extLst>
                <a:ext uri="{FF2B5EF4-FFF2-40B4-BE49-F238E27FC236}">
                  <a16:creationId xmlns:a16="http://schemas.microsoft.com/office/drawing/2014/main" id="{8E35229F-A883-4A27-8F62-9F50CC72D78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8" name="Rectangle 8">
              <a:extLst>
                <a:ext uri="{FF2B5EF4-FFF2-40B4-BE49-F238E27FC236}">
                  <a16:creationId xmlns:a16="http://schemas.microsoft.com/office/drawing/2014/main" id="{888DE3FB-8978-4444-BB48-E39A4D80B242}"/>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2733935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8A12C-5593-4132-AEEA-FE87C3CCEB31}"/>
              </a:ext>
            </a:extLst>
          </p:cNvPr>
          <p:cNvSpPr>
            <a:spLocks noGrp="1"/>
          </p:cNvSpPr>
          <p:nvPr>
            <p:ph type="title"/>
          </p:nvPr>
        </p:nvSpPr>
        <p:spPr/>
        <p:txBody>
          <a:bodyPr/>
          <a:lstStyle/>
          <a:p>
            <a:pPr rtl="0"/>
            <a:r>
              <a:rPr lang="zh-CN" dirty="0"/>
              <a:t>开始新 ART 方案后的 BMI 变化和临床结果</a:t>
            </a:r>
          </a:p>
        </p:txBody>
      </p:sp>
      <p:sp>
        <p:nvSpPr>
          <p:cNvPr id="3" name="Content Placeholder 2">
            <a:extLst>
              <a:ext uri="{FF2B5EF4-FFF2-40B4-BE49-F238E27FC236}">
                <a16:creationId xmlns:a16="http://schemas.microsoft.com/office/drawing/2014/main" id="{DB912386-D98A-4780-BD52-98A165EE0477}"/>
              </a:ext>
            </a:extLst>
          </p:cNvPr>
          <p:cNvSpPr>
            <a:spLocks noGrp="1"/>
          </p:cNvSpPr>
          <p:nvPr>
            <p:ph sz="half" idx="1"/>
          </p:nvPr>
        </p:nvSpPr>
        <p:spPr/>
        <p:txBody>
          <a:bodyPr/>
          <a:lstStyle/>
          <a:p>
            <a:pPr rtl="0"/>
            <a:r>
              <a:rPr lang="zh-CN" sz="2400" dirty="0"/>
              <a:t>在 EuroSIDA 队列 (N = 6721) 中，在 2010-2019 年开始新 ART 方案的 PWH 前瞻性、观察性研究</a:t>
            </a:r>
          </a:p>
          <a:p>
            <a:pPr lvl="1" rtl="0"/>
            <a:r>
              <a:rPr lang="zh-CN" sz="2200" dirty="0"/>
              <a:t>多变量泊松回归分析评估 BMI 变化对临床结果的影响</a:t>
            </a:r>
          </a:p>
          <a:p>
            <a:pPr lvl="1" rtl="0"/>
            <a:r>
              <a:rPr lang="zh-CN" sz="2200" dirty="0"/>
              <a:t>通过在 BMI 评估和时间更新的协变量中包含 1 年的滞后来最小化反向因果关系</a:t>
            </a:r>
          </a:p>
        </p:txBody>
      </p:sp>
      <p:sp>
        <p:nvSpPr>
          <p:cNvPr id="4" name="Content Placeholder 3">
            <a:extLst>
              <a:ext uri="{FF2B5EF4-FFF2-40B4-BE49-F238E27FC236}">
                <a16:creationId xmlns:a16="http://schemas.microsoft.com/office/drawing/2014/main" id="{569C08C9-58E5-4588-A5DC-77B5A1C7059F}"/>
              </a:ext>
            </a:extLst>
          </p:cNvPr>
          <p:cNvSpPr>
            <a:spLocks noGrp="1"/>
          </p:cNvSpPr>
          <p:nvPr>
            <p:ph sz="half" idx="2"/>
          </p:nvPr>
        </p:nvSpPr>
        <p:spPr/>
        <p:txBody>
          <a:bodyPr/>
          <a:lstStyle/>
          <a:p>
            <a:pPr rtl="0"/>
            <a:r>
              <a:rPr lang="zh-CN" sz="2400" dirty="0"/>
              <a:t>中年：48 岁 (IQR: 40-55)；</a:t>
            </a:r>
            <a:br>
              <a:rPr lang="en-US" sz="2400" dirty="0"/>
            </a:br>
            <a:r>
              <a:rPr lang="zh-CN" sz="2400" dirty="0"/>
              <a:t>72% 男性； 8% 未接受过 ART 治疗</a:t>
            </a:r>
          </a:p>
          <a:p>
            <a:pPr lvl="1" rtl="0"/>
            <a:r>
              <a:rPr lang="zh-CN" sz="2200" dirty="0"/>
              <a:t>基线 BMI</a:t>
            </a:r>
          </a:p>
          <a:p>
            <a:pPr lvl="2" rtl="0"/>
            <a:r>
              <a:rPr lang="zh-CN" sz="2000" dirty="0"/>
              <a:t>体重不足：5%</a:t>
            </a:r>
          </a:p>
          <a:p>
            <a:pPr lvl="2" rtl="0"/>
            <a:r>
              <a:rPr lang="zh-CN" sz="2000" dirty="0"/>
              <a:t>健康体重：60%</a:t>
            </a:r>
          </a:p>
          <a:p>
            <a:pPr lvl="2" rtl="0"/>
            <a:r>
              <a:rPr lang="zh-CN" sz="2000" dirty="0"/>
              <a:t>超重： 28%</a:t>
            </a:r>
          </a:p>
          <a:p>
            <a:pPr lvl="2" rtl="0"/>
            <a:r>
              <a:rPr lang="zh-CN" sz="2000" dirty="0"/>
              <a:t>肥胖：8%</a:t>
            </a:r>
          </a:p>
          <a:p>
            <a:pPr rtl="0"/>
            <a:r>
              <a:rPr lang="zh-CN" sz="2400" dirty="0"/>
              <a:t>中位随访：4.4 年 (IQR: 2.6-6.7)</a:t>
            </a:r>
          </a:p>
          <a:p>
            <a:endParaRPr lang="en-US" dirty="0"/>
          </a:p>
        </p:txBody>
      </p:sp>
      <p:sp>
        <p:nvSpPr>
          <p:cNvPr id="6" name="Text Box 15">
            <a:extLst>
              <a:ext uri="{FF2B5EF4-FFF2-40B4-BE49-F238E27FC236}">
                <a16:creationId xmlns:a16="http://schemas.microsoft.com/office/drawing/2014/main" id="{FEB9C9F6-2884-49AF-90F8-40117C71344B}"/>
              </a:ext>
            </a:extLst>
          </p:cNvPr>
          <p:cNvSpPr txBox="1">
            <a:spLocks noChangeArrowheads="1"/>
          </p:cNvSpPr>
          <p:nvPr/>
        </p:nvSpPr>
        <p:spPr bwMode="auto">
          <a:xfrm>
            <a:off x="412751"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eaLnBrk="1" hangingPunct="1">
              <a:defRPr/>
            </a:pPr>
            <a:r>
              <a:rPr lang="zh-CN" sz="1200" b="0" spc="-10">
                <a:solidFill>
                  <a:schemeClr val="bg2"/>
                </a:solidFill>
                <a:latin typeface="Calibri" panose="020F0502020204030204" pitchFamily="34" charset="0"/>
              </a:rPr>
              <a:t>Bannister. EACS 2021. Abstr PE5/12.</a:t>
            </a:r>
          </a:p>
        </p:txBody>
      </p:sp>
      <p:grpSp>
        <p:nvGrpSpPr>
          <p:cNvPr id="10" name="Group 7">
            <a:extLst>
              <a:ext uri="{FF2B5EF4-FFF2-40B4-BE49-F238E27FC236}">
                <a16:creationId xmlns:a16="http://schemas.microsoft.com/office/drawing/2014/main" id="{ACBB4F7B-0AC5-43A3-AD0E-0CC621A15D09}"/>
              </a:ext>
            </a:extLst>
          </p:cNvPr>
          <p:cNvGrpSpPr>
            <a:grpSpLocks/>
          </p:cNvGrpSpPr>
          <p:nvPr/>
        </p:nvGrpSpPr>
        <p:grpSpPr bwMode="auto">
          <a:xfrm>
            <a:off x="9196293" y="6216660"/>
            <a:ext cx="2546127" cy="447819"/>
            <a:chOff x="9527309" y="3551529"/>
            <a:chExt cx="2546127" cy="448320"/>
          </a:xfrm>
        </p:grpSpPr>
        <p:pic>
          <p:nvPicPr>
            <p:cNvPr id="11" name="Picture 10">
              <a:extLst>
                <a:ext uri="{FF2B5EF4-FFF2-40B4-BE49-F238E27FC236}">
                  <a16:creationId xmlns:a16="http://schemas.microsoft.com/office/drawing/2014/main" id="{E80BC8D7-E718-4EA1-A326-9B30C032522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E9C800BE-C57A-4637-BD1C-03C9BE7DC6BB}"/>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1022005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8A12C-5593-4132-AEEA-FE87C3CCEB31}"/>
              </a:ext>
            </a:extLst>
          </p:cNvPr>
          <p:cNvSpPr>
            <a:spLocks noGrp="1"/>
          </p:cNvSpPr>
          <p:nvPr>
            <p:ph type="title"/>
          </p:nvPr>
        </p:nvSpPr>
        <p:spPr/>
        <p:txBody>
          <a:bodyPr/>
          <a:lstStyle/>
          <a:p>
            <a:pPr rtl="0"/>
            <a:r>
              <a:rPr lang="zh-CN" dirty="0"/>
              <a:t>开始新 ART 方案后的 BMI 变化和临床结果：结果</a:t>
            </a:r>
          </a:p>
        </p:txBody>
      </p:sp>
      <p:sp>
        <p:nvSpPr>
          <p:cNvPr id="3" name="Content Placeholder 2">
            <a:extLst>
              <a:ext uri="{FF2B5EF4-FFF2-40B4-BE49-F238E27FC236}">
                <a16:creationId xmlns:a16="http://schemas.microsoft.com/office/drawing/2014/main" id="{DB912386-D98A-4780-BD52-98A165EE0477}"/>
              </a:ext>
            </a:extLst>
          </p:cNvPr>
          <p:cNvSpPr>
            <a:spLocks noGrp="1"/>
          </p:cNvSpPr>
          <p:nvPr>
            <p:ph sz="half" idx="1"/>
          </p:nvPr>
        </p:nvSpPr>
        <p:spPr>
          <a:xfrm>
            <a:off x="412751" y="5393251"/>
            <a:ext cx="11505603" cy="847923"/>
          </a:xfrm>
        </p:spPr>
        <p:txBody>
          <a:bodyPr/>
          <a:lstStyle/>
          <a:p>
            <a:pPr rtl="0"/>
            <a:r>
              <a:rPr lang="zh-CN" sz="2400"/>
              <a:t>BMI 增加与 DM 相关；BMI 降低与全因死亡率相关</a:t>
            </a:r>
          </a:p>
          <a:p>
            <a:pPr rtl="0"/>
            <a:r>
              <a:rPr lang="zh-CN" sz="2400"/>
              <a:t>未观察到心血管疾病或恶性肿瘤的关联</a:t>
            </a:r>
          </a:p>
          <a:p>
            <a:endParaRPr lang="en-US" sz="2400" dirty="0"/>
          </a:p>
        </p:txBody>
      </p:sp>
      <p:sp>
        <p:nvSpPr>
          <p:cNvPr id="6" name="Text Box 15">
            <a:extLst>
              <a:ext uri="{FF2B5EF4-FFF2-40B4-BE49-F238E27FC236}">
                <a16:creationId xmlns:a16="http://schemas.microsoft.com/office/drawing/2014/main" id="{FEB9C9F6-2884-49AF-90F8-40117C71344B}"/>
              </a:ext>
            </a:extLst>
          </p:cNvPr>
          <p:cNvSpPr txBox="1">
            <a:spLocks noChangeArrowheads="1"/>
          </p:cNvSpPr>
          <p:nvPr/>
        </p:nvSpPr>
        <p:spPr bwMode="auto">
          <a:xfrm>
            <a:off x="412751"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eaLnBrk="1" hangingPunct="1">
              <a:defRPr/>
            </a:pPr>
            <a:r>
              <a:rPr lang="zh-CN" sz="1200" b="0" spc="-10">
                <a:solidFill>
                  <a:schemeClr val="bg2"/>
                </a:solidFill>
                <a:latin typeface="Calibri" panose="020F0502020204030204" pitchFamily="34" charset="0"/>
              </a:rPr>
              <a:t>Bannister. EACS 2021. Abstr PE5/12.</a:t>
            </a:r>
          </a:p>
        </p:txBody>
      </p:sp>
      <p:sp>
        <p:nvSpPr>
          <p:cNvPr id="4" name="Rectangle 3">
            <a:extLst>
              <a:ext uri="{FF2B5EF4-FFF2-40B4-BE49-F238E27FC236}">
                <a16:creationId xmlns:a16="http://schemas.microsoft.com/office/drawing/2014/main" id="{F3A4D876-EDEA-480F-8366-4ECFF2832C54}"/>
              </a:ext>
            </a:extLst>
          </p:cNvPr>
          <p:cNvSpPr/>
          <p:nvPr/>
        </p:nvSpPr>
        <p:spPr bwMode="auto">
          <a:xfrm>
            <a:off x="745958" y="1690289"/>
            <a:ext cx="91440" cy="914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TextBox 4">
            <a:extLst>
              <a:ext uri="{FF2B5EF4-FFF2-40B4-BE49-F238E27FC236}">
                <a16:creationId xmlns:a16="http://schemas.microsoft.com/office/drawing/2014/main" id="{E586C025-2032-42C7-A808-135E72DA68A9}"/>
              </a:ext>
            </a:extLst>
          </p:cNvPr>
          <p:cNvSpPr txBox="1"/>
          <p:nvPr/>
        </p:nvSpPr>
        <p:spPr bwMode="auto">
          <a:xfrm>
            <a:off x="786865" y="1557941"/>
            <a:ext cx="9649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肥胖</a:t>
            </a:r>
          </a:p>
        </p:txBody>
      </p:sp>
      <p:sp>
        <p:nvSpPr>
          <p:cNvPr id="13" name="TextBox 12">
            <a:extLst>
              <a:ext uri="{FF2B5EF4-FFF2-40B4-BE49-F238E27FC236}">
                <a16:creationId xmlns:a16="http://schemas.microsoft.com/office/drawing/2014/main" id="{7BA701B6-C186-4862-9C76-EBA3336C53C6}"/>
              </a:ext>
            </a:extLst>
          </p:cNvPr>
          <p:cNvSpPr txBox="1"/>
          <p:nvPr/>
        </p:nvSpPr>
        <p:spPr bwMode="auto">
          <a:xfrm>
            <a:off x="1831205" y="1557941"/>
            <a:ext cx="13908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超重</a:t>
            </a:r>
          </a:p>
        </p:txBody>
      </p:sp>
      <p:sp>
        <p:nvSpPr>
          <p:cNvPr id="14" name="TextBox 13">
            <a:extLst>
              <a:ext uri="{FF2B5EF4-FFF2-40B4-BE49-F238E27FC236}">
                <a16:creationId xmlns:a16="http://schemas.microsoft.com/office/drawing/2014/main" id="{7FE7EA63-6C9E-4B56-95D1-DC9A3EA6B7ED}"/>
              </a:ext>
            </a:extLst>
          </p:cNvPr>
          <p:cNvSpPr txBox="1"/>
          <p:nvPr/>
        </p:nvSpPr>
        <p:spPr bwMode="auto">
          <a:xfrm>
            <a:off x="3178742" y="1557941"/>
            <a:ext cx="8229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健康</a:t>
            </a:r>
          </a:p>
        </p:txBody>
      </p:sp>
      <p:sp>
        <p:nvSpPr>
          <p:cNvPr id="15" name="TextBox 14">
            <a:extLst>
              <a:ext uri="{FF2B5EF4-FFF2-40B4-BE49-F238E27FC236}">
                <a16:creationId xmlns:a16="http://schemas.microsoft.com/office/drawing/2014/main" id="{03571D1F-3BDF-4F60-8E8E-1577B6B9CD79}"/>
              </a:ext>
            </a:extLst>
          </p:cNvPr>
          <p:cNvSpPr txBox="1"/>
          <p:nvPr/>
        </p:nvSpPr>
        <p:spPr bwMode="auto">
          <a:xfrm>
            <a:off x="4172550" y="1557941"/>
            <a:ext cx="1318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体重过低</a:t>
            </a:r>
          </a:p>
        </p:txBody>
      </p:sp>
      <p:sp>
        <p:nvSpPr>
          <p:cNvPr id="16" name="Rectangle 15">
            <a:extLst>
              <a:ext uri="{FF2B5EF4-FFF2-40B4-BE49-F238E27FC236}">
                <a16:creationId xmlns:a16="http://schemas.microsoft.com/office/drawing/2014/main" id="{FCCB74AF-F9CC-4557-BB0D-1E601984A199}"/>
              </a:ext>
            </a:extLst>
          </p:cNvPr>
          <p:cNvSpPr/>
          <p:nvPr/>
        </p:nvSpPr>
        <p:spPr bwMode="auto">
          <a:xfrm>
            <a:off x="1768642" y="1690289"/>
            <a:ext cx="91440" cy="9144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0B20B204-9F54-4195-B889-FC56E6EAA89E}"/>
              </a:ext>
            </a:extLst>
          </p:cNvPr>
          <p:cNvSpPr/>
          <p:nvPr/>
        </p:nvSpPr>
        <p:spPr bwMode="auto">
          <a:xfrm>
            <a:off x="3140242" y="1690289"/>
            <a:ext cx="91440" cy="9144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A57AF022-6CAB-43F8-A3C3-11D720242747}"/>
              </a:ext>
            </a:extLst>
          </p:cNvPr>
          <p:cNvSpPr/>
          <p:nvPr/>
        </p:nvSpPr>
        <p:spPr bwMode="auto">
          <a:xfrm>
            <a:off x="4117206" y="1690289"/>
            <a:ext cx="91440" cy="9144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Freeform: Shape 18">
            <a:extLst>
              <a:ext uri="{FF2B5EF4-FFF2-40B4-BE49-F238E27FC236}">
                <a16:creationId xmlns:a16="http://schemas.microsoft.com/office/drawing/2014/main" id="{463A8772-FE68-49E7-A3F4-E3E73F197E64}"/>
              </a:ext>
            </a:extLst>
          </p:cNvPr>
          <p:cNvSpPr/>
          <p:nvPr/>
        </p:nvSpPr>
        <p:spPr bwMode="auto">
          <a:xfrm>
            <a:off x="1289785" y="2312469"/>
            <a:ext cx="4723598" cy="2408722"/>
          </a:xfrm>
          <a:custGeom>
            <a:avLst/>
            <a:gdLst>
              <a:gd name="connsiteX0" fmla="*/ 0 w 4723598"/>
              <a:gd name="connsiteY0" fmla="*/ 0 h 2408722"/>
              <a:gd name="connsiteX1" fmla="*/ 0 w 4723598"/>
              <a:gd name="connsiteY1" fmla="*/ 2408722 h 2408722"/>
              <a:gd name="connsiteX2" fmla="*/ 4723598 w 4723598"/>
              <a:gd name="connsiteY2" fmla="*/ 2408722 h 2408722"/>
            </a:gdLst>
            <a:ahLst/>
            <a:cxnLst>
              <a:cxn ang="0">
                <a:pos x="connsiteX0" y="connsiteY0"/>
              </a:cxn>
              <a:cxn ang="0">
                <a:pos x="connsiteX1" y="connsiteY1"/>
              </a:cxn>
              <a:cxn ang="0">
                <a:pos x="connsiteX2" y="connsiteY2"/>
              </a:cxn>
            </a:cxnLst>
            <a:rect l="l" t="t" r="r" b="b"/>
            <a:pathLst>
              <a:path w="4723598" h="2408722">
                <a:moveTo>
                  <a:pt x="0" y="0"/>
                </a:moveTo>
                <a:lnTo>
                  <a:pt x="0" y="2408722"/>
                </a:lnTo>
                <a:lnTo>
                  <a:pt x="4723598" y="2408722"/>
                </a:lnTo>
              </a:path>
            </a:pathLst>
          </a:custGeom>
          <a:noFill/>
          <a:ln w="28575">
            <a:solidFill>
              <a:schemeClr val="bg1"/>
            </a:solidFill>
            <a:miter lim="800000"/>
            <a:headEnd/>
            <a:tailEnd/>
          </a:ln>
        </p:spPr>
        <p:txBody>
          <a:bodyPr rtlCol="0" anchor="ctr"/>
          <a:lstStyle/>
          <a:p>
            <a:pPr algn="ctr"/>
            <a:endParaRPr lang="en-US" dirty="0"/>
          </a:p>
        </p:txBody>
      </p:sp>
      <p:cxnSp>
        <p:nvCxnSpPr>
          <p:cNvPr id="21" name="Straight Connector 20">
            <a:extLst>
              <a:ext uri="{FF2B5EF4-FFF2-40B4-BE49-F238E27FC236}">
                <a16:creationId xmlns:a16="http://schemas.microsoft.com/office/drawing/2014/main" id="{E98E3335-ACA3-445E-9B9C-9CD6C208788E}"/>
              </a:ext>
            </a:extLst>
          </p:cNvPr>
          <p:cNvCxnSpPr>
            <a:cxnSpLocks/>
          </p:cNvCxnSpPr>
          <p:nvPr/>
        </p:nvCxnSpPr>
        <p:spPr bwMode="auto">
          <a:xfrm>
            <a:off x="1210377" y="2317282"/>
            <a:ext cx="9143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0473B56-A36E-440A-BCE1-492F02B6B6EC}"/>
              </a:ext>
            </a:extLst>
          </p:cNvPr>
          <p:cNvCxnSpPr>
            <a:cxnSpLocks/>
          </p:cNvCxnSpPr>
          <p:nvPr/>
        </p:nvCxnSpPr>
        <p:spPr bwMode="auto">
          <a:xfrm>
            <a:off x="1210377" y="3278846"/>
            <a:ext cx="91439"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5BBBEA7-0B86-49F0-B8EA-21A807ABC97D}"/>
              </a:ext>
            </a:extLst>
          </p:cNvPr>
          <p:cNvCxnSpPr>
            <a:cxnSpLocks/>
          </p:cNvCxnSpPr>
          <p:nvPr/>
        </p:nvCxnSpPr>
        <p:spPr bwMode="auto">
          <a:xfrm>
            <a:off x="1210377" y="2798064"/>
            <a:ext cx="91439"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B5F3D88-68C2-441F-9F31-C80B1AF9BCC6}"/>
              </a:ext>
            </a:extLst>
          </p:cNvPr>
          <p:cNvCxnSpPr>
            <a:cxnSpLocks/>
          </p:cNvCxnSpPr>
          <p:nvPr/>
        </p:nvCxnSpPr>
        <p:spPr bwMode="auto">
          <a:xfrm>
            <a:off x="1210377" y="3759628"/>
            <a:ext cx="91439"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C489EAA-DEA7-4834-AC85-7F407C3BFA63}"/>
              </a:ext>
            </a:extLst>
          </p:cNvPr>
          <p:cNvCxnSpPr>
            <a:cxnSpLocks/>
          </p:cNvCxnSpPr>
          <p:nvPr/>
        </p:nvCxnSpPr>
        <p:spPr bwMode="auto">
          <a:xfrm>
            <a:off x="1210377" y="4240410"/>
            <a:ext cx="91439"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31C3B88-A7F5-43F9-A823-816FCB7AECE7}"/>
              </a:ext>
            </a:extLst>
          </p:cNvPr>
          <p:cNvCxnSpPr>
            <a:cxnSpLocks/>
          </p:cNvCxnSpPr>
          <p:nvPr/>
        </p:nvCxnSpPr>
        <p:spPr bwMode="auto">
          <a:xfrm>
            <a:off x="1210377" y="4721191"/>
            <a:ext cx="91439" cy="0"/>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42EF981F-B363-426A-813E-CFB88DC57E0F}"/>
              </a:ext>
            </a:extLst>
          </p:cNvPr>
          <p:cNvSpPr txBox="1"/>
          <p:nvPr/>
        </p:nvSpPr>
        <p:spPr bwMode="auto">
          <a:xfrm rot="16200000">
            <a:off x="-707170" y="3169893"/>
            <a:ext cx="24225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dirty="0">
                <a:solidFill>
                  <a:schemeClr val="bg1"/>
                </a:solidFill>
                <a:latin typeface="Calibri" panose="020F0502020204030204" pitchFamily="34" charset="0"/>
              </a:rPr>
              <a:t>接受 </a:t>
            </a:r>
            <a:br>
              <a:rPr lang="en-US" b="1" dirty="0">
                <a:solidFill>
                  <a:schemeClr val="bg1"/>
                </a:solidFill>
                <a:latin typeface="Calibri" panose="020F0502020204030204" pitchFamily="34" charset="0"/>
              </a:rPr>
            </a:br>
            <a:r>
              <a:rPr lang="zh-CN" b="1" dirty="0">
                <a:solidFill>
                  <a:schemeClr val="bg1"/>
                </a:solidFill>
                <a:latin typeface="Calibri" panose="020F0502020204030204" pitchFamily="34" charset="0"/>
              </a:rPr>
              <a:t>BMI 评估的患者 (%)</a:t>
            </a:r>
          </a:p>
        </p:txBody>
      </p:sp>
      <p:sp>
        <p:nvSpPr>
          <p:cNvPr id="31" name="TextBox 30">
            <a:extLst>
              <a:ext uri="{FF2B5EF4-FFF2-40B4-BE49-F238E27FC236}">
                <a16:creationId xmlns:a16="http://schemas.microsoft.com/office/drawing/2014/main" id="{4494A2AA-C785-4464-8CA5-9CB1E3442B21}"/>
              </a:ext>
            </a:extLst>
          </p:cNvPr>
          <p:cNvSpPr txBox="1"/>
          <p:nvPr/>
        </p:nvSpPr>
        <p:spPr bwMode="auto">
          <a:xfrm>
            <a:off x="796093" y="2160872"/>
            <a:ext cx="6356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just" rtl="0">
              <a:lnSpc>
                <a:spcPct val="100000"/>
              </a:lnSpc>
              <a:spcBef>
                <a:spcPct val="50000"/>
              </a:spcBef>
              <a:spcAft>
                <a:spcPct val="0"/>
              </a:spcAft>
              <a:buClrTx/>
              <a:buFontTx/>
              <a:buNone/>
            </a:pPr>
            <a:r>
              <a:rPr lang="zh-CN" sz="1400">
                <a:solidFill>
                  <a:schemeClr val="bg1"/>
                </a:solidFill>
                <a:latin typeface="Calibri" panose="020F0502020204030204" pitchFamily="34" charset="0"/>
              </a:rPr>
              <a:t>100</a:t>
            </a:r>
          </a:p>
        </p:txBody>
      </p:sp>
      <p:sp>
        <p:nvSpPr>
          <p:cNvPr id="32" name="TextBox 31">
            <a:extLst>
              <a:ext uri="{FF2B5EF4-FFF2-40B4-BE49-F238E27FC236}">
                <a16:creationId xmlns:a16="http://schemas.microsoft.com/office/drawing/2014/main" id="{F3E60F59-4328-4881-A51E-04FCCA5A53FF}"/>
              </a:ext>
            </a:extLst>
          </p:cNvPr>
          <p:cNvSpPr txBox="1"/>
          <p:nvPr/>
        </p:nvSpPr>
        <p:spPr bwMode="auto">
          <a:xfrm>
            <a:off x="856251" y="2634915"/>
            <a:ext cx="541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a:solidFill>
                  <a:schemeClr val="bg1"/>
                </a:solidFill>
                <a:latin typeface="Calibri" panose="020F0502020204030204" pitchFamily="34" charset="0"/>
              </a:rPr>
              <a:t>80</a:t>
            </a:r>
          </a:p>
        </p:txBody>
      </p:sp>
      <p:sp>
        <p:nvSpPr>
          <p:cNvPr id="33" name="TextBox 32">
            <a:extLst>
              <a:ext uri="{FF2B5EF4-FFF2-40B4-BE49-F238E27FC236}">
                <a16:creationId xmlns:a16="http://schemas.microsoft.com/office/drawing/2014/main" id="{77459D28-34DC-4CC6-A163-7205626DC43D}"/>
              </a:ext>
            </a:extLst>
          </p:cNvPr>
          <p:cNvSpPr txBox="1"/>
          <p:nvPr/>
        </p:nvSpPr>
        <p:spPr bwMode="auto">
          <a:xfrm>
            <a:off x="856251" y="3111366"/>
            <a:ext cx="541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a:solidFill>
                  <a:schemeClr val="bg1"/>
                </a:solidFill>
                <a:latin typeface="Calibri" panose="020F0502020204030204" pitchFamily="34" charset="0"/>
              </a:rPr>
              <a:t>60</a:t>
            </a:r>
          </a:p>
        </p:txBody>
      </p:sp>
      <p:sp>
        <p:nvSpPr>
          <p:cNvPr id="34" name="TextBox 33">
            <a:extLst>
              <a:ext uri="{FF2B5EF4-FFF2-40B4-BE49-F238E27FC236}">
                <a16:creationId xmlns:a16="http://schemas.microsoft.com/office/drawing/2014/main" id="{09BDF668-3661-47A2-80EE-4AF680644E49}"/>
              </a:ext>
            </a:extLst>
          </p:cNvPr>
          <p:cNvSpPr txBox="1"/>
          <p:nvPr/>
        </p:nvSpPr>
        <p:spPr bwMode="auto">
          <a:xfrm>
            <a:off x="856251" y="3597442"/>
            <a:ext cx="541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a:solidFill>
                  <a:schemeClr val="bg1"/>
                </a:solidFill>
                <a:latin typeface="Calibri" panose="020F0502020204030204" pitchFamily="34" charset="0"/>
              </a:rPr>
              <a:t>40</a:t>
            </a:r>
          </a:p>
        </p:txBody>
      </p:sp>
      <p:sp>
        <p:nvSpPr>
          <p:cNvPr id="35" name="TextBox 34">
            <a:extLst>
              <a:ext uri="{FF2B5EF4-FFF2-40B4-BE49-F238E27FC236}">
                <a16:creationId xmlns:a16="http://schemas.microsoft.com/office/drawing/2014/main" id="{821F8699-08D3-47D6-99C5-E3902216507F}"/>
              </a:ext>
            </a:extLst>
          </p:cNvPr>
          <p:cNvSpPr txBox="1"/>
          <p:nvPr/>
        </p:nvSpPr>
        <p:spPr bwMode="auto">
          <a:xfrm>
            <a:off x="856251" y="4076299"/>
            <a:ext cx="541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B1F35D26-BD8C-485F-8098-78962F66AB0E}"/>
              </a:ext>
            </a:extLst>
          </p:cNvPr>
          <p:cNvSpPr txBox="1"/>
          <p:nvPr/>
        </p:nvSpPr>
        <p:spPr bwMode="auto">
          <a:xfrm>
            <a:off x="947692" y="4555155"/>
            <a:ext cx="4239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a:solidFill>
                  <a:schemeClr val="bg1"/>
                </a:solidFill>
                <a:latin typeface="Calibri" panose="020F0502020204030204" pitchFamily="34" charset="0"/>
              </a:rPr>
              <a:t>0</a:t>
            </a:r>
          </a:p>
        </p:txBody>
      </p:sp>
      <p:sp>
        <p:nvSpPr>
          <p:cNvPr id="37" name="TextBox 36">
            <a:extLst>
              <a:ext uri="{FF2B5EF4-FFF2-40B4-BE49-F238E27FC236}">
                <a16:creationId xmlns:a16="http://schemas.microsoft.com/office/drawing/2014/main" id="{BC278065-BE09-495A-B12E-8C19333C1641}"/>
              </a:ext>
            </a:extLst>
          </p:cNvPr>
          <p:cNvSpPr txBox="1"/>
          <p:nvPr/>
        </p:nvSpPr>
        <p:spPr bwMode="auto">
          <a:xfrm>
            <a:off x="2554482" y="4953837"/>
            <a:ext cx="22065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1">
                <a:solidFill>
                  <a:schemeClr val="bg1"/>
                </a:solidFill>
              </a:rPr>
              <a:t>自基线以来的年数</a:t>
            </a:r>
          </a:p>
        </p:txBody>
      </p:sp>
      <p:cxnSp>
        <p:nvCxnSpPr>
          <p:cNvPr id="39" name="Straight Connector 38">
            <a:extLst>
              <a:ext uri="{FF2B5EF4-FFF2-40B4-BE49-F238E27FC236}">
                <a16:creationId xmlns:a16="http://schemas.microsoft.com/office/drawing/2014/main" id="{E8E3984C-8042-4EFD-93E9-5DA05EC46FCF}"/>
              </a:ext>
            </a:extLst>
          </p:cNvPr>
          <p:cNvCxnSpPr>
            <a:cxnSpLocks/>
          </p:cNvCxnSpPr>
          <p:nvPr/>
        </p:nvCxnSpPr>
        <p:spPr bwMode="auto">
          <a:xfrm>
            <a:off x="1525604"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8A15E7B-5C59-46EF-A4D9-56E9566CD752}"/>
              </a:ext>
            </a:extLst>
          </p:cNvPr>
          <p:cNvCxnSpPr>
            <a:cxnSpLocks/>
          </p:cNvCxnSpPr>
          <p:nvPr/>
        </p:nvCxnSpPr>
        <p:spPr bwMode="auto">
          <a:xfrm>
            <a:off x="2000450"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007BCEB-71D7-471A-BA2B-3179813F8D14}"/>
              </a:ext>
            </a:extLst>
          </p:cNvPr>
          <p:cNvCxnSpPr>
            <a:cxnSpLocks/>
          </p:cNvCxnSpPr>
          <p:nvPr/>
        </p:nvCxnSpPr>
        <p:spPr bwMode="auto">
          <a:xfrm>
            <a:off x="2475296"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C48006E-49CE-4A2E-9A98-94AA24817E0F}"/>
              </a:ext>
            </a:extLst>
          </p:cNvPr>
          <p:cNvCxnSpPr>
            <a:cxnSpLocks/>
          </p:cNvCxnSpPr>
          <p:nvPr/>
        </p:nvCxnSpPr>
        <p:spPr bwMode="auto">
          <a:xfrm>
            <a:off x="2950142"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9B2476B-3CB7-4965-BB53-DBD60061727C}"/>
              </a:ext>
            </a:extLst>
          </p:cNvPr>
          <p:cNvCxnSpPr>
            <a:cxnSpLocks/>
          </p:cNvCxnSpPr>
          <p:nvPr/>
        </p:nvCxnSpPr>
        <p:spPr bwMode="auto">
          <a:xfrm>
            <a:off x="3424988"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B2DDA1F-15C6-429B-99AD-9DDB0971F434}"/>
              </a:ext>
            </a:extLst>
          </p:cNvPr>
          <p:cNvCxnSpPr>
            <a:cxnSpLocks/>
          </p:cNvCxnSpPr>
          <p:nvPr/>
        </p:nvCxnSpPr>
        <p:spPr bwMode="auto">
          <a:xfrm>
            <a:off x="3899834"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36DE146-8CD8-43D5-AFC6-4321CCCB771E}"/>
              </a:ext>
            </a:extLst>
          </p:cNvPr>
          <p:cNvCxnSpPr>
            <a:cxnSpLocks/>
          </p:cNvCxnSpPr>
          <p:nvPr/>
        </p:nvCxnSpPr>
        <p:spPr bwMode="auto">
          <a:xfrm>
            <a:off x="4374680"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31B7BD4-B3E6-4740-AE54-2B00FE8BFDBD}"/>
              </a:ext>
            </a:extLst>
          </p:cNvPr>
          <p:cNvCxnSpPr>
            <a:cxnSpLocks/>
          </p:cNvCxnSpPr>
          <p:nvPr/>
        </p:nvCxnSpPr>
        <p:spPr bwMode="auto">
          <a:xfrm>
            <a:off x="4849526"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4395796-BB38-401F-A525-0ADF8112194B}"/>
              </a:ext>
            </a:extLst>
          </p:cNvPr>
          <p:cNvCxnSpPr>
            <a:cxnSpLocks/>
          </p:cNvCxnSpPr>
          <p:nvPr/>
        </p:nvCxnSpPr>
        <p:spPr bwMode="auto">
          <a:xfrm>
            <a:off x="5324372" y="4728410"/>
            <a:ext cx="0" cy="7219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5E73504-5072-4476-92F5-A1BD78803038}"/>
              </a:ext>
            </a:extLst>
          </p:cNvPr>
          <p:cNvCxnSpPr>
            <a:cxnSpLocks/>
          </p:cNvCxnSpPr>
          <p:nvPr/>
        </p:nvCxnSpPr>
        <p:spPr bwMode="auto">
          <a:xfrm>
            <a:off x="5799218" y="4728410"/>
            <a:ext cx="0" cy="72190"/>
          </a:xfrm>
          <a:prstGeom prst="line">
            <a:avLst/>
          </a:prstGeom>
          <a:noFill/>
          <a:ln w="28575" cap="flat" cmpd="sng" algn="ctr">
            <a:solidFill>
              <a:schemeClr val="bg1"/>
            </a:solidFill>
            <a:prstDash val="solid"/>
            <a:round/>
            <a:headEnd type="none" w="med" len="med"/>
            <a:tailEnd type="none" w="med" len="med"/>
          </a:ln>
          <a:effectLst/>
        </p:spPr>
      </p:cxnSp>
      <p:sp>
        <p:nvSpPr>
          <p:cNvPr id="52" name="TextBox 51">
            <a:extLst>
              <a:ext uri="{FF2B5EF4-FFF2-40B4-BE49-F238E27FC236}">
                <a16:creationId xmlns:a16="http://schemas.microsoft.com/office/drawing/2014/main" id="{2DA38DB1-742A-4EF1-9D25-7719AF66CDFE}"/>
              </a:ext>
            </a:extLst>
          </p:cNvPr>
          <p:cNvSpPr txBox="1"/>
          <p:nvPr/>
        </p:nvSpPr>
        <p:spPr bwMode="auto">
          <a:xfrm>
            <a:off x="1433765" y="4766912"/>
            <a:ext cx="91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D5A5B2E4-3372-4AE2-97C2-ACE9D1834303}"/>
              </a:ext>
            </a:extLst>
          </p:cNvPr>
          <p:cNvSpPr txBox="1"/>
          <p:nvPr/>
        </p:nvSpPr>
        <p:spPr bwMode="auto">
          <a:xfrm>
            <a:off x="1878934"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a:solidFill>
                  <a:schemeClr val="bg1"/>
                </a:solidFill>
                <a:latin typeface="Calibri" panose="020F0502020204030204" pitchFamily="34" charset="0"/>
              </a:rPr>
              <a:t>1</a:t>
            </a:r>
          </a:p>
        </p:txBody>
      </p:sp>
      <p:sp>
        <p:nvSpPr>
          <p:cNvPr id="54" name="TextBox 53">
            <a:extLst>
              <a:ext uri="{FF2B5EF4-FFF2-40B4-BE49-F238E27FC236}">
                <a16:creationId xmlns:a16="http://schemas.microsoft.com/office/drawing/2014/main" id="{B2913363-257A-4B45-8A71-92B4D254299B}"/>
              </a:ext>
            </a:extLst>
          </p:cNvPr>
          <p:cNvSpPr txBox="1"/>
          <p:nvPr/>
        </p:nvSpPr>
        <p:spPr bwMode="auto">
          <a:xfrm>
            <a:off x="2350572"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a:solidFill>
                  <a:schemeClr val="bg1"/>
                </a:solidFill>
                <a:latin typeface="Calibri" panose="020F0502020204030204" pitchFamily="34" charset="0"/>
              </a:rPr>
              <a:t>2</a:t>
            </a:r>
          </a:p>
        </p:txBody>
      </p:sp>
      <p:sp>
        <p:nvSpPr>
          <p:cNvPr id="55" name="TextBox 54">
            <a:extLst>
              <a:ext uri="{FF2B5EF4-FFF2-40B4-BE49-F238E27FC236}">
                <a16:creationId xmlns:a16="http://schemas.microsoft.com/office/drawing/2014/main" id="{E56615EE-CE07-4E9C-9841-CB24EBF40B83}"/>
              </a:ext>
            </a:extLst>
          </p:cNvPr>
          <p:cNvSpPr txBox="1"/>
          <p:nvPr/>
        </p:nvSpPr>
        <p:spPr bwMode="auto">
          <a:xfrm>
            <a:off x="2810178"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a:solidFill>
                  <a:schemeClr val="bg1"/>
                </a:solidFill>
                <a:latin typeface="Calibri" panose="020F0502020204030204" pitchFamily="34" charset="0"/>
              </a:rPr>
              <a:t>3</a:t>
            </a:r>
          </a:p>
        </p:txBody>
      </p:sp>
      <p:sp>
        <p:nvSpPr>
          <p:cNvPr id="56" name="TextBox 55">
            <a:extLst>
              <a:ext uri="{FF2B5EF4-FFF2-40B4-BE49-F238E27FC236}">
                <a16:creationId xmlns:a16="http://schemas.microsoft.com/office/drawing/2014/main" id="{2FD0ECAE-E665-4061-AEF2-CE237917622A}"/>
              </a:ext>
            </a:extLst>
          </p:cNvPr>
          <p:cNvSpPr txBox="1"/>
          <p:nvPr/>
        </p:nvSpPr>
        <p:spPr bwMode="auto">
          <a:xfrm>
            <a:off x="3296253"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a:solidFill>
                  <a:schemeClr val="bg1"/>
                </a:solidFill>
                <a:latin typeface="Calibri" panose="020F0502020204030204" pitchFamily="34" charset="0"/>
              </a:rPr>
              <a:t>4</a:t>
            </a:r>
          </a:p>
        </p:txBody>
      </p:sp>
      <p:sp>
        <p:nvSpPr>
          <p:cNvPr id="57" name="TextBox 56">
            <a:extLst>
              <a:ext uri="{FF2B5EF4-FFF2-40B4-BE49-F238E27FC236}">
                <a16:creationId xmlns:a16="http://schemas.microsoft.com/office/drawing/2014/main" id="{82E75A71-08A0-4A62-895C-B2A9E1FA47DF}"/>
              </a:ext>
            </a:extLst>
          </p:cNvPr>
          <p:cNvSpPr txBox="1"/>
          <p:nvPr/>
        </p:nvSpPr>
        <p:spPr bwMode="auto">
          <a:xfrm>
            <a:off x="3777515"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a:solidFill>
                  <a:schemeClr val="bg1"/>
                </a:solidFill>
                <a:latin typeface="Calibri" panose="020F0502020204030204" pitchFamily="34" charset="0"/>
              </a:rPr>
              <a:t>5</a:t>
            </a:r>
          </a:p>
        </p:txBody>
      </p:sp>
      <p:sp>
        <p:nvSpPr>
          <p:cNvPr id="58" name="TextBox 57">
            <a:extLst>
              <a:ext uri="{FF2B5EF4-FFF2-40B4-BE49-F238E27FC236}">
                <a16:creationId xmlns:a16="http://schemas.microsoft.com/office/drawing/2014/main" id="{866D097E-8601-4422-A715-4816A312EA03}"/>
              </a:ext>
            </a:extLst>
          </p:cNvPr>
          <p:cNvSpPr txBox="1"/>
          <p:nvPr/>
        </p:nvSpPr>
        <p:spPr bwMode="auto">
          <a:xfrm>
            <a:off x="4249152"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a:solidFill>
                  <a:schemeClr val="bg1"/>
                </a:solidFill>
                <a:latin typeface="Calibri" panose="020F0502020204030204" pitchFamily="34" charset="0"/>
              </a:rPr>
              <a:t>6</a:t>
            </a:r>
          </a:p>
        </p:txBody>
      </p:sp>
      <p:sp>
        <p:nvSpPr>
          <p:cNvPr id="59" name="TextBox 58">
            <a:extLst>
              <a:ext uri="{FF2B5EF4-FFF2-40B4-BE49-F238E27FC236}">
                <a16:creationId xmlns:a16="http://schemas.microsoft.com/office/drawing/2014/main" id="{3774263C-0693-41B5-B36F-7E53CA61B27E}"/>
              </a:ext>
            </a:extLst>
          </p:cNvPr>
          <p:cNvSpPr txBox="1"/>
          <p:nvPr/>
        </p:nvSpPr>
        <p:spPr bwMode="auto">
          <a:xfrm>
            <a:off x="4711164"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a:solidFill>
                  <a:schemeClr val="bg1"/>
                </a:solidFill>
                <a:latin typeface="Calibri" panose="020F0502020204030204" pitchFamily="34" charset="0"/>
              </a:rPr>
              <a:t>7</a:t>
            </a:r>
          </a:p>
        </p:txBody>
      </p:sp>
      <p:sp>
        <p:nvSpPr>
          <p:cNvPr id="60" name="TextBox 59">
            <a:extLst>
              <a:ext uri="{FF2B5EF4-FFF2-40B4-BE49-F238E27FC236}">
                <a16:creationId xmlns:a16="http://schemas.microsoft.com/office/drawing/2014/main" id="{A41E508E-A7FF-4683-B5E4-C9690D81676A}"/>
              </a:ext>
            </a:extLst>
          </p:cNvPr>
          <p:cNvSpPr txBox="1"/>
          <p:nvPr/>
        </p:nvSpPr>
        <p:spPr bwMode="auto">
          <a:xfrm>
            <a:off x="5194833"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a:solidFill>
                  <a:schemeClr val="bg1"/>
                </a:solidFill>
                <a:latin typeface="Calibri" panose="020F0502020204030204" pitchFamily="34" charset="0"/>
              </a:rPr>
              <a:t>8</a:t>
            </a:r>
          </a:p>
        </p:txBody>
      </p:sp>
      <p:sp>
        <p:nvSpPr>
          <p:cNvPr id="61" name="TextBox 60">
            <a:extLst>
              <a:ext uri="{FF2B5EF4-FFF2-40B4-BE49-F238E27FC236}">
                <a16:creationId xmlns:a16="http://schemas.microsoft.com/office/drawing/2014/main" id="{C4139B45-98D6-49D9-A22C-D3974E74B719}"/>
              </a:ext>
            </a:extLst>
          </p:cNvPr>
          <p:cNvSpPr txBox="1"/>
          <p:nvPr/>
        </p:nvSpPr>
        <p:spPr bwMode="auto">
          <a:xfrm>
            <a:off x="5666471" y="4766912"/>
            <a:ext cx="176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a:solidFill>
                  <a:schemeClr val="bg1"/>
                </a:solidFill>
                <a:latin typeface="Calibri" panose="020F0502020204030204" pitchFamily="34" charset="0"/>
              </a:rPr>
              <a:t>9</a:t>
            </a:r>
          </a:p>
        </p:txBody>
      </p:sp>
      <p:sp>
        <p:nvSpPr>
          <p:cNvPr id="62" name="TextBox 61">
            <a:extLst>
              <a:ext uri="{FF2B5EF4-FFF2-40B4-BE49-F238E27FC236}">
                <a16:creationId xmlns:a16="http://schemas.microsoft.com/office/drawing/2014/main" id="{4198FC8C-F9D1-4ABD-907D-24B5F3C78B8D}"/>
              </a:ext>
            </a:extLst>
          </p:cNvPr>
          <p:cNvSpPr txBox="1"/>
          <p:nvPr/>
        </p:nvSpPr>
        <p:spPr bwMode="auto">
          <a:xfrm>
            <a:off x="940470" y="1992584"/>
            <a:ext cx="51811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tabLst>
                <a:tab pos="354013" algn="l"/>
                <a:tab pos="827088" algn="l"/>
                <a:tab pos="1296988" algn="l"/>
                <a:tab pos="1763713" algn="l"/>
                <a:tab pos="2243138" algn="l"/>
                <a:tab pos="2695575" algn="l"/>
                <a:tab pos="3178175" algn="l"/>
                <a:tab pos="3686175" algn="l"/>
                <a:tab pos="4152900" algn="l"/>
                <a:tab pos="4629150" algn="l"/>
              </a:tabLst>
            </a:pPr>
            <a:r>
              <a:rPr lang="zh-CN" sz="1200">
                <a:solidFill>
                  <a:schemeClr val="bg1"/>
                </a:solidFill>
                <a:latin typeface="Calibri" panose="020F0502020204030204" pitchFamily="34" charset="0"/>
              </a:rPr>
              <a:t>N = 6721 4857 4084 3345 2541 1876 1313 961 656 259</a:t>
            </a:r>
          </a:p>
        </p:txBody>
      </p:sp>
      <p:grpSp>
        <p:nvGrpSpPr>
          <p:cNvPr id="67" name="Group 66">
            <a:extLst>
              <a:ext uri="{FF2B5EF4-FFF2-40B4-BE49-F238E27FC236}">
                <a16:creationId xmlns:a16="http://schemas.microsoft.com/office/drawing/2014/main" id="{2825D827-C7D5-4FB2-889A-B83F3D50A1C2}"/>
              </a:ext>
            </a:extLst>
          </p:cNvPr>
          <p:cNvGrpSpPr/>
          <p:nvPr/>
        </p:nvGrpSpPr>
        <p:grpSpPr>
          <a:xfrm>
            <a:off x="1357161" y="2312472"/>
            <a:ext cx="360947" cy="2391875"/>
            <a:chOff x="1357161" y="2312472"/>
            <a:chExt cx="360947" cy="2391875"/>
          </a:xfrm>
        </p:grpSpPr>
        <p:sp>
          <p:nvSpPr>
            <p:cNvPr id="63" name="Rectangle 62">
              <a:extLst>
                <a:ext uri="{FF2B5EF4-FFF2-40B4-BE49-F238E27FC236}">
                  <a16:creationId xmlns:a16="http://schemas.microsoft.com/office/drawing/2014/main" id="{85432A5A-BE4F-4A0C-91FB-2A0D66B6DC7D}"/>
                </a:ext>
              </a:extLst>
            </p:cNvPr>
            <p:cNvSpPr/>
            <p:nvPr/>
          </p:nvSpPr>
          <p:spPr bwMode="auto">
            <a:xfrm>
              <a:off x="1357161" y="4598469"/>
              <a:ext cx="360947" cy="105878"/>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FECD60B7-6DA8-458E-B5C3-A4FFD7AC44F1}"/>
                </a:ext>
              </a:extLst>
            </p:cNvPr>
            <p:cNvSpPr/>
            <p:nvPr/>
          </p:nvSpPr>
          <p:spPr bwMode="auto">
            <a:xfrm>
              <a:off x="1357161" y="3159493"/>
              <a:ext cx="360947" cy="144138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F0ABC1EF-63C5-4BC0-9446-CC6DDA6B202A}"/>
                </a:ext>
              </a:extLst>
            </p:cNvPr>
            <p:cNvSpPr/>
            <p:nvPr/>
          </p:nvSpPr>
          <p:spPr bwMode="auto">
            <a:xfrm>
              <a:off x="1357161" y="2504977"/>
              <a:ext cx="360947" cy="65692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CB481A46-88DA-4F31-918A-CCD2F2C58E3A}"/>
                </a:ext>
              </a:extLst>
            </p:cNvPr>
            <p:cNvSpPr/>
            <p:nvPr/>
          </p:nvSpPr>
          <p:spPr bwMode="auto">
            <a:xfrm>
              <a:off x="1357161" y="2312472"/>
              <a:ext cx="360947" cy="1925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8" name="Group 67">
            <a:extLst>
              <a:ext uri="{FF2B5EF4-FFF2-40B4-BE49-F238E27FC236}">
                <a16:creationId xmlns:a16="http://schemas.microsoft.com/office/drawing/2014/main" id="{83600A61-5722-43C1-A655-6C9074008F75}"/>
              </a:ext>
            </a:extLst>
          </p:cNvPr>
          <p:cNvGrpSpPr/>
          <p:nvPr/>
        </p:nvGrpSpPr>
        <p:grpSpPr>
          <a:xfrm>
            <a:off x="1829066" y="2312472"/>
            <a:ext cx="360947" cy="2391875"/>
            <a:chOff x="1357161" y="2312472"/>
            <a:chExt cx="360947" cy="2391875"/>
          </a:xfrm>
        </p:grpSpPr>
        <p:sp>
          <p:nvSpPr>
            <p:cNvPr id="69" name="Rectangle 68">
              <a:extLst>
                <a:ext uri="{FF2B5EF4-FFF2-40B4-BE49-F238E27FC236}">
                  <a16:creationId xmlns:a16="http://schemas.microsoft.com/office/drawing/2014/main" id="{5EB1E878-DF33-48BB-A4BE-F32EFFF6932F}"/>
                </a:ext>
              </a:extLst>
            </p:cNvPr>
            <p:cNvSpPr/>
            <p:nvPr/>
          </p:nvSpPr>
          <p:spPr bwMode="auto">
            <a:xfrm>
              <a:off x="1357161" y="4610501"/>
              <a:ext cx="360947" cy="9384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9166D707-0620-48DC-897E-FECF7E172582}"/>
                </a:ext>
              </a:extLst>
            </p:cNvPr>
            <p:cNvSpPr/>
            <p:nvPr/>
          </p:nvSpPr>
          <p:spPr bwMode="auto">
            <a:xfrm>
              <a:off x="1357161" y="3253339"/>
              <a:ext cx="360947" cy="135475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43A7C5DF-24B3-4596-A817-8C5134F6B0DB}"/>
                </a:ext>
              </a:extLst>
            </p:cNvPr>
            <p:cNvSpPr/>
            <p:nvPr/>
          </p:nvSpPr>
          <p:spPr bwMode="auto">
            <a:xfrm>
              <a:off x="1357161" y="2548288"/>
              <a:ext cx="360947" cy="70986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5EB032A9-8867-4485-B7B9-81A40D33759F}"/>
                </a:ext>
              </a:extLst>
            </p:cNvPr>
            <p:cNvSpPr/>
            <p:nvPr/>
          </p:nvSpPr>
          <p:spPr bwMode="auto">
            <a:xfrm>
              <a:off x="1357161" y="2312472"/>
              <a:ext cx="360947" cy="2334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3" name="Group 72">
            <a:extLst>
              <a:ext uri="{FF2B5EF4-FFF2-40B4-BE49-F238E27FC236}">
                <a16:creationId xmlns:a16="http://schemas.microsoft.com/office/drawing/2014/main" id="{08C7378A-2361-4D1A-B95B-3CAC7F8AF820}"/>
              </a:ext>
            </a:extLst>
          </p:cNvPr>
          <p:cNvGrpSpPr/>
          <p:nvPr/>
        </p:nvGrpSpPr>
        <p:grpSpPr>
          <a:xfrm>
            <a:off x="2300971" y="2312472"/>
            <a:ext cx="360947" cy="2391875"/>
            <a:chOff x="1357161" y="2312472"/>
            <a:chExt cx="360947" cy="2391875"/>
          </a:xfrm>
        </p:grpSpPr>
        <p:sp>
          <p:nvSpPr>
            <p:cNvPr id="74" name="Rectangle 73">
              <a:extLst>
                <a:ext uri="{FF2B5EF4-FFF2-40B4-BE49-F238E27FC236}">
                  <a16:creationId xmlns:a16="http://schemas.microsoft.com/office/drawing/2014/main" id="{4735F34F-D048-4826-8FEE-6D87FD63E8A5}"/>
                </a:ext>
              </a:extLst>
            </p:cNvPr>
            <p:cNvSpPr/>
            <p:nvPr/>
          </p:nvSpPr>
          <p:spPr bwMode="auto">
            <a:xfrm>
              <a:off x="1357161" y="4593657"/>
              <a:ext cx="360947" cy="11069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D41A344E-14A9-4D5D-8523-0D7BC6712A0E}"/>
                </a:ext>
              </a:extLst>
            </p:cNvPr>
            <p:cNvSpPr/>
            <p:nvPr/>
          </p:nvSpPr>
          <p:spPr bwMode="auto">
            <a:xfrm>
              <a:off x="1357161" y="3274995"/>
              <a:ext cx="360947" cy="131866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E283B633-0FD9-4EF8-8018-A0BB5FF436C0}"/>
                </a:ext>
              </a:extLst>
            </p:cNvPr>
            <p:cNvSpPr/>
            <p:nvPr/>
          </p:nvSpPr>
          <p:spPr bwMode="auto">
            <a:xfrm>
              <a:off x="1357161" y="2538664"/>
              <a:ext cx="360947" cy="73873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AB2687E9-D5B8-40D9-9601-AC3FAC418742}"/>
                </a:ext>
              </a:extLst>
            </p:cNvPr>
            <p:cNvSpPr/>
            <p:nvPr/>
          </p:nvSpPr>
          <p:spPr bwMode="auto">
            <a:xfrm>
              <a:off x="1357161" y="2312472"/>
              <a:ext cx="360947" cy="2334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8" name="Group 77">
            <a:extLst>
              <a:ext uri="{FF2B5EF4-FFF2-40B4-BE49-F238E27FC236}">
                <a16:creationId xmlns:a16="http://schemas.microsoft.com/office/drawing/2014/main" id="{B951913F-1D36-4A45-9F64-A5002E3795A0}"/>
              </a:ext>
            </a:extLst>
          </p:cNvPr>
          <p:cNvGrpSpPr/>
          <p:nvPr/>
        </p:nvGrpSpPr>
        <p:grpSpPr>
          <a:xfrm>
            <a:off x="2772876" y="2312472"/>
            <a:ext cx="360947" cy="2391874"/>
            <a:chOff x="1357161" y="2312472"/>
            <a:chExt cx="360947" cy="2391874"/>
          </a:xfrm>
        </p:grpSpPr>
        <p:sp>
          <p:nvSpPr>
            <p:cNvPr id="79" name="Rectangle 78">
              <a:extLst>
                <a:ext uri="{FF2B5EF4-FFF2-40B4-BE49-F238E27FC236}">
                  <a16:creationId xmlns:a16="http://schemas.microsoft.com/office/drawing/2014/main" id="{C5FFA0B8-3E8D-412F-937B-8E3D23E00B70}"/>
                </a:ext>
              </a:extLst>
            </p:cNvPr>
            <p:cNvSpPr/>
            <p:nvPr/>
          </p:nvSpPr>
          <p:spPr bwMode="auto">
            <a:xfrm>
              <a:off x="1357161" y="4600875"/>
              <a:ext cx="360947" cy="10347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4634B8E4-EFC4-4750-9987-6917AC0CE141}"/>
                </a:ext>
              </a:extLst>
            </p:cNvPr>
            <p:cNvSpPr/>
            <p:nvPr/>
          </p:nvSpPr>
          <p:spPr bwMode="auto">
            <a:xfrm>
              <a:off x="1357161" y="3313498"/>
              <a:ext cx="360947" cy="129122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686F15DA-5D36-4680-A226-6C6AEF2AF76F}"/>
                </a:ext>
              </a:extLst>
            </p:cNvPr>
            <p:cNvSpPr/>
            <p:nvPr/>
          </p:nvSpPr>
          <p:spPr bwMode="auto">
            <a:xfrm>
              <a:off x="1357161" y="2550695"/>
              <a:ext cx="360947" cy="76424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1EAAD83D-5682-47B4-83CF-AC4414C4F532}"/>
                </a:ext>
              </a:extLst>
            </p:cNvPr>
            <p:cNvSpPr/>
            <p:nvPr/>
          </p:nvSpPr>
          <p:spPr bwMode="auto">
            <a:xfrm>
              <a:off x="1357161" y="2312472"/>
              <a:ext cx="360947" cy="2401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3" name="Group 82">
            <a:extLst>
              <a:ext uri="{FF2B5EF4-FFF2-40B4-BE49-F238E27FC236}">
                <a16:creationId xmlns:a16="http://schemas.microsoft.com/office/drawing/2014/main" id="{AD8D6801-A270-4E6F-903C-9B3992C29AB4}"/>
              </a:ext>
            </a:extLst>
          </p:cNvPr>
          <p:cNvGrpSpPr/>
          <p:nvPr/>
        </p:nvGrpSpPr>
        <p:grpSpPr>
          <a:xfrm>
            <a:off x="3244781" y="2312471"/>
            <a:ext cx="360947" cy="2391875"/>
            <a:chOff x="1357161" y="2312471"/>
            <a:chExt cx="360947" cy="2391875"/>
          </a:xfrm>
        </p:grpSpPr>
        <p:sp>
          <p:nvSpPr>
            <p:cNvPr id="84" name="Rectangle 83">
              <a:extLst>
                <a:ext uri="{FF2B5EF4-FFF2-40B4-BE49-F238E27FC236}">
                  <a16:creationId xmlns:a16="http://schemas.microsoft.com/office/drawing/2014/main" id="{F7CDBA9F-8860-4C50-B90C-9278E26BC1B4}"/>
                </a:ext>
              </a:extLst>
            </p:cNvPr>
            <p:cNvSpPr/>
            <p:nvPr/>
          </p:nvSpPr>
          <p:spPr bwMode="auto">
            <a:xfrm>
              <a:off x="1357161" y="4627827"/>
              <a:ext cx="360947" cy="7651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4221F2CE-BE04-46E0-8927-C4424AC5A758}"/>
                </a:ext>
              </a:extLst>
            </p:cNvPr>
            <p:cNvSpPr/>
            <p:nvPr/>
          </p:nvSpPr>
          <p:spPr bwMode="auto">
            <a:xfrm>
              <a:off x="1357161" y="3361142"/>
              <a:ext cx="360947" cy="126861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64F811B9-1F7E-4F33-A1F3-B304EBCF9FE2}"/>
                </a:ext>
              </a:extLst>
            </p:cNvPr>
            <p:cNvSpPr/>
            <p:nvPr/>
          </p:nvSpPr>
          <p:spPr bwMode="auto">
            <a:xfrm>
              <a:off x="1357161" y="2589196"/>
              <a:ext cx="360947" cy="77194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32D57A32-B0E1-4BC3-A4FF-2F647FE40B5F}"/>
                </a:ext>
              </a:extLst>
            </p:cNvPr>
            <p:cNvSpPr/>
            <p:nvPr/>
          </p:nvSpPr>
          <p:spPr bwMode="auto">
            <a:xfrm>
              <a:off x="1357161" y="2312471"/>
              <a:ext cx="360947" cy="2786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8" name="Group 87">
            <a:extLst>
              <a:ext uri="{FF2B5EF4-FFF2-40B4-BE49-F238E27FC236}">
                <a16:creationId xmlns:a16="http://schemas.microsoft.com/office/drawing/2014/main" id="{B1531B3B-858D-40D2-9798-7EA1A868B961}"/>
              </a:ext>
            </a:extLst>
          </p:cNvPr>
          <p:cNvGrpSpPr/>
          <p:nvPr/>
        </p:nvGrpSpPr>
        <p:grpSpPr>
          <a:xfrm>
            <a:off x="3716686" y="2312472"/>
            <a:ext cx="360947" cy="2391874"/>
            <a:chOff x="1357161" y="2312472"/>
            <a:chExt cx="360947" cy="2391874"/>
          </a:xfrm>
        </p:grpSpPr>
        <p:sp>
          <p:nvSpPr>
            <p:cNvPr id="89" name="Rectangle 88">
              <a:extLst>
                <a:ext uri="{FF2B5EF4-FFF2-40B4-BE49-F238E27FC236}">
                  <a16:creationId xmlns:a16="http://schemas.microsoft.com/office/drawing/2014/main" id="{BC5C4A72-E408-4997-9F74-B4F5AC57F89D}"/>
                </a:ext>
              </a:extLst>
            </p:cNvPr>
            <p:cNvSpPr/>
            <p:nvPr/>
          </p:nvSpPr>
          <p:spPr bwMode="auto">
            <a:xfrm>
              <a:off x="1357161" y="4618201"/>
              <a:ext cx="360947" cy="8614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EDB6B2F4-402C-4241-95F8-784424CEF38B}"/>
                </a:ext>
              </a:extLst>
            </p:cNvPr>
            <p:cNvSpPr/>
            <p:nvPr/>
          </p:nvSpPr>
          <p:spPr bwMode="auto">
            <a:xfrm>
              <a:off x="1357161" y="3357292"/>
              <a:ext cx="360947" cy="12589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7DB116E3-0332-4CC8-824E-CDB8BC4950C6}"/>
                </a:ext>
              </a:extLst>
            </p:cNvPr>
            <p:cNvSpPr/>
            <p:nvPr/>
          </p:nvSpPr>
          <p:spPr bwMode="auto">
            <a:xfrm>
              <a:off x="1357161" y="2581496"/>
              <a:ext cx="360947" cy="77772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2D08CE46-B6FB-4748-A573-DD2636FAE6D9}"/>
                </a:ext>
              </a:extLst>
            </p:cNvPr>
            <p:cNvSpPr/>
            <p:nvPr/>
          </p:nvSpPr>
          <p:spPr bwMode="auto">
            <a:xfrm>
              <a:off x="1357161" y="2312472"/>
              <a:ext cx="360947" cy="2709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 name="Group 92">
            <a:extLst>
              <a:ext uri="{FF2B5EF4-FFF2-40B4-BE49-F238E27FC236}">
                <a16:creationId xmlns:a16="http://schemas.microsoft.com/office/drawing/2014/main" id="{0B67B8EB-DBDB-4ABB-B3D3-563E907962C8}"/>
              </a:ext>
            </a:extLst>
          </p:cNvPr>
          <p:cNvGrpSpPr/>
          <p:nvPr/>
        </p:nvGrpSpPr>
        <p:grpSpPr>
          <a:xfrm>
            <a:off x="4188591" y="2312472"/>
            <a:ext cx="360947" cy="2391875"/>
            <a:chOff x="1357161" y="2312472"/>
            <a:chExt cx="360947" cy="2391875"/>
          </a:xfrm>
        </p:grpSpPr>
        <p:sp>
          <p:nvSpPr>
            <p:cNvPr id="94" name="Rectangle 93">
              <a:extLst>
                <a:ext uri="{FF2B5EF4-FFF2-40B4-BE49-F238E27FC236}">
                  <a16:creationId xmlns:a16="http://schemas.microsoft.com/office/drawing/2014/main" id="{D6F54A3E-6A1D-48EF-9645-57EC940187B7}"/>
                </a:ext>
              </a:extLst>
            </p:cNvPr>
            <p:cNvSpPr/>
            <p:nvPr/>
          </p:nvSpPr>
          <p:spPr bwMode="auto">
            <a:xfrm>
              <a:off x="1357161" y="4612427"/>
              <a:ext cx="360947" cy="9192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289C3075-30EB-4802-9383-C56D3962855B}"/>
                </a:ext>
              </a:extLst>
            </p:cNvPr>
            <p:cNvSpPr/>
            <p:nvPr/>
          </p:nvSpPr>
          <p:spPr bwMode="auto">
            <a:xfrm>
              <a:off x="1357161" y="3368842"/>
              <a:ext cx="360947" cy="124550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CA45CAB7-19D8-4E43-9B8C-5992A537F559}"/>
                </a:ext>
              </a:extLst>
            </p:cNvPr>
            <p:cNvSpPr/>
            <p:nvPr/>
          </p:nvSpPr>
          <p:spPr bwMode="auto">
            <a:xfrm>
              <a:off x="1357161" y="2579572"/>
              <a:ext cx="360947" cy="78734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FB5A547A-8F1C-4239-9706-C9902445BAAD}"/>
                </a:ext>
              </a:extLst>
            </p:cNvPr>
            <p:cNvSpPr/>
            <p:nvPr/>
          </p:nvSpPr>
          <p:spPr bwMode="auto">
            <a:xfrm>
              <a:off x="1357161" y="2312472"/>
              <a:ext cx="360947" cy="2709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8" name="Group 97">
            <a:extLst>
              <a:ext uri="{FF2B5EF4-FFF2-40B4-BE49-F238E27FC236}">
                <a16:creationId xmlns:a16="http://schemas.microsoft.com/office/drawing/2014/main" id="{499994D4-3E58-4332-8163-A04026D0B1D2}"/>
              </a:ext>
            </a:extLst>
          </p:cNvPr>
          <p:cNvGrpSpPr/>
          <p:nvPr/>
        </p:nvGrpSpPr>
        <p:grpSpPr>
          <a:xfrm>
            <a:off x="4660496" y="2312472"/>
            <a:ext cx="360947" cy="2391874"/>
            <a:chOff x="1357161" y="2312472"/>
            <a:chExt cx="360947" cy="2391874"/>
          </a:xfrm>
        </p:grpSpPr>
        <p:sp>
          <p:nvSpPr>
            <p:cNvPr id="99" name="Rectangle 98">
              <a:extLst>
                <a:ext uri="{FF2B5EF4-FFF2-40B4-BE49-F238E27FC236}">
                  <a16:creationId xmlns:a16="http://schemas.microsoft.com/office/drawing/2014/main" id="{1F23E380-5189-4844-A50E-1E1A975097B6}"/>
                </a:ext>
              </a:extLst>
            </p:cNvPr>
            <p:cNvSpPr/>
            <p:nvPr/>
          </p:nvSpPr>
          <p:spPr bwMode="auto">
            <a:xfrm>
              <a:off x="1357161" y="4620125"/>
              <a:ext cx="360947" cy="8422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4AFC38D7-F04C-4A73-AF05-738581389A59}"/>
                </a:ext>
              </a:extLst>
            </p:cNvPr>
            <p:cNvSpPr/>
            <p:nvPr/>
          </p:nvSpPr>
          <p:spPr bwMode="auto">
            <a:xfrm>
              <a:off x="1357161" y="3372692"/>
              <a:ext cx="360947" cy="12512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10A093F5-DF7D-4A57-9366-2FAB83CC37A0}"/>
                </a:ext>
              </a:extLst>
            </p:cNvPr>
            <p:cNvSpPr/>
            <p:nvPr/>
          </p:nvSpPr>
          <p:spPr bwMode="auto">
            <a:xfrm>
              <a:off x="1357161" y="2589196"/>
              <a:ext cx="360947" cy="78349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17845467-8FF9-4CE7-99EB-5EFB29AE0344}"/>
                </a:ext>
              </a:extLst>
            </p:cNvPr>
            <p:cNvSpPr/>
            <p:nvPr/>
          </p:nvSpPr>
          <p:spPr bwMode="auto">
            <a:xfrm>
              <a:off x="1357161" y="2312472"/>
              <a:ext cx="360947" cy="2747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3" name="Group 102">
            <a:extLst>
              <a:ext uri="{FF2B5EF4-FFF2-40B4-BE49-F238E27FC236}">
                <a16:creationId xmlns:a16="http://schemas.microsoft.com/office/drawing/2014/main" id="{1E7DBDD1-8B25-4672-AEB2-A82C4CEB9D08}"/>
              </a:ext>
            </a:extLst>
          </p:cNvPr>
          <p:cNvGrpSpPr/>
          <p:nvPr/>
        </p:nvGrpSpPr>
        <p:grpSpPr>
          <a:xfrm>
            <a:off x="5132401" y="2312472"/>
            <a:ext cx="360947" cy="2391875"/>
            <a:chOff x="1357161" y="2312472"/>
            <a:chExt cx="360947" cy="2391875"/>
          </a:xfrm>
        </p:grpSpPr>
        <p:sp>
          <p:nvSpPr>
            <p:cNvPr id="104" name="Rectangle 103">
              <a:extLst>
                <a:ext uri="{FF2B5EF4-FFF2-40B4-BE49-F238E27FC236}">
                  <a16:creationId xmlns:a16="http://schemas.microsoft.com/office/drawing/2014/main" id="{F7156D23-59AA-4D09-A971-B1C888FAE69E}"/>
                </a:ext>
              </a:extLst>
            </p:cNvPr>
            <p:cNvSpPr/>
            <p:nvPr/>
          </p:nvSpPr>
          <p:spPr bwMode="auto">
            <a:xfrm>
              <a:off x="1357161" y="4612427"/>
              <a:ext cx="360947" cy="9192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AB2C598E-D8FF-4EA0-902A-3E929210D2ED}"/>
                </a:ext>
              </a:extLst>
            </p:cNvPr>
            <p:cNvSpPr/>
            <p:nvPr/>
          </p:nvSpPr>
          <p:spPr bwMode="auto">
            <a:xfrm>
              <a:off x="1357161" y="3540172"/>
              <a:ext cx="360947" cy="107032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EA80CFEE-D04E-485C-BEB5-8F349148B6F2}"/>
                </a:ext>
              </a:extLst>
            </p:cNvPr>
            <p:cNvSpPr/>
            <p:nvPr/>
          </p:nvSpPr>
          <p:spPr bwMode="auto">
            <a:xfrm>
              <a:off x="1357161" y="2568020"/>
              <a:ext cx="360947" cy="97407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98CFDE2B-4F00-4153-95B9-C1FFD0BA8E30}"/>
                </a:ext>
              </a:extLst>
            </p:cNvPr>
            <p:cNvSpPr/>
            <p:nvPr/>
          </p:nvSpPr>
          <p:spPr bwMode="auto">
            <a:xfrm>
              <a:off x="1357161" y="2312472"/>
              <a:ext cx="360947" cy="2574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8" name="Group 107">
            <a:extLst>
              <a:ext uri="{FF2B5EF4-FFF2-40B4-BE49-F238E27FC236}">
                <a16:creationId xmlns:a16="http://schemas.microsoft.com/office/drawing/2014/main" id="{E322F391-2FD3-4ED4-B685-B0F5F6885124}"/>
              </a:ext>
            </a:extLst>
          </p:cNvPr>
          <p:cNvGrpSpPr/>
          <p:nvPr/>
        </p:nvGrpSpPr>
        <p:grpSpPr>
          <a:xfrm>
            <a:off x="5604308" y="2312472"/>
            <a:ext cx="360947" cy="2397649"/>
            <a:chOff x="1357161" y="2312472"/>
            <a:chExt cx="360947" cy="2397649"/>
          </a:xfrm>
        </p:grpSpPr>
        <p:sp>
          <p:nvSpPr>
            <p:cNvPr id="109" name="Rectangle 108">
              <a:extLst>
                <a:ext uri="{FF2B5EF4-FFF2-40B4-BE49-F238E27FC236}">
                  <a16:creationId xmlns:a16="http://schemas.microsoft.com/office/drawing/2014/main" id="{38BEAA2A-49F5-4E54-8F95-E90FBEB4C0D9}"/>
                </a:ext>
              </a:extLst>
            </p:cNvPr>
            <p:cNvSpPr/>
            <p:nvPr/>
          </p:nvSpPr>
          <p:spPr bwMode="auto">
            <a:xfrm>
              <a:off x="1357161" y="4664402"/>
              <a:ext cx="360947" cy="4571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0D7B17C7-E531-4E8B-9C5E-6795F076C36C}"/>
                </a:ext>
              </a:extLst>
            </p:cNvPr>
            <p:cNvSpPr/>
            <p:nvPr/>
          </p:nvSpPr>
          <p:spPr bwMode="auto">
            <a:xfrm>
              <a:off x="1357161" y="3611399"/>
              <a:ext cx="360947" cy="105107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EB9DD17C-47CA-4CDB-AEC1-B73EABA45620}"/>
                </a:ext>
              </a:extLst>
            </p:cNvPr>
            <p:cNvSpPr/>
            <p:nvPr/>
          </p:nvSpPr>
          <p:spPr bwMode="auto">
            <a:xfrm>
              <a:off x="1357161" y="2585346"/>
              <a:ext cx="360947" cy="102412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7DFFBE9C-A4D2-427D-904F-B4C58136F633}"/>
                </a:ext>
              </a:extLst>
            </p:cNvPr>
            <p:cNvSpPr/>
            <p:nvPr/>
          </p:nvSpPr>
          <p:spPr bwMode="auto">
            <a:xfrm>
              <a:off x="1357161" y="2312472"/>
              <a:ext cx="360947" cy="2709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3" name="TextBox 112">
            <a:extLst>
              <a:ext uri="{FF2B5EF4-FFF2-40B4-BE49-F238E27FC236}">
                <a16:creationId xmlns:a16="http://schemas.microsoft.com/office/drawing/2014/main" id="{9E6AF017-D822-43C5-82AD-FF267A47B956}"/>
              </a:ext>
            </a:extLst>
          </p:cNvPr>
          <p:cNvSpPr txBox="1"/>
          <p:nvPr/>
        </p:nvSpPr>
        <p:spPr bwMode="auto">
          <a:xfrm>
            <a:off x="6288070" y="1508762"/>
            <a:ext cx="56302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1">
                <a:solidFill>
                  <a:schemeClr val="bg1"/>
                </a:solidFill>
                <a:latin typeface="Calibri" panose="020F0502020204030204" pitchFamily="34" charset="0"/>
              </a:rPr>
              <a:t>比较</a:t>
            </a:r>
            <a:r>
              <a:rPr lang="zh-CN" sz="1400" b="1">
                <a:solidFill>
                  <a:schemeClr val="bg1"/>
                </a:solidFill>
              </a:rPr>
              <a:t>从</a:t>
            </a:r>
            <a:r>
              <a:rPr lang="zh-CN" sz="1400" b="1">
                <a:solidFill>
                  <a:schemeClr val="bg1"/>
                </a:solidFill>
                <a:latin typeface="Calibri" panose="020F0502020204030204" pitchFamily="34" charset="0"/>
              </a:rPr>
              <a:t>基线 BMI 到稳定 BMI 的变化的 IRR 和 95% CI</a:t>
            </a:r>
          </a:p>
        </p:txBody>
      </p:sp>
      <p:sp>
        <p:nvSpPr>
          <p:cNvPr id="114" name="TextBox 113">
            <a:extLst>
              <a:ext uri="{FF2B5EF4-FFF2-40B4-BE49-F238E27FC236}">
                <a16:creationId xmlns:a16="http://schemas.microsoft.com/office/drawing/2014/main" id="{F219FBEB-A1C4-4CA3-B305-F154F544985F}"/>
              </a:ext>
            </a:extLst>
          </p:cNvPr>
          <p:cNvSpPr txBox="1"/>
          <p:nvPr/>
        </p:nvSpPr>
        <p:spPr bwMode="auto">
          <a:xfrm>
            <a:off x="9224554" y="1727564"/>
            <a:ext cx="2652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tabLst>
                <a:tab pos="960438" algn="l"/>
              </a:tabLst>
            </a:pPr>
            <a:r>
              <a:rPr lang="zh-CN" sz="1200" b="1">
                <a:solidFill>
                  <a:schemeClr val="bg1"/>
                </a:solidFill>
                <a:latin typeface="Calibri" panose="020F0502020204030204" pitchFamily="34" charset="0"/>
              </a:rPr>
              <a:t>事件/PYFU 调整后的 IRR (95% Cl)</a:t>
            </a:r>
          </a:p>
        </p:txBody>
      </p:sp>
      <p:sp>
        <p:nvSpPr>
          <p:cNvPr id="115" name="TextBox 114">
            <a:extLst>
              <a:ext uri="{FF2B5EF4-FFF2-40B4-BE49-F238E27FC236}">
                <a16:creationId xmlns:a16="http://schemas.microsoft.com/office/drawing/2014/main" id="{FC7360A2-EED1-4E85-B3CC-DD849CBB071D}"/>
              </a:ext>
            </a:extLst>
          </p:cNvPr>
          <p:cNvSpPr txBox="1"/>
          <p:nvPr/>
        </p:nvSpPr>
        <p:spPr bwMode="auto">
          <a:xfrm>
            <a:off x="6223362" y="2005151"/>
            <a:ext cx="1699261" cy="661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100"/>
              </a:lnSpc>
              <a:spcBef>
                <a:spcPts val="0"/>
              </a:spcBef>
              <a:spcAft>
                <a:spcPct val="0"/>
              </a:spcAft>
              <a:buClrTx/>
              <a:buFontTx/>
              <a:buNone/>
            </a:pPr>
            <a:r>
              <a:rPr lang="zh-CN" sz="1100" b="1" dirty="0">
                <a:solidFill>
                  <a:schemeClr val="bg1"/>
                </a:solidFill>
              </a:rPr>
              <a:t>心血管疾病</a:t>
            </a:r>
          </a:p>
          <a:p>
            <a:pPr algn="l" rtl="0">
              <a:lnSpc>
                <a:spcPts val="1100"/>
              </a:lnSpc>
              <a:spcBef>
                <a:spcPts val="0"/>
              </a:spcBef>
              <a:spcAft>
                <a:spcPct val="0"/>
              </a:spcAft>
              <a:buClrTx/>
              <a:buFontTx/>
              <a:buNone/>
              <a:tabLst>
                <a:tab pos="114300" algn="l"/>
              </a:tabLst>
            </a:pPr>
            <a:r>
              <a:rPr lang="zh-CN" sz="1100" dirty="0">
                <a:solidFill>
                  <a:schemeClr val="bg1"/>
                </a:solidFill>
              </a:rPr>
              <a:t>	减少 &gt;1 kg/m</a:t>
            </a:r>
            <a:r>
              <a:rPr lang="zh-CN" sz="1100" baseline="30000" dirty="0">
                <a:solidFill>
                  <a:schemeClr val="bg1"/>
                </a:solidFill>
              </a:rPr>
              <a:t>2</a:t>
            </a:r>
          </a:p>
          <a:p>
            <a:pPr algn="l" rtl="0">
              <a:lnSpc>
                <a:spcPts val="1100"/>
              </a:lnSpc>
              <a:spcBef>
                <a:spcPts val="0"/>
              </a:spcBef>
              <a:spcAft>
                <a:spcPct val="0"/>
              </a:spcAft>
              <a:buClrTx/>
              <a:buFontTx/>
              <a:buNone/>
              <a:tabLst>
                <a:tab pos="114300" algn="l"/>
              </a:tabLst>
            </a:pPr>
            <a:r>
              <a:rPr lang="zh-CN" sz="1100" dirty="0">
                <a:solidFill>
                  <a:schemeClr val="bg1"/>
                </a:solidFill>
              </a:rPr>
              <a:t>	稳定 +/- 1 kg/m</a:t>
            </a:r>
            <a:r>
              <a:rPr lang="zh-CN" sz="1100" baseline="30000" dirty="0">
                <a:solidFill>
                  <a:schemeClr val="bg1"/>
                </a:solidFill>
              </a:rPr>
              <a:t>2</a:t>
            </a:r>
          </a:p>
          <a:p>
            <a:pPr rtl="0">
              <a:lnSpc>
                <a:spcPts val="1100"/>
              </a:lnSpc>
              <a:spcBef>
                <a:spcPts val="0"/>
              </a:spcBef>
              <a:tabLst>
                <a:tab pos="114300" algn="l"/>
              </a:tabLst>
            </a:pPr>
            <a:r>
              <a:rPr lang="zh-CN" sz="1100" dirty="0">
                <a:solidFill>
                  <a:schemeClr val="bg1"/>
                </a:solidFill>
              </a:rPr>
              <a:t>	增加 &gt;1 kg/m</a:t>
            </a:r>
            <a:r>
              <a:rPr lang="zh-CN" sz="1100" baseline="30000" dirty="0">
                <a:solidFill>
                  <a:schemeClr val="bg1"/>
                </a:solidFill>
              </a:rPr>
              <a:t>2</a:t>
            </a:r>
          </a:p>
        </p:txBody>
      </p:sp>
      <p:sp>
        <p:nvSpPr>
          <p:cNvPr id="116" name="TextBox 115">
            <a:extLst>
              <a:ext uri="{FF2B5EF4-FFF2-40B4-BE49-F238E27FC236}">
                <a16:creationId xmlns:a16="http://schemas.microsoft.com/office/drawing/2014/main" id="{6AFE2586-1921-4769-B015-F428AE972A09}"/>
              </a:ext>
            </a:extLst>
          </p:cNvPr>
          <p:cNvSpPr txBox="1"/>
          <p:nvPr/>
        </p:nvSpPr>
        <p:spPr bwMode="auto">
          <a:xfrm>
            <a:off x="6223363" y="2697483"/>
            <a:ext cx="1500052" cy="661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100"/>
              </a:lnSpc>
              <a:spcBef>
                <a:spcPts val="0"/>
              </a:spcBef>
              <a:spcAft>
                <a:spcPct val="0"/>
              </a:spcAft>
              <a:buClrTx/>
              <a:buFontTx/>
              <a:buNone/>
            </a:pPr>
            <a:r>
              <a:rPr lang="zh-CN" sz="1100" b="1">
                <a:solidFill>
                  <a:schemeClr val="bg1"/>
                </a:solidFill>
              </a:rPr>
              <a:t>恶性肿瘤</a:t>
            </a:r>
          </a:p>
          <a:p>
            <a:pPr algn="l" rtl="0">
              <a:lnSpc>
                <a:spcPts val="1100"/>
              </a:lnSpc>
              <a:spcBef>
                <a:spcPts val="0"/>
              </a:spcBef>
              <a:spcAft>
                <a:spcPct val="0"/>
              </a:spcAft>
              <a:buClrTx/>
              <a:buFontTx/>
              <a:buNone/>
              <a:tabLst>
                <a:tab pos="114300" algn="l"/>
              </a:tabLst>
            </a:pPr>
            <a:r>
              <a:rPr lang="zh-CN" sz="1100">
                <a:solidFill>
                  <a:schemeClr val="bg1"/>
                </a:solidFill>
              </a:rPr>
              <a:t>	减少 &gt;1 kg/m</a:t>
            </a:r>
            <a:r>
              <a:rPr lang="zh-CN" sz="1100" baseline="30000">
                <a:solidFill>
                  <a:schemeClr val="bg1"/>
                </a:solidFill>
              </a:rPr>
              <a:t>2</a:t>
            </a:r>
          </a:p>
          <a:p>
            <a:pPr algn="l" rtl="0">
              <a:lnSpc>
                <a:spcPts val="1100"/>
              </a:lnSpc>
              <a:spcBef>
                <a:spcPts val="0"/>
              </a:spcBef>
              <a:spcAft>
                <a:spcPct val="0"/>
              </a:spcAft>
              <a:buClrTx/>
              <a:buFontTx/>
              <a:buNone/>
              <a:tabLst>
                <a:tab pos="114300" algn="l"/>
              </a:tabLst>
            </a:pPr>
            <a:r>
              <a:rPr lang="zh-CN" sz="1100">
                <a:solidFill>
                  <a:schemeClr val="bg1"/>
                </a:solidFill>
              </a:rPr>
              <a:t>	稳定 +/- 1 kg/m</a:t>
            </a:r>
            <a:r>
              <a:rPr lang="zh-CN" sz="1100" baseline="30000">
                <a:solidFill>
                  <a:schemeClr val="bg1"/>
                </a:solidFill>
              </a:rPr>
              <a:t>2</a:t>
            </a:r>
          </a:p>
          <a:p>
            <a:pPr rtl="0">
              <a:lnSpc>
                <a:spcPts val="1100"/>
              </a:lnSpc>
              <a:spcBef>
                <a:spcPts val="0"/>
              </a:spcBef>
              <a:tabLst>
                <a:tab pos="114300" algn="l"/>
              </a:tabLst>
            </a:pPr>
            <a:r>
              <a:rPr lang="zh-CN" sz="1100">
                <a:solidFill>
                  <a:schemeClr val="bg1"/>
                </a:solidFill>
              </a:rPr>
              <a:t>	增加 &gt;1 kg/m</a:t>
            </a:r>
            <a:r>
              <a:rPr lang="zh-CN" sz="1100" baseline="30000">
                <a:solidFill>
                  <a:schemeClr val="bg1"/>
                </a:solidFill>
              </a:rPr>
              <a:t>2</a:t>
            </a:r>
          </a:p>
        </p:txBody>
      </p:sp>
      <p:sp>
        <p:nvSpPr>
          <p:cNvPr id="117" name="TextBox 116">
            <a:extLst>
              <a:ext uri="{FF2B5EF4-FFF2-40B4-BE49-F238E27FC236}">
                <a16:creationId xmlns:a16="http://schemas.microsoft.com/office/drawing/2014/main" id="{EC05A115-31DD-4973-90F9-E9437C0972CB}"/>
              </a:ext>
            </a:extLst>
          </p:cNvPr>
          <p:cNvSpPr txBox="1"/>
          <p:nvPr/>
        </p:nvSpPr>
        <p:spPr bwMode="auto">
          <a:xfrm>
            <a:off x="6223362" y="3370220"/>
            <a:ext cx="1493521" cy="661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100"/>
              </a:lnSpc>
              <a:spcBef>
                <a:spcPts val="0"/>
              </a:spcBef>
              <a:spcAft>
                <a:spcPct val="0"/>
              </a:spcAft>
              <a:buClrTx/>
              <a:buFontTx/>
              <a:buNone/>
            </a:pPr>
            <a:r>
              <a:rPr lang="zh-CN" sz="1100" b="1">
                <a:solidFill>
                  <a:schemeClr val="bg1"/>
                </a:solidFill>
              </a:rPr>
              <a:t>糖尿病多汗症</a:t>
            </a:r>
          </a:p>
          <a:p>
            <a:pPr algn="l" rtl="0">
              <a:lnSpc>
                <a:spcPts val="1100"/>
              </a:lnSpc>
              <a:spcBef>
                <a:spcPts val="0"/>
              </a:spcBef>
              <a:spcAft>
                <a:spcPct val="0"/>
              </a:spcAft>
              <a:buClrTx/>
              <a:buFontTx/>
              <a:buNone/>
              <a:tabLst>
                <a:tab pos="114300" algn="l"/>
              </a:tabLst>
            </a:pPr>
            <a:r>
              <a:rPr lang="zh-CN" sz="1100">
                <a:solidFill>
                  <a:schemeClr val="bg1"/>
                </a:solidFill>
              </a:rPr>
              <a:t>	减少 &gt;1 kg/m</a:t>
            </a:r>
            <a:r>
              <a:rPr lang="zh-CN" sz="1100" baseline="30000">
                <a:solidFill>
                  <a:schemeClr val="bg1"/>
                </a:solidFill>
              </a:rPr>
              <a:t>2</a:t>
            </a:r>
          </a:p>
          <a:p>
            <a:pPr algn="l" rtl="0">
              <a:lnSpc>
                <a:spcPts val="1100"/>
              </a:lnSpc>
              <a:spcBef>
                <a:spcPts val="0"/>
              </a:spcBef>
              <a:spcAft>
                <a:spcPct val="0"/>
              </a:spcAft>
              <a:buClrTx/>
              <a:buFontTx/>
              <a:buNone/>
              <a:tabLst>
                <a:tab pos="114300" algn="l"/>
              </a:tabLst>
            </a:pPr>
            <a:r>
              <a:rPr lang="zh-CN" sz="1100">
                <a:solidFill>
                  <a:schemeClr val="bg1"/>
                </a:solidFill>
              </a:rPr>
              <a:t>	稳定 +/- 1 kg/m</a:t>
            </a:r>
            <a:r>
              <a:rPr lang="zh-CN" sz="1100" baseline="30000">
                <a:solidFill>
                  <a:schemeClr val="bg1"/>
                </a:solidFill>
              </a:rPr>
              <a:t>2</a:t>
            </a:r>
          </a:p>
          <a:p>
            <a:pPr rtl="0">
              <a:lnSpc>
                <a:spcPts val="1100"/>
              </a:lnSpc>
              <a:spcBef>
                <a:spcPts val="0"/>
              </a:spcBef>
              <a:tabLst>
                <a:tab pos="114300" algn="l"/>
              </a:tabLst>
            </a:pPr>
            <a:r>
              <a:rPr lang="zh-CN" sz="1100">
                <a:solidFill>
                  <a:schemeClr val="bg1"/>
                </a:solidFill>
              </a:rPr>
              <a:t>	增加 &gt;1 kg/m</a:t>
            </a:r>
            <a:r>
              <a:rPr lang="zh-CN" sz="1100" baseline="30000">
                <a:solidFill>
                  <a:schemeClr val="bg1"/>
                </a:solidFill>
              </a:rPr>
              <a:t>2</a:t>
            </a:r>
          </a:p>
        </p:txBody>
      </p:sp>
      <p:sp>
        <p:nvSpPr>
          <p:cNvPr id="118" name="TextBox 117">
            <a:extLst>
              <a:ext uri="{FF2B5EF4-FFF2-40B4-BE49-F238E27FC236}">
                <a16:creationId xmlns:a16="http://schemas.microsoft.com/office/drawing/2014/main" id="{792A16D1-BAB5-45DE-96CD-E3D0206096C6}"/>
              </a:ext>
            </a:extLst>
          </p:cNvPr>
          <p:cNvSpPr txBox="1"/>
          <p:nvPr/>
        </p:nvSpPr>
        <p:spPr bwMode="auto">
          <a:xfrm>
            <a:off x="6223363" y="4049488"/>
            <a:ext cx="1526178" cy="661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100"/>
              </a:lnSpc>
              <a:spcBef>
                <a:spcPts val="0"/>
              </a:spcBef>
              <a:spcAft>
                <a:spcPct val="0"/>
              </a:spcAft>
              <a:buClrTx/>
              <a:buFontTx/>
              <a:buNone/>
            </a:pPr>
            <a:r>
              <a:rPr lang="zh-CN" sz="1100" b="1">
                <a:solidFill>
                  <a:schemeClr val="bg1"/>
                </a:solidFill>
              </a:rPr>
              <a:t>全因死亡率</a:t>
            </a:r>
          </a:p>
          <a:p>
            <a:pPr algn="l" rtl="0">
              <a:lnSpc>
                <a:spcPts val="1100"/>
              </a:lnSpc>
              <a:spcBef>
                <a:spcPts val="0"/>
              </a:spcBef>
              <a:spcAft>
                <a:spcPct val="0"/>
              </a:spcAft>
              <a:buClrTx/>
              <a:buFontTx/>
              <a:buNone/>
              <a:tabLst>
                <a:tab pos="114300" algn="l"/>
              </a:tabLst>
            </a:pPr>
            <a:r>
              <a:rPr lang="zh-CN" sz="1100">
                <a:solidFill>
                  <a:schemeClr val="bg1"/>
                </a:solidFill>
              </a:rPr>
              <a:t>	减少 &gt;1 kg/m</a:t>
            </a:r>
            <a:r>
              <a:rPr lang="zh-CN" sz="1100" baseline="30000">
                <a:solidFill>
                  <a:schemeClr val="bg1"/>
                </a:solidFill>
              </a:rPr>
              <a:t>2</a:t>
            </a:r>
          </a:p>
          <a:p>
            <a:pPr algn="l" rtl="0">
              <a:lnSpc>
                <a:spcPts val="1100"/>
              </a:lnSpc>
              <a:spcBef>
                <a:spcPts val="0"/>
              </a:spcBef>
              <a:spcAft>
                <a:spcPct val="0"/>
              </a:spcAft>
              <a:buClrTx/>
              <a:buFontTx/>
              <a:buNone/>
              <a:tabLst>
                <a:tab pos="114300" algn="l"/>
              </a:tabLst>
            </a:pPr>
            <a:r>
              <a:rPr lang="zh-CN" sz="1100">
                <a:solidFill>
                  <a:schemeClr val="bg1"/>
                </a:solidFill>
              </a:rPr>
              <a:t>	稳定 +/- 1 kg/m</a:t>
            </a:r>
            <a:r>
              <a:rPr lang="zh-CN" sz="1100" baseline="30000">
                <a:solidFill>
                  <a:schemeClr val="bg1"/>
                </a:solidFill>
              </a:rPr>
              <a:t>2</a:t>
            </a:r>
          </a:p>
          <a:p>
            <a:pPr rtl="0">
              <a:lnSpc>
                <a:spcPts val="1100"/>
              </a:lnSpc>
              <a:spcBef>
                <a:spcPts val="0"/>
              </a:spcBef>
              <a:tabLst>
                <a:tab pos="114300" algn="l"/>
              </a:tabLst>
            </a:pPr>
            <a:r>
              <a:rPr lang="zh-CN" sz="1100">
                <a:solidFill>
                  <a:schemeClr val="bg1"/>
                </a:solidFill>
              </a:rPr>
              <a:t>	增加 &gt;1 kg/m</a:t>
            </a:r>
            <a:r>
              <a:rPr lang="zh-CN" sz="1100" baseline="30000">
                <a:solidFill>
                  <a:schemeClr val="bg1"/>
                </a:solidFill>
              </a:rPr>
              <a:t>2</a:t>
            </a:r>
          </a:p>
        </p:txBody>
      </p:sp>
      <p:sp>
        <p:nvSpPr>
          <p:cNvPr id="119" name="TextBox 118">
            <a:extLst>
              <a:ext uri="{FF2B5EF4-FFF2-40B4-BE49-F238E27FC236}">
                <a16:creationId xmlns:a16="http://schemas.microsoft.com/office/drawing/2014/main" id="{5A8F19CE-A159-4CB6-B5A1-18C57184FD15}"/>
              </a:ext>
            </a:extLst>
          </p:cNvPr>
          <p:cNvSpPr txBox="1"/>
          <p:nvPr/>
        </p:nvSpPr>
        <p:spPr bwMode="auto">
          <a:xfrm>
            <a:off x="9312728" y="2142311"/>
            <a:ext cx="830581" cy="5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100"/>
              </a:lnSpc>
              <a:spcBef>
                <a:spcPts val="0"/>
              </a:spcBef>
              <a:spcAft>
                <a:spcPct val="0"/>
              </a:spcAft>
              <a:buClrTx/>
              <a:buFontTx/>
              <a:buNone/>
            </a:pPr>
            <a:r>
              <a:rPr lang="zh-CN" sz="1200">
                <a:solidFill>
                  <a:schemeClr val="bg1"/>
                </a:solidFill>
                <a:latin typeface="Calibri" panose="020F0502020204030204" pitchFamily="34" charset="0"/>
              </a:rPr>
              <a:t>21/3412</a:t>
            </a:r>
          </a:p>
          <a:p>
            <a:pPr algn="l" rtl="0">
              <a:lnSpc>
                <a:spcPts val="1100"/>
              </a:lnSpc>
              <a:spcBef>
                <a:spcPts val="0"/>
              </a:spcBef>
              <a:spcAft>
                <a:spcPct val="0"/>
              </a:spcAft>
              <a:buClrTx/>
              <a:buFontTx/>
              <a:buNone/>
            </a:pPr>
            <a:r>
              <a:rPr lang="zh-CN" sz="1200">
                <a:solidFill>
                  <a:schemeClr val="bg1"/>
                </a:solidFill>
              </a:rPr>
              <a:t>53/13519</a:t>
            </a:r>
          </a:p>
          <a:p>
            <a:pPr algn="l" rtl="0">
              <a:lnSpc>
                <a:spcPts val="1100"/>
              </a:lnSpc>
              <a:spcBef>
                <a:spcPts val="0"/>
              </a:spcBef>
              <a:spcAft>
                <a:spcPct val="0"/>
              </a:spcAft>
              <a:buClrTx/>
              <a:buFontTx/>
              <a:buNone/>
            </a:pPr>
            <a:r>
              <a:rPr lang="zh-CN" sz="1200">
                <a:solidFill>
                  <a:schemeClr val="bg1"/>
                </a:solidFill>
              </a:rPr>
              <a:t>26/5912</a:t>
            </a:r>
          </a:p>
        </p:txBody>
      </p:sp>
      <p:sp>
        <p:nvSpPr>
          <p:cNvPr id="120" name="TextBox 119">
            <a:extLst>
              <a:ext uri="{FF2B5EF4-FFF2-40B4-BE49-F238E27FC236}">
                <a16:creationId xmlns:a16="http://schemas.microsoft.com/office/drawing/2014/main" id="{87179BCB-C31D-4CBB-B6DC-D5E181F6A705}"/>
              </a:ext>
            </a:extLst>
          </p:cNvPr>
          <p:cNvSpPr txBox="1"/>
          <p:nvPr/>
        </p:nvSpPr>
        <p:spPr bwMode="auto">
          <a:xfrm>
            <a:off x="9315992" y="2841176"/>
            <a:ext cx="830581" cy="5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100"/>
              </a:lnSpc>
              <a:spcBef>
                <a:spcPts val="0"/>
              </a:spcBef>
              <a:spcAft>
                <a:spcPct val="0"/>
              </a:spcAft>
              <a:buClrTx/>
              <a:buFontTx/>
              <a:buNone/>
            </a:pPr>
            <a:r>
              <a:rPr lang="zh-CN" sz="1200">
                <a:solidFill>
                  <a:schemeClr val="bg1"/>
                </a:solidFill>
                <a:latin typeface="Calibri" panose="020F0502020204030204" pitchFamily="34" charset="0"/>
              </a:rPr>
              <a:t>28/3205</a:t>
            </a:r>
          </a:p>
          <a:p>
            <a:pPr algn="l" rtl="0">
              <a:lnSpc>
                <a:spcPts val="1100"/>
              </a:lnSpc>
              <a:spcBef>
                <a:spcPts val="0"/>
              </a:spcBef>
              <a:spcAft>
                <a:spcPct val="0"/>
              </a:spcAft>
              <a:buClrTx/>
              <a:buFontTx/>
              <a:buNone/>
            </a:pPr>
            <a:r>
              <a:rPr lang="zh-CN" sz="1200">
                <a:solidFill>
                  <a:schemeClr val="bg1"/>
                </a:solidFill>
              </a:rPr>
              <a:t>87/12909</a:t>
            </a:r>
          </a:p>
          <a:p>
            <a:pPr algn="l" rtl="0">
              <a:lnSpc>
                <a:spcPts val="1100"/>
              </a:lnSpc>
              <a:spcBef>
                <a:spcPts val="0"/>
              </a:spcBef>
              <a:spcAft>
                <a:spcPct val="0"/>
              </a:spcAft>
              <a:buClrTx/>
              <a:buFontTx/>
              <a:buNone/>
            </a:pPr>
            <a:r>
              <a:rPr lang="zh-CN" sz="1200">
                <a:solidFill>
                  <a:schemeClr val="bg1"/>
                </a:solidFill>
              </a:rPr>
              <a:t>34/5660</a:t>
            </a:r>
          </a:p>
        </p:txBody>
      </p:sp>
      <p:sp>
        <p:nvSpPr>
          <p:cNvPr id="121" name="TextBox 120">
            <a:extLst>
              <a:ext uri="{FF2B5EF4-FFF2-40B4-BE49-F238E27FC236}">
                <a16:creationId xmlns:a16="http://schemas.microsoft.com/office/drawing/2014/main" id="{4CDC6E3A-2C01-42BF-AF25-E05187118F60}"/>
              </a:ext>
            </a:extLst>
          </p:cNvPr>
          <p:cNvSpPr txBox="1"/>
          <p:nvPr/>
        </p:nvSpPr>
        <p:spPr bwMode="auto">
          <a:xfrm>
            <a:off x="7170388" y="4916679"/>
            <a:ext cx="32820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b="1">
                <a:solidFill>
                  <a:schemeClr val="bg1"/>
                </a:solidFill>
                <a:latin typeface="Calibri" panose="020F0502020204030204" pitchFamily="34" charset="0"/>
              </a:rPr>
              <a:t>IRR 和 95% CI（对数标度）</a:t>
            </a:r>
          </a:p>
        </p:txBody>
      </p:sp>
      <p:sp>
        <p:nvSpPr>
          <p:cNvPr id="122" name="TextBox 121">
            <a:extLst>
              <a:ext uri="{FF2B5EF4-FFF2-40B4-BE49-F238E27FC236}">
                <a16:creationId xmlns:a16="http://schemas.microsoft.com/office/drawing/2014/main" id="{FA2AC1EA-D3EC-45E6-B21B-7F60D6D5152E}"/>
              </a:ext>
            </a:extLst>
          </p:cNvPr>
          <p:cNvSpPr txBox="1"/>
          <p:nvPr/>
        </p:nvSpPr>
        <p:spPr bwMode="auto">
          <a:xfrm>
            <a:off x="9315992" y="3514124"/>
            <a:ext cx="830581" cy="5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100"/>
              </a:lnSpc>
              <a:spcBef>
                <a:spcPts val="0"/>
              </a:spcBef>
              <a:spcAft>
                <a:spcPct val="0"/>
              </a:spcAft>
              <a:buClrTx/>
              <a:buFontTx/>
              <a:buNone/>
            </a:pPr>
            <a:r>
              <a:rPr lang="zh-CN" sz="1200">
                <a:solidFill>
                  <a:schemeClr val="bg1"/>
                </a:solidFill>
                <a:latin typeface="Calibri" panose="020F0502020204030204" pitchFamily="34" charset="0"/>
              </a:rPr>
              <a:t>23/3169</a:t>
            </a:r>
          </a:p>
          <a:p>
            <a:pPr algn="l" rtl="0">
              <a:lnSpc>
                <a:spcPts val="1100"/>
              </a:lnSpc>
              <a:spcBef>
                <a:spcPts val="0"/>
              </a:spcBef>
              <a:spcAft>
                <a:spcPct val="0"/>
              </a:spcAft>
              <a:buClrTx/>
              <a:buFontTx/>
              <a:buNone/>
            </a:pPr>
            <a:r>
              <a:rPr lang="zh-CN" sz="1200">
                <a:solidFill>
                  <a:schemeClr val="bg1"/>
                </a:solidFill>
              </a:rPr>
              <a:t>65/12989</a:t>
            </a:r>
          </a:p>
          <a:p>
            <a:pPr algn="l" rtl="0">
              <a:lnSpc>
                <a:spcPts val="1100"/>
              </a:lnSpc>
              <a:spcBef>
                <a:spcPts val="0"/>
              </a:spcBef>
              <a:spcAft>
                <a:spcPct val="0"/>
              </a:spcAft>
              <a:buClrTx/>
              <a:buFontTx/>
              <a:buNone/>
            </a:pPr>
            <a:r>
              <a:rPr lang="zh-CN" sz="1200">
                <a:solidFill>
                  <a:schemeClr val="bg1"/>
                </a:solidFill>
              </a:rPr>
              <a:t>56/5649</a:t>
            </a:r>
          </a:p>
        </p:txBody>
      </p:sp>
      <p:sp>
        <p:nvSpPr>
          <p:cNvPr id="123" name="TextBox 122">
            <a:extLst>
              <a:ext uri="{FF2B5EF4-FFF2-40B4-BE49-F238E27FC236}">
                <a16:creationId xmlns:a16="http://schemas.microsoft.com/office/drawing/2014/main" id="{E5F49A38-99B8-4028-A795-AF4798AEFE67}"/>
              </a:ext>
            </a:extLst>
          </p:cNvPr>
          <p:cNvSpPr txBox="1"/>
          <p:nvPr/>
        </p:nvSpPr>
        <p:spPr bwMode="auto">
          <a:xfrm>
            <a:off x="9315992" y="4187073"/>
            <a:ext cx="888837" cy="5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100"/>
              </a:lnSpc>
              <a:spcBef>
                <a:spcPts val="0"/>
              </a:spcBef>
              <a:spcAft>
                <a:spcPct val="0"/>
              </a:spcAft>
              <a:buClrTx/>
              <a:buFontTx/>
              <a:buNone/>
            </a:pPr>
            <a:r>
              <a:rPr lang="zh-CN" sz="1200">
                <a:solidFill>
                  <a:schemeClr val="bg1"/>
                </a:solidFill>
                <a:latin typeface="Calibri" panose="020F0502020204030204" pitchFamily="34" charset="0"/>
              </a:rPr>
              <a:t>86/3624</a:t>
            </a:r>
          </a:p>
          <a:p>
            <a:pPr algn="l" rtl="0">
              <a:lnSpc>
                <a:spcPts val="1100"/>
              </a:lnSpc>
              <a:spcBef>
                <a:spcPts val="0"/>
              </a:spcBef>
              <a:spcAft>
                <a:spcPct val="0"/>
              </a:spcAft>
              <a:buClrTx/>
              <a:buFontTx/>
              <a:buNone/>
            </a:pPr>
            <a:r>
              <a:rPr lang="zh-CN" sz="1200">
                <a:solidFill>
                  <a:schemeClr val="bg1"/>
                </a:solidFill>
              </a:rPr>
              <a:t>117/14420</a:t>
            </a:r>
          </a:p>
          <a:p>
            <a:pPr algn="l" rtl="0">
              <a:lnSpc>
                <a:spcPts val="1100"/>
              </a:lnSpc>
              <a:spcBef>
                <a:spcPts val="0"/>
              </a:spcBef>
              <a:spcAft>
                <a:spcPct val="0"/>
              </a:spcAft>
              <a:buClrTx/>
              <a:buFontTx/>
              <a:buNone/>
            </a:pPr>
            <a:r>
              <a:rPr lang="zh-CN" sz="1200">
                <a:solidFill>
                  <a:schemeClr val="bg1"/>
                </a:solidFill>
              </a:rPr>
              <a:t>54/6321</a:t>
            </a:r>
          </a:p>
        </p:txBody>
      </p:sp>
      <p:sp>
        <p:nvSpPr>
          <p:cNvPr id="124" name="TextBox 123">
            <a:extLst>
              <a:ext uri="{FF2B5EF4-FFF2-40B4-BE49-F238E27FC236}">
                <a16:creationId xmlns:a16="http://schemas.microsoft.com/office/drawing/2014/main" id="{33C2C2F7-1163-4FF4-BCC2-E9E664951CA3}"/>
              </a:ext>
            </a:extLst>
          </p:cNvPr>
          <p:cNvSpPr txBox="1"/>
          <p:nvPr/>
        </p:nvSpPr>
        <p:spPr bwMode="auto">
          <a:xfrm>
            <a:off x="10319968" y="2142311"/>
            <a:ext cx="1205617" cy="5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100"/>
              </a:lnSpc>
              <a:spcBef>
                <a:spcPts val="0"/>
              </a:spcBef>
              <a:spcAft>
                <a:spcPct val="0"/>
              </a:spcAft>
              <a:buClrTx/>
              <a:buFontTx/>
              <a:buNone/>
            </a:pPr>
            <a:r>
              <a:rPr lang="zh-CN" sz="1200">
                <a:solidFill>
                  <a:schemeClr val="bg1"/>
                </a:solidFill>
                <a:latin typeface="Calibri" panose="020F0502020204030204" pitchFamily="34" charset="0"/>
              </a:rPr>
              <a:t>1.47 (0.87-2.49)</a:t>
            </a:r>
          </a:p>
          <a:p>
            <a:pPr algn="l" rtl="0">
              <a:lnSpc>
                <a:spcPts val="1100"/>
              </a:lnSpc>
              <a:spcBef>
                <a:spcPts val="0"/>
              </a:spcBef>
              <a:spcAft>
                <a:spcPct val="0"/>
              </a:spcAft>
              <a:buClrTx/>
              <a:buFontTx/>
              <a:buNone/>
            </a:pPr>
            <a:r>
              <a:rPr lang="zh-CN" sz="1200">
                <a:solidFill>
                  <a:schemeClr val="bg1"/>
                </a:solidFill>
              </a:rPr>
              <a:t>1.00</a:t>
            </a:r>
          </a:p>
          <a:p>
            <a:pPr algn="l" rtl="0">
              <a:lnSpc>
                <a:spcPts val="1100"/>
              </a:lnSpc>
              <a:spcBef>
                <a:spcPts val="0"/>
              </a:spcBef>
              <a:spcAft>
                <a:spcPct val="0"/>
              </a:spcAft>
              <a:buClrTx/>
              <a:buFontTx/>
              <a:buNone/>
            </a:pPr>
            <a:r>
              <a:rPr lang="zh-CN" sz="1200">
                <a:solidFill>
                  <a:schemeClr val="bg1"/>
                </a:solidFill>
              </a:rPr>
              <a:t>1.14 (0.71-1.84)</a:t>
            </a:r>
          </a:p>
        </p:txBody>
      </p:sp>
      <p:sp>
        <p:nvSpPr>
          <p:cNvPr id="125" name="TextBox 124">
            <a:extLst>
              <a:ext uri="{FF2B5EF4-FFF2-40B4-BE49-F238E27FC236}">
                <a16:creationId xmlns:a16="http://schemas.microsoft.com/office/drawing/2014/main" id="{E71C69F5-98DF-46EB-985F-AB46CB30F97E}"/>
              </a:ext>
            </a:extLst>
          </p:cNvPr>
          <p:cNvSpPr txBox="1"/>
          <p:nvPr/>
        </p:nvSpPr>
        <p:spPr bwMode="auto">
          <a:xfrm>
            <a:off x="10339400" y="2841176"/>
            <a:ext cx="1241465" cy="5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100"/>
              </a:lnSpc>
              <a:spcBef>
                <a:spcPts val="0"/>
              </a:spcBef>
              <a:spcAft>
                <a:spcPct val="0"/>
              </a:spcAft>
              <a:buClrTx/>
              <a:buFontTx/>
              <a:buNone/>
            </a:pPr>
            <a:r>
              <a:rPr lang="zh-CN" sz="1200">
                <a:solidFill>
                  <a:schemeClr val="bg1"/>
                </a:solidFill>
                <a:latin typeface="Calibri" panose="020F0502020204030204" pitchFamily="34" charset="0"/>
              </a:rPr>
              <a:t>1.23 (0.80-1.89)</a:t>
            </a:r>
          </a:p>
          <a:p>
            <a:pPr algn="l" rtl="0">
              <a:lnSpc>
                <a:spcPts val="1100"/>
              </a:lnSpc>
              <a:spcBef>
                <a:spcPts val="0"/>
              </a:spcBef>
              <a:spcAft>
                <a:spcPct val="0"/>
              </a:spcAft>
              <a:buClrTx/>
              <a:buFontTx/>
              <a:buNone/>
            </a:pPr>
            <a:r>
              <a:rPr lang="zh-CN" sz="1200">
                <a:solidFill>
                  <a:schemeClr val="bg1"/>
                </a:solidFill>
              </a:rPr>
              <a:t>1.00</a:t>
            </a:r>
          </a:p>
          <a:p>
            <a:pPr algn="l" rtl="0">
              <a:lnSpc>
                <a:spcPts val="1100"/>
              </a:lnSpc>
              <a:spcBef>
                <a:spcPts val="0"/>
              </a:spcBef>
              <a:spcAft>
                <a:spcPct val="0"/>
              </a:spcAft>
              <a:buClrTx/>
              <a:buFontTx/>
              <a:buNone/>
            </a:pPr>
            <a:r>
              <a:rPr lang="zh-CN" sz="1200">
                <a:solidFill>
                  <a:schemeClr val="bg1"/>
                </a:solidFill>
              </a:rPr>
              <a:t>0.88 (0.59-1.31)</a:t>
            </a:r>
          </a:p>
        </p:txBody>
      </p:sp>
      <p:sp>
        <p:nvSpPr>
          <p:cNvPr id="126" name="TextBox 125">
            <a:extLst>
              <a:ext uri="{FF2B5EF4-FFF2-40B4-BE49-F238E27FC236}">
                <a16:creationId xmlns:a16="http://schemas.microsoft.com/office/drawing/2014/main" id="{280E012E-2469-4B4F-B918-D6A0102596D6}"/>
              </a:ext>
            </a:extLst>
          </p:cNvPr>
          <p:cNvSpPr txBox="1"/>
          <p:nvPr/>
        </p:nvSpPr>
        <p:spPr bwMode="auto">
          <a:xfrm>
            <a:off x="10355523" y="3514124"/>
            <a:ext cx="1216130" cy="5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100"/>
              </a:lnSpc>
              <a:spcBef>
                <a:spcPts val="0"/>
              </a:spcBef>
              <a:spcAft>
                <a:spcPct val="0"/>
              </a:spcAft>
              <a:buClrTx/>
              <a:buFontTx/>
              <a:buNone/>
            </a:pPr>
            <a:r>
              <a:rPr lang="zh-CN" sz="1200">
                <a:solidFill>
                  <a:schemeClr val="bg1"/>
                </a:solidFill>
                <a:latin typeface="Calibri" panose="020F0502020204030204" pitchFamily="34" charset="0"/>
              </a:rPr>
              <a:t>1.22 (0.75-2.00)</a:t>
            </a:r>
          </a:p>
          <a:p>
            <a:pPr algn="l" rtl="0">
              <a:lnSpc>
                <a:spcPts val="1100"/>
              </a:lnSpc>
              <a:spcBef>
                <a:spcPts val="0"/>
              </a:spcBef>
              <a:spcAft>
                <a:spcPct val="0"/>
              </a:spcAft>
              <a:buClrTx/>
              <a:buFontTx/>
              <a:buNone/>
            </a:pPr>
            <a:r>
              <a:rPr lang="zh-CN" sz="1200">
                <a:solidFill>
                  <a:schemeClr val="bg1"/>
                </a:solidFill>
              </a:rPr>
              <a:t>1.00</a:t>
            </a:r>
            <a:br>
              <a:rPr lang="en-US" sz="1200" dirty="0">
                <a:solidFill>
                  <a:schemeClr val="bg1"/>
                </a:solidFill>
              </a:rPr>
            </a:br>
            <a:r>
              <a:rPr lang="zh-CN" sz="1200">
                <a:solidFill>
                  <a:schemeClr val="bg1"/>
                </a:solidFill>
              </a:rPr>
              <a:t>1.96 (1.36-2.80)</a:t>
            </a:r>
          </a:p>
        </p:txBody>
      </p:sp>
      <p:sp>
        <p:nvSpPr>
          <p:cNvPr id="127" name="TextBox 126">
            <a:extLst>
              <a:ext uri="{FF2B5EF4-FFF2-40B4-BE49-F238E27FC236}">
                <a16:creationId xmlns:a16="http://schemas.microsoft.com/office/drawing/2014/main" id="{07732621-F1DB-4F9B-B5DB-4E9886662281}"/>
              </a:ext>
            </a:extLst>
          </p:cNvPr>
          <p:cNvSpPr txBox="1"/>
          <p:nvPr/>
        </p:nvSpPr>
        <p:spPr bwMode="auto">
          <a:xfrm>
            <a:off x="10357825" y="4187073"/>
            <a:ext cx="1218433" cy="5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100"/>
              </a:lnSpc>
              <a:spcBef>
                <a:spcPts val="0"/>
              </a:spcBef>
              <a:spcAft>
                <a:spcPct val="0"/>
              </a:spcAft>
              <a:buClrTx/>
              <a:buFontTx/>
              <a:buNone/>
            </a:pPr>
            <a:r>
              <a:rPr lang="zh-CN" sz="1200">
                <a:solidFill>
                  <a:schemeClr val="bg1"/>
                </a:solidFill>
                <a:latin typeface="Calibri" panose="020F0502020204030204" pitchFamily="34" charset="0"/>
              </a:rPr>
              <a:t>2.33 (1.73-3.13)</a:t>
            </a:r>
          </a:p>
          <a:p>
            <a:pPr algn="l" rtl="0">
              <a:lnSpc>
                <a:spcPts val="1100"/>
              </a:lnSpc>
              <a:spcBef>
                <a:spcPts val="0"/>
              </a:spcBef>
              <a:spcAft>
                <a:spcPct val="0"/>
              </a:spcAft>
              <a:buClrTx/>
              <a:buFontTx/>
              <a:buNone/>
            </a:pPr>
            <a:r>
              <a:rPr lang="zh-CN" sz="1200">
                <a:solidFill>
                  <a:schemeClr val="bg1"/>
                </a:solidFill>
              </a:rPr>
              <a:t>1.00</a:t>
            </a:r>
          </a:p>
          <a:p>
            <a:pPr algn="l" rtl="0">
              <a:lnSpc>
                <a:spcPts val="1100"/>
              </a:lnSpc>
              <a:spcBef>
                <a:spcPts val="0"/>
              </a:spcBef>
              <a:spcAft>
                <a:spcPct val="0"/>
              </a:spcAft>
              <a:buClrTx/>
              <a:buFontTx/>
              <a:buNone/>
            </a:pPr>
            <a:r>
              <a:rPr lang="zh-CN" sz="1200">
                <a:solidFill>
                  <a:schemeClr val="bg1"/>
                </a:solidFill>
              </a:rPr>
              <a:t>1.02 (0.74-1.41)</a:t>
            </a:r>
          </a:p>
        </p:txBody>
      </p:sp>
      <p:cxnSp>
        <p:nvCxnSpPr>
          <p:cNvPr id="129" name="Straight Connector 128">
            <a:extLst>
              <a:ext uri="{FF2B5EF4-FFF2-40B4-BE49-F238E27FC236}">
                <a16:creationId xmlns:a16="http://schemas.microsoft.com/office/drawing/2014/main" id="{DF34D29C-A93F-4504-9B41-C612E25A0B06}"/>
              </a:ext>
            </a:extLst>
          </p:cNvPr>
          <p:cNvCxnSpPr>
            <a:cxnSpLocks/>
          </p:cNvCxnSpPr>
          <p:nvPr/>
        </p:nvCxnSpPr>
        <p:spPr bwMode="auto">
          <a:xfrm>
            <a:off x="6269513" y="4737836"/>
            <a:ext cx="5269893"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81B46CA-040F-4E80-8810-697791689B68}"/>
              </a:ext>
            </a:extLst>
          </p:cNvPr>
          <p:cNvCxnSpPr>
            <a:cxnSpLocks/>
          </p:cNvCxnSpPr>
          <p:nvPr/>
        </p:nvCxnSpPr>
        <p:spPr bwMode="auto">
          <a:xfrm>
            <a:off x="7084873" y="4747049"/>
            <a:ext cx="0" cy="57582"/>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3EDAA92-CBFE-4491-96FA-71A86298ED22}"/>
              </a:ext>
            </a:extLst>
          </p:cNvPr>
          <p:cNvCxnSpPr>
            <a:cxnSpLocks/>
          </p:cNvCxnSpPr>
          <p:nvPr/>
        </p:nvCxnSpPr>
        <p:spPr bwMode="auto">
          <a:xfrm>
            <a:off x="8553594" y="1990029"/>
            <a:ext cx="0" cy="2814602"/>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5C97953D-3854-44B1-9276-339F34623B6C}"/>
              </a:ext>
            </a:extLst>
          </p:cNvPr>
          <p:cNvCxnSpPr>
            <a:cxnSpLocks/>
          </p:cNvCxnSpPr>
          <p:nvPr/>
        </p:nvCxnSpPr>
        <p:spPr bwMode="auto">
          <a:xfrm>
            <a:off x="10022315" y="4747049"/>
            <a:ext cx="0" cy="57582"/>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3FA6819A-BE70-43EF-8E5B-D5EA22F76B9B}"/>
              </a:ext>
            </a:extLst>
          </p:cNvPr>
          <p:cNvCxnSpPr>
            <a:cxnSpLocks/>
          </p:cNvCxnSpPr>
          <p:nvPr/>
        </p:nvCxnSpPr>
        <p:spPr bwMode="auto">
          <a:xfrm>
            <a:off x="11491037" y="4747049"/>
            <a:ext cx="0" cy="57582"/>
          </a:xfrm>
          <a:prstGeom prst="line">
            <a:avLst/>
          </a:prstGeom>
          <a:noFill/>
          <a:ln w="28575" cap="flat" cmpd="sng" algn="ctr">
            <a:solidFill>
              <a:schemeClr val="bg1"/>
            </a:solidFill>
            <a:prstDash val="solid"/>
            <a:round/>
            <a:headEnd type="none" w="med" len="med"/>
            <a:tailEnd type="none" w="med" len="med"/>
          </a:ln>
          <a:effectLst/>
        </p:spPr>
      </p:cxnSp>
      <p:sp>
        <p:nvSpPr>
          <p:cNvPr id="138" name="TextBox 137">
            <a:extLst>
              <a:ext uri="{FF2B5EF4-FFF2-40B4-BE49-F238E27FC236}">
                <a16:creationId xmlns:a16="http://schemas.microsoft.com/office/drawing/2014/main" id="{E631F05F-5613-4EE7-98CB-65B8EEA50B2E}"/>
              </a:ext>
            </a:extLst>
          </p:cNvPr>
          <p:cNvSpPr txBox="1"/>
          <p:nvPr/>
        </p:nvSpPr>
        <p:spPr bwMode="auto">
          <a:xfrm>
            <a:off x="6870667" y="4723225"/>
            <a:ext cx="6495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0.10</a:t>
            </a:r>
          </a:p>
        </p:txBody>
      </p:sp>
      <p:sp>
        <p:nvSpPr>
          <p:cNvPr id="139" name="TextBox 138">
            <a:extLst>
              <a:ext uri="{FF2B5EF4-FFF2-40B4-BE49-F238E27FC236}">
                <a16:creationId xmlns:a16="http://schemas.microsoft.com/office/drawing/2014/main" id="{F9FE7861-644B-4193-BACA-AF0AF437F8D0}"/>
              </a:ext>
            </a:extLst>
          </p:cNvPr>
          <p:cNvSpPr txBox="1"/>
          <p:nvPr/>
        </p:nvSpPr>
        <p:spPr bwMode="auto">
          <a:xfrm>
            <a:off x="8427680" y="4723226"/>
            <a:ext cx="3063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a:t>
            </a:r>
          </a:p>
        </p:txBody>
      </p:sp>
      <p:sp>
        <p:nvSpPr>
          <p:cNvPr id="140" name="TextBox 139">
            <a:extLst>
              <a:ext uri="{FF2B5EF4-FFF2-40B4-BE49-F238E27FC236}">
                <a16:creationId xmlns:a16="http://schemas.microsoft.com/office/drawing/2014/main" id="{06AEA57B-F7D0-4574-8129-09E5216183BA}"/>
              </a:ext>
            </a:extLst>
          </p:cNvPr>
          <p:cNvSpPr txBox="1"/>
          <p:nvPr/>
        </p:nvSpPr>
        <p:spPr bwMode="auto">
          <a:xfrm>
            <a:off x="9858015" y="4720922"/>
            <a:ext cx="3685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10</a:t>
            </a:r>
          </a:p>
        </p:txBody>
      </p:sp>
      <p:sp>
        <p:nvSpPr>
          <p:cNvPr id="141" name="TextBox 140">
            <a:extLst>
              <a:ext uri="{FF2B5EF4-FFF2-40B4-BE49-F238E27FC236}">
                <a16:creationId xmlns:a16="http://schemas.microsoft.com/office/drawing/2014/main" id="{7F1BC99F-B3F5-4D99-AA8D-4663B332C03F}"/>
              </a:ext>
            </a:extLst>
          </p:cNvPr>
          <p:cNvSpPr txBox="1"/>
          <p:nvPr/>
        </p:nvSpPr>
        <p:spPr bwMode="auto">
          <a:xfrm>
            <a:off x="11260709" y="4720922"/>
            <a:ext cx="4929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100</a:t>
            </a:r>
          </a:p>
        </p:txBody>
      </p:sp>
      <p:cxnSp>
        <p:nvCxnSpPr>
          <p:cNvPr id="144" name="Straight Connector 143">
            <a:extLst>
              <a:ext uri="{FF2B5EF4-FFF2-40B4-BE49-F238E27FC236}">
                <a16:creationId xmlns:a16="http://schemas.microsoft.com/office/drawing/2014/main" id="{34E47769-CED1-4496-AA22-576B06502072}"/>
              </a:ext>
            </a:extLst>
          </p:cNvPr>
          <p:cNvCxnSpPr>
            <a:cxnSpLocks/>
          </p:cNvCxnSpPr>
          <p:nvPr/>
        </p:nvCxnSpPr>
        <p:spPr bwMode="auto">
          <a:xfrm>
            <a:off x="8454561" y="2306511"/>
            <a:ext cx="678853" cy="0"/>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BB3D7254-5A62-4975-B36D-6381B052D7DC}"/>
              </a:ext>
            </a:extLst>
          </p:cNvPr>
          <p:cNvCxnSpPr>
            <a:cxnSpLocks/>
          </p:cNvCxnSpPr>
          <p:nvPr/>
        </p:nvCxnSpPr>
        <p:spPr bwMode="auto">
          <a:xfrm>
            <a:off x="8512786" y="2256226"/>
            <a:ext cx="649740" cy="0"/>
          </a:xfrm>
          <a:prstGeom prst="line">
            <a:avLst/>
          </a:prstGeom>
          <a:noFill/>
          <a:ln w="1270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C71B20A-F742-4D1D-B789-E31173B4C0F2}"/>
              </a:ext>
            </a:extLst>
          </p:cNvPr>
          <p:cNvCxnSpPr>
            <a:cxnSpLocks/>
          </p:cNvCxnSpPr>
          <p:nvPr/>
        </p:nvCxnSpPr>
        <p:spPr bwMode="auto">
          <a:xfrm>
            <a:off x="8326201" y="2523532"/>
            <a:ext cx="616657" cy="0"/>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73296E90-6906-44FF-AE3B-319DCEDD9C41}"/>
              </a:ext>
            </a:extLst>
          </p:cNvPr>
          <p:cNvCxnSpPr>
            <a:cxnSpLocks/>
          </p:cNvCxnSpPr>
          <p:nvPr/>
        </p:nvCxnSpPr>
        <p:spPr bwMode="auto">
          <a:xfrm>
            <a:off x="8322231" y="2467954"/>
            <a:ext cx="606071" cy="0"/>
          </a:xfrm>
          <a:prstGeom prst="line">
            <a:avLst/>
          </a:prstGeom>
          <a:noFill/>
          <a:ln w="1270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273A37C-62EA-419A-B950-3436B0CA372F}"/>
              </a:ext>
            </a:extLst>
          </p:cNvPr>
          <p:cNvCxnSpPr>
            <a:cxnSpLocks/>
          </p:cNvCxnSpPr>
          <p:nvPr/>
        </p:nvCxnSpPr>
        <p:spPr bwMode="auto">
          <a:xfrm>
            <a:off x="8446621" y="2932433"/>
            <a:ext cx="546523" cy="0"/>
          </a:xfrm>
          <a:prstGeom prst="line">
            <a:avLst/>
          </a:prstGeom>
          <a:noFill/>
          <a:ln w="12700"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7335EAA0-9B2D-4950-B1C2-156DD886B6F1}"/>
              </a:ext>
            </a:extLst>
          </p:cNvPr>
          <p:cNvCxnSpPr>
            <a:cxnSpLocks/>
          </p:cNvCxnSpPr>
          <p:nvPr/>
        </p:nvCxnSpPr>
        <p:spPr bwMode="auto">
          <a:xfrm>
            <a:off x="8401630" y="2985362"/>
            <a:ext cx="559755" cy="0"/>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49CD9834-30A6-493F-9CAC-8E623DABE0DF}"/>
              </a:ext>
            </a:extLst>
          </p:cNvPr>
          <p:cNvCxnSpPr>
            <a:cxnSpLocks/>
          </p:cNvCxnSpPr>
          <p:nvPr/>
        </p:nvCxnSpPr>
        <p:spPr bwMode="auto">
          <a:xfrm>
            <a:off x="8228278" y="3148131"/>
            <a:ext cx="500207" cy="0"/>
          </a:xfrm>
          <a:prstGeom prst="line">
            <a:avLst/>
          </a:prstGeom>
          <a:noFill/>
          <a:ln w="12700"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5FE23F88-B4CE-4A44-B956-2AE0A53490FE}"/>
              </a:ext>
            </a:extLst>
          </p:cNvPr>
          <p:cNvCxnSpPr>
            <a:cxnSpLocks/>
          </p:cNvCxnSpPr>
          <p:nvPr/>
        </p:nvCxnSpPr>
        <p:spPr bwMode="auto">
          <a:xfrm>
            <a:off x="8205781" y="3203707"/>
            <a:ext cx="521380" cy="0"/>
          </a:xfrm>
          <a:prstGeom prst="line">
            <a:avLst/>
          </a:prstGeom>
          <a:noFill/>
          <a:ln w="28575" cap="flat" cmpd="sng" algn="ctr">
            <a:solidFill>
              <a:schemeClr val="accent3"/>
            </a:solidFill>
            <a:prstDash val="solid"/>
            <a:round/>
            <a:headEnd type="none" w="med" len="med"/>
            <a:tailEnd type="none" w="med" len="med"/>
          </a:ln>
          <a:effectLst/>
        </p:spPr>
      </p:cxnSp>
      <p:sp>
        <p:nvSpPr>
          <p:cNvPr id="160" name="Rectangle 159">
            <a:extLst>
              <a:ext uri="{FF2B5EF4-FFF2-40B4-BE49-F238E27FC236}">
                <a16:creationId xmlns:a16="http://schemas.microsoft.com/office/drawing/2014/main" id="{861359D5-2DF5-4C76-B076-722641132291}"/>
              </a:ext>
            </a:extLst>
          </p:cNvPr>
          <p:cNvSpPr/>
          <p:nvPr/>
        </p:nvSpPr>
        <p:spPr bwMode="auto">
          <a:xfrm>
            <a:off x="8815822" y="2228436"/>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F84431A4-860F-4069-9A7E-9095E909FBC8}"/>
              </a:ext>
            </a:extLst>
          </p:cNvPr>
          <p:cNvSpPr/>
          <p:nvPr/>
        </p:nvSpPr>
        <p:spPr bwMode="auto">
          <a:xfrm>
            <a:off x="8772154" y="2282691"/>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016516FA-CCAD-4FDA-BD05-22E844692A0A}"/>
              </a:ext>
            </a:extLst>
          </p:cNvPr>
          <p:cNvSpPr/>
          <p:nvPr/>
        </p:nvSpPr>
        <p:spPr bwMode="auto">
          <a:xfrm>
            <a:off x="8529991" y="2367382"/>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9F7D709F-12DA-4EC5-917C-F0353ED3618D}"/>
              </a:ext>
            </a:extLst>
          </p:cNvPr>
          <p:cNvSpPr/>
          <p:nvPr/>
        </p:nvSpPr>
        <p:spPr bwMode="auto">
          <a:xfrm>
            <a:off x="8602773" y="2445457"/>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AE70143E-7FB1-4706-B9C6-60079E29A01B}"/>
              </a:ext>
            </a:extLst>
          </p:cNvPr>
          <p:cNvSpPr/>
          <p:nvPr/>
        </p:nvSpPr>
        <p:spPr bwMode="auto">
          <a:xfrm>
            <a:off x="8613360" y="2499712"/>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27AFBEDE-A3A0-47D5-AA2C-B5CB52950320}"/>
              </a:ext>
            </a:extLst>
          </p:cNvPr>
          <p:cNvSpPr/>
          <p:nvPr/>
        </p:nvSpPr>
        <p:spPr bwMode="auto">
          <a:xfrm>
            <a:off x="8694082" y="2907288"/>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9F0D6683-5024-4EFE-931C-2E49C17B1FC3}"/>
              </a:ext>
            </a:extLst>
          </p:cNvPr>
          <p:cNvSpPr/>
          <p:nvPr/>
        </p:nvSpPr>
        <p:spPr bwMode="auto">
          <a:xfrm>
            <a:off x="8659676" y="2960220"/>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0F3C5815-3E73-42FA-9F10-EE3A2ECCE8C9}"/>
              </a:ext>
            </a:extLst>
          </p:cNvPr>
          <p:cNvSpPr/>
          <p:nvPr/>
        </p:nvSpPr>
        <p:spPr bwMode="auto">
          <a:xfrm>
            <a:off x="8528669" y="3042264"/>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1789DFD9-6A93-4795-9210-2C01B2618F70}"/>
              </a:ext>
            </a:extLst>
          </p:cNvPr>
          <p:cNvSpPr/>
          <p:nvPr/>
        </p:nvSpPr>
        <p:spPr bwMode="auto">
          <a:xfrm>
            <a:off x="8451918" y="3125632"/>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53459368-F99A-46BA-8E39-F556E4374D1D}"/>
              </a:ext>
            </a:extLst>
          </p:cNvPr>
          <p:cNvSpPr/>
          <p:nvPr/>
        </p:nvSpPr>
        <p:spPr bwMode="auto">
          <a:xfrm>
            <a:off x="8446624" y="3178564"/>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70" name="Straight Connector 169">
            <a:extLst>
              <a:ext uri="{FF2B5EF4-FFF2-40B4-BE49-F238E27FC236}">
                <a16:creationId xmlns:a16="http://schemas.microsoft.com/office/drawing/2014/main" id="{F31F3866-1E31-4AE5-9504-D010A2D654B5}"/>
              </a:ext>
            </a:extLst>
          </p:cNvPr>
          <p:cNvCxnSpPr>
            <a:cxnSpLocks/>
          </p:cNvCxnSpPr>
          <p:nvPr/>
        </p:nvCxnSpPr>
        <p:spPr bwMode="auto">
          <a:xfrm>
            <a:off x="8487645" y="3608640"/>
            <a:ext cx="608716" cy="0"/>
          </a:xfrm>
          <a:prstGeom prst="line">
            <a:avLst/>
          </a:prstGeom>
          <a:noFill/>
          <a:ln w="12700" cap="flat" cmpd="sng" algn="ctr">
            <a:solidFill>
              <a:schemeClr val="accent4"/>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4AE82AE0-6605-4B5A-BCD7-A21D447C9664}"/>
              </a:ext>
            </a:extLst>
          </p:cNvPr>
          <p:cNvCxnSpPr>
            <a:cxnSpLocks/>
          </p:cNvCxnSpPr>
          <p:nvPr/>
        </p:nvCxnSpPr>
        <p:spPr bwMode="auto">
          <a:xfrm>
            <a:off x="8364577" y="3664215"/>
            <a:ext cx="629890" cy="0"/>
          </a:xfrm>
          <a:prstGeom prst="line">
            <a:avLst/>
          </a:prstGeom>
          <a:noFill/>
          <a:ln w="28575" cap="flat" cmpd="sng" algn="ctr">
            <a:solidFill>
              <a:schemeClr val="accent4"/>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050D8B29-F552-41ED-9CC4-B5BF075B09D7}"/>
              </a:ext>
            </a:extLst>
          </p:cNvPr>
          <p:cNvCxnSpPr>
            <a:cxnSpLocks/>
          </p:cNvCxnSpPr>
          <p:nvPr/>
        </p:nvCxnSpPr>
        <p:spPr bwMode="auto">
          <a:xfrm>
            <a:off x="8765536" y="3826985"/>
            <a:ext cx="452569" cy="0"/>
          </a:xfrm>
          <a:prstGeom prst="line">
            <a:avLst/>
          </a:prstGeom>
          <a:noFill/>
          <a:ln w="12700" cap="flat" cmpd="sng" algn="ctr">
            <a:solidFill>
              <a:schemeClr val="accent4"/>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2C830DA7-9758-4F4E-AC16-867C11672BC4}"/>
              </a:ext>
            </a:extLst>
          </p:cNvPr>
          <p:cNvCxnSpPr>
            <a:cxnSpLocks/>
          </p:cNvCxnSpPr>
          <p:nvPr/>
        </p:nvCxnSpPr>
        <p:spPr bwMode="auto">
          <a:xfrm>
            <a:off x="8745687" y="3879913"/>
            <a:ext cx="464478" cy="0"/>
          </a:xfrm>
          <a:prstGeom prst="line">
            <a:avLst/>
          </a:prstGeom>
          <a:noFill/>
          <a:ln w="28575" cap="flat" cmpd="sng" algn="ctr">
            <a:solidFill>
              <a:schemeClr val="accent4"/>
            </a:solidFill>
            <a:prstDash val="solid"/>
            <a:round/>
            <a:headEnd type="none" w="med" len="med"/>
            <a:tailEnd type="none" w="med" len="med"/>
          </a:ln>
          <a:effectLst/>
        </p:spPr>
      </p:cxnSp>
      <p:sp>
        <p:nvSpPr>
          <p:cNvPr id="179" name="Rectangle 178">
            <a:extLst>
              <a:ext uri="{FF2B5EF4-FFF2-40B4-BE49-F238E27FC236}">
                <a16:creationId xmlns:a16="http://schemas.microsoft.com/office/drawing/2014/main" id="{560D18C9-EC47-4B05-8E4B-CC36F27D53E4}"/>
              </a:ext>
            </a:extLst>
          </p:cNvPr>
          <p:cNvSpPr/>
          <p:nvPr/>
        </p:nvSpPr>
        <p:spPr bwMode="auto">
          <a:xfrm>
            <a:off x="8761570" y="3586140"/>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BEBFDBFC-6608-45A7-AEBB-0557DF20F415}"/>
              </a:ext>
            </a:extLst>
          </p:cNvPr>
          <p:cNvSpPr/>
          <p:nvPr/>
        </p:nvSpPr>
        <p:spPr bwMode="auto">
          <a:xfrm>
            <a:off x="8657029" y="3640396"/>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423D1430-4599-4FD2-BC4B-DA908655AD99}"/>
              </a:ext>
            </a:extLst>
          </p:cNvPr>
          <p:cNvSpPr/>
          <p:nvPr/>
        </p:nvSpPr>
        <p:spPr bwMode="auto">
          <a:xfrm>
            <a:off x="8528668" y="3725087"/>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D99F460A-0030-40F3-BA28-400B29CBF861}"/>
              </a:ext>
            </a:extLst>
          </p:cNvPr>
          <p:cNvSpPr/>
          <p:nvPr/>
        </p:nvSpPr>
        <p:spPr bwMode="auto">
          <a:xfrm>
            <a:off x="8964033" y="3805808"/>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41A2ED56-05C9-4694-844D-A9BF36551603}"/>
              </a:ext>
            </a:extLst>
          </p:cNvPr>
          <p:cNvSpPr/>
          <p:nvPr/>
        </p:nvSpPr>
        <p:spPr bwMode="auto">
          <a:xfrm>
            <a:off x="8954770" y="3858740"/>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84" name="Straight Connector 183">
            <a:extLst>
              <a:ext uri="{FF2B5EF4-FFF2-40B4-BE49-F238E27FC236}">
                <a16:creationId xmlns:a16="http://schemas.microsoft.com/office/drawing/2014/main" id="{154AFAB9-1F31-46B0-AFE5-62F90FB3C2FE}"/>
              </a:ext>
            </a:extLst>
          </p:cNvPr>
          <p:cNvCxnSpPr>
            <a:cxnSpLocks/>
          </p:cNvCxnSpPr>
          <p:nvPr/>
        </p:nvCxnSpPr>
        <p:spPr bwMode="auto">
          <a:xfrm>
            <a:off x="9059309" y="4286171"/>
            <a:ext cx="349351" cy="0"/>
          </a:xfrm>
          <a:prstGeom prst="line">
            <a:avLst/>
          </a:prstGeom>
          <a:noFill/>
          <a:ln w="12700" cap="flat" cmpd="sng" algn="ctr">
            <a:solidFill>
              <a:schemeClr val="accent6"/>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19BF6317-2841-4EB8-A3B5-66F7DBD4EAA4}"/>
              </a:ext>
            </a:extLst>
          </p:cNvPr>
          <p:cNvCxnSpPr>
            <a:cxnSpLocks/>
          </p:cNvCxnSpPr>
          <p:nvPr/>
        </p:nvCxnSpPr>
        <p:spPr bwMode="auto">
          <a:xfrm>
            <a:off x="8897866" y="4341744"/>
            <a:ext cx="387728" cy="0"/>
          </a:xfrm>
          <a:prstGeom prst="line">
            <a:avLst/>
          </a:prstGeom>
          <a:noFill/>
          <a:ln w="28575" cap="flat" cmpd="sng" algn="ctr">
            <a:solidFill>
              <a:schemeClr val="accent6"/>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D5B4E53B-13F4-4129-9DE3-02F02A06CB15}"/>
              </a:ext>
            </a:extLst>
          </p:cNvPr>
          <p:cNvCxnSpPr>
            <a:cxnSpLocks/>
          </p:cNvCxnSpPr>
          <p:nvPr/>
        </p:nvCxnSpPr>
        <p:spPr bwMode="auto">
          <a:xfrm>
            <a:off x="8376486" y="4504515"/>
            <a:ext cx="410223" cy="0"/>
          </a:xfrm>
          <a:prstGeom prst="line">
            <a:avLst/>
          </a:prstGeom>
          <a:noFill/>
          <a:ln w="12700" cap="flat" cmpd="sng" algn="ctr">
            <a:solidFill>
              <a:schemeClr val="accent6"/>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59A14D29-35C5-46B6-9B22-EA39E941C668}"/>
              </a:ext>
            </a:extLst>
          </p:cNvPr>
          <p:cNvCxnSpPr>
            <a:cxnSpLocks/>
          </p:cNvCxnSpPr>
          <p:nvPr/>
        </p:nvCxnSpPr>
        <p:spPr bwMode="auto">
          <a:xfrm>
            <a:off x="8348697" y="4560089"/>
            <a:ext cx="428749" cy="0"/>
          </a:xfrm>
          <a:prstGeom prst="line">
            <a:avLst/>
          </a:prstGeom>
          <a:noFill/>
          <a:ln w="28575" cap="flat" cmpd="sng" algn="ctr">
            <a:solidFill>
              <a:schemeClr val="accent6"/>
            </a:solidFill>
            <a:prstDash val="solid"/>
            <a:round/>
            <a:headEnd type="none" w="med" len="med"/>
            <a:tailEnd type="none" w="med" len="med"/>
          </a:ln>
          <a:effectLst/>
        </p:spPr>
      </p:cxnSp>
      <p:sp>
        <p:nvSpPr>
          <p:cNvPr id="192" name="Rectangle 191">
            <a:extLst>
              <a:ext uri="{FF2B5EF4-FFF2-40B4-BE49-F238E27FC236}">
                <a16:creationId xmlns:a16="http://schemas.microsoft.com/office/drawing/2014/main" id="{E0B8C0E8-D648-4283-8F7C-C9CA1000974D}"/>
              </a:ext>
            </a:extLst>
          </p:cNvPr>
          <p:cNvSpPr/>
          <p:nvPr/>
        </p:nvSpPr>
        <p:spPr bwMode="auto">
          <a:xfrm>
            <a:off x="9204874" y="4262346"/>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273E5169-A73C-4003-A634-22B20A9F5189}"/>
              </a:ext>
            </a:extLst>
          </p:cNvPr>
          <p:cNvSpPr/>
          <p:nvPr/>
        </p:nvSpPr>
        <p:spPr bwMode="auto">
          <a:xfrm>
            <a:off x="9067251" y="4320571"/>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824F5415-1B9F-4444-95A2-6F7A840A38B5}"/>
              </a:ext>
            </a:extLst>
          </p:cNvPr>
          <p:cNvSpPr/>
          <p:nvPr/>
        </p:nvSpPr>
        <p:spPr bwMode="auto">
          <a:xfrm>
            <a:off x="8527345" y="4403939"/>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A35829EF-B0BE-4326-A5E2-C8E50DFD4498}"/>
              </a:ext>
            </a:extLst>
          </p:cNvPr>
          <p:cNvSpPr/>
          <p:nvPr/>
        </p:nvSpPr>
        <p:spPr bwMode="auto">
          <a:xfrm>
            <a:off x="8557780" y="4479367"/>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625C0627-447C-4C38-A7A6-E894CBF05343}"/>
              </a:ext>
            </a:extLst>
          </p:cNvPr>
          <p:cNvSpPr/>
          <p:nvPr/>
        </p:nvSpPr>
        <p:spPr bwMode="auto">
          <a:xfrm>
            <a:off x="8543224" y="4536269"/>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03" name="Group 202">
            <a:extLst>
              <a:ext uri="{FF2B5EF4-FFF2-40B4-BE49-F238E27FC236}">
                <a16:creationId xmlns:a16="http://schemas.microsoft.com/office/drawing/2014/main" id="{6996BA0F-B5B8-4E92-B05B-205F4168DA90}"/>
              </a:ext>
            </a:extLst>
          </p:cNvPr>
          <p:cNvGrpSpPr/>
          <p:nvPr/>
        </p:nvGrpSpPr>
        <p:grpSpPr>
          <a:xfrm>
            <a:off x="8982218" y="5247267"/>
            <a:ext cx="387728" cy="45719"/>
            <a:chOff x="10166910" y="5150280"/>
            <a:chExt cx="387728" cy="45719"/>
          </a:xfrm>
        </p:grpSpPr>
        <p:sp>
          <p:nvSpPr>
            <p:cNvPr id="198" name="Rectangle 197">
              <a:extLst>
                <a:ext uri="{FF2B5EF4-FFF2-40B4-BE49-F238E27FC236}">
                  <a16:creationId xmlns:a16="http://schemas.microsoft.com/office/drawing/2014/main" id="{9556CE6E-F579-4B03-B347-F3441D055133}"/>
                </a:ext>
              </a:extLst>
            </p:cNvPr>
            <p:cNvSpPr/>
            <p:nvPr/>
          </p:nvSpPr>
          <p:spPr bwMode="auto">
            <a:xfrm>
              <a:off x="10338942" y="5150280"/>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99" name="Straight Connector 198">
              <a:extLst>
                <a:ext uri="{FF2B5EF4-FFF2-40B4-BE49-F238E27FC236}">
                  <a16:creationId xmlns:a16="http://schemas.microsoft.com/office/drawing/2014/main" id="{E3FCE9C8-405B-4238-9FF5-FA09674C7F9F}"/>
                </a:ext>
              </a:extLst>
            </p:cNvPr>
            <p:cNvCxnSpPr>
              <a:cxnSpLocks/>
            </p:cNvCxnSpPr>
            <p:nvPr/>
          </p:nvCxnSpPr>
          <p:spPr bwMode="auto">
            <a:xfrm>
              <a:off x="10166910" y="5174100"/>
              <a:ext cx="38772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78827440-658F-47B2-A156-FDBDE7798906}"/>
              </a:ext>
            </a:extLst>
          </p:cNvPr>
          <p:cNvGrpSpPr/>
          <p:nvPr/>
        </p:nvGrpSpPr>
        <p:grpSpPr>
          <a:xfrm>
            <a:off x="6840528" y="5239017"/>
            <a:ext cx="381110" cy="45719"/>
            <a:chOff x="10164264" y="5053679"/>
            <a:chExt cx="381110" cy="45719"/>
          </a:xfrm>
        </p:grpSpPr>
        <p:sp>
          <p:nvSpPr>
            <p:cNvPr id="197" name="Rectangle 196">
              <a:extLst>
                <a:ext uri="{FF2B5EF4-FFF2-40B4-BE49-F238E27FC236}">
                  <a16:creationId xmlns:a16="http://schemas.microsoft.com/office/drawing/2014/main" id="{6741A178-54A6-4E1D-B4FF-EABA0FA7C62E}"/>
                </a:ext>
              </a:extLst>
            </p:cNvPr>
            <p:cNvSpPr/>
            <p:nvPr/>
          </p:nvSpPr>
          <p:spPr bwMode="auto">
            <a:xfrm>
              <a:off x="10338942" y="5053679"/>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00" name="Straight Connector 199">
              <a:extLst>
                <a:ext uri="{FF2B5EF4-FFF2-40B4-BE49-F238E27FC236}">
                  <a16:creationId xmlns:a16="http://schemas.microsoft.com/office/drawing/2014/main" id="{32B5D15D-281B-43C3-9404-14463F549B94}"/>
                </a:ext>
              </a:extLst>
            </p:cNvPr>
            <p:cNvCxnSpPr>
              <a:cxnSpLocks/>
            </p:cNvCxnSpPr>
            <p:nvPr/>
          </p:nvCxnSpPr>
          <p:spPr bwMode="auto">
            <a:xfrm>
              <a:off x="10164264" y="5074857"/>
              <a:ext cx="381110" cy="0"/>
            </a:xfrm>
            <a:prstGeom prst="line">
              <a:avLst/>
            </a:prstGeom>
            <a:noFill/>
            <a:ln w="12700" cap="flat" cmpd="sng" algn="ctr">
              <a:solidFill>
                <a:schemeClr val="bg1"/>
              </a:solidFill>
              <a:prstDash val="solid"/>
              <a:round/>
              <a:headEnd type="none" w="med" len="med"/>
              <a:tailEnd type="none" w="med" len="med"/>
            </a:ln>
            <a:effectLst/>
          </p:spPr>
        </p:cxnSp>
      </p:grpSp>
      <p:sp>
        <p:nvSpPr>
          <p:cNvPr id="202" name="TextBox 201">
            <a:extLst>
              <a:ext uri="{FF2B5EF4-FFF2-40B4-BE49-F238E27FC236}">
                <a16:creationId xmlns:a16="http://schemas.microsoft.com/office/drawing/2014/main" id="{50D0933E-6A4C-4923-8551-F6D186B698CA}"/>
              </a:ext>
            </a:extLst>
          </p:cNvPr>
          <p:cNvSpPr txBox="1"/>
          <p:nvPr/>
        </p:nvSpPr>
        <p:spPr bwMode="auto">
          <a:xfrm>
            <a:off x="9308903" y="5160074"/>
            <a:ext cx="1771989" cy="24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200"/>
              </a:lnSpc>
              <a:spcBef>
                <a:spcPts val="0"/>
              </a:spcBef>
              <a:spcAft>
                <a:spcPct val="0"/>
              </a:spcAft>
              <a:buClrTx/>
              <a:buFontTx/>
              <a:buNone/>
            </a:pPr>
            <a:r>
              <a:rPr lang="zh-CN" sz="1200">
                <a:solidFill>
                  <a:schemeClr val="bg1"/>
                </a:solidFill>
              </a:rPr>
              <a:t>调整后的 IRR (95% CI)</a:t>
            </a:r>
          </a:p>
        </p:txBody>
      </p:sp>
      <p:sp>
        <p:nvSpPr>
          <p:cNvPr id="207" name="TextBox 206">
            <a:extLst>
              <a:ext uri="{FF2B5EF4-FFF2-40B4-BE49-F238E27FC236}">
                <a16:creationId xmlns:a16="http://schemas.microsoft.com/office/drawing/2014/main" id="{EFD16414-5E53-414B-BF7F-55CB37ECB708}"/>
              </a:ext>
            </a:extLst>
          </p:cNvPr>
          <p:cNvSpPr txBox="1"/>
          <p:nvPr/>
        </p:nvSpPr>
        <p:spPr bwMode="auto">
          <a:xfrm>
            <a:off x="7166102" y="5149722"/>
            <a:ext cx="1771989" cy="24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200"/>
              </a:lnSpc>
              <a:spcBef>
                <a:spcPts val="0"/>
              </a:spcBef>
              <a:spcAft>
                <a:spcPct val="0"/>
              </a:spcAft>
              <a:buClrTx/>
              <a:buFontTx/>
              <a:buNone/>
            </a:pPr>
            <a:r>
              <a:rPr lang="zh-CN" sz="1200">
                <a:solidFill>
                  <a:schemeClr val="bg1"/>
                </a:solidFill>
              </a:rPr>
              <a:t>未调整的 IRR (95% CI)</a:t>
            </a:r>
          </a:p>
        </p:txBody>
      </p:sp>
      <p:grpSp>
        <p:nvGrpSpPr>
          <p:cNvPr id="171" name="Group 7">
            <a:extLst>
              <a:ext uri="{FF2B5EF4-FFF2-40B4-BE49-F238E27FC236}">
                <a16:creationId xmlns:a16="http://schemas.microsoft.com/office/drawing/2014/main" id="{09DE752C-E172-4897-82AB-F37AD0EF583F}"/>
              </a:ext>
            </a:extLst>
          </p:cNvPr>
          <p:cNvGrpSpPr>
            <a:grpSpLocks/>
          </p:cNvGrpSpPr>
          <p:nvPr/>
        </p:nvGrpSpPr>
        <p:grpSpPr bwMode="auto">
          <a:xfrm>
            <a:off x="9196293" y="6216660"/>
            <a:ext cx="2546127" cy="447819"/>
            <a:chOff x="9527309" y="3551529"/>
            <a:chExt cx="2546127" cy="448320"/>
          </a:xfrm>
        </p:grpSpPr>
        <p:pic>
          <p:nvPicPr>
            <p:cNvPr id="173" name="Picture 172">
              <a:extLst>
                <a:ext uri="{FF2B5EF4-FFF2-40B4-BE49-F238E27FC236}">
                  <a16:creationId xmlns:a16="http://schemas.microsoft.com/office/drawing/2014/main" id="{049C8F88-747F-40B6-9135-0291CAE83D9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5" name="Rectangle 8">
              <a:extLst>
                <a:ext uri="{FF2B5EF4-FFF2-40B4-BE49-F238E27FC236}">
                  <a16:creationId xmlns:a16="http://schemas.microsoft.com/office/drawing/2014/main" id="{86779565-FC8C-47BC-BCB2-CE1CDB24C787}"/>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469524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36283DD-0EE4-4EF8-B998-8FE1CBA12AF5}"/>
              </a:ext>
            </a:extLst>
          </p:cNvPr>
          <p:cNvSpPr>
            <a:spLocks noGrp="1"/>
          </p:cNvSpPr>
          <p:nvPr>
            <p:ph type="title"/>
          </p:nvPr>
        </p:nvSpPr>
        <p:spPr/>
        <p:txBody>
          <a:bodyPr/>
          <a:lstStyle/>
          <a:p>
            <a:pPr rtl="0"/>
            <a:r>
              <a:rPr lang="zh-CN"/>
              <a:t>代谢并发症</a:t>
            </a:r>
          </a:p>
        </p:txBody>
      </p:sp>
    </p:spTree>
    <p:extLst>
      <p:ext uri="{BB962C8B-B14F-4D97-AF65-F5344CB8AC3E}">
        <p14:creationId xmlns:p14="http://schemas.microsoft.com/office/powerpoint/2010/main" val="3804720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80B37-CE15-4259-A76C-4611E725EAF8}"/>
              </a:ext>
            </a:extLst>
          </p:cNvPr>
          <p:cNvSpPr>
            <a:spLocks noGrp="1"/>
          </p:cNvSpPr>
          <p:nvPr>
            <p:ph type="title"/>
          </p:nvPr>
        </p:nvSpPr>
        <p:spPr/>
        <p:txBody>
          <a:bodyPr/>
          <a:lstStyle/>
          <a:p>
            <a:pPr rtl="0"/>
            <a:r>
              <a:rPr lang="zh-CN"/>
              <a:t>与 PWH 中胰岛素抗性相关的因素</a:t>
            </a:r>
          </a:p>
        </p:txBody>
      </p:sp>
      <p:sp>
        <p:nvSpPr>
          <p:cNvPr id="3" name="Content Placeholder 2">
            <a:extLst>
              <a:ext uri="{FF2B5EF4-FFF2-40B4-BE49-F238E27FC236}">
                <a16:creationId xmlns:a16="http://schemas.microsoft.com/office/drawing/2014/main" id="{58803A63-1572-4D41-BAE7-E70F0283AC76}"/>
              </a:ext>
            </a:extLst>
          </p:cNvPr>
          <p:cNvSpPr>
            <a:spLocks noGrp="1"/>
          </p:cNvSpPr>
          <p:nvPr>
            <p:ph idx="1"/>
          </p:nvPr>
        </p:nvSpPr>
        <p:spPr/>
        <p:txBody>
          <a:bodyPr/>
          <a:lstStyle/>
          <a:p>
            <a:pPr rtl="0"/>
            <a:r>
              <a:rPr lang="zh-CN"/>
              <a:t>在 COCOMO 研究中评估 PWH 中 HIV 特异性和传统的 IR 风险因素 (N = 651)</a:t>
            </a:r>
          </a:p>
          <a:p>
            <a:pPr rtl="0"/>
            <a:r>
              <a:rPr lang="zh-CN"/>
              <a:t>使用空腹血清胰岛素和血浆葡萄糖计算 HOMA-IR</a:t>
            </a:r>
          </a:p>
          <a:p>
            <a:pPr lvl="1" rtl="0"/>
            <a:r>
              <a:rPr lang="zh-CN"/>
              <a:t>由于缺乏标准化的临界值，HOMA-IR 指数的上四分位数非常高</a:t>
            </a:r>
          </a:p>
          <a:p>
            <a:pPr rtl="0"/>
            <a:r>
              <a:rPr lang="zh-CN"/>
              <a:t>中年：53 岁 (IQR: 46-53)；87% 男性； 52% 之前使用 TA/ddI</a:t>
            </a:r>
          </a:p>
        </p:txBody>
      </p:sp>
      <p:sp>
        <p:nvSpPr>
          <p:cNvPr id="9" name="Text Box 15">
            <a:extLst>
              <a:ext uri="{FF2B5EF4-FFF2-40B4-BE49-F238E27FC236}">
                <a16:creationId xmlns:a16="http://schemas.microsoft.com/office/drawing/2014/main" id="{ECA93928-D6E5-437C-9BD7-B2DD4A7F8EF9}"/>
              </a:ext>
            </a:extLst>
          </p:cNvPr>
          <p:cNvSpPr txBox="1">
            <a:spLocks noChangeArrowheads="1"/>
          </p:cNvSpPr>
          <p:nvPr/>
        </p:nvSpPr>
        <p:spPr bwMode="auto">
          <a:xfrm>
            <a:off x="412751"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eaLnBrk="1" hangingPunct="1">
              <a:defRPr/>
            </a:pPr>
            <a:r>
              <a:rPr lang="zh-CN" sz="1200" b="0" spc="-10">
                <a:solidFill>
                  <a:schemeClr val="bg2"/>
                </a:solidFill>
                <a:latin typeface="Calibri" panose="020F0502020204030204" pitchFamily="34" charset="0"/>
              </a:rPr>
              <a:t>Høgh. EACS 2021. Abstr PE3/8.</a:t>
            </a:r>
          </a:p>
        </p:txBody>
      </p:sp>
      <p:grpSp>
        <p:nvGrpSpPr>
          <p:cNvPr id="8" name="Group 7">
            <a:extLst>
              <a:ext uri="{FF2B5EF4-FFF2-40B4-BE49-F238E27FC236}">
                <a16:creationId xmlns:a16="http://schemas.microsoft.com/office/drawing/2014/main" id="{05F418FA-EF8B-4A77-8DB8-3B9B41FADB4D}"/>
              </a:ext>
            </a:extLst>
          </p:cNvPr>
          <p:cNvGrpSpPr>
            <a:grpSpLocks/>
          </p:cNvGrpSpPr>
          <p:nvPr/>
        </p:nvGrpSpPr>
        <p:grpSpPr bwMode="auto">
          <a:xfrm>
            <a:off x="9196293" y="6216660"/>
            <a:ext cx="2546127" cy="447819"/>
            <a:chOff x="9527309" y="3551529"/>
            <a:chExt cx="2546127" cy="448320"/>
          </a:xfrm>
        </p:grpSpPr>
        <p:pic>
          <p:nvPicPr>
            <p:cNvPr id="13" name="Picture 12">
              <a:extLst>
                <a:ext uri="{FF2B5EF4-FFF2-40B4-BE49-F238E27FC236}">
                  <a16:creationId xmlns:a16="http://schemas.microsoft.com/office/drawing/2014/main" id="{6C650569-187C-4A56-911B-79FAF15EA76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8ECB9AB-2552-48F5-A506-E47CB5B07E3E}"/>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991664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80B37-CE15-4259-A76C-4611E725EAF8}"/>
              </a:ext>
            </a:extLst>
          </p:cNvPr>
          <p:cNvSpPr>
            <a:spLocks noGrp="1"/>
          </p:cNvSpPr>
          <p:nvPr>
            <p:ph type="title"/>
          </p:nvPr>
        </p:nvSpPr>
        <p:spPr/>
        <p:txBody>
          <a:bodyPr/>
          <a:lstStyle/>
          <a:p>
            <a:pPr rtl="0"/>
            <a:r>
              <a:rPr lang="zh-CN"/>
              <a:t>与 PWH 中胰岛素抗性相关的因素</a:t>
            </a:r>
          </a:p>
        </p:txBody>
      </p:sp>
      <p:sp>
        <p:nvSpPr>
          <p:cNvPr id="9" name="Text Box 15">
            <a:extLst>
              <a:ext uri="{FF2B5EF4-FFF2-40B4-BE49-F238E27FC236}">
                <a16:creationId xmlns:a16="http://schemas.microsoft.com/office/drawing/2014/main" id="{ECA93928-D6E5-437C-9BD7-B2DD4A7F8EF9}"/>
              </a:ext>
            </a:extLst>
          </p:cNvPr>
          <p:cNvSpPr txBox="1">
            <a:spLocks noChangeArrowheads="1"/>
          </p:cNvSpPr>
          <p:nvPr/>
        </p:nvSpPr>
        <p:spPr bwMode="auto">
          <a:xfrm>
            <a:off x="412751"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eaLnBrk="1" hangingPunct="1">
              <a:defRPr/>
            </a:pPr>
            <a:r>
              <a:rPr lang="zh-CN" sz="1200" b="0" spc="-10">
                <a:solidFill>
                  <a:schemeClr val="bg2"/>
                </a:solidFill>
                <a:latin typeface="Calibri" panose="020F0502020204030204" pitchFamily="34" charset="0"/>
              </a:rPr>
              <a:t>Høgh. EACS 2021. Abstr PE3/8.</a:t>
            </a:r>
          </a:p>
        </p:txBody>
      </p:sp>
      <p:graphicFrame>
        <p:nvGraphicFramePr>
          <p:cNvPr id="11" name="Group 3">
            <a:extLst>
              <a:ext uri="{FF2B5EF4-FFF2-40B4-BE49-F238E27FC236}">
                <a16:creationId xmlns:a16="http://schemas.microsoft.com/office/drawing/2014/main" id="{3F2EBD9B-939A-4D7A-AF35-F7944A6175E2}"/>
              </a:ext>
            </a:extLst>
          </p:cNvPr>
          <p:cNvGraphicFramePr>
            <a:graphicFrameLocks/>
          </p:cNvGraphicFramePr>
          <p:nvPr>
            <p:extLst>
              <p:ext uri="{D42A27DB-BD31-4B8C-83A1-F6EECF244321}">
                <p14:modId xmlns:p14="http://schemas.microsoft.com/office/powerpoint/2010/main" val="3636728757"/>
              </p:ext>
            </p:extLst>
          </p:nvPr>
        </p:nvGraphicFramePr>
        <p:xfrm>
          <a:off x="1303699" y="1521180"/>
          <a:ext cx="9478977" cy="2346960"/>
        </p:xfrm>
        <a:graphic>
          <a:graphicData uri="http://schemas.openxmlformats.org/drawingml/2006/table">
            <a:tbl>
              <a:tblPr/>
              <a:tblGrid>
                <a:gridCol w="4435411">
                  <a:extLst>
                    <a:ext uri="{9D8B030D-6E8A-4147-A177-3AD203B41FA5}">
                      <a16:colId xmlns:a16="http://schemas.microsoft.com/office/drawing/2014/main" val="20000"/>
                    </a:ext>
                  </a:extLst>
                </a:gridCol>
                <a:gridCol w="2926031">
                  <a:extLst>
                    <a:ext uri="{9D8B030D-6E8A-4147-A177-3AD203B41FA5}">
                      <a16:colId xmlns:a16="http://schemas.microsoft.com/office/drawing/2014/main" val="20001"/>
                    </a:ext>
                  </a:extLst>
                </a:gridCol>
                <a:gridCol w="2117535">
                  <a:extLst>
                    <a:ext uri="{9D8B030D-6E8A-4147-A177-3AD203B41FA5}">
                      <a16:colId xmlns:a16="http://schemas.microsoft.com/office/drawing/2014/main" val="2988403928"/>
                    </a:ext>
                  </a:extLst>
                </a:gridCol>
              </a:tblGrid>
              <a:tr h="288324">
                <a:tc>
                  <a:txBody>
                    <a:bodyPr/>
                    <a:lstStyle/>
                    <a:p>
                      <a:pPr rtl="0"/>
                      <a:r>
                        <a:rPr lang="zh-CN" sz="1600" b="1">
                          <a:effectLst/>
                          <a:latin typeface="Calibri" panose="020F0502020204030204" pitchFamily="34" charset="0"/>
                          <a:cs typeface="Calibri" panose="020F0502020204030204" pitchFamily="34" charset="0"/>
                        </a:rPr>
                        <a:t>与高 IR 显著相关的风险因素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rtl="0"/>
                      <a:r>
                        <a:rPr lang="zh-CN" sz="1600" b="1">
                          <a:effectLst/>
                          <a:latin typeface="Calibri" panose="020F0502020204030204" pitchFamily="34" charset="0"/>
                          <a:cs typeface="Calibri" panose="020F0502020204030204" pitchFamily="34" charset="0"/>
                        </a:rPr>
                        <a:t>aOR (95% CI)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rtl="0"/>
                      <a:r>
                        <a:rPr lang="zh-CN" sz="1600" b="1" i="1">
                          <a:effectLst/>
                          <a:latin typeface="Calibri" panose="020F0502020204030204" pitchFamily="34" charset="0"/>
                          <a:cs typeface="Calibri" panose="020F0502020204030204" pitchFamily="34" charset="0"/>
                        </a:rPr>
                        <a:t>P</a:t>
                      </a:r>
                      <a:r>
                        <a:rPr lang="zh-CN" sz="1600" b="1">
                          <a:effectLst/>
                          <a:latin typeface="Calibri" panose="020F0502020204030204" pitchFamily="34" charset="0"/>
                          <a:cs typeface="Calibri" panose="020F0502020204030204" pitchFamily="34" charset="0"/>
                        </a:rPr>
                        <a:t> 值</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288324">
                <a:tc>
                  <a:txBody>
                    <a:bodyPr/>
                    <a:lstStyle/>
                    <a:p>
                      <a:pPr rtl="0"/>
                      <a:r>
                        <a:rPr lang="zh-CN" sz="1600" b="0">
                          <a:solidFill>
                            <a:schemeClr val="bg1"/>
                          </a:solidFill>
                          <a:effectLst/>
                          <a:latin typeface="Calibri" panose="020F0502020204030204" pitchFamily="34" charset="0"/>
                          <a:cs typeface="Calibri" panose="020F0502020204030204" pitchFamily="34" charset="0"/>
                        </a:rPr>
                        <a:t>年龄，每大 10 岁</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r>
                        <a:rPr lang="zh-CN" sz="1600" b="0">
                          <a:solidFill>
                            <a:schemeClr val="bg1"/>
                          </a:solidFill>
                          <a:effectLst/>
                          <a:latin typeface="Calibri" panose="020F0502020204030204" pitchFamily="34" charset="0"/>
                          <a:cs typeface="Calibri" panose="020F0502020204030204" pitchFamily="34" charset="0"/>
                        </a:rPr>
                        <a:t>1.33 (1.08-1.62)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r>
                        <a:rPr lang="zh-CN" sz="1600" b="0">
                          <a:solidFill>
                            <a:schemeClr val="bg1"/>
                          </a:solidFill>
                          <a:effectLst/>
                          <a:latin typeface="Calibri" panose="020F0502020204030204" pitchFamily="34" charset="0"/>
                          <a:cs typeface="Calibri" panose="020F0502020204030204" pitchFamily="34" charset="0"/>
                        </a:rPr>
                        <a:t>.006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8324">
                <a:tc>
                  <a:txBody>
                    <a:bodyPr/>
                    <a:lstStyle/>
                    <a:p>
                      <a:pPr rtl="0"/>
                      <a:r>
                        <a:rPr lang="zh-CN" sz="1600" b="0">
                          <a:solidFill>
                            <a:schemeClr val="bg1"/>
                          </a:solidFill>
                          <a:effectLst/>
                          <a:latin typeface="Calibri" panose="020F0502020204030204" pitchFamily="34" charset="0"/>
                          <a:cs typeface="Calibri" panose="020F0502020204030204" pitchFamily="34" charset="0"/>
                        </a:rPr>
                        <a:t>BMI 25-29.9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r>
                        <a:rPr lang="zh-CN" sz="1600" b="0">
                          <a:solidFill>
                            <a:schemeClr val="bg1"/>
                          </a:solidFill>
                          <a:effectLst/>
                          <a:latin typeface="Calibri" panose="020F0502020204030204" pitchFamily="34" charset="0"/>
                          <a:cs typeface="Calibri" panose="020F0502020204030204" pitchFamily="34" charset="0"/>
                        </a:rPr>
                        <a:t>1.75 (1.10-2.78)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r>
                        <a:rPr lang="zh-CN" sz="1600" b="0">
                          <a:solidFill>
                            <a:schemeClr val="bg1"/>
                          </a:solidFill>
                          <a:effectLst/>
                          <a:latin typeface="Calibri" panose="020F0502020204030204" pitchFamily="34" charset="0"/>
                          <a:cs typeface="Calibri" panose="020F0502020204030204" pitchFamily="34" charset="0"/>
                        </a:rPr>
                        <a:t>.018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8324">
                <a:tc>
                  <a:txBody>
                    <a:bodyPr/>
                    <a:lstStyle/>
                    <a:p>
                      <a:pPr rtl="0"/>
                      <a:r>
                        <a:rPr lang="zh-CN" sz="1600" b="0">
                          <a:solidFill>
                            <a:schemeClr val="bg1"/>
                          </a:solidFill>
                          <a:effectLst/>
                          <a:latin typeface="Calibri" panose="020F0502020204030204" pitchFamily="34" charset="0"/>
                          <a:cs typeface="Calibri" panose="020F0502020204030204" pitchFamily="34" charset="0"/>
                        </a:rPr>
                        <a:t>体重指数 ≥30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r>
                        <a:rPr lang="zh-CN" sz="1600" b="0">
                          <a:solidFill>
                            <a:schemeClr val="bg1"/>
                          </a:solidFill>
                          <a:effectLst/>
                          <a:latin typeface="Calibri" panose="020F0502020204030204" pitchFamily="34" charset="0"/>
                          <a:cs typeface="Calibri" panose="020F0502020204030204" pitchFamily="34" charset="0"/>
                        </a:rPr>
                        <a:t>7.68 (4.15-14.20)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r>
                        <a:rPr lang="zh-CN" sz="1600" b="0">
                          <a:solidFill>
                            <a:schemeClr val="bg1"/>
                          </a:solidFill>
                          <a:effectLst/>
                          <a:latin typeface="Calibri" panose="020F0502020204030204" pitchFamily="34" charset="0"/>
                          <a:cs typeface="Calibri" panose="020F0502020204030204" pitchFamily="34" charset="0"/>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4844673"/>
                  </a:ext>
                </a:extLst>
              </a:tr>
              <a:tr h="288324">
                <a:tc>
                  <a:txBody>
                    <a:bodyPr/>
                    <a:lstStyle/>
                    <a:p>
                      <a:pPr rtl="0"/>
                      <a:r>
                        <a:rPr lang="zh-CN" sz="1600" b="0">
                          <a:solidFill>
                            <a:schemeClr val="bg1"/>
                          </a:solidFill>
                          <a:effectLst/>
                          <a:latin typeface="Calibri" panose="020F0502020204030204" pitchFamily="34" charset="0"/>
                          <a:cs typeface="Calibri" panose="020F0502020204030204" pitchFamily="34" charset="0"/>
                        </a:rPr>
                        <a:t>腹部肥胖</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r>
                        <a:rPr lang="zh-CN" sz="1600" b="0">
                          <a:solidFill>
                            <a:schemeClr val="bg1"/>
                          </a:solidFill>
                          <a:effectLst/>
                          <a:latin typeface="Calibri" panose="020F0502020204030204" pitchFamily="34" charset="0"/>
                          <a:cs typeface="Calibri" panose="020F0502020204030204" pitchFamily="34" charset="0"/>
                        </a:rPr>
                        <a:t>4.84 (2.78-8.42)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r>
                        <a:rPr lang="zh-CN" sz="1600" b="0">
                          <a:solidFill>
                            <a:schemeClr val="bg1"/>
                          </a:solidFill>
                          <a:effectLst/>
                          <a:latin typeface="Calibri" panose="020F0502020204030204" pitchFamily="34" charset="0"/>
                          <a:cs typeface="Calibri" panose="020F0502020204030204" pitchFamily="34" charset="0"/>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1251557"/>
                  </a:ext>
                </a:extLst>
              </a:tr>
              <a:tr h="288324">
                <a:tc>
                  <a:txBody>
                    <a:bodyPr/>
                    <a:lstStyle/>
                    <a:p>
                      <a:pPr rtl="0"/>
                      <a:r>
                        <a:rPr lang="zh-CN" sz="1600" b="0">
                          <a:solidFill>
                            <a:schemeClr val="bg1"/>
                          </a:solidFill>
                          <a:effectLst/>
                          <a:latin typeface="Calibri" panose="020F0502020204030204" pitchFamily="34" charset="0"/>
                          <a:cs typeface="Calibri" panose="020F0502020204030204" pitchFamily="34" charset="0"/>
                        </a:rPr>
                        <a:t>先前使用 TA/ddI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r>
                        <a:rPr lang="zh-CN" sz="1600" b="0">
                          <a:solidFill>
                            <a:schemeClr val="bg1"/>
                          </a:solidFill>
                          <a:effectLst/>
                          <a:latin typeface="Calibri" panose="020F0502020204030204" pitchFamily="34" charset="0"/>
                          <a:cs typeface="Calibri" panose="020F0502020204030204" pitchFamily="34" charset="0"/>
                        </a:rPr>
                        <a:t>1.88 (1.07-3.30)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r>
                        <a:rPr lang="zh-CN" sz="1600" b="0">
                          <a:solidFill>
                            <a:schemeClr val="bg1"/>
                          </a:solidFill>
                          <a:effectLst/>
                          <a:latin typeface="Calibri" panose="020F0502020204030204" pitchFamily="34" charset="0"/>
                          <a:cs typeface="Calibri" panose="020F0502020204030204" pitchFamily="34" charset="0"/>
                        </a:rPr>
                        <a:t>.027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67893653"/>
                  </a:ext>
                </a:extLst>
              </a:tr>
              <a:tr h="288324">
                <a:tc>
                  <a:txBody>
                    <a:bodyPr/>
                    <a:lstStyle/>
                    <a:p>
                      <a:pPr rtl="0"/>
                      <a:r>
                        <a:rPr lang="zh-CN" sz="1600" b="0">
                          <a:solidFill>
                            <a:schemeClr val="bg1"/>
                          </a:solidFill>
                          <a:effectLst/>
                          <a:latin typeface="Calibri" panose="020F0502020204030204" pitchFamily="34" charset="0"/>
                          <a:cs typeface="Calibri" panose="020F0502020204030204" pitchFamily="34" charset="0"/>
                        </a:rPr>
                        <a:t>ART 治疗的持续时间，每年</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r>
                        <a:rPr lang="zh-CN" sz="1600" b="0">
                          <a:solidFill>
                            <a:schemeClr val="bg1"/>
                          </a:solidFill>
                          <a:effectLst/>
                          <a:latin typeface="Calibri" panose="020F0502020204030204" pitchFamily="34" charset="0"/>
                          <a:cs typeface="Calibri" panose="020F0502020204030204" pitchFamily="34" charset="0"/>
                        </a:rPr>
                        <a:t>1.07 (1.01-1.14)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r>
                        <a:rPr lang="zh-CN" sz="1600" b="0" dirty="0">
                          <a:solidFill>
                            <a:schemeClr val="bg1"/>
                          </a:solidFill>
                          <a:effectLst/>
                          <a:latin typeface="Calibri" panose="020F0502020204030204" pitchFamily="34" charset="0"/>
                          <a:cs typeface="Calibri" panose="020F0502020204030204" pitchFamily="34" charset="0"/>
                        </a:rPr>
                        <a:t>.038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4346518"/>
                  </a:ext>
                </a:extLst>
              </a:tr>
            </a:tbl>
          </a:graphicData>
        </a:graphic>
      </p:graphicFrame>
      <p:sp>
        <p:nvSpPr>
          <p:cNvPr id="3" name="TextBox 2">
            <a:extLst>
              <a:ext uri="{FF2B5EF4-FFF2-40B4-BE49-F238E27FC236}">
                <a16:creationId xmlns:a16="http://schemas.microsoft.com/office/drawing/2014/main" id="{4857FD99-83DE-4BEC-BB73-66EBAC81B27C}"/>
              </a:ext>
            </a:extLst>
          </p:cNvPr>
          <p:cNvSpPr txBox="1"/>
          <p:nvPr/>
        </p:nvSpPr>
        <p:spPr bwMode="auto">
          <a:xfrm>
            <a:off x="2310055" y="3904749"/>
            <a:ext cx="52690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1">
                <a:solidFill>
                  <a:schemeClr val="bg1"/>
                </a:solidFill>
                <a:latin typeface="Calibri" panose="020F0502020204030204" pitchFamily="34" charset="0"/>
              </a:rPr>
              <a:t>以前使用 TA/ddI 的效应修饰</a:t>
            </a:r>
          </a:p>
        </p:txBody>
      </p:sp>
      <p:sp>
        <p:nvSpPr>
          <p:cNvPr id="4" name="Freeform: Shape 3">
            <a:extLst>
              <a:ext uri="{FF2B5EF4-FFF2-40B4-BE49-F238E27FC236}">
                <a16:creationId xmlns:a16="http://schemas.microsoft.com/office/drawing/2014/main" id="{5CD9AC5D-C68C-416C-868B-F943D2C9963E}"/>
              </a:ext>
            </a:extLst>
          </p:cNvPr>
          <p:cNvSpPr/>
          <p:nvPr/>
        </p:nvSpPr>
        <p:spPr bwMode="auto">
          <a:xfrm>
            <a:off x="2147226" y="4352544"/>
            <a:ext cx="5269095" cy="1727679"/>
          </a:xfrm>
          <a:custGeom>
            <a:avLst/>
            <a:gdLst>
              <a:gd name="connsiteX0" fmla="*/ 0 w 5269095"/>
              <a:gd name="connsiteY0" fmla="*/ 0 h 1723375"/>
              <a:gd name="connsiteX1" fmla="*/ 0 w 5269095"/>
              <a:gd name="connsiteY1" fmla="*/ 1723375 h 1723375"/>
              <a:gd name="connsiteX2" fmla="*/ 5269095 w 5269095"/>
              <a:gd name="connsiteY2" fmla="*/ 1723375 h 1723375"/>
            </a:gdLst>
            <a:ahLst/>
            <a:cxnLst>
              <a:cxn ang="0">
                <a:pos x="connsiteX0" y="connsiteY0"/>
              </a:cxn>
              <a:cxn ang="0">
                <a:pos x="connsiteX1" y="connsiteY1"/>
              </a:cxn>
              <a:cxn ang="0">
                <a:pos x="connsiteX2" y="connsiteY2"/>
              </a:cxn>
            </a:cxnLst>
            <a:rect l="l" t="t" r="r" b="b"/>
            <a:pathLst>
              <a:path w="5269095" h="1723375">
                <a:moveTo>
                  <a:pt x="0" y="0"/>
                </a:moveTo>
                <a:lnTo>
                  <a:pt x="0" y="1723375"/>
                </a:lnTo>
                <a:lnTo>
                  <a:pt x="5269095" y="1723375"/>
                </a:lnTo>
              </a:path>
            </a:pathLst>
          </a:custGeom>
          <a:noFill/>
          <a:ln w="28575">
            <a:solidFill>
              <a:schemeClr val="bg1"/>
            </a:solidFill>
            <a:miter lim="800000"/>
            <a:headEnd/>
            <a:tailEnd/>
          </a:ln>
        </p:spPr>
        <p:txBody>
          <a:bodyPr rtlCol="0" anchor="ctr"/>
          <a:lstStyle/>
          <a:p>
            <a:pPr algn="ctr"/>
            <a:endParaRPr lang="en-US" dirty="0"/>
          </a:p>
        </p:txBody>
      </p:sp>
      <p:cxnSp>
        <p:nvCxnSpPr>
          <p:cNvPr id="6" name="Straight Connector 5">
            <a:extLst>
              <a:ext uri="{FF2B5EF4-FFF2-40B4-BE49-F238E27FC236}">
                <a16:creationId xmlns:a16="http://schemas.microsoft.com/office/drawing/2014/main" id="{0AC1B81D-02EF-45D8-BFD9-E74DB842EB1B}"/>
              </a:ext>
            </a:extLst>
          </p:cNvPr>
          <p:cNvCxnSpPr>
            <a:cxnSpLocks/>
          </p:cNvCxnSpPr>
          <p:nvPr/>
        </p:nvCxnSpPr>
        <p:spPr bwMode="auto">
          <a:xfrm>
            <a:off x="3242355" y="4454652"/>
            <a:ext cx="0" cy="1692268"/>
          </a:xfrm>
          <a:prstGeom prst="line">
            <a:avLst/>
          </a:prstGeom>
          <a:noFill/>
          <a:ln w="28575" cap="flat" cmpd="sng" algn="ctr">
            <a:solidFill>
              <a:schemeClr val="bg1"/>
            </a:solidFill>
            <a:prstDash val="sysDash"/>
            <a:round/>
            <a:headEnd type="none" w="med" len="med"/>
            <a:tailEnd type="none" w="med" len="med"/>
          </a:ln>
          <a:effectLst/>
        </p:spPr>
      </p:cxnSp>
      <p:cxnSp>
        <p:nvCxnSpPr>
          <p:cNvPr id="15" name="Straight Connector 14">
            <a:extLst>
              <a:ext uri="{FF2B5EF4-FFF2-40B4-BE49-F238E27FC236}">
                <a16:creationId xmlns:a16="http://schemas.microsoft.com/office/drawing/2014/main" id="{097B4A70-FEC9-4A92-B684-918A9B107528}"/>
              </a:ext>
            </a:extLst>
          </p:cNvPr>
          <p:cNvCxnSpPr>
            <a:cxnSpLocks/>
          </p:cNvCxnSpPr>
          <p:nvPr/>
        </p:nvCxnSpPr>
        <p:spPr bwMode="auto">
          <a:xfrm>
            <a:off x="4369757" y="6076905"/>
            <a:ext cx="0" cy="78621"/>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3B49378-5F89-44D0-AF3A-CCEFBA41A977}"/>
              </a:ext>
            </a:extLst>
          </p:cNvPr>
          <p:cNvCxnSpPr>
            <a:cxnSpLocks/>
          </p:cNvCxnSpPr>
          <p:nvPr/>
        </p:nvCxnSpPr>
        <p:spPr bwMode="auto">
          <a:xfrm>
            <a:off x="5497159" y="6076905"/>
            <a:ext cx="0" cy="78621"/>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A14D38F-7DC3-42FA-AAF7-ED5A5AE073B2}"/>
              </a:ext>
            </a:extLst>
          </p:cNvPr>
          <p:cNvCxnSpPr>
            <a:cxnSpLocks/>
          </p:cNvCxnSpPr>
          <p:nvPr/>
        </p:nvCxnSpPr>
        <p:spPr bwMode="auto">
          <a:xfrm>
            <a:off x="6624560" y="6076905"/>
            <a:ext cx="0" cy="78621"/>
          </a:xfrm>
          <a:prstGeom prst="line">
            <a:avLst/>
          </a:prstGeom>
          <a:noFill/>
          <a:ln w="28575" cap="flat" cmpd="sng" algn="ctr">
            <a:solidFill>
              <a:schemeClr val="bg1"/>
            </a:solidFill>
            <a:prstDash val="solid"/>
            <a:round/>
            <a:headEnd type="none" w="med" len="med"/>
            <a:tailEnd type="none" w="med" len="med"/>
          </a:ln>
          <a:effectLst/>
        </p:spPr>
      </p:cxnSp>
      <p:sp>
        <p:nvSpPr>
          <p:cNvPr id="8" name="TextBox 7">
            <a:extLst>
              <a:ext uri="{FF2B5EF4-FFF2-40B4-BE49-F238E27FC236}">
                <a16:creationId xmlns:a16="http://schemas.microsoft.com/office/drawing/2014/main" id="{43757578-3911-4794-9F7C-24BE5B535406}"/>
              </a:ext>
            </a:extLst>
          </p:cNvPr>
          <p:cNvSpPr txBox="1"/>
          <p:nvPr/>
        </p:nvSpPr>
        <p:spPr bwMode="auto">
          <a:xfrm>
            <a:off x="723900" y="4384817"/>
            <a:ext cx="1428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ct val="100000"/>
              </a:lnSpc>
              <a:spcBef>
                <a:spcPts val="0"/>
              </a:spcBef>
              <a:spcAft>
                <a:spcPct val="0"/>
              </a:spcAft>
              <a:buClrTx/>
              <a:buFontTx/>
              <a:buNone/>
            </a:pPr>
            <a:r>
              <a:rPr lang="zh-CN" sz="1600" b="1">
                <a:solidFill>
                  <a:schemeClr val="bg1"/>
                </a:solidFill>
                <a:latin typeface="Calibri" panose="020F0502020204030204" pitchFamily="34" charset="0"/>
              </a:rPr>
              <a:t>腹部肥胖</a:t>
            </a:r>
          </a:p>
        </p:txBody>
      </p:sp>
      <p:sp>
        <p:nvSpPr>
          <p:cNvPr id="18" name="TextBox 17">
            <a:extLst>
              <a:ext uri="{FF2B5EF4-FFF2-40B4-BE49-F238E27FC236}">
                <a16:creationId xmlns:a16="http://schemas.microsoft.com/office/drawing/2014/main" id="{7E98E28D-94AB-4D19-BF81-0B4E5FB5EAF1}"/>
              </a:ext>
            </a:extLst>
          </p:cNvPr>
          <p:cNvSpPr txBox="1"/>
          <p:nvPr/>
        </p:nvSpPr>
        <p:spPr bwMode="auto">
          <a:xfrm>
            <a:off x="412751" y="5073307"/>
            <a:ext cx="17397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ct val="100000"/>
              </a:lnSpc>
              <a:spcBef>
                <a:spcPts val="0"/>
              </a:spcBef>
              <a:spcAft>
                <a:spcPct val="0"/>
              </a:spcAft>
              <a:buClrTx/>
              <a:buFontTx/>
              <a:buNone/>
            </a:pPr>
            <a:r>
              <a:rPr lang="zh-CN" sz="1600" b="1">
                <a:solidFill>
                  <a:schemeClr val="bg1"/>
                </a:solidFill>
                <a:latin typeface="Calibri" panose="020F0502020204030204" pitchFamily="34" charset="0"/>
              </a:rPr>
              <a:t>年龄，</a:t>
            </a:r>
            <a:r>
              <a:rPr lang="zh-CN" sz="1600" b="1">
                <a:solidFill>
                  <a:schemeClr val="bg1"/>
                </a:solidFill>
              </a:rPr>
              <a:t>每</a:t>
            </a:r>
            <a:r>
              <a:rPr lang="zh-CN" sz="1600" b="1">
                <a:solidFill>
                  <a:schemeClr val="bg1"/>
                </a:solidFill>
                <a:latin typeface="Calibri" panose="020F0502020204030204" pitchFamily="34" charset="0"/>
              </a:rPr>
              <a:t>十年</a:t>
            </a:r>
          </a:p>
        </p:txBody>
      </p:sp>
      <p:sp>
        <p:nvSpPr>
          <p:cNvPr id="19" name="TextBox 18">
            <a:extLst>
              <a:ext uri="{FF2B5EF4-FFF2-40B4-BE49-F238E27FC236}">
                <a16:creationId xmlns:a16="http://schemas.microsoft.com/office/drawing/2014/main" id="{62CFDC9D-BE99-4370-9331-697FE2E68B69}"/>
              </a:ext>
            </a:extLst>
          </p:cNvPr>
          <p:cNvSpPr txBox="1"/>
          <p:nvPr/>
        </p:nvSpPr>
        <p:spPr bwMode="auto">
          <a:xfrm>
            <a:off x="1198402" y="5611190"/>
            <a:ext cx="9541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rtl="0">
              <a:lnSpc>
                <a:spcPct val="100000"/>
              </a:lnSpc>
              <a:spcBef>
                <a:spcPts val="0"/>
              </a:spcBef>
              <a:spcAft>
                <a:spcPct val="0"/>
              </a:spcAft>
              <a:buClrTx/>
              <a:buFontTx/>
              <a:buNone/>
            </a:pPr>
            <a:r>
              <a:rPr lang="zh-CN" sz="1600" b="1">
                <a:solidFill>
                  <a:schemeClr val="bg1"/>
                </a:solidFill>
                <a:latin typeface="Calibri" panose="020F0502020204030204" pitchFamily="34" charset="0"/>
              </a:rPr>
              <a:t>男性</a:t>
            </a:r>
          </a:p>
        </p:txBody>
      </p:sp>
      <p:sp>
        <p:nvSpPr>
          <p:cNvPr id="22" name="TextBox 21">
            <a:extLst>
              <a:ext uri="{FF2B5EF4-FFF2-40B4-BE49-F238E27FC236}">
                <a16:creationId xmlns:a16="http://schemas.microsoft.com/office/drawing/2014/main" id="{549555E4-1735-4CF2-8B02-55F8EDDB5767}"/>
              </a:ext>
            </a:extLst>
          </p:cNvPr>
          <p:cNvSpPr txBox="1"/>
          <p:nvPr/>
        </p:nvSpPr>
        <p:spPr bwMode="auto">
          <a:xfrm>
            <a:off x="3126171" y="6062246"/>
            <a:ext cx="1343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ts val="0"/>
              </a:spcBef>
              <a:spcAft>
                <a:spcPct val="0"/>
              </a:spcAft>
              <a:buClrTx/>
              <a:buFontTx/>
              <a:buNone/>
            </a:pPr>
            <a:r>
              <a:rPr lang="zh-CN" sz="1600" b="0">
                <a:solidFill>
                  <a:schemeClr val="bg1"/>
                </a:solidFill>
                <a:latin typeface="Calibri" panose="020F0502020204030204" pitchFamily="34" charset="0"/>
              </a:rPr>
              <a:t>1</a:t>
            </a:r>
          </a:p>
        </p:txBody>
      </p:sp>
      <p:sp>
        <p:nvSpPr>
          <p:cNvPr id="23" name="TextBox 22">
            <a:extLst>
              <a:ext uri="{FF2B5EF4-FFF2-40B4-BE49-F238E27FC236}">
                <a16:creationId xmlns:a16="http://schemas.microsoft.com/office/drawing/2014/main" id="{C15D5FC8-4FAC-4288-8EBF-1B81F457FDB7}"/>
              </a:ext>
            </a:extLst>
          </p:cNvPr>
          <p:cNvSpPr txBox="1"/>
          <p:nvPr/>
        </p:nvSpPr>
        <p:spPr bwMode="auto">
          <a:xfrm>
            <a:off x="4240664" y="6062246"/>
            <a:ext cx="1343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ts val="0"/>
              </a:spcBef>
              <a:spcAft>
                <a:spcPct val="0"/>
              </a:spcAft>
              <a:buClrTx/>
              <a:buFontTx/>
              <a:buNone/>
            </a:pPr>
            <a:r>
              <a:rPr lang="zh-CN" sz="1600" b="0">
                <a:solidFill>
                  <a:schemeClr val="bg1"/>
                </a:solidFill>
                <a:latin typeface="Calibri" panose="020F0502020204030204" pitchFamily="34" charset="0"/>
              </a:rPr>
              <a:t>2</a:t>
            </a:r>
          </a:p>
        </p:txBody>
      </p:sp>
      <p:sp>
        <p:nvSpPr>
          <p:cNvPr id="24" name="TextBox 23">
            <a:extLst>
              <a:ext uri="{FF2B5EF4-FFF2-40B4-BE49-F238E27FC236}">
                <a16:creationId xmlns:a16="http://schemas.microsoft.com/office/drawing/2014/main" id="{E0F8053A-DEF6-4453-BD0B-F5AE077123D1}"/>
              </a:ext>
            </a:extLst>
          </p:cNvPr>
          <p:cNvSpPr txBox="1"/>
          <p:nvPr/>
        </p:nvSpPr>
        <p:spPr bwMode="auto">
          <a:xfrm>
            <a:off x="5365914" y="6062246"/>
            <a:ext cx="1343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ts val="0"/>
              </a:spcBef>
              <a:spcAft>
                <a:spcPct val="0"/>
              </a:spcAft>
              <a:buClrTx/>
              <a:buFontTx/>
              <a:buNone/>
            </a:pPr>
            <a:r>
              <a:rPr lang="zh-CN" sz="1600" b="0">
                <a:solidFill>
                  <a:schemeClr val="bg1"/>
                </a:solidFill>
                <a:latin typeface="Calibri" panose="020F0502020204030204" pitchFamily="34" charset="0"/>
              </a:rPr>
              <a:t>4</a:t>
            </a:r>
          </a:p>
        </p:txBody>
      </p:sp>
      <p:sp>
        <p:nvSpPr>
          <p:cNvPr id="25" name="TextBox 24">
            <a:extLst>
              <a:ext uri="{FF2B5EF4-FFF2-40B4-BE49-F238E27FC236}">
                <a16:creationId xmlns:a16="http://schemas.microsoft.com/office/drawing/2014/main" id="{39C8ABEC-B044-43BE-9959-C111ABA5C0ED}"/>
              </a:ext>
            </a:extLst>
          </p:cNvPr>
          <p:cNvSpPr txBox="1"/>
          <p:nvPr/>
        </p:nvSpPr>
        <p:spPr bwMode="auto">
          <a:xfrm>
            <a:off x="6512680" y="6062246"/>
            <a:ext cx="1343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rtl="0">
              <a:lnSpc>
                <a:spcPct val="100000"/>
              </a:lnSpc>
              <a:spcBef>
                <a:spcPts val="0"/>
              </a:spcBef>
              <a:spcAft>
                <a:spcPct val="0"/>
              </a:spcAft>
              <a:buClrTx/>
              <a:buFontTx/>
              <a:buNone/>
            </a:pPr>
            <a:r>
              <a:rPr lang="zh-CN" sz="1600" b="0">
                <a:solidFill>
                  <a:schemeClr val="bg1"/>
                </a:solidFill>
                <a:latin typeface="Calibri" panose="020F0502020204030204" pitchFamily="34" charset="0"/>
              </a:rPr>
              <a:t>8</a:t>
            </a:r>
          </a:p>
        </p:txBody>
      </p:sp>
      <p:grpSp>
        <p:nvGrpSpPr>
          <p:cNvPr id="31" name="Group 30">
            <a:extLst>
              <a:ext uri="{FF2B5EF4-FFF2-40B4-BE49-F238E27FC236}">
                <a16:creationId xmlns:a16="http://schemas.microsoft.com/office/drawing/2014/main" id="{66E28B12-129A-4ECB-88C5-BDD186D5AAFE}"/>
              </a:ext>
            </a:extLst>
          </p:cNvPr>
          <p:cNvGrpSpPr/>
          <p:nvPr/>
        </p:nvGrpSpPr>
        <p:grpSpPr>
          <a:xfrm>
            <a:off x="3444598" y="4578454"/>
            <a:ext cx="2556016" cy="81758"/>
            <a:chOff x="3444598" y="4599969"/>
            <a:chExt cx="2556016" cy="81758"/>
          </a:xfrm>
        </p:grpSpPr>
        <p:cxnSp>
          <p:nvCxnSpPr>
            <p:cNvPr id="27" name="Straight Connector 26">
              <a:extLst>
                <a:ext uri="{FF2B5EF4-FFF2-40B4-BE49-F238E27FC236}">
                  <a16:creationId xmlns:a16="http://schemas.microsoft.com/office/drawing/2014/main" id="{092250BB-AEC6-487B-A93E-B1C6A50FF170}"/>
                </a:ext>
              </a:extLst>
            </p:cNvPr>
            <p:cNvCxnSpPr/>
            <p:nvPr/>
          </p:nvCxnSpPr>
          <p:spPr bwMode="auto">
            <a:xfrm>
              <a:off x="3455356" y="4638697"/>
              <a:ext cx="2538805" cy="0"/>
            </a:xfrm>
            <a:prstGeom prst="line">
              <a:avLst/>
            </a:prstGeom>
            <a:noFill/>
            <a:ln w="28575" cap="flat" cmpd="sng" algn="ctr">
              <a:solidFill>
                <a:schemeClr val="accent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E93B3A0-5FDB-40FF-98B7-1899E855D1CA}"/>
                </a:ext>
              </a:extLst>
            </p:cNvPr>
            <p:cNvCxnSpPr/>
            <p:nvPr/>
          </p:nvCxnSpPr>
          <p:spPr bwMode="auto">
            <a:xfrm>
              <a:off x="3444598" y="4599969"/>
              <a:ext cx="0" cy="81758"/>
            </a:xfrm>
            <a:prstGeom prst="line">
              <a:avLst/>
            </a:prstGeom>
            <a:noFill/>
            <a:ln w="28575" cap="flat" cmpd="sng" algn="ctr">
              <a:solidFill>
                <a:schemeClr val="accent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F1A9B09-A833-4A88-B4C8-DC6DFAB3F374}"/>
                </a:ext>
              </a:extLst>
            </p:cNvPr>
            <p:cNvCxnSpPr/>
            <p:nvPr/>
          </p:nvCxnSpPr>
          <p:spPr bwMode="auto">
            <a:xfrm>
              <a:off x="6000614" y="4599969"/>
              <a:ext cx="0" cy="81758"/>
            </a:xfrm>
            <a:prstGeom prst="line">
              <a:avLst/>
            </a:prstGeom>
            <a:noFill/>
            <a:ln w="28575" cap="flat" cmpd="sng" algn="ctr">
              <a:solidFill>
                <a:schemeClr val="accent1"/>
              </a:solidFill>
              <a:prstDash val="solid"/>
              <a:round/>
              <a:headEnd type="none" w="med" len="med"/>
              <a:tailEnd type="none" w="med" len="med"/>
            </a:ln>
            <a:effectLst/>
          </p:spPr>
        </p:cxnSp>
      </p:grpSp>
      <p:sp>
        <p:nvSpPr>
          <p:cNvPr id="32" name="Rectangle 31">
            <a:extLst>
              <a:ext uri="{FF2B5EF4-FFF2-40B4-BE49-F238E27FC236}">
                <a16:creationId xmlns:a16="http://schemas.microsoft.com/office/drawing/2014/main" id="{69A1BDA4-DDA2-4FAE-A401-742CE242A6BE}"/>
              </a:ext>
            </a:extLst>
          </p:cNvPr>
          <p:cNvSpPr/>
          <p:nvPr/>
        </p:nvSpPr>
        <p:spPr bwMode="auto">
          <a:xfrm>
            <a:off x="4696788" y="4582758"/>
            <a:ext cx="62395" cy="623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3" name="Group 32">
            <a:extLst>
              <a:ext uri="{FF2B5EF4-FFF2-40B4-BE49-F238E27FC236}">
                <a16:creationId xmlns:a16="http://schemas.microsoft.com/office/drawing/2014/main" id="{D81E2A08-B2D2-46D5-A80C-0386D4689111}"/>
              </a:ext>
            </a:extLst>
          </p:cNvPr>
          <p:cNvGrpSpPr/>
          <p:nvPr/>
        </p:nvGrpSpPr>
        <p:grpSpPr>
          <a:xfrm>
            <a:off x="2773320" y="5118488"/>
            <a:ext cx="1155319" cy="81758"/>
            <a:chOff x="3444598" y="4599969"/>
            <a:chExt cx="2556016" cy="81758"/>
          </a:xfrm>
        </p:grpSpPr>
        <p:cxnSp>
          <p:nvCxnSpPr>
            <p:cNvPr id="34" name="Straight Connector 33">
              <a:extLst>
                <a:ext uri="{FF2B5EF4-FFF2-40B4-BE49-F238E27FC236}">
                  <a16:creationId xmlns:a16="http://schemas.microsoft.com/office/drawing/2014/main" id="{94F9B7A2-7168-4E50-BCF2-5F19D86017B0}"/>
                </a:ext>
              </a:extLst>
            </p:cNvPr>
            <p:cNvCxnSpPr/>
            <p:nvPr/>
          </p:nvCxnSpPr>
          <p:spPr bwMode="auto">
            <a:xfrm>
              <a:off x="3455356" y="4638697"/>
              <a:ext cx="2538805" cy="0"/>
            </a:xfrm>
            <a:prstGeom prst="line">
              <a:avLst/>
            </a:prstGeom>
            <a:noFill/>
            <a:ln w="28575" cap="flat" cmpd="sng" algn="ctr">
              <a:solidFill>
                <a:schemeClr val="accent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D4FF2F2-5DEA-4CB4-817D-A26F06FD7896}"/>
                </a:ext>
              </a:extLst>
            </p:cNvPr>
            <p:cNvCxnSpPr/>
            <p:nvPr/>
          </p:nvCxnSpPr>
          <p:spPr bwMode="auto">
            <a:xfrm>
              <a:off x="3444598" y="4599969"/>
              <a:ext cx="0" cy="81758"/>
            </a:xfrm>
            <a:prstGeom prst="line">
              <a:avLst/>
            </a:prstGeom>
            <a:noFill/>
            <a:ln w="28575" cap="flat" cmpd="sng" algn="ctr">
              <a:solidFill>
                <a:schemeClr val="accent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D600931-1412-4D4A-B83E-E7A5BA5B4C4C}"/>
                </a:ext>
              </a:extLst>
            </p:cNvPr>
            <p:cNvCxnSpPr/>
            <p:nvPr/>
          </p:nvCxnSpPr>
          <p:spPr bwMode="auto">
            <a:xfrm>
              <a:off x="6000614" y="4599969"/>
              <a:ext cx="0" cy="81758"/>
            </a:xfrm>
            <a:prstGeom prst="line">
              <a:avLst/>
            </a:prstGeom>
            <a:noFill/>
            <a:ln w="28575" cap="flat" cmpd="sng" algn="ctr">
              <a:solidFill>
                <a:schemeClr val="accent1"/>
              </a:solidFill>
              <a:prstDash val="solid"/>
              <a:round/>
              <a:headEnd type="none" w="med" len="med"/>
              <a:tailEnd type="none" w="med" len="med"/>
            </a:ln>
            <a:effectLst/>
          </p:spPr>
        </p:cxnSp>
      </p:grpSp>
      <p:sp>
        <p:nvSpPr>
          <p:cNvPr id="37" name="Rectangle 36">
            <a:extLst>
              <a:ext uri="{FF2B5EF4-FFF2-40B4-BE49-F238E27FC236}">
                <a16:creationId xmlns:a16="http://schemas.microsoft.com/office/drawing/2014/main" id="{DB530804-9E26-4A6C-BE4F-8AD16CD8E8C2}"/>
              </a:ext>
            </a:extLst>
          </p:cNvPr>
          <p:cNvSpPr/>
          <p:nvPr/>
        </p:nvSpPr>
        <p:spPr bwMode="auto">
          <a:xfrm>
            <a:off x="3328755" y="5124836"/>
            <a:ext cx="62395" cy="623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1" name="Group 60">
            <a:extLst>
              <a:ext uri="{FF2B5EF4-FFF2-40B4-BE49-F238E27FC236}">
                <a16:creationId xmlns:a16="http://schemas.microsoft.com/office/drawing/2014/main" id="{5E6D205D-92A0-4562-9AB7-C22EE46594FF}"/>
              </a:ext>
            </a:extLst>
          </p:cNvPr>
          <p:cNvGrpSpPr/>
          <p:nvPr/>
        </p:nvGrpSpPr>
        <p:grpSpPr>
          <a:xfrm>
            <a:off x="2185431" y="5659519"/>
            <a:ext cx="2234669" cy="81758"/>
            <a:chOff x="2185431" y="5681034"/>
            <a:chExt cx="2234669" cy="81758"/>
          </a:xfrm>
        </p:grpSpPr>
        <p:cxnSp>
          <p:nvCxnSpPr>
            <p:cNvPr id="43" name="Straight Arrow Connector 42">
              <a:extLst>
                <a:ext uri="{FF2B5EF4-FFF2-40B4-BE49-F238E27FC236}">
                  <a16:creationId xmlns:a16="http://schemas.microsoft.com/office/drawing/2014/main" id="{8187159D-1897-419E-9F75-8FDFE446BD1A}"/>
                </a:ext>
              </a:extLst>
            </p:cNvPr>
            <p:cNvCxnSpPr/>
            <p:nvPr/>
          </p:nvCxnSpPr>
          <p:spPr bwMode="auto">
            <a:xfrm flipH="1">
              <a:off x="2185431" y="5720350"/>
              <a:ext cx="2225373"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44" name="Straight Connector 43">
              <a:extLst>
                <a:ext uri="{FF2B5EF4-FFF2-40B4-BE49-F238E27FC236}">
                  <a16:creationId xmlns:a16="http://schemas.microsoft.com/office/drawing/2014/main" id="{D2CED8E5-C3D1-4ECE-AD1F-2382E147B4C2}"/>
                </a:ext>
              </a:extLst>
            </p:cNvPr>
            <p:cNvCxnSpPr/>
            <p:nvPr/>
          </p:nvCxnSpPr>
          <p:spPr bwMode="auto">
            <a:xfrm>
              <a:off x="4420100" y="5681034"/>
              <a:ext cx="0" cy="81758"/>
            </a:xfrm>
            <a:prstGeom prst="line">
              <a:avLst/>
            </a:prstGeom>
            <a:noFill/>
            <a:ln w="28575" cap="flat" cmpd="sng" algn="ctr">
              <a:solidFill>
                <a:schemeClr val="accent1"/>
              </a:solidFill>
              <a:prstDash val="solid"/>
              <a:round/>
              <a:headEnd type="none" w="med" len="med"/>
              <a:tailEnd type="none" w="med" len="med"/>
            </a:ln>
            <a:effectLst/>
          </p:spPr>
        </p:cxnSp>
      </p:grpSp>
      <p:sp>
        <p:nvSpPr>
          <p:cNvPr id="45" name="Rectangle 44">
            <a:extLst>
              <a:ext uri="{FF2B5EF4-FFF2-40B4-BE49-F238E27FC236}">
                <a16:creationId xmlns:a16="http://schemas.microsoft.com/office/drawing/2014/main" id="{4E043933-DE66-4551-9B6A-0F5DD98D7F42}"/>
              </a:ext>
            </a:extLst>
          </p:cNvPr>
          <p:cNvSpPr/>
          <p:nvPr/>
        </p:nvSpPr>
        <p:spPr bwMode="auto">
          <a:xfrm>
            <a:off x="2621201" y="5672620"/>
            <a:ext cx="62395" cy="623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6" name="Group 45">
            <a:extLst>
              <a:ext uri="{FF2B5EF4-FFF2-40B4-BE49-F238E27FC236}">
                <a16:creationId xmlns:a16="http://schemas.microsoft.com/office/drawing/2014/main" id="{EDB4F818-F3E9-465B-888A-01194360450E}"/>
              </a:ext>
            </a:extLst>
          </p:cNvPr>
          <p:cNvGrpSpPr/>
          <p:nvPr/>
        </p:nvGrpSpPr>
        <p:grpSpPr>
          <a:xfrm>
            <a:off x="3216805" y="5301083"/>
            <a:ext cx="885869" cy="81758"/>
            <a:chOff x="3444598" y="4599969"/>
            <a:chExt cx="2556016" cy="81758"/>
          </a:xfrm>
        </p:grpSpPr>
        <p:cxnSp>
          <p:nvCxnSpPr>
            <p:cNvPr id="47" name="Straight Connector 46">
              <a:extLst>
                <a:ext uri="{FF2B5EF4-FFF2-40B4-BE49-F238E27FC236}">
                  <a16:creationId xmlns:a16="http://schemas.microsoft.com/office/drawing/2014/main" id="{5ECD053D-C658-4D1C-A17E-4DAE2E978545}"/>
                </a:ext>
              </a:extLst>
            </p:cNvPr>
            <p:cNvCxnSpPr/>
            <p:nvPr/>
          </p:nvCxnSpPr>
          <p:spPr bwMode="auto">
            <a:xfrm>
              <a:off x="3455356" y="4638697"/>
              <a:ext cx="2538805" cy="0"/>
            </a:xfrm>
            <a:prstGeom prst="line">
              <a:avLst/>
            </a:prstGeom>
            <a:noFill/>
            <a:ln w="28575" cap="flat" cmpd="sng" algn="ctr">
              <a:solidFill>
                <a:schemeClr val="accent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3F630F2-D2A3-4D15-824D-28E8A0F6A5AC}"/>
                </a:ext>
              </a:extLst>
            </p:cNvPr>
            <p:cNvCxnSpPr/>
            <p:nvPr/>
          </p:nvCxnSpPr>
          <p:spPr bwMode="auto">
            <a:xfrm>
              <a:off x="3444598" y="4599969"/>
              <a:ext cx="0" cy="81758"/>
            </a:xfrm>
            <a:prstGeom prst="line">
              <a:avLst/>
            </a:prstGeom>
            <a:noFill/>
            <a:ln w="28575"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E32BDC4-4A0F-4EFA-BE43-8599AFBCE50F}"/>
                </a:ext>
              </a:extLst>
            </p:cNvPr>
            <p:cNvCxnSpPr/>
            <p:nvPr/>
          </p:nvCxnSpPr>
          <p:spPr bwMode="auto">
            <a:xfrm>
              <a:off x="6000614" y="4599969"/>
              <a:ext cx="0" cy="81758"/>
            </a:xfrm>
            <a:prstGeom prst="line">
              <a:avLst/>
            </a:prstGeom>
            <a:noFill/>
            <a:ln w="28575" cap="flat" cmpd="sng" algn="ctr">
              <a:solidFill>
                <a:schemeClr val="accent3"/>
              </a:solidFill>
              <a:prstDash val="solid"/>
              <a:round/>
              <a:headEnd type="none" w="med" len="med"/>
              <a:tailEnd type="none" w="med" len="med"/>
            </a:ln>
            <a:effectLst/>
          </p:spPr>
        </p:cxnSp>
      </p:grpSp>
      <p:sp>
        <p:nvSpPr>
          <p:cNvPr id="50" name="Rectangle 49">
            <a:extLst>
              <a:ext uri="{FF2B5EF4-FFF2-40B4-BE49-F238E27FC236}">
                <a16:creationId xmlns:a16="http://schemas.microsoft.com/office/drawing/2014/main" id="{DE3567C6-9B70-4C6F-972D-BF535A72556D}"/>
              </a:ext>
            </a:extLst>
          </p:cNvPr>
          <p:cNvSpPr/>
          <p:nvPr/>
        </p:nvSpPr>
        <p:spPr bwMode="auto">
          <a:xfrm>
            <a:off x="3631178" y="5310286"/>
            <a:ext cx="56378" cy="56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1" name="Group 50">
            <a:extLst>
              <a:ext uri="{FF2B5EF4-FFF2-40B4-BE49-F238E27FC236}">
                <a16:creationId xmlns:a16="http://schemas.microsoft.com/office/drawing/2014/main" id="{D0CADB75-D3B8-4142-B3AD-E3D51B30A6C7}"/>
              </a:ext>
            </a:extLst>
          </p:cNvPr>
          <p:cNvGrpSpPr/>
          <p:nvPr/>
        </p:nvGrpSpPr>
        <p:grpSpPr>
          <a:xfrm>
            <a:off x="2206829" y="5847441"/>
            <a:ext cx="2624798" cy="81758"/>
            <a:chOff x="3444598" y="4599969"/>
            <a:chExt cx="2556016" cy="81758"/>
          </a:xfrm>
        </p:grpSpPr>
        <p:cxnSp>
          <p:nvCxnSpPr>
            <p:cNvPr id="52" name="Straight Connector 51">
              <a:extLst>
                <a:ext uri="{FF2B5EF4-FFF2-40B4-BE49-F238E27FC236}">
                  <a16:creationId xmlns:a16="http://schemas.microsoft.com/office/drawing/2014/main" id="{8A06D515-5A98-42C0-8FE9-78FCBC5AF477}"/>
                </a:ext>
              </a:extLst>
            </p:cNvPr>
            <p:cNvCxnSpPr/>
            <p:nvPr/>
          </p:nvCxnSpPr>
          <p:spPr bwMode="auto">
            <a:xfrm>
              <a:off x="3455356" y="4638697"/>
              <a:ext cx="2538805" cy="0"/>
            </a:xfrm>
            <a:prstGeom prst="line">
              <a:avLst/>
            </a:prstGeom>
            <a:noFill/>
            <a:ln w="28575" cap="flat" cmpd="sng" algn="ctr">
              <a:solidFill>
                <a:schemeClr val="accent3"/>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81AFAC8-F35D-45BB-9DE9-DFE7240966D0}"/>
                </a:ext>
              </a:extLst>
            </p:cNvPr>
            <p:cNvCxnSpPr/>
            <p:nvPr/>
          </p:nvCxnSpPr>
          <p:spPr bwMode="auto">
            <a:xfrm>
              <a:off x="3444598" y="4599969"/>
              <a:ext cx="0" cy="81758"/>
            </a:xfrm>
            <a:prstGeom prst="line">
              <a:avLst/>
            </a:prstGeom>
            <a:noFill/>
            <a:ln w="28575"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2C25F0B-2299-4774-9D69-9DF505580008}"/>
                </a:ext>
              </a:extLst>
            </p:cNvPr>
            <p:cNvCxnSpPr/>
            <p:nvPr/>
          </p:nvCxnSpPr>
          <p:spPr bwMode="auto">
            <a:xfrm>
              <a:off x="6000614" y="4599969"/>
              <a:ext cx="0" cy="81758"/>
            </a:xfrm>
            <a:prstGeom prst="line">
              <a:avLst/>
            </a:prstGeom>
            <a:noFill/>
            <a:ln w="28575" cap="flat" cmpd="sng" algn="ctr">
              <a:solidFill>
                <a:schemeClr val="accent3"/>
              </a:solidFill>
              <a:prstDash val="solid"/>
              <a:round/>
              <a:headEnd type="none" w="med" len="med"/>
              <a:tailEnd type="none" w="med" len="med"/>
            </a:ln>
            <a:effectLst/>
          </p:spPr>
        </p:cxnSp>
      </p:grpSp>
      <p:sp>
        <p:nvSpPr>
          <p:cNvPr id="55" name="Rectangle 54">
            <a:extLst>
              <a:ext uri="{FF2B5EF4-FFF2-40B4-BE49-F238E27FC236}">
                <a16:creationId xmlns:a16="http://schemas.microsoft.com/office/drawing/2014/main" id="{A6B82C44-0FC1-4A4E-9790-7B4590A2205A}"/>
              </a:ext>
            </a:extLst>
          </p:cNvPr>
          <p:cNvSpPr/>
          <p:nvPr/>
        </p:nvSpPr>
        <p:spPr bwMode="auto">
          <a:xfrm>
            <a:off x="3488526" y="5856644"/>
            <a:ext cx="56378" cy="56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0" name="Group 59">
            <a:extLst>
              <a:ext uri="{FF2B5EF4-FFF2-40B4-BE49-F238E27FC236}">
                <a16:creationId xmlns:a16="http://schemas.microsoft.com/office/drawing/2014/main" id="{30162ADA-D0FD-4D6D-AF7B-FB07E50346E9}"/>
              </a:ext>
            </a:extLst>
          </p:cNvPr>
          <p:cNvGrpSpPr/>
          <p:nvPr/>
        </p:nvGrpSpPr>
        <p:grpSpPr>
          <a:xfrm>
            <a:off x="5189446" y="4757340"/>
            <a:ext cx="2142872" cy="81758"/>
            <a:chOff x="5189446" y="4778855"/>
            <a:chExt cx="2142872" cy="81758"/>
          </a:xfrm>
        </p:grpSpPr>
        <p:cxnSp>
          <p:nvCxnSpPr>
            <p:cNvPr id="57" name="Straight Arrow Connector 56">
              <a:extLst>
                <a:ext uri="{FF2B5EF4-FFF2-40B4-BE49-F238E27FC236}">
                  <a16:creationId xmlns:a16="http://schemas.microsoft.com/office/drawing/2014/main" id="{48A1DA9A-134E-45E4-B259-D6D0DE2FF7C7}"/>
                </a:ext>
              </a:extLst>
            </p:cNvPr>
            <p:cNvCxnSpPr/>
            <p:nvPr/>
          </p:nvCxnSpPr>
          <p:spPr bwMode="auto">
            <a:xfrm>
              <a:off x="5199669" y="4817362"/>
              <a:ext cx="2132649"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58" name="Straight Connector 57">
              <a:extLst>
                <a:ext uri="{FF2B5EF4-FFF2-40B4-BE49-F238E27FC236}">
                  <a16:creationId xmlns:a16="http://schemas.microsoft.com/office/drawing/2014/main" id="{A1F1A753-6905-4FB3-B209-829B34B659CC}"/>
                </a:ext>
              </a:extLst>
            </p:cNvPr>
            <p:cNvCxnSpPr/>
            <p:nvPr/>
          </p:nvCxnSpPr>
          <p:spPr bwMode="auto">
            <a:xfrm>
              <a:off x="5189446" y="4778855"/>
              <a:ext cx="0" cy="81758"/>
            </a:xfrm>
            <a:prstGeom prst="line">
              <a:avLst/>
            </a:prstGeom>
            <a:noFill/>
            <a:ln w="28575" cap="flat" cmpd="sng" algn="ctr">
              <a:solidFill>
                <a:schemeClr val="accent3"/>
              </a:solidFill>
              <a:prstDash val="solid"/>
              <a:round/>
              <a:headEnd type="none" w="med" len="med"/>
              <a:tailEnd type="none" w="med" len="med"/>
            </a:ln>
            <a:effectLst/>
          </p:spPr>
        </p:cxnSp>
      </p:grpSp>
      <p:sp>
        <p:nvSpPr>
          <p:cNvPr id="59" name="Rectangle 58">
            <a:extLst>
              <a:ext uri="{FF2B5EF4-FFF2-40B4-BE49-F238E27FC236}">
                <a16:creationId xmlns:a16="http://schemas.microsoft.com/office/drawing/2014/main" id="{2FCEB206-E386-4D99-8A8B-E7468777EDBB}"/>
              </a:ext>
            </a:extLst>
          </p:cNvPr>
          <p:cNvSpPr/>
          <p:nvPr/>
        </p:nvSpPr>
        <p:spPr bwMode="auto">
          <a:xfrm>
            <a:off x="6636857" y="4766779"/>
            <a:ext cx="54745" cy="5474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TextBox 61">
            <a:extLst>
              <a:ext uri="{FF2B5EF4-FFF2-40B4-BE49-F238E27FC236}">
                <a16:creationId xmlns:a16="http://schemas.microsoft.com/office/drawing/2014/main" id="{2D495826-1A05-4BF1-9C1B-0691C8DFD369}"/>
              </a:ext>
            </a:extLst>
          </p:cNvPr>
          <p:cNvSpPr txBox="1"/>
          <p:nvPr/>
        </p:nvSpPr>
        <p:spPr bwMode="auto">
          <a:xfrm>
            <a:off x="7550415" y="3901643"/>
            <a:ext cx="3169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1">
                <a:solidFill>
                  <a:schemeClr val="bg1"/>
                </a:solidFill>
                <a:latin typeface="Calibri" panose="020F0502020204030204" pitchFamily="34" charset="0"/>
              </a:rPr>
              <a:t>调整后的比值比 (95% Cl)</a:t>
            </a:r>
          </a:p>
        </p:txBody>
      </p:sp>
      <p:sp>
        <p:nvSpPr>
          <p:cNvPr id="63" name="TextBox 62">
            <a:extLst>
              <a:ext uri="{FF2B5EF4-FFF2-40B4-BE49-F238E27FC236}">
                <a16:creationId xmlns:a16="http://schemas.microsoft.com/office/drawing/2014/main" id="{F6C77E4E-47B2-4A68-98FD-CC250F015748}"/>
              </a:ext>
            </a:extLst>
          </p:cNvPr>
          <p:cNvSpPr txBox="1"/>
          <p:nvPr/>
        </p:nvSpPr>
        <p:spPr bwMode="auto">
          <a:xfrm>
            <a:off x="7416004" y="4166776"/>
            <a:ext cx="14958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400" b="1">
                <a:solidFill>
                  <a:schemeClr val="accent1"/>
                </a:solidFill>
                <a:latin typeface="Calibri" panose="020F0502020204030204" pitchFamily="34" charset="0"/>
              </a:rPr>
              <a:t>以前没有使用过 TA/ddI</a:t>
            </a:r>
          </a:p>
        </p:txBody>
      </p:sp>
      <p:sp>
        <p:nvSpPr>
          <p:cNvPr id="64" name="TextBox 63">
            <a:extLst>
              <a:ext uri="{FF2B5EF4-FFF2-40B4-BE49-F238E27FC236}">
                <a16:creationId xmlns:a16="http://schemas.microsoft.com/office/drawing/2014/main" id="{ADECB809-1E84-4C92-A2FB-309A129033DA}"/>
              </a:ext>
            </a:extLst>
          </p:cNvPr>
          <p:cNvSpPr txBox="1"/>
          <p:nvPr/>
        </p:nvSpPr>
        <p:spPr bwMode="auto">
          <a:xfrm>
            <a:off x="8768256" y="4166776"/>
            <a:ext cx="12453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400" b="1">
                <a:solidFill>
                  <a:schemeClr val="accent3"/>
                </a:solidFill>
                <a:latin typeface="Calibri" panose="020F0502020204030204" pitchFamily="34" charset="0"/>
              </a:rPr>
              <a:t>以前使用过 TA/ddI</a:t>
            </a:r>
          </a:p>
        </p:txBody>
      </p:sp>
      <p:sp>
        <p:nvSpPr>
          <p:cNvPr id="65" name="TextBox 64">
            <a:extLst>
              <a:ext uri="{FF2B5EF4-FFF2-40B4-BE49-F238E27FC236}">
                <a16:creationId xmlns:a16="http://schemas.microsoft.com/office/drawing/2014/main" id="{9E617A49-8694-40BE-8585-AEF6BD2265BD}"/>
              </a:ext>
            </a:extLst>
          </p:cNvPr>
          <p:cNvSpPr txBox="1"/>
          <p:nvPr/>
        </p:nvSpPr>
        <p:spPr bwMode="auto">
          <a:xfrm>
            <a:off x="9965733" y="4199359"/>
            <a:ext cx="12107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400" b="1" i="1">
                <a:solidFill>
                  <a:schemeClr val="bg1"/>
                </a:solidFill>
                <a:latin typeface="Calibri" panose="020F0502020204030204" pitchFamily="34" charset="0"/>
              </a:rPr>
              <a:t>P</a:t>
            </a:r>
            <a:r>
              <a:rPr lang="zh-CN" sz="1400" b="1">
                <a:solidFill>
                  <a:schemeClr val="bg1"/>
                </a:solidFill>
                <a:latin typeface="Calibri" panose="020F0502020204030204" pitchFamily="34" charset="0"/>
              </a:rPr>
              <a:t>交互</a:t>
            </a:r>
          </a:p>
        </p:txBody>
      </p:sp>
      <p:sp>
        <p:nvSpPr>
          <p:cNvPr id="66" name="TextBox 65">
            <a:extLst>
              <a:ext uri="{FF2B5EF4-FFF2-40B4-BE49-F238E27FC236}">
                <a16:creationId xmlns:a16="http://schemas.microsoft.com/office/drawing/2014/main" id="{E1A0B643-862E-4FE1-95E9-7BAFD8AD9C98}"/>
              </a:ext>
            </a:extLst>
          </p:cNvPr>
          <p:cNvSpPr txBox="1"/>
          <p:nvPr/>
        </p:nvSpPr>
        <p:spPr bwMode="auto">
          <a:xfrm>
            <a:off x="7404807" y="4597325"/>
            <a:ext cx="37757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tabLst>
                <a:tab pos="1312863" algn="l"/>
                <a:tab pos="2838450" algn="l"/>
              </a:tabLst>
            </a:pPr>
            <a:r>
              <a:rPr lang="zh-CN" sz="1400" b="0">
                <a:solidFill>
                  <a:schemeClr val="bg1"/>
                </a:solidFill>
                <a:latin typeface="Calibri" panose="020F0502020204030204" pitchFamily="34" charset="0"/>
              </a:rPr>
              <a:t>2.49 (1.13-5.45) 8.23 (3.31-20.46).042</a:t>
            </a:r>
          </a:p>
        </p:txBody>
      </p:sp>
      <p:sp>
        <p:nvSpPr>
          <p:cNvPr id="67" name="TextBox 66">
            <a:extLst>
              <a:ext uri="{FF2B5EF4-FFF2-40B4-BE49-F238E27FC236}">
                <a16:creationId xmlns:a16="http://schemas.microsoft.com/office/drawing/2014/main" id="{01274068-26CF-445A-B822-8B4F787F4035}"/>
              </a:ext>
            </a:extLst>
          </p:cNvPr>
          <p:cNvSpPr txBox="1"/>
          <p:nvPr/>
        </p:nvSpPr>
        <p:spPr bwMode="auto">
          <a:xfrm>
            <a:off x="7404808" y="5114603"/>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tabLst>
                <a:tab pos="1312863" algn="l"/>
                <a:tab pos="2838450" algn="l"/>
              </a:tabLst>
            </a:pPr>
            <a:r>
              <a:rPr lang="zh-CN" sz="1400">
                <a:solidFill>
                  <a:schemeClr val="bg1"/>
                </a:solidFill>
              </a:rPr>
              <a:t>1</a:t>
            </a:r>
            <a:r>
              <a:rPr lang="zh-CN" sz="1400" b="0">
                <a:solidFill>
                  <a:schemeClr val="bg1"/>
                </a:solidFill>
                <a:latin typeface="Calibri" panose="020F0502020204030204" pitchFamily="34" charset="0"/>
              </a:rPr>
              <a:t>.07 </a:t>
            </a:r>
            <a:r>
              <a:rPr lang="zh-CN" sz="1400">
                <a:solidFill>
                  <a:schemeClr val="bg1"/>
                </a:solidFill>
              </a:rPr>
              <a:t>(</a:t>
            </a:r>
            <a:r>
              <a:rPr lang="zh-CN" sz="1400" b="0">
                <a:solidFill>
                  <a:schemeClr val="bg1"/>
                </a:solidFill>
                <a:latin typeface="Calibri" panose="020F0502020204030204" pitchFamily="34" charset="0"/>
              </a:rPr>
              <a:t>0.75-1.52) 1.29 (0.98-1.69)</a:t>
            </a:r>
          </a:p>
        </p:txBody>
      </p:sp>
      <p:sp>
        <p:nvSpPr>
          <p:cNvPr id="68" name="TextBox 67">
            <a:extLst>
              <a:ext uri="{FF2B5EF4-FFF2-40B4-BE49-F238E27FC236}">
                <a16:creationId xmlns:a16="http://schemas.microsoft.com/office/drawing/2014/main" id="{47F9970E-2CA5-4421-B558-EE32B69D886B}"/>
              </a:ext>
            </a:extLst>
          </p:cNvPr>
          <p:cNvSpPr txBox="1"/>
          <p:nvPr/>
        </p:nvSpPr>
        <p:spPr bwMode="auto">
          <a:xfrm>
            <a:off x="7404808" y="5654283"/>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tabLst>
                <a:tab pos="1312863" algn="l"/>
                <a:tab pos="2838450" algn="l"/>
              </a:tabLst>
            </a:pPr>
            <a:r>
              <a:rPr lang="zh-CN" sz="1400">
                <a:solidFill>
                  <a:schemeClr val="bg1"/>
                </a:solidFill>
              </a:rPr>
              <a:t>0.70</a:t>
            </a:r>
            <a:r>
              <a:rPr lang="zh-CN" sz="1400" b="0">
                <a:solidFill>
                  <a:schemeClr val="bg1"/>
                </a:solidFill>
                <a:latin typeface="Calibri" panose="020F0502020204030204" pitchFamily="34" charset="0"/>
              </a:rPr>
              <a:t> (0.24-2.06) 1.18 (0.53-2.66)</a:t>
            </a:r>
          </a:p>
        </p:txBody>
      </p:sp>
      <p:grpSp>
        <p:nvGrpSpPr>
          <p:cNvPr id="56" name="Group 7">
            <a:extLst>
              <a:ext uri="{FF2B5EF4-FFF2-40B4-BE49-F238E27FC236}">
                <a16:creationId xmlns:a16="http://schemas.microsoft.com/office/drawing/2014/main" id="{1E499760-2E40-45EB-817F-D53B11C32891}"/>
              </a:ext>
            </a:extLst>
          </p:cNvPr>
          <p:cNvGrpSpPr>
            <a:grpSpLocks/>
          </p:cNvGrpSpPr>
          <p:nvPr/>
        </p:nvGrpSpPr>
        <p:grpSpPr bwMode="auto">
          <a:xfrm>
            <a:off x="9196293" y="6216660"/>
            <a:ext cx="2546127" cy="447819"/>
            <a:chOff x="9527309" y="3551529"/>
            <a:chExt cx="2546127" cy="448320"/>
          </a:xfrm>
        </p:grpSpPr>
        <p:pic>
          <p:nvPicPr>
            <p:cNvPr id="69" name="Picture 68">
              <a:extLst>
                <a:ext uri="{FF2B5EF4-FFF2-40B4-BE49-F238E27FC236}">
                  <a16:creationId xmlns:a16="http://schemas.microsoft.com/office/drawing/2014/main" id="{1E545E4A-5D27-4173-AF95-1905C140A48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0" name="Rectangle 8">
              <a:extLst>
                <a:ext uri="{FF2B5EF4-FFF2-40B4-BE49-F238E27FC236}">
                  <a16:creationId xmlns:a16="http://schemas.microsoft.com/office/drawing/2014/main" id="{06BB81FA-A3E3-4C5C-B765-AE9EA88CE5CE}"/>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2090192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Rounded Corners 3">
            <a:extLst>
              <a:ext uri="{FF2B5EF4-FFF2-40B4-BE49-F238E27FC236}">
                <a16:creationId xmlns:a16="http://schemas.microsoft.com/office/drawing/2014/main" id="{7D20C784-9ECB-EB42-8596-5B959062D252}"/>
              </a:ext>
            </a:extLst>
          </p:cNvPr>
          <p:cNvSpPr/>
          <p:nvPr/>
        </p:nvSpPr>
        <p:spPr bwMode="auto">
          <a:xfrm>
            <a:off x="8078592" y="2136609"/>
            <a:ext cx="1287251" cy="463515"/>
          </a:xfrm>
          <a:prstGeom prst="roundRect">
            <a:avLst/>
          </a:prstGeom>
          <a:solidFill>
            <a:schemeClr val="tx2"/>
          </a:solidFill>
          <a:ln w="38100">
            <a:solidFill>
              <a:schemeClr val="tx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D7A4E14E-5FF4-7F43-9248-97DDC1B6C5C4}"/>
              </a:ext>
            </a:extLst>
          </p:cNvPr>
          <p:cNvSpPr>
            <a:spLocks noGrp="1"/>
          </p:cNvSpPr>
          <p:nvPr>
            <p:ph idx="1"/>
          </p:nvPr>
        </p:nvSpPr>
        <p:spPr>
          <a:xfrm>
            <a:off x="604675" y="1513048"/>
            <a:ext cx="11136711" cy="347100"/>
          </a:xfrm>
        </p:spPr>
        <p:txBody>
          <a:bodyPr/>
          <a:lstStyle/>
          <a:p>
            <a:pPr rtl="0"/>
            <a:r>
              <a:rPr lang="zh-CN" sz="1800">
                <a:solidFill>
                  <a:srgbClr val="000000"/>
                </a:solidFill>
              </a:rPr>
              <a:t>2 项 BTC/FTC/TAF 的随机、双盲、活性对照、非劣效性 III 期试验</a:t>
            </a:r>
          </a:p>
          <a:p>
            <a:endParaRPr lang="en-US" sz="1800" dirty="0">
              <a:solidFill>
                <a:srgbClr val="000000"/>
              </a:solidFill>
            </a:endParaRPr>
          </a:p>
          <a:p>
            <a:endParaRPr lang="en-US" sz="1800" dirty="0">
              <a:solidFill>
                <a:srgbClr val="000000"/>
              </a:solidFill>
            </a:endParaRPr>
          </a:p>
          <a:p>
            <a:endParaRPr lang="en-US" sz="1800" dirty="0">
              <a:solidFill>
                <a:srgbClr val="000000"/>
              </a:solidFill>
            </a:endParaRPr>
          </a:p>
          <a:p>
            <a:endParaRPr lang="en-US" sz="1800" dirty="0">
              <a:solidFill>
                <a:srgbClr val="000000"/>
              </a:solidFill>
            </a:endParaRPr>
          </a:p>
          <a:p>
            <a:pPr marL="0" indent="0">
              <a:buNone/>
            </a:pPr>
            <a:endParaRPr lang="en-US" sz="1800" dirty="0"/>
          </a:p>
          <a:p>
            <a:endParaRPr lang="en-US" sz="1800" dirty="0"/>
          </a:p>
        </p:txBody>
      </p:sp>
      <p:sp>
        <p:nvSpPr>
          <p:cNvPr id="2" name="Title 1">
            <a:extLst>
              <a:ext uri="{FF2B5EF4-FFF2-40B4-BE49-F238E27FC236}">
                <a16:creationId xmlns:a16="http://schemas.microsoft.com/office/drawing/2014/main" id="{87773574-C772-8E49-956A-E87D365CF682}"/>
              </a:ext>
            </a:extLst>
          </p:cNvPr>
          <p:cNvSpPr>
            <a:spLocks noGrp="1"/>
          </p:cNvSpPr>
          <p:nvPr>
            <p:ph type="title"/>
          </p:nvPr>
        </p:nvSpPr>
        <p:spPr>
          <a:xfrm>
            <a:off x="609759" y="238127"/>
            <a:ext cx="8981431" cy="1103313"/>
          </a:xfrm>
        </p:spPr>
        <p:txBody>
          <a:bodyPr/>
          <a:lstStyle/>
          <a:p>
            <a:pPr rtl="0"/>
            <a:r>
              <a:rPr lang="zh-CN" dirty="0"/>
              <a:t>BIC/FTC/TAF 和基于 DTG 的 ART 方案的研究 1489 和 1490</a:t>
            </a:r>
          </a:p>
        </p:txBody>
      </p:sp>
      <p:sp>
        <p:nvSpPr>
          <p:cNvPr id="8" name="Rectangle 6">
            <a:extLst>
              <a:ext uri="{FF2B5EF4-FFF2-40B4-BE49-F238E27FC236}">
                <a16:creationId xmlns:a16="http://schemas.microsoft.com/office/drawing/2014/main" id="{756ABF34-D14D-BC4A-958E-135B3CC2C2A0}"/>
              </a:ext>
            </a:extLst>
          </p:cNvPr>
          <p:cNvSpPr>
            <a:spLocks noChangeArrowheads="1"/>
          </p:cNvSpPr>
          <p:nvPr/>
        </p:nvSpPr>
        <p:spPr bwMode="auto">
          <a:xfrm>
            <a:off x="4667076" y="2899436"/>
            <a:ext cx="4047071" cy="474162"/>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BIC/FTC/TAF QD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0"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(n = 314)</a:t>
            </a:r>
          </a:p>
        </p:txBody>
      </p:sp>
      <p:sp>
        <p:nvSpPr>
          <p:cNvPr id="9" name="Rectangle 7">
            <a:extLst>
              <a:ext uri="{FF2B5EF4-FFF2-40B4-BE49-F238E27FC236}">
                <a16:creationId xmlns:a16="http://schemas.microsoft.com/office/drawing/2014/main" id="{A0E8F521-76FE-BD45-B359-5DC0246BCC4A}"/>
              </a:ext>
            </a:extLst>
          </p:cNvPr>
          <p:cNvSpPr>
            <a:spLocks noChangeArrowheads="1"/>
          </p:cNvSpPr>
          <p:nvPr/>
        </p:nvSpPr>
        <p:spPr bwMode="auto">
          <a:xfrm>
            <a:off x="4667076" y="3445032"/>
            <a:ext cx="4059415" cy="475488"/>
          </a:xfrm>
          <a:prstGeom prst="rect">
            <a:avLst/>
          </a:prstGeom>
          <a:solidFill>
            <a:schemeClr val="accent5"/>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DTG/ABC/3TC </a:t>
            </a:r>
            <a:r>
              <a:rPr kumimoji="0" lang="zh-CN" sz="1600" b="1" i="0" u="none" strike="noStrike" kern="1200" cap="none" spc="0" normalizeH="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QD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0" i="0" u="none" strike="noStrike" kern="1200" cap="none" spc="0" normalizeH="0" baseline="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315)</a:t>
            </a:r>
          </a:p>
        </p:txBody>
      </p:sp>
      <p:sp>
        <p:nvSpPr>
          <p:cNvPr id="10" name="Line 53">
            <a:extLst>
              <a:ext uri="{FF2B5EF4-FFF2-40B4-BE49-F238E27FC236}">
                <a16:creationId xmlns:a16="http://schemas.microsoft.com/office/drawing/2014/main" id="{8F7B7991-8787-754E-A5C2-7E72BF39365D}"/>
              </a:ext>
            </a:extLst>
          </p:cNvPr>
          <p:cNvSpPr>
            <a:spLocks noChangeShapeType="1"/>
          </p:cNvSpPr>
          <p:nvPr/>
        </p:nvSpPr>
        <p:spPr bwMode="auto">
          <a:xfrm>
            <a:off x="4091383" y="3533042"/>
            <a:ext cx="481411" cy="193729"/>
          </a:xfrm>
          <a:prstGeom prst="line">
            <a:avLst/>
          </a:prstGeom>
          <a:noFill/>
          <a:ln w="28575">
            <a:solidFill>
              <a:schemeClr val="bg1"/>
            </a:solidFill>
            <a:round/>
            <a:headEnd/>
            <a:tailEnd type="triangle" w="med" len="med"/>
          </a:ln>
          <a:extLst>
            <a:ext uri="{909E8E84-426E-40dd-AFC4-6F175D3DCCD1}">
              <a14:hiddenFill xmlns:a14="http://schemas.microsoft.com/office/drawing/2010/main" xmlns="" xmlns:c15="http://schemas.microsoft.com/office/drawing/2012/chart" xmlns:c="http://schemas.openxmlformats.org/drawingml/2006/chart">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Line 54">
            <a:extLst>
              <a:ext uri="{FF2B5EF4-FFF2-40B4-BE49-F238E27FC236}">
                <a16:creationId xmlns:a16="http://schemas.microsoft.com/office/drawing/2014/main" id="{12F1FC91-62B7-9F4B-B1B9-A9017B26978D}"/>
              </a:ext>
            </a:extLst>
          </p:cNvPr>
          <p:cNvSpPr>
            <a:spLocks noChangeShapeType="1"/>
          </p:cNvSpPr>
          <p:nvPr/>
        </p:nvSpPr>
        <p:spPr bwMode="auto">
          <a:xfrm flipV="1">
            <a:off x="4106069" y="3166999"/>
            <a:ext cx="466725" cy="318485"/>
          </a:xfrm>
          <a:prstGeom prst="line">
            <a:avLst/>
          </a:prstGeom>
          <a:noFill/>
          <a:ln w="28575">
            <a:solidFill>
              <a:schemeClr val="bg1"/>
            </a:solidFill>
            <a:round/>
            <a:headEnd/>
            <a:tailEnd type="triangle" w="med" len="med"/>
          </a:ln>
          <a:extLst>
            <a:ext uri="{909E8E84-426E-40dd-AFC4-6F175D3DCCD1}">
              <a14:hiddenFill xmlns:a14="http://schemas.microsoft.com/office/drawing/2010/main" xmlns="" xmlns:c15="http://schemas.microsoft.com/office/drawing/2012/chart" xmlns:c="http://schemas.openxmlformats.org/drawingml/2006/chart">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BE0E4F8D-170D-1343-9618-15DB811C7C8D}"/>
              </a:ext>
            </a:extLst>
          </p:cNvPr>
          <p:cNvSpPr/>
          <p:nvPr/>
        </p:nvSpPr>
        <p:spPr>
          <a:xfrm>
            <a:off x="846599" y="2936374"/>
            <a:ext cx="3165188" cy="1077218"/>
          </a:xfrm>
          <a:prstGeom prst="rect">
            <a:avLst/>
          </a:prstGeom>
        </p:spPr>
        <p:txBody>
          <a:bodyPr wrap="square">
            <a:spAutoFit/>
          </a:bodyPr>
          <a:lstStyle/>
          <a:p>
            <a:pPr lvl="0" algn="ctr" rtl="0" fontAlgn="base">
              <a:spcBef>
                <a:spcPct val="0"/>
              </a:spcBef>
              <a:spcAft>
                <a:spcPct val="0"/>
              </a:spcAft>
              <a:defRPr/>
            </a:pPr>
            <a:r>
              <a:rPr lang="zh-CN" sz="1600" b="1">
                <a:solidFill>
                  <a:srgbClr val="000000"/>
                </a:solidFill>
                <a:latin typeface="Calibri" panose="020F0502020204030204" pitchFamily="34" charset="0"/>
                <a:ea typeface="MS PGothic" panose="020B0600070205080204" pitchFamily="34" charset="-128"/>
                <a:cs typeface="Calibri" panose="020F0502020204030204" pitchFamily="34" charset="0"/>
              </a:rPr>
              <a:t>研究 1489</a:t>
            </a:r>
            <a:br>
              <a:rPr lang="en-US" altLang="en-US" sz="1600" dirty="0">
                <a:solidFill>
                  <a:srgbClr val="000000"/>
                </a:solidFill>
                <a:latin typeface="Calibri" panose="020F0502020204030204" pitchFamily="34" charset="0"/>
                <a:ea typeface="MS PGothic" panose="020B0600070205080204" pitchFamily="34" charset="-128"/>
                <a:cs typeface="Calibri" panose="020F0502020204030204" pitchFamily="34" charset="0"/>
              </a:rPr>
            </a:br>
            <a:r>
              <a:rPr lang="zh-CN" sz="1600" b="0">
                <a:solidFill>
                  <a:srgbClr val="000000"/>
                </a:solidFill>
                <a:latin typeface="Calibri" panose="020F0502020204030204" pitchFamily="34" charset="0"/>
                <a:ea typeface="MS PGothic" panose="020B0600070205080204" pitchFamily="34" charset="-128"/>
                <a:cs typeface="Calibri" panose="020F0502020204030204" pitchFamily="34" charset="0"/>
              </a:rPr>
              <a:t>HLA-B*5701 阴性，慢性 HBV 阴性，eGFR</a:t>
            </a:r>
            <a:r>
              <a:rPr lang="zh-CN" sz="1600" b="0" baseline="-25000">
                <a:solidFill>
                  <a:srgbClr val="000000"/>
                </a:solidFill>
                <a:latin typeface="Calibri" panose="020F0502020204030204" pitchFamily="34" charset="0"/>
                <a:ea typeface="MS PGothic" panose="020B0600070205080204" pitchFamily="34" charset="-128"/>
                <a:cs typeface="Calibri" panose="020F0502020204030204" pitchFamily="34" charset="0"/>
              </a:rPr>
              <a:t>CG</a:t>
            </a:r>
            <a:r>
              <a:rPr lang="zh-CN" sz="1600" b="0">
                <a:solidFill>
                  <a:srgbClr val="000000"/>
                </a:solidFill>
                <a:latin typeface="Calibri" panose="020F0502020204030204" pitchFamily="34" charset="0"/>
                <a:ea typeface="MS PGothic" panose="020B0600070205080204" pitchFamily="34" charset="-128"/>
                <a:cs typeface="Calibri" panose="020F0502020204030204" pitchFamily="34" charset="0"/>
              </a:rPr>
              <a:t> ≥50 mL/min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0" i="0" u="none" strike="noStrike" kern="1200" cap="none" spc="0" normalizeH="0" baseline="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629)</a:t>
            </a:r>
          </a:p>
        </p:txBody>
      </p:sp>
      <p:sp>
        <p:nvSpPr>
          <p:cNvPr id="17" name="TextBox 16">
            <a:extLst>
              <a:ext uri="{FF2B5EF4-FFF2-40B4-BE49-F238E27FC236}">
                <a16:creationId xmlns:a16="http://schemas.microsoft.com/office/drawing/2014/main" id="{C639C4F7-263D-6545-B162-0667E4BA89DB}"/>
              </a:ext>
            </a:extLst>
          </p:cNvPr>
          <p:cNvSpPr txBox="1"/>
          <p:nvPr/>
        </p:nvSpPr>
        <p:spPr bwMode="auto">
          <a:xfrm>
            <a:off x="6420588" y="2130445"/>
            <a:ext cx="17931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zh-CN" sz="14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次要终点</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zh-CN" sz="14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96 周 </a:t>
            </a:r>
          </a:p>
        </p:txBody>
      </p:sp>
      <p:sp>
        <p:nvSpPr>
          <p:cNvPr id="18" name="Line 54">
            <a:extLst>
              <a:ext uri="{FF2B5EF4-FFF2-40B4-BE49-F238E27FC236}">
                <a16:creationId xmlns:a16="http://schemas.microsoft.com/office/drawing/2014/main" id="{A1404191-7244-0B4A-AC21-CF119B72D716}"/>
              </a:ext>
            </a:extLst>
          </p:cNvPr>
          <p:cNvSpPr>
            <a:spLocks noChangeShapeType="1"/>
          </p:cNvSpPr>
          <p:nvPr/>
        </p:nvSpPr>
        <p:spPr bwMode="auto">
          <a:xfrm>
            <a:off x="7281348" y="2660516"/>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xmlns:c15="http://schemas.microsoft.com/office/drawing/2012/chart" xmlns:c="http://schemas.openxmlformats.org/drawingml/2006/chart">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0F3DE86B-298A-A541-B214-40295CF1A85A}"/>
              </a:ext>
            </a:extLst>
          </p:cNvPr>
          <p:cNvSpPr txBox="1"/>
          <p:nvPr/>
        </p:nvSpPr>
        <p:spPr bwMode="auto">
          <a:xfrm>
            <a:off x="5043135" y="2136609"/>
            <a:ext cx="16337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zh-CN" sz="14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主要终点</a:t>
            </a:r>
            <a:b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zh-CN" sz="14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第 48 周</a:t>
            </a:r>
          </a:p>
        </p:txBody>
      </p:sp>
      <p:sp>
        <p:nvSpPr>
          <p:cNvPr id="20" name="Line 54">
            <a:extLst>
              <a:ext uri="{FF2B5EF4-FFF2-40B4-BE49-F238E27FC236}">
                <a16:creationId xmlns:a16="http://schemas.microsoft.com/office/drawing/2014/main" id="{5D5A49B7-F6B4-7F46-921E-F080879D5CC0}"/>
              </a:ext>
            </a:extLst>
          </p:cNvPr>
          <p:cNvSpPr>
            <a:spLocks noChangeShapeType="1"/>
          </p:cNvSpPr>
          <p:nvPr/>
        </p:nvSpPr>
        <p:spPr bwMode="auto">
          <a:xfrm>
            <a:off x="5897361" y="2649470"/>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xmlns:c15="http://schemas.microsoft.com/office/drawing/2012/chart" xmlns:c="http://schemas.openxmlformats.org/drawingml/2006/chart">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Rectangle 1">
            <a:extLst>
              <a:ext uri="{FF2B5EF4-FFF2-40B4-BE49-F238E27FC236}">
                <a16:creationId xmlns:a16="http://schemas.microsoft.com/office/drawing/2014/main" id="{7BEE5F2B-F77C-4E0D-9E9F-DA5E8984187F}"/>
              </a:ext>
            </a:extLst>
          </p:cNvPr>
          <p:cNvSpPr>
            <a:spLocks noChangeArrowheads="1"/>
          </p:cNvSpPr>
          <p:nvPr/>
        </p:nvSpPr>
        <p:spPr bwMode="auto">
          <a:xfrm>
            <a:off x="5956462" y="1873512"/>
            <a:ext cx="1633782" cy="307777"/>
          </a:xfrm>
          <a:prstGeom prst="rect">
            <a:avLst/>
          </a:prstGeom>
          <a:noFill/>
          <a:ln>
            <a:noFill/>
          </a:ln>
        </p:spPr>
        <p:txBody>
          <a:bodyPr wrap="none">
            <a:spAutoFit/>
          </a:bodyPr>
          <a:lstStyle>
            <a:lvl1pPr eaLnBrk="0" hangingPunct="0">
              <a:spcBef>
                <a:spcPct val="20000"/>
              </a:spcBef>
              <a:buChar char="•"/>
              <a:tabLst>
                <a:tab pos="228600" algn="l"/>
              </a:tabLst>
              <a:defRPr sz="3200">
                <a:solidFill>
                  <a:schemeClr val="tx1"/>
                </a:solidFill>
                <a:latin typeface="Arial" charset="0"/>
                <a:ea typeface="ＭＳ Ｐゴシック" pitchFamily="34" charset="-128"/>
              </a:defRPr>
            </a:lvl1pPr>
            <a:lvl2pPr marL="742950" indent="-285750" eaLnBrk="0" hangingPunct="0">
              <a:spcBef>
                <a:spcPct val="20000"/>
              </a:spcBef>
              <a:buChar char="–"/>
              <a:tabLst>
                <a:tab pos="228600" algn="l"/>
              </a:tabLst>
              <a:defRPr sz="2800">
                <a:solidFill>
                  <a:schemeClr val="tx1"/>
                </a:solidFill>
                <a:latin typeface="Arial" charset="0"/>
                <a:ea typeface="ＭＳ Ｐゴシック" pitchFamily="34" charset="-128"/>
              </a:defRPr>
            </a:lvl2pPr>
            <a:lvl3pPr marL="1143000" indent="-228600" eaLnBrk="0" hangingPunct="0">
              <a:spcBef>
                <a:spcPct val="20000"/>
              </a:spcBef>
              <a:buChar char="•"/>
              <a:tabLst>
                <a:tab pos="228600" algn="l"/>
              </a:tabLst>
              <a:defRPr sz="2400">
                <a:solidFill>
                  <a:schemeClr val="tx1"/>
                </a:solidFill>
                <a:latin typeface="Arial" charset="0"/>
                <a:ea typeface="ＭＳ Ｐゴシック" pitchFamily="34" charset="-128"/>
              </a:defRPr>
            </a:lvl3pPr>
            <a:lvl4pPr marL="1600200" indent="-228600" eaLnBrk="0" hangingPunct="0">
              <a:spcBef>
                <a:spcPct val="20000"/>
              </a:spcBef>
              <a:buChar char="–"/>
              <a:tabLst>
                <a:tab pos="228600" algn="l"/>
              </a:tabLst>
              <a:defRPr sz="2000">
                <a:solidFill>
                  <a:schemeClr val="tx1"/>
                </a:solidFill>
                <a:latin typeface="Arial" charset="0"/>
                <a:ea typeface="ＭＳ Ｐゴシック" pitchFamily="34" charset="-128"/>
              </a:defRPr>
            </a:lvl4pPr>
            <a:lvl5pPr marL="2057400" indent="-228600" eaLnBrk="0" hangingPunct="0">
              <a:spcBef>
                <a:spcPct val="20000"/>
              </a:spcBef>
              <a:buChar char="»"/>
              <a:tabLst>
                <a:tab pos="228600" algn="l"/>
              </a:tabLst>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
                <a:srgbClr val="600030"/>
              </a:buClr>
              <a:buSzTx/>
              <a:buFont typeface="Wingdings" pitchFamily="2" charset="2"/>
              <a:buNone/>
              <a:tabLst>
                <a:tab pos="228600" algn="l"/>
              </a:tabLst>
              <a:defRPr/>
            </a:pPr>
            <a:r>
              <a:rPr kumimoji="0" lang="zh-CN" sz="1400" b="1" i="1" u="none" strike="noStrike" kern="1200" cap="none" spc="0" normalizeH="0" baseline="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t>双盲阶段</a:t>
            </a:r>
          </a:p>
        </p:txBody>
      </p:sp>
      <p:sp>
        <p:nvSpPr>
          <p:cNvPr id="33" name="TextBox 32">
            <a:extLst>
              <a:ext uri="{FF2B5EF4-FFF2-40B4-BE49-F238E27FC236}">
                <a16:creationId xmlns:a16="http://schemas.microsoft.com/office/drawing/2014/main" id="{E126E569-6B31-4C28-B972-D6B0D0F79DA8}"/>
              </a:ext>
            </a:extLst>
          </p:cNvPr>
          <p:cNvSpPr txBox="1"/>
          <p:nvPr/>
        </p:nvSpPr>
        <p:spPr bwMode="auto">
          <a:xfrm>
            <a:off x="7860448" y="1807615"/>
            <a:ext cx="1730742"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lang="zh-CN" sz="1400" b="1" i="1">
                <a:solidFill>
                  <a:srgbClr val="000000"/>
                </a:solidFill>
                <a:latin typeface="Calibri" panose="020F0502020204030204" pitchFamily="34" charset="0"/>
                <a:cs typeface="Arial" panose="020B0604020202020204" pitchFamily="34" charset="0"/>
              </a:rPr>
              <a:t>当前分析</a:t>
            </a:r>
            <a:br>
              <a:rPr lang="en-US" sz="1400" b="1" i="1" dirty="0">
                <a:solidFill>
                  <a:srgbClr val="000000"/>
                </a:solidFill>
                <a:latin typeface="Calibri" panose="020F0502020204030204" pitchFamily="34" charset="0"/>
                <a:cs typeface="Arial" panose="020B0604020202020204" pitchFamily="34" charset="0"/>
              </a:rPr>
            </a:br>
            <a:r>
              <a:rPr kumimoji="0" lang="zh-CN" sz="14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第 144 周</a:t>
            </a:r>
          </a:p>
        </p:txBody>
      </p:sp>
      <p:sp>
        <p:nvSpPr>
          <p:cNvPr id="34" name="Line 54">
            <a:extLst>
              <a:ext uri="{FF2B5EF4-FFF2-40B4-BE49-F238E27FC236}">
                <a16:creationId xmlns:a16="http://schemas.microsoft.com/office/drawing/2014/main" id="{05570161-6DEC-47C9-9085-38395985D6E7}"/>
              </a:ext>
            </a:extLst>
          </p:cNvPr>
          <p:cNvSpPr>
            <a:spLocks noChangeShapeType="1"/>
          </p:cNvSpPr>
          <p:nvPr/>
        </p:nvSpPr>
        <p:spPr bwMode="auto">
          <a:xfrm>
            <a:off x="8698002" y="2660516"/>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xmlns:c15="http://schemas.microsoft.com/office/drawing/2012/chart" xmlns:c="http://schemas.openxmlformats.org/drawingml/2006/chart">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Rectangle 1">
            <a:extLst>
              <a:ext uri="{FF2B5EF4-FFF2-40B4-BE49-F238E27FC236}">
                <a16:creationId xmlns:a16="http://schemas.microsoft.com/office/drawing/2014/main" id="{90D82256-C89F-A043-920E-F0BE0E429422}"/>
              </a:ext>
            </a:extLst>
          </p:cNvPr>
          <p:cNvSpPr>
            <a:spLocks noChangeArrowheads="1"/>
          </p:cNvSpPr>
          <p:nvPr/>
        </p:nvSpPr>
        <p:spPr bwMode="auto">
          <a:xfrm>
            <a:off x="9356109" y="1877650"/>
            <a:ext cx="2002471" cy="307777"/>
          </a:xfrm>
          <a:prstGeom prst="rect">
            <a:avLst/>
          </a:prstGeom>
          <a:noFill/>
          <a:ln>
            <a:noFill/>
          </a:ln>
        </p:spPr>
        <p:txBody>
          <a:bodyPr wrap="none">
            <a:spAutoFit/>
          </a:bodyPr>
          <a:lstStyle>
            <a:lvl1pPr eaLnBrk="0" hangingPunct="0">
              <a:spcBef>
                <a:spcPct val="20000"/>
              </a:spcBef>
              <a:buChar char="•"/>
              <a:tabLst>
                <a:tab pos="228600" algn="l"/>
              </a:tabLst>
              <a:defRPr sz="3200">
                <a:solidFill>
                  <a:schemeClr val="tx1"/>
                </a:solidFill>
                <a:latin typeface="Arial" charset="0"/>
                <a:ea typeface="ＭＳ Ｐゴシック" pitchFamily="34" charset="-128"/>
              </a:defRPr>
            </a:lvl1pPr>
            <a:lvl2pPr marL="742950" indent="-285750" eaLnBrk="0" hangingPunct="0">
              <a:spcBef>
                <a:spcPct val="20000"/>
              </a:spcBef>
              <a:buChar char="–"/>
              <a:tabLst>
                <a:tab pos="228600" algn="l"/>
              </a:tabLst>
              <a:defRPr sz="2800">
                <a:solidFill>
                  <a:schemeClr val="tx1"/>
                </a:solidFill>
                <a:latin typeface="Arial" charset="0"/>
                <a:ea typeface="ＭＳ Ｐゴシック" pitchFamily="34" charset="-128"/>
              </a:defRPr>
            </a:lvl2pPr>
            <a:lvl3pPr marL="1143000" indent="-228600" eaLnBrk="0" hangingPunct="0">
              <a:spcBef>
                <a:spcPct val="20000"/>
              </a:spcBef>
              <a:buChar char="•"/>
              <a:tabLst>
                <a:tab pos="228600" algn="l"/>
              </a:tabLst>
              <a:defRPr sz="2400">
                <a:solidFill>
                  <a:schemeClr val="tx1"/>
                </a:solidFill>
                <a:latin typeface="Arial" charset="0"/>
                <a:ea typeface="ＭＳ Ｐゴシック" pitchFamily="34" charset="-128"/>
              </a:defRPr>
            </a:lvl3pPr>
            <a:lvl4pPr marL="1600200" indent="-228600" eaLnBrk="0" hangingPunct="0">
              <a:spcBef>
                <a:spcPct val="20000"/>
              </a:spcBef>
              <a:buChar char="–"/>
              <a:tabLst>
                <a:tab pos="228600" algn="l"/>
              </a:tabLst>
              <a:defRPr sz="2000">
                <a:solidFill>
                  <a:schemeClr val="tx1"/>
                </a:solidFill>
                <a:latin typeface="Arial" charset="0"/>
                <a:ea typeface="ＭＳ Ｐゴシック" pitchFamily="34" charset="-128"/>
              </a:defRPr>
            </a:lvl4pPr>
            <a:lvl5pPr marL="2057400" indent="-228600" eaLnBrk="0" hangingPunct="0">
              <a:spcBef>
                <a:spcPct val="20000"/>
              </a:spcBef>
              <a:buChar char="»"/>
              <a:tabLst>
                <a:tab pos="228600" algn="l"/>
              </a:tabLst>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
                <a:srgbClr val="600030"/>
              </a:buClr>
              <a:buSzTx/>
              <a:buFont typeface="Wingdings" pitchFamily="2" charset="2"/>
              <a:buNone/>
              <a:tabLst>
                <a:tab pos="228600" algn="l"/>
              </a:tabLst>
              <a:defRPr/>
            </a:pPr>
            <a:r>
              <a:rPr kumimoji="0" lang="zh-CN" sz="1400" b="1" i="1" u="none" strike="noStrike" kern="1200" cap="none" spc="0" normalizeH="0" baseline="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t>开放标签</a:t>
            </a:r>
            <a:r>
              <a:rPr kumimoji="0" lang="zh-CN" sz="1400" b="1" i="1" u="none" strike="noStrike" kern="1200" cap="none" spc="0" normalizeH="0" baseline="0">
                <a:ln>
                  <a:noFill/>
                </a:ln>
                <a:solidFill>
                  <a:srgbClr val="FFFFFF"/>
                </a:solidFill>
                <a:effectLst/>
                <a:uLnTx/>
                <a:uFillTx/>
                <a:latin typeface="Calibri" panose="020F0502020204030204" pitchFamily="34" charset="0"/>
                <a:ea typeface="ＭＳ Ｐゴシック" pitchFamily="34" charset="-128"/>
                <a:cs typeface="Calibri" panose="020F0502020204030204" pitchFamily="34" charset="0"/>
              </a:rPr>
              <a:t>阶段</a:t>
            </a:r>
          </a:p>
        </p:txBody>
      </p:sp>
      <p:sp>
        <p:nvSpPr>
          <p:cNvPr id="43" name="Rectangle 6">
            <a:extLst>
              <a:ext uri="{FF2B5EF4-FFF2-40B4-BE49-F238E27FC236}">
                <a16:creationId xmlns:a16="http://schemas.microsoft.com/office/drawing/2014/main" id="{13440962-0AE1-DD44-8138-8116526A4D0B}"/>
              </a:ext>
            </a:extLst>
          </p:cNvPr>
          <p:cNvSpPr>
            <a:spLocks noChangeArrowheads="1"/>
          </p:cNvSpPr>
          <p:nvPr/>
        </p:nvSpPr>
        <p:spPr bwMode="auto">
          <a:xfrm>
            <a:off x="8761937" y="2904143"/>
            <a:ext cx="2867075" cy="474162"/>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BIC/FTC/TAF QD</a:t>
            </a:r>
          </a:p>
        </p:txBody>
      </p:sp>
      <p:sp>
        <p:nvSpPr>
          <p:cNvPr id="45" name="Line 54">
            <a:extLst>
              <a:ext uri="{FF2B5EF4-FFF2-40B4-BE49-F238E27FC236}">
                <a16:creationId xmlns:a16="http://schemas.microsoft.com/office/drawing/2014/main" id="{8F7C6697-776C-E048-BC7F-C2D9625688C4}"/>
              </a:ext>
            </a:extLst>
          </p:cNvPr>
          <p:cNvSpPr>
            <a:spLocks noChangeShapeType="1"/>
          </p:cNvSpPr>
          <p:nvPr/>
        </p:nvSpPr>
        <p:spPr bwMode="auto">
          <a:xfrm>
            <a:off x="11590824" y="2692311"/>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xmlns:c15="http://schemas.microsoft.com/office/drawing/2012/chart" xmlns:c="http://schemas.openxmlformats.org/drawingml/2006/chart">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TextBox 49">
            <a:extLst>
              <a:ext uri="{FF2B5EF4-FFF2-40B4-BE49-F238E27FC236}">
                <a16:creationId xmlns:a16="http://schemas.microsoft.com/office/drawing/2014/main" id="{737B7A1A-BA8B-3742-8DF3-CD9CA4A3AD78}"/>
              </a:ext>
            </a:extLst>
          </p:cNvPr>
          <p:cNvSpPr txBox="1"/>
          <p:nvPr/>
        </p:nvSpPr>
        <p:spPr bwMode="auto">
          <a:xfrm>
            <a:off x="10958082" y="2136609"/>
            <a:ext cx="12351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zh-CN" sz="14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第 240 周 </a:t>
            </a:r>
          </a:p>
        </p:txBody>
      </p:sp>
      <p:sp>
        <p:nvSpPr>
          <p:cNvPr id="39" name="Text Box 15">
            <a:extLst>
              <a:ext uri="{FF2B5EF4-FFF2-40B4-BE49-F238E27FC236}">
                <a16:creationId xmlns:a16="http://schemas.microsoft.com/office/drawing/2014/main" id="{FB6A5B79-1A13-954A-B278-B85A327358D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eaLnBrk="1" hangingPunct="1">
              <a:defRPr/>
            </a:pPr>
            <a:r>
              <a:rPr lang="zh-CN" sz="1200" b="0" spc="-10">
                <a:solidFill>
                  <a:schemeClr val="bg2"/>
                </a:solidFill>
                <a:latin typeface="Calibri" panose="020F0502020204030204" pitchFamily="34" charset="0"/>
              </a:rPr>
              <a:t>Daar. IDWeek 2021. Abstr 69.</a:t>
            </a:r>
          </a:p>
        </p:txBody>
      </p:sp>
      <p:sp>
        <p:nvSpPr>
          <p:cNvPr id="48" name="Rectangle 6">
            <a:extLst>
              <a:ext uri="{FF2B5EF4-FFF2-40B4-BE49-F238E27FC236}">
                <a16:creationId xmlns:a16="http://schemas.microsoft.com/office/drawing/2014/main" id="{D52FE417-22DF-B542-A812-F430BB941553}"/>
              </a:ext>
            </a:extLst>
          </p:cNvPr>
          <p:cNvSpPr>
            <a:spLocks noChangeArrowheads="1"/>
          </p:cNvSpPr>
          <p:nvPr/>
        </p:nvSpPr>
        <p:spPr bwMode="auto">
          <a:xfrm>
            <a:off x="8774365" y="3438697"/>
            <a:ext cx="2867075" cy="474162"/>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BIC/FTC/TAF QD</a:t>
            </a:r>
          </a:p>
        </p:txBody>
      </p:sp>
      <p:sp>
        <p:nvSpPr>
          <p:cNvPr id="54" name="Rectangle 6">
            <a:extLst>
              <a:ext uri="{FF2B5EF4-FFF2-40B4-BE49-F238E27FC236}">
                <a16:creationId xmlns:a16="http://schemas.microsoft.com/office/drawing/2014/main" id="{E4A16FEB-ACC7-B946-943F-84740881555D}"/>
              </a:ext>
            </a:extLst>
          </p:cNvPr>
          <p:cNvSpPr>
            <a:spLocks noChangeArrowheads="1"/>
          </p:cNvSpPr>
          <p:nvPr/>
        </p:nvSpPr>
        <p:spPr bwMode="auto">
          <a:xfrm>
            <a:off x="4667076" y="4151242"/>
            <a:ext cx="4047071" cy="474162"/>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BIC/FTC/TAF QD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0"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(n = 320)</a:t>
            </a:r>
          </a:p>
        </p:txBody>
      </p:sp>
      <p:sp>
        <p:nvSpPr>
          <p:cNvPr id="55" name="Rectangle 7">
            <a:extLst>
              <a:ext uri="{FF2B5EF4-FFF2-40B4-BE49-F238E27FC236}">
                <a16:creationId xmlns:a16="http://schemas.microsoft.com/office/drawing/2014/main" id="{4092648B-4EC6-4640-9CC9-D9E363E2F5D6}"/>
              </a:ext>
            </a:extLst>
          </p:cNvPr>
          <p:cNvSpPr>
            <a:spLocks noChangeArrowheads="1"/>
          </p:cNvSpPr>
          <p:nvPr/>
        </p:nvSpPr>
        <p:spPr bwMode="auto">
          <a:xfrm>
            <a:off x="4667076" y="4696838"/>
            <a:ext cx="4059415" cy="475488"/>
          </a:xfrm>
          <a:prstGeom prst="rect">
            <a:avLst/>
          </a:prstGeom>
          <a:solidFill>
            <a:schemeClr val="accent4"/>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DTG + FTC/TAF </a:t>
            </a:r>
            <a:r>
              <a:rPr kumimoji="0" lang="zh-CN" sz="1600" b="1" i="0" u="none" strike="noStrike" kern="1200" cap="none" spc="0" normalizeH="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QD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0" i="0" u="none" strike="noStrike" kern="1200" cap="none" spc="0" normalizeH="0" baseline="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325)</a:t>
            </a:r>
          </a:p>
        </p:txBody>
      </p:sp>
      <p:sp>
        <p:nvSpPr>
          <p:cNvPr id="56" name="Line 53">
            <a:extLst>
              <a:ext uri="{FF2B5EF4-FFF2-40B4-BE49-F238E27FC236}">
                <a16:creationId xmlns:a16="http://schemas.microsoft.com/office/drawing/2014/main" id="{A007BA9A-D35C-2444-B5B1-3581B0151AA7}"/>
              </a:ext>
            </a:extLst>
          </p:cNvPr>
          <p:cNvSpPr>
            <a:spLocks noChangeShapeType="1"/>
          </p:cNvSpPr>
          <p:nvPr/>
        </p:nvSpPr>
        <p:spPr bwMode="auto">
          <a:xfrm>
            <a:off x="4091383" y="4784848"/>
            <a:ext cx="481411" cy="193729"/>
          </a:xfrm>
          <a:prstGeom prst="line">
            <a:avLst/>
          </a:prstGeom>
          <a:noFill/>
          <a:ln w="28575">
            <a:solidFill>
              <a:schemeClr val="bg1"/>
            </a:solidFill>
            <a:round/>
            <a:headEnd/>
            <a:tailEnd type="triangle" w="med" len="med"/>
          </a:ln>
          <a:extLst>
            <a:ext uri="{909E8E84-426E-40dd-AFC4-6F175D3DCCD1}">
              <a14:hiddenFill xmlns:a14="http://schemas.microsoft.com/office/drawing/2010/main" xmlns="" xmlns:c15="http://schemas.microsoft.com/office/drawing/2012/chart" xmlns:c="http://schemas.openxmlformats.org/drawingml/2006/chart">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 name="Line 54">
            <a:extLst>
              <a:ext uri="{FF2B5EF4-FFF2-40B4-BE49-F238E27FC236}">
                <a16:creationId xmlns:a16="http://schemas.microsoft.com/office/drawing/2014/main" id="{F83EAEBB-15B6-8D44-B485-C2A7815E5E2E}"/>
              </a:ext>
            </a:extLst>
          </p:cNvPr>
          <p:cNvSpPr>
            <a:spLocks noChangeShapeType="1"/>
          </p:cNvSpPr>
          <p:nvPr/>
        </p:nvSpPr>
        <p:spPr bwMode="auto">
          <a:xfrm flipV="1">
            <a:off x="4106069" y="4418805"/>
            <a:ext cx="466725" cy="318485"/>
          </a:xfrm>
          <a:prstGeom prst="line">
            <a:avLst/>
          </a:prstGeom>
          <a:noFill/>
          <a:ln w="28575">
            <a:solidFill>
              <a:schemeClr val="bg1"/>
            </a:solidFill>
            <a:round/>
            <a:headEnd/>
            <a:tailEnd type="triangle" w="med" len="med"/>
          </a:ln>
          <a:extLst>
            <a:ext uri="{909E8E84-426E-40dd-AFC4-6F175D3DCCD1}">
              <a14:hiddenFill xmlns:a14="http://schemas.microsoft.com/office/drawing/2010/main" xmlns="" xmlns:c15="http://schemas.microsoft.com/office/drawing/2012/chart" xmlns:c="http://schemas.openxmlformats.org/drawingml/2006/chart">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261F0568-1F6A-3043-B876-DA22DFADE52C}"/>
              </a:ext>
            </a:extLst>
          </p:cNvPr>
          <p:cNvSpPr/>
          <p:nvPr/>
        </p:nvSpPr>
        <p:spPr>
          <a:xfrm>
            <a:off x="831913" y="4321791"/>
            <a:ext cx="3165188" cy="1077218"/>
          </a:xfrm>
          <a:prstGeom prst="rect">
            <a:avLst/>
          </a:prstGeom>
        </p:spPr>
        <p:txBody>
          <a:bodyPr wrap="square">
            <a:spAutoFit/>
          </a:bodyPr>
          <a:lstStyle/>
          <a:p>
            <a:pPr lvl="0" algn="ctr" rtl="0" fontAlgn="base">
              <a:spcBef>
                <a:spcPct val="0"/>
              </a:spcBef>
              <a:spcAft>
                <a:spcPct val="0"/>
              </a:spcAft>
              <a:defRPr/>
            </a:pPr>
            <a:r>
              <a:rPr lang="zh-CN" sz="1600" b="1" dirty="0">
                <a:solidFill>
                  <a:srgbClr val="000000"/>
                </a:solidFill>
                <a:latin typeface="Calibri" panose="020F0502020204030204" pitchFamily="34" charset="0"/>
                <a:ea typeface="MS PGothic" panose="020B0600070205080204" pitchFamily="34" charset="-128"/>
                <a:cs typeface="Calibri" panose="020F0502020204030204" pitchFamily="34" charset="0"/>
              </a:rPr>
              <a:t>研究 1490</a:t>
            </a:r>
            <a:br>
              <a:rPr lang="en-US" altLang="en-US" sz="1600" dirty="0">
                <a:solidFill>
                  <a:srgbClr val="000000"/>
                </a:solidFill>
                <a:latin typeface="Calibri" panose="020F0502020204030204" pitchFamily="34" charset="0"/>
                <a:ea typeface="MS PGothic" panose="020B0600070205080204" pitchFamily="34" charset="-128"/>
                <a:cs typeface="Calibri" panose="020F0502020204030204" pitchFamily="34" charset="0"/>
              </a:rPr>
            </a:br>
            <a:r>
              <a:rPr lang="zh-CN" sz="1600" b="0" dirty="0">
                <a:solidFill>
                  <a:srgbClr val="000000"/>
                </a:solidFill>
                <a:latin typeface="Calibri" panose="020F0502020204030204" pitchFamily="34" charset="0"/>
                <a:ea typeface="MS PGothic" panose="020B0600070205080204" pitchFamily="34" charset="-128"/>
                <a:cs typeface="Calibri" panose="020F0502020204030204" pitchFamily="34" charset="0"/>
              </a:rPr>
              <a:t>eGFR</a:t>
            </a:r>
            <a:r>
              <a:rPr lang="zh-CN" sz="1600" b="0" baseline="-25000" dirty="0">
                <a:solidFill>
                  <a:srgbClr val="000000"/>
                </a:solidFill>
                <a:latin typeface="Calibri" panose="020F0502020204030204" pitchFamily="34" charset="0"/>
                <a:ea typeface="MS PGothic" panose="020B0600070205080204" pitchFamily="34" charset="-128"/>
                <a:cs typeface="Calibri" panose="020F0502020204030204" pitchFamily="34" charset="0"/>
              </a:rPr>
              <a:t>CG</a:t>
            </a:r>
            <a:r>
              <a:rPr lang="zh-CN" sz="1600" b="0" dirty="0">
                <a:solidFill>
                  <a:srgbClr val="000000"/>
                </a:solidFill>
                <a:latin typeface="Calibri" panose="020F0502020204030204" pitchFamily="34" charset="0"/>
                <a:ea typeface="MS PGothic" panose="020B0600070205080204" pitchFamily="34" charset="-128"/>
                <a:cs typeface="Calibri" panose="020F0502020204030204" pitchFamily="34" charset="0"/>
              </a:rPr>
              <a:t> ≥30 mL/min，允许慢性 HBV 或 HCV 合并感染</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600" b="0" i="0" u="none" strike="noStrike" kern="1200" cap="none" spc="0" normalizeH="0" baseline="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645)</a:t>
            </a:r>
          </a:p>
        </p:txBody>
      </p:sp>
      <p:sp>
        <p:nvSpPr>
          <p:cNvPr id="59" name="Rectangle 6">
            <a:extLst>
              <a:ext uri="{FF2B5EF4-FFF2-40B4-BE49-F238E27FC236}">
                <a16:creationId xmlns:a16="http://schemas.microsoft.com/office/drawing/2014/main" id="{DAEB7234-D683-7A44-9B12-5894B850E03A}"/>
              </a:ext>
            </a:extLst>
          </p:cNvPr>
          <p:cNvSpPr>
            <a:spLocks noChangeArrowheads="1"/>
          </p:cNvSpPr>
          <p:nvPr/>
        </p:nvSpPr>
        <p:spPr bwMode="auto">
          <a:xfrm>
            <a:off x="8761937" y="4155949"/>
            <a:ext cx="2867075" cy="474162"/>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BIC/FTC/TAF QD</a:t>
            </a:r>
          </a:p>
        </p:txBody>
      </p:sp>
      <p:sp>
        <p:nvSpPr>
          <p:cNvPr id="60" name="Rectangle 6">
            <a:extLst>
              <a:ext uri="{FF2B5EF4-FFF2-40B4-BE49-F238E27FC236}">
                <a16:creationId xmlns:a16="http://schemas.microsoft.com/office/drawing/2014/main" id="{E4382CCF-0BE7-CD4A-8A6B-DBD7085D8C9A}"/>
              </a:ext>
            </a:extLst>
          </p:cNvPr>
          <p:cNvSpPr>
            <a:spLocks noChangeArrowheads="1"/>
          </p:cNvSpPr>
          <p:nvPr/>
        </p:nvSpPr>
        <p:spPr bwMode="auto">
          <a:xfrm>
            <a:off x="8774365" y="4690503"/>
            <a:ext cx="2867075" cy="474162"/>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BIC/FTC/TAF QD</a:t>
            </a:r>
          </a:p>
        </p:txBody>
      </p:sp>
      <p:sp>
        <p:nvSpPr>
          <p:cNvPr id="61" name="Rectangle 60">
            <a:extLst>
              <a:ext uri="{FF2B5EF4-FFF2-40B4-BE49-F238E27FC236}">
                <a16:creationId xmlns:a16="http://schemas.microsoft.com/office/drawing/2014/main" id="{847E9F8B-7D76-3748-B0D3-C8F45C96DC93}"/>
              </a:ext>
            </a:extLst>
          </p:cNvPr>
          <p:cNvSpPr/>
          <p:nvPr/>
        </p:nvSpPr>
        <p:spPr>
          <a:xfrm>
            <a:off x="412750" y="2002167"/>
            <a:ext cx="4254325" cy="830997"/>
          </a:xfrm>
          <a:prstGeom prst="rect">
            <a:avLst/>
          </a:prstGeom>
          <a:ln>
            <a:solidFill>
              <a:schemeClr val="bg1"/>
            </a:solidFill>
          </a:ln>
        </p:spPr>
        <p:txBody>
          <a:bodyPr wrap="square">
            <a:spAutoFit/>
          </a:bodyPr>
          <a:lstStyle/>
          <a:p>
            <a:pPr lvl="0" algn="ctr" rtl="0" fontAlgn="base">
              <a:spcBef>
                <a:spcPct val="0"/>
              </a:spcBef>
              <a:spcAft>
                <a:spcPct val="0"/>
              </a:spcAft>
              <a:defRPr/>
            </a:pPr>
            <a:r>
              <a:rPr lang="zh-CN" sz="1600" b="1" dirty="0">
                <a:solidFill>
                  <a:srgbClr val="000000"/>
                </a:solidFill>
                <a:latin typeface="Calibri" panose="020F0502020204030204" pitchFamily="34" charset="0"/>
                <a:ea typeface="MS PGothic" panose="020B0600070205080204" pitchFamily="34" charset="-128"/>
                <a:cs typeface="Calibri" panose="020F0502020204030204" pitchFamily="34" charset="0"/>
              </a:rPr>
              <a:t>两项研究均</a:t>
            </a:r>
            <a:br>
              <a:rPr lang="en-US" altLang="en-US" sz="1600" dirty="0">
                <a:solidFill>
                  <a:srgbClr val="000000"/>
                </a:solidFill>
                <a:latin typeface="Calibri" panose="020F0502020204030204" pitchFamily="34" charset="0"/>
                <a:ea typeface="MS PGothic" panose="020B0600070205080204" pitchFamily="34" charset="-128"/>
                <a:cs typeface="Calibri" panose="020F0502020204030204" pitchFamily="34" charset="0"/>
              </a:rPr>
            </a:br>
            <a:r>
              <a:rPr lang="zh-CN" sz="1600" b="0" dirty="0">
                <a:solidFill>
                  <a:srgbClr val="000000"/>
                </a:solidFill>
                <a:latin typeface="Calibri" panose="020F0502020204030204" pitchFamily="34" charset="0"/>
                <a:ea typeface="MS PGothic" panose="020B0600070205080204" pitchFamily="34" charset="-128"/>
                <a:cs typeface="Calibri" panose="020F0502020204030204" pitchFamily="34" charset="0"/>
              </a:rPr>
              <a:t>适用于未经治疗，HIV-1 RNA ≥500 拷贝/mL，对 FTC、TFV、ABC 或 3TC 无已知耐药性的参与者</a:t>
            </a:r>
          </a:p>
        </p:txBody>
      </p:sp>
      <p:grpSp>
        <p:nvGrpSpPr>
          <p:cNvPr id="35" name="Group 7">
            <a:extLst>
              <a:ext uri="{FF2B5EF4-FFF2-40B4-BE49-F238E27FC236}">
                <a16:creationId xmlns:a16="http://schemas.microsoft.com/office/drawing/2014/main" id="{7F31260E-5B14-4D2F-ABB2-97799DC8B7D4}"/>
              </a:ext>
            </a:extLst>
          </p:cNvPr>
          <p:cNvGrpSpPr>
            <a:grpSpLocks/>
          </p:cNvGrpSpPr>
          <p:nvPr/>
        </p:nvGrpSpPr>
        <p:grpSpPr bwMode="auto">
          <a:xfrm>
            <a:off x="9196293" y="6216660"/>
            <a:ext cx="2546127" cy="447819"/>
            <a:chOff x="9527309" y="3551529"/>
            <a:chExt cx="2546127" cy="448320"/>
          </a:xfrm>
        </p:grpSpPr>
        <p:pic>
          <p:nvPicPr>
            <p:cNvPr id="36" name="Picture 35">
              <a:extLst>
                <a:ext uri="{FF2B5EF4-FFF2-40B4-BE49-F238E27FC236}">
                  <a16:creationId xmlns:a16="http://schemas.microsoft.com/office/drawing/2014/main" id="{429D2BC7-14A8-4D72-A276-622E86DABC8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7" name="Rectangle 8">
              <a:extLst>
                <a:ext uri="{FF2B5EF4-FFF2-40B4-BE49-F238E27FC236}">
                  <a16:creationId xmlns:a16="http://schemas.microsoft.com/office/drawing/2014/main" id="{EE7286A6-0BA2-4136-B19A-31A68B5FDDC4}"/>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986729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pPr rtl="0"/>
            <a:r>
              <a:rPr lang="zh-CN" dirty="0"/>
              <a:t>研究 1489 和 1490：第 144 周代谢并发症</a:t>
            </a:r>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a:defRPr/>
            </a:pPr>
            <a:r>
              <a:rPr lang="zh-CN" sz="1200" b="0" spc="-10">
                <a:solidFill>
                  <a:schemeClr val="bg2"/>
                </a:solidFill>
                <a:latin typeface="Calibri" panose="020F0502020204030204" pitchFamily="34" charset="0"/>
              </a:rPr>
              <a:t>Daar. IDWeek 2021. Abstr 69. </a:t>
            </a:r>
          </a:p>
        </p:txBody>
      </p:sp>
      <p:sp>
        <p:nvSpPr>
          <p:cNvPr id="11" name="Content Placeholder 2">
            <a:extLst>
              <a:ext uri="{FF2B5EF4-FFF2-40B4-BE49-F238E27FC236}">
                <a16:creationId xmlns:a16="http://schemas.microsoft.com/office/drawing/2014/main" id="{3E61D866-DF47-8C42-B769-06F344823D42}"/>
              </a:ext>
            </a:extLst>
          </p:cNvPr>
          <p:cNvSpPr txBox="1">
            <a:spLocks/>
          </p:cNvSpPr>
          <p:nvPr/>
        </p:nvSpPr>
        <p:spPr bwMode="auto">
          <a:xfrm>
            <a:off x="8534401" y="1604962"/>
            <a:ext cx="3078479" cy="398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zh-CN" sz="1800" b="0" i="0" u="none" strike="noStrike" kern="0" cap="none" spc="0" normalizeH="0" baseline="0" dirty="0">
                <a:ln>
                  <a:noFill/>
                </a:ln>
                <a:solidFill>
                  <a:srgbClr val="000000"/>
                </a:solidFill>
                <a:effectLst/>
                <a:uLnTx/>
                <a:uFillTx/>
                <a:latin typeface="Calibri" panose="020F0502020204030204" pitchFamily="34" charset="0"/>
                <a:ea typeface="+mn-ea"/>
                <a:cs typeface="+mn-cs"/>
              </a:rPr>
              <a:t>在第 144 周治疗后出现的糖尿病</a:t>
            </a:r>
            <a:r>
              <a:rPr lang="zh-CN" sz="1800" b="0" kern="0" dirty="0">
                <a:solidFill>
                  <a:srgbClr val="000000"/>
                </a:solidFill>
              </a:rPr>
              <a:t>或</a:t>
            </a:r>
            <a:r>
              <a:rPr kumimoji="0" lang="zh-CN" sz="1800" b="0" i="0" u="none" strike="noStrike" kern="0" cap="none" spc="0" normalizeH="0" baseline="0" dirty="0">
                <a:ln>
                  <a:noFill/>
                </a:ln>
                <a:solidFill>
                  <a:srgbClr val="000000"/>
                </a:solidFill>
                <a:effectLst/>
                <a:uLnTx/>
                <a:uFillTx/>
                <a:latin typeface="Calibri" panose="020F0502020204030204" pitchFamily="34" charset="0"/>
                <a:ea typeface="+mn-ea"/>
                <a:cs typeface="+mn-cs"/>
              </a:rPr>
              <a:t>高血压，或 BMI或空腹血糖变化的组间没有显著差异</a:t>
            </a:r>
          </a:p>
          <a:p>
            <a:pPr lvl="0" rtl="0">
              <a:buClr>
                <a:srgbClr val="000000"/>
              </a:buClr>
              <a:defRPr/>
            </a:pPr>
            <a:r>
              <a:rPr lang="zh-CN" sz="1800" b="0" kern="0" dirty="0">
                <a:solidFill>
                  <a:srgbClr val="000000"/>
                </a:solidFill>
              </a:rPr>
              <a:t>使用 </a:t>
            </a:r>
            <a:r>
              <a:rPr lang="zh-CN" sz="1800" b="1" kern="0" dirty="0">
                <a:solidFill>
                  <a:schemeClr val="accent1"/>
                </a:solidFill>
              </a:rPr>
              <a:t>BIC/FTC/TAF </a:t>
            </a:r>
            <a:r>
              <a:rPr lang="zh-CN" sz="1800" b="0" kern="0" dirty="0">
                <a:solidFill>
                  <a:srgbClr val="000000"/>
                </a:solidFill>
              </a:rPr>
              <a:t>与 </a:t>
            </a:r>
            <a:r>
              <a:rPr lang="zh-CN" sz="1800" b="1" kern="0" dirty="0">
                <a:solidFill>
                  <a:schemeClr val="accent5"/>
                </a:solidFill>
              </a:rPr>
              <a:t>DTG/ABC/3TC</a:t>
            </a:r>
            <a:r>
              <a:rPr lang="zh-CN" sz="1800" b="0" kern="0" dirty="0">
                <a:solidFill>
                  <a:srgbClr val="000000"/>
                </a:solidFill>
              </a:rPr>
              <a:t> 相比，第 96 周的 BMI 短期增加更大，但第 144 周没有差异</a:t>
            </a:r>
          </a:p>
        </p:txBody>
      </p:sp>
      <p:graphicFrame>
        <p:nvGraphicFramePr>
          <p:cNvPr id="12" name="Group 3">
            <a:extLst>
              <a:ext uri="{FF2B5EF4-FFF2-40B4-BE49-F238E27FC236}">
                <a16:creationId xmlns:a16="http://schemas.microsoft.com/office/drawing/2014/main" id="{2F325126-A9F1-824A-89DC-AAFF29179F06}"/>
              </a:ext>
            </a:extLst>
          </p:cNvPr>
          <p:cNvGraphicFramePr>
            <a:graphicFrameLocks/>
          </p:cNvGraphicFramePr>
          <p:nvPr>
            <p:extLst>
              <p:ext uri="{D42A27DB-BD31-4B8C-83A1-F6EECF244321}">
                <p14:modId xmlns:p14="http://schemas.microsoft.com/office/powerpoint/2010/main" val="501772541"/>
              </p:ext>
            </p:extLst>
          </p:nvPr>
        </p:nvGraphicFramePr>
        <p:xfrm>
          <a:off x="709797" y="1277200"/>
          <a:ext cx="7807326" cy="5029296"/>
        </p:xfrm>
        <a:graphic>
          <a:graphicData uri="http://schemas.openxmlformats.org/drawingml/2006/table">
            <a:tbl>
              <a:tblPr/>
              <a:tblGrid>
                <a:gridCol w="1393323">
                  <a:extLst>
                    <a:ext uri="{9D8B030D-6E8A-4147-A177-3AD203B41FA5}">
                      <a16:colId xmlns:a16="http://schemas.microsoft.com/office/drawing/2014/main" val="20000"/>
                    </a:ext>
                  </a:extLst>
                </a:gridCol>
                <a:gridCol w="1322711">
                  <a:extLst>
                    <a:ext uri="{9D8B030D-6E8A-4147-A177-3AD203B41FA5}">
                      <a16:colId xmlns:a16="http://schemas.microsoft.com/office/drawing/2014/main" val="2128469596"/>
                    </a:ext>
                  </a:extLst>
                </a:gridCol>
                <a:gridCol w="1272823">
                  <a:extLst>
                    <a:ext uri="{9D8B030D-6E8A-4147-A177-3AD203B41FA5}">
                      <a16:colId xmlns:a16="http://schemas.microsoft.com/office/drawing/2014/main" val="20001"/>
                    </a:ext>
                  </a:extLst>
                </a:gridCol>
                <a:gridCol w="1272823">
                  <a:extLst>
                    <a:ext uri="{9D8B030D-6E8A-4147-A177-3AD203B41FA5}">
                      <a16:colId xmlns:a16="http://schemas.microsoft.com/office/drawing/2014/main" val="20002"/>
                    </a:ext>
                  </a:extLst>
                </a:gridCol>
                <a:gridCol w="1272823">
                  <a:extLst>
                    <a:ext uri="{9D8B030D-6E8A-4147-A177-3AD203B41FA5}">
                      <a16:colId xmlns:a16="http://schemas.microsoft.com/office/drawing/2014/main" val="2369624048"/>
                    </a:ext>
                  </a:extLst>
                </a:gridCol>
                <a:gridCol w="1272823">
                  <a:extLst>
                    <a:ext uri="{9D8B030D-6E8A-4147-A177-3AD203B41FA5}">
                      <a16:colId xmlns:a16="http://schemas.microsoft.com/office/drawing/2014/main" val="2526583489"/>
                    </a:ext>
                  </a:extLst>
                </a:gridCol>
              </a:tblGrid>
              <a:tr h="0">
                <a:tc rowSpan="2"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1" i="0" u="none" strike="noStrike" cap="none" normalizeH="0" baseline="0">
                          <a:ln>
                            <a:noFill/>
                          </a:ln>
                          <a:solidFill>
                            <a:schemeClr val="tx1"/>
                          </a:solidFill>
                          <a:effectLst/>
                          <a:latin typeface="Calibri" panose="020F0502020204030204" pitchFamily="34" charset="0"/>
                        </a:rPr>
                        <a:t>第 144 周结果</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rowSpan="2"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1" i="0" u="none" strike="noStrike" cap="none" normalizeH="0" baseline="0">
                          <a:ln>
                            <a:noFill/>
                          </a:ln>
                          <a:solidFill>
                            <a:schemeClr val="tx1"/>
                          </a:solidFill>
                          <a:effectLst/>
                          <a:latin typeface="Calibri" panose="020F0502020204030204" pitchFamily="34" charset="0"/>
                        </a:rPr>
                        <a:t>Study 1489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1" i="0" u="none" strike="noStrike" cap="none" normalizeH="0" baseline="0">
                          <a:ln>
                            <a:noFill/>
                          </a:ln>
                          <a:solidFill>
                            <a:schemeClr val="tx1"/>
                          </a:solidFill>
                          <a:effectLst/>
                          <a:latin typeface="Calibri" panose="020F0502020204030204" pitchFamily="34" charset="0"/>
                        </a:rPr>
                        <a:t>Study 1490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748795225"/>
                  </a:ext>
                </a:extLst>
              </a:tr>
              <a:tr h="0">
                <a:tc gridSpan="2"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1" i="0" u="none" strike="noStrike" cap="none" normalizeH="0" baseline="0">
                          <a:ln>
                            <a:noFill/>
                          </a:ln>
                          <a:solidFill>
                            <a:schemeClr val="tx1"/>
                          </a:solidFill>
                          <a:effectLst/>
                          <a:latin typeface="Calibri" panose="020F0502020204030204" pitchFamily="34" charset="0"/>
                        </a:rPr>
                        <a:t>BIC/FTC/TAF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1" i="0" u="none" strike="noStrike" cap="none" normalizeH="0" baseline="0">
                          <a:ln>
                            <a:noFill/>
                          </a:ln>
                          <a:solidFill>
                            <a:schemeClr val="bg1"/>
                          </a:solidFill>
                          <a:effectLst/>
                          <a:latin typeface="Calibri" panose="020F0502020204030204" pitchFamily="34" charset="0"/>
                        </a:rPr>
                        <a:t>DTG/ABC/3TC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1" i="0" u="none" strike="noStrike" cap="none" normalizeH="0" baseline="0">
                          <a:ln>
                            <a:noFill/>
                          </a:ln>
                          <a:solidFill>
                            <a:schemeClr val="tx1"/>
                          </a:solidFill>
                          <a:effectLst/>
                          <a:latin typeface="Calibri" panose="020F0502020204030204" pitchFamily="34" charset="0"/>
                        </a:rPr>
                        <a:t>BIC/FTC/TAF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1" i="0" u="none" strike="noStrike" cap="none" normalizeH="0" baseline="0">
                          <a:ln>
                            <a:noFill/>
                          </a:ln>
                          <a:solidFill>
                            <a:schemeClr val="tx1"/>
                          </a:solidFill>
                          <a:effectLst/>
                          <a:latin typeface="Calibri" panose="020F0502020204030204" pitchFamily="34" charset="0"/>
                        </a:rPr>
                        <a:t>DTG + 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治疗中出现的糖尿病，%</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总体</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男性*</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女性*</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黑人</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非黑人</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9CE0A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治疗中出现的高血压，%</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总体</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男性*</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女性*</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黑人</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非黑人</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EFD0"/>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中位数 BMI 变化，kg/m</a:t>
                      </a:r>
                      <a:r>
                        <a:rPr kumimoji="0" lang="zh-CN" sz="1400" b="0" i="0" u="none" strike="noStrike" cap="none" normalizeH="0" baseline="3000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总体</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男性*</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女性*</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黑人</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非黑人</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zh-CN" sz="1400" b="0" i="0" u="none" strike="noStrike" cap="none" normalizeH="0" baseline="0">
                          <a:ln>
                            <a:noFill/>
                          </a:ln>
                          <a:solidFill>
                            <a:schemeClr val="bg2">
                              <a:lumMod val="10000"/>
                            </a:schemeClr>
                          </a:solidFill>
                          <a:effectLst/>
                          <a:latin typeface="Calibri" panose="020F0502020204030204" pitchFamily="34" charset="0"/>
                        </a:rPr>
                        <a:t>+2.9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zh-CN" sz="1400" b="0" i="0" u="none" strike="noStrike" cap="none" normalizeH="0" baseline="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+2.1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zh-CN" sz="1400" b="0" i="0" u="none" strike="noStrike" cap="none" normalizeH="0" baseline="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zh-CN" sz="1400" b="0" i="0" u="none" strike="noStrike" cap="none" normalizeH="0" baseline="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zh-CN" sz="1400" b="0" i="0" u="none" strike="noStrike" cap="none" normalizeH="0" baseline="0">
                          <a:ln>
                            <a:noFill/>
                          </a:ln>
                          <a:solidFill>
                            <a:schemeClr val="bg2">
                              <a:lumMod val="10000"/>
                            </a:schemeClr>
                          </a:solidFill>
                          <a:effectLst/>
                          <a:latin typeface="Calibri" panose="020F0502020204030204" pitchFamily="34" charset="0"/>
                        </a:rPr>
                        <a:t>+2.2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zh-CN" sz="1400" b="0" i="0" u="none" strike="noStrike" cap="none" normalizeH="0" baseline="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9CE0A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第 144 周时的空腹血糖中值，mg/dL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总体</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dirty="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EFD0"/>
                    </a:solidFill>
                  </a:tcPr>
                </a:tc>
                <a:extLst>
                  <a:ext uri="{0D108BD9-81ED-4DB2-BD59-A6C34878D82A}">
                    <a16:rowId xmlns:a16="http://schemas.microsoft.com/office/drawing/2014/main" val="2937007003"/>
                  </a:ext>
                </a:extLst>
              </a:tr>
            </a:tbl>
          </a:graphicData>
        </a:graphic>
      </p:graphicFrame>
      <p:sp>
        <p:nvSpPr>
          <p:cNvPr id="3" name="TextBox 2">
            <a:extLst>
              <a:ext uri="{FF2B5EF4-FFF2-40B4-BE49-F238E27FC236}">
                <a16:creationId xmlns:a16="http://schemas.microsoft.com/office/drawing/2014/main" id="{D34C0FFE-48F2-4AF6-9764-ED2D96266CE0}"/>
              </a:ext>
            </a:extLst>
          </p:cNvPr>
          <p:cNvSpPr txBox="1"/>
          <p:nvPr/>
        </p:nvSpPr>
        <p:spPr bwMode="auto">
          <a:xfrm>
            <a:off x="8716691" y="5817639"/>
            <a:ext cx="1146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*出生时性别。</a:t>
            </a:r>
          </a:p>
        </p:txBody>
      </p:sp>
      <p:grpSp>
        <p:nvGrpSpPr>
          <p:cNvPr id="10" name="Group 7">
            <a:extLst>
              <a:ext uri="{FF2B5EF4-FFF2-40B4-BE49-F238E27FC236}">
                <a16:creationId xmlns:a16="http://schemas.microsoft.com/office/drawing/2014/main" id="{3F621A3B-10CA-4F69-9947-7AB25BF0337B}"/>
              </a:ext>
            </a:extLst>
          </p:cNvPr>
          <p:cNvGrpSpPr>
            <a:grpSpLocks/>
          </p:cNvGrpSpPr>
          <p:nvPr/>
        </p:nvGrpSpPr>
        <p:grpSpPr bwMode="auto">
          <a:xfrm>
            <a:off x="9196293" y="6216660"/>
            <a:ext cx="2546127" cy="447819"/>
            <a:chOff x="9527309" y="3551529"/>
            <a:chExt cx="2546127" cy="448320"/>
          </a:xfrm>
        </p:grpSpPr>
        <p:pic>
          <p:nvPicPr>
            <p:cNvPr id="16" name="Picture 15">
              <a:extLst>
                <a:ext uri="{FF2B5EF4-FFF2-40B4-BE49-F238E27FC236}">
                  <a16:creationId xmlns:a16="http://schemas.microsoft.com/office/drawing/2014/main" id="{EE161C6D-ABF4-44A0-9AB2-008603CE32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E93343A2-9687-41C8-985C-250C2CD9788E}"/>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40644350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Content Placeholder 2">
            <a:extLst>
              <a:ext uri="{FF2B5EF4-FFF2-40B4-BE49-F238E27FC236}">
                <a16:creationId xmlns:a16="http://schemas.microsoft.com/office/drawing/2014/main" id="{280D67F6-10C6-4502-AA27-70AB964B2EA4}"/>
              </a:ext>
            </a:extLst>
          </p:cNvPr>
          <p:cNvSpPr txBox="1">
            <a:spLocks/>
          </p:cNvSpPr>
          <p:nvPr/>
        </p:nvSpPr>
        <p:spPr bwMode="auto">
          <a:xfrm>
            <a:off x="614835" y="1533367"/>
            <a:ext cx="10877529" cy="41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zh-CN" sz="2000" b="0" i="0" u="none" strike="noStrike" kern="0" cap="none" spc="0" normalizeH="0" baseline="0">
                <a:ln>
                  <a:noFill/>
                </a:ln>
                <a:solidFill>
                  <a:srgbClr val="000000"/>
                </a:solidFill>
                <a:effectLst/>
                <a:uLnTx/>
                <a:uFillTx/>
                <a:latin typeface="Calibri" panose="020F0502020204030204" pitchFamily="34" charset="0"/>
                <a:ea typeface="+mn-ea"/>
                <a:cs typeface="+mn-cs"/>
              </a:rPr>
              <a:t>多中心、随机、开放标签、非劣效性 III 期研究</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ED6EE12D-1EAF-DA48-9318-1DE8D52F455D}"/>
              </a:ext>
            </a:extLst>
          </p:cNvPr>
          <p:cNvSpPr>
            <a:spLocks noGrp="1"/>
          </p:cNvSpPr>
          <p:nvPr>
            <p:ph type="title"/>
          </p:nvPr>
        </p:nvSpPr>
        <p:spPr/>
        <p:txBody>
          <a:bodyPr/>
          <a:lstStyle/>
          <a:p>
            <a:pPr rtl="0"/>
            <a:r>
              <a:rPr lang="zh-CN"/>
              <a:t>DTG/3TC 与基于 TAF 的 ART 的 TANGO 研究</a:t>
            </a:r>
          </a:p>
        </p:txBody>
      </p:sp>
      <p:sp>
        <p:nvSpPr>
          <p:cNvPr id="8" name="Text Box 45">
            <a:extLst>
              <a:ext uri="{FF2B5EF4-FFF2-40B4-BE49-F238E27FC236}">
                <a16:creationId xmlns:a16="http://schemas.microsoft.com/office/drawing/2014/main" id="{CB79DDD0-CC51-B945-8C3C-67D9E911029E}"/>
              </a:ext>
            </a:extLst>
          </p:cNvPr>
          <p:cNvSpPr txBox="1">
            <a:spLocks noChangeArrowheads="1"/>
          </p:cNvSpPr>
          <p:nvPr/>
        </p:nvSpPr>
        <p:spPr bwMode="auto">
          <a:xfrm>
            <a:off x="412751" y="2621956"/>
            <a:ext cx="329080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zh-CN" sz="1800" b="0"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在稳定的基于 TAF 的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zh-CN" sz="1800" b="0"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ART 中确认 HIV-1 RNA &lt;50 c/mL 持续 6 个月以上的成人，*无既往 VF 且无 NRTI 或 INSTI 耐药突变，无 HBV 感染或需要治疗的 HCV</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800" b="0"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(N = 741)</a:t>
            </a:r>
          </a:p>
        </p:txBody>
      </p:sp>
      <p:sp>
        <p:nvSpPr>
          <p:cNvPr id="9" name="Rectangle 49">
            <a:extLst>
              <a:ext uri="{FF2B5EF4-FFF2-40B4-BE49-F238E27FC236}">
                <a16:creationId xmlns:a16="http://schemas.microsoft.com/office/drawing/2014/main" id="{B835FBB5-C0CE-D947-A21F-35BCD27C87BA}"/>
              </a:ext>
            </a:extLst>
          </p:cNvPr>
          <p:cNvSpPr>
            <a:spLocks noChangeArrowheads="1"/>
          </p:cNvSpPr>
          <p:nvPr/>
        </p:nvSpPr>
        <p:spPr bwMode="auto">
          <a:xfrm>
            <a:off x="4192311" y="2992922"/>
            <a:ext cx="5854739" cy="73126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转换到 DTG/3TC PO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0"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(n = 369)</a:t>
            </a:r>
          </a:p>
        </p:txBody>
      </p:sp>
      <p:sp>
        <p:nvSpPr>
          <p:cNvPr id="10" name="Rectangle 50">
            <a:extLst>
              <a:ext uri="{FF2B5EF4-FFF2-40B4-BE49-F238E27FC236}">
                <a16:creationId xmlns:a16="http://schemas.microsoft.com/office/drawing/2014/main" id="{EADD4650-B342-A547-B734-D446BC08CCF7}"/>
              </a:ext>
            </a:extLst>
          </p:cNvPr>
          <p:cNvSpPr>
            <a:spLocks noChangeArrowheads="1"/>
          </p:cNvSpPr>
          <p:nvPr/>
        </p:nvSpPr>
        <p:spPr bwMode="auto">
          <a:xfrm>
            <a:off x="4192312" y="3800433"/>
            <a:ext cx="3790262" cy="73053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继续基于 TAF 的 ART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0"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(n = 372)</a:t>
            </a:r>
          </a:p>
        </p:txBody>
      </p:sp>
      <p:sp>
        <p:nvSpPr>
          <p:cNvPr id="11" name="Line 53">
            <a:extLst>
              <a:ext uri="{FF2B5EF4-FFF2-40B4-BE49-F238E27FC236}">
                <a16:creationId xmlns:a16="http://schemas.microsoft.com/office/drawing/2014/main" id="{A6FD0734-9923-244C-9142-5937D21E9A1D}"/>
              </a:ext>
            </a:extLst>
          </p:cNvPr>
          <p:cNvSpPr>
            <a:spLocks noChangeShapeType="1"/>
          </p:cNvSpPr>
          <p:nvPr/>
        </p:nvSpPr>
        <p:spPr bwMode="auto">
          <a:xfrm>
            <a:off x="3712817" y="3941805"/>
            <a:ext cx="365196" cy="21740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Line 54">
            <a:extLst>
              <a:ext uri="{FF2B5EF4-FFF2-40B4-BE49-F238E27FC236}">
                <a16:creationId xmlns:a16="http://schemas.microsoft.com/office/drawing/2014/main" id="{7C0FCB7A-25FD-4740-8360-1AE954132B1A}"/>
              </a:ext>
            </a:extLst>
          </p:cNvPr>
          <p:cNvSpPr>
            <a:spLocks noChangeShapeType="1"/>
          </p:cNvSpPr>
          <p:nvPr/>
        </p:nvSpPr>
        <p:spPr bwMode="auto">
          <a:xfrm flipV="1">
            <a:off x="3703553" y="3340815"/>
            <a:ext cx="374459" cy="19816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5D6B16D8-AC96-104F-8664-82E5A4842189}"/>
              </a:ext>
            </a:extLst>
          </p:cNvPr>
          <p:cNvSpPr txBox="1"/>
          <p:nvPr/>
        </p:nvSpPr>
        <p:spPr bwMode="auto">
          <a:xfrm>
            <a:off x="9569509" y="2372174"/>
            <a:ext cx="827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zh-CN" sz="16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第 196 周</a:t>
            </a:r>
          </a:p>
        </p:txBody>
      </p:sp>
      <p:cxnSp>
        <p:nvCxnSpPr>
          <p:cNvPr id="14" name="Straight Arrow Connector 13">
            <a:extLst>
              <a:ext uri="{FF2B5EF4-FFF2-40B4-BE49-F238E27FC236}">
                <a16:creationId xmlns:a16="http://schemas.microsoft.com/office/drawing/2014/main" id="{E864CDDC-DAE7-C846-9DC0-858048EFA002}"/>
              </a:ext>
            </a:extLst>
          </p:cNvPr>
          <p:cNvCxnSpPr>
            <a:cxnSpLocks/>
          </p:cNvCxnSpPr>
          <p:nvPr/>
        </p:nvCxnSpPr>
        <p:spPr bwMode="auto">
          <a:xfrm>
            <a:off x="10162652" y="3752573"/>
            <a:ext cx="360696" cy="0"/>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BE55B4B7-775E-6044-893D-7815E3B2BE3D}"/>
              </a:ext>
            </a:extLst>
          </p:cNvPr>
          <p:cNvCxnSpPr>
            <a:cxnSpLocks/>
          </p:cNvCxnSpPr>
          <p:nvPr/>
        </p:nvCxnSpPr>
        <p:spPr bwMode="auto">
          <a:xfrm>
            <a:off x="6071238" y="2680948"/>
            <a:ext cx="1" cy="274320"/>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6E86479A-02B1-9A4C-ADA6-D9282CC01F83}"/>
              </a:ext>
            </a:extLst>
          </p:cNvPr>
          <p:cNvSpPr txBox="1"/>
          <p:nvPr/>
        </p:nvSpPr>
        <p:spPr bwMode="auto">
          <a:xfrm>
            <a:off x="5268935" y="2125953"/>
            <a:ext cx="160460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zh-CN" sz="16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初步分析</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zh-CN" sz="16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48 周 </a:t>
            </a:r>
          </a:p>
        </p:txBody>
      </p:sp>
      <p:sp>
        <p:nvSpPr>
          <p:cNvPr id="17" name="TextBox 16">
            <a:extLst>
              <a:ext uri="{FF2B5EF4-FFF2-40B4-BE49-F238E27FC236}">
                <a16:creationId xmlns:a16="http://schemas.microsoft.com/office/drawing/2014/main" id="{20DA9363-91C8-A04B-B8EC-99A5BC751C94}"/>
              </a:ext>
            </a:extLst>
          </p:cNvPr>
          <p:cNvSpPr txBox="1"/>
          <p:nvPr/>
        </p:nvSpPr>
        <p:spPr bwMode="auto">
          <a:xfrm>
            <a:off x="2574443" y="1935872"/>
            <a:ext cx="24751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zh-CN" sz="1600" b="0"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随机 1:1</a:t>
            </a:r>
            <a:b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zh-CN" sz="1600" b="0"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按第 3 种药剂分层</a:t>
            </a:r>
          </a:p>
        </p:txBody>
      </p:sp>
      <p:cxnSp>
        <p:nvCxnSpPr>
          <p:cNvPr id="18" name="Straight Arrow Connector 17">
            <a:extLst>
              <a:ext uri="{FF2B5EF4-FFF2-40B4-BE49-F238E27FC236}">
                <a16:creationId xmlns:a16="http://schemas.microsoft.com/office/drawing/2014/main" id="{52C90F11-C3BA-5348-B9A9-90B7AC714C56}"/>
              </a:ext>
            </a:extLst>
          </p:cNvPr>
          <p:cNvCxnSpPr>
            <a:cxnSpLocks/>
            <a:stCxn id="17" idx="2"/>
          </p:cNvCxnSpPr>
          <p:nvPr/>
        </p:nvCxnSpPr>
        <p:spPr bwMode="auto">
          <a:xfrm>
            <a:off x="3812019" y="2520647"/>
            <a:ext cx="0" cy="358266"/>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A0A04338-3F23-5744-B909-D692DE69F7ED}"/>
              </a:ext>
            </a:extLst>
          </p:cNvPr>
          <p:cNvCxnSpPr>
            <a:cxnSpLocks/>
          </p:cNvCxnSpPr>
          <p:nvPr/>
        </p:nvCxnSpPr>
        <p:spPr bwMode="auto">
          <a:xfrm>
            <a:off x="10065305" y="2680948"/>
            <a:ext cx="1" cy="274320"/>
          </a:xfrm>
          <a:prstGeom prst="straightConnector1">
            <a:avLst/>
          </a:prstGeom>
          <a:noFill/>
          <a:ln w="28575" cap="flat" cmpd="sng" algn="ctr">
            <a:solidFill>
              <a:schemeClr val="bg1"/>
            </a:solidFill>
            <a:prstDash val="solid"/>
            <a:round/>
            <a:headEnd type="none" w="med" len="med"/>
            <a:tailEnd type="triangle"/>
          </a:ln>
          <a:effectLst/>
        </p:spPr>
      </p:cxnSp>
      <p:sp>
        <p:nvSpPr>
          <p:cNvPr id="20" name="TextBox 19">
            <a:extLst>
              <a:ext uri="{FF2B5EF4-FFF2-40B4-BE49-F238E27FC236}">
                <a16:creationId xmlns:a16="http://schemas.microsoft.com/office/drawing/2014/main" id="{C895C044-F88B-E74C-9166-5D4E14EC5794}"/>
              </a:ext>
            </a:extLst>
          </p:cNvPr>
          <p:cNvSpPr txBox="1"/>
          <p:nvPr/>
        </p:nvSpPr>
        <p:spPr bwMode="auto">
          <a:xfrm>
            <a:off x="10492275" y="3328211"/>
            <a:ext cx="14351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zh-CN" sz="1600" b="0"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允许继续使用 DTG/3TC</a:t>
            </a:r>
            <a:b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endPar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1" name="Straight Arrow Connector 20">
            <a:extLst>
              <a:ext uri="{FF2B5EF4-FFF2-40B4-BE49-F238E27FC236}">
                <a16:creationId xmlns:a16="http://schemas.microsoft.com/office/drawing/2014/main" id="{AA36FDE6-DEA4-2746-AF75-FEA4B203239A}"/>
              </a:ext>
            </a:extLst>
          </p:cNvPr>
          <p:cNvCxnSpPr>
            <a:cxnSpLocks/>
          </p:cNvCxnSpPr>
          <p:nvPr/>
        </p:nvCxnSpPr>
        <p:spPr bwMode="auto">
          <a:xfrm>
            <a:off x="8005225" y="2680948"/>
            <a:ext cx="1" cy="274320"/>
          </a:xfrm>
          <a:prstGeom prst="straightConnector1">
            <a:avLst/>
          </a:prstGeom>
          <a:noFill/>
          <a:ln w="28575" cap="flat" cmpd="sng" algn="ctr">
            <a:solidFill>
              <a:schemeClr val="bg1"/>
            </a:solidFill>
            <a:prstDash val="solid"/>
            <a:round/>
            <a:headEnd type="none" w="med" len="med"/>
            <a:tailEnd type="triangle"/>
          </a:ln>
          <a:effectLst/>
        </p:spPr>
      </p:cxnSp>
      <p:sp>
        <p:nvSpPr>
          <p:cNvPr id="22" name="TextBox 21">
            <a:extLst>
              <a:ext uri="{FF2B5EF4-FFF2-40B4-BE49-F238E27FC236}">
                <a16:creationId xmlns:a16="http://schemas.microsoft.com/office/drawing/2014/main" id="{30EE1F0E-B4AE-2F45-B9A6-F406208E4191}"/>
              </a:ext>
            </a:extLst>
          </p:cNvPr>
          <p:cNvSpPr txBox="1"/>
          <p:nvPr/>
        </p:nvSpPr>
        <p:spPr bwMode="auto">
          <a:xfrm>
            <a:off x="7221362" y="2128982"/>
            <a:ext cx="1567737" cy="584775"/>
          </a:xfrm>
          <a:prstGeom prst="rect">
            <a:avLst/>
          </a:prstGeom>
          <a:solidFill>
            <a:schemeClr val="tx2"/>
          </a:solid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zh-CN" sz="16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当前分析</a:t>
            </a:r>
            <a:b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zh-CN" sz="16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第 144 周 </a:t>
            </a:r>
          </a:p>
        </p:txBody>
      </p:sp>
      <p:sp>
        <p:nvSpPr>
          <p:cNvPr id="23" name="Rectangle 22">
            <a:extLst>
              <a:ext uri="{FF2B5EF4-FFF2-40B4-BE49-F238E27FC236}">
                <a16:creationId xmlns:a16="http://schemas.microsoft.com/office/drawing/2014/main" id="{65326131-0695-F74D-9854-648CB450AACF}"/>
              </a:ext>
            </a:extLst>
          </p:cNvPr>
          <p:cNvSpPr/>
          <p:nvPr/>
        </p:nvSpPr>
        <p:spPr>
          <a:xfrm>
            <a:off x="604674" y="4640421"/>
            <a:ext cx="11273395" cy="30777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*如果初始方案为 TAF/FTC 和 PI、NNRTI 或 INSTI，或 在筛选前 ≥3 个月 TDF 改用 TAF 且没有其他方案更改，则患者符合条件。</a:t>
            </a:r>
          </a:p>
        </p:txBody>
      </p:sp>
      <p:sp>
        <p:nvSpPr>
          <p:cNvPr id="24" name="Rectangle 49">
            <a:extLst>
              <a:ext uri="{FF2B5EF4-FFF2-40B4-BE49-F238E27FC236}">
                <a16:creationId xmlns:a16="http://schemas.microsoft.com/office/drawing/2014/main" id="{568CFECB-55F0-7C43-82D3-CE0375815475}"/>
              </a:ext>
            </a:extLst>
          </p:cNvPr>
          <p:cNvSpPr>
            <a:spLocks noChangeArrowheads="1"/>
          </p:cNvSpPr>
          <p:nvPr/>
        </p:nvSpPr>
        <p:spPr bwMode="auto">
          <a:xfrm>
            <a:off x="7982575" y="3802033"/>
            <a:ext cx="2064476" cy="73126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转换到</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zh-CN" sz="1600" b="1" i="0" u="none" strike="noStrike" kern="1200" cap="none" spc="0" normalizeH="0" baseline="0">
                <a:ln>
                  <a:noFill/>
                </a:ln>
                <a:solidFill>
                  <a:srgbClr val="FFFFFF"/>
                </a:solidFill>
                <a:effectLst/>
                <a:uLnTx/>
                <a:uFillTx/>
                <a:latin typeface="Calibri" panose="020F0502020204030204" pitchFamily="34" charset="0"/>
                <a:ea typeface="+mn-ea"/>
                <a:cs typeface="Arial" panose="020B0604020202020204" pitchFamily="34" charset="0"/>
              </a:rPr>
              <a:t>DTG/3TC PO QD</a:t>
            </a:r>
          </a:p>
        </p:txBody>
      </p:sp>
      <p:sp>
        <p:nvSpPr>
          <p:cNvPr id="25" name="TextBox 24">
            <a:extLst>
              <a:ext uri="{FF2B5EF4-FFF2-40B4-BE49-F238E27FC236}">
                <a16:creationId xmlns:a16="http://schemas.microsoft.com/office/drawing/2014/main" id="{A4795DA5-40F0-D548-8FB6-978DDC9C2D0D}"/>
              </a:ext>
            </a:extLst>
          </p:cNvPr>
          <p:cNvSpPr txBox="1"/>
          <p:nvPr/>
        </p:nvSpPr>
        <p:spPr bwMode="auto">
          <a:xfrm>
            <a:off x="5137409" y="1852201"/>
            <a:ext cx="18120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zh-CN" sz="1600" b="1" i="0" u="none" strike="noStrike" kern="1200" cap="none" spc="0" normalizeH="0" baseline="0">
                <a:ln>
                  <a:noFill/>
                </a:ln>
                <a:solidFill>
                  <a:srgbClr val="E1471D"/>
                </a:solidFill>
                <a:effectLst/>
                <a:uLnTx/>
                <a:uFillTx/>
                <a:latin typeface="Calibri" panose="020F0502020204030204" pitchFamily="34" charset="0"/>
                <a:ea typeface="+mn-ea"/>
                <a:cs typeface="Arial" panose="020B0604020202020204" pitchFamily="34" charset="0"/>
              </a:rPr>
              <a:t>早期转换阶段</a:t>
            </a:r>
          </a:p>
        </p:txBody>
      </p:sp>
      <p:sp>
        <p:nvSpPr>
          <p:cNvPr id="26" name="TextBox 25">
            <a:extLst>
              <a:ext uri="{FF2B5EF4-FFF2-40B4-BE49-F238E27FC236}">
                <a16:creationId xmlns:a16="http://schemas.microsoft.com/office/drawing/2014/main" id="{2FB78EEF-3258-D14D-BF1F-B04A219E7023}"/>
              </a:ext>
            </a:extLst>
          </p:cNvPr>
          <p:cNvSpPr txBox="1"/>
          <p:nvPr/>
        </p:nvSpPr>
        <p:spPr bwMode="auto">
          <a:xfrm>
            <a:off x="7986187" y="1852201"/>
            <a:ext cx="18120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zh-CN" sz="1600" b="1" i="0" u="none" strike="noStrike" kern="1200" cap="none" spc="0" normalizeH="0" baseline="0">
                <a:ln>
                  <a:noFill/>
                </a:ln>
                <a:solidFill>
                  <a:srgbClr val="E1471D"/>
                </a:solidFill>
                <a:effectLst/>
                <a:uLnTx/>
                <a:uFillTx/>
                <a:latin typeface="Calibri" panose="020F0502020204030204" pitchFamily="34" charset="0"/>
                <a:ea typeface="+mn-ea"/>
                <a:cs typeface="Arial" panose="020B0604020202020204" pitchFamily="34" charset="0"/>
              </a:rPr>
              <a:t>晚期转换阶段</a:t>
            </a:r>
          </a:p>
        </p:txBody>
      </p:sp>
      <p:sp>
        <p:nvSpPr>
          <p:cNvPr id="27" name="TextBox 26">
            <a:extLst>
              <a:ext uri="{FF2B5EF4-FFF2-40B4-BE49-F238E27FC236}">
                <a16:creationId xmlns:a16="http://schemas.microsoft.com/office/drawing/2014/main" id="{F5AF4EAF-EF61-6D49-B90D-0F1ED91923A5}"/>
              </a:ext>
            </a:extLst>
          </p:cNvPr>
          <p:cNvSpPr txBox="1"/>
          <p:nvPr/>
        </p:nvSpPr>
        <p:spPr bwMode="auto">
          <a:xfrm>
            <a:off x="10013206" y="1852201"/>
            <a:ext cx="19277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zh-CN" sz="1600" b="1" i="0" u="none" strike="noStrike" kern="1200" cap="none" spc="0" normalizeH="0" baseline="0">
                <a:ln>
                  <a:noFill/>
                </a:ln>
                <a:solidFill>
                  <a:srgbClr val="E1471D"/>
                </a:solidFill>
                <a:effectLst/>
                <a:uLnTx/>
                <a:uFillTx/>
                <a:latin typeface="Calibri" panose="020F0502020204030204" pitchFamily="34" charset="0"/>
                <a:ea typeface="+mn-ea"/>
                <a:cs typeface="Arial" panose="020B0604020202020204" pitchFamily="34" charset="0"/>
              </a:rPr>
              <a:t>延续阶段</a:t>
            </a:r>
          </a:p>
        </p:txBody>
      </p:sp>
      <p:sp>
        <p:nvSpPr>
          <p:cNvPr id="29" name="Text Box 15">
            <a:extLst>
              <a:ext uri="{FF2B5EF4-FFF2-40B4-BE49-F238E27FC236}">
                <a16:creationId xmlns:a16="http://schemas.microsoft.com/office/drawing/2014/main" id="{863E7989-E61F-2A43-AC46-579D50C5FAA2}"/>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200" b="0" i="0" u="none" strike="noStrike" kern="1200" cap="none" spc="-10" normalizeH="0" baseline="0">
                <a:ln>
                  <a:noFill/>
                </a:ln>
                <a:solidFill>
                  <a:srgbClr val="455560"/>
                </a:solidFill>
                <a:effectLst/>
                <a:uLnTx/>
                <a:uFillTx/>
                <a:latin typeface="Calibri" panose="020F0502020204030204" pitchFamily="34" charset="0"/>
                <a:ea typeface="+mn-ea"/>
                <a:cs typeface="Arial" panose="020B0604020202020204" pitchFamily="34" charset="0"/>
              </a:rPr>
              <a:t>Osiyemi. IDWeek 2021. Abstr 900.</a:t>
            </a:r>
          </a:p>
        </p:txBody>
      </p:sp>
      <p:sp>
        <p:nvSpPr>
          <p:cNvPr id="33" name="Content Placeholder 31">
            <a:extLst>
              <a:ext uri="{FF2B5EF4-FFF2-40B4-BE49-F238E27FC236}">
                <a16:creationId xmlns:a16="http://schemas.microsoft.com/office/drawing/2014/main" id="{771F66CD-10F4-DD40-92D7-8F0838F10678}"/>
              </a:ext>
            </a:extLst>
          </p:cNvPr>
          <p:cNvSpPr txBox="1">
            <a:spLocks/>
          </p:cNvSpPr>
          <p:nvPr/>
        </p:nvSpPr>
        <p:spPr bwMode="auto">
          <a:xfrm>
            <a:off x="615568" y="5286008"/>
            <a:ext cx="11097956" cy="87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rtl="0"/>
            <a:r>
              <a:rPr lang="zh-CN" sz="2000" kern="0" dirty="0">
                <a:solidFill>
                  <a:schemeClr val="accent3"/>
                </a:solidFill>
              </a:rPr>
              <a:t>第 144 周的次要/探索性终点：</a:t>
            </a:r>
            <a:r>
              <a:rPr lang="zh-CN" sz="2000" b="0" kern="0" dirty="0"/>
              <a:t>有效性、安全性、体重、脂质</a:t>
            </a:r>
            <a:r>
              <a:rPr lang="zh-CN" sz="2000" b="0" kern="0" dirty="0">
                <a:latin typeface="+mn-lt"/>
              </a:rPr>
              <a:t>、</a:t>
            </a:r>
            <a:r>
              <a:rPr lang="zh-CN" sz="2000" b="0" kern="0" dirty="0"/>
              <a:t>肾脏生物标志物、炎症生物标志物与 BL 相比的变化</a:t>
            </a:r>
          </a:p>
        </p:txBody>
      </p:sp>
      <p:grpSp>
        <p:nvGrpSpPr>
          <p:cNvPr id="35" name="Group 7">
            <a:extLst>
              <a:ext uri="{FF2B5EF4-FFF2-40B4-BE49-F238E27FC236}">
                <a16:creationId xmlns:a16="http://schemas.microsoft.com/office/drawing/2014/main" id="{CE52333C-7CF5-4472-AA62-568A4993E181}"/>
              </a:ext>
            </a:extLst>
          </p:cNvPr>
          <p:cNvGrpSpPr>
            <a:grpSpLocks/>
          </p:cNvGrpSpPr>
          <p:nvPr/>
        </p:nvGrpSpPr>
        <p:grpSpPr bwMode="auto">
          <a:xfrm>
            <a:off x="9196293" y="6216660"/>
            <a:ext cx="2546127" cy="447819"/>
            <a:chOff x="9527309" y="3551529"/>
            <a:chExt cx="2546127" cy="448320"/>
          </a:xfrm>
        </p:grpSpPr>
        <p:pic>
          <p:nvPicPr>
            <p:cNvPr id="36" name="Picture 35">
              <a:extLst>
                <a:ext uri="{FF2B5EF4-FFF2-40B4-BE49-F238E27FC236}">
                  <a16:creationId xmlns:a16="http://schemas.microsoft.com/office/drawing/2014/main" id="{1825A2B0-9808-42CE-AE74-FFDFD339230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7" name="Rectangle 8">
              <a:extLst>
                <a:ext uri="{FF2B5EF4-FFF2-40B4-BE49-F238E27FC236}">
                  <a16:creationId xmlns:a16="http://schemas.microsoft.com/office/drawing/2014/main" id="{7E476303-77A7-42C9-A893-6198636673C2}"/>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116809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B55A7-04EA-4019-B91F-9660A85571F1}"/>
              </a:ext>
            </a:extLst>
          </p:cNvPr>
          <p:cNvSpPr>
            <a:spLocks noGrp="1"/>
          </p:cNvSpPr>
          <p:nvPr>
            <p:ph type="title"/>
          </p:nvPr>
        </p:nvSpPr>
        <p:spPr>
          <a:xfrm>
            <a:off x="609759" y="238127"/>
            <a:ext cx="10465911" cy="1103313"/>
          </a:xfrm>
        </p:spPr>
        <p:txBody>
          <a:bodyPr/>
          <a:lstStyle/>
          <a:p>
            <a:pPr rtl="0"/>
            <a:r>
              <a:rPr lang="zh-CN" dirty="0"/>
              <a:t>TANGO：从基线到第 144 周体重和代谢生物标志物的变化</a:t>
            </a:r>
          </a:p>
        </p:txBody>
      </p:sp>
      <p:sp>
        <p:nvSpPr>
          <p:cNvPr id="8" name="Text Box 15">
            <a:extLst>
              <a:ext uri="{FF2B5EF4-FFF2-40B4-BE49-F238E27FC236}">
                <a16:creationId xmlns:a16="http://schemas.microsoft.com/office/drawing/2014/main" id="{E7569BC7-834B-B947-BBBE-957733F6ED6B}"/>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rtl="0" eaLnBrk="1" hangingPunct="1">
              <a:defRPr/>
            </a:pPr>
            <a:r>
              <a:rPr lang="zh-CN" sz="1200" b="0" spc="-10">
                <a:solidFill>
                  <a:srgbClr val="455560"/>
                </a:solidFill>
                <a:latin typeface="Calibri" panose="020F0502020204030204" pitchFamily="34" charset="0"/>
              </a:rPr>
              <a:t>Osiyemi. IDWeek 2021. Abstr 900</a:t>
            </a:r>
            <a:r>
              <a:rPr kumimoji="0" lang="zh-CN" sz="1200" b="0" i="0" u="none" strike="noStrike" kern="1200" cap="none" spc="-10" normalizeH="0" baseline="0">
                <a:ln>
                  <a:noFill/>
                </a:ln>
                <a:solidFill>
                  <a:srgbClr val="455560"/>
                </a:solidFill>
                <a:effectLst/>
                <a:uLnTx/>
                <a:uFillTx/>
                <a:latin typeface="Calibri" panose="020F0502020204030204" pitchFamily="34" charset="0"/>
                <a:ea typeface="+mn-ea"/>
                <a:cs typeface="Arial" panose="020B0604020202020204" pitchFamily="34" charset="0"/>
              </a:rPr>
              <a:t>. van Wyk. IAS 2021. Abstr PEB164. </a:t>
            </a:r>
          </a:p>
        </p:txBody>
      </p:sp>
      <p:sp>
        <p:nvSpPr>
          <p:cNvPr id="9" name="Content Placeholder 2">
            <a:extLst>
              <a:ext uri="{FF2B5EF4-FFF2-40B4-BE49-F238E27FC236}">
                <a16:creationId xmlns:a16="http://schemas.microsoft.com/office/drawing/2014/main" id="{61CB4CDF-6CF5-8D41-B267-8A0225A57D43}"/>
              </a:ext>
            </a:extLst>
          </p:cNvPr>
          <p:cNvSpPr>
            <a:spLocks noGrp="1"/>
          </p:cNvSpPr>
          <p:nvPr>
            <p:ph idx="1"/>
          </p:nvPr>
        </p:nvSpPr>
        <p:spPr>
          <a:xfrm>
            <a:off x="604675" y="1553687"/>
            <a:ext cx="5568356" cy="4650686"/>
          </a:xfrm>
        </p:spPr>
        <p:txBody>
          <a:bodyPr/>
          <a:lstStyle/>
          <a:p>
            <a:pPr rtl="0"/>
            <a:r>
              <a:rPr lang="zh-CN" sz="1800"/>
              <a:t>组间体重变化相似</a:t>
            </a:r>
          </a:p>
          <a:p>
            <a:pPr rtl="0"/>
            <a:r>
              <a:rPr lang="zh-CN" sz="1800"/>
              <a:t>然而，在基线的肥胖个体中，接受基于 TAF 的 ART 与 DTG/3TC 相比更高比例的人员被转介进行体重管理 </a:t>
            </a:r>
          </a:p>
        </p:txBody>
      </p:sp>
      <p:sp>
        <p:nvSpPr>
          <p:cNvPr id="10" name="Content Placeholder 2">
            <a:extLst>
              <a:ext uri="{FF2B5EF4-FFF2-40B4-BE49-F238E27FC236}">
                <a16:creationId xmlns:a16="http://schemas.microsoft.com/office/drawing/2014/main" id="{A87C1117-D572-394C-B870-291E4611C065}"/>
              </a:ext>
            </a:extLst>
          </p:cNvPr>
          <p:cNvSpPr txBox="1">
            <a:spLocks/>
          </p:cNvSpPr>
          <p:nvPr/>
        </p:nvSpPr>
        <p:spPr bwMode="auto">
          <a:xfrm>
            <a:off x="6250061" y="1553687"/>
            <a:ext cx="5387757"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lvl="0" rtl="0">
              <a:buClr>
                <a:srgbClr val="000000"/>
              </a:buClr>
              <a:defRPr/>
            </a:pPr>
            <a:r>
              <a:rPr lang="zh-CN" sz="1800" b="0" kern="0"/>
              <a:t>空腹血脂的变化有利于 DTG/3TC</a:t>
            </a:r>
          </a:p>
        </p:txBody>
      </p:sp>
      <p:graphicFrame>
        <p:nvGraphicFramePr>
          <p:cNvPr id="14" name="Group 3">
            <a:extLst>
              <a:ext uri="{FF2B5EF4-FFF2-40B4-BE49-F238E27FC236}">
                <a16:creationId xmlns:a16="http://schemas.microsoft.com/office/drawing/2014/main" id="{EF759DE2-084D-2544-A77A-59C93A56CE92}"/>
              </a:ext>
            </a:extLst>
          </p:cNvPr>
          <p:cNvGraphicFramePr>
            <a:graphicFrameLocks/>
          </p:cNvGraphicFramePr>
          <p:nvPr>
            <p:extLst>
              <p:ext uri="{D42A27DB-BD31-4B8C-83A1-F6EECF244321}">
                <p14:modId xmlns:p14="http://schemas.microsoft.com/office/powerpoint/2010/main" val="3151085594"/>
              </p:ext>
            </p:extLst>
          </p:nvPr>
        </p:nvGraphicFramePr>
        <p:xfrm>
          <a:off x="723900" y="2863799"/>
          <a:ext cx="5458141" cy="3352853"/>
        </p:xfrm>
        <a:graphic>
          <a:graphicData uri="http://schemas.openxmlformats.org/drawingml/2006/table">
            <a:tbl>
              <a:tblPr/>
              <a:tblGrid>
                <a:gridCol w="2509083">
                  <a:extLst>
                    <a:ext uri="{9D8B030D-6E8A-4147-A177-3AD203B41FA5}">
                      <a16:colId xmlns:a16="http://schemas.microsoft.com/office/drawing/2014/main" val="20000"/>
                    </a:ext>
                  </a:extLst>
                </a:gridCol>
                <a:gridCol w="1380143">
                  <a:extLst>
                    <a:ext uri="{9D8B030D-6E8A-4147-A177-3AD203B41FA5}">
                      <a16:colId xmlns:a16="http://schemas.microsoft.com/office/drawing/2014/main" val="20001"/>
                    </a:ext>
                  </a:extLst>
                </a:gridCol>
                <a:gridCol w="1568915">
                  <a:extLst>
                    <a:ext uri="{9D8B030D-6E8A-4147-A177-3AD203B41FA5}">
                      <a16:colId xmlns:a16="http://schemas.microsoft.com/office/drawing/2014/main" val="20002"/>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结果</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转换到 DTG/3TC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(n = 369)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继续采用</a:t>
                      </a:r>
                      <a:br>
                        <a:rPr kumimoji="0" lang="en-US" sz="1600" b="1" i="0" u="none" strike="noStrike" cap="none" normalizeH="0" baseline="0" dirty="0">
                          <a:ln>
                            <a:noFill/>
                          </a:ln>
                          <a:solidFill>
                            <a:schemeClr val="tx1"/>
                          </a:solidFill>
                          <a:effectLst/>
                          <a:latin typeface="Calibri" panose="020F0502020204030204" pitchFamily="34" charset="0"/>
                        </a:rPr>
                      </a:br>
                      <a:r>
                        <a:rPr kumimoji="0" lang="zh-CN" sz="1600" b="1" i="0" u="none" strike="noStrike" cap="none" normalizeH="0" baseline="0">
                          <a:ln>
                            <a:noFill/>
                          </a:ln>
                          <a:solidFill>
                            <a:schemeClr val="tx1"/>
                          </a:solidFill>
                          <a:effectLst/>
                          <a:latin typeface="Calibri" panose="020F0502020204030204" pitchFamily="34" charset="0"/>
                        </a:rPr>
                        <a:t>基于 TAF 的 ART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(n = 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295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调整后平均体重变化，公斤</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≥10% 体重增加，%</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转介饮食/运动干预，n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体重过轻/正常</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超重</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肥胖</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(n = 316)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38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10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17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11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(n = 304)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zh-CN" sz="1600" b="0" i="0" u="none" strike="noStrike" cap="none" normalizeH="0" baseline="0" dirty="0">
                          <a:ln>
                            <a:noFill/>
                          </a:ln>
                          <a:solidFill>
                            <a:schemeClr val="bg2">
                              <a:lumMod val="10000"/>
                            </a:schemeClr>
                          </a:solidFill>
                          <a:effectLst/>
                          <a:latin typeface="Calibri" panose="020F0502020204030204" pitchFamily="34" charset="0"/>
                        </a:rPr>
                        <a:t>36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8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26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16" name="Group 3">
            <a:extLst>
              <a:ext uri="{FF2B5EF4-FFF2-40B4-BE49-F238E27FC236}">
                <a16:creationId xmlns:a16="http://schemas.microsoft.com/office/drawing/2014/main" id="{231D69E9-6C7E-4045-8C1B-A79731AB8098}"/>
              </a:ext>
            </a:extLst>
          </p:cNvPr>
          <p:cNvGraphicFramePr>
            <a:graphicFrameLocks/>
          </p:cNvGraphicFramePr>
          <p:nvPr>
            <p:extLst>
              <p:ext uri="{D42A27DB-BD31-4B8C-83A1-F6EECF244321}">
                <p14:modId xmlns:p14="http://schemas.microsoft.com/office/powerpoint/2010/main" val="2605457763"/>
              </p:ext>
            </p:extLst>
          </p:nvPr>
        </p:nvGraphicFramePr>
        <p:xfrm>
          <a:off x="6348647" y="2860962"/>
          <a:ext cx="5119455" cy="2923296"/>
        </p:xfrm>
        <a:graphic>
          <a:graphicData uri="http://schemas.openxmlformats.org/drawingml/2006/table">
            <a:tbl>
              <a:tblPr/>
              <a:tblGrid>
                <a:gridCol w="1570715">
                  <a:extLst>
                    <a:ext uri="{9D8B030D-6E8A-4147-A177-3AD203B41FA5}">
                      <a16:colId xmlns:a16="http://schemas.microsoft.com/office/drawing/2014/main" val="20000"/>
                    </a:ext>
                  </a:extLst>
                </a:gridCol>
                <a:gridCol w="1315551">
                  <a:extLst>
                    <a:ext uri="{9D8B030D-6E8A-4147-A177-3AD203B41FA5}">
                      <a16:colId xmlns:a16="http://schemas.microsoft.com/office/drawing/2014/main" val="20001"/>
                    </a:ext>
                  </a:extLst>
                </a:gridCol>
                <a:gridCol w="1431320">
                  <a:extLst>
                    <a:ext uri="{9D8B030D-6E8A-4147-A177-3AD203B41FA5}">
                      <a16:colId xmlns:a16="http://schemas.microsoft.com/office/drawing/2014/main" val="20002"/>
                    </a:ext>
                  </a:extLst>
                </a:gridCol>
                <a:gridCol w="801869">
                  <a:extLst>
                    <a:ext uri="{9D8B030D-6E8A-4147-A177-3AD203B41FA5}">
                      <a16:colId xmlns:a16="http://schemas.microsoft.com/office/drawing/2014/main" val="3847974033"/>
                    </a:ext>
                  </a:extLst>
                </a:gridCol>
              </a:tblGrid>
              <a:tr h="10238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结果：从基线调整后的变化，*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dirty="0">
                          <a:ln>
                            <a:noFill/>
                          </a:ln>
                          <a:solidFill>
                            <a:schemeClr val="tx1"/>
                          </a:solidFill>
                          <a:effectLst/>
                          <a:latin typeface="Calibri" panose="020F0502020204030204" pitchFamily="34" charset="0"/>
                        </a:rPr>
                        <a:t>转换到 DTG/3TC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dirty="0">
                          <a:ln>
                            <a:noFill/>
                          </a:ln>
                          <a:solidFill>
                            <a:schemeClr val="tx1"/>
                          </a:solidFill>
                          <a:effectLst/>
                          <a:latin typeface="Calibri" panose="020F0502020204030204" pitchFamily="34" charset="0"/>
                        </a:rPr>
                        <a:t>(n = 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继续采用</a:t>
                      </a:r>
                      <a:br>
                        <a:rPr kumimoji="0" lang="en-US" sz="1600" b="1" i="0" u="none" strike="noStrike" cap="none" normalizeH="0" baseline="0" dirty="0">
                          <a:ln>
                            <a:noFill/>
                          </a:ln>
                          <a:solidFill>
                            <a:schemeClr val="tx1"/>
                          </a:solidFill>
                          <a:effectLst/>
                          <a:latin typeface="Calibri" panose="020F0502020204030204" pitchFamily="34" charset="0"/>
                        </a:rPr>
                      </a:br>
                      <a:r>
                        <a:rPr kumimoji="0" lang="zh-CN" sz="1600" b="1" i="0" u="none" strike="noStrike" cap="none" normalizeH="0" baseline="0">
                          <a:ln>
                            <a:noFill/>
                          </a:ln>
                          <a:solidFill>
                            <a:schemeClr val="tx1"/>
                          </a:solidFill>
                          <a:effectLst/>
                          <a:latin typeface="Calibri" panose="020F0502020204030204" pitchFamily="34" charset="0"/>
                        </a:rPr>
                        <a:t>基于 TAF 的 ART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(n = 230)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1" u="none" strike="noStrike" cap="none" normalizeH="0" baseline="0">
                          <a:ln>
                            <a:noFill/>
                          </a:ln>
                          <a:solidFill>
                            <a:schemeClr val="tx1"/>
                          </a:solidFill>
                          <a:effectLst/>
                          <a:latin typeface="Calibri" panose="020F0502020204030204" pitchFamily="34" charset="0"/>
                        </a:rPr>
                        <a:t>P</a:t>
                      </a:r>
                      <a:r>
                        <a:rPr kumimoji="0" lang="zh-CN" sz="1600" b="1" i="0" u="none" strike="noStrike" cap="none" normalizeH="0" baseline="0">
                          <a:ln>
                            <a:noFill/>
                          </a:ln>
                          <a:solidFill>
                            <a:schemeClr val="tx1"/>
                          </a:solidFill>
                          <a:effectLst/>
                          <a:latin typeface="Calibri" panose="020F0502020204030204" pitchFamily="34" charset="0"/>
                        </a:rPr>
                        <a:t> 值</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3218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TC，mmol/L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802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HDL，mmol/L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zh-CN" sz="16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802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rPr>
                        <a:t>LDL，mmol/L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zh-CN" sz="16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802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rPr>
                        <a:t>TG，mmol/L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zh-CN" sz="16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 .001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6133835"/>
                  </a:ext>
                </a:extLst>
              </a:tr>
              <a:tr h="3802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rPr>
                        <a:t>TC：HDL 比率</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dirty="0">
                          <a:ln>
                            <a:noFill/>
                          </a:ln>
                          <a:solidFill>
                            <a:schemeClr val="bg2">
                              <a:lumMod val="10000"/>
                            </a:schemeClr>
                          </a:solidFill>
                          <a:effectLst/>
                          <a:latin typeface="Calibri" panose="020F0502020204030204" pitchFamily="34" charset="0"/>
                        </a:rPr>
                        <a:t>.501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13712187"/>
                  </a:ext>
                </a:extLst>
              </a:tr>
            </a:tbl>
          </a:graphicData>
        </a:graphic>
      </p:graphicFrame>
      <p:sp>
        <p:nvSpPr>
          <p:cNvPr id="17" name="TextBox 16">
            <a:extLst>
              <a:ext uri="{FF2B5EF4-FFF2-40B4-BE49-F238E27FC236}">
                <a16:creationId xmlns:a16="http://schemas.microsoft.com/office/drawing/2014/main" id="{EC73E0E7-A0B6-9D41-A786-68AD32D110EA}"/>
              </a:ext>
            </a:extLst>
          </p:cNvPr>
          <p:cNvSpPr txBox="1"/>
          <p:nvPr/>
        </p:nvSpPr>
        <p:spPr bwMode="auto">
          <a:xfrm>
            <a:off x="6250061" y="5814607"/>
            <a:ext cx="55683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zh-CN" sz="1400" b="0"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*在基线和第 144 周时空腹血脂数据未缺失的参与者中。</a:t>
            </a:r>
          </a:p>
        </p:txBody>
      </p:sp>
      <p:grpSp>
        <p:nvGrpSpPr>
          <p:cNvPr id="15" name="Group 7">
            <a:extLst>
              <a:ext uri="{FF2B5EF4-FFF2-40B4-BE49-F238E27FC236}">
                <a16:creationId xmlns:a16="http://schemas.microsoft.com/office/drawing/2014/main" id="{E69191E2-94AF-43C2-86F3-2B56A7405FC2}"/>
              </a:ext>
            </a:extLst>
          </p:cNvPr>
          <p:cNvGrpSpPr>
            <a:grpSpLocks/>
          </p:cNvGrpSpPr>
          <p:nvPr/>
        </p:nvGrpSpPr>
        <p:grpSpPr bwMode="auto">
          <a:xfrm>
            <a:off x="9196293" y="6216660"/>
            <a:ext cx="2546127" cy="447819"/>
            <a:chOff x="9527309" y="3551529"/>
            <a:chExt cx="2546127" cy="448320"/>
          </a:xfrm>
        </p:grpSpPr>
        <p:pic>
          <p:nvPicPr>
            <p:cNvPr id="18" name="Picture 17">
              <a:extLst>
                <a:ext uri="{FF2B5EF4-FFF2-40B4-BE49-F238E27FC236}">
                  <a16:creationId xmlns:a16="http://schemas.microsoft.com/office/drawing/2014/main" id="{CC8AD366-950C-4DEB-BD1B-E64D2CB8F48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 name="Rectangle 8">
              <a:extLst>
                <a:ext uri="{FF2B5EF4-FFF2-40B4-BE49-F238E27FC236}">
                  <a16:creationId xmlns:a16="http://schemas.microsoft.com/office/drawing/2014/main" id="{5EA9B871-4B58-426E-B4FB-4339F0A1C9AE}"/>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3173234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17879-35F3-42F6-8C68-B5C9BD01362A}"/>
              </a:ext>
            </a:extLst>
          </p:cNvPr>
          <p:cNvSpPr>
            <a:spLocks noGrp="1"/>
          </p:cNvSpPr>
          <p:nvPr>
            <p:ph type="title"/>
          </p:nvPr>
        </p:nvSpPr>
        <p:spPr/>
        <p:txBody>
          <a:bodyPr/>
          <a:lstStyle/>
          <a:p>
            <a:pPr rtl="0"/>
            <a:r>
              <a:rPr lang="zh-CN"/>
              <a:t>DRIVE-FORWARD：NRTIs + 多拉韦林或 DRV/RTV 在未接受治疗的成人中</a:t>
            </a:r>
          </a:p>
        </p:txBody>
      </p:sp>
      <p:sp>
        <p:nvSpPr>
          <p:cNvPr id="3" name="Content Placeholder 2">
            <a:extLst>
              <a:ext uri="{FF2B5EF4-FFF2-40B4-BE49-F238E27FC236}">
                <a16:creationId xmlns:a16="http://schemas.microsoft.com/office/drawing/2014/main" id="{EE4FD560-5F4F-436B-9A99-6B177F1F498E}"/>
              </a:ext>
            </a:extLst>
          </p:cNvPr>
          <p:cNvSpPr>
            <a:spLocks noGrp="1"/>
          </p:cNvSpPr>
          <p:nvPr>
            <p:ph idx="1"/>
          </p:nvPr>
        </p:nvSpPr>
        <p:spPr>
          <a:xfrm>
            <a:off x="604675" y="1513047"/>
            <a:ext cx="10877529" cy="4650686"/>
          </a:xfrm>
        </p:spPr>
        <p:txBody>
          <a:bodyPr/>
          <a:lstStyle/>
          <a:p>
            <a:pPr rtl="0"/>
            <a:r>
              <a:rPr lang="zh-CN" sz="2400"/>
              <a:t>多中心、随机、双盲 III 期研究</a:t>
            </a:r>
            <a:r>
              <a:rPr lang="zh-CN" sz="2400" baseline="30000"/>
              <a:t>1,2</a:t>
            </a:r>
          </a:p>
          <a:p>
            <a:endParaRPr lang="en-US" sz="2400" dirty="0"/>
          </a:p>
          <a:p>
            <a:endParaRPr lang="en-US" sz="2400" dirty="0"/>
          </a:p>
          <a:p>
            <a:endParaRPr lang="en-US" sz="2400" dirty="0"/>
          </a:p>
          <a:p>
            <a:endParaRPr lang="en-US" sz="2400" dirty="0"/>
          </a:p>
          <a:p>
            <a:endParaRPr lang="en-US" sz="2400" dirty="0"/>
          </a:p>
          <a:p>
            <a:endParaRPr lang="en-US" sz="2400" dirty="0"/>
          </a:p>
          <a:p>
            <a:pPr rtl="0"/>
            <a:r>
              <a:rPr lang="zh-CN" sz="2400"/>
              <a:t>主要终点：第 48 周时 HIV-1 RNA &lt;50 拷贝/mL</a:t>
            </a:r>
            <a:r>
              <a:rPr lang="zh-CN" sz="2400" baseline="30000"/>
              <a:t>1</a:t>
            </a:r>
          </a:p>
          <a:p>
            <a:pPr lvl="1" rtl="0"/>
            <a:r>
              <a:rPr lang="zh-CN" sz="2000" b="1">
                <a:solidFill>
                  <a:schemeClr val="accent1"/>
                </a:solidFill>
                <a:ea typeface="+mn-ea"/>
                <a:cs typeface="+mn-cs"/>
              </a:rPr>
              <a:t>多拉韦林</a:t>
            </a:r>
            <a:r>
              <a:rPr lang="zh-CN" sz="2000">
                <a:ea typeface="+mn-ea"/>
                <a:cs typeface="+mn-cs"/>
              </a:rPr>
              <a:t>与 </a:t>
            </a:r>
            <a:r>
              <a:rPr lang="zh-CN" sz="2000" b="1">
                <a:solidFill>
                  <a:schemeClr val="accent3"/>
                </a:solidFill>
                <a:ea typeface="+mn-ea"/>
                <a:cs typeface="+mn-cs"/>
              </a:rPr>
              <a:t>DRV/RTV</a:t>
            </a:r>
            <a:r>
              <a:rPr lang="zh-CN" sz="2000">
                <a:ea typeface="+mn-ea"/>
                <a:cs typeface="+mn-cs"/>
              </a:rPr>
              <a:t>：</a:t>
            </a:r>
            <a:r>
              <a:rPr lang="zh-CN" sz="2000" b="1">
                <a:solidFill>
                  <a:schemeClr val="accent1"/>
                </a:solidFill>
                <a:ea typeface="+mn-ea"/>
                <a:cs typeface="+mn-cs"/>
              </a:rPr>
              <a:t>84%</a:t>
            </a:r>
            <a:r>
              <a:rPr lang="zh-CN" sz="2000">
                <a:ea typeface="+mn-ea"/>
                <a:cs typeface="+mn-cs"/>
              </a:rPr>
              <a:t> 与 </a:t>
            </a:r>
            <a:r>
              <a:rPr lang="zh-CN" sz="2000" b="1">
                <a:solidFill>
                  <a:schemeClr val="accent3"/>
                </a:solidFill>
                <a:ea typeface="+mn-ea"/>
                <a:cs typeface="+mn-cs"/>
              </a:rPr>
              <a:t>80%</a:t>
            </a:r>
            <a:r>
              <a:rPr lang="zh-CN" sz="2000">
                <a:ea typeface="+mn-ea"/>
                <a:cs typeface="+mn-cs"/>
              </a:rPr>
              <a:t>（差异：3.9%； 95% CI：-1.6% 到 9.4%） </a:t>
            </a:r>
          </a:p>
        </p:txBody>
      </p:sp>
      <p:sp>
        <p:nvSpPr>
          <p:cNvPr id="11" name="Rectangle 46">
            <a:extLst>
              <a:ext uri="{FF2B5EF4-FFF2-40B4-BE49-F238E27FC236}">
                <a16:creationId xmlns:a16="http://schemas.microsoft.com/office/drawing/2014/main" id="{AF427AA8-EF91-4F3E-A7AD-566CDFD05C03}"/>
              </a:ext>
            </a:extLst>
          </p:cNvPr>
          <p:cNvSpPr>
            <a:spLocks noChangeArrowheads="1"/>
          </p:cNvSpPr>
          <p:nvPr/>
        </p:nvSpPr>
        <p:spPr bwMode="auto">
          <a:xfrm>
            <a:off x="882326" y="1905989"/>
            <a:ext cx="43872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0">
              <a:spcBef>
                <a:spcPct val="0"/>
              </a:spcBef>
              <a:buFontTx/>
              <a:buNone/>
            </a:pPr>
            <a:r>
              <a:rPr lang="zh-CN" sz="1600" b="0" i="1">
                <a:solidFill>
                  <a:schemeClr val="bg1"/>
                </a:solidFill>
                <a:latin typeface="Calibri" panose="020F0502020204030204" pitchFamily="34" charset="0"/>
                <a:cs typeface="Calibri" panose="020F0502020204030204" pitchFamily="34" charset="0"/>
              </a:rPr>
              <a:t>按 HIV-1 RNA（&gt; vs ≤ 100,000 拷贝/mL）和 NRTI 选择（TDF/FTC 或 ABC/3TC）分层</a:t>
            </a:r>
          </a:p>
        </p:txBody>
      </p:sp>
      <p:sp>
        <p:nvSpPr>
          <p:cNvPr id="15" name="Line 52">
            <a:extLst>
              <a:ext uri="{FF2B5EF4-FFF2-40B4-BE49-F238E27FC236}">
                <a16:creationId xmlns:a16="http://schemas.microsoft.com/office/drawing/2014/main" id="{E93CFB43-3DF9-42E2-8C2F-7E484CE56D5A}"/>
              </a:ext>
            </a:extLst>
          </p:cNvPr>
          <p:cNvSpPr>
            <a:spLocks noChangeShapeType="1"/>
          </p:cNvSpPr>
          <p:nvPr/>
        </p:nvSpPr>
        <p:spPr bwMode="auto">
          <a:xfrm rot="5400000">
            <a:off x="3621160" y="2766188"/>
            <a:ext cx="6400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Rectangle 46">
            <a:extLst>
              <a:ext uri="{FF2B5EF4-FFF2-40B4-BE49-F238E27FC236}">
                <a16:creationId xmlns:a16="http://schemas.microsoft.com/office/drawing/2014/main" id="{BC4C5C99-0FC2-4F28-8407-92B023E41D56}"/>
              </a:ext>
            </a:extLst>
          </p:cNvPr>
          <p:cNvSpPr>
            <a:spLocks noChangeArrowheads="1"/>
          </p:cNvSpPr>
          <p:nvPr/>
        </p:nvSpPr>
        <p:spPr bwMode="auto">
          <a:xfrm>
            <a:off x="7329373" y="1905989"/>
            <a:ext cx="16688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0">
              <a:spcBef>
                <a:spcPct val="0"/>
              </a:spcBef>
              <a:buNone/>
            </a:pPr>
            <a:r>
              <a:rPr lang="zh-CN" sz="1600" b="1" i="1">
                <a:solidFill>
                  <a:schemeClr val="bg1"/>
                </a:solidFill>
                <a:latin typeface="Calibri" panose="020F0502020204030204" pitchFamily="34" charset="0"/>
                <a:cs typeface="Calibri" panose="020F0502020204030204" pitchFamily="34" charset="0"/>
              </a:rPr>
              <a:t>分析</a:t>
            </a:r>
          </a:p>
          <a:p>
            <a:pPr algn="ctr" rtl="0">
              <a:spcBef>
                <a:spcPct val="0"/>
              </a:spcBef>
              <a:buFontTx/>
              <a:buNone/>
            </a:pPr>
            <a:r>
              <a:rPr lang="zh-CN" sz="1600" b="1" i="1">
                <a:solidFill>
                  <a:schemeClr val="bg1"/>
                </a:solidFill>
                <a:latin typeface="Calibri" panose="020F0502020204030204" pitchFamily="34" charset="0"/>
                <a:cs typeface="Calibri" panose="020F0502020204030204" pitchFamily="34" charset="0"/>
              </a:rPr>
              <a:t>96 周</a:t>
            </a:r>
          </a:p>
        </p:txBody>
      </p:sp>
      <p:sp>
        <p:nvSpPr>
          <p:cNvPr id="27" name="TextBox 26">
            <a:extLst>
              <a:ext uri="{FF2B5EF4-FFF2-40B4-BE49-F238E27FC236}">
                <a16:creationId xmlns:a16="http://schemas.microsoft.com/office/drawing/2014/main" id="{DB4FBD5E-E932-4B85-AED4-596D0D5B4E33}"/>
              </a:ext>
            </a:extLst>
          </p:cNvPr>
          <p:cNvSpPr txBox="1"/>
          <p:nvPr/>
        </p:nvSpPr>
        <p:spPr bwMode="auto">
          <a:xfrm>
            <a:off x="3972294" y="4765014"/>
            <a:ext cx="80868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rtl="0">
              <a:spcBef>
                <a:spcPts val="0"/>
              </a:spcBef>
            </a:pPr>
            <a:r>
              <a:rPr lang="zh-CN" sz="1600" b="0">
                <a:solidFill>
                  <a:schemeClr val="bg1"/>
                </a:solidFill>
                <a:latin typeface="Calibri" panose="020F0502020204030204" pitchFamily="34" charset="0"/>
              </a:rPr>
              <a:t>*研究者在随机化开放标签 TDF/FTC 或 ABC/3TC 之前的选择。</a:t>
            </a:r>
          </a:p>
          <a:p>
            <a:pPr rtl="0">
              <a:spcBef>
                <a:spcPts val="0"/>
              </a:spcBef>
            </a:pPr>
            <a:r>
              <a:rPr lang="zh-CN" sz="1600" b="0" baseline="30000">
                <a:solidFill>
                  <a:schemeClr val="bg1"/>
                </a:solidFill>
                <a:latin typeface="Calibri" panose="020F0502020204030204" pitchFamily="34" charset="0"/>
              </a:rPr>
              <a:t>†</a:t>
            </a:r>
            <a:r>
              <a:rPr lang="zh-CN" sz="1600" b="0">
                <a:solidFill>
                  <a:schemeClr val="bg1"/>
                </a:solidFill>
                <a:latin typeface="Calibri" panose="020F0502020204030204" pitchFamily="34" charset="0"/>
              </a:rPr>
              <a:t>完成了 96 周的诊视并获得了益处；临床上是合适的；提供了知情同意。</a:t>
            </a:r>
          </a:p>
        </p:txBody>
      </p:sp>
      <p:sp>
        <p:nvSpPr>
          <p:cNvPr id="16" name="Text Box 11">
            <a:extLst>
              <a:ext uri="{FF2B5EF4-FFF2-40B4-BE49-F238E27FC236}">
                <a16:creationId xmlns:a16="http://schemas.microsoft.com/office/drawing/2014/main" id="{F20619E6-1942-4BD9-9499-D065996ABC9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FontTx/>
              <a:buNone/>
            </a:pPr>
            <a:r>
              <a:rPr lang="zh-CN" sz="1200" b="0">
                <a:solidFill>
                  <a:schemeClr val="bg2"/>
                </a:solidFill>
                <a:latin typeface="Calibri" panose="020F0502020204030204" pitchFamily="34" charset="0"/>
              </a:rPr>
              <a:t>1. Molina. Lancet HIV. 2018;5:e211. 2. Cahn. IDWeek 2021. Abstr 626.</a:t>
            </a:r>
          </a:p>
        </p:txBody>
      </p:sp>
      <p:sp>
        <p:nvSpPr>
          <p:cNvPr id="22" name="Text Box 45">
            <a:extLst>
              <a:ext uri="{FF2B5EF4-FFF2-40B4-BE49-F238E27FC236}">
                <a16:creationId xmlns:a16="http://schemas.microsoft.com/office/drawing/2014/main" id="{7527CBC9-2F09-4EB1-B995-C992A738B1D5}"/>
              </a:ext>
            </a:extLst>
          </p:cNvPr>
          <p:cNvSpPr txBox="1">
            <a:spLocks noChangeArrowheads="1"/>
          </p:cNvSpPr>
          <p:nvPr/>
        </p:nvSpPr>
        <p:spPr bwMode="auto">
          <a:xfrm>
            <a:off x="601419" y="3009261"/>
            <a:ext cx="302719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rtl="0">
              <a:lnSpc>
                <a:spcPct val="100000"/>
              </a:lnSpc>
              <a:spcBef>
                <a:spcPct val="0"/>
              </a:spcBef>
              <a:spcAft>
                <a:spcPct val="0"/>
              </a:spcAft>
              <a:buClrTx/>
              <a:buFontTx/>
              <a:buNone/>
            </a:pPr>
            <a:r>
              <a:rPr lang="zh-CN" sz="1800" b="0">
                <a:solidFill>
                  <a:schemeClr val="bg1"/>
                </a:solidFill>
                <a:latin typeface="Calibri" panose="020F0502020204030204" pitchFamily="34" charset="0"/>
              </a:rPr>
              <a:t>45 天内 HIV-1 RNA ≥ 1000 拷贝/mL 的未接受过 ART 的成人；根据基因型测试对研究药物无耐药性</a:t>
            </a:r>
          </a:p>
          <a:p>
            <a:pPr algn="ctr" rtl="0">
              <a:lnSpc>
                <a:spcPct val="100000"/>
              </a:lnSpc>
              <a:spcBef>
                <a:spcPct val="0"/>
              </a:spcBef>
              <a:spcAft>
                <a:spcPct val="0"/>
              </a:spcAft>
              <a:buClrTx/>
              <a:buFontTx/>
              <a:buNone/>
            </a:pPr>
            <a:r>
              <a:rPr lang="zh-CN" sz="1800" b="0">
                <a:solidFill>
                  <a:schemeClr val="bg1"/>
                </a:solidFill>
                <a:latin typeface="Calibri" panose="020F0502020204030204" pitchFamily="34" charset="0"/>
              </a:rPr>
              <a:t>(N = 766)</a:t>
            </a:r>
          </a:p>
        </p:txBody>
      </p:sp>
      <p:sp>
        <p:nvSpPr>
          <p:cNvPr id="23" name="Rectangle 46">
            <a:extLst>
              <a:ext uri="{FF2B5EF4-FFF2-40B4-BE49-F238E27FC236}">
                <a16:creationId xmlns:a16="http://schemas.microsoft.com/office/drawing/2014/main" id="{A93A6CBB-1ED3-4F86-91D3-E37CD0710D72}"/>
              </a:ext>
            </a:extLst>
          </p:cNvPr>
          <p:cNvSpPr>
            <a:spLocks noChangeArrowheads="1"/>
          </p:cNvSpPr>
          <p:nvPr/>
        </p:nvSpPr>
        <p:spPr bwMode="auto">
          <a:xfrm>
            <a:off x="8775289" y="3448938"/>
            <a:ext cx="28212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rtl="0">
              <a:lnSpc>
                <a:spcPct val="100000"/>
              </a:lnSpc>
              <a:spcBef>
                <a:spcPct val="0"/>
              </a:spcBef>
              <a:spcAft>
                <a:spcPct val="0"/>
              </a:spcAft>
              <a:buClrTx/>
              <a:buFontTx/>
              <a:buNone/>
            </a:pPr>
            <a:r>
              <a:rPr lang="zh-CN" sz="1800" i="1">
                <a:solidFill>
                  <a:schemeClr val="bg1"/>
                </a:solidFill>
                <a:latin typeface="Calibri" panose="020F0502020204030204" pitchFamily="34" charset="0"/>
              </a:rPr>
              <a:t>开放标签额外增加 96 周扩展至多拉韦林 + 2 NRTIs</a:t>
            </a:r>
            <a:r>
              <a:rPr lang="zh-CN" sz="1800" i="1" baseline="30000">
                <a:solidFill>
                  <a:schemeClr val="bg1"/>
                </a:solidFill>
                <a:latin typeface="Calibri" panose="020F0502020204030204" pitchFamily="34" charset="0"/>
              </a:rPr>
              <a:t>†</a:t>
            </a:r>
          </a:p>
        </p:txBody>
      </p:sp>
      <p:sp>
        <p:nvSpPr>
          <p:cNvPr id="25" name="Rectangle 49">
            <a:extLst>
              <a:ext uri="{FF2B5EF4-FFF2-40B4-BE49-F238E27FC236}">
                <a16:creationId xmlns:a16="http://schemas.microsoft.com/office/drawing/2014/main" id="{9766688C-24DD-4C28-B378-E016B5DB80D0}"/>
              </a:ext>
            </a:extLst>
          </p:cNvPr>
          <p:cNvSpPr>
            <a:spLocks noChangeArrowheads="1"/>
          </p:cNvSpPr>
          <p:nvPr/>
        </p:nvSpPr>
        <p:spPr bwMode="auto">
          <a:xfrm>
            <a:off x="4395377" y="2738356"/>
            <a:ext cx="3790950" cy="98306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rtl="0">
              <a:lnSpc>
                <a:spcPct val="100000"/>
              </a:lnSpc>
              <a:spcBef>
                <a:spcPct val="0"/>
              </a:spcBef>
              <a:spcAft>
                <a:spcPct val="0"/>
              </a:spcAft>
              <a:buClrTx/>
              <a:buFontTx/>
              <a:buNone/>
            </a:pPr>
            <a:r>
              <a:rPr lang="zh-CN" sz="1800" b="1">
                <a:solidFill>
                  <a:schemeClr val="tx1"/>
                </a:solidFill>
                <a:latin typeface="Calibri" panose="020F0502020204030204" pitchFamily="34" charset="0"/>
              </a:rPr>
              <a:t>多拉韦林 100 </a:t>
            </a:r>
            <a:r>
              <a:rPr lang="zh-CN" sz="1800">
                <a:solidFill>
                  <a:schemeClr val="tx1"/>
                </a:solidFill>
                <a:latin typeface="Calibri" panose="020F0502020204030204" pitchFamily="34" charset="0"/>
              </a:rPr>
              <a:t>mg QD + 2 </a:t>
            </a:r>
            <a:r>
              <a:rPr lang="zh-CN" sz="1800" b="1">
                <a:solidFill>
                  <a:schemeClr val="tx1"/>
                </a:solidFill>
                <a:latin typeface="Calibri" panose="020F0502020204030204" pitchFamily="34" charset="0"/>
              </a:rPr>
              <a:t>NRTIs</a:t>
            </a:r>
            <a:r>
              <a:rPr lang="zh-CN" sz="1800">
                <a:solidFill>
                  <a:schemeClr val="tx1"/>
                </a:solidFill>
                <a:latin typeface="Calibri" panose="020F0502020204030204" pitchFamily="34" charset="0"/>
              </a:rPr>
              <a:t>*</a:t>
            </a:r>
          </a:p>
          <a:p>
            <a:pPr algn="ctr" rtl="0">
              <a:lnSpc>
                <a:spcPct val="100000"/>
              </a:lnSpc>
              <a:spcBef>
                <a:spcPct val="0"/>
              </a:spcBef>
              <a:spcAft>
                <a:spcPct val="0"/>
              </a:spcAft>
              <a:buClrTx/>
              <a:buFontTx/>
              <a:buNone/>
            </a:pPr>
            <a:r>
              <a:rPr lang="zh-CN" sz="1800">
                <a:solidFill>
                  <a:schemeClr val="tx1"/>
                </a:solidFill>
                <a:latin typeface="Calibri" panose="020F0502020204030204" pitchFamily="34" charset="0"/>
              </a:rPr>
              <a:t>+ </a:t>
            </a:r>
            <a:r>
              <a:rPr lang="zh-CN" sz="1800" b="1">
                <a:solidFill>
                  <a:schemeClr val="tx1"/>
                </a:solidFill>
                <a:latin typeface="Calibri" panose="020F0502020204030204" pitchFamily="34" charset="0"/>
              </a:rPr>
              <a:t>DRV/RTV 安慰剂</a:t>
            </a:r>
          </a:p>
          <a:p>
            <a:pPr algn="ctr" rtl="0">
              <a:lnSpc>
                <a:spcPct val="100000"/>
              </a:lnSpc>
              <a:spcBef>
                <a:spcPct val="0"/>
              </a:spcBef>
              <a:spcAft>
                <a:spcPct val="0"/>
              </a:spcAft>
              <a:buClrTx/>
              <a:buFontTx/>
              <a:buNone/>
            </a:pPr>
            <a:r>
              <a:rPr lang="zh-CN" sz="1800" b="0">
                <a:solidFill>
                  <a:schemeClr val="tx1"/>
                </a:solidFill>
                <a:latin typeface="Calibri" panose="020F0502020204030204" pitchFamily="34" charset="0"/>
              </a:rPr>
              <a:t>(n = 383)</a:t>
            </a:r>
          </a:p>
        </p:txBody>
      </p:sp>
      <p:sp>
        <p:nvSpPr>
          <p:cNvPr id="28" name="Rectangle 50">
            <a:extLst>
              <a:ext uri="{FF2B5EF4-FFF2-40B4-BE49-F238E27FC236}">
                <a16:creationId xmlns:a16="http://schemas.microsoft.com/office/drawing/2014/main" id="{8F3469C1-1729-46DA-93AA-DFA9D53AD31D}"/>
              </a:ext>
            </a:extLst>
          </p:cNvPr>
          <p:cNvSpPr>
            <a:spLocks noChangeArrowheads="1"/>
          </p:cNvSpPr>
          <p:nvPr/>
        </p:nvSpPr>
        <p:spPr bwMode="auto">
          <a:xfrm>
            <a:off x="4395377" y="3792103"/>
            <a:ext cx="3790950" cy="98306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rtl="0">
              <a:lnSpc>
                <a:spcPct val="100000"/>
              </a:lnSpc>
              <a:spcBef>
                <a:spcPct val="0"/>
              </a:spcBef>
              <a:spcAft>
                <a:spcPct val="0"/>
              </a:spcAft>
              <a:buClrTx/>
              <a:buFontTx/>
              <a:buNone/>
            </a:pPr>
            <a:r>
              <a:rPr lang="zh-CN" sz="1800" b="1">
                <a:solidFill>
                  <a:schemeClr val="tx1"/>
                </a:solidFill>
                <a:latin typeface="Calibri" panose="020F0502020204030204" pitchFamily="34" charset="0"/>
              </a:rPr>
              <a:t>DRV/RTV</a:t>
            </a:r>
            <a:r>
              <a:rPr lang="zh-CN" sz="1800">
                <a:solidFill>
                  <a:schemeClr val="tx1"/>
                </a:solidFill>
                <a:latin typeface="Calibri" panose="020F0502020204030204" pitchFamily="34" charset="0"/>
              </a:rPr>
              <a:t> 800/100 mg QD + 2 </a:t>
            </a:r>
            <a:r>
              <a:rPr lang="zh-CN" sz="1800" b="1">
                <a:solidFill>
                  <a:schemeClr val="tx1"/>
                </a:solidFill>
                <a:latin typeface="Calibri" panose="020F0502020204030204" pitchFamily="34" charset="0"/>
              </a:rPr>
              <a:t>NRTIs</a:t>
            </a:r>
            <a:r>
              <a:rPr lang="zh-CN" sz="1800">
                <a:solidFill>
                  <a:schemeClr val="tx1"/>
                </a:solidFill>
                <a:latin typeface="Calibri" panose="020F0502020204030204" pitchFamily="34" charset="0"/>
              </a:rPr>
              <a:t>*</a:t>
            </a:r>
          </a:p>
          <a:p>
            <a:pPr algn="ctr" rtl="0">
              <a:lnSpc>
                <a:spcPct val="100000"/>
              </a:lnSpc>
              <a:spcBef>
                <a:spcPct val="0"/>
              </a:spcBef>
              <a:spcAft>
                <a:spcPct val="0"/>
              </a:spcAft>
              <a:buClrTx/>
              <a:buFontTx/>
              <a:buNone/>
            </a:pPr>
            <a:r>
              <a:rPr lang="zh-CN" sz="1800">
                <a:solidFill>
                  <a:schemeClr val="tx1"/>
                </a:solidFill>
                <a:latin typeface="Calibri" panose="020F0502020204030204" pitchFamily="34" charset="0"/>
              </a:rPr>
              <a:t>+ </a:t>
            </a:r>
            <a:r>
              <a:rPr lang="zh-CN" sz="1800" b="1">
                <a:solidFill>
                  <a:schemeClr val="tx1"/>
                </a:solidFill>
                <a:latin typeface="Calibri" panose="020F0502020204030204" pitchFamily="34" charset="0"/>
              </a:rPr>
              <a:t>多拉韦林安慰剂</a:t>
            </a:r>
          </a:p>
          <a:p>
            <a:pPr algn="ctr" rtl="0">
              <a:lnSpc>
                <a:spcPct val="100000"/>
              </a:lnSpc>
              <a:spcBef>
                <a:spcPct val="0"/>
              </a:spcBef>
              <a:spcAft>
                <a:spcPct val="0"/>
              </a:spcAft>
              <a:buClrTx/>
              <a:buFontTx/>
              <a:buNone/>
            </a:pPr>
            <a:r>
              <a:rPr lang="zh-CN" sz="1800" b="0">
                <a:solidFill>
                  <a:schemeClr val="tx1"/>
                </a:solidFill>
                <a:latin typeface="Calibri" panose="020F0502020204030204" pitchFamily="34" charset="0"/>
              </a:rPr>
              <a:t>(n = 383)</a:t>
            </a:r>
          </a:p>
        </p:txBody>
      </p:sp>
      <p:sp>
        <p:nvSpPr>
          <p:cNvPr id="30" name="Line 52">
            <a:extLst>
              <a:ext uri="{FF2B5EF4-FFF2-40B4-BE49-F238E27FC236}">
                <a16:creationId xmlns:a16="http://schemas.microsoft.com/office/drawing/2014/main" id="{B26067A6-BC8F-42D0-A719-95788CA44CFE}"/>
              </a:ext>
            </a:extLst>
          </p:cNvPr>
          <p:cNvSpPr>
            <a:spLocks noChangeShapeType="1"/>
          </p:cNvSpPr>
          <p:nvPr/>
        </p:nvSpPr>
        <p:spPr bwMode="auto">
          <a:xfrm>
            <a:off x="8308267" y="376257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1" name="Line 53">
            <a:extLst>
              <a:ext uri="{FF2B5EF4-FFF2-40B4-BE49-F238E27FC236}">
                <a16:creationId xmlns:a16="http://schemas.microsoft.com/office/drawing/2014/main" id="{8ACB8011-E8A5-40DF-8D2E-2A698AB9EE1F}"/>
              </a:ext>
            </a:extLst>
          </p:cNvPr>
          <p:cNvSpPr>
            <a:spLocks noChangeShapeType="1"/>
          </p:cNvSpPr>
          <p:nvPr/>
        </p:nvSpPr>
        <p:spPr bwMode="auto">
          <a:xfrm>
            <a:off x="3658777" y="380004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2" name="Line 54">
            <a:extLst>
              <a:ext uri="{FF2B5EF4-FFF2-40B4-BE49-F238E27FC236}">
                <a16:creationId xmlns:a16="http://schemas.microsoft.com/office/drawing/2014/main" id="{4E9BB35F-E478-47C7-9174-8C11DA315410}"/>
              </a:ext>
            </a:extLst>
          </p:cNvPr>
          <p:cNvSpPr>
            <a:spLocks noChangeShapeType="1"/>
          </p:cNvSpPr>
          <p:nvPr/>
        </p:nvSpPr>
        <p:spPr bwMode="auto">
          <a:xfrm flipV="1">
            <a:off x="3658777" y="3236554"/>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3" name="Line 52">
            <a:extLst>
              <a:ext uri="{FF2B5EF4-FFF2-40B4-BE49-F238E27FC236}">
                <a16:creationId xmlns:a16="http://schemas.microsoft.com/office/drawing/2014/main" id="{38C13961-4C05-41AA-AE2F-827F77D04ECF}"/>
              </a:ext>
            </a:extLst>
          </p:cNvPr>
          <p:cNvSpPr>
            <a:spLocks noChangeShapeType="1"/>
          </p:cNvSpPr>
          <p:nvPr/>
        </p:nvSpPr>
        <p:spPr bwMode="auto">
          <a:xfrm rot="5400000">
            <a:off x="8026638" y="2583308"/>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34" name="Rectangle 46">
            <a:extLst>
              <a:ext uri="{FF2B5EF4-FFF2-40B4-BE49-F238E27FC236}">
                <a16:creationId xmlns:a16="http://schemas.microsoft.com/office/drawing/2014/main" id="{03AC238A-5179-4DED-B615-ECA357E97EB5}"/>
              </a:ext>
            </a:extLst>
          </p:cNvPr>
          <p:cNvSpPr>
            <a:spLocks noChangeArrowheads="1"/>
          </p:cNvSpPr>
          <p:nvPr/>
        </p:nvSpPr>
        <p:spPr bwMode="auto">
          <a:xfrm>
            <a:off x="5456427" y="1905989"/>
            <a:ext cx="16688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rtl="0">
              <a:spcBef>
                <a:spcPct val="0"/>
              </a:spcBef>
              <a:buNone/>
            </a:pPr>
            <a:r>
              <a:rPr lang="zh-CN" sz="1600" b="1" i="1">
                <a:solidFill>
                  <a:schemeClr val="bg1"/>
                </a:solidFill>
                <a:latin typeface="Calibri" panose="020F0502020204030204" pitchFamily="34" charset="0"/>
                <a:cs typeface="Calibri" panose="020F0502020204030204" pitchFamily="34" charset="0"/>
              </a:rPr>
              <a:t>初步分析</a:t>
            </a:r>
          </a:p>
          <a:p>
            <a:pPr algn="ctr" rtl="0">
              <a:spcBef>
                <a:spcPct val="0"/>
              </a:spcBef>
              <a:buFontTx/>
              <a:buNone/>
            </a:pPr>
            <a:r>
              <a:rPr lang="zh-CN" sz="1600" b="1" i="1">
                <a:solidFill>
                  <a:schemeClr val="bg1"/>
                </a:solidFill>
                <a:latin typeface="Calibri" panose="020F0502020204030204" pitchFamily="34" charset="0"/>
                <a:cs typeface="Calibri" panose="020F0502020204030204" pitchFamily="34" charset="0"/>
              </a:rPr>
              <a:t>48 周</a:t>
            </a:r>
          </a:p>
        </p:txBody>
      </p:sp>
      <p:sp>
        <p:nvSpPr>
          <p:cNvPr id="35" name="Line 52">
            <a:extLst>
              <a:ext uri="{FF2B5EF4-FFF2-40B4-BE49-F238E27FC236}">
                <a16:creationId xmlns:a16="http://schemas.microsoft.com/office/drawing/2014/main" id="{65455A85-AB24-48C1-A5AD-6A17AEAA0EBC}"/>
              </a:ext>
            </a:extLst>
          </p:cNvPr>
          <p:cNvSpPr>
            <a:spLocks noChangeShapeType="1"/>
          </p:cNvSpPr>
          <p:nvPr/>
        </p:nvSpPr>
        <p:spPr bwMode="auto">
          <a:xfrm rot="5400000">
            <a:off x="6153692" y="2583308"/>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grpSp>
        <p:nvGrpSpPr>
          <p:cNvPr id="24" name="Group 7">
            <a:extLst>
              <a:ext uri="{FF2B5EF4-FFF2-40B4-BE49-F238E27FC236}">
                <a16:creationId xmlns:a16="http://schemas.microsoft.com/office/drawing/2014/main" id="{91C80DF8-A77D-4AE5-AD72-062789F05E98}"/>
              </a:ext>
            </a:extLst>
          </p:cNvPr>
          <p:cNvGrpSpPr>
            <a:grpSpLocks/>
          </p:cNvGrpSpPr>
          <p:nvPr/>
        </p:nvGrpSpPr>
        <p:grpSpPr bwMode="auto">
          <a:xfrm>
            <a:off x="9196293" y="6216660"/>
            <a:ext cx="2546127" cy="447819"/>
            <a:chOff x="9527309" y="3551529"/>
            <a:chExt cx="2546127" cy="448320"/>
          </a:xfrm>
        </p:grpSpPr>
        <p:pic>
          <p:nvPicPr>
            <p:cNvPr id="26" name="Picture 25">
              <a:extLst>
                <a:ext uri="{FF2B5EF4-FFF2-40B4-BE49-F238E27FC236}">
                  <a16:creationId xmlns:a16="http://schemas.microsoft.com/office/drawing/2014/main" id="{434E9166-C272-45FB-8EB8-CA679634CF8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9" name="Rectangle 8">
              <a:extLst>
                <a:ext uri="{FF2B5EF4-FFF2-40B4-BE49-F238E27FC236}">
                  <a16:creationId xmlns:a16="http://schemas.microsoft.com/office/drawing/2014/main" id="{01BB5378-0472-4962-A75B-AD141902AC7D}"/>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2423477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extBox 106">
            <a:extLst>
              <a:ext uri="{FF2B5EF4-FFF2-40B4-BE49-F238E27FC236}">
                <a16:creationId xmlns:a16="http://schemas.microsoft.com/office/drawing/2014/main" id="{95AAB401-51F0-4FAA-9D7A-92E3BDDF7477}"/>
              </a:ext>
            </a:extLst>
          </p:cNvPr>
          <p:cNvSpPr txBox="1"/>
          <p:nvPr/>
        </p:nvSpPr>
        <p:spPr bwMode="auto">
          <a:xfrm>
            <a:off x="1107011" y="4910798"/>
            <a:ext cx="3619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a:solidFill>
                  <a:schemeClr val="bg1"/>
                </a:solidFill>
              </a:rPr>
              <a:t>0</a:t>
            </a:r>
          </a:p>
        </p:txBody>
      </p:sp>
      <p:sp>
        <p:nvSpPr>
          <p:cNvPr id="2" name="Title 1">
            <a:extLst>
              <a:ext uri="{FF2B5EF4-FFF2-40B4-BE49-F238E27FC236}">
                <a16:creationId xmlns:a16="http://schemas.microsoft.com/office/drawing/2014/main" id="{4716D78E-9F4D-4C4F-B0A1-59B53FB4E33E}"/>
              </a:ext>
            </a:extLst>
          </p:cNvPr>
          <p:cNvSpPr>
            <a:spLocks noGrp="1"/>
          </p:cNvSpPr>
          <p:nvPr>
            <p:ph type="title"/>
          </p:nvPr>
        </p:nvSpPr>
        <p:spPr/>
        <p:txBody>
          <a:bodyPr/>
          <a:lstStyle/>
          <a:p>
            <a:pPr rtl="0"/>
            <a:r>
              <a:rPr lang="zh-CN"/>
              <a:t>DRIVE-FORWARD：第 192 周结果</a:t>
            </a:r>
          </a:p>
        </p:txBody>
      </p:sp>
      <p:sp>
        <p:nvSpPr>
          <p:cNvPr id="6" name="Text Box 11">
            <a:extLst>
              <a:ext uri="{FF2B5EF4-FFF2-40B4-BE49-F238E27FC236}">
                <a16:creationId xmlns:a16="http://schemas.microsoft.com/office/drawing/2014/main" id="{D38E4901-12FB-4EA7-8EFE-8D831CD93B6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FontTx/>
              <a:buNone/>
            </a:pPr>
            <a:r>
              <a:rPr lang="zh-CN" sz="1200" b="0">
                <a:solidFill>
                  <a:schemeClr val="bg2"/>
                </a:solidFill>
                <a:latin typeface="Calibri" panose="020F0502020204030204" pitchFamily="34" charset="0"/>
              </a:rPr>
              <a:t>Cahn. IDWeek 2021. Abstr 626.</a:t>
            </a:r>
          </a:p>
        </p:txBody>
      </p:sp>
      <p:sp>
        <p:nvSpPr>
          <p:cNvPr id="14" name="TextBox 13">
            <a:extLst>
              <a:ext uri="{FF2B5EF4-FFF2-40B4-BE49-F238E27FC236}">
                <a16:creationId xmlns:a16="http://schemas.microsoft.com/office/drawing/2014/main" id="{AE56CA13-A051-44E7-8EAB-944953D04540}"/>
              </a:ext>
            </a:extLst>
          </p:cNvPr>
          <p:cNvSpPr txBox="1"/>
          <p:nvPr/>
        </p:nvSpPr>
        <p:spPr bwMode="auto">
          <a:xfrm>
            <a:off x="7609965" y="1228926"/>
            <a:ext cx="4112393" cy="369332"/>
          </a:xfrm>
          <a:prstGeom prst="rect">
            <a:avLst/>
          </a:prstGeom>
          <a:solidFill>
            <a:schemeClr val="tx1"/>
          </a:solidFill>
          <a:ln>
            <a:noFill/>
          </a:ln>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空腹血脂变化 </a:t>
            </a:r>
          </a:p>
        </p:txBody>
      </p:sp>
      <p:grpSp>
        <p:nvGrpSpPr>
          <p:cNvPr id="7" name="Group 6">
            <a:extLst>
              <a:ext uri="{FF2B5EF4-FFF2-40B4-BE49-F238E27FC236}">
                <a16:creationId xmlns:a16="http://schemas.microsoft.com/office/drawing/2014/main" id="{AE3CE61A-457D-4AB3-AB50-D97CB01C0C6A}"/>
              </a:ext>
            </a:extLst>
          </p:cNvPr>
          <p:cNvGrpSpPr/>
          <p:nvPr/>
        </p:nvGrpSpPr>
        <p:grpSpPr>
          <a:xfrm>
            <a:off x="2194789" y="1936331"/>
            <a:ext cx="258238" cy="87229"/>
            <a:chOff x="2194789" y="1886453"/>
            <a:chExt cx="258238" cy="87229"/>
          </a:xfrm>
        </p:grpSpPr>
        <p:cxnSp>
          <p:nvCxnSpPr>
            <p:cNvPr id="116" name="Straight Connector 115">
              <a:extLst>
                <a:ext uri="{FF2B5EF4-FFF2-40B4-BE49-F238E27FC236}">
                  <a16:creationId xmlns:a16="http://schemas.microsoft.com/office/drawing/2014/main" id="{BD01E410-9117-45B7-8EF4-C359429CCBD5}"/>
                </a:ext>
              </a:extLst>
            </p:cNvPr>
            <p:cNvCxnSpPr>
              <a:cxnSpLocks/>
            </p:cNvCxnSpPr>
            <p:nvPr/>
          </p:nvCxnSpPr>
          <p:spPr bwMode="auto">
            <a:xfrm>
              <a:off x="2194789" y="1928956"/>
              <a:ext cx="258238" cy="0"/>
            </a:xfrm>
            <a:prstGeom prst="line">
              <a:avLst/>
            </a:prstGeom>
            <a:noFill/>
            <a:ln w="28575" cap="flat" cmpd="sng" algn="ctr">
              <a:solidFill>
                <a:schemeClr val="accent1"/>
              </a:solidFill>
              <a:prstDash val="solid"/>
              <a:round/>
              <a:headEnd type="none" w="med" len="med"/>
              <a:tailEnd type="none" w="med" len="med"/>
            </a:ln>
            <a:effectLst/>
          </p:spPr>
        </p:cxnSp>
        <p:sp>
          <p:nvSpPr>
            <p:cNvPr id="112" name="Oval 111">
              <a:extLst>
                <a:ext uri="{FF2B5EF4-FFF2-40B4-BE49-F238E27FC236}">
                  <a16:creationId xmlns:a16="http://schemas.microsoft.com/office/drawing/2014/main" id="{C2EDFC6C-9A32-4154-89E4-30C4FD65043A}"/>
                </a:ext>
              </a:extLst>
            </p:cNvPr>
            <p:cNvSpPr/>
            <p:nvPr/>
          </p:nvSpPr>
          <p:spPr bwMode="auto">
            <a:xfrm>
              <a:off x="2284872" y="1886453"/>
              <a:ext cx="87229" cy="8722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3" name="Group 182">
            <a:extLst>
              <a:ext uri="{FF2B5EF4-FFF2-40B4-BE49-F238E27FC236}">
                <a16:creationId xmlns:a16="http://schemas.microsoft.com/office/drawing/2014/main" id="{9176BB00-D6FF-4852-8FF3-6DE681113AF4}"/>
              </a:ext>
            </a:extLst>
          </p:cNvPr>
          <p:cNvGrpSpPr/>
          <p:nvPr/>
        </p:nvGrpSpPr>
        <p:grpSpPr>
          <a:xfrm>
            <a:off x="2194789" y="2213921"/>
            <a:ext cx="258238" cy="87229"/>
            <a:chOff x="4727810" y="4726617"/>
            <a:chExt cx="135350" cy="45719"/>
          </a:xfrm>
        </p:grpSpPr>
        <p:cxnSp>
          <p:nvCxnSpPr>
            <p:cNvPr id="118" name="Straight Connector 117">
              <a:extLst>
                <a:ext uri="{FF2B5EF4-FFF2-40B4-BE49-F238E27FC236}">
                  <a16:creationId xmlns:a16="http://schemas.microsoft.com/office/drawing/2014/main" id="{E0843AC0-77A3-4FA3-9937-0F9358FFABD2}"/>
                </a:ext>
              </a:extLst>
            </p:cNvPr>
            <p:cNvCxnSpPr>
              <a:cxnSpLocks/>
            </p:cNvCxnSpPr>
            <p:nvPr/>
          </p:nvCxnSpPr>
          <p:spPr bwMode="auto">
            <a:xfrm>
              <a:off x="4727810" y="4748270"/>
              <a:ext cx="135350" cy="0"/>
            </a:xfrm>
            <a:prstGeom prst="line">
              <a:avLst/>
            </a:prstGeom>
            <a:noFill/>
            <a:ln w="28575" cap="flat" cmpd="sng" algn="ctr">
              <a:solidFill>
                <a:schemeClr val="accent3"/>
              </a:solidFill>
              <a:prstDash val="solid"/>
              <a:round/>
              <a:headEnd type="none" w="med" len="med"/>
              <a:tailEnd type="none" w="med" len="med"/>
            </a:ln>
            <a:effectLst/>
          </p:spPr>
        </p:cxnSp>
        <p:sp>
          <p:nvSpPr>
            <p:cNvPr id="113" name="Oval 112">
              <a:extLst>
                <a:ext uri="{FF2B5EF4-FFF2-40B4-BE49-F238E27FC236}">
                  <a16:creationId xmlns:a16="http://schemas.microsoft.com/office/drawing/2014/main" id="{F992BDF9-3FE4-4C82-8DB9-0D4B0D90D502}"/>
                </a:ext>
              </a:extLst>
            </p:cNvPr>
            <p:cNvSpPr/>
            <p:nvPr/>
          </p:nvSpPr>
          <p:spPr bwMode="auto">
            <a:xfrm>
              <a:off x="4774540" y="472661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2" name="Group 181">
            <a:extLst>
              <a:ext uri="{FF2B5EF4-FFF2-40B4-BE49-F238E27FC236}">
                <a16:creationId xmlns:a16="http://schemas.microsoft.com/office/drawing/2014/main" id="{2855EC81-4751-4EF7-8B2A-B7E78AC3FE46}"/>
              </a:ext>
            </a:extLst>
          </p:cNvPr>
          <p:cNvGrpSpPr/>
          <p:nvPr/>
        </p:nvGrpSpPr>
        <p:grpSpPr>
          <a:xfrm>
            <a:off x="2194789" y="2497114"/>
            <a:ext cx="258238" cy="87229"/>
            <a:chOff x="4727810" y="4842204"/>
            <a:chExt cx="135350" cy="45719"/>
          </a:xfrm>
        </p:grpSpPr>
        <p:cxnSp>
          <p:nvCxnSpPr>
            <p:cNvPr id="119" name="Straight Connector 118">
              <a:extLst>
                <a:ext uri="{FF2B5EF4-FFF2-40B4-BE49-F238E27FC236}">
                  <a16:creationId xmlns:a16="http://schemas.microsoft.com/office/drawing/2014/main" id="{9FEA414B-FA04-47FE-9D1B-AD72A21F0333}"/>
                </a:ext>
              </a:extLst>
            </p:cNvPr>
            <p:cNvCxnSpPr>
              <a:cxnSpLocks/>
            </p:cNvCxnSpPr>
            <p:nvPr/>
          </p:nvCxnSpPr>
          <p:spPr bwMode="auto">
            <a:xfrm>
              <a:off x="4727810" y="4863160"/>
              <a:ext cx="135350" cy="0"/>
            </a:xfrm>
            <a:prstGeom prst="line">
              <a:avLst/>
            </a:prstGeom>
            <a:noFill/>
            <a:ln w="28575" cap="flat" cmpd="sng" algn="ctr">
              <a:solidFill>
                <a:schemeClr val="accent4"/>
              </a:solidFill>
              <a:prstDash val="solid"/>
              <a:round/>
              <a:headEnd type="none" w="med" len="med"/>
              <a:tailEnd type="none" w="med" len="med"/>
            </a:ln>
            <a:effectLst/>
          </p:spPr>
        </p:cxnSp>
        <p:sp>
          <p:nvSpPr>
            <p:cNvPr id="114" name="Oval 113">
              <a:extLst>
                <a:ext uri="{FF2B5EF4-FFF2-40B4-BE49-F238E27FC236}">
                  <a16:creationId xmlns:a16="http://schemas.microsoft.com/office/drawing/2014/main" id="{47212AAB-D3C7-48C9-B6F5-5D0891DB92E1}"/>
                </a:ext>
              </a:extLst>
            </p:cNvPr>
            <p:cNvSpPr/>
            <p:nvPr/>
          </p:nvSpPr>
          <p:spPr bwMode="auto">
            <a:xfrm>
              <a:off x="4771635" y="484220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3" name="TextBox 12">
            <a:extLst>
              <a:ext uri="{FF2B5EF4-FFF2-40B4-BE49-F238E27FC236}">
                <a16:creationId xmlns:a16="http://schemas.microsoft.com/office/drawing/2014/main" id="{C91A025A-044E-48C4-A307-A4EDF2BAF4FC}"/>
              </a:ext>
            </a:extLst>
          </p:cNvPr>
          <p:cNvSpPr txBox="1"/>
          <p:nvPr/>
        </p:nvSpPr>
        <p:spPr bwMode="auto">
          <a:xfrm>
            <a:off x="644079" y="1479764"/>
            <a:ext cx="6477045" cy="369332"/>
          </a:xfrm>
          <a:prstGeom prst="rect">
            <a:avLst/>
          </a:prstGeom>
          <a:noFill/>
          <a:ln>
            <a:noFill/>
          </a:ln>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体重变化 </a:t>
            </a:r>
          </a:p>
        </p:txBody>
      </p:sp>
      <p:sp>
        <p:nvSpPr>
          <p:cNvPr id="66" name="TextBox 65">
            <a:extLst>
              <a:ext uri="{FF2B5EF4-FFF2-40B4-BE49-F238E27FC236}">
                <a16:creationId xmlns:a16="http://schemas.microsoft.com/office/drawing/2014/main" id="{81911A2A-E007-45A8-81A6-C0077A1D6F23}"/>
              </a:ext>
            </a:extLst>
          </p:cNvPr>
          <p:cNvSpPr txBox="1"/>
          <p:nvPr/>
        </p:nvSpPr>
        <p:spPr bwMode="auto">
          <a:xfrm>
            <a:off x="2470398" y="5167289"/>
            <a:ext cx="29261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治疗周</a:t>
            </a:r>
          </a:p>
        </p:txBody>
      </p:sp>
      <p:sp>
        <p:nvSpPr>
          <p:cNvPr id="67" name="TextBox 66">
            <a:extLst>
              <a:ext uri="{FF2B5EF4-FFF2-40B4-BE49-F238E27FC236}">
                <a16:creationId xmlns:a16="http://schemas.microsoft.com/office/drawing/2014/main" id="{84A33D56-D0A1-466F-910D-607D8D6BF528}"/>
              </a:ext>
            </a:extLst>
          </p:cNvPr>
          <p:cNvSpPr txBox="1"/>
          <p:nvPr/>
        </p:nvSpPr>
        <p:spPr bwMode="auto">
          <a:xfrm rot="16200000">
            <a:off x="-864496" y="3536266"/>
            <a:ext cx="2973171"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平均变化 (IQR) (kg)</a:t>
            </a:r>
          </a:p>
        </p:txBody>
      </p:sp>
      <p:sp>
        <p:nvSpPr>
          <p:cNvPr id="68" name="Freeform: Shape 67">
            <a:extLst>
              <a:ext uri="{FF2B5EF4-FFF2-40B4-BE49-F238E27FC236}">
                <a16:creationId xmlns:a16="http://schemas.microsoft.com/office/drawing/2014/main" id="{A05FD94E-987B-4B71-95AF-6048F03879A8}"/>
              </a:ext>
            </a:extLst>
          </p:cNvPr>
          <p:cNvSpPr/>
          <p:nvPr/>
        </p:nvSpPr>
        <p:spPr bwMode="auto">
          <a:xfrm>
            <a:off x="1288672" y="2685959"/>
            <a:ext cx="5322752" cy="2175126"/>
          </a:xfrm>
          <a:custGeom>
            <a:avLst/>
            <a:gdLst>
              <a:gd name="connsiteX0" fmla="*/ 0 w 3372439"/>
              <a:gd name="connsiteY0" fmla="*/ 0 h 1381027"/>
              <a:gd name="connsiteX1" fmla="*/ 0 w 3372439"/>
              <a:gd name="connsiteY1" fmla="*/ 1381027 h 1381027"/>
              <a:gd name="connsiteX2" fmla="*/ 3372439 w 3372439"/>
              <a:gd name="connsiteY2" fmla="*/ 1381027 h 1381027"/>
            </a:gdLst>
            <a:ahLst/>
            <a:cxnLst>
              <a:cxn ang="0">
                <a:pos x="connsiteX0" y="connsiteY0"/>
              </a:cxn>
              <a:cxn ang="0">
                <a:pos x="connsiteX1" y="connsiteY1"/>
              </a:cxn>
              <a:cxn ang="0">
                <a:pos x="connsiteX2" y="connsiteY2"/>
              </a:cxn>
            </a:cxnLst>
            <a:rect l="l" t="t" r="r" b="b"/>
            <a:pathLst>
              <a:path w="3372439" h="1381027">
                <a:moveTo>
                  <a:pt x="0" y="0"/>
                </a:moveTo>
                <a:lnTo>
                  <a:pt x="0" y="1381027"/>
                </a:lnTo>
                <a:lnTo>
                  <a:pt x="3372439" y="1381027"/>
                </a:lnTo>
              </a:path>
            </a:pathLst>
          </a:custGeom>
          <a:noFill/>
          <a:ln w="28575">
            <a:solidFill>
              <a:schemeClr val="bg1"/>
            </a:solidFill>
            <a:miter lim="800000"/>
            <a:headEnd/>
            <a:tailEnd/>
          </a:ln>
        </p:spPr>
        <p:txBody>
          <a:bodyPr rtlCol="0" anchor="ctr"/>
          <a:lstStyle/>
          <a:p>
            <a:pPr algn="ctr"/>
            <a:endParaRPr lang="en-US" sz="2400" dirty="0"/>
          </a:p>
        </p:txBody>
      </p:sp>
      <p:grpSp>
        <p:nvGrpSpPr>
          <p:cNvPr id="4" name="Group 3">
            <a:extLst>
              <a:ext uri="{FF2B5EF4-FFF2-40B4-BE49-F238E27FC236}">
                <a16:creationId xmlns:a16="http://schemas.microsoft.com/office/drawing/2014/main" id="{5FB08C2B-819A-48EE-A4B1-01F33C955693}"/>
              </a:ext>
            </a:extLst>
          </p:cNvPr>
          <p:cNvGrpSpPr/>
          <p:nvPr/>
        </p:nvGrpSpPr>
        <p:grpSpPr>
          <a:xfrm>
            <a:off x="1178602" y="2695716"/>
            <a:ext cx="129424" cy="2166476"/>
            <a:chOff x="1166732" y="2638566"/>
            <a:chExt cx="141294" cy="2166476"/>
          </a:xfrm>
        </p:grpSpPr>
        <p:cxnSp>
          <p:nvCxnSpPr>
            <p:cNvPr id="70" name="Straight Connector 69">
              <a:extLst>
                <a:ext uri="{FF2B5EF4-FFF2-40B4-BE49-F238E27FC236}">
                  <a16:creationId xmlns:a16="http://schemas.microsoft.com/office/drawing/2014/main" id="{EA6042B8-2706-4F7E-BADE-9C602A6E489D}"/>
                </a:ext>
              </a:extLst>
            </p:cNvPr>
            <p:cNvCxnSpPr>
              <a:cxnSpLocks/>
            </p:cNvCxnSpPr>
            <p:nvPr/>
          </p:nvCxnSpPr>
          <p:spPr bwMode="auto">
            <a:xfrm>
              <a:off x="1171690" y="4805042"/>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F00DA2E-7DBA-449A-A5A7-63176A9BFA05}"/>
                </a:ext>
              </a:extLst>
            </p:cNvPr>
            <p:cNvCxnSpPr>
              <a:cxnSpLocks/>
            </p:cNvCxnSpPr>
            <p:nvPr/>
          </p:nvCxnSpPr>
          <p:spPr bwMode="auto">
            <a:xfrm>
              <a:off x="1171690" y="4588396"/>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04B18CD-77BA-439F-BD5C-A46877F89D4C}"/>
                </a:ext>
              </a:extLst>
            </p:cNvPr>
            <p:cNvCxnSpPr>
              <a:cxnSpLocks/>
            </p:cNvCxnSpPr>
            <p:nvPr/>
          </p:nvCxnSpPr>
          <p:spPr bwMode="auto">
            <a:xfrm>
              <a:off x="1171690" y="4371747"/>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D44222FC-A840-4266-B316-3B8778C827D3}"/>
                </a:ext>
              </a:extLst>
            </p:cNvPr>
            <p:cNvCxnSpPr>
              <a:cxnSpLocks/>
            </p:cNvCxnSpPr>
            <p:nvPr/>
          </p:nvCxnSpPr>
          <p:spPr bwMode="auto">
            <a:xfrm>
              <a:off x="1171690" y="4155100"/>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4C07070D-8D17-49DE-A5CB-09B99DF6E803}"/>
                </a:ext>
              </a:extLst>
            </p:cNvPr>
            <p:cNvCxnSpPr>
              <a:cxnSpLocks/>
            </p:cNvCxnSpPr>
            <p:nvPr/>
          </p:nvCxnSpPr>
          <p:spPr bwMode="auto">
            <a:xfrm>
              <a:off x="1171690" y="3938454"/>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19AF931A-EFB6-4DC9-92FB-B3F69421DC87}"/>
                </a:ext>
              </a:extLst>
            </p:cNvPr>
            <p:cNvCxnSpPr>
              <a:cxnSpLocks/>
            </p:cNvCxnSpPr>
            <p:nvPr/>
          </p:nvCxnSpPr>
          <p:spPr bwMode="auto">
            <a:xfrm>
              <a:off x="1171690" y="3721807"/>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45C5200-187A-424A-B6F6-D52B88DD08DC}"/>
                </a:ext>
              </a:extLst>
            </p:cNvPr>
            <p:cNvCxnSpPr>
              <a:cxnSpLocks/>
            </p:cNvCxnSpPr>
            <p:nvPr/>
          </p:nvCxnSpPr>
          <p:spPr bwMode="auto">
            <a:xfrm>
              <a:off x="1171690" y="3505158"/>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CE30A394-613E-4B86-BC38-4324F16D56B0}"/>
                </a:ext>
              </a:extLst>
            </p:cNvPr>
            <p:cNvCxnSpPr>
              <a:cxnSpLocks/>
            </p:cNvCxnSpPr>
            <p:nvPr/>
          </p:nvCxnSpPr>
          <p:spPr bwMode="auto">
            <a:xfrm>
              <a:off x="1171690" y="3288510"/>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492C758D-CF65-49C2-A59A-E60463759F65}"/>
                </a:ext>
              </a:extLst>
            </p:cNvPr>
            <p:cNvCxnSpPr>
              <a:cxnSpLocks/>
            </p:cNvCxnSpPr>
            <p:nvPr/>
          </p:nvCxnSpPr>
          <p:spPr bwMode="auto">
            <a:xfrm>
              <a:off x="1171690" y="3071862"/>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A9F42AE-B3CB-43B6-A3A1-6F5804354168}"/>
                </a:ext>
              </a:extLst>
            </p:cNvPr>
            <p:cNvCxnSpPr>
              <a:cxnSpLocks/>
            </p:cNvCxnSpPr>
            <p:nvPr/>
          </p:nvCxnSpPr>
          <p:spPr bwMode="auto">
            <a:xfrm>
              <a:off x="1171690" y="2855215"/>
              <a:ext cx="118982"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464EDB2-728A-4574-AB2F-557052B110AE}"/>
                </a:ext>
              </a:extLst>
            </p:cNvPr>
            <p:cNvCxnSpPr>
              <a:cxnSpLocks/>
            </p:cNvCxnSpPr>
            <p:nvPr/>
          </p:nvCxnSpPr>
          <p:spPr bwMode="auto">
            <a:xfrm>
              <a:off x="1166732" y="2638566"/>
              <a:ext cx="141294" cy="0"/>
            </a:xfrm>
            <a:prstGeom prst="line">
              <a:avLst/>
            </a:prstGeom>
            <a:noFill/>
            <a:ln w="28575" cap="flat" cmpd="sng" algn="ctr">
              <a:solidFill>
                <a:schemeClr val="bg1"/>
              </a:solidFill>
              <a:prstDash val="solid"/>
              <a:round/>
              <a:headEnd type="none" w="med" len="med"/>
              <a:tailEnd type="none" w="med" len="med"/>
            </a:ln>
            <a:effectLst/>
          </p:spPr>
        </p:cxnSp>
      </p:grpSp>
      <p:sp>
        <p:nvSpPr>
          <p:cNvPr id="84" name="TextBox 83">
            <a:extLst>
              <a:ext uri="{FF2B5EF4-FFF2-40B4-BE49-F238E27FC236}">
                <a16:creationId xmlns:a16="http://schemas.microsoft.com/office/drawing/2014/main" id="{5839C5CC-37ED-471D-B966-3BE8CC85AF0F}"/>
              </a:ext>
            </a:extLst>
          </p:cNvPr>
          <p:cNvSpPr txBox="1"/>
          <p:nvPr/>
        </p:nvSpPr>
        <p:spPr bwMode="auto">
          <a:xfrm>
            <a:off x="903727" y="2513202"/>
            <a:ext cx="369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7</a:t>
            </a:r>
          </a:p>
        </p:txBody>
      </p:sp>
      <p:sp>
        <p:nvSpPr>
          <p:cNvPr id="88" name="TextBox 87">
            <a:extLst>
              <a:ext uri="{FF2B5EF4-FFF2-40B4-BE49-F238E27FC236}">
                <a16:creationId xmlns:a16="http://schemas.microsoft.com/office/drawing/2014/main" id="{5D805984-390D-466C-941F-B4C9DE8102C8}"/>
              </a:ext>
            </a:extLst>
          </p:cNvPr>
          <p:cNvSpPr txBox="1"/>
          <p:nvPr/>
        </p:nvSpPr>
        <p:spPr bwMode="auto">
          <a:xfrm>
            <a:off x="894202" y="2740473"/>
            <a:ext cx="369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6</a:t>
            </a:r>
          </a:p>
        </p:txBody>
      </p:sp>
      <p:sp>
        <p:nvSpPr>
          <p:cNvPr id="89" name="TextBox 88">
            <a:extLst>
              <a:ext uri="{FF2B5EF4-FFF2-40B4-BE49-F238E27FC236}">
                <a16:creationId xmlns:a16="http://schemas.microsoft.com/office/drawing/2014/main" id="{38A28A90-FFAD-4F91-ACC3-95AC7F2D4725}"/>
              </a:ext>
            </a:extLst>
          </p:cNvPr>
          <p:cNvSpPr txBox="1"/>
          <p:nvPr/>
        </p:nvSpPr>
        <p:spPr bwMode="auto">
          <a:xfrm>
            <a:off x="894202" y="2953650"/>
            <a:ext cx="369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5</a:t>
            </a:r>
          </a:p>
        </p:txBody>
      </p:sp>
      <p:sp>
        <p:nvSpPr>
          <p:cNvPr id="90" name="TextBox 89">
            <a:extLst>
              <a:ext uri="{FF2B5EF4-FFF2-40B4-BE49-F238E27FC236}">
                <a16:creationId xmlns:a16="http://schemas.microsoft.com/office/drawing/2014/main" id="{64E43B62-7332-4DDF-A827-1618324148B8}"/>
              </a:ext>
            </a:extLst>
          </p:cNvPr>
          <p:cNvSpPr txBox="1"/>
          <p:nvPr/>
        </p:nvSpPr>
        <p:spPr bwMode="auto">
          <a:xfrm>
            <a:off x="894202" y="3174264"/>
            <a:ext cx="369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4</a:t>
            </a:r>
          </a:p>
        </p:txBody>
      </p:sp>
      <p:sp>
        <p:nvSpPr>
          <p:cNvPr id="91" name="TextBox 90">
            <a:extLst>
              <a:ext uri="{FF2B5EF4-FFF2-40B4-BE49-F238E27FC236}">
                <a16:creationId xmlns:a16="http://schemas.microsoft.com/office/drawing/2014/main" id="{07CF9DDE-E4D3-49B9-B06A-5C9E4AF7F038}"/>
              </a:ext>
            </a:extLst>
          </p:cNvPr>
          <p:cNvSpPr txBox="1"/>
          <p:nvPr/>
        </p:nvSpPr>
        <p:spPr bwMode="auto">
          <a:xfrm>
            <a:off x="894202" y="3382483"/>
            <a:ext cx="369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3</a:t>
            </a:r>
          </a:p>
        </p:txBody>
      </p:sp>
      <p:sp>
        <p:nvSpPr>
          <p:cNvPr id="92" name="TextBox 91">
            <a:extLst>
              <a:ext uri="{FF2B5EF4-FFF2-40B4-BE49-F238E27FC236}">
                <a16:creationId xmlns:a16="http://schemas.microsoft.com/office/drawing/2014/main" id="{749537E8-6E96-4B32-8E1B-5BF989B37B02}"/>
              </a:ext>
            </a:extLst>
          </p:cNvPr>
          <p:cNvSpPr txBox="1"/>
          <p:nvPr/>
        </p:nvSpPr>
        <p:spPr bwMode="auto">
          <a:xfrm>
            <a:off x="894202" y="3598139"/>
            <a:ext cx="369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2</a:t>
            </a:r>
          </a:p>
        </p:txBody>
      </p:sp>
      <p:sp>
        <p:nvSpPr>
          <p:cNvPr id="93" name="TextBox 92">
            <a:extLst>
              <a:ext uri="{FF2B5EF4-FFF2-40B4-BE49-F238E27FC236}">
                <a16:creationId xmlns:a16="http://schemas.microsoft.com/office/drawing/2014/main" id="{D2C7C1C3-F077-4448-AB31-5BFAB6AA8E0A}"/>
              </a:ext>
            </a:extLst>
          </p:cNvPr>
          <p:cNvSpPr txBox="1"/>
          <p:nvPr/>
        </p:nvSpPr>
        <p:spPr bwMode="auto">
          <a:xfrm>
            <a:off x="894202" y="3818752"/>
            <a:ext cx="369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1</a:t>
            </a:r>
          </a:p>
        </p:txBody>
      </p:sp>
      <p:sp>
        <p:nvSpPr>
          <p:cNvPr id="94" name="TextBox 93">
            <a:extLst>
              <a:ext uri="{FF2B5EF4-FFF2-40B4-BE49-F238E27FC236}">
                <a16:creationId xmlns:a16="http://schemas.microsoft.com/office/drawing/2014/main" id="{F61D9241-9BA8-45AD-8E9F-2BAD246214FE}"/>
              </a:ext>
            </a:extLst>
          </p:cNvPr>
          <p:cNvSpPr txBox="1"/>
          <p:nvPr/>
        </p:nvSpPr>
        <p:spPr bwMode="auto">
          <a:xfrm>
            <a:off x="894202" y="4031930"/>
            <a:ext cx="369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0</a:t>
            </a:r>
          </a:p>
        </p:txBody>
      </p:sp>
      <p:sp>
        <p:nvSpPr>
          <p:cNvPr id="95" name="TextBox 94">
            <a:extLst>
              <a:ext uri="{FF2B5EF4-FFF2-40B4-BE49-F238E27FC236}">
                <a16:creationId xmlns:a16="http://schemas.microsoft.com/office/drawing/2014/main" id="{1A0FCCCC-D5EE-4C4F-9613-E06D2C9CFE41}"/>
              </a:ext>
            </a:extLst>
          </p:cNvPr>
          <p:cNvSpPr txBox="1"/>
          <p:nvPr/>
        </p:nvSpPr>
        <p:spPr bwMode="auto">
          <a:xfrm>
            <a:off x="839667" y="4257500"/>
            <a:ext cx="525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-1</a:t>
            </a:r>
          </a:p>
        </p:txBody>
      </p:sp>
      <p:sp>
        <p:nvSpPr>
          <p:cNvPr id="96" name="TextBox 95">
            <a:extLst>
              <a:ext uri="{FF2B5EF4-FFF2-40B4-BE49-F238E27FC236}">
                <a16:creationId xmlns:a16="http://schemas.microsoft.com/office/drawing/2014/main" id="{9858FC32-DEAA-4786-8F4C-E644F5E71681}"/>
              </a:ext>
            </a:extLst>
          </p:cNvPr>
          <p:cNvSpPr txBox="1"/>
          <p:nvPr/>
        </p:nvSpPr>
        <p:spPr bwMode="auto">
          <a:xfrm>
            <a:off x="844625" y="4468199"/>
            <a:ext cx="525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-2</a:t>
            </a:r>
          </a:p>
        </p:txBody>
      </p:sp>
      <p:sp>
        <p:nvSpPr>
          <p:cNvPr id="97" name="TextBox 96">
            <a:extLst>
              <a:ext uri="{FF2B5EF4-FFF2-40B4-BE49-F238E27FC236}">
                <a16:creationId xmlns:a16="http://schemas.microsoft.com/office/drawing/2014/main" id="{D429F7EF-DF6E-4841-936A-6638355CB154}"/>
              </a:ext>
            </a:extLst>
          </p:cNvPr>
          <p:cNvSpPr txBox="1"/>
          <p:nvPr/>
        </p:nvSpPr>
        <p:spPr bwMode="auto">
          <a:xfrm>
            <a:off x="844625" y="4666893"/>
            <a:ext cx="525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0">
                <a:solidFill>
                  <a:schemeClr val="bg1"/>
                </a:solidFill>
                <a:latin typeface="Calibri" panose="020F0502020204030204" pitchFamily="34" charset="0"/>
              </a:rPr>
              <a:t>-3</a:t>
            </a:r>
          </a:p>
        </p:txBody>
      </p:sp>
      <p:cxnSp>
        <p:nvCxnSpPr>
          <p:cNvPr id="99" name="Straight Connector 98">
            <a:extLst>
              <a:ext uri="{FF2B5EF4-FFF2-40B4-BE49-F238E27FC236}">
                <a16:creationId xmlns:a16="http://schemas.microsoft.com/office/drawing/2014/main" id="{1587C84D-F505-42EA-A02B-596CF1B9E2C1}"/>
              </a:ext>
            </a:extLst>
          </p:cNvPr>
          <p:cNvCxnSpPr>
            <a:cxnSpLocks/>
          </p:cNvCxnSpPr>
          <p:nvPr/>
        </p:nvCxnSpPr>
        <p:spPr bwMode="auto">
          <a:xfrm>
            <a:off x="1288672" y="4867835"/>
            <a:ext cx="0" cy="89238"/>
          </a:xfrm>
          <a:prstGeom prst="line">
            <a:avLst/>
          </a:prstGeom>
          <a:noFill/>
          <a:ln w="28575" cap="flat" cmpd="sng" algn="ctr">
            <a:solidFill>
              <a:schemeClr val="bg1"/>
            </a:solidFill>
            <a:prstDash val="solid"/>
            <a:round/>
            <a:headEnd type="none" w="med" len="med"/>
            <a:tailEnd type="none" w="med" len="med"/>
          </a:ln>
          <a:effectLst/>
        </p:spPr>
      </p:cxnSp>
      <p:grpSp>
        <p:nvGrpSpPr>
          <p:cNvPr id="153" name="Group 152">
            <a:extLst>
              <a:ext uri="{FF2B5EF4-FFF2-40B4-BE49-F238E27FC236}">
                <a16:creationId xmlns:a16="http://schemas.microsoft.com/office/drawing/2014/main" id="{C8546AA9-14C1-488D-9F22-7781CC3F92DC}"/>
              </a:ext>
            </a:extLst>
          </p:cNvPr>
          <p:cNvGrpSpPr/>
          <p:nvPr/>
        </p:nvGrpSpPr>
        <p:grpSpPr>
          <a:xfrm>
            <a:off x="5190456" y="2895564"/>
            <a:ext cx="96674" cy="1521735"/>
            <a:chOff x="1978314" y="4488587"/>
            <a:chExt cx="61380" cy="670455"/>
          </a:xfrm>
        </p:grpSpPr>
        <p:cxnSp>
          <p:nvCxnSpPr>
            <p:cNvPr id="154" name="Straight Connector 153">
              <a:extLst>
                <a:ext uri="{FF2B5EF4-FFF2-40B4-BE49-F238E27FC236}">
                  <a16:creationId xmlns:a16="http://schemas.microsoft.com/office/drawing/2014/main" id="{FED8A5A6-F956-4F56-B340-0FD548956B78}"/>
                </a:ext>
              </a:extLst>
            </p:cNvPr>
            <p:cNvCxnSpPr>
              <a:cxnSpLocks/>
            </p:cNvCxnSpPr>
            <p:nvPr/>
          </p:nvCxnSpPr>
          <p:spPr bwMode="auto">
            <a:xfrm>
              <a:off x="2008218" y="4493308"/>
              <a:ext cx="0" cy="659438"/>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97DCFEB9-7A99-49FF-87A9-E66F3F5EAA8F}"/>
                </a:ext>
              </a:extLst>
            </p:cNvPr>
            <p:cNvCxnSpPr/>
            <p:nvPr/>
          </p:nvCxnSpPr>
          <p:spPr bwMode="auto">
            <a:xfrm>
              <a:off x="1978314" y="4488587"/>
              <a:ext cx="61380"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FFAB93E6-25B1-49C5-B90F-C23C5F307AFC}"/>
                </a:ext>
              </a:extLst>
            </p:cNvPr>
            <p:cNvCxnSpPr/>
            <p:nvPr/>
          </p:nvCxnSpPr>
          <p:spPr bwMode="auto">
            <a:xfrm>
              <a:off x="1978314" y="5159042"/>
              <a:ext cx="613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9CDBE5A7-6889-4639-8A08-8297FFD7EF05}"/>
              </a:ext>
            </a:extLst>
          </p:cNvPr>
          <p:cNvGrpSpPr/>
          <p:nvPr/>
        </p:nvGrpSpPr>
        <p:grpSpPr>
          <a:xfrm>
            <a:off x="5285467" y="2803759"/>
            <a:ext cx="96674" cy="1708553"/>
            <a:chOff x="1978314" y="4488587"/>
            <a:chExt cx="61380" cy="670455"/>
          </a:xfrm>
        </p:grpSpPr>
        <p:cxnSp>
          <p:nvCxnSpPr>
            <p:cNvPr id="158" name="Straight Connector 157">
              <a:extLst>
                <a:ext uri="{FF2B5EF4-FFF2-40B4-BE49-F238E27FC236}">
                  <a16:creationId xmlns:a16="http://schemas.microsoft.com/office/drawing/2014/main" id="{35843F47-D7E5-4E96-8EDF-F39F43373572}"/>
                </a:ext>
              </a:extLst>
            </p:cNvPr>
            <p:cNvCxnSpPr>
              <a:cxnSpLocks/>
            </p:cNvCxnSpPr>
            <p:nvPr/>
          </p:nvCxnSpPr>
          <p:spPr bwMode="auto">
            <a:xfrm>
              <a:off x="2008218" y="4493308"/>
              <a:ext cx="0" cy="659438"/>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E22A61AD-B737-48D8-9B72-99974E056489}"/>
                </a:ext>
              </a:extLst>
            </p:cNvPr>
            <p:cNvCxnSpPr/>
            <p:nvPr/>
          </p:nvCxnSpPr>
          <p:spPr bwMode="auto">
            <a:xfrm>
              <a:off x="1978314" y="4488587"/>
              <a:ext cx="61380"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9D4F4E1A-5683-4A6B-90AD-0D3EF69E75FF}"/>
                </a:ext>
              </a:extLst>
            </p:cNvPr>
            <p:cNvCxnSpPr/>
            <p:nvPr/>
          </p:nvCxnSpPr>
          <p:spPr bwMode="auto">
            <a:xfrm>
              <a:off x="1978314" y="5159042"/>
              <a:ext cx="613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F0EC4853-3672-4268-994E-9B694FA9E4A7}"/>
              </a:ext>
            </a:extLst>
          </p:cNvPr>
          <p:cNvGrpSpPr/>
          <p:nvPr/>
        </p:nvGrpSpPr>
        <p:grpSpPr>
          <a:xfrm>
            <a:off x="6535628" y="2883769"/>
            <a:ext cx="96674" cy="1555200"/>
            <a:chOff x="1978314" y="4488587"/>
            <a:chExt cx="61380" cy="670455"/>
          </a:xfrm>
        </p:grpSpPr>
        <p:cxnSp>
          <p:nvCxnSpPr>
            <p:cNvPr id="162" name="Straight Connector 161">
              <a:extLst>
                <a:ext uri="{FF2B5EF4-FFF2-40B4-BE49-F238E27FC236}">
                  <a16:creationId xmlns:a16="http://schemas.microsoft.com/office/drawing/2014/main" id="{F491C1A8-D0E2-40F8-B290-FFD101F8E861}"/>
                </a:ext>
              </a:extLst>
            </p:cNvPr>
            <p:cNvCxnSpPr>
              <a:cxnSpLocks/>
            </p:cNvCxnSpPr>
            <p:nvPr/>
          </p:nvCxnSpPr>
          <p:spPr bwMode="auto">
            <a:xfrm>
              <a:off x="2008218" y="4493308"/>
              <a:ext cx="0" cy="659438"/>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55969711-84DC-4D82-98CE-BD409A13E42C}"/>
                </a:ext>
              </a:extLst>
            </p:cNvPr>
            <p:cNvCxnSpPr/>
            <p:nvPr/>
          </p:nvCxnSpPr>
          <p:spPr bwMode="auto">
            <a:xfrm>
              <a:off x="1978314" y="4488587"/>
              <a:ext cx="61380"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82F21A3B-DFAD-4AFE-B37E-C3FD1B1446DE}"/>
                </a:ext>
              </a:extLst>
            </p:cNvPr>
            <p:cNvCxnSpPr/>
            <p:nvPr/>
          </p:nvCxnSpPr>
          <p:spPr bwMode="auto">
            <a:xfrm>
              <a:off x="1978314" y="5159042"/>
              <a:ext cx="613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F850B041-46E2-4344-8EAA-B9058B518DC2}"/>
              </a:ext>
            </a:extLst>
          </p:cNvPr>
          <p:cNvGrpSpPr/>
          <p:nvPr/>
        </p:nvGrpSpPr>
        <p:grpSpPr>
          <a:xfrm>
            <a:off x="6628972" y="3438840"/>
            <a:ext cx="96674" cy="1083472"/>
            <a:chOff x="1978314" y="4488587"/>
            <a:chExt cx="61380" cy="670455"/>
          </a:xfrm>
        </p:grpSpPr>
        <p:cxnSp>
          <p:nvCxnSpPr>
            <p:cNvPr id="166" name="Straight Connector 165">
              <a:extLst>
                <a:ext uri="{FF2B5EF4-FFF2-40B4-BE49-F238E27FC236}">
                  <a16:creationId xmlns:a16="http://schemas.microsoft.com/office/drawing/2014/main" id="{8148A56C-9DDA-465E-8553-6522561C3528}"/>
                </a:ext>
              </a:extLst>
            </p:cNvPr>
            <p:cNvCxnSpPr>
              <a:cxnSpLocks/>
            </p:cNvCxnSpPr>
            <p:nvPr/>
          </p:nvCxnSpPr>
          <p:spPr bwMode="auto">
            <a:xfrm>
              <a:off x="2008218" y="4493308"/>
              <a:ext cx="0" cy="659438"/>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BF56B894-0D7A-467E-A62E-26E25E6FD228}"/>
                </a:ext>
              </a:extLst>
            </p:cNvPr>
            <p:cNvCxnSpPr/>
            <p:nvPr/>
          </p:nvCxnSpPr>
          <p:spPr bwMode="auto">
            <a:xfrm>
              <a:off x="1978314" y="4488587"/>
              <a:ext cx="61380"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F59EF268-DD6F-4EE9-AB6B-E23AC32B9415}"/>
                </a:ext>
              </a:extLst>
            </p:cNvPr>
            <p:cNvCxnSpPr/>
            <p:nvPr/>
          </p:nvCxnSpPr>
          <p:spPr bwMode="auto">
            <a:xfrm>
              <a:off x="1978314" y="5159042"/>
              <a:ext cx="61380" cy="0"/>
            </a:xfrm>
            <a:prstGeom prst="line">
              <a:avLst/>
            </a:prstGeom>
            <a:noFill/>
            <a:ln w="28575" cap="flat" cmpd="sng" algn="ctr">
              <a:solidFill>
                <a:schemeClr val="bg1"/>
              </a:solidFill>
              <a:prstDash val="solid"/>
              <a:round/>
              <a:headEnd type="none" w="med" len="med"/>
              <a:tailEnd type="none" w="med" len="med"/>
            </a:ln>
            <a:effectLst/>
          </p:spPr>
        </p:cxnSp>
      </p:grpSp>
      <p:cxnSp>
        <p:nvCxnSpPr>
          <p:cNvPr id="102" name="Straight Connector 101">
            <a:extLst>
              <a:ext uri="{FF2B5EF4-FFF2-40B4-BE49-F238E27FC236}">
                <a16:creationId xmlns:a16="http://schemas.microsoft.com/office/drawing/2014/main" id="{96F7B1E4-0C86-4306-850D-90C52C51398B}"/>
              </a:ext>
            </a:extLst>
          </p:cNvPr>
          <p:cNvCxnSpPr>
            <a:cxnSpLocks/>
          </p:cNvCxnSpPr>
          <p:nvPr/>
        </p:nvCxnSpPr>
        <p:spPr bwMode="auto">
          <a:xfrm>
            <a:off x="2617456" y="4874583"/>
            <a:ext cx="0" cy="89238"/>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C9B1398D-91DF-4723-9E0E-DFE18ED2B62F}"/>
              </a:ext>
            </a:extLst>
          </p:cNvPr>
          <p:cNvCxnSpPr>
            <a:cxnSpLocks/>
          </p:cNvCxnSpPr>
          <p:nvPr/>
        </p:nvCxnSpPr>
        <p:spPr bwMode="auto">
          <a:xfrm>
            <a:off x="3946716" y="4874583"/>
            <a:ext cx="0" cy="89238"/>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BEBA7D68-6936-4B1C-AA2F-1FB9DCD51BF3}"/>
              </a:ext>
            </a:extLst>
          </p:cNvPr>
          <p:cNvCxnSpPr>
            <a:cxnSpLocks/>
          </p:cNvCxnSpPr>
          <p:nvPr/>
        </p:nvCxnSpPr>
        <p:spPr bwMode="auto">
          <a:xfrm>
            <a:off x="5275976" y="4874583"/>
            <a:ext cx="0" cy="89238"/>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9E117BF-9D6F-433B-A036-D85E3A62CD9F}"/>
              </a:ext>
            </a:extLst>
          </p:cNvPr>
          <p:cNvCxnSpPr>
            <a:cxnSpLocks/>
          </p:cNvCxnSpPr>
          <p:nvPr/>
        </p:nvCxnSpPr>
        <p:spPr bwMode="auto">
          <a:xfrm>
            <a:off x="6605234" y="4854364"/>
            <a:ext cx="0" cy="118982"/>
          </a:xfrm>
          <a:prstGeom prst="line">
            <a:avLst/>
          </a:prstGeom>
          <a:noFill/>
          <a:ln w="28575" cap="flat" cmpd="sng" algn="ctr">
            <a:solidFill>
              <a:schemeClr val="bg1"/>
            </a:solidFill>
            <a:prstDash val="solid"/>
            <a:round/>
            <a:headEnd type="none" w="med" len="med"/>
            <a:tailEnd type="none" w="med" len="med"/>
          </a:ln>
          <a:effectLst/>
        </p:spPr>
      </p:cxnSp>
      <p:grpSp>
        <p:nvGrpSpPr>
          <p:cNvPr id="141" name="Group 140">
            <a:extLst>
              <a:ext uri="{FF2B5EF4-FFF2-40B4-BE49-F238E27FC236}">
                <a16:creationId xmlns:a16="http://schemas.microsoft.com/office/drawing/2014/main" id="{CEFDE085-78DA-4C7F-9EEB-6B4509A36436}"/>
              </a:ext>
            </a:extLst>
          </p:cNvPr>
          <p:cNvGrpSpPr/>
          <p:nvPr/>
        </p:nvGrpSpPr>
        <p:grpSpPr>
          <a:xfrm>
            <a:off x="2616793" y="3483975"/>
            <a:ext cx="96674" cy="1131683"/>
            <a:chOff x="1978314" y="4488587"/>
            <a:chExt cx="61380" cy="670455"/>
          </a:xfrm>
        </p:grpSpPr>
        <p:cxnSp>
          <p:nvCxnSpPr>
            <p:cNvPr id="142" name="Straight Connector 141">
              <a:extLst>
                <a:ext uri="{FF2B5EF4-FFF2-40B4-BE49-F238E27FC236}">
                  <a16:creationId xmlns:a16="http://schemas.microsoft.com/office/drawing/2014/main" id="{BCF6A168-2D29-462D-A062-C45FD9F11539}"/>
                </a:ext>
              </a:extLst>
            </p:cNvPr>
            <p:cNvCxnSpPr>
              <a:cxnSpLocks/>
            </p:cNvCxnSpPr>
            <p:nvPr/>
          </p:nvCxnSpPr>
          <p:spPr bwMode="auto">
            <a:xfrm>
              <a:off x="2008218" y="4493308"/>
              <a:ext cx="0" cy="659438"/>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21F35013-A0E8-4AE3-9E24-A0910C188BF9}"/>
                </a:ext>
              </a:extLst>
            </p:cNvPr>
            <p:cNvCxnSpPr/>
            <p:nvPr/>
          </p:nvCxnSpPr>
          <p:spPr bwMode="auto">
            <a:xfrm>
              <a:off x="1978314" y="4488587"/>
              <a:ext cx="61380"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056DB11-0D19-42D8-9E1E-8A1C49E19B10}"/>
                </a:ext>
              </a:extLst>
            </p:cNvPr>
            <p:cNvCxnSpPr/>
            <p:nvPr/>
          </p:nvCxnSpPr>
          <p:spPr bwMode="auto">
            <a:xfrm>
              <a:off x="1978314" y="5159042"/>
              <a:ext cx="613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D91C96ED-CDE0-47CB-8246-E34B3EAC1D7F}"/>
              </a:ext>
            </a:extLst>
          </p:cNvPr>
          <p:cNvGrpSpPr/>
          <p:nvPr/>
        </p:nvGrpSpPr>
        <p:grpSpPr>
          <a:xfrm>
            <a:off x="3940295" y="3117260"/>
            <a:ext cx="96674" cy="1496730"/>
            <a:chOff x="1978314" y="4488587"/>
            <a:chExt cx="61380" cy="670455"/>
          </a:xfrm>
        </p:grpSpPr>
        <p:cxnSp>
          <p:nvCxnSpPr>
            <p:cNvPr id="150" name="Straight Connector 149">
              <a:extLst>
                <a:ext uri="{FF2B5EF4-FFF2-40B4-BE49-F238E27FC236}">
                  <a16:creationId xmlns:a16="http://schemas.microsoft.com/office/drawing/2014/main" id="{D0238692-5FB4-4614-AA2A-673E7C49748E}"/>
                </a:ext>
              </a:extLst>
            </p:cNvPr>
            <p:cNvCxnSpPr>
              <a:cxnSpLocks/>
            </p:cNvCxnSpPr>
            <p:nvPr/>
          </p:nvCxnSpPr>
          <p:spPr bwMode="auto">
            <a:xfrm>
              <a:off x="2008218" y="4493308"/>
              <a:ext cx="0" cy="659438"/>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96BDC6B3-50DF-4B93-AD4A-F502A36C7764}"/>
                </a:ext>
              </a:extLst>
            </p:cNvPr>
            <p:cNvCxnSpPr/>
            <p:nvPr/>
          </p:nvCxnSpPr>
          <p:spPr bwMode="auto">
            <a:xfrm>
              <a:off x="1978314" y="4488587"/>
              <a:ext cx="61380"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CA367DE3-EFA7-4225-8CF3-4D7167D9135A}"/>
                </a:ext>
              </a:extLst>
            </p:cNvPr>
            <p:cNvCxnSpPr/>
            <p:nvPr/>
          </p:nvCxnSpPr>
          <p:spPr bwMode="auto">
            <a:xfrm>
              <a:off x="1978314" y="5159042"/>
              <a:ext cx="613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ADCE9787-D004-4315-B841-2E0D346C72F5}"/>
              </a:ext>
            </a:extLst>
          </p:cNvPr>
          <p:cNvGrpSpPr/>
          <p:nvPr/>
        </p:nvGrpSpPr>
        <p:grpSpPr>
          <a:xfrm>
            <a:off x="2522639" y="3367472"/>
            <a:ext cx="96674" cy="1055971"/>
            <a:chOff x="1978314" y="4488587"/>
            <a:chExt cx="61380" cy="670455"/>
          </a:xfrm>
        </p:grpSpPr>
        <p:cxnSp>
          <p:nvCxnSpPr>
            <p:cNvPr id="134" name="Straight Connector 133">
              <a:extLst>
                <a:ext uri="{FF2B5EF4-FFF2-40B4-BE49-F238E27FC236}">
                  <a16:creationId xmlns:a16="http://schemas.microsoft.com/office/drawing/2014/main" id="{84629E0F-0F8D-4AAC-9EEC-20E9BA8764D3}"/>
                </a:ext>
              </a:extLst>
            </p:cNvPr>
            <p:cNvCxnSpPr>
              <a:cxnSpLocks/>
            </p:cNvCxnSpPr>
            <p:nvPr/>
          </p:nvCxnSpPr>
          <p:spPr bwMode="auto">
            <a:xfrm>
              <a:off x="2008218" y="4493308"/>
              <a:ext cx="0" cy="659438"/>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ACBD2BD-1183-4357-BA97-C6D4AFE2E266}"/>
                </a:ext>
              </a:extLst>
            </p:cNvPr>
            <p:cNvCxnSpPr/>
            <p:nvPr/>
          </p:nvCxnSpPr>
          <p:spPr bwMode="auto">
            <a:xfrm>
              <a:off x="1978314" y="4488587"/>
              <a:ext cx="61380"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2A08021-9036-4839-819A-6D8E1023EE1F}"/>
                </a:ext>
              </a:extLst>
            </p:cNvPr>
            <p:cNvCxnSpPr/>
            <p:nvPr/>
          </p:nvCxnSpPr>
          <p:spPr bwMode="auto">
            <a:xfrm>
              <a:off x="1978314" y="5159042"/>
              <a:ext cx="613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5885E509-0306-45E1-B82E-630D95A38844}"/>
              </a:ext>
            </a:extLst>
          </p:cNvPr>
          <p:cNvGrpSpPr/>
          <p:nvPr/>
        </p:nvGrpSpPr>
        <p:grpSpPr>
          <a:xfrm>
            <a:off x="3843616" y="3138931"/>
            <a:ext cx="96674" cy="1260033"/>
            <a:chOff x="1978314" y="4488587"/>
            <a:chExt cx="61380" cy="670455"/>
          </a:xfrm>
        </p:grpSpPr>
        <p:cxnSp>
          <p:nvCxnSpPr>
            <p:cNvPr id="146" name="Straight Connector 145">
              <a:extLst>
                <a:ext uri="{FF2B5EF4-FFF2-40B4-BE49-F238E27FC236}">
                  <a16:creationId xmlns:a16="http://schemas.microsoft.com/office/drawing/2014/main" id="{1BE48D5D-4097-432E-9DBD-BD2D4B90128B}"/>
                </a:ext>
              </a:extLst>
            </p:cNvPr>
            <p:cNvCxnSpPr>
              <a:cxnSpLocks/>
            </p:cNvCxnSpPr>
            <p:nvPr/>
          </p:nvCxnSpPr>
          <p:spPr bwMode="auto">
            <a:xfrm>
              <a:off x="2008218" y="4493308"/>
              <a:ext cx="0" cy="659438"/>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EFC6859F-B652-4234-B8F2-97D556F104CF}"/>
                </a:ext>
              </a:extLst>
            </p:cNvPr>
            <p:cNvCxnSpPr/>
            <p:nvPr/>
          </p:nvCxnSpPr>
          <p:spPr bwMode="auto">
            <a:xfrm>
              <a:off x="1978314" y="4488587"/>
              <a:ext cx="61380"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C5BB0DC8-C750-4585-8C3F-5CED00F58827}"/>
                </a:ext>
              </a:extLst>
            </p:cNvPr>
            <p:cNvCxnSpPr/>
            <p:nvPr/>
          </p:nvCxnSpPr>
          <p:spPr bwMode="auto">
            <a:xfrm>
              <a:off x="1978314" y="5159042"/>
              <a:ext cx="61380" cy="0"/>
            </a:xfrm>
            <a:prstGeom prst="line">
              <a:avLst/>
            </a:prstGeom>
            <a:noFill/>
            <a:ln w="28575" cap="flat" cmpd="sng" algn="ctr">
              <a:solidFill>
                <a:schemeClr val="bg1"/>
              </a:solidFill>
              <a:prstDash val="solid"/>
              <a:round/>
              <a:headEnd type="none" w="med" len="med"/>
              <a:tailEnd type="none" w="med" len="med"/>
            </a:ln>
            <a:effectLst/>
          </p:spPr>
        </p:cxnSp>
      </p:grpSp>
      <p:sp>
        <p:nvSpPr>
          <p:cNvPr id="108" name="TextBox 107">
            <a:extLst>
              <a:ext uri="{FF2B5EF4-FFF2-40B4-BE49-F238E27FC236}">
                <a16:creationId xmlns:a16="http://schemas.microsoft.com/office/drawing/2014/main" id="{F8539EA5-4F36-462B-8992-13A8FC68C7E4}"/>
              </a:ext>
            </a:extLst>
          </p:cNvPr>
          <p:cNvSpPr txBox="1"/>
          <p:nvPr/>
        </p:nvSpPr>
        <p:spPr bwMode="auto">
          <a:xfrm>
            <a:off x="2301497" y="4899508"/>
            <a:ext cx="6271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a:solidFill>
                  <a:schemeClr val="bg1"/>
                </a:solidFill>
              </a:rPr>
              <a:t>48</a:t>
            </a:r>
          </a:p>
        </p:txBody>
      </p:sp>
      <p:sp>
        <p:nvSpPr>
          <p:cNvPr id="109" name="TextBox 108">
            <a:extLst>
              <a:ext uri="{FF2B5EF4-FFF2-40B4-BE49-F238E27FC236}">
                <a16:creationId xmlns:a16="http://schemas.microsoft.com/office/drawing/2014/main" id="{9E1DC493-1508-491D-829C-87603E6ADA73}"/>
              </a:ext>
            </a:extLst>
          </p:cNvPr>
          <p:cNvSpPr txBox="1"/>
          <p:nvPr/>
        </p:nvSpPr>
        <p:spPr bwMode="auto">
          <a:xfrm>
            <a:off x="3622701" y="4899508"/>
            <a:ext cx="6271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a:solidFill>
                  <a:schemeClr val="bg1"/>
                </a:solidFill>
              </a:rPr>
              <a:t>96</a:t>
            </a:r>
          </a:p>
        </p:txBody>
      </p:sp>
      <p:sp>
        <p:nvSpPr>
          <p:cNvPr id="110" name="TextBox 109">
            <a:extLst>
              <a:ext uri="{FF2B5EF4-FFF2-40B4-BE49-F238E27FC236}">
                <a16:creationId xmlns:a16="http://schemas.microsoft.com/office/drawing/2014/main" id="{6D241E30-030C-427E-A244-250ABDA7A979}"/>
              </a:ext>
            </a:extLst>
          </p:cNvPr>
          <p:cNvSpPr txBox="1"/>
          <p:nvPr/>
        </p:nvSpPr>
        <p:spPr bwMode="auto">
          <a:xfrm>
            <a:off x="4899288" y="4899508"/>
            <a:ext cx="7114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a:solidFill>
                  <a:schemeClr val="bg1"/>
                </a:solidFill>
              </a:rPr>
              <a:t>148</a:t>
            </a:r>
          </a:p>
        </p:txBody>
      </p:sp>
      <p:sp>
        <p:nvSpPr>
          <p:cNvPr id="111" name="TextBox 110">
            <a:extLst>
              <a:ext uri="{FF2B5EF4-FFF2-40B4-BE49-F238E27FC236}">
                <a16:creationId xmlns:a16="http://schemas.microsoft.com/office/drawing/2014/main" id="{D03D42C3-FD62-473C-A5B1-5E7FCD5205B3}"/>
              </a:ext>
            </a:extLst>
          </p:cNvPr>
          <p:cNvSpPr txBox="1"/>
          <p:nvPr/>
        </p:nvSpPr>
        <p:spPr bwMode="auto">
          <a:xfrm>
            <a:off x="6250234" y="4899508"/>
            <a:ext cx="7114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a:solidFill>
                  <a:schemeClr val="bg1"/>
                </a:solidFill>
              </a:rPr>
              <a:t>192</a:t>
            </a:r>
          </a:p>
        </p:txBody>
      </p:sp>
      <p:sp>
        <p:nvSpPr>
          <p:cNvPr id="122" name="Freeform: Shape 121">
            <a:extLst>
              <a:ext uri="{FF2B5EF4-FFF2-40B4-BE49-F238E27FC236}">
                <a16:creationId xmlns:a16="http://schemas.microsoft.com/office/drawing/2014/main" id="{0809CE0D-5825-4BCE-A691-4D1C13D79594}"/>
              </a:ext>
            </a:extLst>
          </p:cNvPr>
          <p:cNvSpPr/>
          <p:nvPr/>
        </p:nvSpPr>
        <p:spPr bwMode="auto">
          <a:xfrm>
            <a:off x="1290674" y="4049143"/>
            <a:ext cx="2709334" cy="161123"/>
          </a:xfrm>
          <a:custGeom>
            <a:avLst/>
            <a:gdLst>
              <a:gd name="connsiteX0" fmla="*/ 0 w 1720205"/>
              <a:gd name="connsiteY0" fmla="*/ 102300 h 102300"/>
              <a:gd name="connsiteX1" fmla="*/ 875054 w 1720205"/>
              <a:gd name="connsiteY1" fmla="*/ 15738 h 102300"/>
              <a:gd name="connsiteX2" fmla="*/ 1720205 w 1720205"/>
              <a:gd name="connsiteY2" fmla="*/ 0 h 102300"/>
            </a:gdLst>
            <a:ahLst/>
            <a:cxnLst>
              <a:cxn ang="0">
                <a:pos x="connsiteX0" y="connsiteY0"/>
              </a:cxn>
              <a:cxn ang="0">
                <a:pos x="connsiteX1" y="connsiteY1"/>
              </a:cxn>
              <a:cxn ang="0">
                <a:pos x="connsiteX2" y="connsiteY2"/>
              </a:cxn>
            </a:cxnLst>
            <a:rect l="l" t="t" r="r" b="b"/>
            <a:pathLst>
              <a:path w="1720205" h="102300">
                <a:moveTo>
                  <a:pt x="0" y="102300"/>
                </a:moveTo>
                <a:lnTo>
                  <a:pt x="875054" y="15738"/>
                </a:lnTo>
                <a:lnTo>
                  <a:pt x="1720205" y="0"/>
                </a:lnTo>
              </a:path>
            </a:pathLst>
          </a:custGeom>
          <a:noFill/>
          <a:ln w="28575">
            <a:solidFill>
              <a:schemeClr val="accent3"/>
            </a:solidFill>
            <a:miter lim="800000"/>
            <a:headEnd/>
            <a:tailEnd/>
          </a:ln>
        </p:spPr>
        <p:txBody>
          <a:bodyPr rtlCol="0" anchor="ctr"/>
          <a:lstStyle/>
          <a:p>
            <a:pPr algn="ctr"/>
            <a:endParaRPr lang="en-US" sz="2400" dirty="0"/>
          </a:p>
        </p:txBody>
      </p:sp>
      <p:sp>
        <p:nvSpPr>
          <p:cNvPr id="121" name="Freeform: Shape 120">
            <a:extLst>
              <a:ext uri="{FF2B5EF4-FFF2-40B4-BE49-F238E27FC236}">
                <a16:creationId xmlns:a16="http://schemas.microsoft.com/office/drawing/2014/main" id="{8FCBD7D8-2B1E-4883-9324-4D48014ADECE}"/>
              </a:ext>
            </a:extLst>
          </p:cNvPr>
          <p:cNvSpPr/>
          <p:nvPr/>
        </p:nvSpPr>
        <p:spPr bwMode="auto">
          <a:xfrm>
            <a:off x="1298111" y="3754165"/>
            <a:ext cx="5282334" cy="448664"/>
          </a:xfrm>
          <a:custGeom>
            <a:avLst/>
            <a:gdLst>
              <a:gd name="connsiteX0" fmla="*/ 0 w 3353849"/>
              <a:gd name="connsiteY0" fmla="*/ 284865 h 284865"/>
              <a:gd name="connsiteX1" fmla="*/ 807379 w 3353849"/>
              <a:gd name="connsiteY1" fmla="*/ 103874 h 284865"/>
              <a:gd name="connsiteX2" fmla="*/ 1647808 w 3353849"/>
              <a:gd name="connsiteY2" fmla="*/ 36199 h 284865"/>
              <a:gd name="connsiteX3" fmla="*/ 2500828 w 3353849"/>
              <a:gd name="connsiteY3" fmla="*/ 0 h 284865"/>
              <a:gd name="connsiteX4" fmla="*/ 3353849 w 3353849"/>
              <a:gd name="connsiteY4" fmla="*/ 25182 h 284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849" h="284865">
                <a:moveTo>
                  <a:pt x="0" y="284865"/>
                </a:moveTo>
                <a:lnTo>
                  <a:pt x="807379" y="103874"/>
                </a:lnTo>
                <a:lnTo>
                  <a:pt x="1647808" y="36199"/>
                </a:lnTo>
                <a:lnTo>
                  <a:pt x="2500828" y="0"/>
                </a:lnTo>
                <a:lnTo>
                  <a:pt x="3353849" y="25182"/>
                </a:lnTo>
              </a:path>
            </a:pathLst>
          </a:custGeom>
          <a:noFill/>
          <a:ln w="28575">
            <a:solidFill>
              <a:schemeClr val="accent1"/>
            </a:solidFill>
            <a:miter lim="800000"/>
            <a:headEnd/>
            <a:tailEnd/>
          </a:ln>
        </p:spPr>
        <p:txBody>
          <a:bodyPr rtlCol="0" anchor="ctr"/>
          <a:lstStyle/>
          <a:p>
            <a:pPr algn="ctr"/>
            <a:endParaRPr lang="en-US" sz="2400" dirty="0"/>
          </a:p>
        </p:txBody>
      </p:sp>
      <p:sp>
        <p:nvSpPr>
          <p:cNvPr id="123" name="Freeform: Shape 122">
            <a:extLst>
              <a:ext uri="{FF2B5EF4-FFF2-40B4-BE49-F238E27FC236}">
                <a16:creationId xmlns:a16="http://schemas.microsoft.com/office/drawing/2014/main" id="{B306A2B7-C7FC-473A-A07A-E1924CD6C0C2}"/>
              </a:ext>
            </a:extLst>
          </p:cNvPr>
          <p:cNvSpPr/>
          <p:nvPr/>
        </p:nvSpPr>
        <p:spPr bwMode="auto">
          <a:xfrm>
            <a:off x="4004966" y="3637661"/>
            <a:ext cx="2672151" cy="413960"/>
          </a:xfrm>
          <a:custGeom>
            <a:avLst/>
            <a:gdLst>
              <a:gd name="connsiteX0" fmla="*/ 0 w 1696597"/>
              <a:gd name="connsiteY0" fmla="*/ 262831 h 262831"/>
              <a:gd name="connsiteX1" fmla="*/ 843577 w 1696597"/>
              <a:gd name="connsiteY1" fmla="*/ 88135 h 262831"/>
              <a:gd name="connsiteX2" fmla="*/ 1696597 w 1696597"/>
              <a:gd name="connsiteY2" fmla="*/ 0 h 262831"/>
            </a:gdLst>
            <a:ahLst/>
            <a:cxnLst>
              <a:cxn ang="0">
                <a:pos x="connsiteX0" y="connsiteY0"/>
              </a:cxn>
              <a:cxn ang="0">
                <a:pos x="connsiteX1" y="connsiteY1"/>
              </a:cxn>
              <a:cxn ang="0">
                <a:pos x="connsiteX2" y="connsiteY2"/>
              </a:cxn>
            </a:cxnLst>
            <a:rect l="l" t="t" r="r" b="b"/>
            <a:pathLst>
              <a:path w="1696597" h="262831">
                <a:moveTo>
                  <a:pt x="0" y="262831"/>
                </a:moveTo>
                <a:lnTo>
                  <a:pt x="843577" y="88135"/>
                </a:lnTo>
                <a:lnTo>
                  <a:pt x="1696597" y="0"/>
                </a:lnTo>
              </a:path>
            </a:pathLst>
          </a:custGeom>
          <a:noFill/>
          <a:ln w="28575">
            <a:solidFill>
              <a:schemeClr val="accent4"/>
            </a:solidFill>
            <a:miter lim="800000"/>
            <a:headEnd/>
            <a:tailEnd/>
          </a:ln>
        </p:spPr>
        <p:txBody>
          <a:bodyPr rtlCol="0" anchor="ctr"/>
          <a:lstStyle/>
          <a:p>
            <a:pPr algn="ctr"/>
            <a:endParaRPr lang="en-US" sz="2400" dirty="0"/>
          </a:p>
        </p:txBody>
      </p:sp>
      <p:sp>
        <p:nvSpPr>
          <p:cNvPr id="124" name="Oval 123">
            <a:extLst>
              <a:ext uri="{FF2B5EF4-FFF2-40B4-BE49-F238E27FC236}">
                <a16:creationId xmlns:a16="http://schemas.microsoft.com/office/drawing/2014/main" id="{A4ADE25C-830B-4235-81F7-65E93C0576A5}"/>
              </a:ext>
            </a:extLst>
          </p:cNvPr>
          <p:cNvSpPr/>
          <p:nvPr/>
        </p:nvSpPr>
        <p:spPr bwMode="auto">
          <a:xfrm>
            <a:off x="6545740" y="3756644"/>
            <a:ext cx="72008" cy="72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D2A6C330-41C1-4CC0-A3D9-98218BA87066}"/>
              </a:ext>
            </a:extLst>
          </p:cNvPr>
          <p:cNvSpPr/>
          <p:nvPr/>
        </p:nvSpPr>
        <p:spPr bwMode="auto">
          <a:xfrm>
            <a:off x="5199748" y="3702109"/>
            <a:ext cx="72008" cy="72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A44A631B-8A9C-402A-8B52-B8B8FE9F426C}"/>
              </a:ext>
            </a:extLst>
          </p:cNvPr>
          <p:cNvSpPr/>
          <p:nvPr/>
        </p:nvSpPr>
        <p:spPr bwMode="auto">
          <a:xfrm>
            <a:off x="3858714" y="3771515"/>
            <a:ext cx="72008" cy="72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6DAB08A2-7854-46DB-8D12-9420CA4D645F}"/>
              </a:ext>
            </a:extLst>
          </p:cNvPr>
          <p:cNvSpPr/>
          <p:nvPr/>
        </p:nvSpPr>
        <p:spPr bwMode="auto">
          <a:xfrm>
            <a:off x="2530075" y="3880584"/>
            <a:ext cx="72008" cy="72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EFEB3D02-FC7D-4F8C-9044-74D983E704BC}"/>
              </a:ext>
            </a:extLst>
          </p:cNvPr>
          <p:cNvSpPr/>
          <p:nvPr/>
        </p:nvSpPr>
        <p:spPr bwMode="auto">
          <a:xfrm>
            <a:off x="1263406" y="4165648"/>
            <a:ext cx="72008" cy="720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224BF222-B717-4C74-80B1-2BDCD1C99728}"/>
              </a:ext>
            </a:extLst>
          </p:cNvPr>
          <p:cNvSpPr/>
          <p:nvPr/>
        </p:nvSpPr>
        <p:spPr bwMode="auto">
          <a:xfrm>
            <a:off x="2626749" y="4036749"/>
            <a:ext cx="72008" cy="7200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AFE54FE0-7081-40D6-B858-0D846A63A5E1}"/>
              </a:ext>
            </a:extLst>
          </p:cNvPr>
          <p:cNvSpPr/>
          <p:nvPr/>
        </p:nvSpPr>
        <p:spPr bwMode="auto">
          <a:xfrm>
            <a:off x="3955388" y="4019397"/>
            <a:ext cx="72008" cy="7200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6061AE5D-404A-4465-951E-1AA5EB8C4045}"/>
              </a:ext>
            </a:extLst>
          </p:cNvPr>
          <p:cNvSpPr/>
          <p:nvPr/>
        </p:nvSpPr>
        <p:spPr bwMode="auto">
          <a:xfrm>
            <a:off x="5306335" y="3734334"/>
            <a:ext cx="72008" cy="72008"/>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8327BCCD-650D-4265-9894-69277E590E3B}"/>
              </a:ext>
            </a:extLst>
          </p:cNvPr>
          <p:cNvSpPr/>
          <p:nvPr/>
        </p:nvSpPr>
        <p:spPr bwMode="auto">
          <a:xfrm>
            <a:off x="6639931" y="3600480"/>
            <a:ext cx="72008" cy="72008"/>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solidFill>
                <a:schemeClr val="tx1"/>
              </a:solidFill>
              <a:latin typeface="Calibri" panose="020F0502020204030204" pitchFamily="34" charset="0"/>
            </a:endParaRPr>
          </a:p>
        </p:txBody>
      </p:sp>
      <p:sp>
        <p:nvSpPr>
          <p:cNvPr id="169" name="TextBox 168">
            <a:extLst>
              <a:ext uri="{FF2B5EF4-FFF2-40B4-BE49-F238E27FC236}">
                <a16:creationId xmlns:a16="http://schemas.microsoft.com/office/drawing/2014/main" id="{00B33466-E9A2-46D5-A557-ECC4A655F5D6}"/>
              </a:ext>
            </a:extLst>
          </p:cNvPr>
          <p:cNvSpPr txBox="1"/>
          <p:nvPr/>
        </p:nvSpPr>
        <p:spPr bwMode="auto">
          <a:xfrm>
            <a:off x="2068790" y="3588860"/>
            <a:ext cx="67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accent1"/>
                </a:solidFill>
                <a:latin typeface="Calibri" panose="020F0502020204030204" pitchFamily="34" charset="0"/>
              </a:rPr>
              <a:t>1.3</a:t>
            </a:r>
          </a:p>
        </p:txBody>
      </p:sp>
      <p:sp>
        <p:nvSpPr>
          <p:cNvPr id="170" name="TextBox 169">
            <a:extLst>
              <a:ext uri="{FF2B5EF4-FFF2-40B4-BE49-F238E27FC236}">
                <a16:creationId xmlns:a16="http://schemas.microsoft.com/office/drawing/2014/main" id="{A36D23CE-DE51-416B-ABAB-83C6E3A2AC45}"/>
              </a:ext>
            </a:extLst>
          </p:cNvPr>
          <p:cNvSpPr txBox="1"/>
          <p:nvPr/>
        </p:nvSpPr>
        <p:spPr bwMode="auto">
          <a:xfrm>
            <a:off x="3407295" y="3495514"/>
            <a:ext cx="67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accent1"/>
                </a:solidFill>
                <a:latin typeface="Calibri" panose="020F0502020204030204" pitchFamily="34" charset="0"/>
              </a:rPr>
              <a:t>1.8</a:t>
            </a:r>
          </a:p>
        </p:txBody>
      </p:sp>
      <p:sp>
        <p:nvSpPr>
          <p:cNvPr id="171" name="TextBox 170">
            <a:extLst>
              <a:ext uri="{FF2B5EF4-FFF2-40B4-BE49-F238E27FC236}">
                <a16:creationId xmlns:a16="http://schemas.microsoft.com/office/drawing/2014/main" id="{276D8885-DCB5-459F-8AD6-4C441A418C4F}"/>
              </a:ext>
            </a:extLst>
          </p:cNvPr>
          <p:cNvSpPr txBox="1"/>
          <p:nvPr/>
        </p:nvSpPr>
        <p:spPr bwMode="auto">
          <a:xfrm>
            <a:off x="4767471" y="3412169"/>
            <a:ext cx="67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accent1"/>
                </a:solidFill>
                <a:latin typeface="Calibri" panose="020F0502020204030204" pitchFamily="34" charset="0"/>
              </a:rPr>
              <a:t>2.1</a:t>
            </a:r>
          </a:p>
        </p:txBody>
      </p:sp>
      <p:sp>
        <p:nvSpPr>
          <p:cNvPr id="172" name="TextBox 171">
            <a:extLst>
              <a:ext uri="{FF2B5EF4-FFF2-40B4-BE49-F238E27FC236}">
                <a16:creationId xmlns:a16="http://schemas.microsoft.com/office/drawing/2014/main" id="{19343156-3466-47F3-92CE-7BF30B24863B}"/>
              </a:ext>
            </a:extLst>
          </p:cNvPr>
          <p:cNvSpPr txBox="1"/>
          <p:nvPr/>
        </p:nvSpPr>
        <p:spPr bwMode="auto">
          <a:xfrm>
            <a:off x="6087641" y="3310490"/>
            <a:ext cx="67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a:solidFill>
                  <a:schemeClr val="accent1"/>
                </a:solidFill>
              </a:rPr>
              <a:t>1.9</a:t>
            </a:r>
          </a:p>
        </p:txBody>
      </p:sp>
      <p:sp>
        <p:nvSpPr>
          <p:cNvPr id="173" name="TextBox 172">
            <a:extLst>
              <a:ext uri="{FF2B5EF4-FFF2-40B4-BE49-F238E27FC236}">
                <a16:creationId xmlns:a16="http://schemas.microsoft.com/office/drawing/2014/main" id="{979AD155-D5A8-471B-9AEF-CAD3E89F55EF}"/>
              </a:ext>
            </a:extLst>
          </p:cNvPr>
          <p:cNvSpPr txBox="1"/>
          <p:nvPr/>
        </p:nvSpPr>
        <p:spPr bwMode="auto">
          <a:xfrm>
            <a:off x="6094308" y="3735545"/>
            <a:ext cx="67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a:solidFill>
                  <a:schemeClr val="accent4"/>
                </a:solidFill>
              </a:rPr>
              <a:t>2.6</a:t>
            </a:r>
          </a:p>
        </p:txBody>
      </p:sp>
      <p:sp>
        <p:nvSpPr>
          <p:cNvPr id="174" name="TextBox 173">
            <a:extLst>
              <a:ext uri="{FF2B5EF4-FFF2-40B4-BE49-F238E27FC236}">
                <a16:creationId xmlns:a16="http://schemas.microsoft.com/office/drawing/2014/main" id="{02B6CF8B-4805-4454-B46C-E8C73A099D5C}"/>
              </a:ext>
            </a:extLst>
          </p:cNvPr>
          <p:cNvSpPr txBox="1"/>
          <p:nvPr/>
        </p:nvSpPr>
        <p:spPr bwMode="auto">
          <a:xfrm>
            <a:off x="4752451" y="3822240"/>
            <a:ext cx="67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a:solidFill>
                  <a:schemeClr val="accent4"/>
                </a:solidFill>
              </a:rPr>
              <a:t>2.0</a:t>
            </a:r>
          </a:p>
        </p:txBody>
      </p:sp>
      <p:sp>
        <p:nvSpPr>
          <p:cNvPr id="175" name="TextBox 174">
            <a:extLst>
              <a:ext uri="{FF2B5EF4-FFF2-40B4-BE49-F238E27FC236}">
                <a16:creationId xmlns:a16="http://schemas.microsoft.com/office/drawing/2014/main" id="{397A3F1C-4482-457C-A412-8B908D4A9073}"/>
              </a:ext>
            </a:extLst>
          </p:cNvPr>
          <p:cNvSpPr txBox="1"/>
          <p:nvPr/>
        </p:nvSpPr>
        <p:spPr bwMode="auto">
          <a:xfrm>
            <a:off x="3404213" y="4053624"/>
            <a:ext cx="67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a:solidFill>
                  <a:schemeClr val="accent3"/>
                </a:solidFill>
              </a:rPr>
              <a:t>0.7</a:t>
            </a:r>
          </a:p>
        </p:txBody>
      </p:sp>
      <p:sp>
        <p:nvSpPr>
          <p:cNvPr id="176" name="TextBox 175">
            <a:extLst>
              <a:ext uri="{FF2B5EF4-FFF2-40B4-BE49-F238E27FC236}">
                <a16:creationId xmlns:a16="http://schemas.microsoft.com/office/drawing/2014/main" id="{FA5E1FC1-1DC9-400C-814A-7D3B2A2CF5DD}"/>
              </a:ext>
            </a:extLst>
          </p:cNvPr>
          <p:cNvSpPr txBox="1"/>
          <p:nvPr/>
        </p:nvSpPr>
        <p:spPr bwMode="auto">
          <a:xfrm>
            <a:off x="2111807" y="4113905"/>
            <a:ext cx="67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a:solidFill>
                  <a:schemeClr val="accent3"/>
                </a:solidFill>
              </a:rPr>
              <a:t>0.6</a:t>
            </a:r>
          </a:p>
        </p:txBody>
      </p:sp>
      <p:sp>
        <p:nvSpPr>
          <p:cNvPr id="177" name="TextBox 176">
            <a:extLst>
              <a:ext uri="{FF2B5EF4-FFF2-40B4-BE49-F238E27FC236}">
                <a16:creationId xmlns:a16="http://schemas.microsoft.com/office/drawing/2014/main" id="{6AC6E00C-23D3-4AAE-8043-59932BDB675D}"/>
              </a:ext>
            </a:extLst>
          </p:cNvPr>
          <p:cNvSpPr txBox="1"/>
          <p:nvPr/>
        </p:nvSpPr>
        <p:spPr bwMode="auto">
          <a:xfrm>
            <a:off x="955657" y="5495170"/>
            <a:ext cx="59692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tabLst>
                <a:tab pos="847725" algn="l"/>
                <a:tab pos="1682750" algn="l"/>
                <a:tab pos="2520950" algn="l"/>
                <a:tab pos="3351213" algn="l"/>
              </a:tabLst>
            </a:pPr>
            <a:r>
              <a:rPr lang="zh-CN" sz="1600">
                <a:solidFill>
                  <a:schemeClr val="accent1"/>
                </a:solidFill>
              </a:rPr>
              <a:t>383 333 292 228 210</a:t>
            </a:r>
          </a:p>
        </p:txBody>
      </p:sp>
      <p:sp>
        <p:nvSpPr>
          <p:cNvPr id="178" name="TextBox 177">
            <a:extLst>
              <a:ext uri="{FF2B5EF4-FFF2-40B4-BE49-F238E27FC236}">
                <a16:creationId xmlns:a16="http://schemas.microsoft.com/office/drawing/2014/main" id="{2709E94C-029F-43E6-A313-24F3F06C74AA}"/>
              </a:ext>
            </a:extLst>
          </p:cNvPr>
          <p:cNvSpPr txBox="1"/>
          <p:nvPr/>
        </p:nvSpPr>
        <p:spPr bwMode="auto">
          <a:xfrm>
            <a:off x="955657" y="5714812"/>
            <a:ext cx="59692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tabLst>
                <a:tab pos="847725" algn="l"/>
                <a:tab pos="1682750" algn="l"/>
                <a:tab pos="2520950" algn="l"/>
                <a:tab pos="3351213" algn="l"/>
              </a:tabLst>
            </a:pPr>
            <a:r>
              <a:rPr lang="zh-CN" sz="1600">
                <a:solidFill>
                  <a:schemeClr val="accent3"/>
                </a:solidFill>
              </a:rPr>
              <a:t>383 316 268</a:t>
            </a:r>
            <a:r>
              <a:rPr lang="zh-CN" sz="1600">
                <a:solidFill>
                  <a:schemeClr val="accent1"/>
                </a:solidFill>
              </a:rPr>
              <a:t> </a:t>
            </a:r>
            <a:r>
              <a:rPr lang="zh-CN" sz="1600">
                <a:solidFill>
                  <a:schemeClr val="accent4"/>
                </a:solidFill>
              </a:rPr>
              <a:t>201 193</a:t>
            </a:r>
          </a:p>
        </p:txBody>
      </p:sp>
      <p:sp>
        <p:nvSpPr>
          <p:cNvPr id="179" name="TextBox 178">
            <a:extLst>
              <a:ext uri="{FF2B5EF4-FFF2-40B4-BE49-F238E27FC236}">
                <a16:creationId xmlns:a16="http://schemas.microsoft.com/office/drawing/2014/main" id="{E868C82B-B556-4C1B-9ACC-A99FBC5F5159}"/>
              </a:ext>
            </a:extLst>
          </p:cNvPr>
          <p:cNvSpPr txBox="1"/>
          <p:nvPr/>
        </p:nvSpPr>
        <p:spPr bwMode="auto">
          <a:xfrm>
            <a:off x="638704" y="5598040"/>
            <a:ext cx="2808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tabLst>
                <a:tab pos="847725" algn="l"/>
                <a:tab pos="1682750" algn="l"/>
                <a:tab pos="2520950" algn="l"/>
                <a:tab pos="3351213" algn="l"/>
              </a:tabLst>
            </a:pPr>
            <a:r>
              <a:rPr lang="zh-CN" sz="1600" b="1">
                <a:solidFill>
                  <a:schemeClr val="bg1"/>
                </a:solidFill>
              </a:rPr>
              <a:t>n</a:t>
            </a:r>
          </a:p>
        </p:txBody>
      </p:sp>
      <p:sp>
        <p:nvSpPr>
          <p:cNvPr id="181" name="TextBox 180">
            <a:extLst>
              <a:ext uri="{FF2B5EF4-FFF2-40B4-BE49-F238E27FC236}">
                <a16:creationId xmlns:a16="http://schemas.microsoft.com/office/drawing/2014/main" id="{52D6BD1F-D63D-471B-BA8F-AE2644BB0057}"/>
              </a:ext>
            </a:extLst>
          </p:cNvPr>
          <p:cNvSpPr txBox="1"/>
          <p:nvPr/>
        </p:nvSpPr>
        <p:spPr bwMode="auto">
          <a:xfrm>
            <a:off x="2434096" y="1799459"/>
            <a:ext cx="48193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spcBef>
                <a:spcPts val="0"/>
              </a:spcBef>
              <a:spcAft>
                <a:spcPct val="0"/>
              </a:spcAft>
              <a:buClrTx/>
              <a:buFontTx/>
              <a:buNone/>
            </a:pPr>
            <a:r>
              <a:rPr lang="zh-CN" b="0">
                <a:solidFill>
                  <a:schemeClr val="bg1"/>
                </a:solidFill>
              </a:rPr>
              <a:t>多拉韦林 + 2 NRTIs（第 1 天 - 第 192 周）</a:t>
            </a:r>
          </a:p>
          <a:p>
            <a:pPr algn="l" rtl="0">
              <a:spcBef>
                <a:spcPts val="0"/>
              </a:spcBef>
              <a:spcAft>
                <a:spcPct val="0"/>
              </a:spcAft>
              <a:buClrTx/>
              <a:buFontTx/>
              <a:buNone/>
            </a:pPr>
            <a:r>
              <a:rPr lang="zh-CN">
                <a:solidFill>
                  <a:schemeClr val="bg1"/>
                </a:solidFill>
              </a:rPr>
              <a:t>DRV/RTV + 2 NRTIs（第 1 天 - 第 96 周）</a:t>
            </a:r>
          </a:p>
          <a:p>
            <a:pPr algn="l" rtl="0">
              <a:spcBef>
                <a:spcPts val="0"/>
              </a:spcBef>
              <a:spcAft>
                <a:spcPct val="0"/>
              </a:spcAft>
              <a:buClrTx/>
              <a:buFontTx/>
              <a:buNone/>
            </a:pPr>
            <a:r>
              <a:rPr lang="zh-CN" b="0">
                <a:solidFill>
                  <a:schemeClr val="bg1"/>
                </a:solidFill>
              </a:rPr>
              <a:t>改用多拉韦林 </a:t>
            </a:r>
            <a:r>
              <a:rPr lang="zh-CN">
                <a:solidFill>
                  <a:schemeClr val="bg1"/>
                </a:solidFill>
              </a:rPr>
              <a:t>+ 2 NRTIs（第 96-192 周）</a:t>
            </a:r>
          </a:p>
        </p:txBody>
      </p:sp>
      <p:sp>
        <p:nvSpPr>
          <p:cNvPr id="184" name="TextBox 183">
            <a:extLst>
              <a:ext uri="{FF2B5EF4-FFF2-40B4-BE49-F238E27FC236}">
                <a16:creationId xmlns:a16="http://schemas.microsoft.com/office/drawing/2014/main" id="{EB2810A6-2670-4D45-8D52-DD88CAB7C7AA}"/>
              </a:ext>
            </a:extLst>
          </p:cNvPr>
          <p:cNvSpPr txBox="1"/>
          <p:nvPr/>
        </p:nvSpPr>
        <p:spPr bwMode="auto">
          <a:xfrm>
            <a:off x="8367927" y="1654479"/>
            <a:ext cx="29157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1">
                <a:solidFill>
                  <a:schemeClr val="bg1"/>
                </a:solidFill>
                <a:latin typeface="Calibri" panose="020F0502020204030204" pitchFamily="34" charset="0"/>
              </a:rPr>
              <a:t>继续使用多拉韦林 + 2 NRTIs</a:t>
            </a:r>
          </a:p>
        </p:txBody>
      </p:sp>
      <p:sp>
        <p:nvSpPr>
          <p:cNvPr id="185" name="TextBox 184">
            <a:extLst>
              <a:ext uri="{FF2B5EF4-FFF2-40B4-BE49-F238E27FC236}">
                <a16:creationId xmlns:a16="http://schemas.microsoft.com/office/drawing/2014/main" id="{EE1CF35A-918A-416F-88E6-F5220DC05347}"/>
              </a:ext>
            </a:extLst>
          </p:cNvPr>
          <p:cNvSpPr txBox="1"/>
          <p:nvPr/>
        </p:nvSpPr>
        <p:spPr bwMode="auto">
          <a:xfrm rot="16200000">
            <a:off x="6458629" y="2265608"/>
            <a:ext cx="21868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1">
                <a:solidFill>
                  <a:schemeClr val="bg1"/>
                </a:solidFill>
                <a:latin typeface="Calibri" panose="020F0502020204030204" pitchFamily="34" charset="0"/>
              </a:rPr>
              <a:t>平均值变化 (mg/dL)</a:t>
            </a:r>
          </a:p>
        </p:txBody>
      </p:sp>
      <p:cxnSp>
        <p:nvCxnSpPr>
          <p:cNvPr id="187" name="Straight Connector 186">
            <a:extLst>
              <a:ext uri="{FF2B5EF4-FFF2-40B4-BE49-F238E27FC236}">
                <a16:creationId xmlns:a16="http://schemas.microsoft.com/office/drawing/2014/main" id="{EE26D18F-C295-4A33-AE79-CF02EDA26A15}"/>
              </a:ext>
            </a:extLst>
          </p:cNvPr>
          <p:cNvCxnSpPr>
            <a:cxnSpLocks/>
          </p:cNvCxnSpPr>
          <p:nvPr/>
        </p:nvCxnSpPr>
        <p:spPr bwMode="auto">
          <a:xfrm>
            <a:off x="8039273" y="1748188"/>
            <a:ext cx="0" cy="160744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CDA467C7-956A-4550-A668-3E995CA2FE85}"/>
              </a:ext>
            </a:extLst>
          </p:cNvPr>
          <p:cNvCxnSpPr>
            <a:cxnSpLocks/>
          </p:cNvCxnSpPr>
          <p:nvPr/>
        </p:nvCxnSpPr>
        <p:spPr bwMode="auto">
          <a:xfrm>
            <a:off x="7960659" y="1760600"/>
            <a:ext cx="82751"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620FB2EA-C0CD-4EFA-B25A-2EDB890B55F8}"/>
              </a:ext>
            </a:extLst>
          </p:cNvPr>
          <p:cNvCxnSpPr>
            <a:cxnSpLocks/>
          </p:cNvCxnSpPr>
          <p:nvPr/>
        </p:nvCxnSpPr>
        <p:spPr bwMode="auto">
          <a:xfrm>
            <a:off x="7960659" y="2076709"/>
            <a:ext cx="82751"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AB066AEF-FEC9-4F97-B3BC-611468C3DB9D}"/>
              </a:ext>
            </a:extLst>
          </p:cNvPr>
          <p:cNvCxnSpPr>
            <a:cxnSpLocks/>
          </p:cNvCxnSpPr>
          <p:nvPr/>
        </p:nvCxnSpPr>
        <p:spPr bwMode="auto">
          <a:xfrm>
            <a:off x="7960659" y="2392818"/>
            <a:ext cx="82751"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5039437B-EBFA-400C-8903-80AC5A7568F4}"/>
              </a:ext>
            </a:extLst>
          </p:cNvPr>
          <p:cNvCxnSpPr>
            <a:cxnSpLocks/>
          </p:cNvCxnSpPr>
          <p:nvPr/>
        </p:nvCxnSpPr>
        <p:spPr bwMode="auto">
          <a:xfrm>
            <a:off x="7960659" y="3025036"/>
            <a:ext cx="82751"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AF71AB4D-1DD9-43FE-A1EE-1A2E29B7FD6D}"/>
              </a:ext>
            </a:extLst>
          </p:cNvPr>
          <p:cNvCxnSpPr>
            <a:cxnSpLocks/>
          </p:cNvCxnSpPr>
          <p:nvPr/>
        </p:nvCxnSpPr>
        <p:spPr bwMode="auto">
          <a:xfrm>
            <a:off x="7960659" y="3341146"/>
            <a:ext cx="82751" cy="0"/>
          </a:xfrm>
          <a:prstGeom prst="line">
            <a:avLst/>
          </a:prstGeom>
          <a:noFill/>
          <a:ln w="28575" cap="flat" cmpd="sng" algn="ctr">
            <a:solidFill>
              <a:schemeClr val="bg1"/>
            </a:solidFill>
            <a:prstDash val="solid"/>
            <a:round/>
            <a:headEnd type="none" w="med" len="med"/>
            <a:tailEnd type="none" w="med" len="med"/>
          </a:ln>
          <a:effectLst/>
        </p:spPr>
      </p:cxnSp>
      <p:sp>
        <p:nvSpPr>
          <p:cNvPr id="198" name="TextBox 197">
            <a:extLst>
              <a:ext uri="{FF2B5EF4-FFF2-40B4-BE49-F238E27FC236}">
                <a16:creationId xmlns:a16="http://schemas.microsoft.com/office/drawing/2014/main" id="{5E45ACBD-27D1-4C97-B2C1-93ABE3A77F28}"/>
              </a:ext>
            </a:extLst>
          </p:cNvPr>
          <p:cNvSpPr txBox="1"/>
          <p:nvPr/>
        </p:nvSpPr>
        <p:spPr bwMode="auto">
          <a:xfrm>
            <a:off x="7664823" y="1597166"/>
            <a:ext cx="3868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30</a:t>
            </a:r>
          </a:p>
        </p:txBody>
      </p:sp>
      <p:sp>
        <p:nvSpPr>
          <p:cNvPr id="199" name="TextBox 198">
            <a:extLst>
              <a:ext uri="{FF2B5EF4-FFF2-40B4-BE49-F238E27FC236}">
                <a16:creationId xmlns:a16="http://schemas.microsoft.com/office/drawing/2014/main" id="{F761B047-7194-4977-BD42-A7235D25FCB1}"/>
              </a:ext>
            </a:extLst>
          </p:cNvPr>
          <p:cNvSpPr txBox="1"/>
          <p:nvPr/>
        </p:nvSpPr>
        <p:spPr bwMode="auto">
          <a:xfrm>
            <a:off x="7664823" y="1911621"/>
            <a:ext cx="3868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20</a:t>
            </a:r>
          </a:p>
        </p:txBody>
      </p:sp>
      <p:sp>
        <p:nvSpPr>
          <p:cNvPr id="200" name="TextBox 199">
            <a:extLst>
              <a:ext uri="{FF2B5EF4-FFF2-40B4-BE49-F238E27FC236}">
                <a16:creationId xmlns:a16="http://schemas.microsoft.com/office/drawing/2014/main" id="{DF30CA51-5BE3-46D4-BDE9-649CDB3C461C}"/>
              </a:ext>
            </a:extLst>
          </p:cNvPr>
          <p:cNvSpPr txBox="1"/>
          <p:nvPr/>
        </p:nvSpPr>
        <p:spPr bwMode="auto">
          <a:xfrm>
            <a:off x="7664823" y="2221937"/>
            <a:ext cx="3868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10</a:t>
            </a:r>
          </a:p>
        </p:txBody>
      </p:sp>
      <p:sp>
        <p:nvSpPr>
          <p:cNvPr id="201" name="TextBox 200">
            <a:extLst>
              <a:ext uri="{FF2B5EF4-FFF2-40B4-BE49-F238E27FC236}">
                <a16:creationId xmlns:a16="http://schemas.microsoft.com/office/drawing/2014/main" id="{3980E5E6-20D0-41F1-918E-82A88F1C1446}"/>
              </a:ext>
            </a:extLst>
          </p:cNvPr>
          <p:cNvSpPr txBox="1"/>
          <p:nvPr/>
        </p:nvSpPr>
        <p:spPr bwMode="auto">
          <a:xfrm>
            <a:off x="7764124" y="2557079"/>
            <a:ext cx="1655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a:t>
            </a:r>
          </a:p>
        </p:txBody>
      </p:sp>
      <p:sp>
        <p:nvSpPr>
          <p:cNvPr id="203" name="TextBox 202">
            <a:extLst>
              <a:ext uri="{FF2B5EF4-FFF2-40B4-BE49-F238E27FC236}">
                <a16:creationId xmlns:a16="http://schemas.microsoft.com/office/drawing/2014/main" id="{57475F8B-39D6-4D50-86D1-5656D4CCF5DD}"/>
              </a:ext>
            </a:extLst>
          </p:cNvPr>
          <p:cNvSpPr txBox="1"/>
          <p:nvPr/>
        </p:nvSpPr>
        <p:spPr bwMode="auto">
          <a:xfrm>
            <a:off x="7625517" y="2869464"/>
            <a:ext cx="5151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-10</a:t>
            </a:r>
          </a:p>
        </p:txBody>
      </p:sp>
      <p:sp>
        <p:nvSpPr>
          <p:cNvPr id="204" name="TextBox 203">
            <a:extLst>
              <a:ext uri="{FF2B5EF4-FFF2-40B4-BE49-F238E27FC236}">
                <a16:creationId xmlns:a16="http://schemas.microsoft.com/office/drawing/2014/main" id="{4461FCB1-C77A-4944-81DD-725E2B8C3988}"/>
              </a:ext>
            </a:extLst>
          </p:cNvPr>
          <p:cNvSpPr txBox="1"/>
          <p:nvPr/>
        </p:nvSpPr>
        <p:spPr bwMode="auto">
          <a:xfrm>
            <a:off x="7625517" y="3175643"/>
            <a:ext cx="5151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-20</a:t>
            </a:r>
          </a:p>
        </p:txBody>
      </p:sp>
      <p:sp>
        <p:nvSpPr>
          <p:cNvPr id="205" name="Rectangle 204">
            <a:extLst>
              <a:ext uri="{FF2B5EF4-FFF2-40B4-BE49-F238E27FC236}">
                <a16:creationId xmlns:a16="http://schemas.microsoft.com/office/drawing/2014/main" id="{3AEE177C-3A74-4161-81B4-4EB0823FB8B3}"/>
              </a:ext>
            </a:extLst>
          </p:cNvPr>
          <p:cNvSpPr/>
          <p:nvPr/>
        </p:nvSpPr>
        <p:spPr bwMode="auto">
          <a:xfrm>
            <a:off x="8235806" y="2610867"/>
            <a:ext cx="258598" cy="993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9C7FDAFD-419D-4CFB-8E71-E4B5F9DB3202}"/>
              </a:ext>
            </a:extLst>
          </p:cNvPr>
          <p:cNvSpPr/>
          <p:nvPr/>
        </p:nvSpPr>
        <p:spPr bwMode="auto">
          <a:xfrm>
            <a:off x="8880748" y="2583975"/>
            <a:ext cx="258598" cy="1261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EB5F30B3-A3BD-4CB8-A516-BB2B52878C5F}"/>
              </a:ext>
            </a:extLst>
          </p:cNvPr>
          <p:cNvSpPr/>
          <p:nvPr/>
        </p:nvSpPr>
        <p:spPr bwMode="auto">
          <a:xfrm>
            <a:off x="9525690" y="2395715"/>
            <a:ext cx="258598" cy="3144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0DFCA02F-F151-498F-8DD5-AB266F92F7D8}"/>
              </a:ext>
            </a:extLst>
          </p:cNvPr>
          <p:cNvSpPr/>
          <p:nvPr/>
        </p:nvSpPr>
        <p:spPr bwMode="auto">
          <a:xfrm>
            <a:off x="10170632" y="2546735"/>
            <a:ext cx="258598" cy="1634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7F0674D4-D182-4028-9812-C331F6EEFF32}"/>
              </a:ext>
            </a:extLst>
          </p:cNvPr>
          <p:cNvSpPr/>
          <p:nvPr/>
        </p:nvSpPr>
        <p:spPr bwMode="auto">
          <a:xfrm>
            <a:off x="10815574" y="2515705"/>
            <a:ext cx="258598" cy="1944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95" name="Straight Connector 194">
            <a:extLst>
              <a:ext uri="{FF2B5EF4-FFF2-40B4-BE49-F238E27FC236}">
                <a16:creationId xmlns:a16="http://schemas.microsoft.com/office/drawing/2014/main" id="{605003EE-D005-4227-9C31-6E746B2F93A5}"/>
              </a:ext>
            </a:extLst>
          </p:cNvPr>
          <p:cNvCxnSpPr>
            <a:cxnSpLocks/>
          </p:cNvCxnSpPr>
          <p:nvPr/>
        </p:nvCxnSpPr>
        <p:spPr bwMode="auto">
          <a:xfrm>
            <a:off x="7960659" y="2708927"/>
            <a:ext cx="3285220" cy="0"/>
          </a:xfrm>
          <a:prstGeom prst="line">
            <a:avLst/>
          </a:prstGeom>
          <a:noFill/>
          <a:ln w="28575" cap="flat" cmpd="sng" algn="ctr">
            <a:solidFill>
              <a:schemeClr val="bg1"/>
            </a:solidFill>
            <a:prstDash val="solid"/>
            <a:round/>
            <a:headEnd type="none" w="med" len="med"/>
            <a:tailEnd type="none" w="med" len="med"/>
          </a:ln>
          <a:effectLst/>
        </p:spPr>
      </p:cxnSp>
      <p:sp>
        <p:nvSpPr>
          <p:cNvPr id="210" name="TextBox 209">
            <a:extLst>
              <a:ext uri="{FF2B5EF4-FFF2-40B4-BE49-F238E27FC236}">
                <a16:creationId xmlns:a16="http://schemas.microsoft.com/office/drawing/2014/main" id="{3CF7E5DF-44AF-4AF0-8162-6DE8001FC8BE}"/>
              </a:ext>
            </a:extLst>
          </p:cNvPr>
          <p:cNvSpPr txBox="1"/>
          <p:nvPr/>
        </p:nvSpPr>
        <p:spPr bwMode="auto">
          <a:xfrm>
            <a:off x="8155123" y="2372958"/>
            <a:ext cx="475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3.0</a:t>
            </a:r>
          </a:p>
        </p:txBody>
      </p:sp>
      <p:sp>
        <p:nvSpPr>
          <p:cNvPr id="211" name="TextBox 210">
            <a:extLst>
              <a:ext uri="{FF2B5EF4-FFF2-40B4-BE49-F238E27FC236}">
                <a16:creationId xmlns:a16="http://schemas.microsoft.com/office/drawing/2014/main" id="{3563477E-0E67-4F1C-8223-B5C3EEC2A7D5}"/>
              </a:ext>
            </a:extLst>
          </p:cNvPr>
          <p:cNvSpPr txBox="1"/>
          <p:nvPr/>
        </p:nvSpPr>
        <p:spPr bwMode="auto">
          <a:xfrm>
            <a:off x="8796444" y="2346064"/>
            <a:ext cx="475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3.7</a:t>
            </a:r>
          </a:p>
        </p:txBody>
      </p:sp>
      <p:sp>
        <p:nvSpPr>
          <p:cNvPr id="212" name="TextBox 211">
            <a:extLst>
              <a:ext uri="{FF2B5EF4-FFF2-40B4-BE49-F238E27FC236}">
                <a16:creationId xmlns:a16="http://schemas.microsoft.com/office/drawing/2014/main" id="{8AA63354-48A0-48CD-AAC9-CCA98EE3D0C9}"/>
              </a:ext>
            </a:extLst>
          </p:cNvPr>
          <p:cNvSpPr txBox="1"/>
          <p:nvPr/>
        </p:nvSpPr>
        <p:spPr bwMode="auto">
          <a:xfrm>
            <a:off x="9452246" y="2155736"/>
            <a:ext cx="475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9.6</a:t>
            </a:r>
          </a:p>
        </p:txBody>
      </p:sp>
      <p:sp>
        <p:nvSpPr>
          <p:cNvPr id="213" name="TextBox 212">
            <a:extLst>
              <a:ext uri="{FF2B5EF4-FFF2-40B4-BE49-F238E27FC236}">
                <a16:creationId xmlns:a16="http://schemas.microsoft.com/office/drawing/2014/main" id="{5F71AC2D-4AC4-41A6-9692-8F7369899C29}"/>
              </a:ext>
            </a:extLst>
          </p:cNvPr>
          <p:cNvSpPr txBox="1"/>
          <p:nvPr/>
        </p:nvSpPr>
        <p:spPr bwMode="auto">
          <a:xfrm>
            <a:off x="10085293" y="2321237"/>
            <a:ext cx="475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5.1</a:t>
            </a:r>
          </a:p>
        </p:txBody>
      </p:sp>
      <p:sp>
        <p:nvSpPr>
          <p:cNvPr id="214" name="TextBox 213">
            <a:extLst>
              <a:ext uri="{FF2B5EF4-FFF2-40B4-BE49-F238E27FC236}">
                <a16:creationId xmlns:a16="http://schemas.microsoft.com/office/drawing/2014/main" id="{277328B9-A59A-49C1-AC8D-573D28D8B682}"/>
              </a:ext>
            </a:extLst>
          </p:cNvPr>
          <p:cNvSpPr txBox="1"/>
          <p:nvPr/>
        </p:nvSpPr>
        <p:spPr bwMode="auto">
          <a:xfrm>
            <a:off x="10728683" y="2277793"/>
            <a:ext cx="475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5.9</a:t>
            </a:r>
          </a:p>
        </p:txBody>
      </p:sp>
      <p:sp>
        <p:nvSpPr>
          <p:cNvPr id="215" name="TextBox 214">
            <a:extLst>
              <a:ext uri="{FF2B5EF4-FFF2-40B4-BE49-F238E27FC236}">
                <a16:creationId xmlns:a16="http://schemas.microsoft.com/office/drawing/2014/main" id="{6205616D-CD2D-466A-8980-01B5AA8C88E7}"/>
              </a:ext>
            </a:extLst>
          </p:cNvPr>
          <p:cNvSpPr txBox="1"/>
          <p:nvPr/>
        </p:nvSpPr>
        <p:spPr bwMode="auto">
          <a:xfrm>
            <a:off x="8078579" y="3268738"/>
            <a:ext cx="6144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1">
                <a:solidFill>
                  <a:schemeClr val="bg1"/>
                </a:solidFill>
                <a:latin typeface="Calibri" panose="020F0502020204030204" pitchFamily="34" charset="0"/>
              </a:rPr>
              <a:t>LDL-C</a:t>
            </a:r>
          </a:p>
        </p:txBody>
      </p:sp>
      <p:sp>
        <p:nvSpPr>
          <p:cNvPr id="216" name="TextBox 215">
            <a:extLst>
              <a:ext uri="{FF2B5EF4-FFF2-40B4-BE49-F238E27FC236}">
                <a16:creationId xmlns:a16="http://schemas.microsoft.com/office/drawing/2014/main" id="{A6774499-8020-4CFB-8332-75069A83476B}"/>
              </a:ext>
            </a:extLst>
          </p:cNvPr>
          <p:cNvSpPr txBox="1"/>
          <p:nvPr/>
        </p:nvSpPr>
        <p:spPr bwMode="auto">
          <a:xfrm>
            <a:off x="8529571" y="3268739"/>
            <a:ext cx="984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1">
                <a:solidFill>
                  <a:schemeClr val="bg1"/>
                </a:solidFill>
                <a:latin typeface="Calibri" panose="020F0502020204030204" pitchFamily="34" charset="0"/>
              </a:rPr>
              <a:t>非 HDL-C</a:t>
            </a:r>
          </a:p>
        </p:txBody>
      </p:sp>
      <p:sp>
        <p:nvSpPr>
          <p:cNvPr id="217" name="TextBox 216">
            <a:extLst>
              <a:ext uri="{FF2B5EF4-FFF2-40B4-BE49-F238E27FC236}">
                <a16:creationId xmlns:a16="http://schemas.microsoft.com/office/drawing/2014/main" id="{87E4AA9D-CFFA-482A-A48E-BF1EF1A02631}"/>
              </a:ext>
            </a:extLst>
          </p:cNvPr>
          <p:cNvSpPr txBox="1"/>
          <p:nvPr/>
        </p:nvSpPr>
        <p:spPr bwMode="auto">
          <a:xfrm>
            <a:off x="9160547" y="3299771"/>
            <a:ext cx="984739"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ts val="1200"/>
              </a:lnSpc>
              <a:spcBef>
                <a:spcPts val="0"/>
              </a:spcBef>
              <a:spcAft>
                <a:spcPct val="0"/>
              </a:spcAft>
              <a:buClrTx/>
              <a:buFontTx/>
              <a:buNone/>
            </a:pPr>
            <a:r>
              <a:rPr lang="zh-CN" sz="1200" b="1">
                <a:solidFill>
                  <a:schemeClr val="bg1"/>
                </a:solidFill>
                <a:latin typeface="Calibri" panose="020F0502020204030204" pitchFamily="34" charset="0"/>
              </a:rPr>
              <a:t>总胆固醇</a:t>
            </a:r>
          </a:p>
        </p:txBody>
      </p:sp>
      <p:sp>
        <p:nvSpPr>
          <p:cNvPr id="218" name="TextBox 217">
            <a:extLst>
              <a:ext uri="{FF2B5EF4-FFF2-40B4-BE49-F238E27FC236}">
                <a16:creationId xmlns:a16="http://schemas.microsoft.com/office/drawing/2014/main" id="{B33405C0-F966-41A5-BCDB-11B7011F215A}"/>
              </a:ext>
            </a:extLst>
          </p:cNvPr>
          <p:cNvSpPr txBox="1"/>
          <p:nvPr/>
        </p:nvSpPr>
        <p:spPr bwMode="auto">
          <a:xfrm>
            <a:off x="9814281" y="3270808"/>
            <a:ext cx="984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200" b="1">
                <a:solidFill>
                  <a:schemeClr val="bg1"/>
                </a:solidFill>
                <a:latin typeface="Calibri" panose="020F0502020204030204" pitchFamily="34" charset="0"/>
              </a:rPr>
              <a:t>甘油三酯</a:t>
            </a:r>
          </a:p>
        </p:txBody>
      </p:sp>
      <p:sp>
        <p:nvSpPr>
          <p:cNvPr id="221" name="TextBox 220">
            <a:extLst>
              <a:ext uri="{FF2B5EF4-FFF2-40B4-BE49-F238E27FC236}">
                <a16:creationId xmlns:a16="http://schemas.microsoft.com/office/drawing/2014/main" id="{BB504717-22E4-4257-ACF1-CE993EE40357}"/>
              </a:ext>
            </a:extLst>
          </p:cNvPr>
          <p:cNvSpPr txBox="1"/>
          <p:nvPr/>
        </p:nvSpPr>
        <p:spPr bwMode="auto">
          <a:xfrm>
            <a:off x="10454398" y="3270808"/>
            <a:ext cx="984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200" b="1">
                <a:solidFill>
                  <a:schemeClr val="bg1"/>
                </a:solidFill>
                <a:latin typeface="Calibri" panose="020F0502020204030204" pitchFamily="34" charset="0"/>
              </a:rPr>
              <a:t>HDL-C</a:t>
            </a:r>
          </a:p>
        </p:txBody>
      </p:sp>
      <p:sp>
        <p:nvSpPr>
          <p:cNvPr id="222" name="Rectangle 221">
            <a:extLst>
              <a:ext uri="{FF2B5EF4-FFF2-40B4-BE49-F238E27FC236}">
                <a16:creationId xmlns:a16="http://schemas.microsoft.com/office/drawing/2014/main" id="{F27C4FFD-0128-4E08-AE9B-D2ABE9C2AB6C}"/>
              </a:ext>
            </a:extLst>
          </p:cNvPr>
          <p:cNvSpPr/>
          <p:nvPr/>
        </p:nvSpPr>
        <p:spPr bwMode="auto">
          <a:xfrm>
            <a:off x="8426135" y="3688284"/>
            <a:ext cx="95164" cy="951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TextBox 222">
            <a:extLst>
              <a:ext uri="{FF2B5EF4-FFF2-40B4-BE49-F238E27FC236}">
                <a16:creationId xmlns:a16="http://schemas.microsoft.com/office/drawing/2014/main" id="{0DC1B235-F5BA-4ACD-A937-161E0B71D7EA}"/>
              </a:ext>
            </a:extLst>
          </p:cNvPr>
          <p:cNvSpPr txBox="1"/>
          <p:nvPr/>
        </p:nvSpPr>
        <p:spPr bwMode="auto">
          <a:xfrm>
            <a:off x="8494404" y="3576570"/>
            <a:ext cx="3383667" cy="314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dirty="0">
                <a:solidFill>
                  <a:schemeClr val="bg1"/>
                </a:solidFill>
                <a:latin typeface="Calibri" panose="020F0502020204030204" pitchFamily="34" charset="0"/>
              </a:rPr>
              <a:t>第 1 天 - 第 192 周（多拉韦林 + 2 NRTIs）</a:t>
            </a:r>
          </a:p>
        </p:txBody>
      </p:sp>
      <p:sp>
        <p:nvSpPr>
          <p:cNvPr id="224" name="TextBox 223">
            <a:extLst>
              <a:ext uri="{FF2B5EF4-FFF2-40B4-BE49-F238E27FC236}">
                <a16:creationId xmlns:a16="http://schemas.microsoft.com/office/drawing/2014/main" id="{C5B6B86B-CB9C-4191-B5EF-0A490197CBB3}"/>
              </a:ext>
            </a:extLst>
          </p:cNvPr>
          <p:cNvSpPr txBox="1"/>
          <p:nvPr/>
        </p:nvSpPr>
        <p:spPr bwMode="auto">
          <a:xfrm>
            <a:off x="8318058" y="3885635"/>
            <a:ext cx="31989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1" dirty="0">
                <a:solidFill>
                  <a:schemeClr val="bg1"/>
                </a:solidFill>
                <a:latin typeface="Calibri" panose="020F0502020204030204" pitchFamily="34" charset="0"/>
              </a:rPr>
              <a:t>改用多拉韦林 + 2 NRTIs</a:t>
            </a:r>
          </a:p>
        </p:txBody>
      </p:sp>
      <p:sp>
        <p:nvSpPr>
          <p:cNvPr id="227" name="TextBox 226">
            <a:extLst>
              <a:ext uri="{FF2B5EF4-FFF2-40B4-BE49-F238E27FC236}">
                <a16:creationId xmlns:a16="http://schemas.microsoft.com/office/drawing/2014/main" id="{A207D32B-13E6-4F44-9253-863D1D1878A7}"/>
              </a:ext>
            </a:extLst>
          </p:cNvPr>
          <p:cNvSpPr txBox="1"/>
          <p:nvPr/>
        </p:nvSpPr>
        <p:spPr bwMode="auto">
          <a:xfrm rot="16200000">
            <a:off x="6376611" y="4512638"/>
            <a:ext cx="2239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1">
                <a:solidFill>
                  <a:schemeClr val="bg1"/>
                </a:solidFill>
                <a:latin typeface="Calibri" panose="020F0502020204030204" pitchFamily="34" charset="0"/>
              </a:rPr>
              <a:t>平均值变化</a:t>
            </a:r>
            <a:r>
              <a:rPr lang="zh-CN" sz="1600" b="1">
                <a:solidFill>
                  <a:schemeClr val="bg1"/>
                </a:solidFill>
              </a:rPr>
              <a:t> (</a:t>
            </a:r>
            <a:r>
              <a:rPr lang="zh-CN" sz="1600" b="1">
                <a:solidFill>
                  <a:schemeClr val="bg1"/>
                </a:solidFill>
                <a:latin typeface="Calibri" panose="020F0502020204030204" pitchFamily="34" charset="0"/>
              </a:rPr>
              <a:t>mg/dL)</a:t>
            </a:r>
          </a:p>
        </p:txBody>
      </p:sp>
      <p:cxnSp>
        <p:nvCxnSpPr>
          <p:cNvPr id="229" name="Straight Connector 228">
            <a:extLst>
              <a:ext uri="{FF2B5EF4-FFF2-40B4-BE49-F238E27FC236}">
                <a16:creationId xmlns:a16="http://schemas.microsoft.com/office/drawing/2014/main" id="{D63FC5C5-47D2-425B-9F13-47770A0A45A2}"/>
              </a:ext>
            </a:extLst>
          </p:cNvPr>
          <p:cNvCxnSpPr>
            <a:cxnSpLocks/>
          </p:cNvCxnSpPr>
          <p:nvPr/>
        </p:nvCxnSpPr>
        <p:spPr bwMode="auto">
          <a:xfrm>
            <a:off x="7971002" y="4104456"/>
            <a:ext cx="0" cy="1526759"/>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C4C201CD-FF95-4E3C-9A7E-26D30D5F5C57}"/>
              </a:ext>
            </a:extLst>
          </p:cNvPr>
          <p:cNvCxnSpPr>
            <a:cxnSpLocks/>
          </p:cNvCxnSpPr>
          <p:nvPr/>
        </p:nvCxnSpPr>
        <p:spPr bwMode="auto">
          <a:xfrm>
            <a:off x="7892390" y="4110662"/>
            <a:ext cx="93095"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E1DBEF26-6201-405F-8707-48B3DA7A5A8D}"/>
              </a:ext>
            </a:extLst>
          </p:cNvPr>
          <p:cNvCxnSpPr>
            <a:cxnSpLocks/>
          </p:cNvCxnSpPr>
          <p:nvPr/>
        </p:nvCxnSpPr>
        <p:spPr bwMode="auto">
          <a:xfrm>
            <a:off x="7892390" y="4411876"/>
            <a:ext cx="93095"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82ADFF3-2D26-406D-9E48-2F412F6B8931}"/>
              </a:ext>
            </a:extLst>
          </p:cNvPr>
          <p:cNvCxnSpPr>
            <a:cxnSpLocks/>
          </p:cNvCxnSpPr>
          <p:nvPr/>
        </p:nvCxnSpPr>
        <p:spPr bwMode="auto">
          <a:xfrm>
            <a:off x="7892390" y="4713090"/>
            <a:ext cx="93095"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65D636B4-5A01-479D-8A3B-7C807722E97B}"/>
              </a:ext>
            </a:extLst>
          </p:cNvPr>
          <p:cNvCxnSpPr>
            <a:cxnSpLocks/>
          </p:cNvCxnSpPr>
          <p:nvPr/>
        </p:nvCxnSpPr>
        <p:spPr bwMode="auto">
          <a:xfrm>
            <a:off x="7892390" y="5315518"/>
            <a:ext cx="93095"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E9FB5568-36E3-4CCE-A68F-51C9335AE071}"/>
              </a:ext>
            </a:extLst>
          </p:cNvPr>
          <p:cNvCxnSpPr>
            <a:cxnSpLocks/>
          </p:cNvCxnSpPr>
          <p:nvPr/>
        </p:nvCxnSpPr>
        <p:spPr bwMode="auto">
          <a:xfrm>
            <a:off x="7892390" y="5616732"/>
            <a:ext cx="93095" cy="0"/>
          </a:xfrm>
          <a:prstGeom prst="line">
            <a:avLst/>
          </a:prstGeom>
          <a:noFill/>
          <a:ln w="28575" cap="flat" cmpd="sng" algn="ctr">
            <a:solidFill>
              <a:schemeClr val="bg1"/>
            </a:solidFill>
            <a:prstDash val="solid"/>
            <a:round/>
            <a:headEnd type="none" w="med" len="med"/>
            <a:tailEnd type="none" w="med" len="med"/>
          </a:ln>
          <a:effectLst/>
        </p:spPr>
      </p:cxnSp>
      <p:sp>
        <p:nvSpPr>
          <p:cNvPr id="241" name="TextBox 240">
            <a:extLst>
              <a:ext uri="{FF2B5EF4-FFF2-40B4-BE49-F238E27FC236}">
                <a16:creationId xmlns:a16="http://schemas.microsoft.com/office/drawing/2014/main" id="{63F567CD-64D1-4EE9-871C-ECEC1A2D6DB2}"/>
              </a:ext>
            </a:extLst>
          </p:cNvPr>
          <p:cNvSpPr txBox="1"/>
          <p:nvPr/>
        </p:nvSpPr>
        <p:spPr bwMode="auto">
          <a:xfrm>
            <a:off x="7551041" y="5457435"/>
            <a:ext cx="5151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-20</a:t>
            </a:r>
          </a:p>
        </p:txBody>
      </p:sp>
      <p:sp>
        <p:nvSpPr>
          <p:cNvPr id="242" name="TextBox 241">
            <a:extLst>
              <a:ext uri="{FF2B5EF4-FFF2-40B4-BE49-F238E27FC236}">
                <a16:creationId xmlns:a16="http://schemas.microsoft.com/office/drawing/2014/main" id="{229EB4FD-04BB-4F34-9BCD-65B992ECE494}"/>
              </a:ext>
            </a:extLst>
          </p:cNvPr>
          <p:cNvSpPr txBox="1"/>
          <p:nvPr/>
        </p:nvSpPr>
        <p:spPr bwMode="auto">
          <a:xfrm>
            <a:off x="7551041" y="5171944"/>
            <a:ext cx="5151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-10</a:t>
            </a:r>
          </a:p>
        </p:txBody>
      </p:sp>
      <p:sp>
        <p:nvSpPr>
          <p:cNvPr id="243" name="TextBox 242">
            <a:extLst>
              <a:ext uri="{FF2B5EF4-FFF2-40B4-BE49-F238E27FC236}">
                <a16:creationId xmlns:a16="http://schemas.microsoft.com/office/drawing/2014/main" id="{141CF7A2-069F-419B-822A-C439D41C302F}"/>
              </a:ext>
            </a:extLst>
          </p:cNvPr>
          <p:cNvSpPr txBox="1"/>
          <p:nvPr/>
        </p:nvSpPr>
        <p:spPr bwMode="auto">
          <a:xfrm>
            <a:off x="7679304" y="4857489"/>
            <a:ext cx="2358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a:t>
            </a:r>
          </a:p>
        </p:txBody>
      </p:sp>
      <p:sp>
        <p:nvSpPr>
          <p:cNvPr id="244" name="TextBox 243">
            <a:extLst>
              <a:ext uri="{FF2B5EF4-FFF2-40B4-BE49-F238E27FC236}">
                <a16:creationId xmlns:a16="http://schemas.microsoft.com/office/drawing/2014/main" id="{8DC6B467-529B-4364-BEFA-419A7BCA7DFE}"/>
              </a:ext>
            </a:extLst>
          </p:cNvPr>
          <p:cNvSpPr txBox="1"/>
          <p:nvPr/>
        </p:nvSpPr>
        <p:spPr bwMode="auto">
          <a:xfrm>
            <a:off x="7590348" y="4561654"/>
            <a:ext cx="366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10</a:t>
            </a:r>
          </a:p>
        </p:txBody>
      </p:sp>
      <p:sp>
        <p:nvSpPr>
          <p:cNvPr id="245" name="TextBox 244">
            <a:extLst>
              <a:ext uri="{FF2B5EF4-FFF2-40B4-BE49-F238E27FC236}">
                <a16:creationId xmlns:a16="http://schemas.microsoft.com/office/drawing/2014/main" id="{3ED8CAE3-16AF-497F-9F8A-E2E4C7FD7C69}"/>
              </a:ext>
            </a:extLst>
          </p:cNvPr>
          <p:cNvSpPr txBox="1"/>
          <p:nvPr/>
        </p:nvSpPr>
        <p:spPr bwMode="auto">
          <a:xfrm>
            <a:off x="7590348" y="4257544"/>
            <a:ext cx="366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20</a:t>
            </a:r>
          </a:p>
        </p:txBody>
      </p:sp>
      <p:sp>
        <p:nvSpPr>
          <p:cNvPr id="246" name="TextBox 245">
            <a:extLst>
              <a:ext uri="{FF2B5EF4-FFF2-40B4-BE49-F238E27FC236}">
                <a16:creationId xmlns:a16="http://schemas.microsoft.com/office/drawing/2014/main" id="{2D38A649-66B9-43D5-95E3-F4B49DE3676C}"/>
              </a:ext>
            </a:extLst>
          </p:cNvPr>
          <p:cNvSpPr txBox="1"/>
          <p:nvPr/>
        </p:nvSpPr>
        <p:spPr bwMode="auto">
          <a:xfrm>
            <a:off x="7590348" y="3949296"/>
            <a:ext cx="366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30</a:t>
            </a:r>
          </a:p>
        </p:txBody>
      </p:sp>
      <p:sp>
        <p:nvSpPr>
          <p:cNvPr id="247" name="TextBox 246">
            <a:extLst>
              <a:ext uri="{FF2B5EF4-FFF2-40B4-BE49-F238E27FC236}">
                <a16:creationId xmlns:a16="http://schemas.microsoft.com/office/drawing/2014/main" id="{7CFC6645-BC21-4685-AB85-06762B8A3AC6}"/>
              </a:ext>
            </a:extLst>
          </p:cNvPr>
          <p:cNvSpPr txBox="1"/>
          <p:nvPr/>
        </p:nvSpPr>
        <p:spPr bwMode="auto">
          <a:xfrm>
            <a:off x="8041341" y="5569150"/>
            <a:ext cx="6144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1">
                <a:solidFill>
                  <a:schemeClr val="bg1"/>
                </a:solidFill>
                <a:latin typeface="Calibri" panose="020F0502020204030204" pitchFamily="34" charset="0"/>
              </a:rPr>
              <a:t>LDL-C</a:t>
            </a:r>
          </a:p>
        </p:txBody>
      </p:sp>
      <p:sp>
        <p:nvSpPr>
          <p:cNvPr id="248" name="TextBox 247">
            <a:extLst>
              <a:ext uri="{FF2B5EF4-FFF2-40B4-BE49-F238E27FC236}">
                <a16:creationId xmlns:a16="http://schemas.microsoft.com/office/drawing/2014/main" id="{F6078F1D-E977-4FA2-BB83-6B7971FABA67}"/>
              </a:ext>
            </a:extLst>
          </p:cNvPr>
          <p:cNvSpPr txBox="1"/>
          <p:nvPr/>
        </p:nvSpPr>
        <p:spPr bwMode="auto">
          <a:xfrm>
            <a:off x="8521299" y="5569150"/>
            <a:ext cx="984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1">
                <a:solidFill>
                  <a:schemeClr val="bg1"/>
                </a:solidFill>
                <a:latin typeface="Calibri" panose="020F0502020204030204" pitchFamily="34" charset="0"/>
              </a:rPr>
              <a:t>非 HDL-C</a:t>
            </a:r>
          </a:p>
        </p:txBody>
      </p:sp>
      <p:sp>
        <p:nvSpPr>
          <p:cNvPr id="249" name="TextBox 248">
            <a:extLst>
              <a:ext uri="{FF2B5EF4-FFF2-40B4-BE49-F238E27FC236}">
                <a16:creationId xmlns:a16="http://schemas.microsoft.com/office/drawing/2014/main" id="{AD7FD9A4-5905-4FB0-9940-00C014843682}"/>
              </a:ext>
            </a:extLst>
          </p:cNvPr>
          <p:cNvSpPr txBox="1"/>
          <p:nvPr/>
        </p:nvSpPr>
        <p:spPr bwMode="auto">
          <a:xfrm>
            <a:off x="9160547" y="5600183"/>
            <a:ext cx="984739"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ts val="1200"/>
              </a:lnSpc>
              <a:spcBef>
                <a:spcPts val="0"/>
              </a:spcBef>
              <a:spcAft>
                <a:spcPct val="0"/>
              </a:spcAft>
              <a:buClrTx/>
              <a:buFontTx/>
              <a:buNone/>
            </a:pPr>
            <a:r>
              <a:rPr lang="zh-CN" sz="1200" b="1">
                <a:solidFill>
                  <a:schemeClr val="bg1"/>
                </a:solidFill>
                <a:latin typeface="Calibri" panose="020F0502020204030204" pitchFamily="34" charset="0"/>
              </a:rPr>
              <a:t>总胆固醇</a:t>
            </a:r>
          </a:p>
        </p:txBody>
      </p:sp>
      <p:sp>
        <p:nvSpPr>
          <p:cNvPr id="250" name="TextBox 249">
            <a:extLst>
              <a:ext uri="{FF2B5EF4-FFF2-40B4-BE49-F238E27FC236}">
                <a16:creationId xmlns:a16="http://schemas.microsoft.com/office/drawing/2014/main" id="{6F81CC48-E190-4B94-B190-9D5847727B74}"/>
              </a:ext>
            </a:extLst>
          </p:cNvPr>
          <p:cNvSpPr txBox="1"/>
          <p:nvPr/>
        </p:nvSpPr>
        <p:spPr bwMode="auto">
          <a:xfrm>
            <a:off x="9814281" y="5571220"/>
            <a:ext cx="984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200" b="1">
                <a:solidFill>
                  <a:schemeClr val="bg1"/>
                </a:solidFill>
                <a:latin typeface="Calibri" panose="020F0502020204030204" pitchFamily="34" charset="0"/>
              </a:rPr>
              <a:t>甘油三酯</a:t>
            </a:r>
          </a:p>
        </p:txBody>
      </p:sp>
      <p:sp>
        <p:nvSpPr>
          <p:cNvPr id="251" name="TextBox 250">
            <a:extLst>
              <a:ext uri="{FF2B5EF4-FFF2-40B4-BE49-F238E27FC236}">
                <a16:creationId xmlns:a16="http://schemas.microsoft.com/office/drawing/2014/main" id="{1707DA4D-B157-4185-8554-DF1CB13E2797}"/>
              </a:ext>
            </a:extLst>
          </p:cNvPr>
          <p:cNvSpPr txBox="1"/>
          <p:nvPr/>
        </p:nvSpPr>
        <p:spPr bwMode="auto">
          <a:xfrm>
            <a:off x="10454398" y="5571220"/>
            <a:ext cx="984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200" b="1">
                <a:solidFill>
                  <a:schemeClr val="bg1"/>
                </a:solidFill>
                <a:latin typeface="Calibri" panose="020F0502020204030204" pitchFamily="34" charset="0"/>
              </a:rPr>
              <a:t>HDL-C</a:t>
            </a:r>
          </a:p>
        </p:txBody>
      </p:sp>
      <p:grpSp>
        <p:nvGrpSpPr>
          <p:cNvPr id="266" name="Group 265">
            <a:extLst>
              <a:ext uri="{FF2B5EF4-FFF2-40B4-BE49-F238E27FC236}">
                <a16:creationId xmlns:a16="http://schemas.microsoft.com/office/drawing/2014/main" id="{DC08C6D7-503B-43FE-9A62-7DE3A9C916AF}"/>
              </a:ext>
            </a:extLst>
          </p:cNvPr>
          <p:cNvGrpSpPr/>
          <p:nvPr/>
        </p:nvGrpSpPr>
        <p:grpSpPr>
          <a:xfrm>
            <a:off x="10681102" y="4884385"/>
            <a:ext cx="515126" cy="119989"/>
            <a:chOff x="10681102" y="4884385"/>
            <a:chExt cx="515126" cy="119989"/>
          </a:xfrm>
        </p:grpSpPr>
        <p:sp>
          <p:nvSpPr>
            <p:cNvPr id="252" name="Rectangle 251">
              <a:extLst>
                <a:ext uri="{FF2B5EF4-FFF2-40B4-BE49-F238E27FC236}">
                  <a16:creationId xmlns:a16="http://schemas.microsoft.com/office/drawing/2014/main" id="{F905F08E-F48C-4CF9-A5A9-AE21A4433BF6}"/>
                </a:ext>
              </a:extLst>
            </p:cNvPr>
            <p:cNvSpPr/>
            <p:nvPr/>
          </p:nvSpPr>
          <p:spPr bwMode="auto">
            <a:xfrm>
              <a:off x="10939699" y="4913347"/>
              <a:ext cx="256529" cy="910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Rectangle 252">
              <a:extLst>
                <a:ext uri="{FF2B5EF4-FFF2-40B4-BE49-F238E27FC236}">
                  <a16:creationId xmlns:a16="http://schemas.microsoft.com/office/drawing/2014/main" id="{6B1CFFBE-5A34-40F1-82FA-05DD01BE42B4}"/>
                </a:ext>
              </a:extLst>
            </p:cNvPr>
            <p:cNvSpPr/>
            <p:nvPr/>
          </p:nvSpPr>
          <p:spPr bwMode="auto">
            <a:xfrm>
              <a:off x="10681102" y="4884385"/>
              <a:ext cx="256529" cy="11998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5" name="Group 264">
            <a:extLst>
              <a:ext uri="{FF2B5EF4-FFF2-40B4-BE49-F238E27FC236}">
                <a16:creationId xmlns:a16="http://schemas.microsoft.com/office/drawing/2014/main" id="{5560AFB0-627F-443A-B712-0AF81BD9EFB2}"/>
              </a:ext>
            </a:extLst>
          </p:cNvPr>
          <p:cNvGrpSpPr/>
          <p:nvPr/>
        </p:nvGrpSpPr>
        <p:grpSpPr>
          <a:xfrm>
            <a:off x="10018575" y="4334091"/>
            <a:ext cx="515126" cy="1164721"/>
            <a:chOff x="10023231" y="4334091"/>
            <a:chExt cx="515126" cy="1164721"/>
          </a:xfrm>
        </p:grpSpPr>
        <p:sp>
          <p:nvSpPr>
            <p:cNvPr id="254" name="Rectangle 253">
              <a:extLst>
                <a:ext uri="{FF2B5EF4-FFF2-40B4-BE49-F238E27FC236}">
                  <a16:creationId xmlns:a16="http://schemas.microsoft.com/office/drawing/2014/main" id="{D2EC0B8E-0E3D-4523-BC0E-1B4699FC7F61}"/>
                </a:ext>
              </a:extLst>
            </p:cNvPr>
            <p:cNvSpPr/>
            <p:nvPr/>
          </p:nvSpPr>
          <p:spPr bwMode="auto">
            <a:xfrm flipV="1">
              <a:off x="10281828" y="5012649"/>
              <a:ext cx="256529" cy="48616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Rectangle 254">
              <a:extLst>
                <a:ext uri="{FF2B5EF4-FFF2-40B4-BE49-F238E27FC236}">
                  <a16:creationId xmlns:a16="http://schemas.microsoft.com/office/drawing/2014/main" id="{CB06DD0F-D1C4-44A7-9107-565D65CAC544}"/>
                </a:ext>
              </a:extLst>
            </p:cNvPr>
            <p:cNvSpPr/>
            <p:nvPr/>
          </p:nvSpPr>
          <p:spPr bwMode="auto">
            <a:xfrm>
              <a:off x="10023231" y="4334091"/>
              <a:ext cx="256529" cy="6702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4" name="Group 263">
            <a:extLst>
              <a:ext uri="{FF2B5EF4-FFF2-40B4-BE49-F238E27FC236}">
                <a16:creationId xmlns:a16="http://schemas.microsoft.com/office/drawing/2014/main" id="{92B18819-0C7C-4E0B-B528-5935F6BC587E}"/>
              </a:ext>
            </a:extLst>
          </p:cNvPr>
          <p:cNvGrpSpPr/>
          <p:nvPr/>
        </p:nvGrpSpPr>
        <p:grpSpPr>
          <a:xfrm>
            <a:off x="9356049" y="4346503"/>
            <a:ext cx="515126" cy="893712"/>
            <a:chOff x="9369497" y="4346503"/>
            <a:chExt cx="515126" cy="893712"/>
          </a:xfrm>
        </p:grpSpPr>
        <p:sp>
          <p:nvSpPr>
            <p:cNvPr id="256" name="Rectangle 255">
              <a:extLst>
                <a:ext uri="{FF2B5EF4-FFF2-40B4-BE49-F238E27FC236}">
                  <a16:creationId xmlns:a16="http://schemas.microsoft.com/office/drawing/2014/main" id="{03EEBA41-BF2E-4BBA-B0A0-3B1C7E3CEA93}"/>
                </a:ext>
              </a:extLst>
            </p:cNvPr>
            <p:cNvSpPr/>
            <p:nvPr/>
          </p:nvSpPr>
          <p:spPr bwMode="auto">
            <a:xfrm flipV="1">
              <a:off x="9628094" y="5012649"/>
              <a:ext cx="256529" cy="2275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Rectangle 256">
              <a:extLst>
                <a:ext uri="{FF2B5EF4-FFF2-40B4-BE49-F238E27FC236}">
                  <a16:creationId xmlns:a16="http://schemas.microsoft.com/office/drawing/2014/main" id="{49B78743-1297-41FF-B198-773EF503D00A}"/>
                </a:ext>
              </a:extLst>
            </p:cNvPr>
            <p:cNvSpPr/>
            <p:nvPr/>
          </p:nvSpPr>
          <p:spPr bwMode="auto">
            <a:xfrm>
              <a:off x="9369497" y="4346503"/>
              <a:ext cx="256529" cy="6578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3" name="Group 262">
            <a:extLst>
              <a:ext uri="{FF2B5EF4-FFF2-40B4-BE49-F238E27FC236}">
                <a16:creationId xmlns:a16="http://schemas.microsoft.com/office/drawing/2014/main" id="{CEBAB27D-BC4F-4C56-BB48-06351261CC68}"/>
              </a:ext>
            </a:extLst>
          </p:cNvPr>
          <p:cNvGrpSpPr/>
          <p:nvPr/>
        </p:nvGrpSpPr>
        <p:grpSpPr>
          <a:xfrm>
            <a:off x="8693523" y="4476837"/>
            <a:ext cx="515126" cy="860610"/>
            <a:chOff x="8703350" y="4476837"/>
            <a:chExt cx="515126" cy="860610"/>
          </a:xfrm>
        </p:grpSpPr>
        <p:sp>
          <p:nvSpPr>
            <p:cNvPr id="258" name="Rectangle 257">
              <a:extLst>
                <a:ext uri="{FF2B5EF4-FFF2-40B4-BE49-F238E27FC236}">
                  <a16:creationId xmlns:a16="http://schemas.microsoft.com/office/drawing/2014/main" id="{79B6CC8D-DBE4-4B69-8CCE-40B19629BBF7}"/>
                </a:ext>
              </a:extLst>
            </p:cNvPr>
            <p:cNvSpPr/>
            <p:nvPr/>
          </p:nvSpPr>
          <p:spPr bwMode="auto">
            <a:xfrm flipV="1">
              <a:off x="8961947" y="5012648"/>
              <a:ext cx="256529" cy="3247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Rectangle 258">
              <a:extLst>
                <a:ext uri="{FF2B5EF4-FFF2-40B4-BE49-F238E27FC236}">
                  <a16:creationId xmlns:a16="http://schemas.microsoft.com/office/drawing/2014/main" id="{2AD23716-BD82-44DC-9140-681B6C563BAB}"/>
                </a:ext>
              </a:extLst>
            </p:cNvPr>
            <p:cNvSpPr/>
            <p:nvPr/>
          </p:nvSpPr>
          <p:spPr bwMode="auto">
            <a:xfrm>
              <a:off x="8703350" y="4476837"/>
              <a:ext cx="256529" cy="52753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2" name="Group 261">
            <a:extLst>
              <a:ext uri="{FF2B5EF4-FFF2-40B4-BE49-F238E27FC236}">
                <a16:creationId xmlns:a16="http://schemas.microsoft.com/office/drawing/2014/main" id="{D85DE216-E858-456D-9A78-509652AD5F45}"/>
              </a:ext>
            </a:extLst>
          </p:cNvPr>
          <p:cNvGrpSpPr/>
          <p:nvPr/>
        </p:nvGrpSpPr>
        <p:grpSpPr>
          <a:xfrm>
            <a:off x="8030997" y="4586481"/>
            <a:ext cx="515126" cy="641321"/>
            <a:chOff x="8030997" y="4586481"/>
            <a:chExt cx="515126" cy="641321"/>
          </a:xfrm>
        </p:grpSpPr>
        <p:sp>
          <p:nvSpPr>
            <p:cNvPr id="260" name="Rectangle 259">
              <a:extLst>
                <a:ext uri="{FF2B5EF4-FFF2-40B4-BE49-F238E27FC236}">
                  <a16:creationId xmlns:a16="http://schemas.microsoft.com/office/drawing/2014/main" id="{597687EC-FE1E-4FA4-8F6A-A69FFEA74E5D}"/>
                </a:ext>
              </a:extLst>
            </p:cNvPr>
            <p:cNvSpPr/>
            <p:nvPr/>
          </p:nvSpPr>
          <p:spPr bwMode="auto">
            <a:xfrm flipV="1">
              <a:off x="8289594" y="5012647"/>
              <a:ext cx="256529" cy="2151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Rectangle 260">
              <a:extLst>
                <a:ext uri="{FF2B5EF4-FFF2-40B4-BE49-F238E27FC236}">
                  <a16:creationId xmlns:a16="http://schemas.microsoft.com/office/drawing/2014/main" id="{AFAF5792-98B0-45D6-8416-777D6F82C8B8}"/>
                </a:ext>
              </a:extLst>
            </p:cNvPr>
            <p:cNvSpPr/>
            <p:nvPr/>
          </p:nvSpPr>
          <p:spPr bwMode="auto">
            <a:xfrm>
              <a:off x="8030997" y="4586481"/>
              <a:ext cx="256529" cy="41789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67" name="TextBox 266">
            <a:extLst>
              <a:ext uri="{FF2B5EF4-FFF2-40B4-BE49-F238E27FC236}">
                <a16:creationId xmlns:a16="http://schemas.microsoft.com/office/drawing/2014/main" id="{68C81241-54D0-4263-AC17-6B7012121624}"/>
              </a:ext>
            </a:extLst>
          </p:cNvPr>
          <p:cNvSpPr txBox="1"/>
          <p:nvPr/>
        </p:nvSpPr>
        <p:spPr bwMode="auto">
          <a:xfrm>
            <a:off x="7915145" y="4340297"/>
            <a:ext cx="59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14.0</a:t>
            </a:r>
          </a:p>
        </p:txBody>
      </p:sp>
      <p:sp>
        <p:nvSpPr>
          <p:cNvPr id="268" name="TextBox 267">
            <a:extLst>
              <a:ext uri="{FF2B5EF4-FFF2-40B4-BE49-F238E27FC236}">
                <a16:creationId xmlns:a16="http://schemas.microsoft.com/office/drawing/2014/main" id="{31C23C78-BAA7-49AE-BCD5-DF4E0ECDECE2}"/>
              </a:ext>
            </a:extLst>
          </p:cNvPr>
          <p:cNvSpPr txBox="1"/>
          <p:nvPr/>
        </p:nvSpPr>
        <p:spPr bwMode="auto">
          <a:xfrm>
            <a:off x="10596282" y="4636133"/>
            <a:ext cx="4116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4.2</a:t>
            </a:r>
          </a:p>
        </p:txBody>
      </p:sp>
      <p:sp>
        <p:nvSpPr>
          <p:cNvPr id="269" name="TextBox 268">
            <a:extLst>
              <a:ext uri="{FF2B5EF4-FFF2-40B4-BE49-F238E27FC236}">
                <a16:creationId xmlns:a16="http://schemas.microsoft.com/office/drawing/2014/main" id="{B358BF73-78D9-4962-B52D-D729926D3597}"/>
              </a:ext>
            </a:extLst>
          </p:cNvPr>
          <p:cNvSpPr txBox="1"/>
          <p:nvPr/>
        </p:nvSpPr>
        <p:spPr bwMode="auto">
          <a:xfrm>
            <a:off x="10854880" y="4677509"/>
            <a:ext cx="4116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3.3</a:t>
            </a:r>
          </a:p>
        </p:txBody>
      </p:sp>
      <p:sp>
        <p:nvSpPr>
          <p:cNvPr id="270" name="TextBox 269">
            <a:extLst>
              <a:ext uri="{FF2B5EF4-FFF2-40B4-BE49-F238E27FC236}">
                <a16:creationId xmlns:a16="http://schemas.microsoft.com/office/drawing/2014/main" id="{DC32DD08-2794-4ABB-B66B-9892A47A38BE}"/>
              </a:ext>
            </a:extLst>
          </p:cNvPr>
          <p:cNvSpPr txBox="1"/>
          <p:nvPr/>
        </p:nvSpPr>
        <p:spPr bwMode="auto">
          <a:xfrm>
            <a:off x="9913586" y="4100321"/>
            <a:ext cx="556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22.5</a:t>
            </a:r>
          </a:p>
        </p:txBody>
      </p:sp>
      <p:sp>
        <p:nvSpPr>
          <p:cNvPr id="271" name="TextBox 270">
            <a:extLst>
              <a:ext uri="{FF2B5EF4-FFF2-40B4-BE49-F238E27FC236}">
                <a16:creationId xmlns:a16="http://schemas.microsoft.com/office/drawing/2014/main" id="{CAA06BD0-9A10-451C-ADF1-4B5C6A156E42}"/>
              </a:ext>
            </a:extLst>
          </p:cNvPr>
          <p:cNvSpPr txBox="1"/>
          <p:nvPr/>
        </p:nvSpPr>
        <p:spPr bwMode="auto">
          <a:xfrm>
            <a:off x="9243302" y="4108596"/>
            <a:ext cx="556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21.9</a:t>
            </a:r>
          </a:p>
        </p:txBody>
      </p:sp>
      <p:sp>
        <p:nvSpPr>
          <p:cNvPr id="272" name="TextBox 271">
            <a:extLst>
              <a:ext uri="{FF2B5EF4-FFF2-40B4-BE49-F238E27FC236}">
                <a16:creationId xmlns:a16="http://schemas.microsoft.com/office/drawing/2014/main" id="{21210595-0E30-4D31-8A68-35A2F7D0AF98}"/>
              </a:ext>
            </a:extLst>
          </p:cNvPr>
          <p:cNvSpPr txBox="1"/>
          <p:nvPr/>
        </p:nvSpPr>
        <p:spPr bwMode="auto">
          <a:xfrm>
            <a:off x="8581293" y="4249272"/>
            <a:ext cx="556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17.7</a:t>
            </a:r>
          </a:p>
        </p:txBody>
      </p:sp>
      <p:sp>
        <p:nvSpPr>
          <p:cNvPr id="273" name="TextBox 272">
            <a:extLst>
              <a:ext uri="{FF2B5EF4-FFF2-40B4-BE49-F238E27FC236}">
                <a16:creationId xmlns:a16="http://schemas.microsoft.com/office/drawing/2014/main" id="{A7DE2C8B-11BA-4DFE-B3F4-92100611464B}"/>
              </a:ext>
            </a:extLst>
          </p:cNvPr>
          <p:cNvSpPr txBox="1"/>
          <p:nvPr/>
        </p:nvSpPr>
        <p:spPr bwMode="auto">
          <a:xfrm>
            <a:off x="8184087" y="5161604"/>
            <a:ext cx="556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-7.0</a:t>
            </a:r>
          </a:p>
        </p:txBody>
      </p:sp>
      <p:sp>
        <p:nvSpPr>
          <p:cNvPr id="274" name="TextBox 273">
            <a:extLst>
              <a:ext uri="{FF2B5EF4-FFF2-40B4-BE49-F238E27FC236}">
                <a16:creationId xmlns:a16="http://schemas.microsoft.com/office/drawing/2014/main" id="{CB3971DE-A92B-43B5-8851-5811A6CA2E44}"/>
              </a:ext>
            </a:extLst>
          </p:cNvPr>
          <p:cNvSpPr txBox="1"/>
          <p:nvPr/>
        </p:nvSpPr>
        <p:spPr bwMode="auto">
          <a:xfrm>
            <a:off x="8794376" y="5252631"/>
            <a:ext cx="556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-10.6</a:t>
            </a:r>
          </a:p>
        </p:txBody>
      </p:sp>
      <p:sp>
        <p:nvSpPr>
          <p:cNvPr id="275" name="TextBox 274">
            <a:extLst>
              <a:ext uri="{FF2B5EF4-FFF2-40B4-BE49-F238E27FC236}">
                <a16:creationId xmlns:a16="http://schemas.microsoft.com/office/drawing/2014/main" id="{53CDF3E4-9074-46A6-A62E-A5BF05A40EC9}"/>
              </a:ext>
            </a:extLst>
          </p:cNvPr>
          <p:cNvSpPr txBox="1"/>
          <p:nvPr/>
        </p:nvSpPr>
        <p:spPr bwMode="auto">
          <a:xfrm>
            <a:off x="9520517" y="5163674"/>
            <a:ext cx="556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-7.3</a:t>
            </a:r>
          </a:p>
        </p:txBody>
      </p:sp>
      <p:sp>
        <p:nvSpPr>
          <p:cNvPr id="276" name="TextBox 275">
            <a:extLst>
              <a:ext uri="{FF2B5EF4-FFF2-40B4-BE49-F238E27FC236}">
                <a16:creationId xmlns:a16="http://schemas.microsoft.com/office/drawing/2014/main" id="{9E285F5E-D555-4B3D-8E7E-43C1BAD3C42C}"/>
              </a:ext>
            </a:extLst>
          </p:cNvPr>
          <p:cNvSpPr txBox="1"/>
          <p:nvPr/>
        </p:nvSpPr>
        <p:spPr bwMode="auto">
          <a:xfrm>
            <a:off x="10110119" y="5416065"/>
            <a:ext cx="556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-15.8</a:t>
            </a:r>
          </a:p>
        </p:txBody>
      </p:sp>
      <p:sp>
        <p:nvSpPr>
          <p:cNvPr id="277" name="Rectangle 276">
            <a:extLst>
              <a:ext uri="{FF2B5EF4-FFF2-40B4-BE49-F238E27FC236}">
                <a16:creationId xmlns:a16="http://schemas.microsoft.com/office/drawing/2014/main" id="{6A97EC3D-E21D-4A70-AE8A-2B5D8260F790}"/>
              </a:ext>
            </a:extLst>
          </p:cNvPr>
          <p:cNvSpPr/>
          <p:nvPr/>
        </p:nvSpPr>
        <p:spPr bwMode="auto">
          <a:xfrm>
            <a:off x="9390214" y="6017664"/>
            <a:ext cx="95164" cy="951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Rectangle 277">
            <a:extLst>
              <a:ext uri="{FF2B5EF4-FFF2-40B4-BE49-F238E27FC236}">
                <a16:creationId xmlns:a16="http://schemas.microsoft.com/office/drawing/2014/main" id="{93456B8A-D0F3-4740-A94A-FFC2925CCE8A}"/>
              </a:ext>
            </a:extLst>
          </p:cNvPr>
          <p:cNvSpPr/>
          <p:nvPr/>
        </p:nvSpPr>
        <p:spPr bwMode="auto">
          <a:xfrm>
            <a:off x="7588144" y="6028007"/>
            <a:ext cx="95164" cy="951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TextBox 278">
            <a:extLst>
              <a:ext uri="{FF2B5EF4-FFF2-40B4-BE49-F238E27FC236}">
                <a16:creationId xmlns:a16="http://schemas.microsoft.com/office/drawing/2014/main" id="{0C9FDE1E-DEBE-4242-AF50-DF788B260BED}"/>
              </a:ext>
            </a:extLst>
          </p:cNvPr>
          <p:cNvSpPr txBox="1"/>
          <p:nvPr/>
        </p:nvSpPr>
        <p:spPr bwMode="auto">
          <a:xfrm>
            <a:off x="7721352" y="5893005"/>
            <a:ext cx="1687088"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200"/>
              </a:lnSpc>
              <a:spcBef>
                <a:spcPts val="0"/>
              </a:spcBef>
              <a:spcAft>
                <a:spcPct val="0"/>
              </a:spcAft>
              <a:buClrTx/>
              <a:buFontTx/>
              <a:buNone/>
            </a:pPr>
            <a:r>
              <a:rPr lang="zh-CN" sz="1200" b="0" dirty="0">
                <a:solidFill>
                  <a:schemeClr val="bg1"/>
                </a:solidFill>
                <a:latin typeface="Calibri" panose="020F0502020204030204" pitchFamily="34" charset="0"/>
              </a:rPr>
              <a:t>第 1 天 - 第 96 周（DRV/RTV + 2 NRTIs）</a:t>
            </a:r>
          </a:p>
        </p:txBody>
      </p:sp>
      <p:sp>
        <p:nvSpPr>
          <p:cNvPr id="280" name="TextBox 279">
            <a:extLst>
              <a:ext uri="{FF2B5EF4-FFF2-40B4-BE49-F238E27FC236}">
                <a16:creationId xmlns:a16="http://schemas.microsoft.com/office/drawing/2014/main" id="{52FF530D-0518-4B93-AC67-5ABE52AE32D0}"/>
              </a:ext>
            </a:extLst>
          </p:cNvPr>
          <p:cNvSpPr txBox="1"/>
          <p:nvPr/>
        </p:nvSpPr>
        <p:spPr bwMode="auto">
          <a:xfrm>
            <a:off x="9463266" y="5893005"/>
            <a:ext cx="1859990"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ts val="1200"/>
              </a:lnSpc>
              <a:spcBef>
                <a:spcPts val="0"/>
              </a:spcBef>
              <a:spcAft>
                <a:spcPct val="0"/>
              </a:spcAft>
              <a:buClrTx/>
              <a:buFontTx/>
              <a:buNone/>
            </a:pPr>
            <a:r>
              <a:rPr lang="zh-CN" sz="1200" b="0" dirty="0">
                <a:solidFill>
                  <a:schemeClr val="bg1"/>
                </a:solidFill>
                <a:latin typeface="Calibri" panose="020F0502020204030204" pitchFamily="34" charset="0"/>
              </a:rPr>
              <a:t>第 96-192 周</a:t>
            </a:r>
            <a:br>
              <a:rPr lang="en-US" sz="1200" b="0" dirty="0">
                <a:solidFill>
                  <a:schemeClr val="bg1"/>
                </a:solidFill>
                <a:latin typeface="Calibri" panose="020F0502020204030204" pitchFamily="34" charset="0"/>
              </a:rPr>
            </a:br>
            <a:r>
              <a:rPr lang="zh-CN" sz="1200" b="0" dirty="0">
                <a:solidFill>
                  <a:schemeClr val="bg1"/>
                </a:solidFill>
                <a:latin typeface="Calibri" panose="020F0502020204030204" pitchFamily="34" charset="0"/>
              </a:rPr>
              <a:t>（</a:t>
            </a:r>
            <a:r>
              <a:rPr lang="zh-CN" sz="1200" dirty="0">
                <a:solidFill>
                  <a:schemeClr val="bg1"/>
                </a:solidFill>
              </a:rPr>
              <a:t>多拉韦林</a:t>
            </a:r>
            <a:r>
              <a:rPr lang="zh-CN" sz="1200" b="0" dirty="0">
                <a:solidFill>
                  <a:schemeClr val="bg1"/>
                </a:solidFill>
                <a:latin typeface="Calibri" panose="020F0502020204030204" pitchFamily="34" charset="0"/>
              </a:rPr>
              <a:t> + 2 NRTIs）</a:t>
            </a:r>
          </a:p>
        </p:txBody>
      </p:sp>
      <p:cxnSp>
        <p:nvCxnSpPr>
          <p:cNvPr id="236" name="Straight Connector 235">
            <a:extLst>
              <a:ext uri="{FF2B5EF4-FFF2-40B4-BE49-F238E27FC236}">
                <a16:creationId xmlns:a16="http://schemas.microsoft.com/office/drawing/2014/main" id="{DC8CCD1C-7157-4E49-B4D6-0450A573BE5D}"/>
              </a:ext>
            </a:extLst>
          </p:cNvPr>
          <p:cNvCxnSpPr>
            <a:cxnSpLocks/>
          </p:cNvCxnSpPr>
          <p:nvPr/>
        </p:nvCxnSpPr>
        <p:spPr bwMode="auto">
          <a:xfrm>
            <a:off x="7892390" y="5014304"/>
            <a:ext cx="3403140" cy="0"/>
          </a:xfrm>
          <a:prstGeom prst="line">
            <a:avLst/>
          </a:prstGeom>
          <a:noFill/>
          <a:ln w="28575" cap="flat" cmpd="sng" algn="ctr">
            <a:solidFill>
              <a:schemeClr val="bg1"/>
            </a:solidFill>
            <a:prstDash val="solid"/>
            <a:round/>
            <a:headEnd type="none" w="med" len="med"/>
            <a:tailEnd type="none" w="med" len="med"/>
          </a:ln>
          <a:effectLst/>
        </p:spPr>
      </p:cxnSp>
      <p:grpSp>
        <p:nvGrpSpPr>
          <p:cNvPr id="192" name="Group 7">
            <a:extLst>
              <a:ext uri="{FF2B5EF4-FFF2-40B4-BE49-F238E27FC236}">
                <a16:creationId xmlns:a16="http://schemas.microsoft.com/office/drawing/2014/main" id="{8FFEA2AD-13A2-4CBA-A084-F48D4DA383D6}"/>
              </a:ext>
            </a:extLst>
          </p:cNvPr>
          <p:cNvGrpSpPr>
            <a:grpSpLocks/>
          </p:cNvGrpSpPr>
          <p:nvPr/>
        </p:nvGrpSpPr>
        <p:grpSpPr bwMode="auto">
          <a:xfrm>
            <a:off x="9196293" y="6216660"/>
            <a:ext cx="2546127" cy="447819"/>
            <a:chOff x="9527309" y="3551529"/>
            <a:chExt cx="2546127" cy="448320"/>
          </a:xfrm>
        </p:grpSpPr>
        <p:pic>
          <p:nvPicPr>
            <p:cNvPr id="202" name="Picture 201">
              <a:extLst>
                <a:ext uri="{FF2B5EF4-FFF2-40B4-BE49-F238E27FC236}">
                  <a16:creationId xmlns:a16="http://schemas.microsoft.com/office/drawing/2014/main" id="{6AFCA9F5-FCE3-49AC-BB6B-06144152C29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9" name="Rectangle 8">
              <a:extLst>
                <a:ext uri="{FF2B5EF4-FFF2-40B4-BE49-F238E27FC236}">
                  <a16:creationId xmlns:a16="http://schemas.microsoft.com/office/drawing/2014/main" id="{2A1D6097-3539-45E1-AA29-CA45099AFF63}"/>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36722501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33537-7411-4706-B1C4-24F9E77F6BF1}"/>
              </a:ext>
            </a:extLst>
          </p:cNvPr>
          <p:cNvSpPr>
            <a:spLocks noGrp="1"/>
          </p:cNvSpPr>
          <p:nvPr>
            <p:ph type="title"/>
          </p:nvPr>
        </p:nvSpPr>
        <p:spPr/>
        <p:txBody>
          <a:bodyPr/>
          <a:lstStyle/>
          <a:p>
            <a:pPr rtl="0"/>
            <a:r>
              <a:rPr lang="zh-CN"/>
              <a:t>PWH 中的 INSTI 和肝脂肪变性</a:t>
            </a:r>
          </a:p>
        </p:txBody>
      </p:sp>
      <p:sp>
        <p:nvSpPr>
          <p:cNvPr id="3" name="Content Placeholder 2">
            <a:extLst>
              <a:ext uri="{FF2B5EF4-FFF2-40B4-BE49-F238E27FC236}">
                <a16:creationId xmlns:a16="http://schemas.microsoft.com/office/drawing/2014/main" id="{ADC82BC5-E288-420F-A40F-FBDFC4BA6963}"/>
              </a:ext>
            </a:extLst>
          </p:cNvPr>
          <p:cNvSpPr>
            <a:spLocks noGrp="1"/>
          </p:cNvSpPr>
          <p:nvPr>
            <p:ph sz="half" idx="1"/>
          </p:nvPr>
        </p:nvSpPr>
        <p:spPr/>
        <p:txBody>
          <a:bodyPr/>
          <a:lstStyle/>
          <a:p>
            <a:pPr rtl="0"/>
            <a:r>
              <a:rPr lang="zh-CN" sz="2400"/>
              <a:t>2013 年 8 月至 2020 年 12 月在波恩大学医院接受 INSTI 治疗的 PWH 中肝脂肪变性的评估 (N = 110)</a:t>
            </a:r>
          </a:p>
          <a:p>
            <a:pPr lvl="1" rtl="0"/>
            <a:r>
              <a:rPr lang="zh-CN" sz="2200"/>
              <a:t>根据 TE 每年测量的 CAP</a:t>
            </a:r>
          </a:p>
          <a:p>
            <a:pPr rtl="0"/>
            <a:r>
              <a:rPr lang="zh-CN" sz="2400"/>
              <a:t>INSTI 方案</a:t>
            </a:r>
          </a:p>
          <a:p>
            <a:pPr lvl="1" rtl="0"/>
            <a:r>
              <a:rPr lang="zh-CN" sz="2200"/>
              <a:t>DTG: 57.3%</a:t>
            </a:r>
          </a:p>
          <a:p>
            <a:pPr lvl="1" rtl="0"/>
            <a:r>
              <a:rPr lang="zh-CN" sz="2200"/>
              <a:t>EVG: 4.5%</a:t>
            </a:r>
          </a:p>
          <a:p>
            <a:pPr lvl="1" rtl="0"/>
            <a:r>
              <a:rPr lang="zh-CN" sz="2200"/>
              <a:t>RAL: 24.5%</a:t>
            </a:r>
          </a:p>
          <a:p>
            <a:pPr lvl="1" rtl="0"/>
            <a:r>
              <a:rPr lang="zh-CN" sz="2200"/>
              <a:t>BIC: 13.6%</a:t>
            </a:r>
          </a:p>
        </p:txBody>
      </p:sp>
      <p:graphicFrame>
        <p:nvGraphicFramePr>
          <p:cNvPr id="8" name="Group 3">
            <a:extLst>
              <a:ext uri="{FF2B5EF4-FFF2-40B4-BE49-F238E27FC236}">
                <a16:creationId xmlns:a16="http://schemas.microsoft.com/office/drawing/2014/main" id="{FBCF3C74-16A0-44FC-AC3D-672107810F55}"/>
              </a:ext>
            </a:extLst>
          </p:cNvPr>
          <p:cNvGraphicFramePr>
            <a:graphicFrameLocks/>
          </p:cNvGraphicFramePr>
          <p:nvPr>
            <p:extLst>
              <p:ext uri="{D42A27DB-BD31-4B8C-83A1-F6EECF244321}">
                <p14:modId xmlns:p14="http://schemas.microsoft.com/office/powerpoint/2010/main" val="4083939886"/>
              </p:ext>
            </p:extLst>
          </p:nvPr>
        </p:nvGraphicFramePr>
        <p:xfrm>
          <a:off x="6439098" y="1610410"/>
          <a:ext cx="5029002" cy="4023360"/>
        </p:xfrm>
        <a:graphic>
          <a:graphicData uri="http://schemas.openxmlformats.org/drawingml/2006/table">
            <a:tbl>
              <a:tblPr/>
              <a:tblGrid>
                <a:gridCol w="3030071">
                  <a:extLst>
                    <a:ext uri="{9D8B030D-6E8A-4147-A177-3AD203B41FA5}">
                      <a16:colId xmlns:a16="http://schemas.microsoft.com/office/drawing/2014/main" val="20000"/>
                    </a:ext>
                  </a:extLst>
                </a:gridCol>
                <a:gridCol w="1998931">
                  <a:extLst>
                    <a:ext uri="{9D8B030D-6E8A-4147-A177-3AD203B41FA5}">
                      <a16:colId xmlns:a16="http://schemas.microsoft.com/office/drawing/2014/main" val="20001"/>
                    </a:ext>
                  </a:extLst>
                </a:gridCol>
              </a:tblGrid>
              <a:tr h="274178">
                <a:tc>
                  <a:txBody>
                    <a:bodyPr/>
                    <a:lstStyle/>
                    <a:p>
                      <a:pPr rtl="0"/>
                      <a:r>
                        <a:rPr lang="zh-CN" sz="1800" b="1">
                          <a:effectLst/>
                          <a:latin typeface="Calibri" panose="020F0502020204030204" pitchFamily="34" charset="0"/>
                          <a:cs typeface="Calibri" panose="020F0502020204030204" pitchFamily="34" charset="0"/>
                        </a:rPr>
                        <a:t>基线特征 (n)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rtl="0"/>
                      <a:r>
                        <a:rPr lang="zh-CN" sz="1800" b="1">
                          <a:effectLst/>
                          <a:latin typeface="Calibri" panose="020F0502020204030204" pitchFamily="34" charset="0"/>
                          <a:cs typeface="Calibri" panose="020F0502020204030204" pitchFamily="34" charset="0"/>
                        </a:rPr>
                        <a:t>N = 325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274178">
                <a:tc>
                  <a:txBody>
                    <a:bodyPr/>
                    <a:lstStyle/>
                    <a:p>
                      <a:pPr rtl="0"/>
                      <a:r>
                        <a:rPr lang="zh-CN" sz="1800" b="0">
                          <a:solidFill>
                            <a:schemeClr val="bg1"/>
                          </a:solidFill>
                          <a:effectLst/>
                          <a:latin typeface="Calibri" panose="020F0502020204030204" pitchFamily="34" charset="0"/>
                          <a:cs typeface="Calibri" panose="020F0502020204030204" pitchFamily="34" charset="0"/>
                        </a:rPr>
                        <a:t>平均体重，公斤 (106)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r>
                        <a:rPr lang="zh-CN" sz="1800" b="0">
                          <a:solidFill>
                            <a:schemeClr val="bg1"/>
                          </a:solidFill>
                          <a:effectLst/>
                          <a:latin typeface="Calibri" panose="020F0502020204030204" pitchFamily="34" charset="0"/>
                          <a:cs typeface="Calibri" panose="020F0502020204030204" pitchFamily="34" charset="0"/>
                        </a:rPr>
                        <a:t>80.9 ± 15.2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4178">
                <a:tc>
                  <a:txBody>
                    <a:bodyPr/>
                    <a:lstStyle/>
                    <a:p>
                      <a:pPr rtl="0"/>
                      <a:r>
                        <a:rPr lang="zh-CN" sz="1800" b="0">
                          <a:solidFill>
                            <a:schemeClr val="bg1"/>
                          </a:solidFill>
                          <a:effectLst/>
                          <a:latin typeface="Calibri" panose="020F0502020204030204" pitchFamily="34" charset="0"/>
                          <a:cs typeface="Calibri" panose="020F0502020204030204" pitchFamily="34" charset="0"/>
                        </a:rPr>
                        <a:t>平均 BMI，kg/m</a:t>
                      </a:r>
                      <a:r>
                        <a:rPr lang="zh-CN" sz="1800" b="0" baseline="30000">
                          <a:solidFill>
                            <a:schemeClr val="bg1"/>
                          </a:solidFill>
                          <a:effectLst/>
                          <a:latin typeface="Calibri" panose="020F0502020204030204" pitchFamily="34" charset="0"/>
                          <a:cs typeface="Calibri" panose="020F0502020204030204" pitchFamily="34" charset="0"/>
                        </a:rPr>
                        <a:t>2 </a:t>
                      </a:r>
                      <a:r>
                        <a:rPr lang="zh-CN" sz="1800" b="0" baseline="0">
                          <a:solidFill>
                            <a:schemeClr val="bg1"/>
                          </a:solidFill>
                          <a:effectLst/>
                          <a:latin typeface="Calibri" panose="020F0502020204030204" pitchFamily="34" charset="0"/>
                          <a:cs typeface="Calibri" panose="020F0502020204030204" pitchFamily="34" charset="0"/>
                        </a:rPr>
                        <a:t>(100)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r>
                        <a:rPr lang="zh-CN" sz="1800" b="0">
                          <a:solidFill>
                            <a:schemeClr val="bg1"/>
                          </a:solidFill>
                          <a:effectLst/>
                          <a:latin typeface="Calibri" panose="020F0502020204030204" pitchFamily="34" charset="0"/>
                          <a:cs typeface="Calibri" panose="020F0502020204030204" pitchFamily="34" charset="0"/>
                        </a:rPr>
                        <a:t>25.8 ± 4.7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4178">
                <a:tc>
                  <a:txBody>
                    <a:bodyPr/>
                    <a:lstStyle/>
                    <a:p>
                      <a:pPr rtl="0"/>
                      <a:r>
                        <a:rPr lang="zh-CN" sz="1800" b="0">
                          <a:solidFill>
                            <a:schemeClr val="bg1"/>
                          </a:solidFill>
                          <a:effectLst/>
                          <a:latin typeface="Calibri" panose="020F0502020204030204" pitchFamily="34" charset="0"/>
                          <a:cs typeface="Calibri" panose="020F0502020204030204" pitchFamily="34" charset="0"/>
                        </a:rPr>
                        <a:t>Fibroscan，kPa (106)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r>
                        <a:rPr lang="zh-CN" sz="1800" b="0">
                          <a:solidFill>
                            <a:schemeClr val="bg1"/>
                          </a:solidFill>
                          <a:effectLst/>
                          <a:latin typeface="Calibri" panose="020F0502020204030204" pitchFamily="34" charset="0"/>
                          <a:cs typeface="Calibri" panose="020F0502020204030204" pitchFamily="34" charset="0"/>
                        </a:rPr>
                        <a:t>6.0 ± 3.7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4844673"/>
                  </a:ext>
                </a:extLst>
              </a:tr>
              <a:tr h="274178">
                <a:tc>
                  <a:txBody>
                    <a:bodyPr/>
                    <a:lstStyle/>
                    <a:p>
                      <a:pPr rtl="0"/>
                      <a:r>
                        <a:rPr lang="zh-CN" sz="1800" b="0">
                          <a:solidFill>
                            <a:schemeClr val="bg1"/>
                          </a:solidFill>
                          <a:effectLst/>
                          <a:latin typeface="Calibri" panose="020F0502020204030204" pitchFamily="34" charset="0"/>
                          <a:cs typeface="Calibri" panose="020F0502020204030204" pitchFamily="34" charset="0"/>
                        </a:rPr>
                        <a:t>CAP, dB/m (99)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r>
                        <a:rPr lang="zh-CN" sz="1800" b="0">
                          <a:solidFill>
                            <a:schemeClr val="bg1"/>
                          </a:solidFill>
                          <a:effectLst/>
                          <a:latin typeface="Calibri" panose="020F0502020204030204" pitchFamily="34" charset="0"/>
                          <a:cs typeface="Calibri" panose="020F0502020204030204" pitchFamily="34" charset="0"/>
                        </a:rPr>
                        <a:t>257.5 ± 61.4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1251557"/>
                  </a:ext>
                </a:extLst>
              </a:tr>
              <a:tr h="274178">
                <a:tc>
                  <a:txBody>
                    <a:bodyPr/>
                    <a:lstStyle/>
                    <a:p>
                      <a:pPr rtl="0"/>
                      <a:r>
                        <a:rPr lang="zh-CN" sz="1800" b="0">
                          <a:solidFill>
                            <a:schemeClr val="bg1"/>
                          </a:solidFill>
                          <a:effectLst/>
                          <a:latin typeface="Calibri" panose="020F0502020204030204" pitchFamily="34" charset="0"/>
                          <a:cs typeface="Calibri" panose="020F0502020204030204" pitchFamily="34" charset="0"/>
                        </a:rPr>
                        <a:t>胆固醇，mg/dL (104)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r>
                        <a:rPr lang="zh-CN" sz="1800" b="0">
                          <a:solidFill>
                            <a:schemeClr val="bg1"/>
                          </a:solidFill>
                          <a:effectLst/>
                          <a:latin typeface="Calibri" panose="020F0502020204030204" pitchFamily="34" charset="0"/>
                          <a:cs typeface="Calibri" panose="020F0502020204030204" pitchFamily="34" charset="0"/>
                        </a:rPr>
                        <a:t>194.2 ± 39.9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67893653"/>
                  </a:ext>
                </a:extLst>
              </a:tr>
              <a:tr h="274178">
                <a:tc>
                  <a:txBody>
                    <a:bodyPr/>
                    <a:lstStyle/>
                    <a:p>
                      <a:pPr rtl="0"/>
                      <a:r>
                        <a:rPr lang="zh-CN" sz="1800" b="0">
                          <a:solidFill>
                            <a:schemeClr val="bg1"/>
                          </a:solidFill>
                          <a:effectLst/>
                          <a:latin typeface="Calibri" panose="020F0502020204030204" pitchFamily="34" charset="0"/>
                          <a:cs typeface="Calibri" panose="020F0502020204030204" pitchFamily="34" charset="0"/>
                        </a:rPr>
                        <a:t>高密度脂蛋白，mg/dL (96)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r>
                        <a:rPr lang="zh-CN" sz="1800" b="0">
                          <a:solidFill>
                            <a:schemeClr val="bg1"/>
                          </a:solidFill>
                          <a:effectLst/>
                          <a:latin typeface="Calibri" panose="020F0502020204030204" pitchFamily="34" charset="0"/>
                          <a:cs typeface="Calibri" panose="020F0502020204030204" pitchFamily="34" charset="0"/>
                        </a:rPr>
                        <a:t>48.6 ± 20.5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4346518"/>
                  </a:ext>
                </a:extLst>
              </a:tr>
              <a:tr h="274178">
                <a:tc>
                  <a:txBody>
                    <a:bodyPr/>
                    <a:lstStyle/>
                    <a:p>
                      <a:pPr rtl="0"/>
                      <a:r>
                        <a:rPr lang="zh-CN" sz="1800" b="0">
                          <a:solidFill>
                            <a:schemeClr val="bg1"/>
                          </a:solidFill>
                          <a:effectLst/>
                          <a:latin typeface="Calibri" panose="020F0502020204030204" pitchFamily="34" charset="0"/>
                          <a:cs typeface="Calibri" panose="020F0502020204030204" pitchFamily="34" charset="0"/>
                        </a:rPr>
                        <a:t>甘油三酯，mg/dL (101)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r>
                        <a:rPr lang="zh-CN" sz="1800" b="0">
                          <a:solidFill>
                            <a:schemeClr val="bg1"/>
                          </a:solidFill>
                          <a:effectLst/>
                          <a:latin typeface="Calibri" panose="020F0502020204030204" pitchFamily="34" charset="0"/>
                          <a:cs typeface="Calibri" panose="020F0502020204030204" pitchFamily="34" charset="0"/>
                        </a:rPr>
                        <a:t>177.9 ± 115.1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84199058"/>
                  </a:ext>
                </a:extLst>
              </a:tr>
              <a:tr h="274178">
                <a:tc>
                  <a:txBody>
                    <a:bodyPr/>
                    <a:lstStyle/>
                    <a:p>
                      <a:pPr rtl="0"/>
                      <a:r>
                        <a:rPr lang="zh-CN" sz="1800" b="0">
                          <a:solidFill>
                            <a:schemeClr val="bg1"/>
                          </a:solidFill>
                          <a:effectLst/>
                          <a:latin typeface="Calibri" panose="020F0502020204030204" pitchFamily="34" charset="0"/>
                          <a:cs typeface="Calibri" panose="020F0502020204030204" pitchFamily="34" charset="0"/>
                        </a:rPr>
                        <a:t>ALT，U/L (101)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r>
                        <a:rPr lang="zh-CN" sz="1800" b="0">
                          <a:solidFill>
                            <a:schemeClr val="bg1"/>
                          </a:solidFill>
                          <a:effectLst/>
                          <a:latin typeface="Calibri" panose="020F0502020204030204" pitchFamily="34" charset="0"/>
                          <a:cs typeface="Calibri" panose="020F0502020204030204" pitchFamily="34" charset="0"/>
                        </a:rPr>
                        <a:t>35.7 ± 22.2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4649669"/>
                  </a:ext>
                </a:extLst>
              </a:tr>
              <a:tr h="274178">
                <a:tc>
                  <a:txBody>
                    <a:bodyPr/>
                    <a:lstStyle/>
                    <a:p>
                      <a:pPr rtl="0"/>
                      <a:r>
                        <a:rPr lang="zh-CN" sz="1800" b="0">
                          <a:solidFill>
                            <a:schemeClr val="bg1"/>
                          </a:solidFill>
                          <a:effectLst/>
                          <a:latin typeface="Calibri" panose="020F0502020204030204" pitchFamily="34" charset="0"/>
                          <a:cs typeface="Calibri" panose="020F0502020204030204" pitchFamily="34" charset="0"/>
                        </a:rPr>
                        <a:t>血小板，G/L (101)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r>
                        <a:rPr lang="zh-CN" sz="1800" b="0">
                          <a:solidFill>
                            <a:schemeClr val="bg1"/>
                          </a:solidFill>
                          <a:effectLst/>
                          <a:latin typeface="Calibri" panose="020F0502020204030204" pitchFamily="34" charset="0"/>
                          <a:cs typeface="Calibri" panose="020F0502020204030204" pitchFamily="34" charset="0"/>
                        </a:rPr>
                        <a:t>229.4 ± 61.6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82551152"/>
                  </a:ext>
                </a:extLst>
              </a:tr>
              <a:tr h="274178">
                <a:tc>
                  <a:txBody>
                    <a:bodyPr/>
                    <a:lstStyle/>
                    <a:p>
                      <a:pPr rtl="0"/>
                      <a:r>
                        <a:rPr lang="zh-CN" sz="1800" b="0">
                          <a:solidFill>
                            <a:schemeClr val="bg1"/>
                          </a:solidFill>
                          <a:effectLst/>
                          <a:latin typeface="Calibri" panose="020F0502020204030204" pitchFamily="34" charset="0"/>
                          <a:cs typeface="Calibri" panose="020F0502020204030204" pitchFamily="34" charset="0"/>
                        </a:rPr>
                        <a:t>A1C，% (95)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r>
                        <a:rPr lang="zh-CN" sz="1800" b="0">
                          <a:solidFill>
                            <a:schemeClr val="bg1"/>
                          </a:solidFill>
                          <a:effectLst/>
                          <a:latin typeface="Calibri" panose="020F0502020204030204" pitchFamily="34" charset="0"/>
                          <a:cs typeface="Calibri" panose="020F0502020204030204" pitchFamily="34" charset="0"/>
                        </a:rPr>
                        <a:t>5.6 ± 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70150241"/>
                  </a:ext>
                </a:extLst>
              </a:tr>
            </a:tbl>
          </a:graphicData>
        </a:graphic>
      </p:graphicFrame>
      <p:sp>
        <p:nvSpPr>
          <p:cNvPr id="9" name="Text Box 11">
            <a:extLst>
              <a:ext uri="{FF2B5EF4-FFF2-40B4-BE49-F238E27FC236}">
                <a16:creationId xmlns:a16="http://schemas.microsoft.com/office/drawing/2014/main" id="{39A610BB-9F33-4EDB-9203-DB87D1B8211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FontTx/>
              <a:buNone/>
            </a:pPr>
            <a:r>
              <a:rPr lang="zh-CN" sz="1200" b="0">
                <a:solidFill>
                  <a:schemeClr val="bg2"/>
                </a:solidFill>
                <a:latin typeface="Calibri" panose="020F0502020204030204" pitchFamily="34" charset="0"/>
              </a:rPr>
              <a:t>Bischoff. EACS 2021. Abstr PE3/80.</a:t>
            </a:r>
          </a:p>
        </p:txBody>
      </p:sp>
      <p:grpSp>
        <p:nvGrpSpPr>
          <p:cNvPr id="13" name="Group 7">
            <a:extLst>
              <a:ext uri="{FF2B5EF4-FFF2-40B4-BE49-F238E27FC236}">
                <a16:creationId xmlns:a16="http://schemas.microsoft.com/office/drawing/2014/main" id="{A77537BF-3017-4300-B869-A817B1538842}"/>
              </a:ext>
            </a:extLst>
          </p:cNvPr>
          <p:cNvGrpSpPr>
            <a:grpSpLocks/>
          </p:cNvGrpSpPr>
          <p:nvPr/>
        </p:nvGrpSpPr>
        <p:grpSpPr bwMode="auto">
          <a:xfrm>
            <a:off x="9196293" y="6216660"/>
            <a:ext cx="2546127" cy="447819"/>
            <a:chOff x="9527309" y="3551529"/>
            <a:chExt cx="2546127" cy="448320"/>
          </a:xfrm>
        </p:grpSpPr>
        <p:pic>
          <p:nvPicPr>
            <p:cNvPr id="14" name="Picture 13">
              <a:extLst>
                <a:ext uri="{FF2B5EF4-FFF2-40B4-BE49-F238E27FC236}">
                  <a16:creationId xmlns:a16="http://schemas.microsoft.com/office/drawing/2014/main" id="{0B9CF738-C974-47ED-8584-B13468C9FE2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A398B3E4-14DA-43A5-8DED-70F19F8C2E52}"/>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653289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33537-7411-4706-B1C4-24F9E77F6BF1}"/>
              </a:ext>
            </a:extLst>
          </p:cNvPr>
          <p:cNvSpPr>
            <a:spLocks noGrp="1"/>
          </p:cNvSpPr>
          <p:nvPr>
            <p:ph type="title"/>
          </p:nvPr>
        </p:nvSpPr>
        <p:spPr/>
        <p:txBody>
          <a:bodyPr/>
          <a:lstStyle/>
          <a:p>
            <a:pPr rtl="0"/>
            <a:r>
              <a:rPr kumimoji="0" lang="zh-CN" sz="3600" b="1" i="0" u="none" strike="noStrike" kern="0" cap="none" spc="0" normalizeH="0" baseline="0">
                <a:ln>
                  <a:noFill/>
                </a:ln>
                <a:solidFill>
                  <a:srgbClr val="455560"/>
                </a:solidFill>
                <a:effectLst/>
                <a:uLnTx/>
                <a:uFillTx/>
                <a:latin typeface="Calibri" panose="020F0502020204030204" pitchFamily="34" charset="0"/>
                <a:ea typeface="+mj-ea"/>
                <a:cs typeface="+mj-cs"/>
              </a:rPr>
              <a:t>PWH 中的 INSTI 和肝脂肪变性</a:t>
            </a:r>
          </a:p>
        </p:txBody>
      </p:sp>
      <p:sp>
        <p:nvSpPr>
          <p:cNvPr id="4" name="Content Placeholder 3">
            <a:extLst>
              <a:ext uri="{FF2B5EF4-FFF2-40B4-BE49-F238E27FC236}">
                <a16:creationId xmlns:a16="http://schemas.microsoft.com/office/drawing/2014/main" id="{08F87F60-55A1-4439-B6E0-439E9F08B12F}"/>
              </a:ext>
            </a:extLst>
          </p:cNvPr>
          <p:cNvSpPr>
            <a:spLocks noGrp="1"/>
          </p:cNvSpPr>
          <p:nvPr>
            <p:ph sz="half" idx="1"/>
          </p:nvPr>
        </p:nvSpPr>
        <p:spPr>
          <a:xfrm>
            <a:off x="962973" y="5323566"/>
            <a:ext cx="5309278" cy="612533"/>
          </a:xfrm>
        </p:spPr>
        <p:txBody>
          <a:bodyPr/>
          <a:lstStyle/>
          <a:p>
            <a:pPr marL="0" indent="0" rtl="0">
              <a:buNone/>
            </a:pPr>
            <a:r>
              <a:rPr lang="zh-CN" sz="1800"/>
              <a:t>暴露时间：36 ± 22 个月</a:t>
            </a:r>
          </a:p>
        </p:txBody>
      </p:sp>
      <p:sp>
        <p:nvSpPr>
          <p:cNvPr id="5" name="Content Placeholder 4">
            <a:extLst>
              <a:ext uri="{FF2B5EF4-FFF2-40B4-BE49-F238E27FC236}">
                <a16:creationId xmlns:a16="http://schemas.microsoft.com/office/drawing/2014/main" id="{2835E4D8-1BDA-4CFB-9495-C78871940568}"/>
              </a:ext>
            </a:extLst>
          </p:cNvPr>
          <p:cNvSpPr>
            <a:spLocks noGrp="1"/>
          </p:cNvSpPr>
          <p:nvPr>
            <p:ph sz="half" idx="2"/>
          </p:nvPr>
        </p:nvSpPr>
        <p:spPr>
          <a:xfrm>
            <a:off x="6019800" y="1510730"/>
            <a:ext cx="5462404" cy="4679462"/>
          </a:xfrm>
        </p:spPr>
        <p:txBody>
          <a:bodyPr/>
          <a:lstStyle/>
          <a:p>
            <a:pPr rtl="0"/>
            <a:r>
              <a:rPr lang="zh-CN" dirty="0"/>
              <a:t>在任何单个 INSTI 药剂的 </a:t>
            </a:r>
            <a:br>
              <a:rPr lang="en-US" dirty="0"/>
            </a:br>
            <a:r>
              <a:rPr lang="zh-CN" dirty="0"/>
              <a:t>CAP 值趋势中未检测到显著差异</a:t>
            </a:r>
          </a:p>
          <a:p>
            <a:pPr lvl="1" rtl="0"/>
            <a:r>
              <a:rPr lang="zh-CN" dirty="0"/>
              <a:t>参加人数少 </a:t>
            </a:r>
          </a:p>
        </p:txBody>
      </p:sp>
      <p:sp>
        <p:nvSpPr>
          <p:cNvPr id="8" name="Text Box 11">
            <a:extLst>
              <a:ext uri="{FF2B5EF4-FFF2-40B4-BE49-F238E27FC236}">
                <a16:creationId xmlns:a16="http://schemas.microsoft.com/office/drawing/2014/main" id="{C38A64C6-0054-43AF-901E-7AC0687C6D1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rtl="0" eaLnBrk="1" hangingPunct="1">
              <a:lnSpc>
                <a:spcPct val="100000"/>
              </a:lnSpc>
              <a:spcBef>
                <a:spcPct val="0"/>
              </a:spcBef>
              <a:spcAft>
                <a:spcPct val="0"/>
              </a:spcAft>
              <a:buClrTx/>
              <a:buFontTx/>
              <a:buNone/>
            </a:pPr>
            <a:r>
              <a:rPr lang="zh-CN" sz="1200" b="0">
                <a:solidFill>
                  <a:schemeClr val="bg2"/>
                </a:solidFill>
                <a:latin typeface="Calibri" panose="020F0502020204030204" pitchFamily="34" charset="0"/>
              </a:rPr>
              <a:t>Bischoff. EACS 2021. Abstr PE3/80.</a:t>
            </a:r>
          </a:p>
        </p:txBody>
      </p:sp>
      <p:sp>
        <p:nvSpPr>
          <p:cNvPr id="13" name="TextBox 12">
            <a:extLst>
              <a:ext uri="{FF2B5EF4-FFF2-40B4-BE49-F238E27FC236}">
                <a16:creationId xmlns:a16="http://schemas.microsoft.com/office/drawing/2014/main" id="{66EE3784-C668-4C95-8AB9-9DF979371BCE}"/>
              </a:ext>
            </a:extLst>
          </p:cNvPr>
          <p:cNvSpPr txBox="1"/>
          <p:nvPr/>
        </p:nvSpPr>
        <p:spPr bwMode="auto">
          <a:xfrm>
            <a:off x="1842313" y="1835877"/>
            <a:ext cx="3005750" cy="338554"/>
          </a:xfrm>
          <a:prstGeom prst="rect">
            <a:avLst/>
          </a:prstGeom>
          <a:solidFill>
            <a:schemeClr val="tx1"/>
          </a:solidFill>
          <a:ln>
            <a:noFill/>
          </a:ln>
        </p:spPr>
        <p:txBody>
          <a:bodyPr wrap="square" rtlCol="0">
            <a:spAutoFit/>
          </a:bodyPr>
          <a:lstStyle/>
          <a:p>
            <a:pPr algn="ctr" rtl="0">
              <a:lnSpc>
                <a:spcPct val="100000"/>
              </a:lnSpc>
              <a:spcBef>
                <a:spcPct val="50000"/>
              </a:spcBef>
              <a:spcAft>
                <a:spcPct val="0"/>
              </a:spcAft>
              <a:buClrTx/>
              <a:buFontTx/>
              <a:buNone/>
            </a:pPr>
            <a:r>
              <a:rPr lang="zh-CN" sz="1600" b="1">
                <a:solidFill>
                  <a:schemeClr val="bg1"/>
                </a:solidFill>
                <a:latin typeface="Calibri" panose="020F0502020204030204" pitchFamily="34" charset="0"/>
              </a:rPr>
              <a:t>平均 CAP 值</a:t>
            </a:r>
          </a:p>
        </p:txBody>
      </p:sp>
      <p:sp>
        <p:nvSpPr>
          <p:cNvPr id="3" name="TextBox 2">
            <a:extLst>
              <a:ext uri="{FF2B5EF4-FFF2-40B4-BE49-F238E27FC236}">
                <a16:creationId xmlns:a16="http://schemas.microsoft.com/office/drawing/2014/main" id="{70065A85-FA2B-4F5C-8695-90559BBA2EF0}"/>
              </a:ext>
            </a:extLst>
          </p:cNvPr>
          <p:cNvSpPr txBox="1"/>
          <p:nvPr/>
        </p:nvSpPr>
        <p:spPr bwMode="auto">
          <a:xfrm rot="16200000">
            <a:off x="-581095" y="3241436"/>
            <a:ext cx="2522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1">
                <a:solidFill>
                  <a:schemeClr val="bg1"/>
                </a:solidFill>
                <a:latin typeface="Calibri" panose="020F0502020204030204" pitchFamily="34" charset="0"/>
              </a:rPr>
              <a:t>平均 CAP 值 (dB/m)</a:t>
            </a:r>
          </a:p>
        </p:txBody>
      </p:sp>
      <p:sp>
        <p:nvSpPr>
          <p:cNvPr id="7" name="Freeform: Shape 6">
            <a:extLst>
              <a:ext uri="{FF2B5EF4-FFF2-40B4-BE49-F238E27FC236}">
                <a16:creationId xmlns:a16="http://schemas.microsoft.com/office/drawing/2014/main" id="{A4067F45-A356-4FA0-A74D-88CFF04631CD}"/>
              </a:ext>
            </a:extLst>
          </p:cNvPr>
          <p:cNvSpPr/>
          <p:nvPr/>
        </p:nvSpPr>
        <p:spPr bwMode="auto">
          <a:xfrm>
            <a:off x="1343668" y="2062136"/>
            <a:ext cx="3828131" cy="2654994"/>
          </a:xfrm>
          <a:custGeom>
            <a:avLst/>
            <a:gdLst>
              <a:gd name="connsiteX0" fmla="*/ 0 w 3828131"/>
              <a:gd name="connsiteY0" fmla="*/ 0 h 2646174"/>
              <a:gd name="connsiteX1" fmla="*/ 0 w 3828131"/>
              <a:gd name="connsiteY1" fmla="*/ 2646174 h 2646174"/>
              <a:gd name="connsiteX2" fmla="*/ 3828131 w 3828131"/>
              <a:gd name="connsiteY2" fmla="*/ 2646174 h 2646174"/>
            </a:gdLst>
            <a:ahLst/>
            <a:cxnLst>
              <a:cxn ang="0">
                <a:pos x="connsiteX0" y="connsiteY0"/>
              </a:cxn>
              <a:cxn ang="0">
                <a:pos x="connsiteX1" y="connsiteY1"/>
              </a:cxn>
              <a:cxn ang="0">
                <a:pos x="connsiteX2" y="connsiteY2"/>
              </a:cxn>
            </a:cxnLst>
            <a:rect l="l" t="t" r="r" b="b"/>
            <a:pathLst>
              <a:path w="3828131" h="2646174">
                <a:moveTo>
                  <a:pt x="0" y="0"/>
                </a:moveTo>
                <a:lnTo>
                  <a:pt x="0" y="2646174"/>
                </a:lnTo>
                <a:lnTo>
                  <a:pt x="3828131" y="2646174"/>
                </a:lnTo>
              </a:path>
            </a:pathLst>
          </a:custGeom>
          <a:noFill/>
          <a:ln w="28575">
            <a:solidFill>
              <a:schemeClr val="bg1"/>
            </a:solidFill>
            <a:miter lim="800000"/>
            <a:headEnd/>
            <a:tailEnd/>
          </a:ln>
        </p:spPr>
        <p:txBody>
          <a:bodyPr rtlCol="0" anchor="ctr"/>
          <a:lstStyle/>
          <a:p>
            <a:pPr algn="ctr"/>
            <a:endParaRPr lang="en-US" dirty="0"/>
          </a:p>
        </p:txBody>
      </p:sp>
      <p:cxnSp>
        <p:nvCxnSpPr>
          <p:cNvPr id="14" name="Straight Connector 13">
            <a:extLst>
              <a:ext uri="{FF2B5EF4-FFF2-40B4-BE49-F238E27FC236}">
                <a16:creationId xmlns:a16="http://schemas.microsoft.com/office/drawing/2014/main" id="{732F0369-5944-4C46-9558-8A421A3364D3}"/>
              </a:ext>
            </a:extLst>
          </p:cNvPr>
          <p:cNvCxnSpPr>
            <a:cxnSpLocks/>
          </p:cNvCxnSpPr>
          <p:nvPr/>
        </p:nvCxnSpPr>
        <p:spPr bwMode="auto">
          <a:xfrm>
            <a:off x="1254500" y="4717059"/>
            <a:ext cx="7942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0D7286D-8390-43ED-8EDA-BC0B95BF70E9}"/>
              </a:ext>
            </a:extLst>
          </p:cNvPr>
          <p:cNvCxnSpPr>
            <a:cxnSpLocks/>
          </p:cNvCxnSpPr>
          <p:nvPr/>
        </p:nvCxnSpPr>
        <p:spPr bwMode="auto">
          <a:xfrm>
            <a:off x="1254500" y="3921457"/>
            <a:ext cx="7942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456E692-C113-43B5-BE9A-EDDC3887E89B}"/>
              </a:ext>
            </a:extLst>
          </p:cNvPr>
          <p:cNvCxnSpPr>
            <a:cxnSpLocks/>
          </p:cNvCxnSpPr>
          <p:nvPr/>
        </p:nvCxnSpPr>
        <p:spPr bwMode="auto">
          <a:xfrm>
            <a:off x="1254500" y="3125854"/>
            <a:ext cx="79424"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6DD970C-846F-4970-9782-5B8C03DCC0AE}"/>
              </a:ext>
            </a:extLst>
          </p:cNvPr>
          <p:cNvCxnSpPr>
            <a:cxnSpLocks/>
          </p:cNvCxnSpPr>
          <p:nvPr/>
        </p:nvCxnSpPr>
        <p:spPr bwMode="auto">
          <a:xfrm>
            <a:off x="1254500" y="2330251"/>
            <a:ext cx="79424" cy="0"/>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59EB9E73-FD7C-4D5E-82A6-E756155A04E4}"/>
              </a:ext>
            </a:extLst>
          </p:cNvPr>
          <p:cNvSpPr txBox="1"/>
          <p:nvPr/>
        </p:nvSpPr>
        <p:spPr bwMode="auto">
          <a:xfrm>
            <a:off x="1044738" y="4539881"/>
            <a:ext cx="1955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471A23AF-7C75-4866-9B01-2AAAF413BD53}"/>
              </a:ext>
            </a:extLst>
          </p:cNvPr>
          <p:cNvSpPr txBox="1"/>
          <p:nvPr/>
        </p:nvSpPr>
        <p:spPr bwMode="auto">
          <a:xfrm>
            <a:off x="828866" y="3751745"/>
            <a:ext cx="5743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100</a:t>
            </a:r>
          </a:p>
        </p:txBody>
      </p:sp>
      <p:sp>
        <p:nvSpPr>
          <p:cNvPr id="21" name="TextBox 20">
            <a:extLst>
              <a:ext uri="{FF2B5EF4-FFF2-40B4-BE49-F238E27FC236}">
                <a16:creationId xmlns:a16="http://schemas.microsoft.com/office/drawing/2014/main" id="{C705316B-BB1F-4987-B4FC-8D8ACC44009A}"/>
              </a:ext>
            </a:extLst>
          </p:cNvPr>
          <p:cNvSpPr txBox="1"/>
          <p:nvPr/>
        </p:nvSpPr>
        <p:spPr bwMode="auto">
          <a:xfrm>
            <a:off x="828866" y="2959536"/>
            <a:ext cx="5743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200</a:t>
            </a:r>
          </a:p>
        </p:txBody>
      </p:sp>
      <p:sp>
        <p:nvSpPr>
          <p:cNvPr id="22" name="TextBox 21">
            <a:extLst>
              <a:ext uri="{FF2B5EF4-FFF2-40B4-BE49-F238E27FC236}">
                <a16:creationId xmlns:a16="http://schemas.microsoft.com/office/drawing/2014/main" id="{97B11B5F-6CDA-4494-A800-3F69DB832039}"/>
              </a:ext>
            </a:extLst>
          </p:cNvPr>
          <p:cNvSpPr txBox="1"/>
          <p:nvPr/>
        </p:nvSpPr>
        <p:spPr bwMode="auto">
          <a:xfrm>
            <a:off x="828866" y="2161218"/>
            <a:ext cx="5743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300</a:t>
            </a:r>
          </a:p>
        </p:txBody>
      </p:sp>
      <p:sp>
        <p:nvSpPr>
          <p:cNvPr id="23" name="TextBox 22">
            <a:extLst>
              <a:ext uri="{FF2B5EF4-FFF2-40B4-BE49-F238E27FC236}">
                <a16:creationId xmlns:a16="http://schemas.microsoft.com/office/drawing/2014/main" id="{AC7B5064-0AD2-4C46-A314-8AB35863C872}"/>
              </a:ext>
            </a:extLst>
          </p:cNvPr>
          <p:cNvSpPr txBox="1"/>
          <p:nvPr/>
        </p:nvSpPr>
        <p:spPr bwMode="auto">
          <a:xfrm>
            <a:off x="2665812" y="4947475"/>
            <a:ext cx="12137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1">
                <a:solidFill>
                  <a:schemeClr val="bg1"/>
                </a:solidFill>
                <a:latin typeface="Calibri" panose="020F0502020204030204" pitchFamily="34" charset="0"/>
              </a:rPr>
              <a:t>治疗</a:t>
            </a:r>
          </a:p>
        </p:txBody>
      </p:sp>
      <p:sp>
        <p:nvSpPr>
          <p:cNvPr id="24" name="TextBox 23">
            <a:extLst>
              <a:ext uri="{FF2B5EF4-FFF2-40B4-BE49-F238E27FC236}">
                <a16:creationId xmlns:a16="http://schemas.microsoft.com/office/drawing/2014/main" id="{9CADC6B1-8E42-49BE-A11D-E54BEF81E507}"/>
              </a:ext>
            </a:extLst>
          </p:cNvPr>
          <p:cNvSpPr txBox="1"/>
          <p:nvPr/>
        </p:nvSpPr>
        <p:spPr bwMode="auto">
          <a:xfrm>
            <a:off x="1384837" y="4670219"/>
            <a:ext cx="11710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1">
                <a:solidFill>
                  <a:schemeClr val="bg1"/>
                </a:solidFill>
                <a:latin typeface="Calibri" panose="020F0502020204030204" pitchFamily="34" charset="0"/>
              </a:rPr>
              <a:t>DTG (n = 60)</a:t>
            </a:r>
          </a:p>
        </p:txBody>
      </p:sp>
      <p:sp>
        <p:nvSpPr>
          <p:cNvPr id="25" name="TextBox 24">
            <a:extLst>
              <a:ext uri="{FF2B5EF4-FFF2-40B4-BE49-F238E27FC236}">
                <a16:creationId xmlns:a16="http://schemas.microsoft.com/office/drawing/2014/main" id="{49CBE198-554C-465E-B8BE-6C44B3A38A28}"/>
              </a:ext>
            </a:extLst>
          </p:cNvPr>
          <p:cNvSpPr txBox="1"/>
          <p:nvPr/>
        </p:nvSpPr>
        <p:spPr bwMode="auto">
          <a:xfrm>
            <a:off x="2370515" y="4670219"/>
            <a:ext cx="11710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1">
                <a:solidFill>
                  <a:schemeClr val="bg1"/>
                </a:solidFill>
                <a:latin typeface="Calibri" panose="020F0502020204030204" pitchFamily="34" charset="0"/>
              </a:rPr>
              <a:t>EVG (n = 4)</a:t>
            </a:r>
          </a:p>
        </p:txBody>
      </p:sp>
      <p:sp>
        <p:nvSpPr>
          <p:cNvPr id="26" name="TextBox 25">
            <a:extLst>
              <a:ext uri="{FF2B5EF4-FFF2-40B4-BE49-F238E27FC236}">
                <a16:creationId xmlns:a16="http://schemas.microsoft.com/office/drawing/2014/main" id="{294F29AA-D88C-4531-8F61-1C61F4B2313F}"/>
              </a:ext>
            </a:extLst>
          </p:cNvPr>
          <p:cNvSpPr txBox="1"/>
          <p:nvPr/>
        </p:nvSpPr>
        <p:spPr bwMode="auto">
          <a:xfrm>
            <a:off x="3211601" y="4670219"/>
            <a:ext cx="11710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1">
                <a:solidFill>
                  <a:schemeClr val="bg1"/>
                </a:solidFill>
                <a:latin typeface="Calibri" panose="020F0502020204030204" pitchFamily="34" charset="0"/>
              </a:rPr>
              <a:t>RAL (n = 20)</a:t>
            </a:r>
          </a:p>
        </p:txBody>
      </p:sp>
      <p:sp>
        <p:nvSpPr>
          <p:cNvPr id="27" name="TextBox 26">
            <a:extLst>
              <a:ext uri="{FF2B5EF4-FFF2-40B4-BE49-F238E27FC236}">
                <a16:creationId xmlns:a16="http://schemas.microsoft.com/office/drawing/2014/main" id="{DAE71A3C-6A3D-44E8-AE78-9DDED32034A6}"/>
              </a:ext>
            </a:extLst>
          </p:cNvPr>
          <p:cNvSpPr txBox="1"/>
          <p:nvPr/>
        </p:nvSpPr>
        <p:spPr bwMode="auto">
          <a:xfrm>
            <a:off x="4179630" y="4670219"/>
            <a:ext cx="11710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1">
                <a:solidFill>
                  <a:schemeClr val="bg1"/>
                </a:solidFill>
                <a:latin typeface="Calibri" panose="020F0502020204030204" pitchFamily="34" charset="0"/>
              </a:rPr>
              <a:t>BIC (n = 15)</a:t>
            </a:r>
          </a:p>
        </p:txBody>
      </p:sp>
      <p:sp>
        <p:nvSpPr>
          <p:cNvPr id="28" name="Rectangle 27">
            <a:extLst>
              <a:ext uri="{FF2B5EF4-FFF2-40B4-BE49-F238E27FC236}">
                <a16:creationId xmlns:a16="http://schemas.microsoft.com/office/drawing/2014/main" id="{F80EC13F-F687-4BF3-857E-01EB3BC41899}"/>
              </a:ext>
            </a:extLst>
          </p:cNvPr>
          <p:cNvSpPr/>
          <p:nvPr/>
        </p:nvSpPr>
        <p:spPr bwMode="auto">
          <a:xfrm>
            <a:off x="1547759" y="2690715"/>
            <a:ext cx="352319" cy="202023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4310E44A-89A5-4FE7-B10E-534F33E8EDD1}"/>
              </a:ext>
            </a:extLst>
          </p:cNvPr>
          <p:cNvSpPr/>
          <p:nvPr/>
        </p:nvSpPr>
        <p:spPr bwMode="auto">
          <a:xfrm>
            <a:off x="1902118" y="2666277"/>
            <a:ext cx="352319" cy="20446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6BA1BD99-D017-4E69-B1F8-B377B51C0426}"/>
              </a:ext>
            </a:extLst>
          </p:cNvPr>
          <p:cNvSpPr/>
          <p:nvPr/>
        </p:nvSpPr>
        <p:spPr bwMode="auto">
          <a:xfrm>
            <a:off x="2451975" y="2933061"/>
            <a:ext cx="352319" cy="17778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F0203597-965E-4CE7-BC3D-32A48C4982FD}"/>
              </a:ext>
            </a:extLst>
          </p:cNvPr>
          <p:cNvSpPr/>
          <p:nvPr/>
        </p:nvSpPr>
        <p:spPr bwMode="auto">
          <a:xfrm>
            <a:off x="2806334" y="2692751"/>
            <a:ext cx="352319" cy="20181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4E3A455A-F4DC-49B4-A7F6-28D9FB173694}"/>
              </a:ext>
            </a:extLst>
          </p:cNvPr>
          <p:cNvSpPr/>
          <p:nvPr/>
        </p:nvSpPr>
        <p:spPr bwMode="auto">
          <a:xfrm>
            <a:off x="3358228" y="2533903"/>
            <a:ext cx="352319" cy="217704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3E127216-8ABE-471F-B4FC-E4C1FF792ABB}"/>
              </a:ext>
            </a:extLst>
          </p:cNvPr>
          <p:cNvSpPr/>
          <p:nvPr/>
        </p:nvSpPr>
        <p:spPr bwMode="auto">
          <a:xfrm>
            <a:off x="3712587" y="2535939"/>
            <a:ext cx="352319" cy="217501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1F2F8CD8-1119-4FF7-A10C-26A76EDE1BFC}"/>
              </a:ext>
            </a:extLst>
          </p:cNvPr>
          <p:cNvSpPr/>
          <p:nvPr/>
        </p:nvSpPr>
        <p:spPr bwMode="auto">
          <a:xfrm>
            <a:off x="4270592" y="2656094"/>
            <a:ext cx="352319" cy="20548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5431B37C-E754-4E13-B685-603CD8561453}"/>
              </a:ext>
            </a:extLst>
          </p:cNvPr>
          <p:cNvSpPr/>
          <p:nvPr/>
        </p:nvSpPr>
        <p:spPr bwMode="auto">
          <a:xfrm>
            <a:off x="4624951" y="2741629"/>
            <a:ext cx="352319" cy="196932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TextBox 35">
            <a:extLst>
              <a:ext uri="{FF2B5EF4-FFF2-40B4-BE49-F238E27FC236}">
                <a16:creationId xmlns:a16="http://schemas.microsoft.com/office/drawing/2014/main" id="{4F3721E7-FDA6-4AA5-9243-15D99572E1E3}"/>
              </a:ext>
            </a:extLst>
          </p:cNvPr>
          <p:cNvSpPr txBox="1"/>
          <p:nvPr/>
        </p:nvSpPr>
        <p:spPr bwMode="auto">
          <a:xfrm>
            <a:off x="1466299" y="3521618"/>
            <a:ext cx="5783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latin typeface="Calibri" panose="020F0502020204030204" pitchFamily="34" charset="0"/>
              </a:rPr>
              <a:t>254.2</a:t>
            </a:r>
          </a:p>
        </p:txBody>
      </p:sp>
      <p:sp>
        <p:nvSpPr>
          <p:cNvPr id="37" name="TextBox 36">
            <a:extLst>
              <a:ext uri="{FF2B5EF4-FFF2-40B4-BE49-F238E27FC236}">
                <a16:creationId xmlns:a16="http://schemas.microsoft.com/office/drawing/2014/main" id="{804BB1F6-6FD9-4A02-9A14-8D4AF1FEF87D}"/>
              </a:ext>
            </a:extLst>
          </p:cNvPr>
          <p:cNvSpPr txBox="1"/>
          <p:nvPr/>
        </p:nvSpPr>
        <p:spPr bwMode="auto">
          <a:xfrm>
            <a:off x="1808436" y="3350550"/>
            <a:ext cx="5783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latin typeface="Calibri" panose="020F0502020204030204" pitchFamily="34" charset="0"/>
              </a:rPr>
              <a:t>257.5</a:t>
            </a:r>
          </a:p>
        </p:txBody>
      </p:sp>
      <p:sp>
        <p:nvSpPr>
          <p:cNvPr id="38" name="TextBox 37">
            <a:extLst>
              <a:ext uri="{FF2B5EF4-FFF2-40B4-BE49-F238E27FC236}">
                <a16:creationId xmlns:a16="http://schemas.microsoft.com/office/drawing/2014/main" id="{2DC42E7D-6E6E-4E76-86B3-7CFFDFD1297C}"/>
              </a:ext>
            </a:extLst>
          </p:cNvPr>
          <p:cNvSpPr txBox="1"/>
          <p:nvPr/>
        </p:nvSpPr>
        <p:spPr bwMode="auto">
          <a:xfrm>
            <a:off x="2372553" y="3521618"/>
            <a:ext cx="5783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latin typeface="Calibri" panose="020F0502020204030204" pitchFamily="34" charset="0"/>
              </a:rPr>
              <a:t>223.5</a:t>
            </a:r>
          </a:p>
        </p:txBody>
      </p:sp>
      <p:sp>
        <p:nvSpPr>
          <p:cNvPr id="39" name="TextBox 38">
            <a:extLst>
              <a:ext uri="{FF2B5EF4-FFF2-40B4-BE49-F238E27FC236}">
                <a16:creationId xmlns:a16="http://schemas.microsoft.com/office/drawing/2014/main" id="{24AF1551-20A8-47CF-A5DF-1AC047FF62C6}"/>
              </a:ext>
            </a:extLst>
          </p:cNvPr>
          <p:cNvSpPr txBox="1"/>
          <p:nvPr/>
        </p:nvSpPr>
        <p:spPr bwMode="auto">
          <a:xfrm>
            <a:off x="2710616" y="3267053"/>
            <a:ext cx="5783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latin typeface="Calibri" panose="020F0502020204030204" pitchFamily="34" charset="0"/>
              </a:rPr>
              <a:t>253.8</a:t>
            </a:r>
          </a:p>
        </p:txBody>
      </p:sp>
      <p:sp>
        <p:nvSpPr>
          <p:cNvPr id="40" name="TextBox 39">
            <a:extLst>
              <a:ext uri="{FF2B5EF4-FFF2-40B4-BE49-F238E27FC236}">
                <a16:creationId xmlns:a16="http://schemas.microsoft.com/office/drawing/2014/main" id="{2439B7DD-9EFA-4576-878D-BF7143B3364C}"/>
              </a:ext>
            </a:extLst>
          </p:cNvPr>
          <p:cNvSpPr txBox="1"/>
          <p:nvPr/>
        </p:nvSpPr>
        <p:spPr bwMode="auto">
          <a:xfrm>
            <a:off x="3266588" y="3267053"/>
            <a:ext cx="5783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latin typeface="Calibri" panose="020F0502020204030204" pitchFamily="34" charset="0"/>
              </a:rPr>
              <a:t>273.7</a:t>
            </a:r>
          </a:p>
        </p:txBody>
      </p:sp>
      <p:sp>
        <p:nvSpPr>
          <p:cNvPr id="41" name="TextBox 40">
            <a:extLst>
              <a:ext uri="{FF2B5EF4-FFF2-40B4-BE49-F238E27FC236}">
                <a16:creationId xmlns:a16="http://schemas.microsoft.com/office/drawing/2014/main" id="{12129DB8-9BED-422F-9422-3644C7FD483B}"/>
              </a:ext>
            </a:extLst>
          </p:cNvPr>
          <p:cNvSpPr txBox="1"/>
          <p:nvPr/>
        </p:nvSpPr>
        <p:spPr bwMode="auto">
          <a:xfrm>
            <a:off x="3625017" y="3429975"/>
            <a:ext cx="5783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latin typeface="Calibri" panose="020F0502020204030204" pitchFamily="34" charset="0"/>
              </a:rPr>
              <a:t>273.6</a:t>
            </a:r>
          </a:p>
        </p:txBody>
      </p:sp>
      <p:sp>
        <p:nvSpPr>
          <p:cNvPr id="42" name="TextBox 41">
            <a:extLst>
              <a:ext uri="{FF2B5EF4-FFF2-40B4-BE49-F238E27FC236}">
                <a16:creationId xmlns:a16="http://schemas.microsoft.com/office/drawing/2014/main" id="{450BBD54-0A53-4B87-AE1B-D5087D4AE75D}"/>
              </a:ext>
            </a:extLst>
          </p:cNvPr>
          <p:cNvSpPr txBox="1"/>
          <p:nvPr/>
        </p:nvSpPr>
        <p:spPr bwMode="auto">
          <a:xfrm>
            <a:off x="4187098" y="3429975"/>
            <a:ext cx="5783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latin typeface="Calibri" panose="020F0502020204030204" pitchFamily="34" charset="0"/>
              </a:rPr>
              <a:t>258.2</a:t>
            </a:r>
          </a:p>
        </p:txBody>
      </p:sp>
      <p:sp>
        <p:nvSpPr>
          <p:cNvPr id="43" name="TextBox 42">
            <a:extLst>
              <a:ext uri="{FF2B5EF4-FFF2-40B4-BE49-F238E27FC236}">
                <a16:creationId xmlns:a16="http://schemas.microsoft.com/office/drawing/2014/main" id="{FA67EDDE-6712-454B-867B-8377FB0DF631}"/>
              </a:ext>
            </a:extLst>
          </p:cNvPr>
          <p:cNvSpPr txBox="1"/>
          <p:nvPr/>
        </p:nvSpPr>
        <p:spPr bwMode="auto">
          <a:xfrm>
            <a:off x="4537381" y="3613263"/>
            <a:ext cx="5783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latin typeface="Calibri" panose="020F0502020204030204" pitchFamily="34" charset="0"/>
              </a:rPr>
              <a:t>247.3</a:t>
            </a:r>
          </a:p>
        </p:txBody>
      </p:sp>
      <p:sp>
        <p:nvSpPr>
          <p:cNvPr id="44" name="Rectangle 43">
            <a:extLst>
              <a:ext uri="{FF2B5EF4-FFF2-40B4-BE49-F238E27FC236}">
                <a16:creationId xmlns:a16="http://schemas.microsoft.com/office/drawing/2014/main" id="{624E22EA-92AF-4FDD-9DD5-E100E1D251B0}"/>
              </a:ext>
            </a:extLst>
          </p:cNvPr>
          <p:cNvSpPr/>
          <p:nvPr/>
        </p:nvSpPr>
        <p:spPr bwMode="auto">
          <a:xfrm>
            <a:off x="4618840" y="2094013"/>
            <a:ext cx="89607" cy="896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B1E2F152-044F-48AB-88AF-E8C54A16809C}"/>
              </a:ext>
            </a:extLst>
          </p:cNvPr>
          <p:cNvSpPr/>
          <p:nvPr/>
        </p:nvSpPr>
        <p:spPr bwMode="auto">
          <a:xfrm>
            <a:off x="4618840" y="2303775"/>
            <a:ext cx="89607" cy="896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TextBox 45">
            <a:extLst>
              <a:ext uri="{FF2B5EF4-FFF2-40B4-BE49-F238E27FC236}">
                <a16:creationId xmlns:a16="http://schemas.microsoft.com/office/drawing/2014/main" id="{898D5313-4827-44A1-AB6B-AB924E71D506}"/>
              </a:ext>
            </a:extLst>
          </p:cNvPr>
          <p:cNvSpPr txBox="1"/>
          <p:nvPr/>
        </p:nvSpPr>
        <p:spPr bwMode="auto">
          <a:xfrm>
            <a:off x="4675693" y="1982005"/>
            <a:ext cx="13441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400" b="0">
                <a:solidFill>
                  <a:schemeClr val="bg1"/>
                </a:solidFill>
                <a:latin typeface="Calibri" panose="020F0502020204030204" pitchFamily="34" charset="0"/>
              </a:rPr>
              <a:t>开始暴露</a:t>
            </a:r>
          </a:p>
          <a:p>
            <a:pPr algn="l" rtl="0">
              <a:lnSpc>
                <a:spcPct val="100000"/>
              </a:lnSpc>
              <a:spcBef>
                <a:spcPts val="0"/>
              </a:spcBef>
              <a:spcAft>
                <a:spcPct val="0"/>
              </a:spcAft>
              <a:buClrTx/>
              <a:buFontTx/>
              <a:buNone/>
            </a:pPr>
            <a:r>
              <a:rPr lang="zh-CN" sz="1400">
                <a:solidFill>
                  <a:schemeClr val="bg1"/>
                </a:solidFill>
              </a:rPr>
              <a:t>结束暴露</a:t>
            </a:r>
          </a:p>
        </p:txBody>
      </p:sp>
      <p:grpSp>
        <p:nvGrpSpPr>
          <p:cNvPr id="47" name="Group 7">
            <a:extLst>
              <a:ext uri="{FF2B5EF4-FFF2-40B4-BE49-F238E27FC236}">
                <a16:creationId xmlns:a16="http://schemas.microsoft.com/office/drawing/2014/main" id="{FD6D7481-98FC-47FD-82BF-11D3F4EC743E}"/>
              </a:ext>
            </a:extLst>
          </p:cNvPr>
          <p:cNvGrpSpPr>
            <a:grpSpLocks/>
          </p:cNvGrpSpPr>
          <p:nvPr/>
        </p:nvGrpSpPr>
        <p:grpSpPr bwMode="auto">
          <a:xfrm>
            <a:off x="9196293" y="6216660"/>
            <a:ext cx="2546127" cy="447819"/>
            <a:chOff x="9527309" y="3551529"/>
            <a:chExt cx="2546127" cy="448320"/>
          </a:xfrm>
        </p:grpSpPr>
        <p:pic>
          <p:nvPicPr>
            <p:cNvPr id="48" name="Picture 47">
              <a:extLst>
                <a:ext uri="{FF2B5EF4-FFF2-40B4-BE49-F238E27FC236}">
                  <a16:creationId xmlns:a16="http://schemas.microsoft.com/office/drawing/2014/main" id="{638B8785-384D-44A0-9F5F-A0EF28CCFBA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9" name="Rectangle 8">
              <a:extLst>
                <a:ext uri="{FF2B5EF4-FFF2-40B4-BE49-F238E27FC236}">
                  <a16:creationId xmlns:a16="http://schemas.microsoft.com/office/drawing/2014/main" id="{A7315774-4578-47D9-BC6E-BDE42686D6F5}"/>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3897400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pPr rtl="0"/>
            <a:r>
              <a:rPr lang="zh-CN" dirty="0"/>
              <a:t>DTG + FTC/TAF、DTG + FTC/TDF、EFV/FTC/TDF ADVANCE 研究</a:t>
            </a:r>
          </a:p>
        </p:txBody>
      </p:sp>
      <p:sp>
        <p:nvSpPr>
          <p:cNvPr id="35" name="Content Placeholder 2">
            <a:extLst>
              <a:ext uri="{FF2B5EF4-FFF2-40B4-BE49-F238E27FC236}">
                <a16:creationId xmlns:a16="http://schemas.microsoft.com/office/drawing/2014/main" id="{894F340E-1120-7B47-9376-1FE67D42958B}"/>
              </a:ext>
            </a:extLst>
          </p:cNvPr>
          <p:cNvSpPr>
            <a:spLocks noGrp="1"/>
          </p:cNvSpPr>
          <p:nvPr>
            <p:ph idx="1"/>
          </p:nvPr>
        </p:nvSpPr>
        <p:spPr/>
        <p:txBody>
          <a:bodyPr/>
          <a:lstStyle/>
          <a:p>
            <a:pPr lvl="0" rtl="0"/>
            <a:r>
              <a:rPr lang="zh-CN" sz="2000" dirty="0"/>
              <a:t>在南非进行的随机、开放标签 III 期非劣效性试验</a:t>
            </a:r>
          </a:p>
          <a:p>
            <a:pPr lvl="0"/>
            <a:endParaRPr lang="en-GB" sz="2000" dirty="0"/>
          </a:p>
          <a:p>
            <a:pPr lvl="0"/>
            <a:endParaRPr lang="en-GB" sz="2000" dirty="0"/>
          </a:p>
          <a:p>
            <a:pPr lvl="0"/>
            <a:endParaRPr lang="en-GB" sz="2000" dirty="0"/>
          </a:p>
          <a:p>
            <a:pPr lvl="0"/>
            <a:endParaRPr lang="en-GB" sz="2000" dirty="0"/>
          </a:p>
          <a:p>
            <a:pPr marL="0" lvl="0" indent="0">
              <a:buNone/>
            </a:pPr>
            <a:br>
              <a:rPr lang="en-GB" sz="2000" dirty="0"/>
            </a:br>
            <a:endParaRPr lang="en-GB" sz="2000" dirty="0"/>
          </a:p>
          <a:p>
            <a:pPr lvl="0"/>
            <a:endParaRPr lang="en-GB" sz="2000" dirty="0"/>
          </a:p>
          <a:p>
            <a:pPr lvl="0" rtl="0"/>
            <a:r>
              <a:rPr lang="zh-CN" sz="2000" dirty="0"/>
              <a:t>风险分析：用于通过 Framingham、QRISK 和 QDIABETES 方程计算 10 年 CVD 和 T2DM 风险的 BL 和 48 周和 96 周时的体重、血脂、空腹血糖和血压</a:t>
            </a:r>
          </a:p>
          <a:p>
            <a:pPr lvl="0" rtl="0"/>
            <a:r>
              <a:rPr lang="zh-CN" sz="2000" dirty="0"/>
              <a:t>使用 IDF 定义在第 48 周和第 96 周计算的治疗出现的代谢综合征</a:t>
            </a:r>
          </a:p>
          <a:p>
            <a:pPr lvl="0"/>
            <a:endParaRPr lang="en-GB" sz="2400" dirty="0"/>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eaLnBrk="1" hangingPunct="1">
              <a:defRPr/>
            </a:pPr>
            <a:r>
              <a:rPr lang="zh-CN" sz="1200" b="0" spc="-10">
                <a:solidFill>
                  <a:schemeClr val="bg2"/>
                </a:solidFill>
                <a:latin typeface="Calibri" panose="020F0502020204030204" pitchFamily="34" charset="0"/>
              </a:rPr>
              <a:t>Hill. CROI 2020. Abstr 81. Venter. NEJM. 2019;381:803. </a:t>
            </a:r>
          </a:p>
        </p:txBody>
      </p:sp>
      <p:sp>
        <p:nvSpPr>
          <p:cNvPr id="36" name="Rectangle 35">
            <a:extLst>
              <a:ext uri="{FF2B5EF4-FFF2-40B4-BE49-F238E27FC236}">
                <a16:creationId xmlns:a16="http://schemas.microsoft.com/office/drawing/2014/main" id="{A9844F06-CF33-CC4C-B850-25D16726A602}"/>
              </a:ext>
            </a:extLst>
          </p:cNvPr>
          <p:cNvSpPr/>
          <p:nvPr/>
        </p:nvSpPr>
        <p:spPr>
          <a:xfrm>
            <a:off x="626274" y="2773607"/>
            <a:ext cx="3397086" cy="1754326"/>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b="0" i="0" u="none" strike="noStrike" kern="1200" cap="none" spc="0" normalizeH="0" baseline="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年龄≥12 岁且 HIV-1 RNA ≥500 拷贝/mL 的未接受过 ART 的患者；前 6 个月未接受 ART；无结核病或怀孕；无 BL 基因型； </a:t>
            </a:r>
            <a:br>
              <a:rPr kumimoji="0" lang="en-GB" altLang="en-US"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zh-CN" b="0" i="0" u="none" strike="noStrike" kern="1200" cap="none" spc="0" normalizeH="0" baseline="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CrCl &gt;60 mL/min*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b="0" i="0" u="none" strike="noStrike" kern="1200" cap="none" spc="0" normalizeH="0" baseline="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1053)</a:t>
            </a:r>
          </a:p>
        </p:txBody>
      </p:sp>
      <p:sp>
        <p:nvSpPr>
          <p:cNvPr id="37" name="Rectangle 6">
            <a:extLst>
              <a:ext uri="{FF2B5EF4-FFF2-40B4-BE49-F238E27FC236}">
                <a16:creationId xmlns:a16="http://schemas.microsoft.com/office/drawing/2014/main" id="{79710DF4-B840-2B49-8B1D-4A29DED6E1E4}"/>
              </a:ext>
            </a:extLst>
          </p:cNvPr>
          <p:cNvSpPr>
            <a:spLocks noChangeArrowheads="1"/>
          </p:cNvSpPr>
          <p:nvPr/>
        </p:nvSpPr>
        <p:spPr bwMode="auto">
          <a:xfrm>
            <a:off x="4677883" y="2624489"/>
            <a:ext cx="3994538" cy="621282"/>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b="1"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DTG 50 mg QD + FTC/TAF QD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b="0" i="0" u="none" strike="noStrike" kern="1200" cap="none" spc="0" normalizeH="0" baseline="0">
                <a:ln>
                  <a:noFill/>
                </a:ln>
                <a:solidFill>
                  <a:srgbClr val="FFFFFF"/>
                </a:solidFill>
                <a:effectLst/>
                <a:uLnTx/>
                <a:uFillTx/>
                <a:latin typeface="Calibri" panose="020F0502020204030204" pitchFamily="34" charset="0"/>
                <a:ea typeface="+mn-ea"/>
                <a:cs typeface="Calibri" panose="020F0502020204030204" pitchFamily="34" charset="0"/>
              </a:rPr>
              <a:t>(n = 351)</a:t>
            </a:r>
          </a:p>
        </p:txBody>
      </p:sp>
      <p:sp>
        <p:nvSpPr>
          <p:cNvPr id="38" name="Rectangle 7">
            <a:extLst>
              <a:ext uri="{FF2B5EF4-FFF2-40B4-BE49-F238E27FC236}">
                <a16:creationId xmlns:a16="http://schemas.microsoft.com/office/drawing/2014/main" id="{EF60FF65-89D8-3242-BDE4-6D716BBEC067}"/>
              </a:ext>
            </a:extLst>
          </p:cNvPr>
          <p:cNvSpPr>
            <a:spLocks noChangeArrowheads="1"/>
          </p:cNvSpPr>
          <p:nvPr/>
        </p:nvSpPr>
        <p:spPr bwMode="auto">
          <a:xfrm>
            <a:off x="4671943" y="3361784"/>
            <a:ext cx="3994538" cy="623023"/>
          </a:xfrm>
          <a:prstGeom prst="rect">
            <a:avLst/>
          </a:prstGeom>
          <a:solidFill>
            <a:schemeClr val="accent3"/>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800" b="1" i="0" u="none" strike="noStrike" kern="1200" cap="none" spc="0" normalizeH="0" baseline="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DTG 50 mg QD + FTC/TDF QD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800" b="0" i="0" u="none" strike="noStrike" kern="1200" cap="none" spc="0" normalizeH="0" baseline="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351)</a:t>
            </a:r>
          </a:p>
        </p:txBody>
      </p:sp>
      <p:sp>
        <p:nvSpPr>
          <p:cNvPr id="39" name="Line 53">
            <a:extLst>
              <a:ext uri="{FF2B5EF4-FFF2-40B4-BE49-F238E27FC236}">
                <a16:creationId xmlns:a16="http://schemas.microsoft.com/office/drawing/2014/main" id="{0125EEDD-0F8F-BF41-89E4-93ADD2325CC3}"/>
              </a:ext>
            </a:extLst>
          </p:cNvPr>
          <p:cNvSpPr>
            <a:spLocks noChangeShapeType="1"/>
          </p:cNvSpPr>
          <p:nvPr/>
        </p:nvSpPr>
        <p:spPr bwMode="auto">
          <a:xfrm>
            <a:off x="3970561" y="4028867"/>
            <a:ext cx="466725" cy="350838"/>
          </a:xfrm>
          <a:prstGeom prst="line">
            <a:avLst/>
          </a:prstGeom>
          <a:noFill/>
          <a:ln w="28575">
            <a:solidFill>
              <a:schemeClr val="bg1"/>
            </a:solidFill>
            <a:round/>
            <a:headEnd/>
            <a:tailEnd type="triangle" w="med" len="med"/>
          </a:ln>
          <a:extLst>
            <a:ext uri="{909E8E84-426E-40dd-AFC4-6F175D3DCCD1}">
              <a14:hiddenFill xmlns:mc="http://schemas.openxmlformats.org/markup-compatibility/2006" xmlns:mv="urn:schemas-microsoft-com:mac:vml" xmlns:a14="http://schemas.microsoft.com/office/drawing/2010/main" xmlns="" xmlns:c15="http://schemas.microsoft.com/office/drawing/2012/chart" xmlns:c="http://schemas.openxmlformats.org/drawingml/2006/chart">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Line 54">
            <a:extLst>
              <a:ext uri="{FF2B5EF4-FFF2-40B4-BE49-F238E27FC236}">
                <a16:creationId xmlns:a16="http://schemas.microsoft.com/office/drawing/2014/main" id="{2B30B7AC-33C3-774B-9CB7-4BFED82FD03A}"/>
              </a:ext>
            </a:extLst>
          </p:cNvPr>
          <p:cNvSpPr>
            <a:spLocks noChangeShapeType="1"/>
          </p:cNvSpPr>
          <p:nvPr/>
        </p:nvSpPr>
        <p:spPr bwMode="auto">
          <a:xfrm flipV="1">
            <a:off x="4018546" y="2826506"/>
            <a:ext cx="466725" cy="347663"/>
          </a:xfrm>
          <a:prstGeom prst="line">
            <a:avLst/>
          </a:prstGeom>
          <a:noFill/>
          <a:ln w="28575">
            <a:solidFill>
              <a:schemeClr val="bg1"/>
            </a:solidFill>
            <a:round/>
            <a:headEnd/>
            <a:tailEnd type="triangle" w="med" len="med"/>
          </a:ln>
          <a:extLst>
            <a:ext uri="{909E8E84-426E-40dd-AFC4-6F175D3DCCD1}">
              <a14:hiddenFill xmlns:mc="http://schemas.openxmlformats.org/markup-compatibility/2006" xmlns:mv="urn:schemas-microsoft-com:mac:vml" xmlns:a14="http://schemas.microsoft.com/office/drawing/2010/main" xmlns="" xmlns:c15="http://schemas.microsoft.com/office/drawing/2012/chart" xmlns:c="http://schemas.openxmlformats.org/drawingml/2006/chart">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Rectangle 7">
            <a:extLst>
              <a:ext uri="{FF2B5EF4-FFF2-40B4-BE49-F238E27FC236}">
                <a16:creationId xmlns:a16="http://schemas.microsoft.com/office/drawing/2014/main" id="{81D47A36-8A9B-EC4D-9873-69C06F53F04A}"/>
              </a:ext>
            </a:extLst>
          </p:cNvPr>
          <p:cNvSpPr>
            <a:spLocks noChangeArrowheads="1"/>
          </p:cNvSpPr>
          <p:nvPr/>
        </p:nvSpPr>
        <p:spPr bwMode="auto">
          <a:xfrm>
            <a:off x="4671942" y="4100821"/>
            <a:ext cx="3994539" cy="623023"/>
          </a:xfrm>
          <a:prstGeom prst="rect">
            <a:avLst/>
          </a:prstGeom>
          <a:solidFill>
            <a:schemeClr val="accent4"/>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sz="1800" b="1" i="0" u="none" strike="noStrike" kern="1200" cap="none" spc="0" normalizeH="0" baseline="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EFV/FTC/TDF QD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sz="1800" b="0" i="0" u="none" strike="noStrike" kern="1200" cap="none" spc="0" normalizeH="0" baseline="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351)</a:t>
            </a:r>
          </a:p>
        </p:txBody>
      </p:sp>
      <p:sp>
        <p:nvSpPr>
          <p:cNvPr id="42" name="Line 54">
            <a:extLst>
              <a:ext uri="{FF2B5EF4-FFF2-40B4-BE49-F238E27FC236}">
                <a16:creationId xmlns:a16="http://schemas.microsoft.com/office/drawing/2014/main" id="{75C2FEE9-939D-A047-A7E1-E51462E6C264}"/>
              </a:ext>
            </a:extLst>
          </p:cNvPr>
          <p:cNvSpPr>
            <a:spLocks noChangeShapeType="1"/>
          </p:cNvSpPr>
          <p:nvPr/>
        </p:nvSpPr>
        <p:spPr bwMode="auto">
          <a:xfrm flipV="1">
            <a:off x="3970561" y="3646439"/>
            <a:ext cx="492640" cy="0"/>
          </a:xfrm>
          <a:prstGeom prst="line">
            <a:avLst/>
          </a:prstGeom>
          <a:noFill/>
          <a:ln w="28575">
            <a:solidFill>
              <a:schemeClr val="bg1"/>
            </a:solidFill>
            <a:round/>
            <a:headEnd/>
            <a:tailEnd type="triangle" w="med" len="med"/>
          </a:ln>
          <a:extLst>
            <a:ext uri="{909E8E84-426E-40dd-AFC4-6F175D3DCCD1}">
              <a14:hiddenFill xmlns:mc="http://schemas.openxmlformats.org/markup-compatibility/2006" xmlns:mv="urn:schemas-microsoft-com:mac:vml" xmlns:a14="http://schemas.microsoft.com/office/drawing/2010/main" xmlns="" xmlns:c15="http://schemas.microsoft.com/office/drawing/2012/chart" xmlns:c="http://schemas.openxmlformats.org/drawingml/2006/chart">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TextBox 42">
            <a:extLst>
              <a:ext uri="{FF2B5EF4-FFF2-40B4-BE49-F238E27FC236}">
                <a16:creationId xmlns:a16="http://schemas.microsoft.com/office/drawing/2014/main" id="{81DD0BEE-214F-2848-B885-8FDBA9875512}"/>
              </a:ext>
            </a:extLst>
          </p:cNvPr>
          <p:cNvSpPr txBox="1"/>
          <p:nvPr/>
        </p:nvSpPr>
        <p:spPr bwMode="auto">
          <a:xfrm>
            <a:off x="5910366" y="1814795"/>
            <a:ext cx="17029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zh-CN" sz="16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48 周</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zh-CN" sz="16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 主要终点</a:t>
            </a:r>
          </a:p>
        </p:txBody>
      </p:sp>
      <p:sp>
        <p:nvSpPr>
          <p:cNvPr id="44" name="Line 54">
            <a:extLst>
              <a:ext uri="{FF2B5EF4-FFF2-40B4-BE49-F238E27FC236}">
                <a16:creationId xmlns:a16="http://schemas.microsoft.com/office/drawing/2014/main" id="{C9ED0F0C-C55C-D445-8330-8A9078D62E1B}"/>
              </a:ext>
            </a:extLst>
          </p:cNvPr>
          <p:cNvSpPr>
            <a:spLocks noChangeShapeType="1"/>
          </p:cNvSpPr>
          <p:nvPr/>
        </p:nvSpPr>
        <p:spPr bwMode="auto">
          <a:xfrm>
            <a:off x="6764797" y="2395116"/>
            <a:ext cx="0" cy="216000"/>
          </a:xfrm>
          <a:prstGeom prst="line">
            <a:avLst/>
          </a:prstGeom>
          <a:noFill/>
          <a:ln w="28575">
            <a:solidFill>
              <a:schemeClr val="bg1"/>
            </a:solidFill>
            <a:round/>
            <a:headEnd/>
            <a:tailEnd type="triangle" w="med" len="med"/>
          </a:ln>
          <a:extLst>
            <a:ext uri="{909E8E84-426E-40dd-AFC4-6F175D3DCCD1}">
              <a14:hiddenFill xmlns:mc="http://schemas.openxmlformats.org/markup-compatibility/2006" xmlns:mv="urn:schemas-microsoft-com:mac:vml" xmlns:a14="http://schemas.microsoft.com/office/drawing/2010/main" xmlns="" xmlns:c15="http://schemas.microsoft.com/office/drawing/2012/chart" xmlns:c="http://schemas.openxmlformats.org/drawingml/2006/chart">
                <a:no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 name="TextBox 44">
            <a:extLst>
              <a:ext uri="{FF2B5EF4-FFF2-40B4-BE49-F238E27FC236}">
                <a16:creationId xmlns:a16="http://schemas.microsoft.com/office/drawing/2014/main" id="{4191D640-FC5E-2E4F-9317-07D4133D6567}"/>
              </a:ext>
            </a:extLst>
          </p:cNvPr>
          <p:cNvSpPr txBox="1"/>
          <p:nvPr/>
        </p:nvSpPr>
        <p:spPr bwMode="auto">
          <a:xfrm>
            <a:off x="7536807" y="1937905"/>
            <a:ext cx="22593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zh-CN" sz="1600" b="1"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96 周</a:t>
            </a:r>
          </a:p>
        </p:txBody>
      </p:sp>
      <p:sp>
        <p:nvSpPr>
          <p:cNvPr id="46" name="Line 54">
            <a:extLst>
              <a:ext uri="{FF2B5EF4-FFF2-40B4-BE49-F238E27FC236}">
                <a16:creationId xmlns:a16="http://schemas.microsoft.com/office/drawing/2014/main" id="{0172833D-9349-D543-B815-B2B71838AA23}"/>
              </a:ext>
            </a:extLst>
          </p:cNvPr>
          <p:cNvSpPr>
            <a:spLocks noChangeShapeType="1"/>
          </p:cNvSpPr>
          <p:nvPr/>
        </p:nvSpPr>
        <p:spPr bwMode="auto">
          <a:xfrm>
            <a:off x="8666481" y="2357420"/>
            <a:ext cx="0" cy="216000"/>
          </a:xfrm>
          <a:prstGeom prst="line">
            <a:avLst/>
          </a:prstGeom>
          <a:noFill/>
          <a:ln w="28575">
            <a:solidFill>
              <a:schemeClr val="bg1"/>
            </a:solidFill>
            <a:round/>
            <a:headEnd/>
            <a:tailEnd type="triangle" w="med" len="med"/>
          </a:ln>
          <a:extLst>
            <a:ext uri="{909E8E84-426E-40dd-AFC4-6F175D3DCCD1}">
              <a14:hiddenFill xmlns:mc="http://schemas.openxmlformats.org/markup-compatibility/2006" xmlns:mv="urn:schemas-microsoft-com:mac:vml" xmlns:a14="http://schemas.microsoft.com/office/drawing/2010/main" xmlns="" xmlns:c15="http://schemas.microsoft.com/office/drawing/2012/chart" xmlns:c="http://schemas.openxmlformats.org/drawingml/2006/chart">
                <a:no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TextBox 46">
            <a:extLst>
              <a:ext uri="{FF2B5EF4-FFF2-40B4-BE49-F238E27FC236}">
                <a16:creationId xmlns:a16="http://schemas.microsoft.com/office/drawing/2014/main" id="{D739A45D-0A1C-5147-AA65-1F38F8F3A7E1}"/>
              </a:ext>
            </a:extLst>
          </p:cNvPr>
          <p:cNvSpPr txBox="1"/>
          <p:nvPr/>
        </p:nvSpPr>
        <p:spPr bwMode="auto">
          <a:xfrm>
            <a:off x="4588673" y="4717958"/>
            <a:ext cx="40778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kumimoji="0" lang="zh-CN" sz="1600" b="0" u="none" strike="noStrike" kern="1200" cap="none" spc="0" normalizeH="0" baseline="0" dirty="0">
                <a:ln>
                  <a:noFill/>
                </a:ln>
                <a:solidFill>
                  <a:srgbClr val="000000"/>
                </a:solidFill>
                <a:effectLst/>
                <a:uLnTx/>
                <a:uFillTx/>
                <a:latin typeface="Calibri" panose="020F0502020204030204" pitchFamily="34" charset="0"/>
                <a:ea typeface="+mn-ea"/>
                <a:cs typeface="Arial" panose="020B0604020202020204" pitchFamily="34" charset="0"/>
              </a:rPr>
              <a:t>*如果年龄在 12-18 岁，CrCl &gt;80 mL/min。</a:t>
            </a:r>
          </a:p>
        </p:txBody>
      </p:sp>
      <p:sp>
        <p:nvSpPr>
          <p:cNvPr id="20" name="Content Placeholder 1">
            <a:extLst>
              <a:ext uri="{FF2B5EF4-FFF2-40B4-BE49-F238E27FC236}">
                <a16:creationId xmlns:a16="http://schemas.microsoft.com/office/drawing/2014/main" id="{32D21D3B-3C83-402F-BCF1-A619BB1AD7E6}"/>
              </a:ext>
            </a:extLst>
          </p:cNvPr>
          <p:cNvSpPr txBox="1">
            <a:spLocks/>
          </p:cNvSpPr>
          <p:nvPr/>
        </p:nvSpPr>
        <p:spPr>
          <a:xfrm>
            <a:off x="8666481" y="2766384"/>
            <a:ext cx="3211588" cy="1900774"/>
          </a:xfrm>
          <a:prstGeom prst="rect">
            <a:avLst/>
          </a:prstGeom>
        </p:spPr>
        <p:txBody>
          <a:bodyPr/>
          <a:lstStyle>
            <a:lvl1pPr marL="190500" indent="-190500" algn="l" rtl="0" eaLnBrk="0" fontAlgn="base" hangingPunct="0">
              <a:spcBef>
                <a:spcPct val="0"/>
              </a:spcBef>
              <a:spcAft>
                <a:spcPts val="500"/>
              </a:spcAft>
              <a:buClr>
                <a:srgbClr val="E31836"/>
              </a:buClr>
              <a:buSzPct val="115000"/>
              <a:buFont typeface="Arial" charset="0"/>
              <a:buChar char="•"/>
              <a:defRPr sz="2200">
                <a:solidFill>
                  <a:schemeClr val="tx1"/>
                </a:solidFill>
                <a:latin typeface="Arial" panose="020B0604020202020204" pitchFamily="34" charset="0"/>
                <a:ea typeface="+mn-ea"/>
                <a:cs typeface="Arial" panose="020B0604020202020204" pitchFamily="34" charset="0"/>
              </a:defRPr>
            </a:lvl1pPr>
            <a:lvl2pPr marL="473075" indent="-257175" algn="l" rtl="0" eaLnBrk="0" fontAlgn="base" hangingPunct="0">
              <a:spcBef>
                <a:spcPct val="0"/>
              </a:spcBef>
              <a:spcAft>
                <a:spcPts val="300"/>
              </a:spcAft>
              <a:buClr>
                <a:srgbClr val="E31836"/>
              </a:buClr>
              <a:buSzPct val="115000"/>
              <a:buFont typeface="Arial" charset="0"/>
              <a:buChar char="–"/>
              <a:defRPr sz="2000">
                <a:solidFill>
                  <a:schemeClr val="tx1"/>
                </a:solidFill>
                <a:latin typeface="Arial" panose="020B0604020202020204" pitchFamily="34" charset="0"/>
                <a:cs typeface="Arial" panose="020B0604020202020204" pitchFamily="34" charset="0"/>
              </a:defRPr>
            </a:lvl2pPr>
            <a:lvl3pPr marL="639763" indent="-158750" algn="l" rtl="0" eaLnBrk="0" fontAlgn="base" hangingPunct="0">
              <a:spcBef>
                <a:spcPct val="0"/>
              </a:spcBef>
              <a:spcAft>
                <a:spcPts val="300"/>
              </a:spcAft>
              <a:buClr>
                <a:srgbClr val="E31836"/>
              </a:buClr>
              <a:buSzPct val="115000"/>
              <a:buFont typeface="Arial" charset="0"/>
              <a:buChar char="•"/>
              <a:defRPr lang="en-US" dirty="0">
                <a:solidFill>
                  <a:schemeClr val="tx1"/>
                </a:solidFill>
                <a:latin typeface="Arial" panose="020B0604020202020204" pitchFamily="34" charset="0"/>
                <a:cs typeface="Arial" panose="020B0604020202020204" pitchFamily="34" charset="0"/>
              </a:defRPr>
            </a:lvl3pPr>
            <a:lvl4pPr marL="798513" indent="-142875" algn="l" rtl="0" eaLnBrk="0" fontAlgn="base" hangingPunct="0">
              <a:spcBef>
                <a:spcPct val="0"/>
              </a:spcBef>
              <a:spcAft>
                <a:spcPts val="300"/>
              </a:spcAft>
              <a:buClr>
                <a:srgbClr val="E31836"/>
              </a:buClr>
              <a:buSzPct val="115000"/>
              <a:buFont typeface="Arial" charset="0"/>
              <a:buChar char="-"/>
              <a:defRPr lang="en-US" sz="1600" dirty="0">
                <a:solidFill>
                  <a:schemeClr val="tx1"/>
                </a:solidFill>
                <a:latin typeface="Arial" panose="020B0604020202020204" pitchFamily="34" charset="0"/>
                <a:cs typeface="Arial" panose="020B0604020202020204" pitchFamily="34" charset="0"/>
              </a:defRPr>
            </a:lvl4pPr>
            <a:lvl5pPr marL="922338" indent="-114300" algn="l" defTabSz="923925" rtl="0" eaLnBrk="0" fontAlgn="base" hangingPunct="0">
              <a:spcBef>
                <a:spcPct val="0"/>
              </a:spcBef>
              <a:spcAft>
                <a:spcPts val="300"/>
              </a:spcAft>
              <a:buClr>
                <a:srgbClr val="E31836"/>
              </a:buClr>
              <a:buSzPct val="115000"/>
              <a:buFont typeface="Arial" charset="0"/>
              <a:buChar char="•"/>
              <a:defRPr lang="en-GB" sz="1400" dirty="0">
                <a:solidFill>
                  <a:schemeClr val="tx1"/>
                </a:solidFill>
                <a:latin typeface="Arial" panose="020B0604020202020204" pitchFamily="34" charset="0"/>
                <a:cs typeface="Arial" panose="020B0604020202020204" pitchFamily="34" charset="0"/>
              </a:defRPr>
            </a:lvl5pPr>
            <a:lvl6pPr marL="668338" indent="0" algn="l" rtl="0" eaLnBrk="1" fontAlgn="base" hangingPunct="1">
              <a:spcBef>
                <a:spcPct val="20000"/>
              </a:spcBef>
              <a:spcAft>
                <a:spcPct val="0"/>
              </a:spcAft>
              <a:buClr>
                <a:srgbClr val="B61229"/>
              </a:buClr>
              <a:buSzPct val="115000"/>
              <a:buFont typeface="Arial" charset="0"/>
              <a:buNone/>
              <a:defRPr sz="1000">
                <a:solidFill>
                  <a:schemeClr val="bg2"/>
                </a:solidFill>
                <a:latin typeface="+mn-lt"/>
                <a:cs typeface="+mn-cs"/>
              </a:defRPr>
            </a:lvl6pPr>
            <a:lvl7pPr marL="14478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7pPr>
            <a:lvl8pPr marL="19050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8pPr>
            <a:lvl9pPr marL="23622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9pPr>
          </a:lstStyle>
          <a:p>
            <a:pPr marL="0" marR="0" lvl="0" indent="0" algn="ctr" defTabSz="914400" rtl="0" eaLnBrk="0" fontAlgn="base" latinLnBrk="0" hangingPunct="0">
              <a:lnSpc>
                <a:spcPct val="100000"/>
              </a:lnSpc>
              <a:spcBef>
                <a:spcPct val="0"/>
              </a:spcBef>
              <a:spcAft>
                <a:spcPts val="0"/>
              </a:spcAft>
              <a:buClr>
                <a:srgbClr val="C00000"/>
              </a:buClr>
              <a:buSzPct val="115000"/>
              <a:buFont typeface="Arial" charset="0"/>
              <a:buNone/>
              <a:tabLst/>
              <a:defRPr/>
            </a:pPr>
            <a:r>
              <a:rPr kumimoji="0" lang="zh-CN" sz="2000" b="1" i="0" u="none" strike="noStrike" kern="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主要终点</a:t>
            </a:r>
          </a:p>
          <a:p>
            <a:pPr marL="0" marR="0" lvl="0" indent="0" algn="ctr" defTabSz="914400" rtl="0" eaLnBrk="0" fontAlgn="base" latinLnBrk="0" hangingPunct="0">
              <a:lnSpc>
                <a:spcPct val="100000"/>
              </a:lnSpc>
              <a:spcBef>
                <a:spcPct val="0"/>
              </a:spcBef>
              <a:spcAft>
                <a:spcPts val="0"/>
              </a:spcAft>
              <a:buClr>
                <a:srgbClr val="C00000"/>
              </a:buClr>
              <a:buSzPct val="115000"/>
              <a:buFont typeface="Arial" charset="0"/>
              <a:buNone/>
              <a:tabLst/>
              <a:defRPr/>
            </a:pPr>
            <a:r>
              <a:rPr kumimoji="0" lang="zh-CN" sz="2000" b="1" i="0" u="none" strike="noStrike" kern="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(HIV-1 RNA &lt;50 c/mL)</a:t>
            </a:r>
          </a:p>
          <a:p>
            <a:pPr marL="0" marR="0" lvl="0" indent="0" algn="ctr" defTabSz="914400" rtl="0" eaLnBrk="0" fontAlgn="base" latinLnBrk="0" hangingPunct="0">
              <a:lnSpc>
                <a:spcPct val="100000"/>
              </a:lnSpc>
              <a:spcBef>
                <a:spcPct val="0"/>
              </a:spcBef>
              <a:spcAft>
                <a:spcPts val="0"/>
              </a:spcAft>
              <a:buClr>
                <a:srgbClr val="C00000"/>
              </a:buClr>
              <a:buSzPct val="115000"/>
              <a:buFont typeface="Arial" charset="0"/>
              <a:buNone/>
              <a:tabLst/>
              <a:defRPr/>
            </a:pPr>
            <a:r>
              <a:rPr kumimoji="0" lang="zh-CN" sz="2000" b="0" i="0" u="none" strike="noStrike" kern="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DTG + FTC/（TAF 或 TDF）不劣于 EFV + FTC/TDF </a:t>
            </a:r>
          </a:p>
          <a:p>
            <a:pPr marL="0" marR="0" lvl="0" indent="0" algn="ctr" defTabSz="914400" rtl="0" eaLnBrk="0" fontAlgn="base" latinLnBrk="0" hangingPunct="0">
              <a:lnSpc>
                <a:spcPct val="100000"/>
              </a:lnSpc>
              <a:spcBef>
                <a:spcPct val="0"/>
              </a:spcBef>
              <a:spcAft>
                <a:spcPts val="0"/>
              </a:spcAft>
              <a:buClr>
                <a:srgbClr val="C00000"/>
              </a:buClr>
              <a:buSzPct val="115000"/>
              <a:buFont typeface="Arial" charset="0"/>
              <a:buNone/>
              <a:tabLst/>
              <a:defRPr/>
            </a:pPr>
            <a:r>
              <a:rPr kumimoji="0" lang="zh-CN" sz="2000" b="0" i="0" u="none" strike="noStrike" kern="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（NI 界值：-10%）</a:t>
            </a:r>
          </a:p>
        </p:txBody>
      </p:sp>
      <p:grpSp>
        <p:nvGrpSpPr>
          <p:cNvPr id="24" name="Group 7">
            <a:extLst>
              <a:ext uri="{FF2B5EF4-FFF2-40B4-BE49-F238E27FC236}">
                <a16:creationId xmlns:a16="http://schemas.microsoft.com/office/drawing/2014/main" id="{BA3B99A4-4B43-442D-8455-ECF0C38C9DE6}"/>
              </a:ext>
            </a:extLst>
          </p:cNvPr>
          <p:cNvGrpSpPr>
            <a:grpSpLocks/>
          </p:cNvGrpSpPr>
          <p:nvPr/>
        </p:nvGrpSpPr>
        <p:grpSpPr bwMode="auto">
          <a:xfrm>
            <a:off x="9196293" y="6216660"/>
            <a:ext cx="2546127" cy="447819"/>
            <a:chOff x="9527309" y="3551529"/>
            <a:chExt cx="2546127" cy="448320"/>
          </a:xfrm>
        </p:grpSpPr>
        <p:pic>
          <p:nvPicPr>
            <p:cNvPr id="25" name="Picture 24">
              <a:extLst>
                <a:ext uri="{FF2B5EF4-FFF2-40B4-BE49-F238E27FC236}">
                  <a16:creationId xmlns:a16="http://schemas.microsoft.com/office/drawing/2014/main" id="{91392759-9603-4E0C-A881-4BBEA291B6B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6" name="Rectangle 8">
              <a:extLst>
                <a:ext uri="{FF2B5EF4-FFF2-40B4-BE49-F238E27FC236}">
                  <a16:creationId xmlns:a16="http://schemas.microsoft.com/office/drawing/2014/main" id="{55E71154-F907-4125-9731-FAEE562E8CFC}"/>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699433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pPr rtl="0"/>
            <a:r>
              <a:rPr lang="zh-CN"/>
              <a:t>ADVANCE：第 96 周体重增加和脂肪变化</a:t>
            </a:r>
          </a:p>
        </p:txBody>
      </p:sp>
      <p:sp>
        <p:nvSpPr>
          <p:cNvPr id="9" name="Content Placeholder 8">
            <a:extLst>
              <a:ext uri="{FF2B5EF4-FFF2-40B4-BE49-F238E27FC236}">
                <a16:creationId xmlns:a16="http://schemas.microsoft.com/office/drawing/2014/main" id="{02346260-506C-0E43-8C0D-376D3885030D}"/>
              </a:ext>
            </a:extLst>
          </p:cNvPr>
          <p:cNvSpPr>
            <a:spLocks noGrp="1"/>
          </p:cNvSpPr>
          <p:nvPr>
            <p:ph sz="half" idx="1"/>
          </p:nvPr>
        </p:nvSpPr>
        <p:spPr>
          <a:xfrm>
            <a:off x="601820" y="3967056"/>
            <a:ext cx="5309278" cy="2222412"/>
          </a:xfrm>
        </p:spPr>
        <p:txBody>
          <a:bodyPr/>
          <a:lstStyle/>
          <a:p>
            <a:pPr rtl="0"/>
            <a:r>
              <a:rPr lang="zh-CN" sz="2400"/>
              <a:t>DTG + FTC/TAF 与任一对比物相比，DXA 从 BL 到第 96 周的 VAT 变化中位数百分比均显著更大 (</a:t>
            </a:r>
            <a:r>
              <a:rPr lang="zh-CN" sz="2400" i="1"/>
              <a:t>P</a:t>
            </a:r>
            <a:r>
              <a:rPr lang="zh-CN" sz="2400"/>
              <a:t> &lt;.001)</a:t>
            </a:r>
          </a:p>
          <a:p>
            <a:pPr lvl="1" rtl="0"/>
            <a:r>
              <a:rPr lang="zh-CN" sz="2200"/>
              <a:t>DTG + FTC/TDF 与 EFV/FTC/TDF 之间的差异不显著</a:t>
            </a:r>
          </a:p>
        </p:txBody>
      </p:sp>
      <p:sp>
        <p:nvSpPr>
          <p:cNvPr id="10" name="Content Placeholder 9">
            <a:extLst>
              <a:ext uri="{FF2B5EF4-FFF2-40B4-BE49-F238E27FC236}">
                <a16:creationId xmlns:a16="http://schemas.microsoft.com/office/drawing/2014/main" id="{8BC06F6D-5C95-3140-8A46-A53CF40C40DA}"/>
              </a:ext>
            </a:extLst>
          </p:cNvPr>
          <p:cNvSpPr>
            <a:spLocks noGrp="1"/>
          </p:cNvSpPr>
          <p:nvPr>
            <p:ph sz="half" idx="2"/>
          </p:nvPr>
        </p:nvSpPr>
        <p:spPr>
          <a:xfrm>
            <a:off x="6252633" y="3967056"/>
            <a:ext cx="5625437" cy="2223136"/>
          </a:xfrm>
        </p:spPr>
        <p:txBody>
          <a:bodyPr/>
          <a:lstStyle/>
          <a:p>
            <a:pPr lvl="0" rtl="0">
              <a:buClr>
                <a:srgbClr val="000000"/>
              </a:buClr>
            </a:pPr>
            <a:r>
              <a:rPr lang="zh-CN" sz="2400" dirty="0">
                <a:solidFill>
                  <a:srgbClr val="000000"/>
                </a:solidFill>
              </a:rPr>
              <a:t>DTG + FTC/TAF 与 DTG + FTC/TDF </a:t>
            </a:r>
            <a:br>
              <a:rPr lang="en-US" sz="2400" dirty="0">
                <a:solidFill>
                  <a:srgbClr val="000000"/>
                </a:solidFill>
              </a:rPr>
            </a:br>
            <a:r>
              <a:rPr lang="zh-CN" sz="2400" dirty="0">
                <a:solidFill>
                  <a:srgbClr val="000000"/>
                </a:solidFill>
              </a:rPr>
              <a:t>(</a:t>
            </a:r>
            <a:r>
              <a:rPr lang="zh-CN" sz="2400" i="1" dirty="0">
                <a:solidFill>
                  <a:srgbClr val="000000"/>
                </a:solidFill>
              </a:rPr>
              <a:t>P</a:t>
            </a:r>
            <a:r>
              <a:rPr lang="zh-CN" sz="2400" dirty="0">
                <a:solidFill>
                  <a:srgbClr val="000000"/>
                </a:solidFill>
              </a:rPr>
              <a:t> &lt;.001) 和 EFV/FTC/TDF (</a:t>
            </a:r>
            <a:r>
              <a:rPr lang="zh-CN" sz="2400" i="1" dirty="0">
                <a:solidFill>
                  <a:srgbClr val="000000"/>
                </a:solidFill>
              </a:rPr>
              <a:t>P</a:t>
            </a:r>
            <a:r>
              <a:rPr lang="zh-CN" sz="2400" dirty="0">
                <a:solidFill>
                  <a:srgbClr val="000000"/>
                </a:solidFill>
              </a:rPr>
              <a:t> =.0006) 相比，DXA 从 BL 到第 96 周的 SAT 变化中位数百分比显著更大</a:t>
            </a:r>
          </a:p>
          <a:p>
            <a:pPr lvl="1" rtl="0">
              <a:buClr>
                <a:srgbClr val="000000"/>
              </a:buClr>
            </a:pPr>
            <a:r>
              <a:rPr lang="zh-CN" sz="2200" dirty="0">
                <a:solidFill>
                  <a:srgbClr val="000000"/>
                </a:solidFill>
              </a:rPr>
              <a:t>DTG + FTC/TDF 与 EFV/FTC/TDF 相比也更大 (</a:t>
            </a:r>
            <a:r>
              <a:rPr lang="zh-CN" sz="2200" i="1" dirty="0">
                <a:solidFill>
                  <a:srgbClr val="000000"/>
                </a:solidFill>
              </a:rPr>
              <a:t>P</a:t>
            </a:r>
            <a:r>
              <a:rPr lang="zh-CN" sz="2200" dirty="0">
                <a:solidFill>
                  <a:srgbClr val="000000"/>
                </a:solidFill>
              </a:rPr>
              <a:t> =.0144) </a:t>
            </a:r>
          </a:p>
          <a:p>
            <a:endParaRPr lang="en-US" dirty="0"/>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200" b="0" i="0" u="none" strike="noStrike" kern="1200" cap="none" spc="-10" normalizeH="0" baseline="0">
                <a:ln>
                  <a:noFill/>
                </a:ln>
                <a:solidFill>
                  <a:srgbClr val="455560"/>
                </a:solidFill>
                <a:effectLst/>
                <a:uLnTx/>
                <a:uFillTx/>
                <a:latin typeface="Calibri" panose="020F0502020204030204" pitchFamily="34" charset="0"/>
                <a:ea typeface="+mn-ea"/>
                <a:cs typeface="Arial" panose="020B0604020202020204" pitchFamily="34" charset="0"/>
              </a:rPr>
              <a:t>Hill. CROI 2020. Abstr 81.</a:t>
            </a:r>
          </a:p>
        </p:txBody>
      </p:sp>
      <p:graphicFrame>
        <p:nvGraphicFramePr>
          <p:cNvPr id="8" name="Group 3">
            <a:extLst>
              <a:ext uri="{FF2B5EF4-FFF2-40B4-BE49-F238E27FC236}">
                <a16:creationId xmlns:a16="http://schemas.microsoft.com/office/drawing/2014/main" id="{1CBC4EB0-7DD7-F74F-89C2-F7B2CC62BF48}"/>
              </a:ext>
            </a:extLst>
          </p:cNvPr>
          <p:cNvGraphicFramePr>
            <a:graphicFrameLocks/>
          </p:cNvGraphicFramePr>
          <p:nvPr>
            <p:extLst>
              <p:ext uri="{D42A27DB-BD31-4B8C-83A1-F6EECF244321}">
                <p14:modId xmlns:p14="http://schemas.microsoft.com/office/powerpoint/2010/main" val="2883447078"/>
              </p:ext>
            </p:extLst>
          </p:nvPr>
        </p:nvGraphicFramePr>
        <p:xfrm>
          <a:off x="723900" y="1593433"/>
          <a:ext cx="10917430" cy="2011744"/>
        </p:xfrm>
        <a:graphic>
          <a:graphicData uri="http://schemas.openxmlformats.org/drawingml/2006/table">
            <a:tbl>
              <a:tblPr/>
              <a:tblGrid>
                <a:gridCol w="2413000">
                  <a:extLst>
                    <a:ext uri="{9D8B030D-6E8A-4147-A177-3AD203B41FA5}">
                      <a16:colId xmlns:a16="http://schemas.microsoft.com/office/drawing/2014/main" val="20000"/>
                    </a:ext>
                  </a:extLst>
                </a:gridCol>
                <a:gridCol w="13589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60500">
                  <a:extLst>
                    <a:ext uri="{9D8B030D-6E8A-4147-A177-3AD203B41FA5}">
                      <a16:colId xmlns:a16="http://schemas.microsoft.com/office/drawing/2014/main" val="363535240"/>
                    </a:ext>
                  </a:extLst>
                </a:gridCol>
                <a:gridCol w="1485900">
                  <a:extLst>
                    <a:ext uri="{9D8B030D-6E8A-4147-A177-3AD203B41FA5}">
                      <a16:colId xmlns:a16="http://schemas.microsoft.com/office/drawing/2014/main" val="1822856835"/>
                    </a:ext>
                  </a:extLst>
                </a:gridCol>
                <a:gridCol w="1409700">
                  <a:extLst>
                    <a:ext uri="{9D8B030D-6E8A-4147-A177-3AD203B41FA5}">
                      <a16:colId xmlns:a16="http://schemas.microsoft.com/office/drawing/2014/main" val="1552770931"/>
                    </a:ext>
                  </a:extLst>
                </a:gridCol>
                <a:gridCol w="1341630">
                  <a:extLst>
                    <a:ext uri="{9D8B030D-6E8A-4147-A177-3AD203B41FA5}">
                      <a16:colId xmlns:a16="http://schemas.microsoft.com/office/drawing/2014/main" val="2977050998"/>
                    </a:ext>
                  </a:extLst>
                </a:gridCol>
              </a:tblGrid>
              <a:tr h="15180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a:ln>
                            <a:noFill/>
                          </a:ln>
                          <a:solidFill>
                            <a:schemeClr val="tx1"/>
                          </a:solidFill>
                          <a:effectLst/>
                          <a:latin typeface="Calibri" panose="020F0502020204030204" pitchFamily="34" charset="0"/>
                        </a:rPr>
                        <a:t>第 96 周结果</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a:ln>
                            <a:noFill/>
                          </a:ln>
                          <a:solidFill>
                            <a:schemeClr val="tx1"/>
                          </a:solidFill>
                          <a:effectLst/>
                          <a:latin typeface="Calibri" panose="020F0502020204030204" pitchFamily="34" charset="0"/>
                        </a:rPr>
                        <a:t>女性</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a:ln>
                            <a:noFill/>
                          </a:ln>
                          <a:solidFill>
                            <a:schemeClr val="tx1"/>
                          </a:solidFill>
                          <a:effectLst/>
                          <a:latin typeface="Calibri" panose="020F0502020204030204" pitchFamily="34" charset="0"/>
                        </a:rPr>
                        <a:t>男性</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560166720"/>
                  </a:ext>
                </a:extLst>
              </a:tr>
              <a:tr h="15180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a:ln>
                            <a:noFill/>
                          </a:ln>
                          <a:solidFill>
                            <a:schemeClr val="tx1"/>
                          </a:solidFill>
                          <a:effectLst/>
                          <a:latin typeface="Calibri" panose="020F0502020204030204" pitchFamily="34" charset="0"/>
                        </a:rPr>
                        <a:t>DTG + 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zh-CN" sz="1800" b="1" i="0" u="none" strike="noStrike" kern="1200" cap="none" spc="0" normalizeH="0" baseline="0">
                          <a:ln>
                            <a:noFill/>
                          </a:ln>
                          <a:solidFill>
                            <a:srgbClr val="FFFFFF"/>
                          </a:solidFill>
                          <a:effectLst/>
                          <a:uLnTx/>
                          <a:uFillTx/>
                          <a:latin typeface="Calibri" panose="020F0502020204030204" pitchFamily="34" charset="0"/>
                          <a:ea typeface="+mn-ea"/>
                          <a:cs typeface="+mn-cs"/>
                        </a:rPr>
                        <a:t>DTG + 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zh-CN" sz="1800" b="1" i="0" u="none" strike="noStrike" kern="1200" cap="none" spc="0" normalizeH="0" baseline="0" dirty="0">
                          <a:ln>
                            <a:noFill/>
                          </a:ln>
                          <a:solidFill>
                            <a:srgbClr val="FFFFFF"/>
                          </a:solidFill>
                          <a:effectLst/>
                          <a:uLnTx/>
                          <a:uFillTx/>
                          <a:latin typeface="Calibri" panose="020F0502020204030204" pitchFamily="34" charset="0"/>
                          <a:ea typeface="+mn-ea"/>
                          <a:cs typeface="+mn-cs"/>
                        </a:rPr>
                        <a:t>EFV/FTC/</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zh-CN" sz="1800" b="1" i="0" u="none" strike="noStrike" kern="1200" cap="none" spc="0" normalizeH="0" baseline="0" dirty="0">
                          <a:ln>
                            <a:noFill/>
                          </a:ln>
                          <a:solidFill>
                            <a:srgbClr val="FFFFFF"/>
                          </a:solidFill>
                          <a:effectLst/>
                          <a:uLnTx/>
                          <a:uFillTx/>
                          <a:latin typeface="Calibri" panose="020F0502020204030204" pitchFamily="34" charset="0"/>
                          <a:ea typeface="+mn-ea"/>
                          <a:cs typeface="+mn-cs"/>
                        </a:rPr>
                        <a:t>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1" i="0" u="none" strike="noStrike" cap="none" normalizeH="0" baseline="0">
                          <a:ln>
                            <a:noFill/>
                          </a:ln>
                          <a:solidFill>
                            <a:schemeClr val="tx1"/>
                          </a:solidFill>
                          <a:effectLst/>
                          <a:latin typeface="Calibri" panose="020F0502020204030204" pitchFamily="34" charset="0"/>
                        </a:rPr>
                        <a:t>DTG + 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zh-CN" sz="1800" b="1" i="0" u="none" strike="noStrike" kern="1200" cap="none" spc="0" normalizeH="0" baseline="0">
                          <a:ln>
                            <a:noFill/>
                          </a:ln>
                          <a:solidFill>
                            <a:srgbClr val="FFFFFF"/>
                          </a:solidFill>
                          <a:effectLst/>
                          <a:uLnTx/>
                          <a:uFillTx/>
                          <a:latin typeface="Calibri" panose="020F0502020204030204" pitchFamily="34" charset="0"/>
                          <a:ea typeface="+mn-ea"/>
                          <a:cs typeface="+mn-cs"/>
                        </a:rPr>
                        <a:t>DTG + 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zh-CN" sz="1800" b="1" i="0" u="none" strike="noStrike" kern="1200" cap="none" spc="0" normalizeH="0" baseline="0">
                          <a:ln>
                            <a:noFill/>
                          </a:ln>
                          <a:solidFill>
                            <a:srgbClr val="FFFFFF"/>
                          </a:solidFill>
                          <a:effectLst/>
                          <a:uLnTx/>
                          <a:uFillTx/>
                          <a:latin typeface="Calibri" panose="020F0502020204030204" pitchFamily="34" charset="0"/>
                          <a:ea typeface="+mn-ea"/>
                          <a:cs typeface="+mn-cs"/>
                        </a:rPr>
                        <a:t>EFV/FTC/</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zh-CN" sz="1800" b="1" i="0" u="none" strike="noStrike" kern="1200" cap="none" spc="0" normalizeH="0" baseline="0">
                          <a:ln>
                            <a:noFill/>
                          </a:ln>
                          <a:solidFill>
                            <a:srgbClr val="FFFFFF"/>
                          </a:solidFill>
                          <a:effectLst/>
                          <a:uLnTx/>
                          <a:uFillTx/>
                          <a:latin typeface="Calibri" panose="020F0502020204030204" pitchFamily="34" charset="0"/>
                          <a:ea typeface="+mn-ea"/>
                          <a:cs typeface="+mn-cs"/>
                        </a:rPr>
                        <a:t>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151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800" b="0" i="0" u="none" strike="noStrike" cap="none" normalizeH="0" baseline="0">
                          <a:ln>
                            <a:noFill/>
                          </a:ln>
                          <a:solidFill>
                            <a:schemeClr val="bg2">
                              <a:lumMod val="10000"/>
                            </a:schemeClr>
                          </a:solidFill>
                          <a:effectLst/>
                          <a:latin typeface="Calibri" panose="020F0502020204030204" pitchFamily="34" charset="0"/>
                        </a:rPr>
                        <a:t>体重平均变化，公斤</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lnSpc>
                          <a:spcPct val="100000"/>
                        </a:lnSpc>
                        <a:spcAft>
                          <a:spcPts val="0"/>
                        </a:spcAft>
                      </a:pPr>
                      <a:r>
                        <a:rPr lang="zh-CN" sz="1800" b="0" i="0" baseline="0">
                          <a:solidFill>
                            <a:schemeClr val="bg1"/>
                          </a:solidFill>
                          <a:latin typeface="Calibri" panose="020F0502020204030204" pitchFamily="34" charset="0"/>
                          <a:ea typeface="Times New Roman"/>
                          <a:cs typeface="Calibri" panose="020F0502020204030204" pitchFamily="34" charset="0"/>
                        </a:rPr>
                        <a:t>+8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lnSpc>
                          <a:spcPct val="100000"/>
                        </a:lnSpc>
                        <a:spcAft>
                          <a:spcPts val="0"/>
                        </a:spcAft>
                      </a:pPr>
                      <a:r>
                        <a:rPr lang="zh-CN" sz="1800" b="0" i="0" baseline="0">
                          <a:solidFill>
                            <a:schemeClr val="bg1"/>
                          </a:solidFill>
                          <a:latin typeface="Calibri" panose="020F0502020204030204" pitchFamily="34" charset="0"/>
                          <a:ea typeface="Times New Roman"/>
                          <a:cs typeface="Calibri" panose="020F0502020204030204" pitchFamily="34" charset="0"/>
                        </a:rPr>
                        <a:t>+5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lnSpc>
                          <a:spcPct val="100000"/>
                        </a:lnSpc>
                        <a:spcAft>
                          <a:spcPts val="0"/>
                        </a:spcAft>
                      </a:pPr>
                      <a:r>
                        <a:rPr lang="zh-CN" sz="1800" b="0" i="0" baseline="0">
                          <a:solidFill>
                            <a:schemeClr val="bg1"/>
                          </a:solidFill>
                          <a:latin typeface="Calibri" panose="020F0502020204030204" pitchFamily="34" charset="0"/>
                          <a:ea typeface="Times New Roman"/>
                          <a:cs typeface="Calibri" panose="020F0502020204030204" pitchFamily="34" charset="0"/>
                        </a:rPr>
                        <a:t>+3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lnSpc>
                          <a:spcPct val="100000"/>
                        </a:lnSpc>
                        <a:spcAft>
                          <a:spcPts val="0"/>
                        </a:spcAft>
                      </a:pPr>
                      <a:r>
                        <a:rPr lang="zh-CN" sz="1800" b="0" i="0" baseline="0" dirty="0">
                          <a:solidFill>
                            <a:schemeClr val="bg1"/>
                          </a:solidFill>
                          <a:latin typeface="Calibri" panose="020F0502020204030204" pitchFamily="34" charset="0"/>
                          <a:ea typeface="Times New Roman"/>
                          <a:cs typeface="Calibri" panose="020F0502020204030204" pitchFamily="34" charset="0"/>
                        </a:rPr>
                        <a:t>+5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lnSpc>
                          <a:spcPct val="100000"/>
                        </a:lnSpc>
                        <a:spcAft>
                          <a:spcPts val="0"/>
                        </a:spcAft>
                      </a:pPr>
                      <a:r>
                        <a:rPr lang="zh-CN" sz="1800" b="0" i="0" baseline="0">
                          <a:solidFill>
                            <a:schemeClr val="bg1"/>
                          </a:solidFill>
                          <a:latin typeface="Calibri" panose="020F0502020204030204" pitchFamily="34" charset="0"/>
                          <a:ea typeface="Times New Roman"/>
                          <a:cs typeface="Calibri" panose="020F0502020204030204" pitchFamily="34" charset="0"/>
                        </a:rPr>
                        <a:t>+4</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lnSpc>
                          <a:spcPct val="100000"/>
                        </a:lnSpc>
                        <a:spcAft>
                          <a:spcPts val="0"/>
                        </a:spcAft>
                      </a:pPr>
                      <a:r>
                        <a:rPr lang="zh-CN" sz="1800" b="0" i="0" baseline="0">
                          <a:solidFill>
                            <a:schemeClr val="bg1"/>
                          </a:solidFill>
                          <a:latin typeface="Calibri" panose="020F0502020204030204" pitchFamily="34" charset="0"/>
                          <a:ea typeface="Times New Roman"/>
                          <a:cs typeface="Calibri" panose="020F0502020204030204" pitchFamily="34" charset="0"/>
                        </a:rPr>
                        <a:t>+1</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7535431"/>
                  </a:ext>
                </a:extLst>
              </a:tr>
              <a:tr h="151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800" b="0" i="0" u="none" strike="noStrike" cap="none" normalizeH="0" baseline="0">
                          <a:ln>
                            <a:noFill/>
                          </a:ln>
                          <a:solidFill>
                            <a:schemeClr val="bg2">
                              <a:lumMod val="10000"/>
                            </a:schemeClr>
                          </a:solidFill>
                          <a:effectLst/>
                          <a:latin typeface="Calibri" panose="020F0502020204030204" pitchFamily="34" charset="0"/>
                        </a:rPr>
                        <a:t>治疗中出现的肥胖，%</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100000"/>
                        </a:lnSpc>
                        <a:spcAft>
                          <a:spcPts val="0"/>
                        </a:spcAft>
                      </a:pPr>
                      <a:r>
                        <a:rPr lang="zh-CN" sz="1800" b="0" i="0" baseline="0">
                          <a:solidFill>
                            <a:schemeClr val="bg1"/>
                          </a:solidFill>
                          <a:latin typeface="Calibri" panose="020F0502020204030204" pitchFamily="34" charset="0"/>
                          <a:ea typeface="Times New Roman"/>
                          <a:cs typeface="Calibri" panose="020F0502020204030204" pitchFamily="34" charset="0"/>
                        </a:rPr>
                        <a:t>28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100000"/>
                        </a:lnSpc>
                        <a:spcAft>
                          <a:spcPts val="0"/>
                        </a:spcAft>
                      </a:pPr>
                      <a:r>
                        <a:rPr lang="zh-CN" sz="1800" b="0" i="0" baseline="0">
                          <a:solidFill>
                            <a:schemeClr val="bg1"/>
                          </a:solidFill>
                          <a:latin typeface="Calibri" panose="020F0502020204030204" pitchFamily="34" charset="0"/>
                          <a:ea typeface="Times New Roman"/>
                          <a:cs typeface="Calibri" panose="020F0502020204030204" pitchFamily="34" charset="0"/>
                        </a:rPr>
                        <a:t>17</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100000"/>
                        </a:lnSpc>
                        <a:spcAft>
                          <a:spcPts val="0"/>
                        </a:spcAft>
                      </a:pPr>
                      <a:r>
                        <a:rPr lang="zh-CN" sz="1800" b="0" i="0" baseline="0">
                          <a:solidFill>
                            <a:schemeClr val="bg1"/>
                          </a:solidFill>
                          <a:latin typeface="Calibri" panose="020F0502020204030204" pitchFamily="34" charset="0"/>
                          <a:ea typeface="Times New Roman"/>
                          <a:cs typeface="Calibri" panose="020F0502020204030204" pitchFamily="34" charset="0"/>
                        </a:rPr>
                        <a:t>12</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100000"/>
                        </a:lnSpc>
                        <a:spcAft>
                          <a:spcPts val="0"/>
                        </a:spcAft>
                      </a:pPr>
                      <a:r>
                        <a:rPr lang="zh-CN" sz="1800" b="0" i="0" baseline="0">
                          <a:solidFill>
                            <a:schemeClr val="bg1"/>
                          </a:solidFill>
                          <a:latin typeface="Calibri" panose="020F0502020204030204" pitchFamily="34" charset="0"/>
                          <a:ea typeface="Times New Roman"/>
                          <a:cs typeface="Calibri" panose="020F0502020204030204" pitchFamily="34" charset="0"/>
                        </a:rPr>
                        <a:t>7</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100000"/>
                        </a:lnSpc>
                        <a:spcAft>
                          <a:spcPts val="0"/>
                        </a:spcAft>
                      </a:pPr>
                      <a:r>
                        <a:rPr lang="zh-CN" sz="1800" b="0" i="0" baseline="0">
                          <a:solidFill>
                            <a:schemeClr val="bg1"/>
                          </a:solidFill>
                          <a:latin typeface="Calibri" panose="020F0502020204030204" pitchFamily="34" charset="0"/>
                          <a:ea typeface="Times New Roman"/>
                          <a:cs typeface="Calibri" panose="020F0502020204030204" pitchFamily="34" charset="0"/>
                        </a:rPr>
                        <a:t>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100000"/>
                        </a:lnSpc>
                        <a:spcAft>
                          <a:spcPts val="0"/>
                        </a:spcAft>
                      </a:pPr>
                      <a:r>
                        <a:rPr lang="zh-CN" sz="1800" b="0" i="0" baseline="0" dirty="0">
                          <a:solidFill>
                            <a:schemeClr val="bg1"/>
                          </a:solidFill>
                          <a:latin typeface="Calibri" panose="020F0502020204030204" pitchFamily="34" charset="0"/>
                          <a:ea typeface="Times New Roman"/>
                          <a:cs typeface="Calibri" panose="020F0502020204030204" pitchFamily="34" charset="0"/>
                        </a:rPr>
                        <a:t>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0705576"/>
                  </a:ext>
                </a:extLst>
              </a:tr>
            </a:tbl>
          </a:graphicData>
        </a:graphic>
      </p:graphicFrame>
      <p:cxnSp>
        <p:nvCxnSpPr>
          <p:cNvPr id="5" name="Straight Connector 4">
            <a:extLst>
              <a:ext uri="{FF2B5EF4-FFF2-40B4-BE49-F238E27FC236}">
                <a16:creationId xmlns:a16="http://schemas.microsoft.com/office/drawing/2014/main" id="{D1F1C533-00CA-49B0-8948-F7546DC65B03}"/>
              </a:ext>
            </a:extLst>
          </p:cNvPr>
          <p:cNvCxnSpPr>
            <a:cxnSpLocks/>
          </p:cNvCxnSpPr>
          <p:nvPr/>
        </p:nvCxnSpPr>
        <p:spPr bwMode="auto">
          <a:xfrm>
            <a:off x="3149600" y="1950961"/>
            <a:ext cx="4062808" cy="0"/>
          </a:xfrm>
          <a:prstGeom prst="line">
            <a:avLst/>
          </a:prstGeom>
          <a:noFill/>
          <a:ln w="28575" cap="flat" cmpd="sng" algn="ctr">
            <a:solidFill>
              <a:schemeClr val="tx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97773F3-F858-46FC-85EA-672CD39A8E60}"/>
              </a:ext>
            </a:extLst>
          </p:cNvPr>
          <p:cNvCxnSpPr>
            <a:cxnSpLocks/>
          </p:cNvCxnSpPr>
          <p:nvPr/>
        </p:nvCxnSpPr>
        <p:spPr bwMode="auto">
          <a:xfrm>
            <a:off x="7202883" y="1955569"/>
            <a:ext cx="4429445" cy="0"/>
          </a:xfrm>
          <a:prstGeom prst="line">
            <a:avLst/>
          </a:prstGeom>
          <a:noFill/>
          <a:ln w="28575" cap="flat" cmpd="sng" algn="ctr">
            <a:solidFill>
              <a:schemeClr val="tx1"/>
            </a:solidFill>
            <a:prstDash val="solid"/>
            <a:round/>
            <a:headEnd type="none" w="med" len="med"/>
            <a:tailEnd type="none" w="med" len="med"/>
          </a:ln>
          <a:effectLst/>
        </p:spPr>
      </p:cxnSp>
      <p:grpSp>
        <p:nvGrpSpPr>
          <p:cNvPr id="13" name="Group 7">
            <a:extLst>
              <a:ext uri="{FF2B5EF4-FFF2-40B4-BE49-F238E27FC236}">
                <a16:creationId xmlns:a16="http://schemas.microsoft.com/office/drawing/2014/main" id="{4DA250E6-8669-4872-ABB6-A72295C2730E}"/>
              </a:ext>
            </a:extLst>
          </p:cNvPr>
          <p:cNvGrpSpPr>
            <a:grpSpLocks/>
          </p:cNvGrpSpPr>
          <p:nvPr/>
        </p:nvGrpSpPr>
        <p:grpSpPr bwMode="auto">
          <a:xfrm>
            <a:off x="9196293" y="6216660"/>
            <a:ext cx="2546127" cy="447819"/>
            <a:chOff x="9527309" y="3551529"/>
            <a:chExt cx="2546127" cy="448320"/>
          </a:xfrm>
        </p:grpSpPr>
        <p:pic>
          <p:nvPicPr>
            <p:cNvPr id="15" name="Picture 14">
              <a:extLst>
                <a:ext uri="{FF2B5EF4-FFF2-40B4-BE49-F238E27FC236}">
                  <a16:creationId xmlns:a16="http://schemas.microsoft.com/office/drawing/2014/main" id="{E982389B-CC71-4571-956D-7E5E3520927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F4863117-F2FF-430B-829E-C79B40DC6147}"/>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13246827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pPr rtl="0"/>
            <a:r>
              <a:rPr lang="zh-CN"/>
              <a:t>ADVANCE：第 96 周代谢综合征</a:t>
            </a:r>
          </a:p>
        </p:txBody>
      </p:sp>
      <p:sp>
        <p:nvSpPr>
          <p:cNvPr id="3" name="Content Placeholder 2">
            <a:extLst>
              <a:ext uri="{FF2B5EF4-FFF2-40B4-BE49-F238E27FC236}">
                <a16:creationId xmlns:a16="http://schemas.microsoft.com/office/drawing/2014/main" id="{EB873F86-9081-453C-A0C9-79E4D94543EA}"/>
              </a:ext>
            </a:extLst>
          </p:cNvPr>
          <p:cNvSpPr>
            <a:spLocks noGrp="1"/>
          </p:cNvSpPr>
          <p:nvPr>
            <p:ph idx="1"/>
          </p:nvPr>
        </p:nvSpPr>
        <p:spPr/>
        <p:txBody>
          <a:bodyPr/>
          <a:lstStyle/>
          <a:p>
            <a:pPr rtl="0"/>
            <a:r>
              <a:rPr lang="zh-CN" dirty="0"/>
              <a:t>代谢综合征定义为临床肥胖 (BMI &gt;30) 和以下任意 2 项：甘油三酯升高、HDL 胆固醇降低、血压升高、空腹血糖升高 </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200" b="0" i="0" u="none" strike="noStrike" kern="1200" cap="none" spc="-10" normalizeH="0" baseline="0">
                <a:ln>
                  <a:noFill/>
                </a:ln>
                <a:solidFill>
                  <a:srgbClr val="455560"/>
                </a:solidFill>
                <a:effectLst/>
                <a:uLnTx/>
                <a:uFillTx/>
                <a:latin typeface="Calibri" panose="020F0502020204030204" pitchFamily="34" charset="0"/>
                <a:ea typeface="+mn-ea"/>
                <a:cs typeface="Arial" panose="020B0604020202020204" pitchFamily="34" charset="0"/>
              </a:rPr>
              <a:t>Hill. CROI 2020. Abstr 81.</a:t>
            </a:r>
          </a:p>
        </p:txBody>
      </p:sp>
      <p:graphicFrame>
        <p:nvGraphicFramePr>
          <p:cNvPr id="8" name="Group 3">
            <a:extLst>
              <a:ext uri="{FF2B5EF4-FFF2-40B4-BE49-F238E27FC236}">
                <a16:creationId xmlns:a16="http://schemas.microsoft.com/office/drawing/2014/main" id="{2037DBEE-C338-A440-9D5F-21963E22E613}"/>
              </a:ext>
            </a:extLst>
          </p:cNvPr>
          <p:cNvGraphicFramePr>
            <a:graphicFrameLocks/>
          </p:cNvGraphicFramePr>
          <p:nvPr/>
        </p:nvGraphicFramePr>
        <p:xfrm>
          <a:off x="709796" y="2961160"/>
          <a:ext cx="10772591" cy="1212539"/>
        </p:xfrm>
        <a:graphic>
          <a:graphicData uri="http://schemas.openxmlformats.org/drawingml/2006/table">
            <a:tbl>
              <a:tblPr/>
              <a:tblGrid>
                <a:gridCol w="3720707">
                  <a:extLst>
                    <a:ext uri="{9D8B030D-6E8A-4147-A177-3AD203B41FA5}">
                      <a16:colId xmlns:a16="http://schemas.microsoft.com/office/drawing/2014/main" val="20000"/>
                    </a:ext>
                  </a:extLst>
                </a:gridCol>
                <a:gridCol w="2350628">
                  <a:extLst>
                    <a:ext uri="{9D8B030D-6E8A-4147-A177-3AD203B41FA5}">
                      <a16:colId xmlns:a16="http://schemas.microsoft.com/office/drawing/2014/main" val="20001"/>
                    </a:ext>
                  </a:extLst>
                </a:gridCol>
                <a:gridCol w="2350628">
                  <a:extLst>
                    <a:ext uri="{9D8B030D-6E8A-4147-A177-3AD203B41FA5}">
                      <a16:colId xmlns:a16="http://schemas.microsoft.com/office/drawing/2014/main" val="20002"/>
                    </a:ext>
                  </a:extLst>
                </a:gridCol>
                <a:gridCol w="2350628">
                  <a:extLst>
                    <a:ext uri="{9D8B030D-6E8A-4147-A177-3AD203B41FA5}">
                      <a16:colId xmlns:a16="http://schemas.microsoft.com/office/drawing/2014/main" val="363535240"/>
                    </a:ext>
                  </a:extLst>
                </a:gridCol>
              </a:tblGrid>
              <a:tr h="4200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2000" b="1" i="0" u="none" strike="noStrike" cap="none" normalizeH="0" baseline="0">
                          <a:ln>
                            <a:noFill/>
                          </a:ln>
                          <a:solidFill>
                            <a:schemeClr val="tx1"/>
                          </a:solidFill>
                          <a:effectLst/>
                          <a:latin typeface="Calibri" panose="020F0502020204030204" pitchFamily="34" charset="0"/>
                        </a:rPr>
                        <a:t>代谢综合征的患病率，n/N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2000" b="1" i="0" u="none" strike="noStrike" cap="none" normalizeH="0" baseline="0">
                          <a:ln>
                            <a:noFill/>
                          </a:ln>
                          <a:solidFill>
                            <a:schemeClr val="tx1"/>
                          </a:solidFill>
                          <a:effectLst/>
                          <a:latin typeface="Calibri" panose="020F0502020204030204" pitchFamily="34" charset="0"/>
                        </a:rPr>
                        <a:t>DTG + FTC/TAF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zh-CN" sz="2000" b="1" i="0" u="none" strike="noStrike" kern="1200" cap="none" spc="0" normalizeH="0" baseline="0">
                          <a:ln>
                            <a:noFill/>
                          </a:ln>
                          <a:solidFill>
                            <a:srgbClr val="FFFFFF"/>
                          </a:solidFill>
                          <a:effectLst/>
                          <a:uLnTx/>
                          <a:uFillTx/>
                          <a:latin typeface="Calibri" panose="020F0502020204030204" pitchFamily="34" charset="0"/>
                          <a:ea typeface="+mn-ea"/>
                          <a:cs typeface="+mn-cs"/>
                        </a:rPr>
                        <a:t>DTG + 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zh-CN" sz="2000" b="1" i="0" u="none" strike="noStrike" kern="1200" cap="none" spc="0" normalizeH="0" baseline="0">
                          <a:ln>
                            <a:noFill/>
                          </a:ln>
                          <a:solidFill>
                            <a:srgbClr val="FFFFFF"/>
                          </a:solidFill>
                          <a:effectLst/>
                          <a:uLnTx/>
                          <a:uFillTx/>
                          <a:latin typeface="Calibri" panose="020F0502020204030204" pitchFamily="34" charset="0"/>
                          <a:ea typeface="+mn-ea"/>
                          <a:cs typeface="+mn-cs"/>
                        </a:rPr>
                        <a:t>EFV/FTC/TDF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2374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2000" b="0" i="0" u="none" strike="noStrike" cap="none" normalizeH="0" baseline="0">
                          <a:ln>
                            <a:noFill/>
                          </a:ln>
                          <a:solidFill>
                            <a:schemeClr val="bg2">
                              <a:lumMod val="10000"/>
                            </a:schemeClr>
                          </a:solidFill>
                          <a:effectLst/>
                          <a:latin typeface="Calibri" panose="020F0502020204030204" pitchFamily="34" charset="0"/>
                        </a:rPr>
                        <a:t>基线</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lnSpc>
                          <a:spcPct val="100000"/>
                        </a:lnSpc>
                        <a:spcAft>
                          <a:spcPts val="0"/>
                        </a:spcAft>
                      </a:pPr>
                      <a:r>
                        <a:rPr lang="zh-CN" sz="2000" b="0" i="0" baseline="0">
                          <a:solidFill>
                            <a:schemeClr val="bg1"/>
                          </a:solidFill>
                          <a:latin typeface="Calibri" panose="020F0502020204030204" pitchFamily="34" charset="0"/>
                          <a:ea typeface="Times New Roman"/>
                          <a:cs typeface="Calibri" panose="020F0502020204030204" pitchFamily="34" charset="0"/>
                        </a:rPr>
                        <a:t>16/351 (5)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lnSpc>
                          <a:spcPct val="100000"/>
                        </a:lnSpc>
                        <a:spcAft>
                          <a:spcPts val="0"/>
                        </a:spcAft>
                      </a:pPr>
                      <a:r>
                        <a:rPr lang="zh-CN" sz="2000" b="0" i="0" baseline="0">
                          <a:solidFill>
                            <a:schemeClr val="bg1"/>
                          </a:solidFill>
                          <a:latin typeface="Calibri" panose="020F0502020204030204" pitchFamily="34" charset="0"/>
                          <a:ea typeface="Times New Roman"/>
                          <a:cs typeface="Calibri" panose="020F0502020204030204" pitchFamily="34" charset="0"/>
                        </a:rPr>
                        <a:t>21/351 (6)</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rtl="0">
                        <a:lnSpc>
                          <a:spcPct val="100000"/>
                        </a:lnSpc>
                        <a:spcAft>
                          <a:spcPts val="0"/>
                        </a:spcAft>
                      </a:pPr>
                      <a:r>
                        <a:rPr lang="zh-CN" sz="2000" b="0" i="0" baseline="0">
                          <a:solidFill>
                            <a:schemeClr val="bg1"/>
                          </a:solidFill>
                          <a:latin typeface="Calibri" panose="020F0502020204030204" pitchFamily="34" charset="0"/>
                          <a:ea typeface="Times New Roman"/>
                          <a:cs typeface="Calibri" panose="020F0502020204030204" pitchFamily="34" charset="0"/>
                        </a:rPr>
                        <a:t>14/351 (4)</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7535431"/>
                  </a:ext>
                </a:extLst>
              </a:tr>
              <a:tr h="2374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2000" b="0" i="0" u="none" strike="noStrike" cap="none" normalizeH="0" baseline="0">
                          <a:ln>
                            <a:noFill/>
                          </a:ln>
                          <a:solidFill>
                            <a:schemeClr val="bg2">
                              <a:lumMod val="10000"/>
                            </a:schemeClr>
                          </a:solidFill>
                          <a:effectLst/>
                          <a:latin typeface="Calibri" panose="020F0502020204030204" pitchFamily="34" charset="0"/>
                        </a:rPr>
                        <a:t>96 周</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100000"/>
                        </a:lnSpc>
                        <a:spcAft>
                          <a:spcPts val="0"/>
                        </a:spcAft>
                      </a:pPr>
                      <a:r>
                        <a:rPr lang="zh-CN" sz="2000" b="0" i="0" baseline="0">
                          <a:solidFill>
                            <a:schemeClr val="bg1"/>
                          </a:solidFill>
                          <a:latin typeface="Calibri" panose="020F0502020204030204" pitchFamily="34" charset="0"/>
                          <a:ea typeface="Times New Roman"/>
                          <a:cs typeface="Calibri" panose="020F0502020204030204" pitchFamily="34" charset="0"/>
                        </a:rPr>
                        <a:t>20/259 (8)*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100000"/>
                        </a:lnSpc>
                        <a:spcAft>
                          <a:spcPts val="0"/>
                        </a:spcAft>
                      </a:pPr>
                      <a:r>
                        <a:rPr lang="zh-CN" sz="2000" b="0" i="0" baseline="0">
                          <a:solidFill>
                            <a:schemeClr val="bg1"/>
                          </a:solidFill>
                          <a:latin typeface="Calibri" panose="020F0502020204030204" pitchFamily="34" charset="0"/>
                          <a:ea typeface="Times New Roman"/>
                          <a:cs typeface="Calibri" panose="020F0502020204030204" pitchFamily="34" charset="0"/>
                        </a:rPr>
                        <a:t>15/238 (6)</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rtl="0">
                        <a:lnSpc>
                          <a:spcPct val="100000"/>
                        </a:lnSpc>
                        <a:spcAft>
                          <a:spcPts val="0"/>
                        </a:spcAft>
                      </a:pPr>
                      <a:r>
                        <a:rPr lang="zh-CN" sz="2000" b="0" i="0" baseline="0">
                          <a:solidFill>
                            <a:schemeClr val="bg1"/>
                          </a:solidFill>
                          <a:latin typeface="Calibri" panose="020F0502020204030204" pitchFamily="34" charset="0"/>
                          <a:ea typeface="Times New Roman"/>
                          <a:cs typeface="Calibri" panose="020F0502020204030204" pitchFamily="34" charset="0"/>
                        </a:rPr>
                        <a:t>8/242 (3)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0705576"/>
                  </a:ext>
                </a:extLst>
              </a:tr>
            </a:tbl>
          </a:graphicData>
        </a:graphic>
      </p:graphicFrame>
      <p:sp>
        <p:nvSpPr>
          <p:cNvPr id="9" name="TextBox 8">
            <a:extLst>
              <a:ext uri="{FF2B5EF4-FFF2-40B4-BE49-F238E27FC236}">
                <a16:creationId xmlns:a16="http://schemas.microsoft.com/office/drawing/2014/main" id="{5DED1047-26CC-504D-A098-B301E8AB371C}"/>
              </a:ext>
            </a:extLst>
          </p:cNvPr>
          <p:cNvSpPr txBox="1"/>
          <p:nvPr/>
        </p:nvSpPr>
        <p:spPr bwMode="auto">
          <a:xfrm>
            <a:off x="719138" y="4478415"/>
            <a:ext cx="88859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zh-CN" sz="1600" b="0"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*第 96 周时 DTG + FTC/TAF 与 EFV/FTC/TDF 之间的显著差异(</a:t>
            </a:r>
            <a:r>
              <a:rPr kumimoji="0" lang="zh-CN" sz="1600" b="0" i="1"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zh-CN" sz="1600" b="0" i="0" u="none" strike="noStrike" kern="1200" cap="none" spc="0" normalizeH="0" baseline="0">
                <a:ln>
                  <a:noFill/>
                </a:ln>
                <a:solidFill>
                  <a:srgbClr val="000000"/>
                </a:solidFill>
                <a:effectLst/>
                <a:uLnTx/>
                <a:uFillTx/>
                <a:latin typeface="Calibri" panose="020F0502020204030204" pitchFamily="34" charset="0"/>
                <a:ea typeface="+mn-ea"/>
                <a:cs typeface="Arial" panose="020B0604020202020204" pitchFamily="34" charset="0"/>
              </a:rPr>
              <a:t> =.031)。</a:t>
            </a:r>
          </a:p>
        </p:txBody>
      </p:sp>
      <p:grpSp>
        <p:nvGrpSpPr>
          <p:cNvPr id="13" name="Group 7">
            <a:extLst>
              <a:ext uri="{FF2B5EF4-FFF2-40B4-BE49-F238E27FC236}">
                <a16:creationId xmlns:a16="http://schemas.microsoft.com/office/drawing/2014/main" id="{03499400-FBD9-4675-9FF4-2E18BDC642B2}"/>
              </a:ext>
            </a:extLst>
          </p:cNvPr>
          <p:cNvGrpSpPr>
            <a:grpSpLocks/>
          </p:cNvGrpSpPr>
          <p:nvPr/>
        </p:nvGrpSpPr>
        <p:grpSpPr bwMode="auto">
          <a:xfrm>
            <a:off x="9196293" y="6216660"/>
            <a:ext cx="2546127" cy="447819"/>
            <a:chOff x="9527309" y="3551529"/>
            <a:chExt cx="2546127" cy="448320"/>
          </a:xfrm>
        </p:grpSpPr>
        <p:pic>
          <p:nvPicPr>
            <p:cNvPr id="14" name="Picture 13">
              <a:extLst>
                <a:ext uri="{FF2B5EF4-FFF2-40B4-BE49-F238E27FC236}">
                  <a16:creationId xmlns:a16="http://schemas.microsoft.com/office/drawing/2014/main" id="{2448272E-1777-4A73-8A22-7B7D69370EF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00CE9BD5-65BB-488B-937B-A187F1FCFB76}"/>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4036578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2E14E-766A-4372-A6DD-613BA6CC3C23}"/>
              </a:ext>
            </a:extLst>
          </p:cNvPr>
          <p:cNvSpPr>
            <a:spLocks noGrp="1"/>
          </p:cNvSpPr>
          <p:nvPr>
            <p:ph type="title"/>
          </p:nvPr>
        </p:nvSpPr>
        <p:spPr/>
        <p:txBody>
          <a:bodyPr/>
          <a:lstStyle/>
          <a:p>
            <a:pPr rtl="0"/>
            <a:r>
              <a:rPr lang="zh-CN"/>
              <a:t>ADVANCE：第 192 周的骨骼健康</a:t>
            </a:r>
          </a:p>
        </p:txBody>
      </p:sp>
      <p:sp>
        <p:nvSpPr>
          <p:cNvPr id="8" name="Text Box 15">
            <a:extLst>
              <a:ext uri="{FF2B5EF4-FFF2-40B4-BE49-F238E27FC236}">
                <a16:creationId xmlns:a16="http://schemas.microsoft.com/office/drawing/2014/main" id="{EECB29C6-909A-4FF3-8768-72995179CC5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200" b="0" i="0" u="none" strike="noStrike" kern="1200" cap="none" spc="-10" normalizeH="0" baseline="0">
                <a:ln>
                  <a:noFill/>
                </a:ln>
                <a:solidFill>
                  <a:srgbClr val="455560"/>
                </a:solidFill>
                <a:effectLst/>
                <a:uLnTx/>
                <a:uFillTx/>
                <a:latin typeface="Calibri" panose="020F0502020204030204" pitchFamily="34" charset="0"/>
                <a:ea typeface="+mn-ea"/>
                <a:cs typeface="Arial" panose="020B0604020202020204" pitchFamily="34" charset="0"/>
              </a:rPr>
              <a:t>Qavi. EACS 2021. Abstr </a:t>
            </a:r>
            <a:r>
              <a:rPr lang="zh-CN" sz="1200" b="0" spc="-10">
                <a:solidFill>
                  <a:srgbClr val="455560"/>
                </a:solidFill>
                <a:latin typeface="Calibri" panose="020F0502020204030204" pitchFamily="34" charset="0"/>
                <a:cs typeface="Arial" panose="020B0604020202020204" pitchFamily="34" charset="0"/>
              </a:rPr>
              <a:t>PE2/62</a:t>
            </a:r>
            <a:r>
              <a:rPr kumimoji="0" lang="zh-CN" sz="1200" b="0" i="0" u="none" strike="noStrike" kern="1200" cap="none" spc="-10" normalizeH="0" baseline="0">
                <a:ln>
                  <a:noFill/>
                </a:ln>
                <a:solidFill>
                  <a:srgbClr val="455560"/>
                </a:solidFill>
                <a:effectLst/>
                <a:uLnTx/>
                <a:uFillTx/>
                <a:latin typeface="Calibri" panose="020F0502020204030204" pitchFamily="34" charset="0"/>
                <a:ea typeface="+mn-ea"/>
                <a:cs typeface="Arial" panose="020B0604020202020204" pitchFamily="34" charset="0"/>
              </a:rPr>
              <a:t>.</a:t>
            </a:r>
          </a:p>
        </p:txBody>
      </p:sp>
      <p:sp>
        <p:nvSpPr>
          <p:cNvPr id="3" name="TextBox 2">
            <a:extLst>
              <a:ext uri="{FF2B5EF4-FFF2-40B4-BE49-F238E27FC236}">
                <a16:creationId xmlns:a16="http://schemas.microsoft.com/office/drawing/2014/main" id="{6418BEE5-9662-435B-BB52-9E72D27ED99A}"/>
              </a:ext>
            </a:extLst>
          </p:cNvPr>
          <p:cNvSpPr txBox="1"/>
          <p:nvPr/>
        </p:nvSpPr>
        <p:spPr bwMode="auto">
          <a:xfrm>
            <a:off x="855732" y="1447424"/>
            <a:ext cx="28859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b="1">
                <a:solidFill>
                  <a:schemeClr val="bg1"/>
                </a:solidFill>
                <a:latin typeface="Calibri" panose="020F0502020204030204" pitchFamily="34" charset="0"/>
              </a:rPr>
              <a:t>全身 BMD 随时间变化的中位数 (%)</a:t>
            </a:r>
          </a:p>
        </p:txBody>
      </p:sp>
      <p:sp>
        <p:nvSpPr>
          <p:cNvPr id="12" name="TextBox 11">
            <a:extLst>
              <a:ext uri="{FF2B5EF4-FFF2-40B4-BE49-F238E27FC236}">
                <a16:creationId xmlns:a16="http://schemas.microsoft.com/office/drawing/2014/main" id="{AD765634-F5AA-4DE1-BF33-E97103F6E853}"/>
              </a:ext>
            </a:extLst>
          </p:cNvPr>
          <p:cNvSpPr txBox="1"/>
          <p:nvPr/>
        </p:nvSpPr>
        <p:spPr bwMode="auto">
          <a:xfrm>
            <a:off x="3889190" y="1520903"/>
            <a:ext cx="28859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b="1">
                <a:solidFill>
                  <a:schemeClr val="bg1"/>
                </a:solidFill>
                <a:latin typeface="Calibri" panose="020F0502020204030204" pitchFamily="34" charset="0"/>
              </a:rPr>
              <a:t>髋部 BMD 随时间变化的中位数 (%)</a:t>
            </a:r>
          </a:p>
        </p:txBody>
      </p:sp>
      <p:sp>
        <p:nvSpPr>
          <p:cNvPr id="5" name="TextBox 4">
            <a:extLst>
              <a:ext uri="{FF2B5EF4-FFF2-40B4-BE49-F238E27FC236}">
                <a16:creationId xmlns:a16="http://schemas.microsoft.com/office/drawing/2014/main" id="{F75FBC2F-FD9B-4D31-882A-4DB985B58D16}"/>
              </a:ext>
            </a:extLst>
          </p:cNvPr>
          <p:cNvSpPr txBox="1"/>
          <p:nvPr/>
        </p:nvSpPr>
        <p:spPr bwMode="auto">
          <a:xfrm rot="16200000">
            <a:off x="-355207" y="2480611"/>
            <a:ext cx="22690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b="1">
                <a:solidFill>
                  <a:schemeClr val="bg1"/>
                </a:solidFill>
                <a:latin typeface="Calibri" panose="020F0502020204030204" pitchFamily="34" charset="0"/>
              </a:rPr>
              <a:t>中位数变化 (%)</a:t>
            </a:r>
          </a:p>
        </p:txBody>
      </p:sp>
      <p:sp>
        <p:nvSpPr>
          <p:cNvPr id="13" name="TextBox 12">
            <a:extLst>
              <a:ext uri="{FF2B5EF4-FFF2-40B4-BE49-F238E27FC236}">
                <a16:creationId xmlns:a16="http://schemas.microsoft.com/office/drawing/2014/main" id="{7F3D7F32-5776-4B80-B48C-925EEE2CF2F1}"/>
              </a:ext>
            </a:extLst>
          </p:cNvPr>
          <p:cNvSpPr txBox="1"/>
          <p:nvPr/>
        </p:nvSpPr>
        <p:spPr bwMode="auto">
          <a:xfrm rot="16200000">
            <a:off x="2653424" y="2478801"/>
            <a:ext cx="22690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b="1">
                <a:solidFill>
                  <a:schemeClr val="bg1"/>
                </a:solidFill>
                <a:latin typeface="Calibri" panose="020F0502020204030204" pitchFamily="34" charset="0"/>
              </a:rPr>
              <a:t>中位数变化 (%)</a:t>
            </a:r>
          </a:p>
        </p:txBody>
      </p:sp>
      <p:cxnSp>
        <p:nvCxnSpPr>
          <p:cNvPr id="15" name="Straight Connector 14">
            <a:extLst>
              <a:ext uri="{FF2B5EF4-FFF2-40B4-BE49-F238E27FC236}">
                <a16:creationId xmlns:a16="http://schemas.microsoft.com/office/drawing/2014/main" id="{A3887A96-6485-47BC-9118-6F0AC3F7CFA5}"/>
              </a:ext>
            </a:extLst>
          </p:cNvPr>
          <p:cNvCxnSpPr>
            <a:cxnSpLocks/>
          </p:cNvCxnSpPr>
          <p:nvPr/>
        </p:nvCxnSpPr>
        <p:spPr bwMode="auto">
          <a:xfrm>
            <a:off x="1095858" y="2027403"/>
            <a:ext cx="7241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086C251-54F8-4663-A5EF-4400FA3563D2}"/>
              </a:ext>
            </a:extLst>
          </p:cNvPr>
          <p:cNvCxnSpPr>
            <a:cxnSpLocks/>
          </p:cNvCxnSpPr>
          <p:nvPr/>
        </p:nvCxnSpPr>
        <p:spPr bwMode="auto">
          <a:xfrm>
            <a:off x="1095858" y="2195233"/>
            <a:ext cx="7241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7B9662A-C5A5-4A60-A6EF-E0A465CFD82A}"/>
              </a:ext>
            </a:extLst>
          </p:cNvPr>
          <p:cNvCxnSpPr>
            <a:cxnSpLocks/>
          </p:cNvCxnSpPr>
          <p:nvPr/>
        </p:nvCxnSpPr>
        <p:spPr bwMode="auto">
          <a:xfrm>
            <a:off x="1095858" y="2363063"/>
            <a:ext cx="7241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DEEDD26-60FF-4EC5-A4D2-532B62C846DA}"/>
              </a:ext>
            </a:extLst>
          </p:cNvPr>
          <p:cNvCxnSpPr>
            <a:cxnSpLocks/>
          </p:cNvCxnSpPr>
          <p:nvPr/>
        </p:nvCxnSpPr>
        <p:spPr bwMode="auto">
          <a:xfrm>
            <a:off x="1095858" y="2530893"/>
            <a:ext cx="7241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3B13C14-6DA0-4634-BF53-C48C184A5D8E}"/>
              </a:ext>
            </a:extLst>
          </p:cNvPr>
          <p:cNvCxnSpPr>
            <a:cxnSpLocks/>
          </p:cNvCxnSpPr>
          <p:nvPr/>
        </p:nvCxnSpPr>
        <p:spPr bwMode="auto">
          <a:xfrm>
            <a:off x="1095858" y="2698723"/>
            <a:ext cx="7241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865EA59-7304-432A-8CAB-164C997F8591}"/>
              </a:ext>
            </a:extLst>
          </p:cNvPr>
          <p:cNvCxnSpPr>
            <a:cxnSpLocks/>
          </p:cNvCxnSpPr>
          <p:nvPr/>
        </p:nvCxnSpPr>
        <p:spPr bwMode="auto">
          <a:xfrm>
            <a:off x="1095858" y="2866553"/>
            <a:ext cx="7241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824BE08-8A65-4962-8B0D-232999E24375}"/>
              </a:ext>
            </a:extLst>
          </p:cNvPr>
          <p:cNvCxnSpPr>
            <a:cxnSpLocks/>
          </p:cNvCxnSpPr>
          <p:nvPr/>
        </p:nvCxnSpPr>
        <p:spPr bwMode="auto">
          <a:xfrm>
            <a:off x="1095858" y="3034383"/>
            <a:ext cx="7241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49A63077-D9BC-48E3-9CC1-12FB3CC3FA4D}"/>
              </a:ext>
            </a:extLst>
          </p:cNvPr>
          <p:cNvCxnSpPr>
            <a:cxnSpLocks/>
          </p:cNvCxnSpPr>
          <p:nvPr/>
        </p:nvCxnSpPr>
        <p:spPr bwMode="auto">
          <a:xfrm>
            <a:off x="1095858" y="3202213"/>
            <a:ext cx="7241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DC2B933-4291-43EB-ADA6-519B2743FCAD}"/>
              </a:ext>
            </a:extLst>
          </p:cNvPr>
          <p:cNvCxnSpPr>
            <a:cxnSpLocks/>
          </p:cNvCxnSpPr>
          <p:nvPr/>
        </p:nvCxnSpPr>
        <p:spPr bwMode="auto">
          <a:xfrm>
            <a:off x="1095858" y="3370040"/>
            <a:ext cx="72410"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E42FA818-E47D-4471-9BE2-83E9E9189B04}"/>
              </a:ext>
            </a:extLst>
          </p:cNvPr>
          <p:cNvSpPr txBox="1"/>
          <p:nvPr/>
        </p:nvSpPr>
        <p:spPr bwMode="auto">
          <a:xfrm>
            <a:off x="878637" y="1876381"/>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9C7DF665-26A1-464C-8865-4D3AA5409850}"/>
              </a:ext>
            </a:extLst>
          </p:cNvPr>
          <p:cNvSpPr txBox="1"/>
          <p:nvPr/>
        </p:nvSpPr>
        <p:spPr bwMode="auto">
          <a:xfrm>
            <a:off x="839331" y="2033607"/>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a:t>
            </a:r>
          </a:p>
        </p:txBody>
      </p:sp>
      <p:sp>
        <p:nvSpPr>
          <p:cNvPr id="30" name="TextBox 29">
            <a:extLst>
              <a:ext uri="{FF2B5EF4-FFF2-40B4-BE49-F238E27FC236}">
                <a16:creationId xmlns:a16="http://schemas.microsoft.com/office/drawing/2014/main" id="{A3DD0F02-D203-464D-9660-7D34FC52CA80}"/>
              </a:ext>
            </a:extLst>
          </p:cNvPr>
          <p:cNvSpPr txBox="1"/>
          <p:nvPr/>
        </p:nvSpPr>
        <p:spPr bwMode="auto">
          <a:xfrm>
            <a:off x="835193" y="2194972"/>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a:t>
            </a:r>
          </a:p>
        </p:txBody>
      </p:sp>
      <p:sp>
        <p:nvSpPr>
          <p:cNvPr id="31" name="TextBox 30">
            <a:extLst>
              <a:ext uri="{FF2B5EF4-FFF2-40B4-BE49-F238E27FC236}">
                <a16:creationId xmlns:a16="http://schemas.microsoft.com/office/drawing/2014/main" id="{6327A25E-6DBC-4A67-99B0-32CD4D6277F9}"/>
              </a:ext>
            </a:extLst>
          </p:cNvPr>
          <p:cNvSpPr txBox="1"/>
          <p:nvPr/>
        </p:nvSpPr>
        <p:spPr bwMode="auto">
          <a:xfrm>
            <a:off x="835193" y="2358406"/>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a:t>
            </a:r>
          </a:p>
        </p:txBody>
      </p:sp>
      <p:sp>
        <p:nvSpPr>
          <p:cNvPr id="32" name="TextBox 31">
            <a:extLst>
              <a:ext uri="{FF2B5EF4-FFF2-40B4-BE49-F238E27FC236}">
                <a16:creationId xmlns:a16="http://schemas.microsoft.com/office/drawing/2014/main" id="{3BB459B2-3EDC-4863-8589-7A8BCC532889}"/>
              </a:ext>
            </a:extLst>
          </p:cNvPr>
          <p:cNvSpPr txBox="1"/>
          <p:nvPr/>
        </p:nvSpPr>
        <p:spPr bwMode="auto">
          <a:xfrm>
            <a:off x="835193" y="2534253"/>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-4</a:t>
            </a:r>
          </a:p>
        </p:txBody>
      </p:sp>
      <p:sp>
        <p:nvSpPr>
          <p:cNvPr id="33" name="TextBox 32">
            <a:extLst>
              <a:ext uri="{FF2B5EF4-FFF2-40B4-BE49-F238E27FC236}">
                <a16:creationId xmlns:a16="http://schemas.microsoft.com/office/drawing/2014/main" id="{0CB325D4-C074-4AD8-8CA7-D10D5C29963C}"/>
              </a:ext>
            </a:extLst>
          </p:cNvPr>
          <p:cNvSpPr txBox="1"/>
          <p:nvPr/>
        </p:nvSpPr>
        <p:spPr bwMode="auto">
          <a:xfrm>
            <a:off x="835193" y="2703893"/>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-5</a:t>
            </a:r>
          </a:p>
        </p:txBody>
      </p:sp>
      <p:sp>
        <p:nvSpPr>
          <p:cNvPr id="34" name="TextBox 33">
            <a:extLst>
              <a:ext uri="{FF2B5EF4-FFF2-40B4-BE49-F238E27FC236}">
                <a16:creationId xmlns:a16="http://schemas.microsoft.com/office/drawing/2014/main" id="{51F63386-97D3-4D27-9775-CD30F59AD66E}"/>
              </a:ext>
            </a:extLst>
          </p:cNvPr>
          <p:cNvSpPr txBox="1"/>
          <p:nvPr/>
        </p:nvSpPr>
        <p:spPr bwMode="auto">
          <a:xfrm>
            <a:off x="835193" y="2873533"/>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-6</a:t>
            </a:r>
          </a:p>
        </p:txBody>
      </p:sp>
      <p:sp>
        <p:nvSpPr>
          <p:cNvPr id="35" name="TextBox 34">
            <a:extLst>
              <a:ext uri="{FF2B5EF4-FFF2-40B4-BE49-F238E27FC236}">
                <a16:creationId xmlns:a16="http://schemas.microsoft.com/office/drawing/2014/main" id="{5B6741D5-BD9E-404B-940D-FDCE7732B996}"/>
              </a:ext>
            </a:extLst>
          </p:cNvPr>
          <p:cNvSpPr txBox="1"/>
          <p:nvPr/>
        </p:nvSpPr>
        <p:spPr bwMode="auto">
          <a:xfrm>
            <a:off x="835193" y="3045240"/>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-7</a:t>
            </a:r>
          </a:p>
        </p:txBody>
      </p:sp>
      <p:sp>
        <p:nvSpPr>
          <p:cNvPr id="36" name="TextBox 35">
            <a:extLst>
              <a:ext uri="{FF2B5EF4-FFF2-40B4-BE49-F238E27FC236}">
                <a16:creationId xmlns:a16="http://schemas.microsoft.com/office/drawing/2014/main" id="{1A4FD83C-731E-4B7A-9821-7D672E36611C}"/>
              </a:ext>
            </a:extLst>
          </p:cNvPr>
          <p:cNvSpPr txBox="1"/>
          <p:nvPr/>
        </p:nvSpPr>
        <p:spPr bwMode="auto">
          <a:xfrm>
            <a:off x="835193" y="3221087"/>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-8</a:t>
            </a:r>
          </a:p>
        </p:txBody>
      </p:sp>
      <p:grpSp>
        <p:nvGrpSpPr>
          <p:cNvPr id="42" name="Group 41">
            <a:extLst>
              <a:ext uri="{FF2B5EF4-FFF2-40B4-BE49-F238E27FC236}">
                <a16:creationId xmlns:a16="http://schemas.microsoft.com/office/drawing/2014/main" id="{5CE10CB8-7B47-4FA9-83AD-7449D9062245}"/>
              </a:ext>
            </a:extLst>
          </p:cNvPr>
          <p:cNvGrpSpPr/>
          <p:nvPr/>
        </p:nvGrpSpPr>
        <p:grpSpPr>
          <a:xfrm>
            <a:off x="1157922" y="3357628"/>
            <a:ext cx="2132910" cy="82750"/>
            <a:chOff x="1067490" y="3357628"/>
            <a:chExt cx="2132910" cy="163434"/>
          </a:xfrm>
        </p:grpSpPr>
        <p:cxnSp>
          <p:nvCxnSpPr>
            <p:cNvPr id="38" name="Straight Connector 37">
              <a:extLst>
                <a:ext uri="{FF2B5EF4-FFF2-40B4-BE49-F238E27FC236}">
                  <a16:creationId xmlns:a16="http://schemas.microsoft.com/office/drawing/2014/main" id="{4D5DC45B-0133-4216-AAE0-7A3823F8CB35}"/>
                </a:ext>
              </a:extLst>
            </p:cNvPr>
            <p:cNvCxnSpPr/>
            <p:nvPr/>
          </p:nvCxnSpPr>
          <p:spPr bwMode="auto">
            <a:xfrm>
              <a:off x="1067490" y="3359697"/>
              <a:ext cx="0" cy="140677"/>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DF65EFD-2777-48E5-94A0-85D3BF1AB65E}"/>
                </a:ext>
              </a:extLst>
            </p:cNvPr>
            <p:cNvCxnSpPr/>
            <p:nvPr/>
          </p:nvCxnSpPr>
          <p:spPr bwMode="auto">
            <a:xfrm>
              <a:off x="1778460" y="3380385"/>
              <a:ext cx="0" cy="140677"/>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B4D7555-049E-4181-99FA-85B3114537EA}"/>
                </a:ext>
              </a:extLst>
            </p:cNvPr>
            <p:cNvCxnSpPr/>
            <p:nvPr/>
          </p:nvCxnSpPr>
          <p:spPr bwMode="auto">
            <a:xfrm>
              <a:off x="2489430" y="3380385"/>
              <a:ext cx="0" cy="140677"/>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09A38BF-70D0-4440-ADAB-C83E8FCACC91}"/>
                </a:ext>
              </a:extLst>
            </p:cNvPr>
            <p:cNvCxnSpPr/>
            <p:nvPr/>
          </p:nvCxnSpPr>
          <p:spPr bwMode="auto">
            <a:xfrm>
              <a:off x="3200400" y="3357628"/>
              <a:ext cx="0" cy="140677"/>
            </a:xfrm>
            <a:prstGeom prst="line">
              <a:avLst/>
            </a:prstGeom>
            <a:noFill/>
            <a:ln w="28575" cap="flat" cmpd="sng" algn="ctr">
              <a:solidFill>
                <a:schemeClr val="bg1"/>
              </a:solidFill>
              <a:prstDash val="solid"/>
              <a:round/>
              <a:headEnd type="none" w="med" len="med"/>
              <a:tailEnd type="none" w="med" len="med"/>
            </a:ln>
            <a:effectLst/>
          </p:spPr>
        </p:cxnSp>
      </p:grpSp>
      <p:sp>
        <p:nvSpPr>
          <p:cNvPr id="43" name="TextBox 42">
            <a:extLst>
              <a:ext uri="{FF2B5EF4-FFF2-40B4-BE49-F238E27FC236}">
                <a16:creationId xmlns:a16="http://schemas.microsoft.com/office/drawing/2014/main" id="{4DF92F58-2237-4814-B28C-2510A2742061}"/>
              </a:ext>
            </a:extLst>
          </p:cNvPr>
          <p:cNvSpPr txBox="1"/>
          <p:nvPr/>
        </p:nvSpPr>
        <p:spPr bwMode="auto">
          <a:xfrm>
            <a:off x="1976307" y="3539734"/>
            <a:ext cx="5821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1">
                <a:solidFill>
                  <a:schemeClr val="bg1"/>
                </a:solidFill>
                <a:latin typeface="Calibri" panose="020F0502020204030204" pitchFamily="34" charset="0"/>
              </a:rPr>
              <a:t>诊视</a:t>
            </a:r>
          </a:p>
        </p:txBody>
      </p:sp>
      <p:sp>
        <p:nvSpPr>
          <p:cNvPr id="44" name="TextBox 43">
            <a:extLst>
              <a:ext uri="{FF2B5EF4-FFF2-40B4-BE49-F238E27FC236}">
                <a16:creationId xmlns:a16="http://schemas.microsoft.com/office/drawing/2014/main" id="{E01E61B4-4AD1-450B-A8C4-0B238B027455}"/>
              </a:ext>
            </a:extLst>
          </p:cNvPr>
          <p:cNvSpPr txBox="1"/>
          <p:nvPr/>
        </p:nvSpPr>
        <p:spPr bwMode="auto">
          <a:xfrm>
            <a:off x="869511" y="3363888"/>
            <a:ext cx="9090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latin typeface="Calibri" panose="020F0502020204030204" pitchFamily="34" charset="0"/>
              </a:rPr>
              <a:t>基线</a:t>
            </a:r>
          </a:p>
        </p:txBody>
      </p:sp>
      <p:sp>
        <p:nvSpPr>
          <p:cNvPr id="45" name="TextBox 44">
            <a:extLst>
              <a:ext uri="{FF2B5EF4-FFF2-40B4-BE49-F238E27FC236}">
                <a16:creationId xmlns:a16="http://schemas.microsoft.com/office/drawing/2014/main" id="{BF9E6595-02FA-42B3-B6E3-2C3E9468523B}"/>
              </a:ext>
            </a:extLst>
          </p:cNvPr>
          <p:cNvSpPr txBox="1"/>
          <p:nvPr/>
        </p:nvSpPr>
        <p:spPr bwMode="auto">
          <a:xfrm>
            <a:off x="1556295" y="3363888"/>
            <a:ext cx="9090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rPr>
              <a:t>48 周</a:t>
            </a:r>
          </a:p>
        </p:txBody>
      </p:sp>
      <p:sp>
        <p:nvSpPr>
          <p:cNvPr id="46" name="TextBox 45">
            <a:extLst>
              <a:ext uri="{FF2B5EF4-FFF2-40B4-BE49-F238E27FC236}">
                <a16:creationId xmlns:a16="http://schemas.microsoft.com/office/drawing/2014/main" id="{19608BB0-A2B2-4B3B-BCBA-53C2E2F85199}"/>
              </a:ext>
            </a:extLst>
          </p:cNvPr>
          <p:cNvSpPr txBox="1"/>
          <p:nvPr/>
        </p:nvSpPr>
        <p:spPr bwMode="auto">
          <a:xfrm>
            <a:off x="2252636" y="3363888"/>
            <a:ext cx="9090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rPr>
              <a:t>96 周</a:t>
            </a:r>
          </a:p>
        </p:txBody>
      </p:sp>
      <p:sp>
        <p:nvSpPr>
          <p:cNvPr id="47" name="TextBox 46">
            <a:extLst>
              <a:ext uri="{FF2B5EF4-FFF2-40B4-BE49-F238E27FC236}">
                <a16:creationId xmlns:a16="http://schemas.microsoft.com/office/drawing/2014/main" id="{859C90E5-F703-4E20-995E-5C4B65550019}"/>
              </a:ext>
            </a:extLst>
          </p:cNvPr>
          <p:cNvSpPr txBox="1"/>
          <p:nvPr/>
        </p:nvSpPr>
        <p:spPr bwMode="auto">
          <a:xfrm>
            <a:off x="2922526" y="3363888"/>
            <a:ext cx="8180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rPr>
              <a:t>144 周</a:t>
            </a:r>
          </a:p>
        </p:txBody>
      </p:sp>
      <p:cxnSp>
        <p:nvCxnSpPr>
          <p:cNvPr id="49" name="Straight Connector 48">
            <a:extLst>
              <a:ext uri="{FF2B5EF4-FFF2-40B4-BE49-F238E27FC236}">
                <a16:creationId xmlns:a16="http://schemas.microsoft.com/office/drawing/2014/main" id="{D999BD20-AA59-47B6-A16A-4943E6F5822D}"/>
              </a:ext>
            </a:extLst>
          </p:cNvPr>
          <p:cNvCxnSpPr/>
          <p:nvPr/>
        </p:nvCxnSpPr>
        <p:spPr bwMode="auto">
          <a:xfrm>
            <a:off x="3734271" y="4921625"/>
            <a:ext cx="302042" cy="0"/>
          </a:xfrm>
          <a:prstGeom prst="line">
            <a:avLst/>
          </a:prstGeom>
          <a:noFill/>
          <a:ln w="28575"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C2A8B75-08A7-4749-A64F-57F8BC87B53A}"/>
              </a:ext>
            </a:extLst>
          </p:cNvPr>
          <p:cNvCxnSpPr/>
          <p:nvPr/>
        </p:nvCxnSpPr>
        <p:spPr bwMode="auto">
          <a:xfrm>
            <a:off x="3734271" y="5142983"/>
            <a:ext cx="302042" cy="0"/>
          </a:xfrm>
          <a:prstGeom prst="line">
            <a:avLst/>
          </a:prstGeom>
          <a:noFill/>
          <a:ln w="28575" cap="flat" cmpd="sng" algn="ctr">
            <a:solidFill>
              <a:schemeClr val="accent3"/>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9B3AE0A-B6AA-430B-8B63-FF9824591778}"/>
              </a:ext>
            </a:extLst>
          </p:cNvPr>
          <p:cNvCxnSpPr/>
          <p:nvPr/>
        </p:nvCxnSpPr>
        <p:spPr bwMode="auto">
          <a:xfrm>
            <a:off x="3734271" y="5351929"/>
            <a:ext cx="302042" cy="0"/>
          </a:xfrm>
          <a:prstGeom prst="line">
            <a:avLst/>
          </a:prstGeom>
          <a:noFill/>
          <a:ln w="28575" cap="flat" cmpd="sng" algn="ctr">
            <a:solidFill>
              <a:schemeClr val="accent4"/>
            </a:solidFill>
            <a:prstDash val="solid"/>
            <a:round/>
            <a:headEnd type="none" w="med" len="med"/>
            <a:tailEnd type="none" w="med" len="med"/>
          </a:ln>
          <a:effectLst/>
        </p:spPr>
      </p:cxnSp>
      <p:sp>
        <p:nvSpPr>
          <p:cNvPr id="56" name="Freeform: Shape 55">
            <a:extLst>
              <a:ext uri="{FF2B5EF4-FFF2-40B4-BE49-F238E27FC236}">
                <a16:creationId xmlns:a16="http://schemas.microsoft.com/office/drawing/2014/main" id="{A42FD2B9-DAC8-49C0-A67B-E9A2CB0700DD}"/>
              </a:ext>
            </a:extLst>
          </p:cNvPr>
          <p:cNvSpPr/>
          <p:nvPr/>
        </p:nvSpPr>
        <p:spPr bwMode="auto">
          <a:xfrm>
            <a:off x="1159990" y="2017059"/>
            <a:ext cx="2110154" cy="1210235"/>
          </a:xfrm>
          <a:custGeom>
            <a:avLst/>
            <a:gdLst>
              <a:gd name="connsiteX0" fmla="*/ 2110154 w 2110154"/>
              <a:gd name="connsiteY0" fmla="*/ 1079902 h 1210235"/>
              <a:gd name="connsiteX1" fmla="*/ 1412976 w 2110154"/>
              <a:gd name="connsiteY1" fmla="*/ 1210235 h 1210235"/>
              <a:gd name="connsiteX2" fmla="*/ 715798 w 2110154"/>
              <a:gd name="connsiteY2" fmla="*/ 1179203 h 1210235"/>
              <a:gd name="connsiteX3" fmla="*/ 0 w 2110154"/>
              <a:gd name="connsiteY3" fmla="*/ 0 h 1210235"/>
            </a:gdLst>
            <a:ahLst/>
            <a:cxnLst>
              <a:cxn ang="0">
                <a:pos x="connsiteX0" y="connsiteY0"/>
              </a:cxn>
              <a:cxn ang="0">
                <a:pos x="connsiteX1" y="connsiteY1"/>
              </a:cxn>
              <a:cxn ang="0">
                <a:pos x="connsiteX2" y="connsiteY2"/>
              </a:cxn>
              <a:cxn ang="0">
                <a:pos x="connsiteX3" y="connsiteY3"/>
              </a:cxn>
            </a:cxnLst>
            <a:rect l="l" t="t" r="r" b="b"/>
            <a:pathLst>
              <a:path w="2110154" h="1210235">
                <a:moveTo>
                  <a:pt x="2110154" y="1079902"/>
                </a:moveTo>
                <a:lnTo>
                  <a:pt x="1412976" y="1210235"/>
                </a:lnTo>
                <a:lnTo>
                  <a:pt x="715798" y="1179203"/>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54" name="Freeform: Shape 53">
            <a:extLst>
              <a:ext uri="{FF2B5EF4-FFF2-40B4-BE49-F238E27FC236}">
                <a16:creationId xmlns:a16="http://schemas.microsoft.com/office/drawing/2014/main" id="{463B068B-DB69-4B68-AFEA-B9A620E8F8EB}"/>
              </a:ext>
            </a:extLst>
          </p:cNvPr>
          <p:cNvSpPr/>
          <p:nvPr/>
        </p:nvSpPr>
        <p:spPr bwMode="auto">
          <a:xfrm>
            <a:off x="1155853" y="2019128"/>
            <a:ext cx="2143254" cy="1212304"/>
          </a:xfrm>
          <a:custGeom>
            <a:avLst/>
            <a:gdLst>
              <a:gd name="connsiteX0" fmla="*/ 0 w 2143254"/>
              <a:gd name="connsiteY0" fmla="*/ 0 h 1212304"/>
              <a:gd name="connsiteX1" fmla="*/ 711660 w 2143254"/>
              <a:gd name="connsiteY1" fmla="*/ 1212304 h 1212304"/>
              <a:gd name="connsiteX2" fmla="*/ 2143254 w 2143254"/>
              <a:gd name="connsiteY2" fmla="*/ 1160584 h 1212304"/>
            </a:gdLst>
            <a:ahLst/>
            <a:cxnLst>
              <a:cxn ang="0">
                <a:pos x="connsiteX0" y="connsiteY0"/>
              </a:cxn>
              <a:cxn ang="0">
                <a:pos x="connsiteX1" y="connsiteY1"/>
              </a:cxn>
              <a:cxn ang="0">
                <a:pos x="connsiteX2" y="connsiteY2"/>
              </a:cxn>
            </a:cxnLst>
            <a:rect l="l" t="t" r="r" b="b"/>
            <a:pathLst>
              <a:path w="2143254" h="1212304">
                <a:moveTo>
                  <a:pt x="0" y="0"/>
                </a:moveTo>
                <a:lnTo>
                  <a:pt x="711660" y="1212304"/>
                </a:lnTo>
                <a:lnTo>
                  <a:pt x="2143254" y="1160584"/>
                </a:lnTo>
              </a:path>
            </a:pathLst>
          </a:custGeom>
          <a:noFill/>
          <a:ln w="28575">
            <a:solidFill>
              <a:schemeClr val="accent3"/>
            </a:solidFill>
            <a:miter lim="800000"/>
            <a:headEnd/>
            <a:tailEnd/>
          </a:ln>
        </p:spPr>
        <p:txBody>
          <a:bodyPr rtlCol="0" anchor="ctr"/>
          <a:lstStyle/>
          <a:p>
            <a:pPr algn="ctr"/>
            <a:endParaRPr lang="en-US" dirty="0"/>
          </a:p>
        </p:txBody>
      </p:sp>
      <p:sp>
        <p:nvSpPr>
          <p:cNvPr id="53" name="Freeform: Shape 52">
            <a:extLst>
              <a:ext uri="{FF2B5EF4-FFF2-40B4-BE49-F238E27FC236}">
                <a16:creationId xmlns:a16="http://schemas.microsoft.com/office/drawing/2014/main" id="{5E1507D1-722E-4392-8BB4-5F9E40C99991}"/>
              </a:ext>
            </a:extLst>
          </p:cNvPr>
          <p:cNvSpPr/>
          <p:nvPr/>
        </p:nvSpPr>
        <p:spPr bwMode="auto">
          <a:xfrm>
            <a:off x="1162059" y="2017059"/>
            <a:ext cx="2130842" cy="1129553"/>
          </a:xfrm>
          <a:custGeom>
            <a:avLst/>
            <a:gdLst>
              <a:gd name="connsiteX0" fmla="*/ 2130842 w 2130842"/>
              <a:gd name="connsiteY0" fmla="*/ 922675 h 1129553"/>
              <a:gd name="connsiteX1" fmla="*/ 1563997 w 2130842"/>
              <a:gd name="connsiteY1" fmla="*/ 1038527 h 1129553"/>
              <a:gd name="connsiteX2" fmla="*/ 719935 w 2130842"/>
              <a:gd name="connsiteY2" fmla="*/ 1129553 h 1129553"/>
              <a:gd name="connsiteX3" fmla="*/ 0 w 2130842"/>
              <a:gd name="connsiteY3" fmla="*/ 0 h 1129553"/>
            </a:gdLst>
            <a:ahLst/>
            <a:cxnLst>
              <a:cxn ang="0">
                <a:pos x="connsiteX0" y="connsiteY0"/>
              </a:cxn>
              <a:cxn ang="0">
                <a:pos x="connsiteX1" y="connsiteY1"/>
              </a:cxn>
              <a:cxn ang="0">
                <a:pos x="connsiteX2" y="connsiteY2"/>
              </a:cxn>
              <a:cxn ang="0">
                <a:pos x="connsiteX3" y="connsiteY3"/>
              </a:cxn>
            </a:cxnLst>
            <a:rect l="l" t="t" r="r" b="b"/>
            <a:pathLst>
              <a:path w="2130842" h="1129553">
                <a:moveTo>
                  <a:pt x="2130842" y="922675"/>
                </a:moveTo>
                <a:lnTo>
                  <a:pt x="1563997" y="1038527"/>
                </a:lnTo>
                <a:lnTo>
                  <a:pt x="719935" y="1129553"/>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4" name="Freeform: Shape 3">
            <a:extLst>
              <a:ext uri="{FF2B5EF4-FFF2-40B4-BE49-F238E27FC236}">
                <a16:creationId xmlns:a16="http://schemas.microsoft.com/office/drawing/2014/main" id="{7EE4211D-023F-43F2-A222-84FC080364D2}"/>
              </a:ext>
            </a:extLst>
          </p:cNvPr>
          <p:cNvSpPr/>
          <p:nvPr/>
        </p:nvSpPr>
        <p:spPr bwMode="auto">
          <a:xfrm>
            <a:off x="1155853" y="2025334"/>
            <a:ext cx="2137048" cy="1344706"/>
          </a:xfrm>
          <a:custGeom>
            <a:avLst/>
            <a:gdLst>
              <a:gd name="connsiteX0" fmla="*/ 0 w 2137048"/>
              <a:gd name="connsiteY0" fmla="*/ 0 h 1344706"/>
              <a:gd name="connsiteX1" fmla="*/ 0 w 2137048"/>
              <a:gd name="connsiteY1" fmla="*/ 1344706 h 1344706"/>
              <a:gd name="connsiteX2" fmla="*/ 2137048 w 2137048"/>
              <a:gd name="connsiteY2" fmla="*/ 1344706 h 1344706"/>
            </a:gdLst>
            <a:ahLst/>
            <a:cxnLst>
              <a:cxn ang="0">
                <a:pos x="connsiteX0" y="connsiteY0"/>
              </a:cxn>
              <a:cxn ang="0">
                <a:pos x="connsiteX1" y="connsiteY1"/>
              </a:cxn>
              <a:cxn ang="0">
                <a:pos x="connsiteX2" y="connsiteY2"/>
              </a:cxn>
            </a:cxnLst>
            <a:rect l="l" t="t" r="r" b="b"/>
            <a:pathLst>
              <a:path w="2137048" h="1344706">
                <a:moveTo>
                  <a:pt x="0" y="0"/>
                </a:moveTo>
                <a:lnTo>
                  <a:pt x="0" y="1344706"/>
                </a:lnTo>
                <a:lnTo>
                  <a:pt x="2137048" y="1344706"/>
                </a:lnTo>
              </a:path>
            </a:pathLst>
          </a:custGeom>
          <a:noFill/>
          <a:ln w="28575">
            <a:solidFill>
              <a:schemeClr val="bg1"/>
            </a:solidFill>
            <a:miter lim="800000"/>
            <a:headEnd/>
            <a:tailEnd/>
          </a:ln>
        </p:spPr>
        <p:txBody>
          <a:bodyPr rtlCol="0" anchor="ctr"/>
          <a:lstStyle/>
          <a:p>
            <a:pPr algn="ctr"/>
            <a:endParaRPr lang="en-US" dirty="0"/>
          </a:p>
        </p:txBody>
      </p:sp>
      <p:cxnSp>
        <p:nvCxnSpPr>
          <p:cNvPr id="59" name="Straight Connector 58">
            <a:extLst>
              <a:ext uri="{FF2B5EF4-FFF2-40B4-BE49-F238E27FC236}">
                <a16:creationId xmlns:a16="http://schemas.microsoft.com/office/drawing/2014/main" id="{885FBC5B-BF2E-4793-96F1-E8D64ABA9FA9}"/>
              </a:ext>
            </a:extLst>
          </p:cNvPr>
          <p:cNvCxnSpPr>
            <a:cxnSpLocks/>
          </p:cNvCxnSpPr>
          <p:nvPr/>
        </p:nvCxnSpPr>
        <p:spPr bwMode="auto">
          <a:xfrm>
            <a:off x="4112322" y="1975683"/>
            <a:ext cx="91026"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720AA27-A442-47F7-89B6-240A2FEEDDB2}"/>
              </a:ext>
            </a:extLst>
          </p:cNvPr>
          <p:cNvCxnSpPr>
            <a:cxnSpLocks/>
          </p:cNvCxnSpPr>
          <p:nvPr/>
        </p:nvCxnSpPr>
        <p:spPr bwMode="auto">
          <a:xfrm>
            <a:off x="4112322" y="2198422"/>
            <a:ext cx="91026"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47A41A1C-8B72-49DB-920F-1ED529FF78AF}"/>
              </a:ext>
            </a:extLst>
          </p:cNvPr>
          <p:cNvCxnSpPr>
            <a:cxnSpLocks/>
          </p:cNvCxnSpPr>
          <p:nvPr/>
        </p:nvCxnSpPr>
        <p:spPr bwMode="auto">
          <a:xfrm>
            <a:off x="4112322" y="2421160"/>
            <a:ext cx="91026"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64CBE86-B553-495C-AB3D-0FD9B6EAE018}"/>
              </a:ext>
            </a:extLst>
          </p:cNvPr>
          <p:cNvCxnSpPr>
            <a:cxnSpLocks/>
          </p:cNvCxnSpPr>
          <p:nvPr/>
        </p:nvCxnSpPr>
        <p:spPr bwMode="auto">
          <a:xfrm>
            <a:off x="4112322" y="2643898"/>
            <a:ext cx="91026"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B08BDCB3-4815-4E03-B7EB-048FE2A82E02}"/>
              </a:ext>
            </a:extLst>
          </p:cNvPr>
          <p:cNvCxnSpPr>
            <a:cxnSpLocks/>
          </p:cNvCxnSpPr>
          <p:nvPr/>
        </p:nvCxnSpPr>
        <p:spPr bwMode="auto">
          <a:xfrm>
            <a:off x="4112322" y="2866637"/>
            <a:ext cx="91026"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9F97F6A0-37B3-4D3E-9724-02ADF5BB22A8}"/>
              </a:ext>
            </a:extLst>
          </p:cNvPr>
          <p:cNvCxnSpPr>
            <a:cxnSpLocks/>
          </p:cNvCxnSpPr>
          <p:nvPr/>
        </p:nvCxnSpPr>
        <p:spPr bwMode="auto">
          <a:xfrm>
            <a:off x="4112322" y="3089376"/>
            <a:ext cx="91026"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52D2900-8304-44F3-A481-5773C2091899}"/>
              </a:ext>
            </a:extLst>
          </p:cNvPr>
          <p:cNvCxnSpPr>
            <a:cxnSpLocks/>
          </p:cNvCxnSpPr>
          <p:nvPr/>
        </p:nvCxnSpPr>
        <p:spPr bwMode="auto">
          <a:xfrm>
            <a:off x="4112322" y="3312114"/>
            <a:ext cx="91026" cy="0"/>
          </a:xfrm>
          <a:prstGeom prst="line">
            <a:avLst/>
          </a:prstGeom>
          <a:noFill/>
          <a:ln w="28575" cap="flat" cmpd="sng" algn="ctr">
            <a:solidFill>
              <a:schemeClr val="bg1"/>
            </a:solidFill>
            <a:prstDash val="solid"/>
            <a:round/>
            <a:headEnd type="none" w="med" len="med"/>
            <a:tailEnd type="none" w="med" len="med"/>
          </a:ln>
          <a:effectLst/>
        </p:spPr>
      </p:cxnSp>
      <p:sp>
        <p:nvSpPr>
          <p:cNvPr id="70" name="TextBox 69">
            <a:extLst>
              <a:ext uri="{FF2B5EF4-FFF2-40B4-BE49-F238E27FC236}">
                <a16:creationId xmlns:a16="http://schemas.microsoft.com/office/drawing/2014/main" id="{1EAF9DCD-65FB-4721-B799-9A91F6CAEF62}"/>
              </a:ext>
            </a:extLst>
          </p:cNvPr>
          <p:cNvSpPr txBox="1"/>
          <p:nvPr/>
        </p:nvSpPr>
        <p:spPr bwMode="auto">
          <a:xfrm>
            <a:off x="3911649" y="1822593"/>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93CCEE2D-0BC7-49E3-B510-31C36299540A}"/>
              </a:ext>
            </a:extLst>
          </p:cNvPr>
          <p:cNvSpPr txBox="1"/>
          <p:nvPr/>
        </p:nvSpPr>
        <p:spPr bwMode="auto">
          <a:xfrm>
            <a:off x="3870273" y="2035678"/>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a:t>
            </a:r>
          </a:p>
        </p:txBody>
      </p:sp>
      <p:sp>
        <p:nvSpPr>
          <p:cNvPr id="72" name="TextBox 71">
            <a:extLst>
              <a:ext uri="{FF2B5EF4-FFF2-40B4-BE49-F238E27FC236}">
                <a16:creationId xmlns:a16="http://schemas.microsoft.com/office/drawing/2014/main" id="{D69621C5-3115-438B-BE55-98593CA06582}"/>
              </a:ext>
            </a:extLst>
          </p:cNvPr>
          <p:cNvSpPr txBox="1"/>
          <p:nvPr/>
        </p:nvSpPr>
        <p:spPr bwMode="auto">
          <a:xfrm>
            <a:off x="3870273" y="2254968"/>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a:t>
            </a:r>
          </a:p>
        </p:txBody>
      </p:sp>
      <p:sp>
        <p:nvSpPr>
          <p:cNvPr id="73" name="TextBox 72">
            <a:extLst>
              <a:ext uri="{FF2B5EF4-FFF2-40B4-BE49-F238E27FC236}">
                <a16:creationId xmlns:a16="http://schemas.microsoft.com/office/drawing/2014/main" id="{A2D2FDBB-3703-4424-9CEB-843574B744D7}"/>
              </a:ext>
            </a:extLst>
          </p:cNvPr>
          <p:cNvSpPr txBox="1"/>
          <p:nvPr/>
        </p:nvSpPr>
        <p:spPr bwMode="auto">
          <a:xfrm>
            <a:off x="3870273" y="2476327"/>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a:t>
            </a:r>
          </a:p>
        </p:txBody>
      </p:sp>
      <p:sp>
        <p:nvSpPr>
          <p:cNvPr id="74" name="TextBox 73">
            <a:extLst>
              <a:ext uri="{FF2B5EF4-FFF2-40B4-BE49-F238E27FC236}">
                <a16:creationId xmlns:a16="http://schemas.microsoft.com/office/drawing/2014/main" id="{566337C0-F10A-482B-ABBF-95B7B3ACFA1E}"/>
              </a:ext>
            </a:extLst>
          </p:cNvPr>
          <p:cNvSpPr txBox="1"/>
          <p:nvPr/>
        </p:nvSpPr>
        <p:spPr bwMode="auto">
          <a:xfrm>
            <a:off x="3870273" y="2714236"/>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-4</a:t>
            </a:r>
          </a:p>
        </p:txBody>
      </p:sp>
      <p:sp>
        <p:nvSpPr>
          <p:cNvPr id="75" name="TextBox 74">
            <a:extLst>
              <a:ext uri="{FF2B5EF4-FFF2-40B4-BE49-F238E27FC236}">
                <a16:creationId xmlns:a16="http://schemas.microsoft.com/office/drawing/2014/main" id="{BA868BFE-82AC-4D71-A8FA-C5CC36B7C25D}"/>
              </a:ext>
            </a:extLst>
          </p:cNvPr>
          <p:cNvSpPr txBox="1"/>
          <p:nvPr/>
        </p:nvSpPr>
        <p:spPr bwMode="auto">
          <a:xfrm>
            <a:off x="3870273" y="2929389"/>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-5</a:t>
            </a:r>
          </a:p>
        </p:txBody>
      </p:sp>
      <p:sp>
        <p:nvSpPr>
          <p:cNvPr id="76" name="TextBox 75">
            <a:extLst>
              <a:ext uri="{FF2B5EF4-FFF2-40B4-BE49-F238E27FC236}">
                <a16:creationId xmlns:a16="http://schemas.microsoft.com/office/drawing/2014/main" id="{E61F6401-490C-4C36-AF2E-0C186E944E18}"/>
              </a:ext>
            </a:extLst>
          </p:cNvPr>
          <p:cNvSpPr txBox="1"/>
          <p:nvPr/>
        </p:nvSpPr>
        <p:spPr bwMode="auto">
          <a:xfrm>
            <a:off x="3864068" y="3150748"/>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-6</a:t>
            </a:r>
          </a:p>
        </p:txBody>
      </p:sp>
      <p:cxnSp>
        <p:nvCxnSpPr>
          <p:cNvPr id="78" name="Straight Connector 77">
            <a:extLst>
              <a:ext uri="{FF2B5EF4-FFF2-40B4-BE49-F238E27FC236}">
                <a16:creationId xmlns:a16="http://schemas.microsoft.com/office/drawing/2014/main" id="{2E72BE6B-4A20-4058-A779-C9F79F790F08}"/>
              </a:ext>
            </a:extLst>
          </p:cNvPr>
          <p:cNvCxnSpPr>
            <a:cxnSpLocks/>
          </p:cNvCxnSpPr>
          <p:nvPr/>
        </p:nvCxnSpPr>
        <p:spPr bwMode="auto">
          <a:xfrm>
            <a:off x="4193004" y="3310045"/>
            <a:ext cx="0" cy="74476"/>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1A4FE9B2-2645-4438-AA45-453825DBD69A}"/>
              </a:ext>
            </a:extLst>
          </p:cNvPr>
          <p:cNvCxnSpPr>
            <a:cxnSpLocks/>
          </p:cNvCxnSpPr>
          <p:nvPr/>
        </p:nvCxnSpPr>
        <p:spPr bwMode="auto">
          <a:xfrm>
            <a:off x="4958452" y="3310045"/>
            <a:ext cx="0" cy="74476"/>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66A06E29-444D-47A0-B4F4-24B7C6D265EF}"/>
              </a:ext>
            </a:extLst>
          </p:cNvPr>
          <p:cNvCxnSpPr>
            <a:cxnSpLocks/>
          </p:cNvCxnSpPr>
          <p:nvPr/>
        </p:nvCxnSpPr>
        <p:spPr bwMode="auto">
          <a:xfrm>
            <a:off x="5723900" y="3310045"/>
            <a:ext cx="0" cy="74476"/>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B9818C4B-8B90-442A-B3E6-E7E13B11BF64}"/>
              </a:ext>
            </a:extLst>
          </p:cNvPr>
          <p:cNvCxnSpPr>
            <a:cxnSpLocks/>
          </p:cNvCxnSpPr>
          <p:nvPr/>
        </p:nvCxnSpPr>
        <p:spPr bwMode="auto">
          <a:xfrm>
            <a:off x="6489347" y="3310045"/>
            <a:ext cx="0" cy="74476"/>
          </a:xfrm>
          <a:prstGeom prst="line">
            <a:avLst/>
          </a:prstGeom>
          <a:noFill/>
          <a:ln w="28575" cap="flat" cmpd="sng" algn="ctr">
            <a:solidFill>
              <a:schemeClr val="bg1"/>
            </a:solidFill>
            <a:prstDash val="solid"/>
            <a:round/>
            <a:headEnd type="none" w="med" len="med"/>
            <a:tailEnd type="none" w="med" len="med"/>
          </a:ln>
          <a:effectLst/>
        </p:spPr>
      </p:cxnSp>
      <p:sp>
        <p:nvSpPr>
          <p:cNvPr id="86" name="TextBox 85">
            <a:extLst>
              <a:ext uri="{FF2B5EF4-FFF2-40B4-BE49-F238E27FC236}">
                <a16:creationId xmlns:a16="http://schemas.microsoft.com/office/drawing/2014/main" id="{6234DDEB-B0FC-4CD5-A09E-CB12FE42D1A3}"/>
              </a:ext>
            </a:extLst>
          </p:cNvPr>
          <p:cNvSpPr txBox="1"/>
          <p:nvPr/>
        </p:nvSpPr>
        <p:spPr bwMode="auto">
          <a:xfrm>
            <a:off x="6146261" y="3322512"/>
            <a:ext cx="8180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rPr>
              <a:t>144 周</a:t>
            </a:r>
          </a:p>
        </p:txBody>
      </p:sp>
      <p:sp>
        <p:nvSpPr>
          <p:cNvPr id="87" name="TextBox 86">
            <a:extLst>
              <a:ext uri="{FF2B5EF4-FFF2-40B4-BE49-F238E27FC236}">
                <a16:creationId xmlns:a16="http://schemas.microsoft.com/office/drawing/2014/main" id="{A73F862A-E950-4569-A6F2-EDC7BCB2C833}"/>
              </a:ext>
            </a:extLst>
          </p:cNvPr>
          <p:cNvSpPr txBox="1"/>
          <p:nvPr/>
        </p:nvSpPr>
        <p:spPr bwMode="auto">
          <a:xfrm>
            <a:off x="5430464" y="3322512"/>
            <a:ext cx="8180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rPr>
              <a:t>96 周</a:t>
            </a:r>
          </a:p>
        </p:txBody>
      </p:sp>
      <p:sp>
        <p:nvSpPr>
          <p:cNvPr id="88" name="TextBox 87">
            <a:extLst>
              <a:ext uri="{FF2B5EF4-FFF2-40B4-BE49-F238E27FC236}">
                <a16:creationId xmlns:a16="http://schemas.microsoft.com/office/drawing/2014/main" id="{03681EFC-BCEC-45FA-91BE-73EF15D995A1}"/>
              </a:ext>
            </a:extLst>
          </p:cNvPr>
          <p:cNvSpPr txBox="1"/>
          <p:nvPr/>
        </p:nvSpPr>
        <p:spPr bwMode="auto">
          <a:xfrm>
            <a:off x="4648465" y="3322512"/>
            <a:ext cx="8180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rPr>
              <a:t>48 周</a:t>
            </a:r>
          </a:p>
        </p:txBody>
      </p:sp>
      <p:sp>
        <p:nvSpPr>
          <p:cNvPr id="89" name="TextBox 88">
            <a:extLst>
              <a:ext uri="{FF2B5EF4-FFF2-40B4-BE49-F238E27FC236}">
                <a16:creationId xmlns:a16="http://schemas.microsoft.com/office/drawing/2014/main" id="{60D56BE8-ACD2-4B1B-80FD-E4D2C2AF9112}"/>
              </a:ext>
            </a:extLst>
          </p:cNvPr>
          <p:cNvSpPr txBox="1"/>
          <p:nvPr/>
        </p:nvSpPr>
        <p:spPr bwMode="auto">
          <a:xfrm>
            <a:off x="3861149" y="3322512"/>
            <a:ext cx="8180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rPr>
              <a:t>基线</a:t>
            </a:r>
          </a:p>
        </p:txBody>
      </p:sp>
      <p:sp>
        <p:nvSpPr>
          <p:cNvPr id="91" name="TextBox 90">
            <a:extLst>
              <a:ext uri="{FF2B5EF4-FFF2-40B4-BE49-F238E27FC236}">
                <a16:creationId xmlns:a16="http://schemas.microsoft.com/office/drawing/2014/main" id="{B5CC5631-B30D-4293-9AEC-9E83407ACA88}"/>
              </a:ext>
            </a:extLst>
          </p:cNvPr>
          <p:cNvSpPr txBox="1"/>
          <p:nvPr/>
        </p:nvSpPr>
        <p:spPr bwMode="auto">
          <a:xfrm>
            <a:off x="5087934" y="3473533"/>
            <a:ext cx="5821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1">
                <a:solidFill>
                  <a:schemeClr val="bg1"/>
                </a:solidFill>
                <a:latin typeface="Calibri" panose="020F0502020204030204" pitchFamily="34" charset="0"/>
              </a:rPr>
              <a:t>诊视</a:t>
            </a:r>
          </a:p>
        </p:txBody>
      </p:sp>
      <p:sp>
        <p:nvSpPr>
          <p:cNvPr id="95" name="Freeform: Shape 94">
            <a:extLst>
              <a:ext uri="{FF2B5EF4-FFF2-40B4-BE49-F238E27FC236}">
                <a16:creationId xmlns:a16="http://schemas.microsoft.com/office/drawing/2014/main" id="{EDF592BA-6905-405B-A881-580E1B868CE0}"/>
              </a:ext>
            </a:extLst>
          </p:cNvPr>
          <p:cNvSpPr/>
          <p:nvPr/>
        </p:nvSpPr>
        <p:spPr bwMode="auto">
          <a:xfrm>
            <a:off x="4193004" y="1969477"/>
            <a:ext cx="2300482" cy="901987"/>
          </a:xfrm>
          <a:custGeom>
            <a:avLst/>
            <a:gdLst>
              <a:gd name="connsiteX0" fmla="*/ 0 w 2300482"/>
              <a:gd name="connsiteY0" fmla="*/ 0 h 901987"/>
              <a:gd name="connsiteX1" fmla="*/ 765448 w 2300482"/>
              <a:gd name="connsiteY1" fmla="*/ 792342 h 901987"/>
              <a:gd name="connsiteX2" fmla="*/ 1512277 w 2300482"/>
              <a:gd name="connsiteY2" fmla="*/ 879231 h 901987"/>
              <a:gd name="connsiteX3" fmla="*/ 2300482 w 2300482"/>
              <a:gd name="connsiteY3" fmla="*/ 901987 h 901987"/>
            </a:gdLst>
            <a:ahLst/>
            <a:cxnLst>
              <a:cxn ang="0">
                <a:pos x="connsiteX0" y="connsiteY0"/>
              </a:cxn>
              <a:cxn ang="0">
                <a:pos x="connsiteX1" y="connsiteY1"/>
              </a:cxn>
              <a:cxn ang="0">
                <a:pos x="connsiteX2" y="connsiteY2"/>
              </a:cxn>
              <a:cxn ang="0">
                <a:pos x="connsiteX3" y="connsiteY3"/>
              </a:cxn>
            </a:cxnLst>
            <a:rect l="l" t="t" r="r" b="b"/>
            <a:pathLst>
              <a:path w="2300482" h="901987">
                <a:moveTo>
                  <a:pt x="0" y="0"/>
                </a:moveTo>
                <a:lnTo>
                  <a:pt x="765448" y="792342"/>
                </a:lnTo>
                <a:lnTo>
                  <a:pt x="1512277" y="879231"/>
                </a:lnTo>
                <a:lnTo>
                  <a:pt x="2300482" y="901987"/>
                </a:lnTo>
              </a:path>
            </a:pathLst>
          </a:custGeom>
          <a:noFill/>
          <a:ln w="28575">
            <a:solidFill>
              <a:schemeClr val="accent4"/>
            </a:solidFill>
            <a:miter lim="800000"/>
            <a:headEnd/>
            <a:tailEnd/>
          </a:ln>
        </p:spPr>
        <p:txBody>
          <a:bodyPr rtlCol="0" anchor="ctr"/>
          <a:lstStyle/>
          <a:p>
            <a:pPr algn="ctr"/>
            <a:endParaRPr lang="en-US" dirty="0"/>
          </a:p>
        </p:txBody>
      </p:sp>
      <p:sp>
        <p:nvSpPr>
          <p:cNvPr id="94" name="Freeform: Shape 93">
            <a:extLst>
              <a:ext uri="{FF2B5EF4-FFF2-40B4-BE49-F238E27FC236}">
                <a16:creationId xmlns:a16="http://schemas.microsoft.com/office/drawing/2014/main" id="{6D95C049-FC54-484A-B632-E81A485828B8}"/>
              </a:ext>
            </a:extLst>
          </p:cNvPr>
          <p:cNvSpPr/>
          <p:nvPr/>
        </p:nvSpPr>
        <p:spPr bwMode="auto">
          <a:xfrm>
            <a:off x="4199211" y="1963271"/>
            <a:ext cx="2304619" cy="1204029"/>
          </a:xfrm>
          <a:custGeom>
            <a:avLst/>
            <a:gdLst>
              <a:gd name="connsiteX0" fmla="*/ 0 w 2304619"/>
              <a:gd name="connsiteY0" fmla="*/ 0 h 1204029"/>
              <a:gd name="connsiteX1" fmla="*/ 761310 w 2304619"/>
              <a:gd name="connsiteY1" fmla="*/ 1108865 h 1204029"/>
              <a:gd name="connsiteX2" fmla="*/ 1528827 w 2304619"/>
              <a:gd name="connsiteY2" fmla="*/ 1204029 h 1204029"/>
              <a:gd name="connsiteX3" fmla="*/ 2304619 w 2304619"/>
              <a:gd name="connsiteY3" fmla="*/ 1193685 h 1204029"/>
            </a:gdLst>
            <a:ahLst/>
            <a:cxnLst>
              <a:cxn ang="0">
                <a:pos x="connsiteX0" y="connsiteY0"/>
              </a:cxn>
              <a:cxn ang="0">
                <a:pos x="connsiteX1" y="connsiteY1"/>
              </a:cxn>
              <a:cxn ang="0">
                <a:pos x="connsiteX2" y="connsiteY2"/>
              </a:cxn>
              <a:cxn ang="0">
                <a:pos x="connsiteX3" y="connsiteY3"/>
              </a:cxn>
            </a:cxnLst>
            <a:rect l="l" t="t" r="r" b="b"/>
            <a:pathLst>
              <a:path w="2304619" h="1204029">
                <a:moveTo>
                  <a:pt x="0" y="0"/>
                </a:moveTo>
                <a:lnTo>
                  <a:pt x="761310" y="1108865"/>
                </a:lnTo>
                <a:lnTo>
                  <a:pt x="1528827" y="1204029"/>
                </a:lnTo>
                <a:lnTo>
                  <a:pt x="2304619" y="1193685"/>
                </a:lnTo>
              </a:path>
            </a:pathLst>
          </a:custGeom>
          <a:noFill/>
          <a:ln w="28575">
            <a:solidFill>
              <a:schemeClr val="accent3"/>
            </a:solidFill>
            <a:miter lim="800000"/>
            <a:headEnd/>
            <a:tailEnd/>
          </a:ln>
        </p:spPr>
        <p:txBody>
          <a:bodyPr rtlCol="0" anchor="ctr"/>
          <a:lstStyle/>
          <a:p>
            <a:pPr algn="ctr"/>
            <a:endParaRPr lang="en-US" dirty="0"/>
          </a:p>
        </p:txBody>
      </p:sp>
      <p:sp>
        <p:nvSpPr>
          <p:cNvPr id="93" name="Freeform: Shape 92">
            <a:extLst>
              <a:ext uri="{FF2B5EF4-FFF2-40B4-BE49-F238E27FC236}">
                <a16:creationId xmlns:a16="http://schemas.microsoft.com/office/drawing/2014/main" id="{5DBF6625-0643-4173-9E22-B20A63DE9ADF}"/>
              </a:ext>
            </a:extLst>
          </p:cNvPr>
          <p:cNvSpPr/>
          <p:nvPr/>
        </p:nvSpPr>
        <p:spPr bwMode="auto">
          <a:xfrm>
            <a:off x="4186798" y="1965339"/>
            <a:ext cx="2314963" cy="401343"/>
          </a:xfrm>
          <a:custGeom>
            <a:avLst/>
            <a:gdLst>
              <a:gd name="connsiteX0" fmla="*/ 0 w 2314963"/>
              <a:gd name="connsiteY0" fmla="*/ 0 h 401343"/>
              <a:gd name="connsiteX1" fmla="*/ 771654 w 2314963"/>
              <a:gd name="connsiteY1" fmla="*/ 384793 h 401343"/>
              <a:gd name="connsiteX2" fmla="*/ 1439870 w 2314963"/>
              <a:gd name="connsiteY2" fmla="*/ 401343 h 401343"/>
              <a:gd name="connsiteX3" fmla="*/ 1537102 w 2314963"/>
              <a:gd name="connsiteY3" fmla="*/ 401343 h 401343"/>
              <a:gd name="connsiteX4" fmla="*/ 2314963 w 2314963"/>
              <a:gd name="connsiteY4" fmla="*/ 326867 h 401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963" h="401343">
                <a:moveTo>
                  <a:pt x="0" y="0"/>
                </a:moveTo>
                <a:lnTo>
                  <a:pt x="771654" y="384793"/>
                </a:lnTo>
                <a:lnTo>
                  <a:pt x="1439870" y="401343"/>
                </a:lnTo>
                <a:lnTo>
                  <a:pt x="1537102" y="401343"/>
                </a:lnTo>
                <a:lnTo>
                  <a:pt x="2314963" y="326867"/>
                </a:lnTo>
              </a:path>
            </a:pathLst>
          </a:custGeom>
          <a:noFill/>
          <a:ln w="28575">
            <a:solidFill>
              <a:schemeClr val="accent1"/>
            </a:solidFill>
            <a:miter lim="800000"/>
            <a:headEnd/>
            <a:tailEnd/>
          </a:ln>
        </p:spPr>
        <p:txBody>
          <a:bodyPr rtlCol="0" anchor="ctr"/>
          <a:lstStyle/>
          <a:p>
            <a:pPr algn="ctr"/>
            <a:endParaRPr lang="en-US" dirty="0"/>
          </a:p>
        </p:txBody>
      </p:sp>
      <p:sp>
        <p:nvSpPr>
          <p:cNvPr id="57" name="Freeform: Shape 56">
            <a:extLst>
              <a:ext uri="{FF2B5EF4-FFF2-40B4-BE49-F238E27FC236}">
                <a16:creationId xmlns:a16="http://schemas.microsoft.com/office/drawing/2014/main" id="{166D018C-0EA5-4894-9FDE-8D2C43DB7461}"/>
              </a:ext>
            </a:extLst>
          </p:cNvPr>
          <p:cNvSpPr/>
          <p:nvPr/>
        </p:nvSpPr>
        <p:spPr bwMode="auto">
          <a:xfrm>
            <a:off x="4190935" y="1963271"/>
            <a:ext cx="2314963" cy="1348843"/>
          </a:xfrm>
          <a:custGeom>
            <a:avLst/>
            <a:gdLst>
              <a:gd name="connsiteX0" fmla="*/ 0 w 2317031"/>
              <a:gd name="connsiteY0" fmla="*/ 0 h 1348843"/>
              <a:gd name="connsiteX1" fmla="*/ 0 w 2317031"/>
              <a:gd name="connsiteY1" fmla="*/ 1348843 h 1348843"/>
              <a:gd name="connsiteX2" fmla="*/ 2317031 w 2317031"/>
              <a:gd name="connsiteY2" fmla="*/ 1348843 h 1348843"/>
            </a:gdLst>
            <a:ahLst/>
            <a:cxnLst>
              <a:cxn ang="0">
                <a:pos x="connsiteX0" y="connsiteY0"/>
              </a:cxn>
              <a:cxn ang="0">
                <a:pos x="connsiteX1" y="connsiteY1"/>
              </a:cxn>
              <a:cxn ang="0">
                <a:pos x="connsiteX2" y="connsiteY2"/>
              </a:cxn>
            </a:cxnLst>
            <a:rect l="l" t="t" r="r" b="b"/>
            <a:pathLst>
              <a:path w="2317031" h="1348843">
                <a:moveTo>
                  <a:pt x="0" y="0"/>
                </a:moveTo>
                <a:lnTo>
                  <a:pt x="0" y="1348843"/>
                </a:lnTo>
                <a:lnTo>
                  <a:pt x="2317031" y="1348843"/>
                </a:lnTo>
              </a:path>
            </a:pathLst>
          </a:custGeom>
          <a:noFill/>
          <a:ln w="28575">
            <a:solidFill>
              <a:schemeClr val="bg1"/>
            </a:solidFill>
            <a:miter lim="800000"/>
            <a:headEnd/>
            <a:tailEnd/>
          </a:ln>
        </p:spPr>
        <p:txBody>
          <a:bodyPr rtlCol="0" anchor="ctr"/>
          <a:lstStyle/>
          <a:p>
            <a:pPr algn="ctr"/>
            <a:endParaRPr lang="en-US" dirty="0"/>
          </a:p>
        </p:txBody>
      </p:sp>
      <p:sp>
        <p:nvSpPr>
          <p:cNvPr id="96" name="TextBox 95">
            <a:extLst>
              <a:ext uri="{FF2B5EF4-FFF2-40B4-BE49-F238E27FC236}">
                <a16:creationId xmlns:a16="http://schemas.microsoft.com/office/drawing/2014/main" id="{C1B3B314-AD1F-462A-91E9-34A6AFAA34A8}"/>
              </a:ext>
            </a:extLst>
          </p:cNvPr>
          <p:cNvSpPr txBox="1"/>
          <p:nvPr/>
        </p:nvSpPr>
        <p:spPr bwMode="auto">
          <a:xfrm>
            <a:off x="850913" y="3895232"/>
            <a:ext cx="28859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b="1">
                <a:solidFill>
                  <a:schemeClr val="bg1"/>
                </a:solidFill>
                <a:latin typeface="Calibri" panose="020F0502020204030204" pitchFamily="34" charset="0"/>
              </a:rPr>
              <a:t>脊柱 BMD 随时间变化的中位数 (%)</a:t>
            </a:r>
          </a:p>
        </p:txBody>
      </p:sp>
      <p:sp>
        <p:nvSpPr>
          <p:cNvPr id="97" name="TextBox 96">
            <a:extLst>
              <a:ext uri="{FF2B5EF4-FFF2-40B4-BE49-F238E27FC236}">
                <a16:creationId xmlns:a16="http://schemas.microsoft.com/office/drawing/2014/main" id="{52D7EE7A-6CD2-400A-96AC-DD2412990A82}"/>
              </a:ext>
            </a:extLst>
          </p:cNvPr>
          <p:cNvSpPr txBox="1"/>
          <p:nvPr/>
        </p:nvSpPr>
        <p:spPr bwMode="auto">
          <a:xfrm rot="16200000">
            <a:off x="-354541" y="4954525"/>
            <a:ext cx="22690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400" b="1">
                <a:solidFill>
                  <a:schemeClr val="bg1"/>
                </a:solidFill>
                <a:latin typeface="Calibri" panose="020F0502020204030204" pitchFamily="34" charset="0"/>
              </a:rPr>
              <a:t>中位数变化 (%)</a:t>
            </a:r>
          </a:p>
        </p:txBody>
      </p:sp>
      <p:cxnSp>
        <p:nvCxnSpPr>
          <p:cNvPr id="113" name="Straight Connector 112">
            <a:extLst>
              <a:ext uri="{FF2B5EF4-FFF2-40B4-BE49-F238E27FC236}">
                <a16:creationId xmlns:a16="http://schemas.microsoft.com/office/drawing/2014/main" id="{F7A6DF49-AF62-46EE-8F3E-60834C0D6957}"/>
              </a:ext>
            </a:extLst>
          </p:cNvPr>
          <p:cNvCxnSpPr>
            <a:cxnSpLocks/>
          </p:cNvCxnSpPr>
          <p:nvPr/>
        </p:nvCxnSpPr>
        <p:spPr bwMode="auto">
          <a:xfrm>
            <a:off x="1162059" y="5840161"/>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BC9EDB30-F856-4C12-86D3-BB5F6EA4F40A}"/>
              </a:ext>
            </a:extLst>
          </p:cNvPr>
          <p:cNvCxnSpPr>
            <a:cxnSpLocks/>
          </p:cNvCxnSpPr>
          <p:nvPr/>
        </p:nvCxnSpPr>
        <p:spPr bwMode="auto">
          <a:xfrm>
            <a:off x="1863375" y="5840161"/>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10C6624A-60E8-4E2C-BE4A-DB376120D9E7}"/>
              </a:ext>
            </a:extLst>
          </p:cNvPr>
          <p:cNvCxnSpPr>
            <a:cxnSpLocks/>
          </p:cNvCxnSpPr>
          <p:nvPr/>
        </p:nvCxnSpPr>
        <p:spPr bwMode="auto">
          <a:xfrm>
            <a:off x="2564691" y="5840161"/>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B99FDB27-CED1-45F2-B7C5-358FE6ED1472}"/>
              </a:ext>
            </a:extLst>
          </p:cNvPr>
          <p:cNvCxnSpPr>
            <a:cxnSpLocks/>
          </p:cNvCxnSpPr>
          <p:nvPr/>
        </p:nvCxnSpPr>
        <p:spPr bwMode="auto">
          <a:xfrm>
            <a:off x="3266007" y="5827747"/>
            <a:ext cx="0" cy="70339"/>
          </a:xfrm>
          <a:prstGeom prst="line">
            <a:avLst/>
          </a:prstGeom>
          <a:noFill/>
          <a:ln w="28575" cap="flat" cmpd="sng" algn="ctr">
            <a:solidFill>
              <a:schemeClr val="bg1"/>
            </a:solidFill>
            <a:prstDash val="solid"/>
            <a:round/>
            <a:headEnd type="none" w="med" len="med"/>
            <a:tailEnd type="none" w="med" len="med"/>
          </a:ln>
          <a:effectLst/>
        </p:spPr>
      </p:cxnSp>
      <p:sp>
        <p:nvSpPr>
          <p:cNvPr id="119" name="TextBox 118">
            <a:extLst>
              <a:ext uri="{FF2B5EF4-FFF2-40B4-BE49-F238E27FC236}">
                <a16:creationId xmlns:a16="http://schemas.microsoft.com/office/drawing/2014/main" id="{C33C42FF-492B-4F46-AA87-53E6960BB294}"/>
              </a:ext>
            </a:extLst>
          </p:cNvPr>
          <p:cNvSpPr txBox="1"/>
          <p:nvPr/>
        </p:nvSpPr>
        <p:spPr bwMode="auto">
          <a:xfrm>
            <a:off x="1953550" y="5993305"/>
            <a:ext cx="5821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1">
                <a:solidFill>
                  <a:schemeClr val="bg1"/>
                </a:solidFill>
                <a:latin typeface="Calibri" panose="020F0502020204030204" pitchFamily="34" charset="0"/>
              </a:rPr>
              <a:t>诊视</a:t>
            </a:r>
          </a:p>
        </p:txBody>
      </p:sp>
      <p:sp>
        <p:nvSpPr>
          <p:cNvPr id="120" name="TextBox 119">
            <a:extLst>
              <a:ext uri="{FF2B5EF4-FFF2-40B4-BE49-F238E27FC236}">
                <a16:creationId xmlns:a16="http://schemas.microsoft.com/office/drawing/2014/main" id="{1B0EF5E6-EE13-4A6E-8B34-DD612E390C71}"/>
              </a:ext>
            </a:extLst>
          </p:cNvPr>
          <p:cNvSpPr txBox="1"/>
          <p:nvPr/>
        </p:nvSpPr>
        <p:spPr bwMode="auto">
          <a:xfrm>
            <a:off x="836411" y="5838147"/>
            <a:ext cx="733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latin typeface="Calibri" panose="020F0502020204030204" pitchFamily="34" charset="0"/>
              </a:rPr>
              <a:t>基线</a:t>
            </a:r>
          </a:p>
        </p:txBody>
      </p:sp>
      <p:sp>
        <p:nvSpPr>
          <p:cNvPr id="121" name="TextBox 120">
            <a:extLst>
              <a:ext uri="{FF2B5EF4-FFF2-40B4-BE49-F238E27FC236}">
                <a16:creationId xmlns:a16="http://schemas.microsoft.com/office/drawing/2014/main" id="{3CAD567D-AD3C-4362-9C80-55E30F01F53C}"/>
              </a:ext>
            </a:extLst>
          </p:cNvPr>
          <p:cNvSpPr txBox="1"/>
          <p:nvPr/>
        </p:nvSpPr>
        <p:spPr bwMode="auto">
          <a:xfrm>
            <a:off x="1552994" y="5838147"/>
            <a:ext cx="733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latin typeface="Calibri" panose="020F0502020204030204" pitchFamily="34" charset="0"/>
              </a:rPr>
              <a:t>48 周</a:t>
            </a:r>
          </a:p>
        </p:txBody>
      </p:sp>
      <p:sp>
        <p:nvSpPr>
          <p:cNvPr id="122" name="TextBox 121">
            <a:extLst>
              <a:ext uri="{FF2B5EF4-FFF2-40B4-BE49-F238E27FC236}">
                <a16:creationId xmlns:a16="http://schemas.microsoft.com/office/drawing/2014/main" id="{646CF820-5002-4B97-99C8-FD103E76E187}"/>
              </a:ext>
            </a:extLst>
          </p:cNvPr>
          <p:cNvSpPr txBox="1"/>
          <p:nvPr/>
        </p:nvSpPr>
        <p:spPr bwMode="auto">
          <a:xfrm>
            <a:off x="2227416" y="5838147"/>
            <a:ext cx="733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latin typeface="Calibri" panose="020F0502020204030204" pitchFamily="34" charset="0"/>
              </a:rPr>
              <a:t>96 周</a:t>
            </a:r>
          </a:p>
        </p:txBody>
      </p:sp>
      <p:sp>
        <p:nvSpPr>
          <p:cNvPr id="123" name="TextBox 122">
            <a:extLst>
              <a:ext uri="{FF2B5EF4-FFF2-40B4-BE49-F238E27FC236}">
                <a16:creationId xmlns:a16="http://schemas.microsoft.com/office/drawing/2014/main" id="{232B111E-6491-4137-B051-E00CD38E6C91}"/>
              </a:ext>
            </a:extLst>
          </p:cNvPr>
          <p:cNvSpPr txBox="1"/>
          <p:nvPr/>
        </p:nvSpPr>
        <p:spPr bwMode="auto">
          <a:xfrm>
            <a:off x="2928731" y="5838147"/>
            <a:ext cx="8428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a:solidFill>
                  <a:schemeClr val="bg1"/>
                </a:solidFill>
                <a:latin typeface="Calibri" panose="020F0502020204030204" pitchFamily="34" charset="0"/>
              </a:rPr>
              <a:t>144 周</a:t>
            </a:r>
          </a:p>
        </p:txBody>
      </p:sp>
      <p:sp>
        <p:nvSpPr>
          <p:cNvPr id="124" name="TextBox 123">
            <a:extLst>
              <a:ext uri="{FF2B5EF4-FFF2-40B4-BE49-F238E27FC236}">
                <a16:creationId xmlns:a16="http://schemas.microsoft.com/office/drawing/2014/main" id="{EE4BD1D1-0A43-45C8-B167-7946188C19C0}"/>
              </a:ext>
            </a:extLst>
          </p:cNvPr>
          <p:cNvSpPr txBox="1"/>
          <p:nvPr/>
        </p:nvSpPr>
        <p:spPr bwMode="auto">
          <a:xfrm>
            <a:off x="845538" y="5678794"/>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-7</a:t>
            </a:r>
          </a:p>
        </p:txBody>
      </p:sp>
      <p:sp>
        <p:nvSpPr>
          <p:cNvPr id="126" name="TextBox 125">
            <a:extLst>
              <a:ext uri="{FF2B5EF4-FFF2-40B4-BE49-F238E27FC236}">
                <a16:creationId xmlns:a16="http://schemas.microsoft.com/office/drawing/2014/main" id="{FA579CE0-FEA8-49E2-9D1E-176C9AF4848E}"/>
              </a:ext>
            </a:extLst>
          </p:cNvPr>
          <p:cNvSpPr txBox="1"/>
          <p:nvPr/>
        </p:nvSpPr>
        <p:spPr bwMode="auto">
          <a:xfrm>
            <a:off x="845538" y="5482260"/>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-6</a:t>
            </a:r>
          </a:p>
        </p:txBody>
      </p:sp>
      <p:sp>
        <p:nvSpPr>
          <p:cNvPr id="127" name="TextBox 126">
            <a:extLst>
              <a:ext uri="{FF2B5EF4-FFF2-40B4-BE49-F238E27FC236}">
                <a16:creationId xmlns:a16="http://schemas.microsoft.com/office/drawing/2014/main" id="{B9547260-7C91-43C4-A9C4-EDA14BEC0E3E}"/>
              </a:ext>
            </a:extLst>
          </p:cNvPr>
          <p:cNvSpPr txBox="1"/>
          <p:nvPr/>
        </p:nvSpPr>
        <p:spPr bwMode="auto">
          <a:xfrm>
            <a:off x="845538" y="5285726"/>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-5</a:t>
            </a:r>
          </a:p>
        </p:txBody>
      </p:sp>
      <p:sp>
        <p:nvSpPr>
          <p:cNvPr id="128" name="TextBox 127">
            <a:extLst>
              <a:ext uri="{FF2B5EF4-FFF2-40B4-BE49-F238E27FC236}">
                <a16:creationId xmlns:a16="http://schemas.microsoft.com/office/drawing/2014/main" id="{B6361555-7767-44BD-A62F-2CFA005B8C69}"/>
              </a:ext>
            </a:extLst>
          </p:cNvPr>
          <p:cNvSpPr txBox="1"/>
          <p:nvPr/>
        </p:nvSpPr>
        <p:spPr bwMode="auto">
          <a:xfrm>
            <a:off x="845538" y="5099536"/>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-4</a:t>
            </a:r>
          </a:p>
        </p:txBody>
      </p:sp>
      <p:sp>
        <p:nvSpPr>
          <p:cNvPr id="129" name="TextBox 128">
            <a:extLst>
              <a:ext uri="{FF2B5EF4-FFF2-40B4-BE49-F238E27FC236}">
                <a16:creationId xmlns:a16="http://schemas.microsoft.com/office/drawing/2014/main" id="{B86C7D67-75FF-42E6-B0B0-423B3DA22747}"/>
              </a:ext>
            </a:extLst>
          </p:cNvPr>
          <p:cNvSpPr txBox="1"/>
          <p:nvPr/>
        </p:nvSpPr>
        <p:spPr bwMode="auto">
          <a:xfrm>
            <a:off x="845538" y="4909208"/>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a:t>
            </a:r>
          </a:p>
        </p:txBody>
      </p:sp>
      <p:sp>
        <p:nvSpPr>
          <p:cNvPr id="130" name="TextBox 129">
            <a:extLst>
              <a:ext uri="{FF2B5EF4-FFF2-40B4-BE49-F238E27FC236}">
                <a16:creationId xmlns:a16="http://schemas.microsoft.com/office/drawing/2014/main" id="{029CB79C-762E-47EE-9AA6-F216EF4E397A}"/>
              </a:ext>
            </a:extLst>
          </p:cNvPr>
          <p:cNvSpPr txBox="1"/>
          <p:nvPr/>
        </p:nvSpPr>
        <p:spPr bwMode="auto">
          <a:xfrm>
            <a:off x="845538" y="4720949"/>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a:t>
            </a:r>
          </a:p>
        </p:txBody>
      </p:sp>
      <p:sp>
        <p:nvSpPr>
          <p:cNvPr id="131" name="TextBox 130">
            <a:extLst>
              <a:ext uri="{FF2B5EF4-FFF2-40B4-BE49-F238E27FC236}">
                <a16:creationId xmlns:a16="http://schemas.microsoft.com/office/drawing/2014/main" id="{E1D69F0C-7876-4237-82F2-692EE592E42E}"/>
              </a:ext>
            </a:extLst>
          </p:cNvPr>
          <p:cNvSpPr txBox="1"/>
          <p:nvPr/>
        </p:nvSpPr>
        <p:spPr bwMode="auto">
          <a:xfrm>
            <a:off x="845538" y="4530622"/>
            <a:ext cx="3744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a:t>
            </a:r>
          </a:p>
        </p:txBody>
      </p:sp>
      <p:sp>
        <p:nvSpPr>
          <p:cNvPr id="132" name="TextBox 131">
            <a:extLst>
              <a:ext uri="{FF2B5EF4-FFF2-40B4-BE49-F238E27FC236}">
                <a16:creationId xmlns:a16="http://schemas.microsoft.com/office/drawing/2014/main" id="{F05CD1BA-C49D-4F83-ADD6-B667921B4232}"/>
              </a:ext>
            </a:extLst>
          </p:cNvPr>
          <p:cNvSpPr txBox="1"/>
          <p:nvPr/>
        </p:nvSpPr>
        <p:spPr bwMode="auto">
          <a:xfrm>
            <a:off x="882776" y="4332019"/>
            <a:ext cx="2254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a:t>
            </a:r>
          </a:p>
        </p:txBody>
      </p:sp>
      <p:sp>
        <p:nvSpPr>
          <p:cNvPr id="133" name="Freeform: Shape 132">
            <a:extLst>
              <a:ext uri="{FF2B5EF4-FFF2-40B4-BE49-F238E27FC236}">
                <a16:creationId xmlns:a16="http://schemas.microsoft.com/office/drawing/2014/main" id="{3C259663-994E-4BB6-AC41-98FAAE202053}"/>
              </a:ext>
            </a:extLst>
          </p:cNvPr>
          <p:cNvSpPr/>
          <p:nvPr/>
        </p:nvSpPr>
        <p:spPr bwMode="auto">
          <a:xfrm>
            <a:off x="1157922" y="4478905"/>
            <a:ext cx="2110153" cy="1119209"/>
          </a:xfrm>
          <a:custGeom>
            <a:avLst/>
            <a:gdLst>
              <a:gd name="connsiteX0" fmla="*/ 0 w 2110153"/>
              <a:gd name="connsiteY0" fmla="*/ 0 h 1119209"/>
              <a:gd name="connsiteX1" fmla="*/ 711659 w 2110153"/>
              <a:gd name="connsiteY1" fmla="*/ 1108865 h 1119209"/>
              <a:gd name="connsiteX2" fmla="*/ 1400562 w 2110153"/>
              <a:gd name="connsiteY2" fmla="*/ 1119209 h 1119209"/>
              <a:gd name="connsiteX3" fmla="*/ 2110153 w 2110153"/>
              <a:gd name="connsiteY3" fmla="*/ 566845 h 1119209"/>
            </a:gdLst>
            <a:ahLst/>
            <a:cxnLst>
              <a:cxn ang="0">
                <a:pos x="connsiteX0" y="connsiteY0"/>
              </a:cxn>
              <a:cxn ang="0">
                <a:pos x="connsiteX1" y="connsiteY1"/>
              </a:cxn>
              <a:cxn ang="0">
                <a:pos x="connsiteX2" y="connsiteY2"/>
              </a:cxn>
              <a:cxn ang="0">
                <a:pos x="connsiteX3" y="connsiteY3"/>
              </a:cxn>
            </a:cxnLst>
            <a:rect l="l" t="t" r="r" b="b"/>
            <a:pathLst>
              <a:path w="2110153" h="1119209">
                <a:moveTo>
                  <a:pt x="0" y="0"/>
                </a:moveTo>
                <a:lnTo>
                  <a:pt x="711659" y="1108865"/>
                </a:lnTo>
                <a:lnTo>
                  <a:pt x="1400562" y="1119209"/>
                </a:lnTo>
                <a:lnTo>
                  <a:pt x="2110153" y="566845"/>
                </a:lnTo>
              </a:path>
            </a:pathLst>
          </a:custGeom>
          <a:noFill/>
          <a:ln w="28575">
            <a:solidFill>
              <a:schemeClr val="accent4"/>
            </a:solidFill>
            <a:miter lim="800000"/>
            <a:headEnd/>
            <a:tailEnd/>
          </a:ln>
        </p:spPr>
        <p:txBody>
          <a:bodyPr rtlCol="0" anchor="ctr"/>
          <a:lstStyle/>
          <a:p>
            <a:pPr algn="ctr"/>
            <a:endParaRPr lang="en-US" dirty="0"/>
          </a:p>
        </p:txBody>
      </p:sp>
      <p:sp>
        <p:nvSpPr>
          <p:cNvPr id="134" name="Freeform: Shape 133">
            <a:extLst>
              <a:ext uri="{FF2B5EF4-FFF2-40B4-BE49-F238E27FC236}">
                <a16:creationId xmlns:a16="http://schemas.microsoft.com/office/drawing/2014/main" id="{BBD7A08B-609B-44FB-8F02-E4BC71944F24}"/>
              </a:ext>
            </a:extLst>
          </p:cNvPr>
          <p:cNvSpPr/>
          <p:nvPr/>
        </p:nvSpPr>
        <p:spPr bwMode="auto">
          <a:xfrm>
            <a:off x="1162059" y="4485111"/>
            <a:ext cx="2110154" cy="1119209"/>
          </a:xfrm>
          <a:custGeom>
            <a:avLst/>
            <a:gdLst>
              <a:gd name="connsiteX0" fmla="*/ 0 w 2110154"/>
              <a:gd name="connsiteY0" fmla="*/ 0 h 1119209"/>
              <a:gd name="connsiteX1" fmla="*/ 701316 w 2110154"/>
              <a:gd name="connsiteY1" fmla="*/ 1119209 h 1119209"/>
              <a:gd name="connsiteX2" fmla="*/ 1400563 w 2110154"/>
              <a:gd name="connsiteY2" fmla="*/ 1069559 h 1119209"/>
              <a:gd name="connsiteX3" fmla="*/ 2110154 w 2110154"/>
              <a:gd name="connsiteY3" fmla="*/ 647528 h 1119209"/>
            </a:gdLst>
            <a:ahLst/>
            <a:cxnLst>
              <a:cxn ang="0">
                <a:pos x="connsiteX0" y="connsiteY0"/>
              </a:cxn>
              <a:cxn ang="0">
                <a:pos x="connsiteX1" y="connsiteY1"/>
              </a:cxn>
              <a:cxn ang="0">
                <a:pos x="connsiteX2" y="connsiteY2"/>
              </a:cxn>
              <a:cxn ang="0">
                <a:pos x="connsiteX3" y="connsiteY3"/>
              </a:cxn>
            </a:cxnLst>
            <a:rect l="l" t="t" r="r" b="b"/>
            <a:pathLst>
              <a:path w="2110154" h="1119209">
                <a:moveTo>
                  <a:pt x="0" y="0"/>
                </a:moveTo>
                <a:lnTo>
                  <a:pt x="701316" y="1119209"/>
                </a:lnTo>
                <a:lnTo>
                  <a:pt x="1400563" y="1069559"/>
                </a:lnTo>
                <a:lnTo>
                  <a:pt x="2110154" y="647528"/>
                </a:lnTo>
              </a:path>
            </a:pathLst>
          </a:custGeom>
          <a:noFill/>
          <a:ln w="28575">
            <a:solidFill>
              <a:schemeClr val="accent3"/>
            </a:solidFill>
            <a:miter lim="800000"/>
            <a:headEnd/>
            <a:tailEnd/>
          </a:ln>
        </p:spPr>
        <p:txBody>
          <a:bodyPr rtlCol="0" anchor="ctr"/>
          <a:lstStyle/>
          <a:p>
            <a:pPr algn="ctr"/>
            <a:endParaRPr lang="en-US" dirty="0"/>
          </a:p>
        </p:txBody>
      </p:sp>
      <p:sp>
        <p:nvSpPr>
          <p:cNvPr id="135" name="Freeform: Shape 134">
            <a:extLst>
              <a:ext uri="{FF2B5EF4-FFF2-40B4-BE49-F238E27FC236}">
                <a16:creationId xmlns:a16="http://schemas.microsoft.com/office/drawing/2014/main" id="{9F8A74E2-F431-4413-A16C-6CD75617B1D0}"/>
              </a:ext>
            </a:extLst>
          </p:cNvPr>
          <p:cNvSpPr/>
          <p:nvPr/>
        </p:nvSpPr>
        <p:spPr bwMode="auto">
          <a:xfrm>
            <a:off x="1168265" y="4493386"/>
            <a:ext cx="2108086" cy="722004"/>
          </a:xfrm>
          <a:custGeom>
            <a:avLst/>
            <a:gdLst>
              <a:gd name="connsiteX0" fmla="*/ 0 w 2108086"/>
              <a:gd name="connsiteY0" fmla="*/ 0 h 722004"/>
              <a:gd name="connsiteX1" fmla="*/ 695110 w 2108086"/>
              <a:gd name="connsiteY1" fmla="*/ 722004 h 722004"/>
              <a:gd name="connsiteX2" fmla="*/ 1425389 w 2108086"/>
              <a:gd name="connsiteY2" fmla="*/ 622703 h 722004"/>
              <a:gd name="connsiteX3" fmla="*/ 2103948 w 2108086"/>
              <a:gd name="connsiteY3" fmla="*/ 28963 h 722004"/>
              <a:gd name="connsiteX4" fmla="*/ 2108086 w 2108086"/>
              <a:gd name="connsiteY4" fmla="*/ 28963 h 722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8086" h="722004">
                <a:moveTo>
                  <a:pt x="0" y="0"/>
                </a:moveTo>
                <a:lnTo>
                  <a:pt x="695110" y="722004"/>
                </a:lnTo>
                <a:lnTo>
                  <a:pt x="1425389" y="622703"/>
                </a:lnTo>
                <a:lnTo>
                  <a:pt x="2103948" y="28963"/>
                </a:lnTo>
                <a:lnTo>
                  <a:pt x="2108086" y="28963"/>
                </a:lnTo>
              </a:path>
            </a:pathLst>
          </a:custGeom>
          <a:noFill/>
          <a:ln w="28575">
            <a:solidFill>
              <a:schemeClr val="accent1"/>
            </a:solidFill>
            <a:miter lim="800000"/>
            <a:headEnd/>
            <a:tailEnd/>
          </a:ln>
        </p:spPr>
        <p:txBody>
          <a:bodyPr rtlCol="0" anchor="ctr"/>
          <a:lstStyle/>
          <a:p>
            <a:pPr algn="ctr"/>
            <a:endParaRPr lang="en-US" dirty="0"/>
          </a:p>
        </p:txBody>
      </p:sp>
      <p:sp>
        <p:nvSpPr>
          <p:cNvPr id="98" name="Freeform: Shape 97">
            <a:extLst>
              <a:ext uri="{FF2B5EF4-FFF2-40B4-BE49-F238E27FC236}">
                <a16:creationId xmlns:a16="http://schemas.microsoft.com/office/drawing/2014/main" id="{2CD1C8D5-94BA-48F7-AA6B-5F4DAE21F072}"/>
              </a:ext>
            </a:extLst>
          </p:cNvPr>
          <p:cNvSpPr/>
          <p:nvPr/>
        </p:nvSpPr>
        <p:spPr bwMode="auto">
          <a:xfrm>
            <a:off x="1174472" y="4522532"/>
            <a:ext cx="2116360" cy="1352981"/>
          </a:xfrm>
          <a:custGeom>
            <a:avLst/>
            <a:gdLst>
              <a:gd name="connsiteX0" fmla="*/ 0 w 2118429"/>
              <a:gd name="connsiteY0" fmla="*/ 0 h 1352981"/>
              <a:gd name="connsiteX1" fmla="*/ 0 w 2118429"/>
              <a:gd name="connsiteY1" fmla="*/ 1352981 h 1352981"/>
              <a:gd name="connsiteX2" fmla="*/ 2118429 w 2118429"/>
              <a:gd name="connsiteY2" fmla="*/ 1352981 h 1352981"/>
            </a:gdLst>
            <a:ahLst/>
            <a:cxnLst>
              <a:cxn ang="0">
                <a:pos x="connsiteX0" y="connsiteY0"/>
              </a:cxn>
              <a:cxn ang="0">
                <a:pos x="connsiteX1" y="connsiteY1"/>
              </a:cxn>
              <a:cxn ang="0">
                <a:pos x="connsiteX2" y="connsiteY2"/>
              </a:cxn>
            </a:cxnLst>
            <a:rect l="l" t="t" r="r" b="b"/>
            <a:pathLst>
              <a:path w="2118429" h="1352981">
                <a:moveTo>
                  <a:pt x="0" y="0"/>
                </a:moveTo>
                <a:lnTo>
                  <a:pt x="0" y="1352981"/>
                </a:lnTo>
                <a:lnTo>
                  <a:pt x="2118429" y="1352981"/>
                </a:lnTo>
              </a:path>
            </a:pathLst>
          </a:custGeom>
          <a:noFill/>
          <a:ln w="28575">
            <a:solidFill>
              <a:schemeClr val="bg1"/>
            </a:solidFill>
            <a:miter lim="800000"/>
            <a:headEnd/>
            <a:tailEnd/>
          </a:ln>
        </p:spPr>
        <p:txBody>
          <a:bodyPr rtlCol="0" anchor="ctr"/>
          <a:lstStyle/>
          <a:p>
            <a:pPr algn="ctr"/>
            <a:endParaRPr lang="en-US" dirty="0"/>
          </a:p>
        </p:txBody>
      </p:sp>
      <p:grpSp>
        <p:nvGrpSpPr>
          <p:cNvPr id="111" name="Group 110">
            <a:extLst>
              <a:ext uri="{FF2B5EF4-FFF2-40B4-BE49-F238E27FC236}">
                <a16:creationId xmlns:a16="http://schemas.microsoft.com/office/drawing/2014/main" id="{F4BAFDC1-0546-4C8F-8DA6-8795528C8121}"/>
              </a:ext>
            </a:extLst>
          </p:cNvPr>
          <p:cNvGrpSpPr/>
          <p:nvPr/>
        </p:nvGrpSpPr>
        <p:grpSpPr>
          <a:xfrm>
            <a:off x="1091721" y="4487180"/>
            <a:ext cx="80682" cy="1346774"/>
            <a:chOff x="993014" y="4487180"/>
            <a:chExt cx="88957" cy="1346774"/>
          </a:xfrm>
        </p:grpSpPr>
        <p:cxnSp>
          <p:nvCxnSpPr>
            <p:cNvPr id="100" name="Straight Connector 99">
              <a:extLst>
                <a:ext uri="{FF2B5EF4-FFF2-40B4-BE49-F238E27FC236}">
                  <a16:creationId xmlns:a16="http://schemas.microsoft.com/office/drawing/2014/main" id="{3E676250-EF79-4BCF-9087-2F5DC726B8A1}"/>
                </a:ext>
              </a:extLst>
            </p:cNvPr>
            <p:cNvCxnSpPr>
              <a:cxnSpLocks/>
            </p:cNvCxnSpPr>
            <p:nvPr/>
          </p:nvCxnSpPr>
          <p:spPr bwMode="auto">
            <a:xfrm>
              <a:off x="993014" y="4487180"/>
              <a:ext cx="88957"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CB921D13-8AC9-4F15-A419-FFA9DF26123D}"/>
                </a:ext>
              </a:extLst>
            </p:cNvPr>
            <p:cNvCxnSpPr>
              <a:cxnSpLocks/>
            </p:cNvCxnSpPr>
            <p:nvPr/>
          </p:nvCxnSpPr>
          <p:spPr bwMode="auto">
            <a:xfrm>
              <a:off x="993014" y="4679576"/>
              <a:ext cx="88957"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39456A2-4B42-4A5D-85AE-519CB43894C9}"/>
                </a:ext>
              </a:extLst>
            </p:cNvPr>
            <p:cNvCxnSpPr>
              <a:cxnSpLocks/>
            </p:cNvCxnSpPr>
            <p:nvPr/>
          </p:nvCxnSpPr>
          <p:spPr bwMode="auto">
            <a:xfrm>
              <a:off x="993014" y="4871972"/>
              <a:ext cx="88957"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7E63301-0148-4226-A10F-62D7A4418ACC}"/>
                </a:ext>
              </a:extLst>
            </p:cNvPr>
            <p:cNvCxnSpPr>
              <a:cxnSpLocks/>
            </p:cNvCxnSpPr>
            <p:nvPr/>
          </p:nvCxnSpPr>
          <p:spPr bwMode="auto">
            <a:xfrm>
              <a:off x="993014" y="5064368"/>
              <a:ext cx="88957"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B73EEC76-CDAA-4387-85F4-2661AEEE70FF}"/>
                </a:ext>
              </a:extLst>
            </p:cNvPr>
            <p:cNvCxnSpPr>
              <a:cxnSpLocks/>
            </p:cNvCxnSpPr>
            <p:nvPr/>
          </p:nvCxnSpPr>
          <p:spPr bwMode="auto">
            <a:xfrm>
              <a:off x="993014" y="5256764"/>
              <a:ext cx="88957"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BAED3AE-BEF8-4DFC-B138-AF1898FC0C69}"/>
                </a:ext>
              </a:extLst>
            </p:cNvPr>
            <p:cNvCxnSpPr>
              <a:cxnSpLocks/>
            </p:cNvCxnSpPr>
            <p:nvPr/>
          </p:nvCxnSpPr>
          <p:spPr bwMode="auto">
            <a:xfrm>
              <a:off x="993014" y="5449160"/>
              <a:ext cx="88957"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EB02C83B-FF75-4770-919B-8C250AD003EC}"/>
                </a:ext>
              </a:extLst>
            </p:cNvPr>
            <p:cNvCxnSpPr>
              <a:cxnSpLocks/>
            </p:cNvCxnSpPr>
            <p:nvPr/>
          </p:nvCxnSpPr>
          <p:spPr bwMode="auto">
            <a:xfrm>
              <a:off x="993014" y="5641556"/>
              <a:ext cx="88957"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146A217-4139-412C-9291-7BCD6B666C5B}"/>
                </a:ext>
              </a:extLst>
            </p:cNvPr>
            <p:cNvCxnSpPr>
              <a:cxnSpLocks/>
            </p:cNvCxnSpPr>
            <p:nvPr/>
          </p:nvCxnSpPr>
          <p:spPr bwMode="auto">
            <a:xfrm>
              <a:off x="993014" y="5833954"/>
              <a:ext cx="88957" cy="0"/>
            </a:xfrm>
            <a:prstGeom prst="line">
              <a:avLst/>
            </a:prstGeom>
            <a:noFill/>
            <a:ln w="28575" cap="flat" cmpd="sng" algn="ctr">
              <a:solidFill>
                <a:schemeClr val="bg1"/>
              </a:solidFill>
              <a:prstDash val="solid"/>
              <a:round/>
              <a:headEnd type="none" w="med" len="med"/>
              <a:tailEnd type="none" w="med" len="med"/>
            </a:ln>
            <a:effectLst/>
          </p:spPr>
        </p:cxnSp>
      </p:grpSp>
      <p:sp>
        <p:nvSpPr>
          <p:cNvPr id="136" name="TextBox 135">
            <a:extLst>
              <a:ext uri="{FF2B5EF4-FFF2-40B4-BE49-F238E27FC236}">
                <a16:creationId xmlns:a16="http://schemas.microsoft.com/office/drawing/2014/main" id="{AFA023E0-D5A9-4569-B1C0-BB70EB55EB37}"/>
              </a:ext>
            </a:extLst>
          </p:cNvPr>
          <p:cNvSpPr txBox="1"/>
          <p:nvPr/>
        </p:nvSpPr>
        <p:spPr bwMode="auto">
          <a:xfrm>
            <a:off x="3974249" y="4747846"/>
            <a:ext cx="131740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400" b="0">
                <a:solidFill>
                  <a:schemeClr val="bg1"/>
                </a:solidFill>
                <a:latin typeface="Calibri" panose="020F0502020204030204" pitchFamily="34" charset="0"/>
              </a:rPr>
              <a:t>TAF/FTC + DTG</a:t>
            </a:r>
          </a:p>
          <a:p>
            <a:pPr algn="l" rtl="0">
              <a:lnSpc>
                <a:spcPct val="100000"/>
              </a:lnSpc>
              <a:spcBef>
                <a:spcPts val="0"/>
              </a:spcBef>
              <a:spcAft>
                <a:spcPct val="0"/>
              </a:spcAft>
              <a:buClrTx/>
              <a:buFontTx/>
              <a:buNone/>
            </a:pPr>
            <a:r>
              <a:rPr lang="zh-CN" sz="1400">
                <a:solidFill>
                  <a:schemeClr val="bg1"/>
                </a:solidFill>
              </a:rPr>
              <a:t>TDF/FTC + DTG</a:t>
            </a:r>
          </a:p>
          <a:p>
            <a:pPr algn="l" rtl="0">
              <a:lnSpc>
                <a:spcPct val="100000"/>
              </a:lnSpc>
              <a:spcBef>
                <a:spcPts val="0"/>
              </a:spcBef>
              <a:spcAft>
                <a:spcPct val="0"/>
              </a:spcAft>
              <a:buClrTx/>
              <a:buFontTx/>
              <a:buNone/>
            </a:pPr>
            <a:r>
              <a:rPr lang="zh-CN" sz="1400">
                <a:solidFill>
                  <a:schemeClr val="bg1"/>
                </a:solidFill>
              </a:rPr>
              <a:t>TDF/FTC/EFV</a:t>
            </a:r>
          </a:p>
        </p:txBody>
      </p:sp>
      <p:sp>
        <p:nvSpPr>
          <p:cNvPr id="137" name="TextBox 136">
            <a:extLst>
              <a:ext uri="{FF2B5EF4-FFF2-40B4-BE49-F238E27FC236}">
                <a16:creationId xmlns:a16="http://schemas.microsoft.com/office/drawing/2014/main" id="{025646ED-AA02-43FC-8A8F-F7BBD5961E27}"/>
              </a:ext>
            </a:extLst>
          </p:cNvPr>
          <p:cNvSpPr txBox="1"/>
          <p:nvPr/>
        </p:nvSpPr>
        <p:spPr bwMode="auto">
          <a:xfrm>
            <a:off x="7376307" y="1836155"/>
            <a:ext cx="33850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a:solidFill>
                  <a:schemeClr val="bg1"/>
                </a:solidFill>
                <a:latin typeface="Calibri" panose="020F0502020204030204" pitchFamily="34" charset="0"/>
              </a:rPr>
              <a:t>按重量四分位数的髋骨 BMD 变化（第 144 周，所有组）*</a:t>
            </a:r>
          </a:p>
        </p:txBody>
      </p:sp>
      <p:grpSp>
        <p:nvGrpSpPr>
          <p:cNvPr id="147" name="Group 146">
            <a:extLst>
              <a:ext uri="{FF2B5EF4-FFF2-40B4-BE49-F238E27FC236}">
                <a16:creationId xmlns:a16="http://schemas.microsoft.com/office/drawing/2014/main" id="{C0C3DB95-9449-4F44-BF08-C17378B08B1C}"/>
              </a:ext>
            </a:extLst>
          </p:cNvPr>
          <p:cNvGrpSpPr/>
          <p:nvPr/>
        </p:nvGrpSpPr>
        <p:grpSpPr>
          <a:xfrm>
            <a:off x="7439952" y="2529922"/>
            <a:ext cx="93155" cy="2157298"/>
            <a:chOff x="7278428" y="2529922"/>
            <a:chExt cx="164248" cy="2157298"/>
          </a:xfrm>
        </p:grpSpPr>
        <p:cxnSp>
          <p:nvCxnSpPr>
            <p:cNvPr id="140" name="Straight Connector 139">
              <a:extLst>
                <a:ext uri="{FF2B5EF4-FFF2-40B4-BE49-F238E27FC236}">
                  <a16:creationId xmlns:a16="http://schemas.microsoft.com/office/drawing/2014/main" id="{5F95738A-CFE5-4DA0-9FEE-0EE60DB785DD}"/>
                </a:ext>
              </a:extLst>
            </p:cNvPr>
            <p:cNvCxnSpPr/>
            <p:nvPr/>
          </p:nvCxnSpPr>
          <p:spPr bwMode="auto">
            <a:xfrm>
              <a:off x="7278428" y="2529922"/>
              <a:ext cx="149540"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CB711B4-0343-4288-9003-C68327BC98E4}"/>
                </a:ext>
              </a:extLst>
            </p:cNvPr>
            <p:cNvCxnSpPr/>
            <p:nvPr/>
          </p:nvCxnSpPr>
          <p:spPr bwMode="auto">
            <a:xfrm>
              <a:off x="7278428" y="2889472"/>
              <a:ext cx="149540"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AD26136C-AB52-42A4-98EF-BC059FA9F4C0}"/>
                </a:ext>
              </a:extLst>
            </p:cNvPr>
            <p:cNvCxnSpPr/>
            <p:nvPr/>
          </p:nvCxnSpPr>
          <p:spPr bwMode="auto">
            <a:xfrm>
              <a:off x="7278428" y="3249022"/>
              <a:ext cx="149540"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A6BCE5EA-4349-4691-ACDE-65638E541553}"/>
                </a:ext>
              </a:extLst>
            </p:cNvPr>
            <p:cNvCxnSpPr/>
            <p:nvPr/>
          </p:nvCxnSpPr>
          <p:spPr bwMode="auto">
            <a:xfrm>
              <a:off x="7278428" y="3608572"/>
              <a:ext cx="149540"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DBC01AA7-4FCB-4143-A331-A62DF8E8BB65}"/>
                </a:ext>
              </a:extLst>
            </p:cNvPr>
            <p:cNvCxnSpPr/>
            <p:nvPr/>
          </p:nvCxnSpPr>
          <p:spPr bwMode="auto">
            <a:xfrm>
              <a:off x="7278428" y="3968122"/>
              <a:ext cx="149540"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503C7691-0919-4E2F-BAA6-0A5383C798B3}"/>
                </a:ext>
              </a:extLst>
            </p:cNvPr>
            <p:cNvCxnSpPr/>
            <p:nvPr/>
          </p:nvCxnSpPr>
          <p:spPr bwMode="auto">
            <a:xfrm>
              <a:off x="7278428" y="4327672"/>
              <a:ext cx="149540"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02F26EE-F515-45E2-89A0-C38C69D3FBC9}"/>
                </a:ext>
              </a:extLst>
            </p:cNvPr>
            <p:cNvCxnSpPr/>
            <p:nvPr/>
          </p:nvCxnSpPr>
          <p:spPr bwMode="auto">
            <a:xfrm>
              <a:off x="7293136" y="4687220"/>
              <a:ext cx="149540" cy="0"/>
            </a:xfrm>
            <a:prstGeom prst="line">
              <a:avLst/>
            </a:prstGeom>
            <a:noFill/>
            <a:ln w="28575" cap="flat" cmpd="sng" algn="ctr">
              <a:solidFill>
                <a:schemeClr val="bg1"/>
              </a:solidFill>
              <a:prstDash val="solid"/>
              <a:round/>
              <a:headEnd type="none" w="med" len="med"/>
              <a:tailEnd type="none" w="med" len="med"/>
            </a:ln>
            <a:effectLst/>
          </p:spPr>
        </p:cxnSp>
      </p:grpSp>
      <p:sp>
        <p:nvSpPr>
          <p:cNvPr id="148" name="TextBox 147">
            <a:extLst>
              <a:ext uri="{FF2B5EF4-FFF2-40B4-BE49-F238E27FC236}">
                <a16:creationId xmlns:a16="http://schemas.microsoft.com/office/drawing/2014/main" id="{B40C7ACE-FE76-4DE2-ACF7-4F90B550C1B4}"/>
              </a:ext>
            </a:extLst>
          </p:cNvPr>
          <p:cNvSpPr txBox="1"/>
          <p:nvPr/>
        </p:nvSpPr>
        <p:spPr bwMode="auto">
          <a:xfrm rot="16200000">
            <a:off x="5840993" y="3313795"/>
            <a:ext cx="2486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1">
                <a:solidFill>
                  <a:schemeClr val="bg1"/>
                </a:solidFill>
                <a:latin typeface="Calibri" panose="020F0502020204030204" pitchFamily="34" charset="0"/>
              </a:rPr>
              <a:t>髋骨 BMD 变化 (%)</a:t>
            </a:r>
          </a:p>
        </p:txBody>
      </p:sp>
      <p:sp>
        <p:nvSpPr>
          <p:cNvPr id="149" name="TextBox 148">
            <a:extLst>
              <a:ext uri="{FF2B5EF4-FFF2-40B4-BE49-F238E27FC236}">
                <a16:creationId xmlns:a16="http://schemas.microsoft.com/office/drawing/2014/main" id="{98EAAC12-3B51-4D8D-8A0F-E2BA1AE26B2A}"/>
              </a:ext>
            </a:extLst>
          </p:cNvPr>
          <p:cNvSpPr txBox="1"/>
          <p:nvPr/>
        </p:nvSpPr>
        <p:spPr bwMode="auto">
          <a:xfrm>
            <a:off x="7204611" y="2363221"/>
            <a:ext cx="3113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0</a:t>
            </a:r>
          </a:p>
        </p:txBody>
      </p:sp>
      <p:sp>
        <p:nvSpPr>
          <p:cNvPr id="150" name="TextBox 149">
            <a:extLst>
              <a:ext uri="{FF2B5EF4-FFF2-40B4-BE49-F238E27FC236}">
                <a16:creationId xmlns:a16="http://schemas.microsoft.com/office/drawing/2014/main" id="{4938541A-B071-4CD2-AB5D-8CCAB6BB4623}"/>
              </a:ext>
            </a:extLst>
          </p:cNvPr>
          <p:cNvSpPr txBox="1"/>
          <p:nvPr/>
        </p:nvSpPr>
        <p:spPr bwMode="auto">
          <a:xfrm>
            <a:off x="7167839" y="2718685"/>
            <a:ext cx="43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-1</a:t>
            </a:r>
          </a:p>
        </p:txBody>
      </p:sp>
      <p:sp>
        <p:nvSpPr>
          <p:cNvPr id="151" name="TextBox 150">
            <a:extLst>
              <a:ext uri="{FF2B5EF4-FFF2-40B4-BE49-F238E27FC236}">
                <a16:creationId xmlns:a16="http://schemas.microsoft.com/office/drawing/2014/main" id="{AF7AB63B-372D-42C9-88DB-CEE6EE5B6EFC}"/>
              </a:ext>
            </a:extLst>
          </p:cNvPr>
          <p:cNvSpPr txBox="1"/>
          <p:nvPr/>
        </p:nvSpPr>
        <p:spPr bwMode="auto">
          <a:xfrm>
            <a:off x="7167839" y="3064343"/>
            <a:ext cx="43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-2</a:t>
            </a:r>
          </a:p>
        </p:txBody>
      </p:sp>
      <p:sp>
        <p:nvSpPr>
          <p:cNvPr id="152" name="TextBox 151">
            <a:extLst>
              <a:ext uri="{FF2B5EF4-FFF2-40B4-BE49-F238E27FC236}">
                <a16:creationId xmlns:a16="http://schemas.microsoft.com/office/drawing/2014/main" id="{D6A2E7EC-2DEA-4BD6-A17D-771F65B2E514}"/>
              </a:ext>
            </a:extLst>
          </p:cNvPr>
          <p:cNvSpPr txBox="1"/>
          <p:nvPr/>
        </p:nvSpPr>
        <p:spPr bwMode="auto">
          <a:xfrm>
            <a:off x="7167839" y="3419807"/>
            <a:ext cx="43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-3</a:t>
            </a:r>
          </a:p>
        </p:txBody>
      </p:sp>
      <p:sp>
        <p:nvSpPr>
          <p:cNvPr id="153" name="TextBox 152">
            <a:extLst>
              <a:ext uri="{FF2B5EF4-FFF2-40B4-BE49-F238E27FC236}">
                <a16:creationId xmlns:a16="http://schemas.microsoft.com/office/drawing/2014/main" id="{1718FE4F-2AC2-4A9A-A0F7-8BE1F82D6880}"/>
              </a:ext>
            </a:extLst>
          </p:cNvPr>
          <p:cNvSpPr txBox="1"/>
          <p:nvPr/>
        </p:nvSpPr>
        <p:spPr bwMode="auto">
          <a:xfrm>
            <a:off x="7167839" y="3792432"/>
            <a:ext cx="43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-4</a:t>
            </a:r>
          </a:p>
        </p:txBody>
      </p:sp>
      <p:sp>
        <p:nvSpPr>
          <p:cNvPr id="154" name="TextBox 153">
            <a:extLst>
              <a:ext uri="{FF2B5EF4-FFF2-40B4-BE49-F238E27FC236}">
                <a16:creationId xmlns:a16="http://schemas.microsoft.com/office/drawing/2014/main" id="{31741A46-951E-47A5-810B-26BA05D4FAD5}"/>
              </a:ext>
            </a:extLst>
          </p:cNvPr>
          <p:cNvSpPr txBox="1"/>
          <p:nvPr/>
        </p:nvSpPr>
        <p:spPr bwMode="auto">
          <a:xfrm>
            <a:off x="7167839" y="4155250"/>
            <a:ext cx="43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-5</a:t>
            </a:r>
          </a:p>
        </p:txBody>
      </p:sp>
      <p:sp>
        <p:nvSpPr>
          <p:cNvPr id="155" name="TextBox 154">
            <a:extLst>
              <a:ext uri="{FF2B5EF4-FFF2-40B4-BE49-F238E27FC236}">
                <a16:creationId xmlns:a16="http://schemas.microsoft.com/office/drawing/2014/main" id="{3A9A93AD-7956-4C39-B605-D5E5138263FD}"/>
              </a:ext>
            </a:extLst>
          </p:cNvPr>
          <p:cNvSpPr txBox="1"/>
          <p:nvPr/>
        </p:nvSpPr>
        <p:spPr bwMode="auto">
          <a:xfrm>
            <a:off x="7167839" y="4518068"/>
            <a:ext cx="43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0">
                <a:solidFill>
                  <a:schemeClr val="bg1"/>
                </a:solidFill>
                <a:latin typeface="Calibri" panose="020F0502020204030204" pitchFamily="34" charset="0"/>
              </a:rPr>
              <a:t>-6</a:t>
            </a:r>
          </a:p>
        </p:txBody>
      </p:sp>
      <p:sp>
        <p:nvSpPr>
          <p:cNvPr id="156" name="TextBox 155">
            <a:extLst>
              <a:ext uri="{FF2B5EF4-FFF2-40B4-BE49-F238E27FC236}">
                <a16:creationId xmlns:a16="http://schemas.microsoft.com/office/drawing/2014/main" id="{A3090E99-280C-4DFA-B928-6CBF1A920C8D}"/>
              </a:ext>
            </a:extLst>
          </p:cNvPr>
          <p:cNvSpPr txBox="1"/>
          <p:nvPr/>
        </p:nvSpPr>
        <p:spPr bwMode="auto">
          <a:xfrm>
            <a:off x="7680197" y="4721540"/>
            <a:ext cx="4706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1">
                <a:solidFill>
                  <a:schemeClr val="bg1"/>
                </a:solidFill>
                <a:latin typeface="Calibri" panose="020F0502020204030204" pitchFamily="34" charset="0"/>
              </a:rPr>
              <a:t>Q1</a:t>
            </a:r>
          </a:p>
        </p:txBody>
      </p:sp>
      <p:sp>
        <p:nvSpPr>
          <p:cNvPr id="157" name="TextBox 156">
            <a:extLst>
              <a:ext uri="{FF2B5EF4-FFF2-40B4-BE49-F238E27FC236}">
                <a16:creationId xmlns:a16="http://schemas.microsoft.com/office/drawing/2014/main" id="{CA669329-8426-4AD3-9B2E-00CDF1472E3F}"/>
              </a:ext>
            </a:extLst>
          </p:cNvPr>
          <p:cNvSpPr txBox="1"/>
          <p:nvPr/>
        </p:nvSpPr>
        <p:spPr bwMode="auto">
          <a:xfrm>
            <a:off x="8464668" y="4721540"/>
            <a:ext cx="4706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1">
                <a:solidFill>
                  <a:schemeClr val="bg1"/>
                </a:solidFill>
                <a:latin typeface="Calibri" panose="020F0502020204030204" pitchFamily="34" charset="0"/>
              </a:rPr>
              <a:t>Q2</a:t>
            </a:r>
          </a:p>
        </p:txBody>
      </p:sp>
      <p:sp>
        <p:nvSpPr>
          <p:cNvPr id="158" name="TextBox 157">
            <a:extLst>
              <a:ext uri="{FF2B5EF4-FFF2-40B4-BE49-F238E27FC236}">
                <a16:creationId xmlns:a16="http://schemas.microsoft.com/office/drawing/2014/main" id="{B1B3998D-3EDA-4213-96BA-A3D36A8C6C5B}"/>
              </a:ext>
            </a:extLst>
          </p:cNvPr>
          <p:cNvSpPr txBox="1"/>
          <p:nvPr/>
        </p:nvSpPr>
        <p:spPr bwMode="auto">
          <a:xfrm>
            <a:off x="9212368" y="4721540"/>
            <a:ext cx="4706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1">
                <a:solidFill>
                  <a:schemeClr val="bg1"/>
                </a:solidFill>
                <a:latin typeface="Calibri" panose="020F0502020204030204" pitchFamily="34" charset="0"/>
              </a:rPr>
              <a:t>Q3</a:t>
            </a:r>
          </a:p>
        </p:txBody>
      </p:sp>
      <p:sp>
        <p:nvSpPr>
          <p:cNvPr id="159" name="TextBox 158">
            <a:extLst>
              <a:ext uri="{FF2B5EF4-FFF2-40B4-BE49-F238E27FC236}">
                <a16:creationId xmlns:a16="http://schemas.microsoft.com/office/drawing/2014/main" id="{D257762E-92D4-43C8-AD54-DC3AD64AB6F9}"/>
              </a:ext>
            </a:extLst>
          </p:cNvPr>
          <p:cNvSpPr txBox="1"/>
          <p:nvPr/>
        </p:nvSpPr>
        <p:spPr bwMode="auto">
          <a:xfrm>
            <a:off x="9955165" y="4721540"/>
            <a:ext cx="4706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600" b="1">
                <a:solidFill>
                  <a:schemeClr val="bg1"/>
                </a:solidFill>
                <a:latin typeface="Calibri" panose="020F0502020204030204" pitchFamily="34" charset="0"/>
              </a:rPr>
              <a:t>Q4</a:t>
            </a:r>
          </a:p>
        </p:txBody>
      </p:sp>
      <p:sp>
        <p:nvSpPr>
          <p:cNvPr id="160" name="Rectangle 159">
            <a:extLst>
              <a:ext uri="{FF2B5EF4-FFF2-40B4-BE49-F238E27FC236}">
                <a16:creationId xmlns:a16="http://schemas.microsoft.com/office/drawing/2014/main" id="{6C383204-7FA5-4D5E-9407-4E2D4E381576}"/>
              </a:ext>
            </a:extLst>
          </p:cNvPr>
          <p:cNvSpPr/>
          <p:nvPr/>
        </p:nvSpPr>
        <p:spPr bwMode="auto">
          <a:xfrm>
            <a:off x="10609710" y="3532575"/>
            <a:ext cx="98059" cy="980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51BDD61B-E517-47BA-AA7F-8BC7036F9D4E}"/>
              </a:ext>
            </a:extLst>
          </p:cNvPr>
          <p:cNvSpPr/>
          <p:nvPr/>
        </p:nvSpPr>
        <p:spPr bwMode="auto">
          <a:xfrm>
            <a:off x="10609710" y="3780174"/>
            <a:ext cx="98059" cy="980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F05228E8-5B77-4A0C-A557-192A46E9F00D}"/>
              </a:ext>
            </a:extLst>
          </p:cNvPr>
          <p:cNvSpPr/>
          <p:nvPr/>
        </p:nvSpPr>
        <p:spPr bwMode="auto">
          <a:xfrm>
            <a:off x="7685100" y="2527470"/>
            <a:ext cx="215730" cy="17944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21FE1B12-EDF3-4DA2-AFE4-75DD11E2C87C}"/>
              </a:ext>
            </a:extLst>
          </p:cNvPr>
          <p:cNvSpPr/>
          <p:nvPr/>
        </p:nvSpPr>
        <p:spPr bwMode="auto">
          <a:xfrm>
            <a:off x="7903284" y="2527470"/>
            <a:ext cx="215730" cy="167190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95D766B4-59F1-4756-AF70-4EB37B6D1D79}"/>
              </a:ext>
            </a:extLst>
          </p:cNvPr>
          <p:cNvSpPr/>
          <p:nvPr/>
        </p:nvSpPr>
        <p:spPr bwMode="auto">
          <a:xfrm>
            <a:off x="8440155" y="2527470"/>
            <a:ext cx="215730" cy="13311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D7AF36BB-D90E-4D51-A17E-A778D4BB8B01}"/>
              </a:ext>
            </a:extLst>
          </p:cNvPr>
          <p:cNvSpPr/>
          <p:nvPr/>
        </p:nvSpPr>
        <p:spPr bwMode="auto">
          <a:xfrm>
            <a:off x="8658339" y="2527469"/>
            <a:ext cx="215730" cy="17577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5783EB00-92D0-4225-9C82-1248AC40C5B6}"/>
              </a:ext>
            </a:extLst>
          </p:cNvPr>
          <p:cNvSpPr/>
          <p:nvPr/>
        </p:nvSpPr>
        <p:spPr bwMode="auto">
          <a:xfrm>
            <a:off x="9192758" y="2527471"/>
            <a:ext cx="215730" cy="7844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4F88951C-C2AF-4D02-B5A1-DF67EB0C34E2}"/>
              </a:ext>
            </a:extLst>
          </p:cNvPr>
          <p:cNvSpPr/>
          <p:nvPr/>
        </p:nvSpPr>
        <p:spPr bwMode="auto">
          <a:xfrm>
            <a:off x="9410942" y="2527469"/>
            <a:ext cx="215730" cy="12404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264FCE95-DC3C-4D59-85C8-A2F1B0574256}"/>
              </a:ext>
            </a:extLst>
          </p:cNvPr>
          <p:cNvSpPr/>
          <p:nvPr/>
        </p:nvSpPr>
        <p:spPr bwMode="auto">
          <a:xfrm>
            <a:off x="9952715" y="2527471"/>
            <a:ext cx="215730" cy="5148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75AD0633-889D-4EDC-875D-ECF7220766B2}"/>
              </a:ext>
            </a:extLst>
          </p:cNvPr>
          <p:cNvSpPr/>
          <p:nvPr/>
        </p:nvSpPr>
        <p:spPr bwMode="auto">
          <a:xfrm>
            <a:off x="10170899" y="2527470"/>
            <a:ext cx="215730" cy="77221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Freeform: Shape 137">
            <a:extLst>
              <a:ext uri="{FF2B5EF4-FFF2-40B4-BE49-F238E27FC236}">
                <a16:creationId xmlns:a16="http://schemas.microsoft.com/office/drawing/2014/main" id="{31E7415A-0EE9-4FF0-9D02-75C3FDE5883D}"/>
              </a:ext>
            </a:extLst>
          </p:cNvPr>
          <p:cNvSpPr/>
          <p:nvPr/>
        </p:nvSpPr>
        <p:spPr bwMode="auto">
          <a:xfrm>
            <a:off x="7525754" y="2529922"/>
            <a:ext cx="3017765" cy="2174458"/>
          </a:xfrm>
          <a:custGeom>
            <a:avLst/>
            <a:gdLst>
              <a:gd name="connsiteX0" fmla="*/ 0 w 3017765"/>
              <a:gd name="connsiteY0" fmla="*/ 2181813 h 2181813"/>
              <a:gd name="connsiteX1" fmla="*/ 0 w 3017765"/>
              <a:gd name="connsiteY1" fmla="*/ 0 h 2181813"/>
              <a:gd name="connsiteX2" fmla="*/ 3017765 w 3017765"/>
              <a:gd name="connsiteY2" fmla="*/ 0 h 2181813"/>
            </a:gdLst>
            <a:ahLst/>
            <a:cxnLst>
              <a:cxn ang="0">
                <a:pos x="connsiteX0" y="connsiteY0"/>
              </a:cxn>
              <a:cxn ang="0">
                <a:pos x="connsiteX1" y="connsiteY1"/>
              </a:cxn>
              <a:cxn ang="0">
                <a:pos x="connsiteX2" y="connsiteY2"/>
              </a:cxn>
            </a:cxnLst>
            <a:rect l="l" t="t" r="r" b="b"/>
            <a:pathLst>
              <a:path w="3017765" h="2181813">
                <a:moveTo>
                  <a:pt x="0" y="2181813"/>
                </a:moveTo>
                <a:lnTo>
                  <a:pt x="0" y="0"/>
                </a:lnTo>
                <a:lnTo>
                  <a:pt x="3017765" y="0"/>
                </a:lnTo>
              </a:path>
            </a:pathLst>
          </a:custGeom>
          <a:noFill/>
          <a:ln w="28575">
            <a:solidFill>
              <a:schemeClr val="bg1"/>
            </a:solidFill>
            <a:miter lim="800000"/>
            <a:headEnd/>
            <a:tailEnd/>
          </a:ln>
        </p:spPr>
        <p:txBody>
          <a:bodyPr rtlCol="0" anchor="ctr"/>
          <a:lstStyle/>
          <a:p>
            <a:pPr algn="ctr"/>
            <a:endParaRPr lang="en-US" dirty="0"/>
          </a:p>
        </p:txBody>
      </p:sp>
      <p:sp>
        <p:nvSpPr>
          <p:cNvPr id="170" name="TextBox 169">
            <a:extLst>
              <a:ext uri="{FF2B5EF4-FFF2-40B4-BE49-F238E27FC236}">
                <a16:creationId xmlns:a16="http://schemas.microsoft.com/office/drawing/2014/main" id="{BCCC0942-0111-46BC-BE61-DC5E63FA8D29}"/>
              </a:ext>
            </a:extLst>
          </p:cNvPr>
          <p:cNvSpPr txBox="1"/>
          <p:nvPr/>
        </p:nvSpPr>
        <p:spPr bwMode="auto">
          <a:xfrm>
            <a:off x="10675899" y="3407550"/>
            <a:ext cx="9070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600" b="0">
                <a:solidFill>
                  <a:schemeClr val="bg1"/>
                </a:solidFill>
                <a:latin typeface="Calibri" panose="020F0502020204030204" pitchFamily="34" charset="0"/>
              </a:rPr>
              <a:t>女性</a:t>
            </a:r>
          </a:p>
          <a:p>
            <a:pPr algn="l" rtl="0">
              <a:lnSpc>
                <a:spcPct val="100000"/>
              </a:lnSpc>
              <a:spcBef>
                <a:spcPts val="0"/>
              </a:spcBef>
              <a:spcAft>
                <a:spcPct val="0"/>
              </a:spcAft>
              <a:buClrTx/>
              <a:buFontTx/>
              <a:buNone/>
            </a:pPr>
            <a:r>
              <a:rPr lang="zh-CN" sz="1600">
                <a:solidFill>
                  <a:schemeClr val="bg1"/>
                </a:solidFill>
              </a:rPr>
              <a:t>男性</a:t>
            </a:r>
          </a:p>
        </p:txBody>
      </p:sp>
      <p:sp>
        <p:nvSpPr>
          <p:cNvPr id="171" name="TextBox 170">
            <a:extLst>
              <a:ext uri="{FF2B5EF4-FFF2-40B4-BE49-F238E27FC236}">
                <a16:creationId xmlns:a16="http://schemas.microsoft.com/office/drawing/2014/main" id="{66AF6BFA-D78E-457D-B514-6E2C0BFD4E44}"/>
              </a:ext>
            </a:extLst>
          </p:cNvPr>
          <p:cNvSpPr txBox="1"/>
          <p:nvPr/>
        </p:nvSpPr>
        <p:spPr bwMode="auto">
          <a:xfrm>
            <a:off x="6829535" y="5086810"/>
            <a:ext cx="49201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400">
                <a:solidFill>
                  <a:schemeClr val="bg1"/>
                </a:solidFill>
                <a:latin typeface="Calibri" panose="020F0502020204030204" pitchFamily="34" charset="0"/>
              </a:rPr>
              <a:t>*</a:t>
            </a:r>
            <a:r>
              <a:rPr lang="zh-CN" sz="1400">
                <a:solidFill>
                  <a:schemeClr val="bg1"/>
                </a:solidFill>
              </a:rPr>
              <a:t>Q4 代表最高权重四分位数， </a:t>
            </a:r>
            <a:r>
              <a:rPr lang="zh-CN" sz="1400" b="0">
                <a:solidFill>
                  <a:schemeClr val="bg1"/>
                </a:solidFill>
                <a:latin typeface="Calibri" panose="020F0502020204030204" pitchFamily="34" charset="0"/>
              </a:rPr>
              <a:t>Q1</a:t>
            </a:r>
            <a:r>
              <a:rPr lang="zh-CN" sz="1400">
                <a:solidFill>
                  <a:schemeClr val="bg1"/>
                </a:solidFill>
              </a:rPr>
              <a:t> 代表最低权重。</a:t>
            </a:r>
          </a:p>
        </p:txBody>
      </p:sp>
      <p:grpSp>
        <p:nvGrpSpPr>
          <p:cNvPr id="172" name="Group 7">
            <a:extLst>
              <a:ext uri="{FF2B5EF4-FFF2-40B4-BE49-F238E27FC236}">
                <a16:creationId xmlns:a16="http://schemas.microsoft.com/office/drawing/2014/main" id="{762721E2-8E3A-49BE-A2AF-9316A23E05B7}"/>
              </a:ext>
            </a:extLst>
          </p:cNvPr>
          <p:cNvGrpSpPr>
            <a:grpSpLocks/>
          </p:cNvGrpSpPr>
          <p:nvPr/>
        </p:nvGrpSpPr>
        <p:grpSpPr bwMode="auto">
          <a:xfrm>
            <a:off x="9196293" y="6216660"/>
            <a:ext cx="2546127" cy="447819"/>
            <a:chOff x="9527309" y="3551529"/>
            <a:chExt cx="2546127" cy="448320"/>
          </a:xfrm>
        </p:grpSpPr>
        <p:pic>
          <p:nvPicPr>
            <p:cNvPr id="173" name="Picture 172">
              <a:extLst>
                <a:ext uri="{FF2B5EF4-FFF2-40B4-BE49-F238E27FC236}">
                  <a16:creationId xmlns:a16="http://schemas.microsoft.com/office/drawing/2014/main" id="{C9454A65-4F6F-41AD-A63E-D3DEAEDC94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4" name="Rectangle 8">
              <a:extLst>
                <a:ext uri="{FF2B5EF4-FFF2-40B4-BE49-F238E27FC236}">
                  <a16:creationId xmlns:a16="http://schemas.microsoft.com/office/drawing/2014/main" id="{56FE3378-373E-49BD-BB70-29742550D983}"/>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42233322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36283DD-0EE4-4EF8-B998-8FE1CBA12AF5}"/>
              </a:ext>
            </a:extLst>
          </p:cNvPr>
          <p:cNvSpPr>
            <a:spLocks noGrp="1"/>
          </p:cNvSpPr>
          <p:nvPr>
            <p:ph type="title"/>
          </p:nvPr>
        </p:nvSpPr>
        <p:spPr/>
        <p:txBody>
          <a:bodyPr/>
          <a:lstStyle/>
          <a:p>
            <a:pPr rtl="0"/>
            <a:r>
              <a:rPr lang="zh-CN"/>
              <a:t>怀孕</a:t>
            </a:r>
          </a:p>
        </p:txBody>
      </p:sp>
    </p:spTree>
    <p:extLst>
      <p:ext uri="{BB962C8B-B14F-4D97-AF65-F5344CB8AC3E}">
        <p14:creationId xmlns:p14="http://schemas.microsoft.com/office/powerpoint/2010/main" val="6644286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pPr rtl="0"/>
            <a:r>
              <a:rPr lang="zh-CN"/>
              <a:t>抗逆转录病毒妊娠登记：研究设计</a:t>
            </a:r>
          </a:p>
        </p:txBody>
      </p:sp>
      <p:sp>
        <p:nvSpPr>
          <p:cNvPr id="3" name="Content Placeholder 2">
            <a:extLst>
              <a:ext uri="{FF2B5EF4-FFF2-40B4-BE49-F238E27FC236}">
                <a16:creationId xmlns:a16="http://schemas.microsoft.com/office/drawing/2014/main" id="{19A2A031-9DAB-41D3-BA55-0E35CA968060}"/>
              </a:ext>
            </a:extLst>
          </p:cNvPr>
          <p:cNvSpPr>
            <a:spLocks noGrp="1"/>
          </p:cNvSpPr>
          <p:nvPr>
            <p:ph sz="half" idx="1"/>
          </p:nvPr>
        </p:nvSpPr>
        <p:spPr/>
        <p:txBody>
          <a:bodyPr/>
          <a:lstStyle/>
          <a:p>
            <a:pPr rtl="0"/>
            <a:r>
              <a:rPr lang="zh-CN" sz="2200"/>
              <a:t>国际前瞻性队列研究</a:t>
            </a:r>
          </a:p>
          <a:p>
            <a:pPr rtl="0"/>
            <a:r>
              <a:rPr lang="zh-CN" sz="2200"/>
              <a:t>截至 2021 年 1 月，涉及 ARV </a:t>
            </a:r>
            <a:br>
              <a:rPr lang="en-US" sz="2200" dirty="0"/>
            </a:br>
            <a:r>
              <a:rPr lang="zh-CN" sz="2200"/>
              <a:t>暴露的 21,861 次怀孕相关数据</a:t>
            </a:r>
          </a:p>
          <a:p>
            <a:pPr rtl="0"/>
            <a:r>
              <a:rPr lang="zh-CN" sz="2200"/>
              <a:t>提供者自愿向 APR 报告的出生结果数据</a:t>
            </a:r>
          </a:p>
          <a:p>
            <a:pPr rtl="0"/>
            <a:r>
              <a:rPr lang="zh-CN" sz="2200"/>
              <a:t>出生缺陷患病率与 MACDP 和 TBDR 报告的一般人群发生率相比</a:t>
            </a:r>
          </a:p>
          <a:p>
            <a:pPr lvl="1"/>
            <a:endParaRPr lang="en-US" sz="2200" dirty="0"/>
          </a:p>
        </p:txBody>
      </p:sp>
      <p:sp>
        <p:nvSpPr>
          <p:cNvPr id="4" name="Content Placeholder 3">
            <a:extLst>
              <a:ext uri="{FF2B5EF4-FFF2-40B4-BE49-F238E27FC236}">
                <a16:creationId xmlns:a16="http://schemas.microsoft.com/office/drawing/2014/main" id="{26550941-2F27-1948-B308-001BB7E8DE26}"/>
              </a:ext>
            </a:extLst>
          </p:cNvPr>
          <p:cNvSpPr>
            <a:spLocks noGrp="1"/>
          </p:cNvSpPr>
          <p:nvPr>
            <p:ph sz="half" idx="2"/>
          </p:nvPr>
        </p:nvSpPr>
        <p:spPr>
          <a:xfrm>
            <a:off x="6252633" y="1510730"/>
            <a:ext cx="5215467" cy="4679462"/>
          </a:xfrm>
        </p:spPr>
        <p:txBody>
          <a:bodyPr/>
          <a:lstStyle/>
          <a:p>
            <a:pPr rtl="0"/>
            <a:r>
              <a:rPr lang="zh-CN" sz="2200" dirty="0"/>
              <a:t>目的：评估怀孕；向 APR 报告涉及婴儿暴露于 DTG 的怀孕和新生儿结果 </a:t>
            </a:r>
          </a:p>
          <a:p>
            <a:pPr rtl="0"/>
            <a:r>
              <a:rPr lang="zh-CN" sz="2200" dirty="0"/>
              <a:t>数据报告为最早使用 DTG</a:t>
            </a:r>
          </a:p>
          <a:p>
            <a:pPr lvl="1" rtl="0"/>
            <a:r>
              <a:rPr lang="zh-CN" sz="2000" dirty="0"/>
              <a:t>围孕期，从受孕前 2 周到受孕后 ≤ 28 天的暴露（估计胎龄 6 周）</a:t>
            </a:r>
          </a:p>
          <a:p>
            <a:pPr lvl="1" rtl="0"/>
            <a:r>
              <a:rPr lang="zh-CN" sz="2000" dirty="0"/>
              <a:t>孕早期后期，最初暴露开始于孕早期后期（估计胎龄 6 周后）</a:t>
            </a:r>
          </a:p>
          <a:p>
            <a:pPr lvl="1" rtl="0"/>
            <a:r>
              <a:rPr lang="zh-CN" sz="2000" dirty="0"/>
              <a:t>孕中期/孕晚期，在孕早期结束后开始暴露（估计胎龄 &gt; 12 周）</a:t>
            </a:r>
          </a:p>
        </p:txBody>
      </p:sp>
      <p:sp>
        <p:nvSpPr>
          <p:cNvPr id="11" name="Text Box 15">
            <a:extLst>
              <a:ext uri="{FF2B5EF4-FFF2-40B4-BE49-F238E27FC236}">
                <a16:creationId xmlns:a16="http://schemas.microsoft.com/office/drawing/2014/main" id="{11EEE8BF-B3A1-4B2B-B241-2667623CD11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eaLnBrk="1" hangingPunct="1">
              <a:defRPr/>
            </a:pPr>
            <a:r>
              <a:rPr lang="zh-CN" sz="1200" b="0" spc="-10">
                <a:solidFill>
                  <a:schemeClr val="bg2"/>
                </a:solidFill>
                <a:latin typeface="Calibri" panose="020F0502020204030204" pitchFamily="34" charset="0"/>
              </a:rPr>
              <a:t>Vannappagari. IDWeek 2021. Abstr 74.</a:t>
            </a:r>
          </a:p>
        </p:txBody>
      </p:sp>
      <p:grpSp>
        <p:nvGrpSpPr>
          <p:cNvPr id="9" name="Group 7">
            <a:extLst>
              <a:ext uri="{FF2B5EF4-FFF2-40B4-BE49-F238E27FC236}">
                <a16:creationId xmlns:a16="http://schemas.microsoft.com/office/drawing/2014/main" id="{ED0BDA9F-098D-4836-A28D-E03D9EEB0CCB}"/>
              </a:ext>
            </a:extLst>
          </p:cNvPr>
          <p:cNvGrpSpPr>
            <a:grpSpLocks/>
          </p:cNvGrpSpPr>
          <p:nvPr/>
        </p:nvGrpSpPr>
        <p:grpSpPr bwMode="auto">
          <a:xfrm>
            <a:off x="9196293" y="6216660"/>
            <a:ext cx="2546127" cy="447819"/>
            <a:chOff x="9527309" y="3551529"/>
            <a:chExt cx="2546127" cy="448320"/>
          </a:xfrm>
        </p:grpSpPr>
        <p:pic>
          <p:nvPicPr>
            <p:cNvPr id="10" name="Picture 9">
              <a:extLst>
                <a:ext uri="{FF2B5EF4-FFF2-40B4-BE49-F238E27FC236}">
                  <a16:creationId xmlns:a16="http://schemas.microsoft.com/office/drawing/2014/main" id="{60033859-078A-44DD-A61A-2C59EA59C9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D8FE42A2-7133-49BD-9B8B-88B2C001FC9C}"/>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36682788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4B32F-FB26-42DD-ACB7-DAC4E4F24CF4}"/>
              </a:ext>
            </a:extLst>
          </p:cNvPr>
          <p:cNvSpPr>
            <a:spLocks noGrp="1"/>
          </p:cNvSpPr>
          <p:nvPr>
            <p:ph type="title"/>
          </p:nvPr>
        </p:nvSpPr>
        <p:spPr/>
        <p:txBody>
          <a:bodyPr/>
          <a:lstStyle/>
          <a:p>
            <a:pPr rtl="0"/>
            <a:r>
              <a:rPr lang="zh-CN"/>
              <a:t>抗逆转录病毒妊娠登记：</a:t>
            </a:r>
            <a:br>
              <a:rPr lang="en-US" dirty="0"/>
            </a:br>
            <a:r>
              <a:rPr lang="zh-CN"/>
              <a:t>DTG 暴露后的出生缺陷</a:t>
            </a:r>
          </a:p>
        </p:txBody>
      </p:sp>
      <p:sp>
        <p:nvSpPr>
          <p:cNvPr id="8" name="Content Placeholder 7">
            <a:extLst>
              <a:ext uri="{FF2B5EF4-FFF2-40B4-BE49-F238E27FC236}">
                <a16:creationId xmlns:a16="http://schemas.microsoft.com/office/drawing/2014/main" id="{DC86B69E-89DC-4AB7-85A8-ECA519BBB43C}"/>
              </a:ext>
            </a:extLst>
          </p:cNvPr>
          <p:cNvSpPr>
            <a:spLocks noGrp="1"/>
          </p:cNvSpPr>
          <p:nvPr>
            <p:ph sz="half" idx="1"/>
          </p:nvPr>
        </p:nvSpPr>
        <p:spPr>
          <a:xfrm>
            <a:off x="608797" y="2761691"/>
            <a:ext cx="5309278" cy="3577750"/>
          </a:xfrm>
        </p:spPr>
        <p:txBody>
          <a:bodyPr/>
          <a:lstStyle/>
          <a:p>
            <a:endParaRPr lang="en-US" sz="1800" dirty="0"/>
          </a:p>
          <a:p>
            <a:pPr marL="0" indent="0">
              <a:buNone/>
            </a:pPr>
            <a:endParaRPr lang="en-US" sz="1800" dirty="0"/>
          </a:p>
          <a:p>
            <a:endParaRPr lang="en-US" sz="1800" dirty="0"/>
          </a:p>
          <a:p>
            <a:pPr rtl="0"/>
            <a:r>
              <a:rPr lang="zh-CN" sz="1800"/>
              <a:t>任何三个月的出生缺陷患病率，产前 DTG 与一般人群一致</a:t>
            </a:r>
            <a:r>
              <a:rPr lang="zh-CN" sz="1800" baseline="30000"/>
              <a:t>1</a:t>
            </a:r>
          </a:p>
          <a:p>
            <a:pPr lvl="1" rtl="0"/>
            <a:r>
              <a:rPr lang="zh-CN" sz="1800"/>
              <a:t>MACDP 中的流行率：2.72 (95% CI: 2.68-2.76)</a:t>
            </a:r>
          </a:p>
          <a:p>
            <a:pPr lvl="1" rtl="0"/>
            <a:r>
              <a:rPr lang="zh-CN" sz="1800"/>
              <a:t>TBDR 中的流行率：4.17 (4.15-4.19)</a:t>
            </a:r>
          </a:p>
          <a:p>
            <a:pPr rtl="0"/>
            <a:r>
              <a:rPr lang="zh-CN" sz="1800"/>
              <a:t>任何产前 ARV 暴露的出生缺陷患病率：2.85 (95% CI: 2.63-3.09)</a:t>
            </a:r>
          </a:p>
          <a:p>
            <a:pPr marL="0" indent="0">
              <a:lnSpc>
                <a:spcPct val="100000"/>
              </a:lnSpc>
              <a:spcAft>
                <a:spcPct val="0"/>
              </a:spcAft>
              <a:buClrTx/>
              <a:buNone/>
            </a:pPr>
            <a:endParaRPr lang="en-US" sz="1800" dirty="0"/>
          </a:p>
        </p:txBody>
      </p:sp>
      <p:sp>
        <p:nvSpPr>
          <p:cNvPr id="7" name="Text Box 15">
            <a:extLst>
              <a:ext uri="{FF2B5EF4-FFF2-40B4-BE49-F238E27FC236}">
                <a16:creationId xmlns:a16="http://schemas.microsoft.com/office/drawing/2014/main" id="{0D64D002-564C-49F8-BBFA-6F61ABFF515D}"/>
              </a:ext>
            </a:extLst>
          </p:cNvPr>
          <p:cNvSpPr txBox="1">
            <a:spLocks noChangeArrowheads="1"/>
          </p:cNvSpPr>
          <p:nvPr/>
        </p:nvSpPr>
        <p:spPr bwMode="auto">
          <a:xfrm>
            <a:off x="413670" y="63835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eaLnBrk="1" fontAlgn="auto" hangingPunct="1">
              <a:defRPr/>
            </a:pPr>
            <a:r>
              <a:rPr kumimoji="0" lang="zh-CN" sz="1200" b="0" i="0" u="none" strike="noStrike" kern="1200" cap="none" spc="0" normalizeH="0" baseline="0">
                <a:ln>
                  <a:noFill/>
                </a:ln>
                <a:solidFill>
                  <a:srgbClr val="455560"/>
                </a:solidFill>
                <a:effectLst/>
                <a:uLnTx/>
                <a:uFillTx/>
                <a:latin typeface="Calibri" panose="020F0502020204030204" pitchFamily="34" charset="0"/>
                <a:ea typeface="+mn-ea"/>
                <a:cs typeface="+mn-cs"/>
              </a:rPr>
              <a:t>1. </a:t>
            </a:r>
            <a:r>
              <a:rPr lang="zh-CN" sz="1200" b="0" spc="-10">
                <a:solidFill>
                  <a:schemeClr val="bg2"/>
                </a:solidFill>
                <a:latin typeface="Calibri" panose="020F0502020204030204" pitchFamily="34" charset="0"/>
              </a:rPr>
              <a:t>Vannappagari. IDWeek 2021. Abstr 74. 2. </a:t>
            </a:r>
            <a:r>
              <a:rPr kumimoji="0" lang="zh-CN" sz="1200" b="0" i="0" u="none" strike="noStrike" kern="1200" cap="none" spc="0" normalizeH="0" baseline="0">
                <a:ln>
                  <a:noFill/>
                </a:ln>
                <a:solidFill>
                  <a:srgbClr val="455560"/>
                </a:solidFill>
                <a:effectLst/>
                <a:uLnTx/>
                <a:uFillTx/>
                <a:latin typeface="Calibri" panose="020F0502020204030204" pitchFamily="34" charset="0"/>
                <a:ea typeface="+mn-ea"/>
                <a:cs typeface="+mn-cs"/>
              </a:rPr>
              <a:t>apregistry.com/forms/interim_report.pdf </a:t>
            </a:r>
          </a:p>
        </p:txBody>
      </p:sp>
      <p:sp>
        <p:nvSpPr>
          <p:cNvPr id="15" name="Rectangle 3">
            <a:extLst>
              <a:ext uri="{FF2B5EF4-FFF2-40B4-BE49-F238E27FC236}">
                <a16:creationId xmlns:a16="http://schemas.microsoft.com/office/drawing/2014/main" id="{0944E4C0-0F93-4AAC-A53D-9F3603D1D752}"/>
              </a:ext>
            </a:extLst>
          </p:cNvPr>
          <p:cNvSpPr>
            <a:spLocks noChangeArrowheads="1"/>
          </p:cNvSpPr>
          <p:nvPr/>
        </p:nvSpPr>
        <p:spPr bwMode="auto">
          <a:xfrm>
            <a:off x="6666544" y="1195663"/>
            <a:ext cx="5060238" cy="313932"/>
          </a:xfrm>
          <a:prstGeom prst="rect">
            <a:avLst/>
          </a:prstGeom>
          <a:noFill/>
          <a:ln w="9525">
            <a:noFill/>
            <a:miter lim="800000"/>
            <a:headEnd/>
            <a:tailEnd/>
          </a:ln>
        </p:spPr>
        <p:txBody>
          <a:bodyPr wrap="square">
            <a:spAutoFit/>
          </a:bodyPr>
          <a:lstStyle/>
          <a:p>
            <a:pPr marL="0" marR="0" lvl="0" indent="0" algn="ctr" defTabSz="914400" rtl="0" eaLnBrk="0" fontAlgn="auto" latinLnBrk="0" hangingPunct="0">
              <a:lnSpc>
                <a:spcPct val="90000"/>
              </a:lnSpc>
              <a:spcBef>
                <a:spcPct val="20000"/>
              </a:spcBef>
              <a:spcAft>
                <a:spcPts val="0"/>
              </a:spcAft>
              <a:buClr>
                <a:srgbClr val="6600CC"/>
              </a:buClr>
              <a:buSzPct val="100000"/>
              <a:buFontTx/>
              <a:buNone/>
              <a:tabLst>
                <a:tab pos="2971800" algn="l"/>
                <a:tab pos="4914900" algn="l"/>
              </a:tabLst>
              <a:defRPr/>
            </a:pPr>
            <a:r>
              <a:rPr kumimoji="0" lang="zh-CN" sz="1600" b="1" i="0" u="none" strike="noStrike" kern="1200" cap="none" spc="0" normalizeH="0" baseline="0">
                <a:ln>
                  <a:noFill/>
                </a:ln>
                <a:solidFill>
                  <a:prstClr val="black"/>
                </a:solidFill>
                <a:effectLst/>
                <a:uLnTx/>
                <a:uFillTx/>
                <a:latin typeface="Calibri" panose="020F0502020204030204" pitchFamily="34" charset="0"/>
                <a:ea typeface="+mn-ea"/>
                <a:cs typeface="Calibri" panose="020F0502020204030204" pitchFamily="34" charset="0"/>
              </a:rPr>
              <a:t>药物特异性出生缺陷率</a:t>
            </a:r>
            <a:r>
              <a:rPr kumimoji="0" lang="zh-CN" sz="1600" b="1" i="0" u="none" strike="noStrike" kern="1200" cap="none" spc="0" normalizeH="0" baseline="30000">
                <a:ln>
                  <a:noFill/>
                </a:ln>
                <a:solidFill>
                  <a:prstClr val="black"/>
                </a:solidFill>
                <a:effectLst/>
                <a:uLnTx/>
                <a:uFillTx/>
                <a:latin typeface="Calibri" panose="020F0502020204030204" pitchFamily="34" charset="0"/>
                <a:ea typeface="+mn-ea"/>
                <a:cs typeface="Calibri" panose="020F0502020204030204" pitchFamily="34" charset="0"/>
              </a:rPr>
              <a:t>2</a:t>
            </a:r>
          </a:p>
        </p:txBody>
      </p:sp>
      <p:sp>
        <p:nvSpPr>
          <p:cNvPr id="3" name="TextBox 2">
            <a:extLst>
              <a:ext uri="{FF2B5EF4-FFF2-40B4-BE49-F238E27FC236}">
                <a16:creationId xmlns:a16="http://schemas.microsoft.com/office/drawing/2014/main" id="{675D3FDF-FC22-4619-AA5B-706FBF3E3E37}"/>
              </a:ext>
            </a:extLst>
          </p:cNvPr>
          <p:cNvSpPr txBox="1"/>
          <p:nvPr/>
        </p:nvSpPr>
        <p:spPr bwMode="auto">
          <a:xfrm>
            <a:off x="6384718" y="1984343"/>
            <a:ext cx="959179"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dirty="0">
                <a:ln>
                  <a:noFill/>
                </a:ln>
                <a:solidFill>
                  <a:srgbClr val="000000"/>
                </a:solidFill>
                <a:effectLst/>
                <a:uLnTx/>
                <a:uFillTx/>
                <a:latin typeface="Calibri" panose="020F0502020204030204" pitchFamily="34" charset="0"/>
                <a:ea typeface="+mn-ea"/>
                <a:cs typeface="+mn-cs"/>
              </a:rPr>
              <a:t>拉米夫定</a:t>
            </a:r>
          </a:p>
        </p:txBody>
      </p:sp>
      <p:sp>
        <p:nvSpPr>
          <p:cNvPr id="17" name="TextBox 16">
            <a:extLst>
              <a:ext uri="{FF2B5EF4-FFF2-40B4-BE49-F238E27FC236}">
                <a16:creationId xmlns:a16="http://schemas.microsoft.com/office/drawing/2014/main" id="{C531EB5D-0B4F-4966-B322-4CEDD76AFAC4}"/>
              </a:ext>
            </a:extLst>
          </p:cNvPr>
          <p:cNvSpPr txBox="1"/>
          <p:nvPr/>
        </p:nvSpPr>
        <p:spPr bwMode="auto">
          <a:xfrm>
            <a:off x="6384718" y="2128479"/>
            <a:ext cx="959179"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TDF</a:t>
            </a:r>
          </a:p>
        </p:txBody>
      </p:sp>
      <p:sp>
        <p:nvSpPr>
          <p:cNvPr id="18" name="TextBox 17">
            <a:extLst>
              <a:ext uri="{FF2B5EF4-FFF2-40B4-BE49-F238E27FC236}">
                <a16:creationId xmlns:a16="http://schemas.microsoft.com/office/drawing/2014/main" id="{49F717B7-DD1D-4C5A-AA97-FED82F330E70}"/>
              </a:ext>
            </a:extLst>
          </p:cNvPr>
          <p:cNvSpPr txBox="1"/>
          <p:nvPr/>
        </p:nvSpPr>
        <p:spPr bwMode="auto">
          <a:xfrm>
            <a:off x="6436011" y="2272615"/>
            <a:ext cx="907886"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齐多夫定</a:t>
            </a:r>
          </a:p>
        </p:txBody>
      </p:sp>
      <p:sp>
        <p:nvSpPr>
          <p:cNvPr id="19" name="TextBox 18">
            <a:extLst>
              <a:ext uri="{FF2B5EF4-FFF2-40B4-BE49-F238E27FC236}">
                <a16:creationId xmlns:a16="http://schemas.microsoft.com/office/drawing/2014/main" id="{61DAE7ED-564B-49DD-877C-ED9139630AF8}"/>
              </a:ext>
            </a:extLst>
          </p:cNvPr>
          <p:cNvSpPr txBox="1"/>
          <p:nvPr/>
        </p:nvSpPr>
        <p:spPr bwMode="auto">
          <a:xfrm>
            <a:off x="6297519" y="2416751"/>
            <a:ext cx="1046378" cy="276999"/>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200" b="0" i="0" u="none" strike="noStrike" kern="1200" cap="none" spc="0" normalizeH="0" baseline="0">
                <a:ln>
                  <a:noFill/>
                </a:ln>
                <a:solidFill>
                  <a:srgbClr val="000000"/>
                </a:solidFill>
                <a:effectLst/>
                <a:uLnTx/>
                <a:uFillTx/>
                <a:latin typeface="Calibri" panose="020F0502020204030204" pitchFamily="34" charset="0"/>
                <a:ea typeface="+mn-ea"/>
                <a:cs typeface="+mn-cs"/>
              </a:rPr>
              <a:t>恩曲他滨</a:t>
            </a:r>
          </a:p>
        </p:txBody>
      </p:sp>
      <p:sp>
        <p:nvSpPr>
          <p:cNvPr id="20" name="TextBox 19">
            <a:extLst>
              <a:ext uri="{FF2B5EF4-FFF2-40B4-BE49-F238E27FC236}">
                <a16:creationId xmlns:a16="http://schemas.microsoft.com/office/drawing/2014/main" id="{A28A06DE-42EE-47B8-98E6-D24D366BA87B}"/>
              </a:ext>
            </a:extLst>
          </p:cNvPr>
          <p:cNvSpPr txBox="1"/>
          <p:nvPr/>
        </p:nvSpPr>
        <p:spPr bwMode="auto">
          <a:xfrm>
            <a:off x="6577080" y="2560887"/>
            <a:ext cx="766817"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利托那韦</a:t>
            </a:r>
          </a:p>
        </p:txBody>
      </p:sp>
      <p:sp>
        <p:nvSpPr>
          <p:cNvPr id="21" name="TextBox 20">
            <a:extLst>
              <a:ext uri="{FF2B5EF4-FFF2-40B4-BE49-F238E27FC236}">
                <a16:creationId xmlns:a16="http://schemas.microsoft.com/office/drawing/2014/main" id="{3012228E-4FC8-4179-A048-2918629A52EF}"/>
              </a:ext>
            </a:extLst>
          </p:cNvPr>
          <p:cNvSpPr txBox="1"/>
          <p:nvPr/>
        </p:nvSpPr>
        <p:spPr bwMode="auto">
          <a:xfrm>
            <a:off x="6297519" y="2849159"/>
            <a:ext cx="1046378" cy="276999"/>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200" b="0" i="0" u="none" strike="noStrike" kern="1200" cap="none" spc="0" normalizeH="0" baseline="0">
                <a:ln>
                  <a:noFill/>
                </a:ln>
                <a:solidFill>
                  <a:srgbClr val="000000"/>
                </a:solidFill>
                <a:effectLst/>
                <a:uLnTx/>
                <a:uFillTx/>
                <a:latin typeface="Calibri" panose="020F0502020204030204" pitchFamily="34" charset="0"/>
                <a:ea typeface="+mn-ea"/>
                <a:cs typeface="+mn-cs"/>
              </a:rPr>
              <a:t>洛匹那韦</a:t>
            </a:r>
          </a:p>
        </p:txBody>
      </p:sp>
      <p:sp>
        <p:nvSpPr>
          <p:cNvPr id="22" name="TextBox 21">
            <a:extLst>
              <a:ext uri="{FF2B5EF4-FFF2-40B4-BE49-F238E27FC236}">
                <a16:creationId xmlns:a16="http://schemas.microsoft.com/office/drawing/2014/main" id="{D0B3A9F8-CD66-46E3-A806-2A7148258B8D}"/>
              </a:ext>
            </a:extLst>
          </p:cNvPr>
          <p:cNvSpPr txBox="1"/>
          <p:nvPr/>
        </p:nvSpPr>
        <p:spPr bwMode="auto">
          <a:xfrm>
            <a:off x="6297519" y="2705023"/>
            <a:ext cx="1046378" cy="276999"/>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200" b="0" i="0" u="none" strike="noStrike" kern="1200" cap="none" spc="0" normalizeH="0" baseline="0">
                <a:ln>
                  <a:noFill/>
                </a:ln>
                <a:solidFill>
                  <a:srgbClr val="000000"/>
                </a:solidFill>
                <a:effectLst/>
                <a:uLnTx/>
                <a:uFillTx/>
                <a:latin typeface="Calibri" panose="020F0502020204030204" pitchFamily="34" charset="0"/>
                <a:ea typeface="+mn-ea"/>
                <a:cs typeface="+mn-cs"/>
              </a:rPr>
              <a:t>阿扎那韦</a:t>
            </a:r>
          </a:p>
        </p:txBody>
      </p:sp>
      <p:sp>
        <p:nvSpPr>
          <p:cNvPr id="23" name="TextBox 22">
            <a:extLst>
              <a:ext uri="{FF2B5EF4-FFF2-40B4-BE49-F238E27FC236}">
                <a16:creationId xmlns:a16="http://schemas.microsoft.com/office/drawing/2014/main" id="{BBC47C08-8FEC-4092-BE7C-5C4385327B97}"/>
              </a:ext>
            </a:extLst>
          </p:cNvPr>
          <p:cNvSpPr txBox="1"/>
          <p:nvPr/>
        </p:nvSpPr>
        <p:spPr bwMode="auto">
          <a:xfrm>
            <a:off x="6615675" y="2993295"/>
            <a:ext cx="728222" cy="430887"/>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阿巴卡韦</a:t>
            </a:r>
          </a:p>
        </p:txBody>
      </p:sp>
      <p:sp>
        <p:nvSpPr>
          <p:cNvPr id="24" name="TextBox 23">
            <a:extLst>
              <a:ext uri="{FF2B5EF4-FFF2-40B4-BE49-F238E27FC236}">
                <a16:creationId xmlns:a16="http://schemas.microsoft.com/office/drawing/2014/main" id="{2A1C18A4-3C68-4EC7-9230-F0E4C850EE62}"/>
              </a:ext>
            </a:extLst>
          </p:cNvPr>
          <p:cNvSpPr txBox="1"/>
          <p:nvPr/>
        </p:nvSpPr>
        <p:spPr bwMode="auto">
          <a:xfrm>
            <a:off x="6528476" y="3137431"/>
            <a:ext cx="815421"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奈非那韦</a:t>
            </a:r>
          </a:p>
        </p:txBody>
      </p:sp>
      <p:sp>
        <p:nvSpPr>
          <p:cNvPr id="25" name="TextBox 24">
            <a:extLst>
              <a:ext uri="{FF2B5EF4-FFF2-40B4-BE49-F238E27FC236}">
                <a16:creationId xmlns:a16="http://schemas.microsoft.com/office/drawing/2014/main" id="{C56F3D5D-8B2E-49A1-8212-4D76931040D1}"/>
              </a:ext>
            </a:extLst>
          </p:cNvPr>
          <p:cNvSpPr txBox="1"/>
          <p:nvPr/>
        </p:nvSpPr>
        <p:spPr bwMode="auto">
          <a:xfrm>
            <a:off x="6427138" y="3281567"/>
            <a:ext cx="916759"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奈韦拉平</a:t>
            </a:r>
          </a:p>
        </p:txBody>
      </p:sp>
      <p:sp>
        <p:nvSpPr>
          <p:cNvPr id="26" name="TextBox 25">
            <a:extLst>
              <a:ext uri="{FF2B5EF4-FFF2-40B4-BE49-F238E27FC236}">
                <a16:creationId xmlns:a16="http://schemas.microsoft.com/office/drawing/2014/main" id="{AAEFF25D-D19F-4575-8634-1095CE25E48A}"/>
              </a:ext>
            </a:extLst>
          </p:cNvPr>
          <p:cNvSpPr txBox="1"/>
          <p:nvPr/>
        </p:nvSpPr>
        <p:spPr bwMode="auto">
          <a:xfrm>
            <a:off x="6427138" y="3425703"/>
            <a:ext cx="916759"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依法韦仑</a:t>
            </a:r>
          </a:p>
        </p:txBody>
      </p:sp>
      <p:sp>
        <p:nvSpPr>
          <p:cNvPr id="27" name="TextBox 26">
            <a:extLst>
              <a:ext uri="{FF2B5EF4-FFF2-40B4-BE49-F238E27FC236}">
                <a16:creationId xmlns:a16="http://schemas.microsoft.com/office/drawing/2014/main" id="{D65CA8AA-060B-472A-A763-9578A3E1C3CD}"/>
              </a:ext>
            </a:extLst>
          </p:cNvPr>
          <p:cNvSpPr txBox="1"/>
          <p:nvPr/>
        </p:nvSpPr>
        <p:spPr bwMode="auto">
          <a:xfrm>
            <a:off x="6504909" y="3569839"/>
            <a:ext cx="838988"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司他夫定</a:t>
            </a:r>
          </a:p>
        </p:txBody>
      </p:sp>
      <p:sp>
        <p:nvSpPr>
          <p:cNvPr id="28" name="TextBox 27">
            <a:extLst>
              <a:ext uri="{FF2B5EF4-FFF2-40B4-BE49-F238E27FC236}">
                <a16:creationId xmlns:a16="http://schemas.microsoft.com/office/drawing/2014/main" id="{5C308363-107F-45C5-9D5A-3E243B75EF25}"/>
              </a:ext>
            </a:extLst>
          </p:cNvPr>
          <p:cNvSpPr txBox="1"/>
          <p:nvPr/>
        </p:nvSpPr>
        <p:spPr bwMode="auto">
          <a:xfrm>
            <a:off x="6504909" y="3713975"/>
            <a:ext cx="838988"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达芦那韦</a:t>
            </a:r>
          </a:p>
        </p:txBody>
      </p:sp>
      <p:sp>
        <p:nvSpPr>
          <p:cNvPr id="29" name="TextBox 28">
            <a:extLst>
              <a:ext uri="{FF2B5EF4-FFF2-40B4-BE49-F238E27FC236}">
                <a16:creationId xmlns:a16="http://schemas.microsoft.com/office/drawing/2014/main" id="{90A2AF22-2BF0-43C4-A6BE-ECABC54A90D8}"/>
              </a:ext>
            </a:extLst>
          </p:cNvPr>
          <p:cNvSpPr txBox="1"/>
          <p:nvPr/>
        </p:nvSpPr>
        <p:spPr bwMode="auto">
          <a:xfrm>
            <a:off x="6504909" y="4002247"/>
            <a:ext cx="838988"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利匹韦林</a:t>
            </a:r>
          </a:p>
        </p:txBody>
      </p:sp>
      <p:sp>
        <p:nvSpPr>
          <p:cNvPr id="30" name="TextBox 29">
            <a:extLst>
              <a:ext uri="{FF2B5EF4-FFF2-40B4-BE49-F238E27FC236}">
                <a16:creationId xmlns:a16="http://schemas.microsoft.com/office/drawing/2014/main" id="{17509DAB-5A53-4316-8D23-AA1130F70BD6}"/>
              </a:ext>
            </a:extLst>
          </p:cNvPr>
          <p:cNvSpPr txBox="1"/>
          <p:nvPr/>
        </p:nvSpPr>
        <p:spPr bwMode="auto">
          <a:xfrm>
            <a:off x="6323443" y="3858111"/>
            <a:ext cx="1020454" cy="276999"/>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200" b="0" i="0" u="none" strike="noStrike" kern="1200" cap="none" spc="0" normalizeH="0" baseline="0">
                <a:ln>
                  <a:noFill/>
                </a:ln>
                <a:solidFill>
                  <a:srgbClr val="000000"/>
                </a:solidFill>
                <a:effectLst/>
                <a:uLnTx/>
                <a:uFillTx/>
                <a:latin typeface="Calibri" panose="020F0502020204030204" pitchFamily="34" charset="0"/>
                <a:ea typeface="+mn-ea"/>
                <a:cs typeface="+mn-cs"/>
              </a:rPr>
              <a:t>多替拉韦</a:t>
            </a:r>
          </a:p>
        </p:txBody>
      </p:sp>
      <p:sp>
        <p:nvSpPr>
          <p:cNvPr id="31" name="TextBox 30">
            <a:extLst>
              <a:ext uri="{FF2B5EF4-FFF2-40B4-BE49-F238E27FC236}">
                <a16:creationId xmlns:a16="http://schemas.microsoft.com/office/drawing/2014/main" id="{40114BD0-AF59-44D4-8532-33A00DD5A489}"/>
              </a:ext>
            </a:extLst>
          </p:cNvPr>
          <p:cNvSpPr txBox="1"/>
          <p:nvPr/>
        </p:nvSpPr>
        <p:spPr bwMode="auto">
          <a:xfrm>
            <a:off x="6323443" y="4290519"/>
            <a:ext cx="1020454" cy="276999"/>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200" b="0" i="0" u="none" strike="noStrike" kern="1200" cap="none" spc="0" normalizeH="0" baseline="0">
                <a:ln>
                  <a:noFill/>
                </a:ln>
                <a:solidFill>
                  <a:srgbClr val="000000"/>
                </a:solidFill>
                <a:effectLst/>
                <a:uLnTx/>
                <a:uFillTx/>
                <a:latin typeface="Calibri" panose="020F0502020204030204" pitchFamily="34" charset="0"/>
                <a:ea typeface="+mn-ea"/>
                <a:cs typeface="+mn-cs"/>
              </a:rPr>
              <a:t>拉替拉韦</a:t>
            </a:r>
          </a:p>
        </p:txBody>
      </p:sp>
      <p:sp>
        <p:nvSpPr>
          <p:cNvPr id="32" name="TextBox 31">
            <a:extLst>
              <a:ext uri="{FF2B5EF4-FFF2-40B4-BE49-F238E27FC236}">
                <a16:creationId xmlns:a16="http://schemas.microsoft.com/office/drawing/2014/main" id="{B7F53764-85EA-43DE-89B4-4F9784CD3634}"/>
              </a:ext>
            </a:extLst>
          </p:cNvPr>
          <p:cNvSpPr txBox="1"/>
          <p:nvPr/>
        </p:nvSpPr>
        <p:spPr bwMode="auto">
          <a:xfrm>
            <a:off x="6537902" y="4434655"/>
            <a:ext cx="805995"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Cobicistat</a:t>
            </a:r>
          </a:p>
        </p:txBody>
      </p:sp>
      <p:sp>
        <p:nvSpPr>
          <p:cNvPr id="33" name="TextBox 32">
            <a:extLst>
              <a:ext uri="{FF2B5EF4-FFF2-40B4-BE49-F238E27FC236}">
                <a16:creationId xmlns:a16="http://schemas.microsoft.com/office/drawing/2014/main" id="{4E255CE8-C9F2-417C-950A-6D60CC9001CE}"/>
              </a:ext>
            </a:extLst>
          </p:cNvPr>
          <p:cNvSpPr txBox="1"/>
          <p:nvPr/>
        </p:nvSpPr>
        <p:spPr bwMode="auto">
          <a:xfrm>
            <a:off x="5757834" y="4146383"/>
            <a:ext cx="1586063" cy="276999"/>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200" b="0" i="0" u="none" strike="noStrike" kern="1200" cap="none" spc="0" normalizeH="0" baseline="0">
                <a:ln>
                  <a:noFill/>
                </a:ln>
                <a:solidFill>
                  <a:srgbClr val="000000"/>
                </a:solidFill>
                <a:effectLst/>
                <a:uLnTx/>
                <a:uFillTx/>
                <a:latin typeface="Calibri" panose="020F0502020204030204" pitchFamily="34" charset="0"/>
                <a:ea typeface="+mn-ea"/>
                <a:cs typeface="+mn-cs"/>
              </a:rPr>
              <a:t>TAF</a:t>
            </a:r>
          </a:p>
        </p:txBody>
      </p:sp>
      <p:sp>
        <p:nvSpPr>
          <p:cNvPr id="34" name="TextBox 33">
            <a:extLst>
              <a:ext uri="{FF2B5EF4-FFF2-40B4-BE49-F238E27FC236}">
                <a16:creationId xmlns:a16="http://schemas.microsoft.com/office/drawing/2014/main" id="{A336BD79-E6A6-4215-99F4-8F1231E6CD04}"/>
              </a:ext>
            </a:extLst>
          </p:cNvPr>
          <p:cNvSpPr txBox="1"/>
          <p:nvPr/>
        </p:nvSpPr>
        <p:spPr bwMode="auto">
          <a:xfrm>
            <a:off x="6389430" y="4578791"/>
            <a:ext cx="954467"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去羟肌苷</a:t>
            </a:r>
          </a:p>
        </p:txBody>
      </p:sp>
      <p:sp>
        <p:nvSpPr>
          <p:cNvPr id="35" name="TextBox 34">
            <a:extLst>
              <a:ext uri="{FF2B5EF4-FFF2-40B4-BE49-F238E27FC236}">
                <a16:creationId xmlns:a16="http://schemas.microsoft.com/office/drawing/2014/main" id="{CAF8A5D5-57D9-48E8-8EE7-97D42DC26353}"/>
              </a:ext>
            </a:extLst>
          </p:cNvPr>
          <p:cNvSpPr txBox="1"/>
          <p:nvPr/>
        </p:nvSpPr>
        <p:spPr bwMode="auto">
          <a:xfrm>
            <a:off x="6389430" y="4722927"/>
            <a:ext cx="954467"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艾维替拉韦</a:t>
            </a:r>
          </a:p>
        </p:txBody>
      </p:sp>
      <p:sp>
        <p:nvSpPr>
          <p:cNvPr id="36" name="TextBox 35">
            <a:extLst>
              <a:ext uri="{FF2B5EF4-FFF2-40B4-BE49-F238E27FC236}">
                <a16:creationId xmlns:a16="http://schemas.microsoft.com/office/drawing/2014/main" id="{DE2899A8-96B6-4121-AE72-C21728CBF5D0}"/>
              </a:ext>
            </a:extLst>
          </p:cNvPr>
          <p:cNvSpPr txBox="1"/>
          <p:nvPr/>
        </p:nvSpPr>
        <p:spPr bwMode="auto">
          <a:xfrm>
            <a:off x="6596818" y="4867063"/>
            <a:ext cx="747079"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茚地那韦</a:t>
            </a:r>
          </a:p>
        </p:txBody>
      </p:sp>
      <p:sp>
        <p:nvSpPr>
          <p:cNvPr id="37" name="TextBox 36">
            <a:extLst>
              <a:ext uri="{FF2B5EF4-FFF2-40B4-BE49-F238E27FC236}">
                <a16:creationId xmlns:a16="http://schemas.microsoft.com/office/drawing/2014/main" id="{CE7EBA29-53DF-4F2F-A8C5-B3493311FA6F}"/>
              </a:ext>
            </a:extLst>
          </p:cNvPr>
          <p:cNvSpPr txBox="1"/>
          <p:nvPr/>
        </p:nvSpPr>
        <p:spPr bwMode="auto">
          <a:xfrm>
            <a:off x="6394142" y="5011199"/>
            <a:ext cx="949755"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替比夫定</a:t>
            </a:r>
          </a:p>
        </p:txBody>
      </p:sp>
      <p:sp>
        <p:nvSpPr>
          <p:cNvPr id="38" name="TextBox 37">
            <a:extLst>
              <a:ext uri="{FF2B5EF4-FFF2-40B4-BE49-F238E27FC236}">
                <a16:creationId xmlns:a16="http://schemas.microsoft.com/office/drawing/2014/main" id="{9A83064A-5E02-467B-81BF-F20DDD64F7D6}"/>
              </a:ext>
            </a:extLst>
          </p:cNvPr>
          <p:cNvSpPr txBox="1"/>
          <p:nvPr/>
        </p:nvSpPr>
        <p:spPr bwMode="auto">
          <a:xfrm>
            <a:off x="5962866" y="5155335"/>
            <a:ext cx="1381031" cy="276999"/>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200" b="0" i="0" u="none" strike="noStrike" kern="1200" cap="none" spc="0" normalizeH="0" baseline="0">
                <a:ln>
                  <a:noFill/>
                </a:ln>
                <a:solidFill>
                  <a:srgbClr val="000000"/>
                </a:solidFill>
                <a:effectLst/>
                <a:uLnTx/>
                <a:uFillTx/>
                <a:latin typeface="Calibri" panose="020F0502020204030204" pitchFamily="34" charset="0"/>
                <a:ea typeface="+mn-ea"/>
                <a:cs typeface="+mn-cs"/>
              </a:rPr>
              <a:t>孕早期 APR</a:t>
            </a:r>
          </a:p>
        </p:txBody>
      </p:sp>
      <p:sp>
        <p:nvSpPr>
          <p:cNvPr id="39" name="TextBox 38">
            <a:extLst>
              <a:ext uri="{FF2B5EF4-FFF2-40B4-BE49-F238E27FC236}">
                <a16:creationId xmlns:a16="http://schemas.microsoft.com/office/drawing/2014/main" id="{C961D36B-CADB-4E1C-8882-6CDAAF771BA8}"/>
              </a:ext>
            </a:extLst>
          </p:cNvPr>
          <p:cNvSpPr txBox="1"/>
          <p:nvPr/>
        </p:nvSpPr>
        <p:spPr bwMode="auto">
          <a:xfrm>
            <a:off x="5962866" y="5299471"/>
            <a:ext cx="1381031"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任何三个月 APR</a:t>
            </a:r>
          </a:p>
        </p:txBody>
      </p:sp>
      <p:sp>
        <p:nvSpPr>
          <p:cNvPr id="40" name="TextBox 39">
            <a:extLst>
              <a:ext uri="{FF2B5EF4-FFF2-40B4-BE49-F238E27FC236}">
                <a16:creationId xmlns:a16="http://schemas.microsoft.com/office/drawing/2014/main" id="{B470095B-97BE-4FD4-A396-30601198D910}"/>
              </a:ext>
            </a:extLst>
          </p:cNvPr>
          <p:cNvSpPr txBox="1"/>
          <p:nvPr/>
        </p:nvSpPr>
        <p:spPr bwMode="auto">
          <a:xfrm>
            <a:off x="6643954" y="5443607"/>
            <a:ext cx="699943"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MACDP</a:t>
            </a:r>
          </a:p>
        </p:txBody>
      </p:sp>
      <p:sp>
        <p:nvSpPr>
          <p:cNvPr id="41" name="TextBox 40">
            <a:extLst>
              <a:ext uri="{FF2B5EF4-FFF2-40B4-BE49-F238E27FC236}">
                <a16:creationId xmlns:a16="http://schemas.microsoft.com/office/drawing/2014/main" id="{24A25DA5-58AF-4493-93C5-1A030A1C256A}"/>
              </a:ext>
            </a:extLst>
          </p:cNvPr>
          <p:cNvSpPr txBox="1"/>
          <p:nvPr/>
        </p:nvSpPr>
        <p:spPr bwMode="auto">
          <a:xfrm>
            <a:off x="6806567" y="5587745"/>
            <a:ext cx="537330"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TBDR</a:t>
            </a:r>
          </a:p>
        </p:txBody>
      </p:sp>
      <p:sp>
        <p:nvSpPr>
          <p:cNvPr id="9" name="TextBox 8">
            <a:extLst>
              <a:ext uri="{FF2B5EF4-FFF2-40B4-BE49-F238E27FC236}">
                <a16:creationId xmlns:a16="http://schemas.microsoft.com/office/drawing/2014/main" id="{95BDFB6D-B1B9-4F63-B19A-B62C8DEB985C}"/>
              </a:ext>
            </a:extLst>
          </p:cNvPr>
          <p:cNvSpPr txBox="1"/>
          <p:nvPr/>
        </p:nvSpPr>
        <p:spPr bwMode="auto">
          <a:xfrm>
            <a:off x="7044180" y="1753372"/>
            <a:ext cx="1659117" cy="307777"/>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zh-CN" sz="1400" b="1" i="0" u="none" strike="noStrike" kern="1200" cap="none" spc="0" normalizeH="0" baseline="0">
                <a:ln>
                  <a:noFill/>
                </a:ln>
                <a:solidFill>
                  <a:srgbClr val="000000"/>
                </a:solidFill>
                <a:effectLst/>
                <a:uLnTx/>
                <a:uFillTx/>
                <a:latin typeface="Calibri" panose="020F0502020204030204" pitchFamily="34" charset="0"/>
                <a:ea typeface="+mn-ea"/>
                <a:cs typeface="+mn-cs"/>
              </a:rPr>
              <a:t>缺陷/活产</a:t>
            </a:r>
          </a:p>
        </p:txBody>
      </p:sp>
      <p:sp>
        <p:nvSpPr>
          <p:cNvPr id="42" name="TextBox 41">
            <a:extLst>
              <a:ext uri="{FF2B5EF4-FFF2-40B4-BE49-F238E27FC236}">
                <a16:creationId xmlns:a16="http://schemas.microsoft.com/office/drawing/2014/main" id="{A61FB1BF-8F9C-40CD-9B56-6472F1647D0E}"/>
              </a:ext>
            </a:extLst>
          </p:cNvPr>
          <p:cNvSpPr txBox="1"/>
          <p:nvPr/>
        </p:nvSpPr>
        <p:spPr bwMode="auto">
          <a:xfrm>
            <a:off x="7394149" y="1984343"/>
            <a:ext cx="959179"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169/5433</a:t>
            </a:r>
          </a:p>
        </p:txBody>
      </p:sp>
      <p:sp>
        <p:nvSpPr>
          <p:cNvPr id="43" name="TextBox 42">
            <a:extLst>
              <a:ext uri="{FF2B5EF4-FFF2-40B4-BE49-F238E27FC236}">
                <a16:creationId xmlns:a16="http://schemas.microsoft.com/office/drawing/2014/main" id="{62F0F489-1A3D-4449-BB16-ADB1E4BA4CB1}"/>
              </a:ext>
            </a:extLst>
          </p:cNvPr>
          <p:cNvSpPr txBox="1"/>
          <p:nvPr/>
        </p:nvSpPr>
        <p:spPr bwMode="auto">
          <a:xfrm>
            <a:off x="7394149" y="2139886"/>
            <a:ext cx="959179"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108/4483</a:t>
            </a:r>
          </a:p>
        </p:txBody>
      </p:sp>
      <p:sp>
        <p:nvSpPr>
          <p:cNvPr id="44" name="TextBox 43">
            <a:extLst>
              <a:ext uri="{FF2B5EF4-FFF2-40B4-BE49-F238E27FC236}">
                <a16:creationId xmlns:a16="http://schemas.microsoft.com/office/drawing/2014/main" id="{7BF79459-E985-4167-B182-3D1A417CD8A1}"/>
              </a:ext>
            </a:extLst>
          </p:cNvPr>
          <p:cNvSpPr txBox="1"/>
          <p:nvPr/>
        </p:nvSpPr>
        <p:spPr bwMode="auto">
          <a:xfrm>
            <a:off x="7394149" y="2281288"/>
            <a:ext cx="959179"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136/4225</a:t>
            </a:r>
          </a:p>
        </p:txBody>
      </p:sp>
      <p:sp>
        <p:nvSpPr>
          <p:cNvPr id="45" name="TextBox 44">
            <a:extLst>
              <a:ext uri="{FF2B5EF4-FFF2-40B4-BE49-F238E27FC236}">
                <a16:creationId xmlns:a16="http://schemas.microsoft.com/office/drawing/2014/main" id="{53C6E099-F740-4929-8789-6A5E0F712ACA}"/>
              </a:ext>
            </a:extLst>
          </p:cNvPr>
          <p:cNvSpPr txBox="1"/>
          <p:nvPr/>
        </p:nvSpPr>
        <p:spPr bwMode="auto">
          <a:xfrm>
            <a:off x="7439800" y="2427403"/>
            <a:ext cx="867877"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104/3952</a:t>
            </a:r>
          </a:p>
        </p:txBody>
      </p:sp>
      <p:sp>
        <p:nvSpPr>
          <p:cNvPr id="46" name="TextBox 45">
            <a:extLst>
              <a:ext uri="{FF2B5EF4-FFF2-40B4-BE49-F238E27FC236}">
                <a16:creationId xmlns:a16="http://schemas.microsoft.com/office/drawing/2014/main" id="{019BAFBC-1457-4AB3-92F4-7229657E342A}"/>
              </a:ext>
            </a:extLst>
          </p:cNvPr>
          <p:cNvSpPr txBox="1"/>
          <p:nvPr/>
        </p:nvSpPr>
        <p:spPr bwMode="auto">
          <a:xfrm>
            <a:off x="7350549" y="2571162"/>
            <a:ext cx="1046378"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81/3453</a:t>
            </a:r>
          </a:p>
        </p:txBody>
      </p:sp>
      <p:sp>
        <p:nvSpPr>
          <p:cNvPr id="47" name="TextBox 46">
            <a:extLst>
              <a:ext uri="{FF2B5EF4-FFF2-40B4-BE49-F238E27FC236}">
                <a16:creationId xmlns:a16="http://schemas.microsoft.com/office/drawing/2014/main" id="{3A9056FF-E846-4EF1-BF7A-598BD3B502CB}"/>
              </a:ext>
            </a:extLst>
          </p:cNvPr>
          <p:cNvSpPr txBox="1"/>
          <p:nvPr/>
        </p:nvSpPr>
        <p:spPr bwMode="auto">
          <a:xfrm>
            <a:off x="7350549" y="2703817"/>
            <a:ext cx="1046378"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33/1447</a:t>
            </a:r>
          </a:p>
        </p:txBody>
      </p:sp>
      <p:sp>
        <p:nvSpPr>
          <p:cNvPr id="48" name="TextBox 47">
            <a:extLst>
              <a:ext uri="{FF2B5EF4-FFF2-40B4-BE49-F238E27FC236}">
                <a16:creationId xmlns:a16="http://schemas.microsoft.com/office/drawing/2014/main" id="{3839146E-A807-4F65-A0D8-24B7B5A931DF}"/>
              </a:ext>
            </a:extLst>
          </p:cNvPr>
          <p:cNvSpPr txBox="1"/>
          <p:nvPr/>
        </p:nvSpPr>
        <p:spPr bwMode="auto">
          <a:xfrm>
            <a:off x="7485894" y="2861037"/>
            <a:ext cx="775688"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30/1439</a:t>
            </a:r>
          </a:p>
        </p:txBody>
      </p:sp>
      <p:sp>
        <p:nvSpPr>
          <p:cNvPr id="49" name="TextBox 48">
            <a:extLst>
              <a:ext uri="{FF2B5EF4-FFF2-40B4-BE49-F238E27FC236}">
                <a16:creationId xmlns:a16="http://schemas.microsoft.com/office/drawing/2014/main" id="{FB4E2EE5-4000-4D80-A966-FBF63FB05805}"/>
              </a:ext>
            </a:extLst>
          </p:cNvPr>
          <p:cNvSpPr txBox="1"/>
          <p:nvPr/>
        </p:nvSpPr>
        <p:spPr bwMode="auto">
          <a:xfrm>
            <a:off x="7509627" y="2997726"/>
            <a:ext cx="728222"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43/1368</a:t>
            </a:r>
          </a:p>
        </p:txBody>
      </p:sp>
      <p:sp>
        <p:nvSpPr>
          <p:cNvPr id="50" name="TextBox 49">
            <a:extLst>
              <a:ext uri="{FF2B5EF4-FFF2-40B4-BE49-F238E27FC236}">
                <a16:creationId xmlns:a16="http://schemas.microsoft.com/office/drawing/2014/main" id="{1A5ADE1F-5870-4A37-8512-B0CC15451B10}"/>
              </a:ext>
            </a:extLst>
          </p:cNvPr>
          <p:cNvSpPr txBox="1"/>
          <p:nvPr/>
        </p:nvSpPr>
        <p:spPr bwMode="auto">
          <a:xfrm>
            <a:off x="7518035" y="3153269"/>
            <a:ext cx="711407"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47/1212</a:t>
            </a:r>
          </a:p>
        </p:txBody>
      </p:sp>
      <p:sp>
        <p:nvSpPr>
          <p:cNvPr id="51" name="TextBox 50">
            <a:extLst>
              <a:ext uri="{FF2B5EF4-FFF2-40B4-BE49-F238E27FC236}">
                <a16:creationId xmlns:a16="http://schemas.microsoft.com/office/drawing/2014/main" id="{B2C37406-7114-4CA9-85EE-4456E02B6AE5}"/>
              </a:ext>
            </a:extLst>
          </p:cNvPr>
          <p:cNvSpPr txBox="1"/>
          <p:nvPr/>
        </p:nvSpPr>
        <p:spPr bwMode="auto">
          <a:xfrm>
            <a:off x="7497136" y="3289958"/>
            <a:ext cx="753204"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35/1171</a:t>
            </a:r>
          </a:p>
        </p:txBody>
      </p:sp>
      <p:sp>
        <p:nvSpPr>
          <p:cNvPr id="52" name="TextBox 51">
            <a:extLst>
              <a:ext uri="{FF2B5EF4-FFF2-40B4-BE49-F238E27FC236}">
                <a16:creationId xmlns:a16="http://schemas.microsoft.com/office/drawing/2014/main" id="{A7B96477-46A0-421D-895A-E5F9425F4F0B}"/>
              </a:ext>
            </a:extLst>
          </p:cNvPr>
          <p:cNvSpPr txBox="1"/>
          <p:nvPr/>
        </p:nvSpPr>
        <p:spPr bwMode="auto">
          <a:xfrm>
            <a:off x="7483425" y="3440107"/>
            <a:ext cx="780626"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28/1166</a:t>
            </a:r>
          </a:p>
        </p:txBody>
      </p:sp>
      <p:sp>
        <p:nvSpPr>
          <p:cNvPr id="53" name="TextBox 52">
            <a:extLst>
              <a:ext uri="{FF2B5EF4-FFF2-40B4-BE49-F238E27FC236}">
                <a16:creationId xmlns:a16="http://schemas.microsoft.com/office/drawing/2014/main" id="{57A5BD36-6147-4A0D-8972-E837C48B1479}"/>
              </a:ext>
            </a:extLst>
          </p:cNvPr>
          <p:cNvSpPr txBox="1"/>
          <p:nvPr/>
        </p:nvSpPr>
        <p:spPr bwMode="auto">
          <a:xfrm>
            <a:off x="7546945" y="3570406"/>
            <a:ext cx="653586"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21/811</a:t>
            </a:r>
          </a:p>
        </p:txBody>
      </p:sp>
      <p:sp>
        <p:nvSpPr>
          <p:cNvPr id="54" name="TextBox 53">
            <a:extLst>
              <a:ext uri="{FF2B5EF4-FFF2-40B4-BE49-F238E27FC236}">
                <a16:creationId xmlns:a16="http://schemas.microsoft.com/office/drawing/2014/main" id="{00586494-DA6C-472D-A6F0-8BF872932EFC}"/>
              </a:ext>
            </a:extLst>
          </p:cNvPr>
          <p:cNvSpPr txBox="1"/>
          <p:nvPr/>
        </p:nvSpPr>
        <p:spPr bwMode="auto">
          <a:xfrm>
            <a:off x="7548623" y="3718878"/>
            <a:ext cx="650230"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24/643</a:t>
            </a:r>
          </a:p>
        </p:txBody>
      </p:sp>
      <p:sp>
        <p:nvSpPr>
          <p:cNvPr id="55" name="TextBox 54">
            <a:extLst>
              <a:ext uri="{FF2B5EF4-FFF2-40B4-BE49-F238E27FC236}">
                <a16:creationId xmlns:a16="http://schemas.microsoft.com/office/drawing/2014/main" id="{FF026B21-2DF0-4FA4-A5B9-E9213BED4DD1}"/>
              </a:ext>
            </a:extLst>
          </p:cNvPr>
          <p:cNvSpPr txBox="1"/>
          <p:nvPr/>
        </p:nvSpPr>
        <p:spPr bwMode="auto">
          <a:xfrm>
            <a:off x="7526839" y="3864993"/>
            <a:ext cx="693799"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19/576</a:t>
            </a:r>
          </a:p>
        </p:txBody>
      </p:sp>
      <p:sp>
        <p:nvSpPr>
          <p:cNvPr id="56" name="TextBox 55">
            <a:extLst>
              <a:ext uri="{FF2B5EF4-FFF2-40B4-BE49-F238E27FC236}">
                <a16:creationId xmlns:a16="http://schemas.microsoft.com/office/drawing/2014/main" id="{773460C9-B23C-4A41-87E6-AB89126D22B6}"/>
              </a:ext>
            </a:extLst>
          </p:cNvPr>
          <p:cNvSpPr txBox="1"/>
          <p:nvPr/>
        </p:nvSpPr>
        <p:spPr bwMode="auto">
          <a:xfrm>
            <a:off x="7487993" y="4004038"/>
            <a:ext cx="771491"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8/557</a:t>
            </a:r>
          </a:p>
        </p:txBody>
      </p:sp>
      <p:sp>
        <p:nvSpPr>
          <p:cNvPr id="57" name="TextBox 56">
            <a:extLst>
              <a:ext uri="{FF2B5EF4-FFF2-40B4-BE49-F238E27FC236}">
                <a16:creationId xmlns:a16="http://schemas.microsoft.com/office/drawing/2014/main" id="{D07856BE-80C9-4E3F-A45E-9A5180D51A65}"/>
              </a:ext>
            </a:extLst>
          </p:cNvPr>
          <p:cNvSpPr txBox="1"/>
          <p:nvPr/>
        </p:nvSpPr>
        <p:spPr bwMode="auto">
          <a:xfrm>
            <a:off x="7546564" y="4154868"/>
            <a:ext cx="654348"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22/526</a:t>
            </a:r>
          </a:p>
        </p:txBody>
      </p:sp>
      <p:sp>
        <p:nvSpPr>
          <p:cNvPr id="58" name="TextBox 57">
            <a:extLst>
              <a:ext uri="{FF2B5EF4-FFF2-40B4-BE49-F238E27FC236}">
                <a16:creationId xmlns:a16="http://schemas.microsoft.com/office/drawing/2014/main" id="{2EA7389D-D871-428B-8581-14F5FF99D484}"/>
              </a:ext>
            </a:extLst>
          </p:cNvPr>
          <p:cNvSpPr txBox="1"/>
          <p:nvPr/>
        </p:nvSpPr>
        <p:spPr bwMode="auto">
          <a:xfrm>
            <a:off x="7558195" y="4286843"/>
            <a:ext cx="631086"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15/486</a:t>
            </a:r>
          </a:p>
        </p:txBody>
      </p:sp>
      <p:sp>
        <p:nvSpPr>
          <p:cNvPr id="59" name="TextBox 58">
            <a:extLst>
              <a:ext uri="{FF2B5EF4-FFF2-40B4-BE49-F238E27FC236}">
                <a16:creationId xmlns:a16="http://schemas.microsoft.com/office/drawing/2014/main" id="{CC43A6A4-6C7E-4293-8C9D-EB7CC211A8D7}"/>
              </a:ext>
            </a:extLst>
          </p:cNvPr>
          <p:cNvSpPr txBox="1"/>
          <p:nvPr/>
        </p:nvSpPr>
        <p:spPr bwMode="auto">
          <a:xfrm>
            <a:off x="7558458" y="4432960"/>
            <a:ext cx="630560"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17/473</a:t>
            </a:r>
          </a:p>
        </p:txBody>
      </p:sp>
      <p:sp>
        <p:nvSpPr>
          <p:cNvPr id="60" name="TextBox 59">
            <a:extLst>
              <a:ext uri="{FF2B5EF4-FFF2-40B4-BE49-F238E27FC236}">
                <a16:creationId xmlns:a16="http://schemas.microsoft.com/office/drawing/2014/main" id="{38EF6D92-F43C-4DBE-B3AE-2116CE9FF876}"/>
              </a:ext>
            </a:extLst>
          </p:cNvPr>
          <p:cNvSpPr txBox="1"/>
          <p:nvPr/>
        </p:nvSpPr>
        <p:spPr bwMode="auto">
          <a:xfrm>
            <a:off x="7552754" y="4581433"/>
            <a:ext cx="641969"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20/427</a:t>
            </a:r>
          </a:p>
        </p:txBody>
      </p:sp>
      <p:sp>
        <p:nvSpPr>
          <p:cNvPr id="61" name="TextBox 60">
            <a:extLst>
              <a:ext uri="{FF2B5EF4-FFF2-40B4-BE49-F238E27FC236}">
                <a16:creationId xmlns:a16="http://schemas.microsoft.com/office/drawing/2014/main" id="{2AD1D066-D7AF-4888-B742-82E8BD3612AE}"/>
              </a:ext>
            </a:extLst>
          </p:cNvPr>
          <p:cNvSpPr txBox="1"/>
          <p:nvPr/>
        </p:nvSpPr>
        <p:spPr bwMode="auto">
          <a:xfrm>
            <a:off x="7552428" y="4711052"/>
            <a:ext cx="642621"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11/371</a:t>
            </a:r>
          </a:p>
        </p:txBody>
      </p:sp>
      <p:sp>
        <p:nvSpPr>
          <p:cNvPr id="62" name="TextBox 61">
            <a:extLst>
              <a:ext uri="{FF2B5EF4-FFF2-40B4-BE49-F238E27FC236}">
                <a16:creationId xmlns:a16="http://schemas.microsoft.com/office/drawing/2014/main" id="{4BC9F63D-CD6B-4A52-AFB9-4C168D51D40D}"/>
              </a:ext>
            </a:extLst>
          </p:cNvPr>
          <p:cNvSpPr txBox="1"/>
          <p:nvPr/>
        </p:nvSpPr>
        <p:spPr bwMode="auto">
          <a:xfrm>
            <a:off x="7590689" y="4864238"/>
            <a:ext cx="566099"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7/289</a:t>
            </a:r>
          </a:p>
        </p:txBody>
      </p:sp>
      <p:sp>
        <p:nvSpPr>
          <p:cNvPr id="63" name="TextBox 62">
            <a:extLst>
              <a:ext uri="{FF2B5EF4-FFF2-40B4-BE49-F238E27FC236}">
                <a16:creationId xmlns:a16="http://schemas.microsoft.com/office/drawing/2014/main" id="{E3BFFB4E-4304-43F6-AF78-9D895D6CF963}"/>
              </a:ext>
            </a:extLst>
          </p:cNvPr>
          <p:cNvSpPr txBox="1"/>
          <p:nvPr/>
        </p:nvSpPr>
        <p:spPr bwMode="auto">
          <a:xfrm>
            <a:off x="7591743" y="5007997"/>
            <a:ext cx="563991"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3/254</a:t>
            </a:r>
          </a:p>
        </p:txBody>
      </p:sp>
      <p:sp>
        <p:nvSpPr>
          <p:cNvPr id="64" name="TextBox 63">
            <a:extLst>
              <a:ext uri="{FF2B5EF4-FFF2-40B4-BE49-F238E27FC236}">
                <a16:creationId xmlns:a16="http://schemas.microsoft.com/office/drawing/2014/main" id="{5C0CAF4D-E4DD-4E7F-8FA6-95046D38965C}"/>
              </a:ext>
            </a:extLst>
          </p:cNvPr>
          <p:cNvSpPr txBox="1"/>
          <p:nvPr/>
        </p:nvSpPr>
        <p:spPr bwMode="auto">
          <a:xfrm>
            <a:off x="7425491" y="5149399"/>
            <a:ext cx="896494"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310/10950</a:t>
            </a:r>
          </a:p>
        </p:txBody>
      </p:sp>
      <p:sp>
        <p:nvSpPr>
          <p:cNvPr id="65" name="TextBox 64">
            <a:extLst>
              <a:ext uri="{FF2B5EF4-FFF2-40B4-BE49-F238E27FC236}">
                <a16:creationId xmlns:a16="http://schemas.microsoft.com/office/drawing/2014/main" id="{74AE8946-9280-43E0-BA82-58AAB0CCF04E}"/>
              </a:ext>
            </a:extLst>
          </p:cNvPr>
          <p:cNvSpPr txBox="1"/>
          <p:nvPr/>
        </p:nvSpPr>
        <p:spPr bwMode="auto">
          <a:xfrm>
            <a:off x="7434926" y="5300228"/>
            <a:ext cx="877625" cy="261610"/>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zh-CN" sz="1100" b="0" i="0" u="none" strike="noStrike" kern="1200" cap="none" spc="0" normalizeH="0" baseline="0">
                <a:ln>
                  <a:noFill/>
                </a:ln>
                <a:solidFill>
                  <a:srgbClr val="000000"/>
                </a:solidFill>
                <a:effectLst/>
                <a:uLnTx/>
                <a:uFillTx/>
                <a:latin typeface="Calibri" panose="020F0502020204030204" pitchFamily="34" charset="0"/>
                <a:ea typeface="+mn-ea"/>
                <a:cs typeface="+mn-cs"/>
              </a:rPr>
              <a:t>590/20686</a:t>
            </a:r>
          </a:p>
        </p:txBody>
      </p:sp>
      <p:sp>
        <p:nvSpPr>
          <p:cNvPr id="11" name="Freeform: Shape 10">
            <a:extLst>
              <a:ext uri="{FF2B5EF4-FFF2-40B4-BE49-F238E27FC236}">
                <a16:creationId xmlns:a16="http://schemas.microsoft.com/office/drawing/2014/main" id="{2F34AD83-7625-428F-8BFB-8D56937717CC}"/>
              </a:ext>
            </a:extLst>
          </p:cNvPr>
          <p:cNvSpPr/>
          <p:nvPr/>
        </p:nvSpPr>
        <p:spPr bwMode="auto">
          <a:xfrm>
            <a:off x="7377249" y="2057400"/>
            <a:ext cx="3922122" cy="3722914"/>
          </a:xfrm>
          <a:custGeom>
            <a:avLst/>
            <a:gdLst>
              <a:gd name="connsiteX0" fmla="*/ 0 w 3922122"/>
              <a:gd name="connsiteY0" fmla="*/ 0 h 3722914"/>
              <a:gd name="connsiteX1" fmla="*/ 0 w 3922122"/>
              <a:gd name="connsiteY1" fmla="*/ 3722914 h 3722914"/>
              <a:gd name="connsiteX2" fmla="*/ 3922122 w 3922122"/>
              <a:gd name="connsiteY2" fmla="*/ 3722914 h 3722914"/>
            </a:gdLst>
            <a:ahLst/>
            <a:cxnLst>
              <a:cxn ang="0">
                <a:pos x="connsiteX0" y="connsiteY0"/>
              </a:cxn>
              <a:cxn ang="0">
                <a:pos x="connsiteX1" y="connsiteY1"/>
              </a:cxn>
              <a:cxn ang="0">
                <a:pos x="connsiteX2" y="connsiteY2"/>
              </a:cxn>
            </a:cxnLst>
            <a:rect l="l" t="t" r="r" b="b"/>
            <a:pathLst>
              <a:path w="3922122" h="3722914">
                <a:moveTo>
                  <a:pt x="0" y="0"/>
                </a:moveTo>
                <a:lnTo>
                  <a:pt x="0" y="3722914"/>
                </a:lnTo>
                <a:lnTo>
                  <a:pt x="3922122" y="3722914"/>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96" name="Group 95">
            <a:extLst>
              <a:ext uri="{FF2B5EF4-FFF2-40B4-BE49-F238E27FC236}">
                <a16:creationId xmlns:a16="http://schemas.microsoft.com/office/drawing/2014/main" id="{224AB6ED-98F9-4B5F-A903-596F6F7B6951}"/>
              </a:ext>
            </a:extLst>
          </p:cNvPr>
          <p:cNvGrpSpPr/>
          <p:nvPr/>
        </p:nvGrpSpPr>
        <p:grpSpPr>
          <a:xfrm>
            <a:off x="7297759" y="2142324"/>
            <a:ext cx="76153" cy="3590149"/>
            <a:chOff x="7281473" y="2134848"/>
            <a:chExt cx="92439" cy="3590149"/>
          </a:xfrm>
        </p:grpSpPr>
        <p:cxnSp>
          <p:nvCxnSpPr>
            <p:cNvPr id="68" name="Straight Connector 67">
              <a:extLst>
                <a:ext uri="{FF2B5EF4-FFF2-40B4-BE49-F238E27FC236}">
                  <a16:creationId xmlns:a16="http://schemas.microsoft.com/office/drawing/2014/main" id="{B709DBC7-B149-4EC6-94EF-7DE0D137E169}"/>
                </a:ext>
              </a:extLst>
            </p:cNvPr>
            <p:cNvCxnSpPr>
              <a:cxnSpLocks/>
            </p:cNvCxnSpPr>
            <p:nvPr/>
          </p:nvCxnSpPr>
          <p:spPr bwMode="auto">
            <a:xfrm>
              <a:off x="7281473" y="2134848"/>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B417657-79E5-4EC5-99CA-17C76C74A1CA}"/>
                </a:ext>
              </a:extLst>
            </p:cNvPr>
            <p:cNvCxnSpPr>
              <a:cxnSpLocks/>
            </p:cNvCxnSpPr>
            <p:nvPr/>
          </p:nvCxnSpPr>
          <p:spPr bwMode="auto">
            <a:xfrm>
              <a:off x="7281473" y="2278454"/>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67234B49-E9D2-4246-877B-B1B4742FE2F4}"/>
                </a:ext>
              </a:extLst>
            </p:cNvPr>
            <p:cNvCxnSpPr>
              <a:cxnSpLocks/>
            </p:cNvCxnSpPr>
            <p:nvPr/>
          </p:nvCxnSpPr>
          <p:spPr bwMode="auto">
            <a:xfrm>
              <a:off x="7281473" y="2422060"/>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A2118F38-DB32-4D9F-96C0-BE311E8397C6}"/>
                </a:ext>
              </a:extLst>
            </p:cNvPr>
            <p:cNvCxnSpPr>
              <a:cxnSpLocks/>
            </p:cNvCxnSpPr>
            <p:nvPr/>
          </p:nvCxnSpPr>
          <p:spPr bwMode="auto">
            <a:xfrm>
              <a:off x="7281473" y="2565666"/>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89F1FB5E-8FB3-4066-84D7-71050FAD224B}"/>
                </a:ext>
              </a:extLst>
            </p:cNvPr>
            <p:cNvCxnSpPr>
              <a:cxnSpLocks/>
            </p:cNvCxnSpPr>
            <p:nvPr/>
          </p:nvCxnSpPr>
          <p:spPr bwMode="auto">
            <a:xfrm>
              <a:off x="7281473" y="2709272"/>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2545F33-FCE4-4CBE-9DC0-B6A5BAD8E046}"/>
                </a:ext>
              </a:extLst>
            </p:cNvPr>
            <p:cNvCxnSpPr>
              <a:cxnSpLocks/>
            </p:cNvCxnSpPr>
            <p:nvPr/>
          </p:nvCxnSpPr>
          <p:spPr bwMode="auto">
            <a:xfrm>
              <a:off x="7281473" y="2852878"/>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A8D368C-12D7-4F0D-9CD9-B64BE66C0A5C}"/>
                </a:ext>
              </a:extLst>
            </p:cNvPr>
            <p:cNvCxnSpPr>
              <a:cxnSpLocks/>
            </p:cNvCxnSpPr>
            <p:nvPr/>
          </p:nvCxnSpPr>
          <p:spPr bwMode="auto">
            <a:xfrm>
              <a:off x="7281473" y="2996484"/>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3A563E0-6DB4-49F1-B362-8FC4E1FA818E}"/>
                </a:ext>
              </a:extLst>
            </p:cNvPr>
            <p:cNvCxnSpPr>
              <a:cxnSpLocks/>
            </p:cNvCxnSpPr>
            <p:nvPr/>
          </p:nvCxnSpPr>
          <p:spPr bwMode="auto">
            <a:xfrm>
              <a:off x="7281473" y="3140090"/>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F2267D1F-710A-4396-A683-97725FE45001}"/>
                </a:ext>
              </a:extLst>
            </p:cNvPr>
            <p:cNvCxnSpPr>
              <a:cxnSpLocks/>
            </p:cNvCxnSpPr>
            <p:nvPr/>
          </p:nvCxnSpPr>
          <p:spPr bwMode="auto">
            <a:xfrm>
              <a:off x="7281473" y="3283696"/>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700FEF26-83AD-4B57-BBAA-61C6B42CD1E0}"/>
                </a:ext>
              </a:extLst>
            </p:cNvPr>
            <p:cNvCxnSpPr>
              <a:cxnSpLocks/>
            </p:cNvCxnSpPr>
            <p:nvPr/>
          </p:nvCxnSpPr>
          <p:spPr bwMode="auto">
            <a:xfrm>
              <a:off x="7281473" y="3427302"/>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412C1E2-85D3-431E-AC90-44F38FE8FAF3}"/>
                </a:ext>
              </a:extLst>
            </p:cNvPr>
            <p:cNvCxnSpPr>
              <a:cxnSpLocks/>
            </p:cNvCxnSpPr>
            <p:nvPr/>
          </p:nvCxnSpPr>
          <p:spPr bwMode="auto">
            <a:xfrm>
              <a:off x="7281473" y="3570908"/>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3B43AB2-4D86-4A76-93A7-8C80C22573B6}"/>
                </a:ext>
              </a:extLst>
            </p:cNvPr>
            <p:cNvCxnSpPr>
              <a:cxnSpLocks/>
            </p:cNvCxnSpPr>
            <p:nvPr/>
          </p:nvCxnSpPr>
          <p:spPr bwMode="auto">
            <a:xfrm>
              <a:off x="7281473" y="3714514"/>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636F002-CC5E-4A4F-85FD-160BBB2C9183}"/>
                </a:ext>
              </a:extLst>
            </p:cNvPr>
            <p:cNvCxnSpPr>
              <a:cxnSpLocks/>
            </p:cNvCxnSpPr>
            <p:nvPr/>
          </p:nvCxnSpPr>
          <p:spPr bwMode="auto">
            <a:xfrm>
              <a:off x="7281473" y="3858120"/>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A4CBA6B2-134F-4CF8-BFAA-D0B17CB2A684}"/>
                </a:ext>
              </a:extLst>
            </p:cNvPr>
            <p:cNvCxnSpPr>
              <a:cxnSpLocks/>
            </p:cNvCxnSpPr>
            <p:nvPr/>
          </p:nvCxnSpPr>
          <p:spPr bwMode="auto">
            <a:xfrm>
              <a:off x="7281473" y="4001726"/>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85EA9AC-4322-4619-8A88-E3736518F9F4}"/>
                </a:ext>
              </a:extLst>
            </p:cNvPr>
            <p:cNvCxnSpPr>
              <a:cxnSpLocks/>
            </p:cNvCxnSpPr>
            <p:nvPr/>
          </p:nvCxnSpPr>
          <p:spPr bwMode="auto">
            <a:xfrm>
              <a:off x="7281473" y="4145332"/>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CEFAE90C-A350-4ECF-85F9-173BB1186CDE}"/>
                </a:ext>
              </a:extLst>
            </p:cNvPr>
            <p:cNvCxnSpPr>
              <a:cxnSpLocks/>
            </p:cNvCxnSpPr>
            <p:nvPr/>
          </p:nvCxnSpPr>
          <p:spPr bwMode="auto">
            <a:xfrm>
              <a:off x="7281473" y="4288938"/>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F7B12731-7340-43B7-98F6-A7AAD7C4A061}"/>
                </a:ext>
              </a:extLst>
            </p:cNvPr>
            <p:cNvCxnSpPr>
              <a:cxnSpLocks/>
            </p:cNvCxnSpPr>
            <p:nvPr/>
          </p:nvCxnSpPr>
          <p:spPr bwMode="auto">
            <a:xfrm>
              <a:off x="7281473" y="4432544"/>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E904903D-FE79-48CE-9C89-B2B5DF0E12DF}"/>
                </a:ext>
              </a:extLst>
            </p:cNvPr>
            <p:cNvCxnSpPr>
              <a:cxnSpLocks/>
            </p:cNvCxnSpPr>
            <p:nvPr/>
          </p:nvCxnSpPr>
          <p:spPr bwMode="auto">
            <a:xfrm>
              <a:off x="7281473" y="4576150"/>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4895CCF4-78D6-4C9F-AB15-1336757FA1FB}"/>
                </a:ext>
              </a:extLst>
            </p:cNvPr>
            <p:cNvCxnSpPr>
              <a:cxnSpLocks/>
            </p:cNvCxnSpPr>
            <p:nvPr/>
          </p:nvCxnSpPr>
          <p:spPr bwMode="auto">
            <a:xfrm>
              <a:off x="7281473" y="4719756"/>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3C06D2E3-FB7B-4319-8929-1B75868AC29E}"/>
                </a:ext>
              </a:extLst>
            </p:cNvPr>
            <p:cNvCxnSpPr>
              <a:cxnSpLocks/>
            </p:cNvCxnSpPr>
            <p:nvPr/>
          </p:nvCxnSpPr>
          <p:spPr bwMode="auto">
            <a:xfrm>
              <a:off x="7281473" y="4863362"/>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8DFCA14C-EAD0-42F7-B171-2714BAAFB303}"/>
                </a:ext>
              </a:extLst>
            </p:cNvPr>
            <p:cNvCxnSpPr>
              <a:cxnSpLocks/>
            </p:cNvCxnSpPr>
            <p:nvPr/>
          </p:nvCxnSpPr>
          <p:spPr bwMode="auto">
            <a:xfrm>
              <a:off x="7281473" y="5006968"/>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9B1A8EC0-8A0C-4448-9AA2-64DE131A8CE5}"/>
                </a:ext>
              </a:extLst>
            </p:cNvPr>
            <p:cNvCxnSpPr>
              <a:cxnSpLocks/>
            </p:cNvCxnSpPr>
            <p:nvPr/>
          </p:nvCxnSpPr>
          <p:spPr bwMode="auto">
            <a:xfrm>
              <a:off x="7281473" y="5150574"/>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EDF116C-021B-4E8D-9C5F-873EF448E87F}"/>
                </a:ext>
              </a:extLst>
            </p:cNvPr>
            <p:cNvCxnSpPr>
              <a:cxnSpLocks/>
            </p:cNvCxnSpPr>
            <p:nvPr/>
          </p:nvCxnSpPr>
          <p:spPr bwMode="auto">
            <a:xfrm>
              <a:off x="7281473" y="5294180"/>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BFE05765-0D5E-4EF7-AD30-28FC46EF1086}"/>
                </a:ext>
              </a:extLst>
            </p:cNvPr>
            <p:cNvCxnSpPr>
              <a:cxnSpLocks/>
            </p:cNvCxnSpPr>
            <p:nvPr/>
          </p:nvCxnSpPr>
          <p:spPr bwMode="auto">
            <a:xfrm>
              <a:off x="7281473" y="5437786"/>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237EFB6B-E27D-4A7B-9F3F-3A77B4BDBC56}"/>
                </a:ext>
              </a:extLst>
            </p:cNvPr>
            <p:cNvCxnSpPr>
              <a:cxnSpLocks/>
            </p:cNvCxnSpPr>
            <p:nvPr/>
          </p:nvCxnSpPr>
          <p:spPr bwMode="auto">
            <a:xfrm>
              <a:off x="7281473" y="5581392"/>
              <a:ext cx="92439"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7A10DA58-B52D-413C-B53D-1096ADC8AFC2}"/>
                </a:ext>
              </a:extLst>
            </p:cNvPr>
            <p:cNvCxnSpPr>
              <a:cxnSpLocks/>
            </p:cNvCxnSpPr>
            <p:nvPr/>
          </p:nvCxnSpPr>
          <p:spPr bwMode="auto">
            <a:xfrm>
              <a:off x="7281473" y="5724997"/>
              <a:ext cx="92439" cy="0"/>
            </a:xfrm>
            <a:prstGeom prst="line">
              <a:avLst/>
            </a:prstGeom>
            <a:noFill/>
            <a:ln w="28575" cap="flat" cmpd="sng" algn="ctr">
              <a:solidFill>
                <a:schemeClr val="bg1"/>
              </a:solidFill>
              <a:prstDash val="solid"/>
              <a:round/>
              <a:headEnd type="none" w="med" len="med"/>
              <a:tailEnd type="none" w="med" len="med"/>
            </a:ln>
            <a:effectLst/>
          </p:spPr>
        </p:cxnSp>
      </p:grpSp>
      <p:cxnSp>
        <p:nvCxnSpPr>
          <p:cNvPr id="100" name="Straight Connector 99">
            <a:extLst>
              <a:ext uri="{FF2B5EF4-FFF2-40B4-BE49-F238E27FC236}">
                <a16:creationId xmlns:a16="http://schemas.microsoft.com/office/drawing/2014/main" id="{5F8C93AC-B467-4829-AA47-0C7AC76C92F9}"/>
              </a:ext>
            </a:extLst>
          </p:cNvPr>
          <p:cNvCxnSpPr>
            <a:cxnSpLocks/>
          </p:cNvCxnSpPr>
          <p:nvPr/>
        </p:nvCxnSpPr>
        <p:spPr bwMode="auto">
          <a:xfrm>
            <a:off x="8607344"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1935C29-2BE8-4C1A-B90C-41AE2CBF8C80}"/>
              </a:ext>
            </a:extLst>
          </p:cNvPr>
          <p:cNvCxnSpPr>
            <a:cxnSpLocks/>
          </p:cNvCxnSpPr>
          <p:nvPr/>
        </p:nvCxnSpPr>
        <p:spPr bwMode="auto">
          <a:xfrm>
            <a:off x="8905486"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62146423-47B1-4B56-895C-EBDF9832DA8E}"/>
              </a:ext>
            </a:extLst>
          </p:cNvPr>
          <p:cNvCxnSpPr>
            <a:cxnSpLocks/>
          </p:cNvCxnSpPr>
          <p:nvPr/>
        </p:nvCxnSpPr>
        <p:spPr bwMode="auto">
          <a:xfrm>
            <a:off x="9203628"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7F60A6D-A412-4813-A25F-C37883BB73FA}"/>
              </a:ext>
            </a:extLst>
          </p:cNvPr>
          <p:cNvCxnSpPr>
            <a:cxnSpLocks/>
          </p:cNvCxnSpPr>
          <p:nvPr/>
        </p:nvCxnSpPr>
        <p:spPr bwMode="auto">
          <a:xfrm>
            <a:off x="9501770"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127A9AF-604E-46A5-B283-8701394DD8D0}"/>
              </a:ext>
            </a:extLst>
          </p:cNvPr>
          <p:cNvCxnSpPr>
            <a:cxnSpLocks/>
          </p:cNvCxnSpPr>
          <p:nvPr/>
        </p:nvCxnSpPr>
        <p:spPr bwMode="auto">
          <a:xfrm>
            <a:off x="9799912"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A9AEF9D-3BAB-4D9B-9E25-4B39EEDCB274}"/>
              </a:ext>
            </a:extLst>
          </p:cNvPr>
          <p:cNvCxnSpPr>
            <a:cxnSpLocks/>
          </p:cNvCxnSpPr>
          <p:nvPr/>
        </p:nvCxnSpPr>
        <p:spPr bwMode="auto">
          <a:xfrm>
            <a:off x="10098054"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A1FA6743-435A-4D06-8516-54AD4570D437}"/>
              </a:ext>
            </a:extLst>
          </p:cNvPr>
          <p:cNvCxnSpPr>
            <a:cxnSpLocks/>
          </p:cNvCxnSpPr>
          <p:nvPr/>
        </p:nvCxnSpPr>
        <p:spPr bwMode="auto">
          <a:xfrm>
            <a:off x="10396196"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4137CCEF-66F9-4012-914B-A36636B9BC5A}"/>
              </a:ext>
            </a:extLst>
          </p:cNvPr>
          <p:cNvCxnSpPr>
            <a:cxnSpLocks/>
          </p:cNvCxnSpPr>
          <p:nvPr/>
        </p:nvCxnSpPr>
        <p:spPr bwMode="auto">
          <a:xfrm>
            <a:off x="10694338"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AC12F707-AB0A-4B18-806D-FA0F396BB35A}"/>
              </a:ext>
            </a:extLst>
          </p:cNvPr>
          <p:cNvCxnSpPr>
            <a:cxnSpLocks/>
          </p:cNvCxnSpPr>
          <p:nvPr/>
        </p:nvCxnSpPr>
        <p:spPr bwMode="auto">
          <a:xfrm>
            <a:off x="10992480" y="5788409"/>
            <a:ext cx="0" cy="70339"/>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52356CAB-8EFB-45AE-AC32-A2AA3C9A80A7}"/>
              </a:ext>
            </a:extLst>
          </p:cNvPr>
          <p:cNvCxnSpPr>
            <a:cxnSpLocks/>
          </p:cNvCxnSpPr>
          <p:nvPr/>
        </p:nvCxnSpPr>
        <p:spPr bwMode="auto">
          <a:xfrm>
            <a:off x="11290626" y="5788409"/>
            <a:ext cx="0" cy="70339"/>
          </a:xfrm>
          <a:prstGeom prst="line">
            <a:avLst/>
          </a:prstGeom>
          <a:noFill/>
          <a:ln w="28575" cap="flat" cmpd="sng" algn="ctr">
            <a:solidFill>
              <a:schemeClr val="bg1"/>
            </a:solidFill>
            <a:prstDash val="solid"/>
            <a:round/>
            <a:headEnd type="none" w="med" len="med"/>
            <a:tailEnd type="none" w="med" len="med"/>
          </a:ln>
          <a:effectLst/>
        </p:spPr>
      </p:cxnSp>
      <p:sp>
        <p:nvSpPr>
          <p:cNvPr id="111" name="TextBox 110">
            <a:extLst>
              <a:ext uri="{FF2B5EF4-FFF2-40B4-BE49-F238E27FC236}">
                <a16:creationId xmlns:a16="http://schemas.microsoft.com/office/drawing/2014/main" id="{A9538988-92F0-494D-91BB-C2E223DEC7C0}"/>
              </a:ext>
            </a:extLst>
          </p:cNvPr>
          <p:cNvSpPr txBox="1"/>
          <p:nvPr/>
        </p:nvSpPr>
        <p:spPr bwMode="auto">
          <a:xfrm>
            <a:off x="9253415" y="5985283"/>
            <a:ext cx="1604759" cy="307777"/>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zh-CN" sz="1400" b="1" i="0" u="none" strike="noStrike" kern="1200" cap="none" spc="0" normalizeH="0" baseline="0">
                <a:ln>
                  <a:noFill/>
                </a:ln>
                <a:solidFill>
                  <a:srgbClr val="000000"/>
                </a:solidFill>
                <a:effectLst/>
                <a:uLnTx/>
                <a:uFillTx/>
                <a:latin typeface="Calibri" panose="020F0502020204030204" pitchFamily="34" charset="0"/>
                <a:ea typeface="+mn-ea"/>
                <a:cs typeface="+mn-cs"/>
              </a:rPr>
              <a:t>流行率 (%)</a:t>
            </a:r>
          </a:p>
        </p:txBody>
      </p:sp>
      <p:sp>
        <p:nvSpPr>
          <p:cNvPr id="112" name="TextBox 111">
            <a:extLst>
              <a:ext uri="{FF2B5EF4-FFF2-40B4-BE49-F238E27FC236}">
                <a16:creationId xmlns:a16="http://schemas.microsoft.com/office/drawing/2014/main" id="{EFDDD700-B8E3-48FD-87ED-D4C763042312}"/>
              </a:ext>
            </a:extLst>
          </p:cNvPr>
          <p:cNvSpPr txBox="1"/>
          <p:nvPr/>
        </p:nvSpPr>
        <p:spPr bwMode="auto">
          <a:xfrm>
            <a:off x="8471876" y="5782083"/>
            <a:ext cx="268329" cy="307777"/>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zh-CN" sz="1400" b="0" i="0" u="none" strike="noStrike" kern="1200" cap="none" spc="0" normalizeH="0" baseline="0">
                <a:ln>
                  <a:noFill/>
                </a:ln>
                <a:solidFill>
                  <a:srgbClr val="000000"/>
                </a:solidFill>
                <a:effectLst/>
                <a:uLnTx/>
                <a:uFillTx/>
                <a:latin typeface="Calibri" panose="020F0502020204030204" pitchFamily="34" charset="0"/>
                <a:ea typeface="+mn-ea"/>
                <a:cs typeface="+mn-cs"/>
              </a:rPr>
              <a:t>0</a:t>
            </a:r>
          </a:p>
        </p:txBody>
      </p:sp>
      <p:sp>
        <p:nvSpPr>
          <p:cNvPr id="113" name="TextBox 112">
            <a:extLst>
              <a:ext uri="{FF2B5EF4-FFF2-40B4-BE49-F238E27FC236}">
                <a16:creationId xmlns:a16="http://schemas.microsoft.com/office/drawing/2014/main" id="{A7141A4B-C181-4D0B-B3F9-56531DF168F8}"/>
              </a:ext>
            </a:extLst>
          </p:cNvPr>
          <p:cNvSpPr txBox="1"/>
          <p:nvPr/>
        </p:nvSpPr>
        <p:spPr bwMode="auto">
          <a:xfrm>
            <a:off x="8774071" y="5782083"/>
            <a:ext cx="268329" cy="307777"/>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zh-CN" sz="1400" b="0" i="0" u="none" strike="noStrike" kern="1200" cap="none" spc="0" normalizeH="0" baseline="0">
                <a:ln>
                  <a:noFill/>
                </a:ln>
                <a:solidFill>
                  <a:srgbClr val="000000"/>
                </a:solidFill>
                <a:effectLst/>
                <a:uLnTx/>
                <a:uFillTx/>
                <a:latin typeface="Calibri" panose="020F0502020204030204" pitchFamily="34" charset="0"/>
                <a:ea typeface="+mn-ea"/>
                <a:cs typeface="+mn-cs"/>
              </a:rPr>
              <a:t>1</a:t>
            </a:r>
          </a:p>
        </p:txBody>
      </p:sp>
      <p:sp>
        <p:nvSpPr>
          <p:cNvPr id="114" name="TextBox 113">
            <a:extLst>
              <a:ext uri="{FF2B5EF4-FFF2-40B4-BE49-F238E27FC236}">
                <a16:creationId xmlns:a16="http://schemas.microsoft.com/office/drawing/2014/main" id="{FD9F3328-A691-41A8-818D-F99625FE4436}"/>
              </a:ext>
            </a:extLst>
          </p:cNvPr>
          <p:cNvSpPr txBox="1"/>
          <p:nvPr/>
        </p:nvSpPr>
        <p:spPr bwMode="auto">
          <a:xfrm>
            <a:off x="9072358" y="5782083"/>
            <a:ext cx="268329" cy="307777"/>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zh-CN" sz="1400" b="0" i="0" u="none" strike="noStrike" kern="1200" cap="none" spc="0" normalizeH="0" baseline="0">
                <a:ln>
                  <a:noFill/>
                </a:ln>
                <a:solidFill>
                  <a:srgbClr val="000000"/>
                </a:solidFill>
                <a:effectLst/>
                <a:uLnTx/>
                <a:uFillTx/>
                <a:latin typeface="Calibri" panose="020F0502020204030204" pitchFamily="34" charset="0"/>
                <a:ea typeface="+mn-ea"/>
                <a:cs typeface="+mn-cs"/>
              </a:rPr>
              <a:t>2</a:t>
            </a:r>
          </a:p>
        </p:txBody>
      </p:sp>
      <p:sp>
        <p:nvSpPr>
          <p:cNvPr id="115" name="TextBox 114">
            <a:extLst>
              <a:ext uri="{FF2B5EF4-FFF2-40B4-BE49-F238E27FC236}">
                <a16:creationId xmlns:a16="http://schemas.microsoft.com/office/drawing/2014/main" id="{F4CB3BDE-53C5-40AD-AB50-CCAF7EC4A58C}"/>
              </a:ext>
            </a:extLst>
          </p:cNvPr>
          <p:cNvSpPr txBox="1"/>
          <p:nvPr/>
        </p:nvSpPr>
        <p:spPr bwMode="auto">
          <a:xfrm>
            <a:off x="9374553" y="5782083"/>
            <a:ext cx="268329" cy="307777"/>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zh-CN" sz="1400" b="0" i="0" u="none" strike="noStrike" kern="1200" cap="none" spc="0" normalizeH="0" baseline="0">
                <a:ln>
                  <a:noFill/>
                </a:ln>
                <a:solidFill>
                  <a:srgbClr val="000000"/>
                </a:solidFill>
                <a:effectLst/>
                <a:uLnTx/>
                <a:uFillTx/>
                <a:latin typeface="Calibri" panose="020F0502020204030204" pitchFamily="34" charset="0"/>
                <a:ea typeface="+mn-ea"/>
                <a:cs typeface="+mn-cs"/>
              </a:rPr>
              <a:t>3</a:t>
            </a:r>
          </a:p>
        </p:txBody>
      </p:sp>
      <p:sp>
        <p:nvSpPr>
          <p:cNvPr id="116" name="TextBox 115">
            <a:extLst>
              <a:ext uri="{FF2B5EF4-FFF2-40B4-BE49-F238E27FC236}">
                <a16:creationId xmlns:a16="http://schemas.microsoft.com/office/drawing/2014/main" id="{0A6B4FA7-33F8-4677-B599-417471A5A177}"/>
              </a:ext>
            </a:extLst>
          </p:cNvPr>
          <p:cNvSpPr txBox="1"/>
          <p:nvPr/>
        </p:nvSpPr>
        <p:spPr bwMode="auto">
          <a:xfrm>
            <a:off x="9668932" y="5782083"/>
            <a:ext cx="268329" cy="307777"/>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zh-CN" sz="1400" b="0" i="0" u="none" strike="noStrike" kern="1200" cap="none" spc="0" normalizeH="0" baseline="0">
                <a:ln>
                  <a:noFill/>
                </a:ln>
                <a:solidFill>
                  <a:srgbClr val="000000"/>
                </a:solidFill>
                <a:effectLst/>
                <a:uLnTx/>
                <a:uFillTx/>
                <a:latin typeface="Calibri" panose="020F0502020204030204" pitchFamily="34" charset="0"/>
                <a:ea typeface="+mn-ea"/>
                <a:cs typeface="+mn-cs"/>
              </a:rPr>
              <a:t>4</a:t>
            </a:r>
          </a:p>
        </p:txBody>
      </p:sp>
      <p:sp>
        <p:nvSpPr>
          <p:cNvPr id="117" name="TextBox 116">
            <a:extLst>
              <a:ext uri="{FF2B5EF4-FFF2-40B4-BE49-F238E27FC236}">
                <a16:creationId xmlns:a16="http://schemas.microsoft.com/office/drawing/2014/main" id="{E19E6D7F-EAE0-4586-A52C-1E57E8224023}"/>
              </a:ext>
            </a:extLst>
          </p:cNvPr>
          <p:cNvSpPr txBox="1"/>
          <p:nvPr/>
        </p:nvSpPr>
        <p:spPr bwMode="auto">
          <a:xfrm>
            <a:off x="9963311" y="5782083"/>
            <a:ext cx="268329" cy="307777"/>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zh-CN" sz="1400" b="0" i="0" u="none" strike="noStrike" kern="1200" cap="none" spc="0" normalizeH="0" baseline="0">
                <a:ln>
                  <a:noFill/>
                </a:ln>
                <a:solidFill>
                  <a:srgbClr val="000000"/>
                </a:solidFill>
                <a:effectLst/>
                <a:uLnTx/>
                <a:uFillTx/>
                <a:latin typeface="Calibri" panose="020F0502020204030204" pitchFamily="34" charset="0"/>
                <a:ea typeface="+mn-ea"/>
                <a:cs typeface="+mn-cs"/>
              </a:rPr>
              <a:t>5</a:t>
            </a:r>
          </a:p>
        </p:txBody>
      </p:sp>
      <p:sp>
        <p:nvSpPr>
          <p:cNvPr id="118" name="TextBox 117">
            <a:extLst>
              <a:ext uri="{FF2B5EF4-FFF2-40B4-BE49-F238E27FC236}">
                <a16:creationId xmlns:a16="http://schemas.microsoft.com/office/drawing/2014/main" id="{757E42DF-61B9-4B11-9087-00A18B25D3A4}"/>
              </a:ext>
            </a:extLst>
          </p:cNvPr>
          <p:cNvSpPr txBox="1"/>
          <p:nvPr/>
        </p:nvSpPr>
        <p:spPr bwMode="auto">
          <a:xfrm>
            <a:off x="10269414" y="5782083"/>
            <a:ext cx="268329" cy="307777"/>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zh-CN" sz="1400" b="0" i="0" u="none" strike="noStrike" kern="1200" cap="none" spc="0" normalizeH="0" baseline="0">
                <a:ln>
                  <a:noFill/>
                </a:ln>
                <a:solidFill>
                  <a:srgbClr val="000000"/>
                </a:solidFill>
                <a:effectLst/>
                <a:uLnTx/>
                <a:uFillTx/>
                <a:latin typeface="Calibri" panose="020F0502020204030204" pitchFamily="34" charset="0"/>
                <a:ea typeface="+mn-ea"/>
                <a:cs typeface="+mn-cs"/>
              </a:rPr>
              <a:t>6</a:t>
            </a:r>
          </a:p>
        </p:txBody>
      </p:sp>
      <p:sp>
        <p:nvSpPr>
          <p:cNvPr id="119" name="TextBox 118">
            <a:extLst>
              <a:ext uri="{FF2B5EF4-FFF2-40B4-BE49-F238E27FC236}">
                <a16:creationId xmlns:a16="http://schemas.microsoft.com/office/drawing/2014/main" id="{AC6EB233-979D-4132-8C5D-0DCEEA66CF62}"/>
              </a:ext>
            </a:extLst>
          </p:cNvPr>
          <p:cNvSpPr txBox="1"/>
          <p:nvPr/>
        </p:nvSpPr>
        <p:spPr bwMode="auto">
          <a:xfrm>
            <a:off x="10548163" y="5782083"/>
            <a:ext cx="268329" cy="307777"/>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zh-CN" sz="1400" b="0" i="0" u="none" strike="noStrike" kern="1200" cap="none" spc="0" normalizeH="0" baseline="0">
                <a:ln>
                  <a:noFill/>
                </a:ln>
                <a:solidFill>
                  <a:srgbClr val="000000"/>
                </a:solidFill>
                <a:effectLst/>
                <a:uLnTx/>
                <a:uFillTx/>
                <a:latin typeface="Calibri" panose="020F0502020204030204" pitchFamily="34" charset="0"/>
                <a:ea typeface="+mn-ea"/>
                <a:cs typeface="+mn-cs"/>
              </a:rPr>
              <a:t>7</a:t>
            </a:r>
          </a:p>
        </p:txBody>
      </p:sp>
      <p:sp>
        <p:nvSpPr>
          <p:cNvPr id="120" name="TextBox 119">
            <a:extLst>
              <a:ext uri="{FF2B5EF4-FFF2-40B4-BE49-F238E27FC236}">
                <a16:creationId xmlns:a16="http://schemas.microsoft.com/office/drawing/2014/main" id="{C9A460E7-06D6-47E2-8EF6-7CDAA8E51C53}"/>
              </a:ext>
            </a:extLst>
          </p:cNvPr>
          <p:cNvSpPr txBox="1"/>
          <p:nvPr/>
        </p:nvSpPr>
        <p:spPr bwMode="auto">
          <a:xfrm>
            <a:off x="10854265" y="5782083"/>
            <a:ext cx="268329" cy="307777"/>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zh-CN" sz="1400" b="0" i="0" u="none" strike="noStrike" kern="1200" cap="none" spc="0" normalizeH="0" baseline="0">
                <a:ln>
                  <a:noFill/>
                </a:ln>
                <a:solidFill>
                  <a:srgbClr val="000000"/>
                </a:solidFill>
                <a:effectLst/>
                <a:uLnTx/>
                <a:uFillTx/>
                <a:latin typeface="Calibri" panose="020F0502020204030204" pitchFamily="34" charset="0"/>
                <a:ea typeface="+mn-ea"/>
                <a:cs typeface="+mn-cs"/>
              </a:rPr>
              <a:t>8</a:t>
            </a:r>
          </a:p>
        </p:txBody>
      </p:sp>
      <p:sp>
        <p:nvSpPr>
          <p:cNvPr id="121" name="TextBox 120">
            <a:extLst>
              <a:ext uri="{FF2B5EF4-FFF2-40B4-BE49-F238E27FC236}">
                <a16:creationId xmlns:a16="http://schemas.microsoft.com/office/drawing/2014/main" id="{58F4033F-F6E5-4C6E-A286-3AA70079761C}"/>
              </a:ext>
            </a:extLst>
          </p:cNvPr>
          <p:cNvSpPr txBox="1"/>
          <p:nvPr/>
        </p:nvSpPr>
        <p:spPr bwMode="auto">
          <a:xfrm>
            <a:off x="11148645" y="5782083"/>
            <a:ext cx="268329" cy="307777"/>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zh-CN" sz="1400" b="0" i="0" u="none" strike="noStrike" kern="1200" cap="none" spc="0" normalizeH="0" baseline="0">
                <a:ln>
                  <a:noFill/>
                </a:ln>
                <a:solidFill>
                  <a:srgbClr val="000000"/>
                </a:solidFill>
                <a:effectLst/>
                <a:uLnTx/>
                <a:uFillTx/>
                <a:latin typeface="Calibri" panose="020F0502020204030204" pitchFamily="34" charset="0"/>
                <a:ea typeface="+mn-ea"/>
                <a:cs typeface="+mn-cs"/>
              </a:rPr>
              <a:t>9</a:t>
            </a:r>
          </a:p>
        </p:txBody>
      </p:sp>
      <p:sp>
        <p:nvSpPr>
          <p:cNvPr id="122" name="TextBox 121">
            <a:extLst>
              <a:ext uri="{FF2B5EF4-FFF2-40B4-BE49-F238E27FC236}">
                <a16:creationId xmlns:a16="http://schemas.microsoft.com/office/drawing/2014/main" id="{FAF96BC4-70A3-43CA-BEF1-7AA84ACE81C0}"/>
              </a:ext>
            </a:extLst>
          </p:cNvPr>
          <p:cNvSpPr txBox="1"/>
          <p:nvPr/>
        </p:nvSpPr>
        <p:spPr bwMode="auto">
          <a:xfrm rot="16200000">
            <a:off x="9031441" y="1584375"/>
            <a:ext cx="780175" cy="307777"/>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zh-CN" sz="1400" b="1" i="0" u="none" strike="noStrike" kern="1200" cap="none" spc="0" normalizeH="0" baseline="0">
                <a:ln>
                  <a:noFill/>
                </a:ln>
                <a:solidFill>
                  <a:srgbClr val="000000"/>
                </a:solidFill>
                <a:effectLst/>
                <a:uLnTx/>
                <a:uFillTx/>
                <a:latin typeface="Calibri" panose="020F0502020204030204" pitchFamily="34" charset="0"/>
                <a:ea typeface="+mn-ea"/>
                <a:cs typeface="+mn-cs"/>
              </a:rPr>
              <a:t>MACDP</a:t>
            </a:r>
          </a:p>
        </p:txBody>
      </p:sp>
      <p:sp>
        <p:nvSpPr>
          <p:cNvPr id="123" name="TextBox 122">
            <a:extLst>
              <a:ext uri="{FF2B5EF4-FFF2-40B4-BE49-F238E27FC236}">
                <a16:creationId xmlns:a16="http://schemas.microsoft.com/office/drawing/2014/main" id="{D1295769-E32A-4E81-8EBA-419AEFDC4F0D}"/>
              </a:ext>
            </a:extLst>
          </p:cNvPr>
          <p:cNvSpPr txBox="1"/>
          <p:nvPr/>
        </p:nvSpPr>
        <p:spPr bwMode="auto">
          <a:xfrm rot="16200000">
            <a:off x="9531641" y="1614385"/>
            <a:ext cx="626635" cy="307777"/>
          </a:xfrm>
          <a:prstGeom prst="rect">
            <a:avLst/>
          </a:prstGeom>
          <a:noFill/>
          <a:ln>
            <a:noFill/>
          </a:ln>
          <a:extLst>
            <a:ext uri="{909E8E84-426E-40dd-AFC4-6F175D3DCCD1}">
              <a14:hiddenFill xmlns="" xmlns:a14="http://schemas.microsoft.com/office/drawing/2010/main" xmlns:c15="http://schemas.microsoft.com/office/drawing/2012/chart" xmlns:c="http://schemas.openxmlformats.org/drawingml/2006/chart">
                <a:solidFill>
                  <a:srgbClr val="FFFFFF"/>
                </a:solidFill>
              </a14:hiddenFill>
            </a:ext>
            <a:ext uri="{91240B29-F687-4f45-9708-019B960494DF}">
              <a14:hiddenLine xmlns="" xmlns:a14="http://schemas.microsoft.com/office/drawing/2010/main" xmlns:c15="http://schemas.microsoft.com/office/drawing/2012/chart" xmlns:c="http://schemas.openxmlformats.org/drawingml/2006/chart"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zh-CN" sz="1400" b="1" i="0" u="none" strike="noStrike" kern="1200" cap="none" spc="0" normalizeH="0" baseline="0">
                <a:ln>
                  <a:noFill/>
                </a:ln>
                <a:solidFill>
                  <a:srgbClr val="000000"/>
                </a:solidFill>
                <a:effectLst/>
                <a:uLnTx/>
                <a:uFillTx/>
                <a:latin typeface="Calibri" panose="020F0502020204030204" pitchFamily="34" charset="0"/>
                <a:ea typeface="+mn-ea"/>
                <a:cs typeface="+mn-cs"/>
              </a:rPr>
              <a:t>TBDR</a:t>
            </a:r>
          </a:p>
        </p:txBody>
      </p:sp>
      <p:cxnSp>
        <p:nvCxnSpPr>
          <p:cNvPr id="125" name="Straight Connector 124">
            <a:extLst>
              <a:ext uri="{FF2B5EF4-FFF2-40B4-BE49-F238E27FC236}">
                <a16:creationId xmlns:a16="http://schemas.microsoft.com/office/drawing/2014/main" id="{3091E860-807F-4D0F-8790-58CF892BDC8F}"/>
              </a:ext>
            </a:extLst>
          </p:cNvPr>
          <p:cNvCxnSpPr/>
          <p:nvPr/>
        </p:nvCxnSpPr>
        <p:spPr bwMode="auto">
          <a:xfrm>
            <a:off x="9429902" y="2062061"/>
            <a:ext cx="0" cy="372618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4C39418-6BA0-4B56-819B-4F5EB15229EC}"/>
              </a:ext>
            </a:extLst>
          </p:cNvPr>
          <p:cNvCxnSpPr/>
          <p:nvPr/>
        </p:nvCxnSpPr>
        <p:spPr bwMode="auto">
          <a:xfrm>
            <a:off x="9858896" y="2062061"/>
            <a:ext cx="0" cy="3726180"/>
          </a:xfrm>
          <a:prstGeom prst="line">
            <a:avLst/>
          </a:prstGeom>
          <a:noFill/>
          <a:ln w="28575" cap="flat" cmpd="sng" algn="ctr">
            <a:solidFill>
              <a:schemeClr val="bg1"/>
            </a:solidFill>
            <a:prstDash val="sysDot"/>
            <a:round/>
            <a:headEnd type="none" w="med" len="med"/>
            <a:tailEnd type="none" w="med" len="med"/>
          </a:ln>
          <a:effectLst/>
        </p:spPr>
      </p:cxnSp>
      <p:grpSp>
        <p:nvGrpSpPr>
          <p:cNvPr id="136" name="Group 135">
            <a:extLst>
              <a:ext uri="{FF2B5EF4-FFF2-40B4-BE49-F238E27FC236}">
                <a16:creationId xmlns:a16="http://schemas.microsoft.com/office/drawing/2014/main" id="{9282EF1F-15A8-4965-A1A1-0A87D72C70EC}"/>
              </a:ext>
            </a:extLst>
          </p:cNvPr>
          <p:cNvGrpSpPr/>
          <p:nvPr/>
        </p:nvGrpSpPr>
        <p:grpSpPr>
          <a:xfrm>
            <a:off x="8676601" y="5074720"/>
            <a:ext cx="952246" cy="104991"/>
            <a:chOff x="8676424" y="5090852"/>
            <a:chExt cx="952246" cy="104991"/>
          </a:xfrm>
        </p:grpSpPr>
        <p:cxnSp>
          <p:nvCxnSpPr>
            <p:cNvPr id="128" name="Straight Connector 127">
              <a:extLst>
                <a:ext uri="{FF2B5EF4-FFF2-40B4-BE49-F238E27FC236}">
                  <a16:creationId xmlns:a16="http://schemas.microsoft.com/office/drawing/2014/main" id="{BAD9E6CE-2C3D-42B8-BF34-3DB00F641C75}"/>
                </a:ext>
              </a:extLst>
            </p:cNvPr>
            <p:cNvCxnSpPr/>
            <p:nvPr/>
          </p:nvCxnSpPr>
          <p:spPr bwMode="auto">
            <a:xfrm>
              <a:off x="8678865" y="5140906"/>
              <a:ext cx="937595"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7EFFEAB5-5EA4-4577-9C82-17456EBFD16E}"/>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CFB15D3B-4E98-4062-8704-BF98EE6C8798}"/>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9A24F1FC-AEAC-4531-BB9A-A71C6FCABD33}"/>
              </a:ext>
            </a:extLst>
          </p:cNvPr>
          <p:cNvGrpSpPr/>
          <p:nvPr/>
        </p:nvGrpSpPr>
        <p:grpSpPr>
          <a:xfrm>
            <a:off x="9358375" y="5211419"/>
            <a:ext cx="187908" cy="104991"/>
            <a:chOff x="8676424" y="5090852"/>
            <a:chExt cx="952246" cy="104991"/>
          </a:xfrm>
        </p:grpSpPr>
        <p:cxnSp>
          <p:nvCxnSpPr>
            <p:cNvPr id="138" name="Straight Connector 137">
              <a:extLst>
                <a:ext uri="{FF2B5EF4-FFF2-40B4-BE49-F238E27FC236}">
                  <a16:creationId xmlns:a16="http://schemas.microsoft.com/office/drawing/2014/main" id="{5A50B5E4-01F3-4CDC-9CB0-B68E37FC5FC0}"/>
                </a:ext>
              </a:extLst>
            </p:cNvPr>
            <p:cNvCxnSpPr/>
            <p:nvPr/>
          </p:nvCxnSpPr>
          <p:spPr bwMode="auto">
            <a:xfrm>
              <a:off x="8678865" y="5140906"/>
              <a:ext cx="937595"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E2F54D07-7E90-4EA7-A845-CB83F875C8BF}"/>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96DFEB2-7D55-425C-8613-56EAC077C44B}"/>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17BBE1FE-A086-43D3-850B-296AED27311F}"/>
              </a:ext>
            </a:extLst>
          </p:cNvPr>
          <p:cNvGrpSpPr/>
          <p:nvPr/>
        </p:nvGrpSpPr>
        <p:grpSpPr>
          <a:xfrm>
            <a:off x="9386164" y="5353012"/>
            <a:ext cx="142916" cy="104991"/>
            <a:chOff x="8676424" y="5090852"/>
            <a:chExt cx="952246" cy="104991"/>
          </a:xfrm>
        </p:grpSpPr>
        <p:cxnSp>
          <p:nvCxnSpPr>
            <p:cNvPr id="142" name="Straight Connector 141">
              <a:extLst>
                <a:ext uri="{FF2B5EF4-FFF2-40B4-BE49-F238E27FC236}">
                  <a16:creationId xmlns:a16="http://schemas.microsoft.com/office/drawing/2014/main" id="{82F20DBE-8561-481F-9731-5ABA27D86013}"/>
                </a:ext>
              </a:extLst>
            </p:cNvPr>
            <p:cNvCxnSpPr/>
            <p:nvPr/>
          </p:nvCxnSpPr>
          <p:spPr bwMode="auto">
            <a:xfrm>
              <a:off x="8678865" y="5140906"/>
              <a:ext cx="937595"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B8BF245D-51AA-4057-914D-23C236AA030F}"/>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612A7AB-4192-4A4A-BA10-DDB793ACCDEF}"/>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B58CBF79-B15B-42F7-BD2D-91E262698157}"/>
              </a:ext>
            </a:extLst>
          </p:cNvPr>
          <p:cNvGrpSpPr/>
          <p:nvPr/>
        </p:nvGrpSpPr>
        <p:grpSpPr>
          <a:xfrm>
            <a:off x="9392525" y="5496855"/>
            <a:ext cx="45719" cy="104991"/>
            <a:chOff x="8676424" y="5090852"/>
            <a:chExt cx="952246" cy="104991"/>
          </a:xfrm>
        </p:grpSpPr>
        <p:cxnSp>
          <p:nvCxnSpPr>
            <p:cNvPr id="146" name="Straight Connector 145">
              <a:extLst>
                <a:ext uri="{FF2B5EF4-FFF2-40B4-BE49-F238E27FC236}">
                  <a16:creationId xmlns:a16="http://schemas.microsoft.com/office/drawing/2014/main" id="{E308040B-9423-4D51-8684-48C1341B0835}"/>
                </a:ext>
              </a:extLst>
            </p:cNvPr>
            <p:cNvCxnSpPr/>
            <p:nvPr/>
          </p:nvCxnSpPr>
          <p:spPr bwMode="auto">
            <a:xfrm>
              <a:off x="8678865" y="5140906"/>
              <a:ext cx="937595"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5A2121E-0083-4AA0-82B8-DF8C7413BC54}"/>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62725C4A-71C5-4388-9138-798A0F7AC88E}"/>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cxnSp>
        <p:nvCxnSpPr>
          <p:cNvPr id="149" name="Straight Connector 148">
            <a:extLst>
              <a:ext uri="{FF2B5EF4-FFF2-40B4-BE49-F238E27FC236}">
                <a16:creationId xmlns:a16="http://schemas.microsoft.com/office/drawing/2014/main" id="{090383EE-2CCB-4D45-8CA0-D06EA0AC436A}"/>
              </a:ext>
            </a:extLst>
          </p:cNvPr>
          <p:cNvCxnSpPr>
            <a:cxnSpLocks/>
          </p:cNvCxnSpPr>
          <p:nvPr/>
        </p:nvCxnSpPr>
        <p:spPr bwMode="auto">
          <a:xfrm>
            <a:off x="9853057" y="5664061"/>
            <a:ext cx="0" cy="104991"/>
          </a:xfrm>
          <a:prstGeom prst="line">
            <a:avLst/>
          </a:prstGeom>
          <a:noFill/>
          <a:ln w="28575" cap="flat" cmpd="sng" algn="ctr">
            <a:solidFill>
              <a:schemeClr val="bg1"/>
            </a:solidFill>
            <a:prstDash val="solid"/>
            <a:round/>
            <a:headEnd type="none" w="med" len="med"/>
            <a:tailEnd type="none" w="med" len="med"/>
          </a:ln>
          <a:effectLst/>
        </p:spPr>
      </p:cxnSp>
      <p:grpSp>
        <p:nvGrpSpPr>
          <p:cNvPr id="150" name="Group 149">
            <a:extLst>
              <a:ext uri="{FF2B5EF4-FFF2-40B4-BE49-F238E27FC236}">
                <a16:creationId xmlns:a16="http://schemas.microsoft.com/office/drawing/2014/main" id="{882249C1-4417-42FB-9430-3E6B18888494}"/>
              </a:ext>
            </a:extLst>
          </p:cNvPr>
          <p:cNvGrpSpPr/>
          <p:nvPr/>
        </p:nvGrpSpPr>
        <p:grpSpPr>
          <a:xfrm>
            <a:off x="8899625" y="4930798"/>
            <a:ext cx="1187452" cy="104991"/>
            <a:chOff x="8676424" y="5090852"/>
            <a:chExt cx="952246" cy="104991"/>
          </a:xfrm>
        </p:grpSpPr>
        <p:cxnSp>
          <p:nvCxnSpPr>
            <p:cNvPr id="151" name="Straight Connector 150">
              <a:extLst>
                <a:ext uri="{FF2B5EF4-FFF2-40B4-BE49-F238E27FC236}">
                  <a16:creationId xmlns:a16="http://schemas.microsoft.com/office/drawing/2014/main" id="{EA593B47-AEB1-41FC-AC67-716EE1206DE6}"/>
                </a:ext>
              </a:extLst>
            </p:cNvPr>
            <p:cNvCxnSpPr/>
            <p:nvPr/>
          </p:nvCxnSpPr>
          <p:spPr bwMode="auto">
            <a:xfrm>
              <a:off x="8678865" y="5140906"/>
              <a:ext cx="937595"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9B40D6DB-4FBE-4C2F-9B8A-7F244124AB84}"/>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617A3D66-FFE4-4E5C-BEA5-CE29EFD8C3CD}"/>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59011AA2-F39C-4135-81B9-B39AF7EEA79E}"/>
              </a:ext>
            </a:extLst>
          </p:cNvPr>
          <p:cNvGrpSpPr/>
          <p:nvPr/>
        </p:nvGrpSpPr>
        <p:grpSpPr>
          <a:xfrm>
            <a:off x="9048357" y="4786430"/>
            <a:ext cx="1117619" cy="104991"/>
            <a:chOff x="8676424" y="5090852"/>
            <a:chExt cx="952246" cy="104991"/>
          </a:xfrm>
        </p:grpSpPr>
        <p:cxnSp>
          <p:nvCxnSpPr>
            <p:cNvPr id="155" name="Straight Connector 154">
              <a:extLst>
                <a:ext uri="{FF2B5EF4-FFF2-40B4-BE49-F238E27FC236}">
                  <a16:creationId xmlns:a16="http://schemas.microsoft.com/office/drawing/2014/main" id="{B3AA8FA6-51F6-49FA-A951-64CBE644D751}"/>
                </a:ext>
              </a:extLst>
            </p:cNvPr>
            <p:cNvCxnSpPr/>
            <p:nvPr/>
          </p:nvCxnSpPr>
          <p:spPr bwMode="auto">
            <a:xfrm>
              <a:off x="8678865" y="5140906"/>
              <a:ext cx="937595"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FDCD3819-6EFD-4365-A3C3-E64665414B04}"/>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7DBB44B1-96C9-4923-8E2D-9A80B5101382}"/>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188F5B85-434E-47A9-B1E7-724EE1BD1CF5}"/>
              </a:ext>
            </a:extLst>
          </p:cNvPr>
          <p:cNvGrpSpPr/>
          <p:nvPr/>
        </p:nvGrpSpPr>
        <p:grpSpPr>
          <a:xfrm>
            <a:off x="9472191" y="4645425"/>
            <a:ext cx="1277437" cy="104991"/>
            <a:chOff x="8676424" y="5090852"/>
            <a:chExt cx="957204" cy="104991"/>
          </a:xfrm>
        </p:grpSpPr>
        <p:cxnSp>
          <p:nvCxnSpPr>
            <p:cNvPr id="159" name="Straight Connector 158">
              <a:extLst>
                <a:ext uri="{FF2B5EF4-FFF2-40B4-BE49-F238E27FC236}">
                  <a16:creationId xmlns:a16="http://schemas.microsoft.com/office/drawing/2014/main" id="{A8FB8067-427F-4815-BB79-432D9945B7C2}"/>
                </a:ext>
              </a:extLst>
            </p:cNvPr>
            <p:cNvCxnSpPr>
              <a:cxnSpLocks/>
            </p:cNvCxnSpPr>
            <p:nvPr/>
          </p:nvCxnSpPr>
          <p:spPr bwMode="auto">
            <a:xfrm>
              <a:off x="8678865" y="5140906"/>
              <a:ext cx="954763"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383F24C7-64C4-4848-BFC4-1E6B6A516B29}"/>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9C847A23-6F58-42A9-9D79-D727C12BAF43}"/>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3D1D95EA-930A-438B-B5D8-BE8FEEC43BBF}"/>
              </a:ext>
            </a:extLst>
          </p:cNvPr>
          <p:cNvGrpSpPr/>
          <p:nvPr/>
        </p:nvGrpSpPr>
        <p:grpSpPr>
          <a:xfrm>
            <a:off x="9231382" y="4501719"/>
            <a:ext cx="1079409" cy="104991"/>
            <a:chOff x="8676424" y="5090852"/>
            <a:chExt cx="952246" cy="104991"/>
          </a:xfrm>
        </p:grpSpPr>
        <p:cxnSp>
          <p:nvCxnSpPr>
            <p:cNvPr id="163" name="Straight Connector 162">
              <a:extLst>
                <a:ext uri="{FF2B5EF4-FFF2-40B4-BE49-F238E27FC236}">
                  <a16:creationId xmlns:a16="http://schemas.microsoft.com/office/drawing/2014/main" id="{1D63BAD0-B84C-40A5-BC5C-9593C2A811D3}"/>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05D263EE-24C5-4EE3-AF46-522B5DB745CE}"/>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5A0C932D-DDB1-4BE1-8DFC-A20122091CE4}"/>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67440E01-0C61-48F6-957F-CCC905134EEC}"/>
              </a:ext>
            </a:extLst>
          </p:cNvPr>
          <p:cNvGrpSpPr/>
          <p:nvPr/>
        </p:nvGrpSpPr>
        <p:grpSpPr>
          <a:xfrm>
            <a:off x="9123927" y="4363620"/>
            <a:ext cx="974128" cy="104991"/>
            <a:chOff x="8676424" y="5090852"/>
            <a:chExt cx="952246" cy="104991"/>
          </a:xfrm>
        </p:grpSpPr>
        <p:cxnSp>
          <p:nvCxnSpPr>
            <p:cNvPr id="169" name="Straight Connector 168">
              <a:extLst>
                <a:ext uri="{FF2B5EF4-FFF2-40B4-BE49-F238E27FC236}">
                  <a16:creationId xmlns:a16="http://schemas.microsoft.com/office/drawing/2014/main" id="{F6DFC983-37A0-42AE-9AE6-46B2DECA475D}"/>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B39A3D97-E124-41C4-8412-379ACA48B97A}"/>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83CE6FD0-367A-43F4-8028-71C4B5DBF7A9}"/>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E6D04D9F-5C4A-40B7-97A7-02375B33A433}"/>
              </a:ext>
            </a:extLst>
          </p:cNvPr>
          <p:cNvGrpSpPr/>
          <p:nvPr/>
        </p:nvGrpSpPr>
        <p:grpSpPr>
          <a:xfrm>
            <a:off x="9399396" y="4211603"/>
            <a:ext cx="1085171" cy="104991"/>
            <a:chOff x="8676424" y="5090852"/>
            <a:chExt cx="952246" cy="104991"/>
          </a:xfrm>
        </p:grpSpPr>
        <p:cxnSp>
          <p:nvCxnSpPr>
            <p:cNvPr id="173" name="Straight Connector 172">
              <a:extLst>
                <a:ext uri="{FF2B5EF4-FFF2-40B4-BE49-F238E27FC236}">
                  <a16:creationId xmlns:a16="http://schemas.microsoft.com/office/drawing/2014/main" id="{DE017A97-DEBD-49DE-9720-D8110B4D688A}"/>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294C27C7-4E18-4C31-9413-6E888FFBD8BE}"/>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75F7E2A5-ACF4-4E31-9A54-A6A3ACAC28D0}"/>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66ACD054-48E7-47B3-ACE7-CDB8269ABA6B}"/>
              </a:ext>
            </a:extLst>
          </p:cNvPr>
          <p:cNvGrpSpPr/>
          <p:nvPr/>
        </p:nvGrpSpPr>
        <p:grpSpPr>
          <a:xfrm>
            <a:off x="8799942" y="4073886"/>
            <a:ext cx="644620" cy="104991"/>
            <a:chOff x="8676424" y="5090852"/>
            <a:chExt cx="952246" cy="104991"/>
          </a:xfrm>
        </p:grpSpPr>
        <p:cxnSp>
          <p:nvCxnSpPr>
            <p:cNvPr id="177" name="Straight Connector 176">
              <a:extLst>
                <a:ext uri="{FF2B5EF4-FFF2-40B4-BE49-F238E27FC236}">
                  <a16:creationId xmlns:a16="http://schemas.microsoft.com/office/drawing/2014/main" id="{666BDA34-8EA7-467C-9AE6-855153983C73}"/>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09A0938E-B37E-4276-B16A-8AD2DDA90739}"/>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B08C563F-723F-4A0E-B457-9B435C1F5BE8}"/>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69256069-FFF3-4044-8C6F-FD774C05C2A4}"/>
              </a:ext>
            </a:extLst>
          </p:cNvPr>
          <p:cNvGrpSpPr/>
          <p:nvPr/>
        </p:nvGrpSpPr>
        <p:grpSpPr>
          <a:xfrm>
            <a:off x="9208254" y="3942227"/>
            <a:ext cx="924621" cy="104991"/>
            <a:chOff x="8676424" y="5090852"/>
            <a:chExt cx="952246" cy="104991"/>
          </a:xfrm>
        </p:grpSpPr>
        <p:cxnSp>
          <p:nvCxnSpPr>
            <p:cNvPr id="181" name="Straight Connector 180">
              <a:extLst>
                <a:ext uri="{FF2B5EF4-FFF2-40B4-BE49-F238E27FC236}">
                  <a16:creationId xmlns:a16="http://schemas.microsoft.com/office/drawing/2014/main" id="{5DF0E217-23D2-4D87-9218-31B69116D3B3}"/>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9E2EAF48-7586-4612-AC3C-37C769ACD8B6}"/>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90AB66FA-0B4A-4041-9585-9DEE0F94AC16}"/>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61096D6A-2830-470D-ADCE-5A3BCF4426D9}"/>
              </a:ext>
            </a:extLst>
          </p:cNvPr>
          <p:cNvGrpSpPr/>
          <p:nvPr/>
        </p:nvGrpSpPr>
        <p:grpSpPr>
          <a:xfrm>
            <a:off x="9328965" y="3795005"/>
            <a:ext cx="913076" cy="104991"/>
            <a:chOff x="8676424" y="5090852"/>
            <a:chExt cx="952246" cy="104991"/>
          </a:xfrm>
        </p:grpSpPr>
        <p:cxnSp>
          <p:nvCxnSpPr>
            <p:cNvPr id="185" name="Straight Connector 184">
              <a:extLst>
                <a:ext uri="{FF2B5EF4-FFF2-40B4-BE49-F238E27FC236}">
                  <a16:creationId xmlns:a16="http://schemas.microsoft.com/office/drawing/2014/main" id="{BB804848-5776-40F8-85AA-158E02112168}"/>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DDE401FB-D2CA-4E63-91B7-C2C1A506AEC6}"/>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5F568585-B38B-4203-80D1-C62CAED2BFC0}"/>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6B1C2476-C3D3-4EB6-87E1-3E02431CFF2B}"/>
              </a:ext>
            </a:extLst>
          </p:cNvPr>
          <p:cNvGrpSpPr/>
          <p:nvPr/>
        </p:nvGrpSpPr>
        <p:grpSpPr>
          <a:xfrm>
            <a:off x="9091068" y="3659041"/>
            <a:ext cx="686792" cy="104991"/>
            <a:chOff x="8676424" y="5090852"/>
            <a:chExt cx="952246" cy="104991"/>
          </a:xfrm>
        </p:grpSpPr>
        <p:cxnSp>
          <p:nvCxnSpPr>
            <p:cNvPr id="189" name="Straight Connector 188">
              <a:extLst>
                <a:ext uri="{FF2B5EF4-FFF2-40B4-BE49-F238E27FC236}">
                  <a16:creationId xmlns:a16="http://schemas.microsoft.com/office/drawing/2014/main" id="{89813417-897A-4137-B637-FFC860EB2046}"/>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935C42DA-9C76-4C52-84AB-C7B8A4888CE4}"/>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A5E4DA4C-679C-493B-9FF4-DD7D5651B0E9}"/>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C0179A23-4474-41D6-993B-0EA4E1E9963E}"/>
              </a:ext>
            </a:extLst>
          </p:cNvPr>
          <p:cNvGrpSpPr/>
          <p:nvPr/>
        </p:nvGrpSpPr>
        <p:grpSpPr>
          <a:xfrm>
            <a:off x="9084452" y="3507848"/>
            <a:ext cx="557109" cy="104991"/>
            <a:chOff x="8676424" y="5090852"/>
            <a:chExt cx="952246" cy="104991"/>
          </a:xfrm>
        </p:grpSpPr>
        <p:cxnSp>
          <p:nvCxnSpPr>
            <p:cNvPr id="193" name="Straight Connector 192">
              <a:extLst>
                <a:ext uri="{FF2B5EF4-FFF2-40B4-BE49-F238E27FC236}">
                  <a16:creationId xmlns:a16="http://schemas.microsoft.com/office/drawing/2014/main" id="{17961C61-4B93-46BE-8876-666C870E6FDC}"/>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7C56DE26-2C61-4597-9BAB-6AE67BD9D576}"/>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D048E632-F46F-4243-BE45-5CDDF2EFD8BA}"/>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485E654E-37A1-4CDC-842A-DA0859DC6240}"/>
              </a:ext>
            </a:extLst>
          </p:cNvPr>
          <p:cNvGrpSpPr/>
          <p:nvPr/>
        </p:nvGrpSpPr>
        <p:grpSpPr>
          <a:xfrm>
            <a:off x="9231338" y="3370561"/>
            <a:ext cx="611364" cy="104991"/>
            <a:chOff x="8676424" y="5090852"/>
            <a:chExt cx="952246" cy="104991"/>
          </a:xfrm>
        </p:grpSpPr>
        <p:cxnSp>
          <p:nvCxnSpPr>
            <p:cNvPr id="197" name="Straight Connector 196">
              <a:extLst>
                <a:ext uri="{FF2B5EF4-FFF2-40B4-BE49-F238E27FC236}">
                  <a16:creationId xmlns:a16="http://schemas.microsoft.com/office/drawing/2014/main" id="{FAF88AE9-8608-4205-B41F-035CC2F8E8BD}"/>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C822BD91-56FC-4CEA-9A04-AFF386A40AC4}"/>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E550B4E2-BA00-40D7-A80F-3E2A295B6E21}"/>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CFE2F3A8-A462-4E63-BCD1-33C554847019}"/>
              </a:ext>
            </a:extLst>
          </p:cNvPr>
          <p:cNvGrpSpPr/>
          <p:nvPr/>
        </p:nvGrpSpPr>
        <p:grpSpPr>
          <a:xfrm>
            <a:off x="9460267" y="3226321"/>
            <a:ext cx="678853" cy="104991"/>
            <a:chOff x="8676424" y="5090852"/>
            <a:chExt cx="952246" cy="104991"/>
          </a:xfrm>
        </p:grpSpPr>
        <p:cxnSp>
          <p:nvCxnSpPr>
            <p:cNvPr id="201" name="Straight Connector 200">
              <a:extLst>
                <a:ext uri="{FF2B5EF4-FFF2-40B4-BE49-F238E27FC236}">
                  <a16:creationId xmlns:a16="http://schemas.microsoft.com/office/drawing/2014/main" id="{0BF99508-259E-412B-A0F6-0F790B138641}"/>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410AD2E3-69CD-4ECA-970F-57C4270A9879}"/>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67FC459E-DC6D-4BE9-883E-D76A3B0DB06B}"/>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0DB03E84-E689-40A2-8721-7C10A200E270}"/>
              </a:ext>
            </a:extLst>
          </p:cNvPr>
          <p:cNvGrpSpPr/>
          <p:nvPr/>
        </p:nvGrpSpPr>
        <p:grpSpPr>
          <a:xfrm>
            <a:off x="9281623" y="3084728"/>
            <a:ext cx="580930" cy="104991"/>
            <a:chOff x="8676424" y="5090852"/>
            <a:chExt cx="952246" cy="104991"/>
          </a:xfrm>
        </p:grpSpPr>
        <p:cxnSp>
          <p:nvCxnSpPr>
            <p:cNvPr id="205" name="Straight Connector 204">
              <a:extLst>
                <a:ext uri="{FF2B5EF4-FFF2-40B4-BE49-F238E27FC236}">
                  <a16:creationId xmlns:a16="http://schemas.microsoft.com/office/drawing/2014/main" id="{277E9F37-DD81-4CF3-B030-149361B60A9D}"/>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1BA46287-BC09-4A19-B539-9DC4FA5E2EFF}"/>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DEA6BB84-975C-43A5-82E1-D1407B646330}"/>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B5A1A4FA-D079-4A7F-AAB2-B9F895865425}"/>
              </a:ext>
            </a:extLst>
          </p:cNvPr>
          <p:cNvGrpSpPr/>
          <p:nvPr/>
        </p:nvGrpSpPr>
        <p:grpSpPr>
          <a:xfrm>
            <a:off x="9024381" y="2940488"/>
            <a:ext cx="471095" cy="104991"/>
            <a:chOff x="8676424" y="5090852"/>
            <a:chExt cx="952246" cy="104991"/>
          </a:xfrm>
        </p:grpSpPr>
        <p:cxnSp>
          <p:nvCxnSpPr>
            <p:cNvPr id="209" name="Straight Connector 208">
              <a:extLst>
                <a:ext uri="{FF2B5EF4-FFF2-40B4-BE49-F238E27FC236}">
                  <a16:creationId xmlns:a16="http://schemas.microsoft.com/office/drawing/2014/main" id="{8848D75B-2EB2-4385-A865-333FCCB65B2E}"/>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33557FF7-EE34-41E9-AB95-9A7E534A3756}"/>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8B1EADE0-818A-48DF-B35D-554D11C8CAA8}"/>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7AC15259-B8C5-48FA-ADCB-8B47EF03A7F5}"/>
              </a:ext>
            </a:extLst>
          </p:cNvPr>
          <p:cNvGrpSpPr/>
          <p:nvPr/>
        </p:nvGrpSpPr>
        <p:grpSpPr>
          <a:xfrm>
            <a:off x="9075814" y="2794925"/>
            <a:ext cx="468449" cy="104991"/>
            <a:chOff x="8676424" y="5090852"/>
            <a:chExt cx="952246" cy="104991"/>
          </a:xfrm>
        </p:grpSpPr>
        <p:cxnSp>
          <p:nvCxnSpPr>
            <p:cNvPr id="213" name="Straight Connector 212">
              <a:extLst>
                <a:ext uri="{FF2B5EF4-FFF2-40B4-BE49-F238E27FC236}">
                  <a16:creationId xmlns:a16="http://schemas.microsoft.com/office/drawing/2014/main" id="{B95CFD73-7970-43D1-967F-A659838555C7}"/>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B953A842-70C5-4688-B065-E3765C3890A2}"/>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82DD4557-BDAA-4FB1-A65D-18177744ED30}"/>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D6D774CD-399B-4D44-83C3-708F8C7A63B8}"/>
              </a:ext>
            </a:extLst>
          </p:cNvPr>
          <p:cNvGrpSpPr/>
          <p:nvPr/>
        </p:nvGrpSpPr>
        <p:grpSpPr>
          <a:xfrm>
            <a:off x="9155909" y="2653332"/>
            <a:ext cx="305683" cy="104991"/>
            <a:chOff x="8676424" y="5090852"/>
            <a:chExt cx="952246" cy="104991"/>
          </a:xfrm>
        </p:grpSpPr>
        <p:cxnSp>
          <p:nvCxnSpPr>
            <p:cNvPr id="217" name="Straight Connector 216">
              <a:extLst>
                <a:ext uri="{FF2B5EF4-FFF2-40B4-BE49-F238E27FC236}">
                  <a16:creationId xmlns:a16="http://schemas.microsoft.com/office/drawing/2014/main" id="{CD38D2F1-CC57-4A3C-BFB5-C699342F446D}"/>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ECAAEE91-FA9D-4822-ADAC-C1A28B9D93FF}"/>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BA905599-698D-4726-9F72-831B26774B59}"/>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E6B1444D-0036-46CB-ADCB-C2D6F3EB91B8}"/>
              </a:ext>
            </a:extLst>
          </p:cNvPr>
          <p:cNvGrpSpPr/>
          <p:nvPr/>
        </p:nvGrpSpPr>
        <p:grpSpPr>
          <a:xfrm>
            <a:off x="9245894" y="2514385"/>
            <a:ext cx="308329" cy="104991"/>
            <a:chOff x="8676424" y="5090852"/>
            <a:chExt cx="952246" cy="104991"/>
          </a:xfrm>
        </p:grpSpPr>
        <p:cxnSp>
          <p:nvCxnSpPr>
            <p:cNvPr id="221" name="Straight Connector 220">
              <a:extLst>
                <a:ext uri="{FF2B5EF4-FFF2-40B4-BE49-F238E27FC236}">
                  <a16:creationId xmlns:a16="http://schemas.microsoft.com/office/drawing/2014/main" id="{68A6714B-3577-4C60-93F8-259CB4C2AD08}"/>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D23262A1-C0E5-4162-BC7C-C644EF2E871E}"/>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4158EB26-283A-4D18-8A02-91FE0ACAE1A0}"/>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1AF936B0-86C1-40A5-91E7-4FD4F5A56D9D}"/>
              </a:ext>
            </a:extLst>
          </p:cNvPr>
          <p:cNvGrpSpPr/>
          <p:nvPr/>
        </p:nvGrpSpPr>
        <p:grpSpPr>
          <a:xfrm>
            <a:off x="9424539" y="2366176"/>
            <a:ext cx="321562" cy="104991"/>
            <a:chOff x="8676424" y="5090852"/>
            <a:chExt cx="952246" cy="104991"/>
          </a:xfrm>
        </p:grpSpPr>
        <p:cxnSp>
          <p:nvCxnSpPr>
            <p:cNvPr id="225" name="Straight Connector 224">
              <a:extLst>
                <a:ext uri="{FF2B5EF4-FFF2-40B4-BE49-F238E27FC236}">
                  <a16:creationId xmlns:a16="http://schemas.microsoft.com/office/drawing/2014/main" id="{9BF2AA25-7E28-42DE-8EE3-4D31DDEB804C}"/>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25DCA6E0-5B9C-4443-A198-476AFBA23A13}"/>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8BE7260F-2FE4-407C-981F-AFD9D84B1B74}"/>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5F39C365-9466-4051-8EED-2FDAE2F5548F}"/>
              </a:ext>
            </a:extLst>
          </p:cNvPr>
          <p:cNvGrpSpPr/>
          <p:nvPr/>
        </p:nvGrpSpPr>
        <p:grpSpPr>
          <a:xfrm>
            <a:off x="9194285" y="2220613"/>
            <a:ext cx="279217" cy="104991"/>
            <a:chOff x="8676424" y="5090852"/>
            <a:chExt cx="952246" cy="104991"/>
          </a:xfrm>
        </p:grpSpPr>
        <p:cxnSp>
          <p:nvCxnSpPr>
            <p:cNvPr id="229" name="Straight Connector 228">
              <a:extLst>
                <a:ext uri="{FF2B5EF4-FFF2-40B4-BE49-F238E27FC236}">
                  <a16:creationId xmlns:a16="http://schemas.microsoft.com/office/drawing/2014/main" id="{5B8E3E9E-3214-4988-B940-8E0CD7374176}"/>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AD9B4409-7352-4F23-AA98-7A223C321725}"/>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3029CD05-9C32-4299-B1CE-4D6370926A7E}"/>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857E31D1-3851-4C89-8EB1-3F11E8DC6ECB}"/>
              </a:ext>
            </a:extLst>
          </p:cNvPr>
          <p:cNvGrpSpPr/>
          <p:nvPr/>
        </p:nvGrpSpPr>
        <p:grpSpPr>
          <a:xfrm>
            <a:off x="9396750" y="2079019"/>
            <a:ext cx="285833" cy="104991"/>
            <a:chOff x="8676424" y="5090852"/>
            <a:chExt cx="952246" cy="104991"/>
          </a:xfrm>
        </p:grpSpPr>
        <p:cxnSp>
          <p:nvCxnSpPr>
            <p:cNvPr id="233" name="Straight Connector 232">
              <a:extLst>
                <a:ext uri="{FF2B5EF4-FFF2-40B4-BE49-F238E27FC236}">
                  <a16:creationId xmlns:a16="http://schemas.microsoft.com/office/drawing/2014/main" id="{07151049-8596-49A4-9AB9-60E92DE8986C}"/>
                </a:ext>
              </a:extLst>
            </p:cNvPr>
            <p:cNvCxnSpPr>
              <a:cxnSpLocks/>
            </p:cNvCxnSpPr>
            <p:nvPr/>
          </p:nvCxnSpPr>
          <p:spPr bwMode="auto">
            <a:xfrm>
              <a:off x="8678865" y="5140906"/>
              <a:ext cx="949805"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B8E1195-F59E-4FB2-934D-1D7E42192914}"/>
                </a:ext>
              </a:extLst>
            </p:cNvPr>
            <p:cNvCxnSpPr>
              <a:cxnSpLocks/>
            </p:cNvCxnSpPr>
            <p:nvPr/>
          </p:nvCxnSpPr>
          <p:spPr bwMode="auto">
            <a:xfrm>
              <a:off x="8676424" y="5090852"/>
              <a:ext cx="0" cy="104991"/>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BF8FC53-E73A-4FD0-96A5-89523344A0AD}"/>
                </a:ext>
              </a:extLst>
            </p:cNvPr>
            <p:cNvCxnSpPr>
              <a:cxnSpLocks/>
            </p:cNvCxnSpPr>
            <p:nvPr/>
          </p:nvCxnSpPr>
          <p:spPr bwMode="auto">
            <a:xfrm>
              <a:off x="9628670" y="5090852"/>
              <a:ext cx="0" cy="104991"/>
            </a:xfrm>
            <a:prstGeom prst="line">
              <a:avLst/>
            </a:prstGeom>
            <a:noFill/>
            <a:ln w="28575" cap="flat" cmpd="sng" algn="ctr">
              <a:solidFill>
                <a:schemeClr val="bg1"/>
              </a:solidFill>
              <a:prstDash val="solid"/>
              <a:round/>
              <a:headEnd type="none" w="med" len="med"/>
              <a:tailEnd type="none" w="med" len="med"/>
            </a:ln>
            <a:effectLst/>
          </p:spPr>
        </p:cxnSp>
      </p:grpSp>
      <p:sp>
        <p:nvSpPr>
          <p:cNvPr id="236" name="Oval 235">
            <a:extLst>
              <a:ext uri="{FF2B5EF4-FFF2-40B4-BE49-F238E27FC236}">
                <a16:creationId xmlns:a16="http://schemas.microsoft.com/office/drawing/2014/main" id="{92D58CC4-AF74-48F1-AADE-F0BEA941CFE5}"/>
              </a:ext>
            </a:extLst>
          </p:cNvPr>
          <p:cNvSpPr/>
          <p:nvPr/>
        </p:nvSpPr>
        <p:spPr bwMode="auto">
          <a:xfrm>
            <a:off x="9502614" y="2097430"/>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7" name="Oval 236">
            <a:extLst>
              <a:ext uri="{FF2B5EF4-FFF2-40B4-BE49-F238E27FC236}">
                <a16:creationId xmlns:a16="http://schemas.microsoft.com/office/drawing/2014/main" id="{11C1B606-F53E-4D7B-B75E-CB280A72977D}"/>
              </a:ext>
            </a:extLst>
          </p:cNvPr>
          <p:cNvSpPr/>
          <p:nvPr/>
        </p:nvSpPr>
        <p:spPr bwMode="auto">
          <a:xfrm>
            <a:off x="9286916" y="2239023"/>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8" name="Oval 237">
            <a:extLst>
              <a:ext uri="{FF2B5EF4-FFF2-40B4-BE49-F238E27FC236}">
                <a16:creationId xmlns:a16="http://schemas.microsoft.com/office/drawing/2014/main" id="{B3FB11A2-251B-408B-9712-B110C88D4653}"/>
              </a:ext>
            </a:extLst>
          </p:cNvPr>
          <p:cNvSpPr/>
          <p:nvPr/>
        </p:nvSpPr>
        <p:spPr bwMode="auto">
          <a:xfrm>
            <a:off x="9534373" y="2383262"/>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9" name="Oval 238">
            <a:extLst>
              <a:ext uri="{FF2B5EF4-FFF2-40B4-BE49-F238E27FC236}">
                <a16:creationId xmlns:a16="http://schemas.microsoft.com/office/drawing/2014/main" id="{666F8FB4-3DAD-47A7-9E19-4908518A85B9}"/>
              </a:ext>
            </a:extLst>
          </p:cNvPr>
          <p:cNvSpPr/>
          <p:nvPr/>
        </p:nvSpPr>
        <p:spPr bwMode="auto">
          <a:xfrm>
            <a:off x="9347787" y="2532794"/>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0" name="Oval 239">
            <a:extLst>
              <a:ext uri="{FF2B5EF4-FFF2-40B4-BE49-F238E27FC236}">
                <a16:creationId xmlns:a16="http://schemas.microsoft.com/office/drawing/2014/main" id="{C981AE54-6484-4C8A-A8F2-70B72DA41699}"/>
              </a:ext>
            </a:extLst>
          </p:cNvPr>
          <p:cNvSpPr/>
          <p:nvPr/>
        </p:nvSpPr>
        <p:spPr bwMode="auto">
          <a:xfrm>
            <a:off x="9264420" y="2671740"/>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1" name="Oval 240">
            <a:extLst>
              <a:ext uri="{FF2B5EF4-FFF2-40B4-BE49-F238E27FC236}">
                <a16:creationId xmlns:a16="http://schemas.microsoft.com/office/drawing/2014/main" id="{1A73D197-FECA-4479-83F0-0F256363B90D}"/>
              </a:ext>
            </a:extLst>
          </p:cNvPr>
          <p:cNvSpPr/>
          <p:nvPr/>
        </p:nvSpPr>
        <p:spPr bwMode="auto">
          <a:xfrm>
            <a:off x="9246587" y="2814656"/>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2" name="Oval 241">
            <a:extLst>
              <a:ext uri="{FF2B5EF4-FFF2-40B4-BE49-F238E27FC236}">
                <a16:creationId xmlns:a16="http://schemas.microsoft.com/office/drawing/2014/main" id="{EFB125F8-A107-4A6E-88EF-A64BC8E6E5B3}"/>
              </a:ext>
            </a:extLst>
          </p:cNvPr>
          <p:cNvSpPr/>
          <p:nvPr/>
        </p:nvSpPr>
        <p:spPr bwMode="auto">
          <a:xfrm>
            <a:off x="9199055" y="2953603"/>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3" name="Oval 242">
            <a:extLst>
              <a:ext uri="{FF2B5EF4-FFF2-40B4-BE49-F238E27FC236}">
                <a16:creationId xmlns:a16="http://schemas.microsoft.com/office/drawing/2014/main" id="{9BF96F4B-DEC3-4FC3-B287-7EF302BC12D7}"/>
              </a:ext>
            </a:extLst>
          </p:cNvPr>
          <p:cNvSpPr/>
          <p:nvPr/>
        </p:nvSpPr>
        <p:spPr bwMode="auto">
          <a:xfrm>
            <a:off x="9505260" y="3099166"/>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4" name="Oval 243">
            <a:extLst>
              <a:ext uri="{FF2B5EF4-FFF2-40B4-BE49-F238E27FC236}">
                <a16:creationId xmlns:a16="http://schemas.microsoft.com/office/drawing/2014/main" id="{D97DD25C-BC06-432A-82A8-5E70DD2B4A66}"/>
              </a:ext>
            </a:extLst>
          </p:cNvPr>
          <p:cNvSpPr/>
          <p:nvPr/>
        </p:nvSpPr>
        <p:spPr bwMode="auto">
          <a:xfrm>
            <a:off x="9731545" y="3246052"/>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5" name="Oval 244">
            <a:extLst>
              <a:ext uri="{FF2B5EF4-FFF2-40B4-BE49-F238E27FC236}">
                <a16:creationId xmlns:a16="http://schemas.microsoft.com/office/drawing/2014/main" id="{FEB97CA1-4466-4CD5-A867-66DB59880D16}"/>
              </a:ext>
            </a:extLst>
          </p:cNvPr>
          <p:cNvSpPr/>
          <p:nvPr/>
        </p:nvSpPr>
        <p:spPr bwMode="auto">
          <a:xfrm>
            <a:off x="9461592" y="3388968"/>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6" name="Oval 245">
            <a:extLst>
              <a:ext uri="{FF2B5EF4-FFF2-40B4-BE49-F238E27FC236}">
                <a16:creationId xmlns:a16="http://schemas.microsoft.com/office/drawing/2014/main" id="{E4932211-C609-4FC2-9EA1-8604F5B0697A}"/>
              </a:ext>
            </a:extLst>
          </p:cNvPr>
          <p:cNvSpPr/>
          <p:nvPr/>
        </p:nvSpPr>
        <p:spPr bwMode="auto">
          <a:xfrm>
            <a:off x="9292210" y="3534531"/>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7" name="Oval 246">
            <a:extLst>
              <a:ext uri="{FF2B5EF4-FFF2-40B4-BE49-F238E27FC236}">
                <a16:creationId xmlns:a16="http://schemas.microsoft.com/office/drawing/2014/main" id="{1AF41FFC-CB7B-4263-B7F3-934A2CF6D216}"/>
              </a:ext>
            </a:extLst>
          </p:cNvPr>
          <p:cNvSpPr/>
          <p:nvPr/>
        </p:nvSpPr>
        <p:spPr bwMode="auto">
          <a:xfrm>
            <a:off x="9335879" y="3674801"/>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8" name="Oval 247">
            <a:extLst>
              <a:ext uri="{FF2B5EF4-FFF2-40B4-BE49-F238E27FC236}">
                <a16:creationId xmlns:a16="http://schemas.microsoft.com/office/drawing/2014/main" id="{0E9F64AA-7D84-414C-8EE1-3B8A625C049E}"/>
              </a:ext>
            </a:extLst>
          </p:cNvPr>
          <p:cNvSpPr/>
          <p:nvPr/>
        </p:nvSpPr>
        <p:spPr bwMode="auto">
          <a:xfrm>
            <a:off x="9693376" y="3817718"/>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9" name="Oval 248">
            <a:extLst>
              <a:ext uri="{FF2B5EF4-FFF2-40B4-BE49-F238E27FC236}">
                <a16:creationId xmlns:a16="http://schemas.microsoft.com/office/drawing/2014/main" id="{43202B5A-2F8E-468D-B030-25D126743052}"/>
              </a:ext>
            </a:extLst>
          </p:cNvPr>
          <p:cNvSpPr/>
          <p:nvPr/>
        </p:nvSpPr>
        <p:spPr bwMode="auto">
          <a:xfrm>
            <a:off x="9555151" y="3957988"/>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0" name="Oval 249">
            <a:extLst>
              <a:ext uri="{FF2B5EF4-FFF2-40B4-BE49-F238E27FC236}">
                <a16:creationId xmlns:a16="http://schemas.microsoft.com/office/drawing/2014/main" id="{CFEE9F85-E50A-42C4-9C50-357422F09E03}"/>
              </a:ext>
            </a:extLst>
          </p:cNvPr>
          <p:cNvSpPr/>
          <p:nvPr/>
        </p:nvSpPr>
        <p:spPr bwMode="auto">
          <a:xfrm>
            <a:off x="8999363" y="4095106"/>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1" name="Oval 250">
            <a:extLst>
              <a:ext uri="{FF2B5EF4-FFF2-40B4-BE49-F238E27FC236}">
                <a16:creationId xmlns:a16="http://schemas.microsoft.com/office/drawing/2014/main" id="{10636E18-0E80-4505-B128-EE091ED60A19}"/>
              </a:ext>
            </a:extLst>
          </p:cNvPr>
          <p:cNvSpPr/>
          <p:nvPr/>
        </p:nvSpPr>
        <p:spPr bwMode="auto">
          <a:xfrm>
            <a:off x="9827768" y="4227045"/>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2" name="Oval 251">
            <a:extLst>
              <a:ext uri="{FF2B5EF4-FFF2-40B4-BE49-F238E27FC236}">
                <a16:creationId xmlns:a16="http://schemas.microsoft.com/office/drawing/2014/main" id="{513898CE-1228-4666-B39B-85612B17B601}"/>
              </a:ext>
            </a:extLst>
          </p:cNvPr>
          <p:cNvSpPr/>
          <p:nvPr/>
        </p:nvSpPr>
        <p:spPr bwMode="auto">
          <a:xfrm>
            <a:off x="9501770" y="4378707"/>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3" name="Oval 252">
            <a:extLst>
              <a:ext uri="{FF2B5EF4-FFF2-40B4-BE49-F238E27FC236}">
                <a16:creationId xmlns:a16="http://schemas.microsoft.com/office/drawing/2014/main" id="{CBF717A6-5705-4704-9468-8253DAAE7E53}"/>
              </a:ext>
            </a:extLst>
          </p:cNvPr>
          <p:cNvSpPr/>
          <p:nvPr/>
        </p:nvSpPr>
        <p:spPr bwMode="auto">
          <a:xfrm>
            <a:off x="9643506" y="4520882"/>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4" name="Oval 253">
            <a:extLst>
              <a:ext uri="{FF2B5EF4-FFF2-40B4-BE49-F238E27FC236}">
                <a16:creationId xmlns:a16="http://schemas.microsoft.com/office/drawing/2014/main" id="{A44F8E9B-31D2-4D5A-A4CB-8E2B742F2EE5}"/>
              </a:ext>
            </a:extLst>
          </p:cNvPr>
          <p:cNvSpPr/>
          <p:nvPr/>
        </p:nvSpPr>
        <p:spPr bwMode="auto">
          <a:xfrm>
            <a:off x="9969853" y="4653772"/>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5" name="Oval 254">
            <a:extLst>
              <a:ext uri="{FF2B5EF4-FFF2-40B4-BE49-F238E27FC236}">
                <a16:creationId xmlns:a16="http://schemas.microsoft.com/office/drawing/2014/main" id="{5B319C3D-DB86-4695-A41C-5E03D0324548}"/>
              </a:ext>
            </a:extLst>
          </p:cNvPr>
          <p:cNvSpPr/>
          <p:nvPr/>
        </p:nvSpPr>
        <p:spPr bwMode="auto">
          <a:xfrm>
            <a:off x="9457775" y="4808199"/>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6" name="Oval 255">
            <a:extLst>
              <a:ext uri="{FF2B5EF4-FFF2-40B4-BE49-F238E27FC236}">
                <a16:creationId xmlns:a16="http://schemas.microsoft.com/office/drawing/2014/main" id="{1B3741F9-AC2A-42AA-8AF4-B2C8558FAFAA}"/>
              </a:ext>
            </a:extLst>
          </p:cNvPr>
          <p:cNvSpPr/>
          <p:nvPr/>
        </p:nvSpPr>
        <p:spPr bwMode="auto">
          <a:xfrm>
            <a:off x="9292210" y="4956292"/>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7" name="Oval 256">
            <a:extLst>
              <a:ext uri="{FF2B5EF4-FFF2-40B4-BE49-F238E27FC236}">
                <a16:creationId xmlns:a16="http://schemas.microsoft.com/office/drawing/2014/main" id="{B317DEB8-9C66-4E0D-9598-02A12302CCE4}"/>
              </a:ext>
            </a:extLst>
          </p:cNvPr>
          <p:cNvSpPr/>
          <p:nvPr/>
        </p:nvSpPr>
        <p:spPr bwMode="auto">
          <a:xfrm>
            <a:off x="8926783" y="5085881"/>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8" name="Oval 257">
            <a:extLst>
              <a:ext uri="{FF2B5EF4-FFF2-40B4-BE49-F238E27FC236}">
                <a16:creationId xmlns:a16="http://schemas.microsoft.com/office/drawing/2014/main" id="{3CBAB7BC-1E5F-4CF8-B0DA-C2FFCFCAB5C2}"/>
              </a:ext>
            </a:extLst>
          </p:cNvPr>
          <p:cNvSpPr/>
          <p:nvPr/>
        </p:nvSpPr>
        <p:spPr bwMode="auto">
          <a:xfrm>
            <a:off x="9423052" y="5234300"/>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9" name="Oval 258">
            <a:extLst>
              <a:ext uri="{FF2B5EF4-FFF2-40B4-BE49-F238E27FC236}">
                <a16:creationId xmlns:a16="http://schemas.microsoft.com/office/drawing/2014/main" id="{538E5CF6-5B4F-4134-98BB-9D346F4BE410}"/>
              </a:ext>
            </a:extLst>
          </p:cNvPr>
          <p:cNvSpPr/>
          <p:nvPr/>
        </p:nvSpPr>
        <p:spPr bwMode="auto">
          <a:xfrm>
            <a:off x="9423220" y="5376881"/>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0" name="Oval 259">
            <a:extLst>
              <a:ext uri="{FF2B5EF4-FFF2-40B4-BE49-F238E27FC236}">
                <a16:creationId xmlns:a16="http://schemas.microsoft.com/office/drawing/2014/main" id="{2F302856-ACDB-4A20-B3CF-8C78B8A1298A}"/>
              </a:ext>
            </a:extLst>
          </p:cNvPr>
          <p:cNvSpPr/>
          <p:nvPr/>
        </p:nvSpPr>
        <p:spPr bwMode="auto">
          <a:xfrm>
            <a:off x="9384861" y="5521175"/>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1" name="Oval 260">
            <a:extLst>
              <a:ext uri="{FF2B5EF4-FFF2-40B4-BE49-F238E27FC236}">
                <a16:creationId xmlns:a16="http://schemas.microsoft.com/office/drawing/2014/main" id="{A7BE899E-0C1A-4598-82B0-D2EE185414CF}"/>
              </a:ext>
            </a:extLst>
          </p:cNvPr>
          <p:cNvSpPr/>
          <p:nvPr/>
        </p:nvSpPr>
        <p:spPr bwMode="auto">
          <a:xfrm>
            <a:off x="9822857" y="5656917"/>
            <a:ext cx="63518" cy="63518"/>
          </a:xfrm>
          <a:prstGeom prst="ellips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 name="Rectangle 11">
            <a:extLst>
              <a:ext uri="{FF2B5EF4-FFF2-40B4-BE49-F238E27FC236}">
                <a16:creationId xmlns:a16="http://schemas.microsoft.com/office/drawing/2014/main" id="{F6835724-C20B-4E95-B4F2-E837D1235062}"/>
              </a:ext>
            </a:extLst>
          </p:cNvPr>
          <p:cNvSpPr/>
          <p:nvPr/>
        </p:nvSpPr>
        <p:spPr bwMode="auto">
          <a:xfrm>
            <a:off x="6436011" y="3917141"/>
            <a:ext cx="4686579" cy="154038"/>
          </a:xfrm>
          <a:prstGeom prst="rect">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262" name="Group 3">
            <a:extLst>
              <a:ext uri="{FF2B5EF4-FFF2-40B4-BE49-F238E27FC236}">
                <a16:creationId xmlns:a16="http://schemas.microsoft.com/office/drawing/2014/main" id="{782E2140-A637-4957-8F27-0B2A6916942C}"/>
              </a:ext>
            </a:extLst>
          </p:cNvPr>
          <p:cNvGraphicFramePr>
            <a:graphicFrameLocks/>
          </p:cNvGraphicFramePr>
          <p:nvPr>
            <p:extLst>
              <p:ext uri="{D42A27DB-BD31-4B8C-83A1-F6EECF244321}">
                <p14:modId xmlns:p14="http://schemas.microsoft.com/office/powerpoint/2010/main" val="251044037"/>
              </p:ext>
            </p:extLst>
          </p:nvPr>
        </p:nvGraphicFramePr>
        <p:xfrm>
          <a:off x="529065" y="1600122"/>
          <a:ext cx="5507488" cy="2255616"/>
        </p:xfrm>
        <a:graphic>
          <a:graphicData uri="http://schemas.openxmlformats.org/drawingml/2006/table">
            <a:tbl>
              <a:tblPr/>
              <a:tblGrid>
                <a:gridCol w="2433364">
                  <a:extLst>
                    <a:ext uri="{9D8B030D-6E8A-4147-A177-3AD203B41FA5}">
                      <a16:colId xmlns:a16="http://schemas.microsoft.com/office/drawing/2014/main" val="20000"/>
                    </a:ext>
                  </a:extLst>
                </a:gridCol>
                <a:gridCol w="1591293">
                  <a:extLst>
                    <a:ext uri="{9D8B030D-6E8A-4147-A177-3AD203B41FA5}">
                      <a16:colId xmlns:a16="http://schemas.microsoft.com/office/drawing/2014/main" val="1803566863"/>
                    </a:ext>
                  </a:extLst>
                </a:gridCol>
                <a:gridCol w="1482831">
                  <a:extLst>
                    <a:ext uri="{9D8B030D-6E8A-4147-A177-3AD203B41FA5}">
                      <a16:colId xmlns:a16="http://schemas.microsoft.com/office/drawing/2014/main" val="1584221332"/>
                    </a:ext>
                  </a:extLst>
                </a:gridCol>
              </a:tblGrid>
              <a:tr h="5510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按 DTG 曝光时间划分的出生缺陷，n (%)</a:t>
                      </a:r>
                      <a:r>
                        <a:rPr kumimoji="0" lang="zh-CN" sz="1600" b="1" i="0" u="none" strike="noStrike" cap="none" normalizeH="0" baseline="30000">
                          <a:ln>
                            <a:noFill/>
                          </a:ln>
                          <a:solidFill>
                            <a:schemeClr val="tx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每次活产数，n/N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1" i="0" u="none" strike="noStrike" cap="none" normalizeH="0" baseline="0">
                          <a:ln>
                            <a:noFill/>
                          </a:ln>
                          <a:solidFill>
                            <a:schemeClr val="tx1"/>
                          </a:solidFill>
                          <a:effectLst/>
                          <a:latin typeface="Calibri" panose="020F0502020204030204" pitchFamily="34" charset="0"/>
                        </a:rPr>
                        <a:t>流行率，%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2404510085"/>
                  </a:ext>
                </a:extLst>
              </a:tr>
              <a:tr h="2568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总体</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39/956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4.1 (2.92-5.53)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68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早期妊娠款</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19/576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600" b="0" i="0" u="none" strike="noStrike" cap="none" normalizeH="0" baseline="0">
                          <a:ln>
                            <a:noFill/>
                          </a:ln>
                          <a:solidFill>
                            <a:schemeClr val="bg2">
                              <a:lumMod val="10000"/>
                            </a:schemeClr>
                          </a:solidFill>
                          <a:effectLst/>
                          <a:latin typeface="Calibri" panose="020F0502020204030204" pitchFamily="34" charset="0"/>
                        </a:rPr>
                        <a:t>3.3 (2.00-5.10)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68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围孕期</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rPr>
                        <a:t>16</a:t>
                      </a:r>
                      <a:r>
                        <a:rPr kumimoji="0" lang="zh-CN" sz="1600" b="0" i="0" u="none" strike="noStrike" cap="none" normalizeH="0" baseline="30000">
                          <a:ln>
                            <a:noFill/>
                          </a:ln>
                          <a:solidFill>
                            <a:schemeClr val="bg2">
                              <a:lumMod val="10000"/>
                            </a:schemeClr>
                          </a:solidFill>
                          <a:effectLst/>
                          <a:latin typeface="Calibri" panose="020F0502020204030204" pitchFamily="34" charset="0"/>
                        </a:rPr>
                        <a:t>†</a:t>
                      </a:r>
                      <a:r>
                        <a:rPr kumimoji="0" lang="zh-CN" sz="1600" b="0" i="0" u="none" strike="noStrike" cap="none" normalizeH="0" baseline="0">
                          <a:ln>
                            <a:noFill/>
                          </a:ln>
                          <a:solidFill>
                            <a:schemeClr val="bg2">
                              <a:lumMod val="10000"/>
                            </a:schemeClr>
                          </a:solidFill>
                          <a:effectLst/>
                          <a:latin typeface="Calibri" panose="020F0502020204030204" pitchFamily="34" charset="0"/>
                        </a:rPr>
                        <a:t>/475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rPr>
                        <a:t>3.4 (1.94-5.41)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2666650511"/>
                  </a:ext>
                </a:extLst>
              </a:tr>
              <a:tr h="2568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孕早期后期</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rPr>
                        <a:t>3/101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rPr>
                        <a:t>3.0 (0.62-8.44)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25780886"/>
                  </a:ext>
                </a:extLst>
              </a:tr>
              <a:tr h="2568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孕中期/孕晚期</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rPr>
                        <a:t>20/380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600" b="0" i="0" u="none" strike="noStrike" cap="none" normalizeH="0" baseline="0">
                          <a:ln>
                            <a:noFill/>
                          </a:ln>
                          <a:solidFill>
                            <a:schemeClr val="bg2">
                              <a:lumMod val="10000"/>
                            </a:schemeClr>
                          </a:solidFill>
                          <a:effectLst/>
                          <a:latin typeface="Calibri" panose="020F0502020204030204" pitchFamily="34" charset="0"/>
                        </a:rPr>
                        <a:t>5.3 (3.24-8.01)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285045507"/>
                  </a:ext>
                </a:extLst>
              </a:tr>
            </a:tbl>
          </a:graphicData>
        </a:graphic>
      </p:graphicFrame>
      <p:sp>
        <p:nvSpPr>
          <p:cNvPr id="263" name="TextBox 262">
            <a:extLst>
              <a:ext uri="{FF2B5EF4-FFF2-40B4-BE49-F238E27FC236}">
                <a16:creationId xmlns:a16="http://schemas.microsoft.com/office/drawing/2014/main" id="{FAED524B-201E-4BA2-8A0A-7D74CDB0DE7B}"/>
              </a:ext>
            </a:extLst>
          </p:cNvPr>
          <p:cNvSpPr txBox="1"/>
          <p:nvPr/>
        </p:nvSpPr>
        <p:spPr bwMode="auto">
          <a:xfrm>
            <a:off x="612277" y="3862764"/>
            <a:ext cx="52537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400" b="0">
                <a:solidFill>
                  <a:schemeClr val="bg1"/>
                </a:solidFill>
                <a:latin typeface="Calibri" panose="020F0502020204030204" pitchFamily="34" charset="0"/>
              </a:rPr>
              <a:t>*</a:t>
            </a:r>
            <a:r>
              <a:rPr lang="zh-CN" sz="1400" b="0">
                <a:solidFill>
                  <a:schemeClr val="bg2">
                    <a:lumMod val="10000"/>
                  </a:schemeClr>
                </a:solidFill>
                <a:latin typeface="Calibri" panose="020F0502020204030204" pitchFamily="34" charset="0"/>
              </a:rPr>
              <a:t>基于 Clopper-Pearson 精确方法。</a:t>
            </a:r>
            <a:r>
              <a:rPr lang="zh-CN" sz="1400" b="0" baseline="30000">
                <a:solidFill>
                  <a:schemeClr val="bg2">
                    <a:lumMod val="10000"/>
                  </a:schemeClr>
                </a:solidFill>
                <a:latin typeface="Calibri" panose="020F0502020204030204" pitchFamily="34" charset="0"/>
              </a:rPr>
              <a:t>†</a:t>
            </a:r>
            <a:r>
              <a:rPr lang="zh-CN" sz="1400" b="0">
                <a:solidFill>
                  <a:schemeClr val="bg1"/>
                </a:solidFill>
                <a:latin typeface="Calibri" panose="020F0502020204030204" pitchFamily="34" charset="0"/>
              </a:rPr>
              <a:t>包括 1 个 NTD。 </a:t>
            </a:r>
          </a:p>
        </p:txBody>
      </p:sp>
      <p:grpSp>
        <p:nvGrpSpPr>
          <p:cNvPr id="264" name="Group 7">
            <a:extLst>
              <a:ext uri="{FF2B5EF4-FFF2-40B4-BE49-F238E27FC236}">
                <a16:creationId xmlns:a16="http://schemas.microsoft.com/office/drawing/2014/main" id="{7EAA8EFC-B608-43C1-9E10-3E027DACB10F}"/>
              </a:ext>
            </a:extLst>
          </p:cNvPr>
          <p:cNvGrpSpPr>
            <a:grpSpLocks/>
          </p:cNvGrpSpPr>
          <p:nvPr/>
        </p:nvGrpSpPr>
        <p:grpSpPr bwMode="auto">
          <a:xfrm>
            <a:off x="9196293" y="6216660"/>
            <a:ext cx="2546127" cy="447819"/>
            <a:chOff x="9527309" y="3551529"/>
            <a:chExt cx="2546127" cy="448320"/>
          </a:xfrm>
        </p:grpSpPr>
        <p:pic>
          <p:nvPicPr>
            <p:cNvPr id="265" name="Picture 264">
              <a:extLst>
                <a:ext uri="{FF2B5EF4-FFF2-40B4-BE49-F238E27FC236}">
                  <a16:creationId xmlns:a16="http://schemas.microsoft.com/office/drawing/2014/main" id="{470BEE57-B2CC-4AD2-8F0B-9D3E779FDA0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66" name="Rectangle 8">
              <a:extLst>
                <a:ext uri="{FF2B5EF4-FFF2-40B4-BE49-F238E27FC236}">
                  <a16:creationId xmlns:a16="http://schemas.microsoft.com/office/drawing/2014/main" id="{629E9DF4-FD00-4911-A0F9-9DDE0C3E76D8}"/>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p>
          </p:txBody>
        </p:sp>
      </p:grpSp>
    </p:spTree>
    <p:extLst>
      <p:ext uri="{BB962C8B-B14F-4D97-AF65-F5344CB8AC3E}">
        <p14:creationId xmlns:p14="http://schemas.microsoft.com/office/powerpoint/2010/main" val="31418666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19553-0470-4338-B3BA-3A248400F11D}"/>
              </a:ext>
            </a:extLst>
          </p:cNvPr>
          <p:cNvSpPr>
            <a:spLocks noGrp="1"/>
          </p:cNvSpPr>
          <p:nvPr>
            <p:ph type="title"/>
          </p:nvPr>
        </p:nvSpPr>
        <p:spPr/>
        <p:txBody>
          <a:bodyPr/>
          <a:lstStyle/>
          <a:p>
            <a:pPr rtl="0"/>
            <a:r>
              <a:rPr lang="zh-CN"/>
              <a:t>暴露于长效 Cabotegravir + 利匹韦林的孕妇妊娠结果</a:t>
            </a:r>
          </a:p>
        </p:txBody>
      </p:sp>
      <p:sp>
        <p:nvSpPr>
          <p:cNvPr id="3" name="Content Placeholder 2">
            <a:extLst>
              <a:ext uri="{FF2B5EF4-FFF2-40B4-BE49-F238E27FC236}">
                <a16:creationId xmlns:a16="http://schemas.microsoft.com/office/drawing/2014/main" id="{F1013D8B-488F-49F7-8CD6-DD4F747C6EA3}"/>
              </a:ext>
            </a:extLst>
          </p:cNvPr>
          <p:cNvSpPr>
            <a:spLocks noGrp="1"/>
          </p:cNvSpPr>
          <p:nvPr>
            <p:ph sz="half" idx="1"/>
          </p:nvPr>
        </p:nvSpPr>
        <p:spPr>
          <a:xfrm>
            <a:off x="601820" y="1510730"/>
            <a:ext cx="11132980" cy="4678738"/>
          </a:xfrm>
        </p:spPr>
        <p:txBody>
          <a:bodyPr/>
          <a:lstStyle/>
          <a:p>
            <a:pPr rtl="0"/>
            <a:r>
              <a:rPr lang="zh-CN" sz="2000" dirty="0"/>
              <a:t>关于妊娠期 LA CAB + RPV 安全性的可用数据有限</a:t>
            </a:r>
          </a:p>
          <a:p>
            <a:pPr rtl="0"/>
            <a:r>
              <a:rPr lang="zh-CN" sz="2000" dirty="0"/>
              <a:t>目前的分析试图报告在接受 CAB + RPV 期间怀孕的妇女的妊娠结局 (N = 26)</a:t>
            </a:r>
          </a:p>
          <a:p>
            <a:pPr rtl="0"/>
            <a:r>
              <a:rPr lang="zh-CN" sz="2000" dirty="0"/>
              <a:t>符合条件的参与者是暴露于 ≥ 1 剂 CAB + RPV 并怀孕的女性</a:t>
            </a:r>
          </a:p>
          <a:p>
            <a:pPr lvl="1" rtl="0"/>
            <a:r>
              <a:rPr lang="zh-CN" sz="1800" dirty="0"/>
              <a:t>根据临床试验方案，停止 CAB + RPV，女性改用替代 ART 方案</a:t>
            </a:r>
          </a:p>
          <a:p>
            <a:pPr lvl="1" rtl="0"/>
            <a:r>
              <a:rPr lang="zh-CN" sz="1800" dirty="0"/>
              <a:t>最后一次给药后 52 周对 CAB 和 RPV PK 曲线进行采样</a:t>
            </a:r>
          </a:p>
        </p:txBody>
      </p:sp>
      <p:pic>
        <p:nvPicPr>
          <p:cNvPr id="6" name="Picture 5">
            <a:extLst>
              <a:ext uri="{FF2B5EF4-FFF2-40B4-BE49-F238E27FC236}">
                <a16:creationId xmlns:a16="http://schemas.microsoft.com/office/drawing/2014/main" id="{CE50F7C3-CCA7-401F-8E30-C8F894A99339}"/>
              </a:ext>
            </a:extLst>
          </p:cNvPr>
          <p:cNvPicPr>
            <a:picLocks noChangeAspect="1"/>
          </p:cNvPicPr>
          <p:nvPr/>
        </p:nvPicPr>
        <p:blipFill rotWithShape="1">
          <a:blip r:embed="rId3"/>
          <a:srcRect l="49621" r="49621"/>
          <a:stretch/>
        </p:blipFill>
        <p:spPr>
          <a:xfrm>
            <a:off x="36484560" y="1143000"/>
            <a:ext cx="0" cy="4572000"/>
          </a:xfrm>
          <a:prstGeom prst="rect">
            <a:avLst/>
          </a:prstGeom>
        </p:spPr>
      </p:pic>
      <p:sp>
        <p:nvSpPr>
          <p:cNvPr id="10" name="Text Box 15">
            <a:extLst>
              <a:ext uri="{FF2B5EF4-FFF2-40B4-BE49-F238E27FC236}">
                <a16:creationId xmlns:a16="http://schemas.microsoft.com/office/drawing/2014/main" id="{A974FA67-3A45-42E1-ADD7-67D06EE34A04}"/>
              </a:ext>
            </a:extLst>
          </p:cNvPr>
          <p:cNvSpPr txBox="1">
            <a:spLocks noChangeArrowheads="1"/>
          </p:cNvSpPr>
          <p:nvPr/>
        </p:nvSpPr>
        <p:spPr bwMode="auto">
          <a:xfrm>
            <a:off x="413670" y="63835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eaLnBrk="1" fontAlgn="auto" hangingPunct="1">
              <a:defRPr/>
            </a:pPr>
            <a:r>
              <a:rPr kumimoji="0" lang="zh-CN" sz="1200" b="0" i="0" u="none" strike="noStrike" kern="1200" cap="none" spc="0" normalizeH="0" baseline="0">
                <a:ln>
                  <a:noFill/>
                </a:ln>
                <a:solidFill>
                  <a:srgbClr val="455560"/>
                </a:solidFill>
                <a:effectLst/>
                <a:uLnTx/>
                <a:uFillTx/>
                <a:latin typeface="Calibri" panose="020F0502020204030204" pitchFamily="34" charset="0"/>
                <a:ea typeface="+mn-ea"/>
                <a:cs typeface="+mn-cs"/>
              </a:rPr>
              <a:t>Patel. IDWeek 2021. Abstr 885.</a:t>
            </a:r>
          </a:p>
        </p:txBody>
      </p:sp>
      <p:sp>
        <p:nvSpPr>
          <p:cNvPr id="5" name="TextBox 4">
            <a:extLst>
              <a:ext uri="{FF2B5EF4-FFF2-40B4-BE49-F238E27FC236}">
                <a16:creationId xmlns:a16="http://schemas.microsoft.com/office/drawing/2014/main" id="{9ABBEAA8-0823-4C25-8A21-23F2FCB99264}"/>
              </a:ext>
            </a:extLst>
          </p:cNvPr>
          <p:cNvSpPr txBox="1"/>
          <p:nvPr/>
        </p:nvSpPr>
        <p:spPr bwMode="auto">
          <a:xfrm>
            <a:off x="2726757" y="4147169"/>
            <a:ext cx="67384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b="1" dirty="0">
                <a:solidFill>
                  <a:schemeClr val="bg1"/>
                </a:solidFill>
                <a:latin typeface="Calibri" panose="020F0502020204030204" pitchFamily="34" charset="0"/>
              </a:rPr>
              <a:t>CAB + RPV 暴露的妊娠结果总结</a:t>
            </a:r>
          </a:p>
        </p:txBody>
      </p:sp>
      <p:sp>
        <p:nvSpPr>
          <p:cNvPr id="7" name="Rectangle 6">
            <a:extLst>
              <a:ext uri="{FF2B5EF4-FFF2-40B4-BE49-F238E27FC236}">
                <a16:creationId xmlns:a16="http://schemas.microsoft.com/office/drawing/2014/main" id="{AB95C7C6-52C2-4518-BBC1-289E454DEDD6}"/>
              </a:ext>
            </a:extLst>
          </p:cNvPr>
          <p:cNvSpPr/>
          <p:nvPr/>
        </p:nvSpPr>
        <p:spPr bwMode="auto">
          <a:xfrm>
            <a:off x="5030549" y="4613528"/>
            <a:ext cx="1982548" cy="472035"/>
          </a:xfrm>
          <a:prstGeom prst="rect">
            <a:avLst/>
          </a:prstGeom>
          <a:noFill/>
          <a:ln w="28575">
            <a:solidFill>
              <a:schemeClr val="bg1"/>
            </a:solidFill>
            <a:miter lim="800000"/>
            <a:headEnd/>
            <a:tailEnd/>
          </a:ln>
        </p:spPr>
        <p:txBody>
          <a:bodyPr rtlCol="0" anchor="ctr" anchorCtr="0"/>
          <a:lstStyle/>
          <a:p>
            <a:pPr algn="ctr" rtl="0" eaLnBrk="1" hangingPunct="1">
              <a:spcBef>
                <a:spcPct val="35000"/>
              </a:spcBef>
              <a:spcAft>
                <a:spcPct val="25000"/>
              </a:spcAft>
              <a:buClr>
                <a:schemeClr val="folHlink"/>
              </a:buClr>
              <a:buNone/>
            </a:pPr>
            <a:r>
              <a:rPr lang="zh-CN" sz="1400">
                <a:solidFill>
                  <a:schemeClr val="bg1"/>
                </a:solidFill>
              </a:rPr>
              <a:t>出现 26 例怀孕</a:t>
            </a:r>
          </a:p>
        </p:txBody>
      </p:sp>
      <p:sp>
        <p:nvSpPr>
          <p:cNvPr id="16" name="Rectangle 15">
            <a:extLst>
              <a:ext uri="{FF2B5EF4-FFF2-40B4-BE49-F238E27FC236}">
                <a16:creationId xmlns:a16="http://schemas.microsoft.com/office/drawing/2014/main" id="{2248182D-7B08-4763-B1AB-C4272403F0C8}"/>
              </a:ext>
            </a:extLst>
          </p:cNvPr>
          <p:cNvSpPr/>
          <p:nvPr/>
        </p:nvSpPr>
        <p:spPr bwMode="auto">
          <a:xfrm>
            <a:off x="8502031" y="5465890"/>
            <a:ext cx="1807220" cy="558349"/>
          </a:xfrm>
          <a:prstGeom prst="rect">
            <a:avLst/>
          </a:prstGeom>
          <a:noFill/>
          <a:ln w="28575">
            <a:solidFill>
              <a:schemeClr val="bg1"/>
            </a:solidFill>
            <a:miter lim="800000"/>
            <a:headEnd/>
            <a:tailEnd/>
          </a:ln>
        </p:spPr>
        <p:txBody>
          <a:bodyPr rtlCol="0" anchor="ctr" anchorCtr="0"/>
          <a:lstStyle/>
          <a:p>
            <a:pPr algn="ctr" rtl="0" eaLnBrk="1" hangingPunct="1">
              <a:spcBef>
                <a:spcPct val="35000"/>
              </a:spcBef>
              <a:spcAft>
                <a:spcPct val="25000"/>
              </a:spcAft>
              <a:buClr>
                <a:schemeClr val="folHlink"/>
              </a:buClr>
              <a:buNone/>
            </a:pPr>
            <a:r>
              <a:rPr lang="zh-CN" sz="1200">
                <a:solidFill>
                  <a:schemeClr val="bg1"/>
                </a:solidFill>
              </a:rPr>
              <a:t>0 例死产</a:t>
            </a:r>
          </a:p>
        </p:txBody>
      </p:sp>
      <p:sp>
        <p:nvSpPr>
          <p:cNvPr id="17" name="Rectangle 16">
            <a:extLst>
              <a:ext uri="{FF2B5EF4-FFF2-40B4-BE49-F238E27FC236}">
                <a16:creationId xmlns:a16="http://schemas.microsoft.com/office/drawing/2014/main" id="{0EE18176-B4D3-4F3F-A4CE-574FEDFEFBE6}"/>
              </a:ext>
            </a:extLst>
          </p:cNvPr>
          <p:cNvSpPr/>
          <p:nvPr/>
        </p:nvSpPr>
        <p:spPr bwMode="auto">
          <a:xfrm>
            <a:off x="6050146" y="5465890"/>
            <a:ext cx="2284651" cy="558349"/>
          </a:xfrm>
          <a:prstGeom prst="rect">
            <a:avLst/>
          </a:prstGeom>
          <a:noFill/>
          <a:ln w="28575">
            <a:solidFill>
              <a:schemeClr val="bg1"/>
            </a:solidFill>
            <a:miter lim="800000"/>
            <a:headEnd/>
            <a:tailEnd/>
          </a:ln>
        </p:spPr>
        <p:txBody>
          <a:bodyPr rtlCol="0" anchor="ctr" anchorCtr="0"/>
          <a:lstStyle/>
          <a:p>
            <a:pPr algn="ctr" rtl="0" eaLnBrk="1" hangingPunct="1">
              <a:spcBef>
                <a:spcPts val="0"/>
              </a:spcBef>
              <a:spcAft>
                <a:spcPts val="0"/>
              </a:spcAft>
              <a:buClr>
                <a:schemeClr val="folHlink"/>
              </a:buClr>
              <a:buNone/>
            </a:pPr>
            <a:r>
              <a:rPr lang="zh-CN" sz="1200" dirty="0">
                <a:solidFill>
                  <a:schemeClr val="bg1"/>
                </a:solidFill>
              </a:rPr>
              <a:t>7 例自然流产</a:t>
            </a:r>
          </a:p>
          <a:p>
            <a:pPr algn="ctr" rtl="0" eaLnBrk="1" hangingPunct="1">
              <a:spcBef>
                <a:spcPts val="0"/>
              </a:spcBef>
              <a:spcAft>
                <a:spcPts val="0"/>
              </a:spcAft>
              <a:buClr>
                <a:schemeClr val="folHlink"/>
              </a:buClr>
              <a:buNone/>
            </a:pPr>
            <a:r>
              <a:rPr lang="zh-CN" sz="1200" dirty="0">
                <a:solidFill>
                  <a:schemeClr val="bg1"/>
                </a:solidFill>
              </a:rPr>
              <a:t>（孕早期 6 例，孕中期 1 例）</a:t>
            </a:r>
          </a:p>
        </p:txBody>
      </p:sp>
      <p:sp>
        <p:nvSpPr>
          <p:cNvPr id="18" name="Rectangle 17">
            <a:extLst>
              <a:ext uri="{FF2B5EF4-FFF2-40B4-BE49-F238E27FC236}">
                <a16:creationId xmlns:a16="http://schemas.microsoft.com/office/drawing/2014/main" id="{65041168-708A-4E79-9A44-51ABA666227F}"/>
              </a:ext>
            </a:extLst>
          </p:cNvPr>
          <p:cNvSpPr/>
          <p:nvPr/>
        </p:nvSpPr>
        <p:spPr bwMode="auto">
          <a:xfrm>
            <a:off x="4070294" y="5465890"/>
            <a:ext cx="1809918" cy="558349"/>
          </a:xfrm>
          <a:prstGeom prst="rect">
            <a:avLst/>
          </a:prstGeom>
          <a:noFill/>
          <a:ln w="28575">
            <a:solidFill>
              <a:schemeClr val="bg1"/>
            </a:solidFill>
            <a:miter lim="800000"/>
            <a:headEnd/>
            <a:tailEnd/>
          </a:ln>
        </p:spPr>
        <p:txBody>
          <a:bodyPr rtlCol="0" anchor="ctr" anchorCtr="0"/>
          <a:lstStyle/>
          <a:p>
            <a:pPr algn="ctr" rtl="0" eaLnBrk="1" hangingPunct="1">
              <a:spcBef>
                <a:spcPts val="0"/>
              </a:spcBef>
              <a:spcAft>
                <a:spcPts val="0"/>
              </a:spcAft>
              <a:buClr>
                <a:schemeClr val="folHlink"/>
              </a:buClr>
              <a:buNone/>
            </a:pPr>
            <a:r>
              <a:rPr lang="zh-CN" sz="1200">
                <a:solidFill>
                  <a:schemeClr val="bg1"/>
                </a:solidFill>
              </a:rPr>
              <a:t>8 例选择性堕胎</a:t>
            </a:r>
          </a:p>
        </p:txBody>
      </p:sp>
      <p:sp>
        <p:nvSpPr>
          <p:cNvPr id="19" name="Rectangle 18">
            <a:extLst>
              <a:ext uri="{FF2B5EF4-FFF2-40B4-BE49-F238E27FC236}">
                <a16:creationId xmlns:a16="http://schemas.microsoft.com/office/drawing/2014/main" id="{DD12565B-4D2C-4821-8811-D589311E9ADF}"/>
              </a:ext>
            </a:extLst>
          </p:cNvPr>
          <p:cNvSpPr/>
          <p:nvPr/>
        </p:nvSpPr>
        <p:spPr bwMode="auto">
          <a:xfrm>
            <a:off x="2012219" y="5465890"/>
            <a:ext cx="1809918" cy="558349"/>
          </a:xfrm>
          <a:prstGeom prst="rect">
            <a:avLst/>
          </a:prstGeom>
          <a:noFill/>
          <a:ln w="28575">
            <a:solidFill>
              <a:schemeClr val="bg1"/>
            </a:solidFill>
            <a:miter lim="800000"/>
            <a:headEnd/>
            <a:tailEnd/>
          </a:ln>
        </p:spPr>
        <p:txBody>
          <a:bodyPr rtlCol="0" anchor="ctr" anchorCtr="0"/>
          <a:lstStyle/>
          <a:p>
            <a:pPr algn="ctr" rtl="0" eaLnBrk="1" hangingPunct="1">
              <a:spcBef>
                <a:spcPts val="0"/>
              </a:spcBef>
              <a:spcAft>
                <a:spcPts val="0"/>
              </a:spcAft>
              <a:buClr>
                <a:schemeClr val="folHlink"/>
              </a:buClr>
              <a:buNone/>
            </a:pPr>
            <a:r>
              <a:rPr lang="zh-CN" sz="1200">
                <a:solidFill>
                  <a:schemeClr val="bg1"/>
                </a:solidFill>
              </a:rPr>
              <a:t>11 例活产</a:t>
            </a:r>
          </a:p>
        </p:txBody>
      </p:sp>
      <p:cxnSp>
        <p:nvCxnSpPr>
          <p:cNvPr id="9" name="Straight Connector 8">
            <a:extLst>
              <a:ext uri="{FF2B5EF4-FFF2-40B4-BE49-F238E27FC236}">
                <a16:creationId xmlns:a16="http://schemas.microsoft.com/office/drawing/2014/main" id="{C345D757-007D-4E5E-9C23-49AFCD24175F}"/>
              </a:ext>
            </a:extLst>
          </p:cNvPr>
          <p:cNvCxnSpPr>
            <a:stCxn id="7" idx="2"/>
          </p:cNvCxnSpPr>
          <p:nvPr/>
        </p:nvCxnSpPr>
        <p:spPr bwMode="auto">
          <a:xfrm flipH="1">
            <a:off x="6019800" y="5085563"/>
            <a:ext cx="2023" cy="178025"/>
          </a:xfrm>
          <a:prstGeom prst="line">
            <a:avLst/>
          </a:prstGeom>
          <a:noFill/>
          <a:ln w="28575" cap="flat" cmpd="sng" algn="ctr">
            <a:solidFill>
              <a:schemeClr val="bg1"/>
            </a:solidFill>
            <a:prstDash val="solid"/>
            <a:round/>
            <a:headEnd type="none" w="med" len="med"/>
            <a:tailEnd type="none" w="med" len="med"/>
          </a:ln>
          <a:effectLst/>
        </p:spPr>
      </p:cxnSp>
      <p:sp>
        <p:nvSpPr>
          <p:cNvPr id="20" name="Right Bracket 19">
            <a:extLst>
              <a:ext uri="{FF2B5EF4-FFF2-40B4-BE49-F238E27FC236}">
                <a16:creationId xmlns:a16="http://schemas.microsoft.com/office/drawing/2014/main" id="{A0A44C42-0645-4BC9-B439-CE1B0C0AA68A}"/>
              </a:ext>
            </a:extLst>
          </p:cNvPr>
          <p:cNvSpPr/>
          <p:nvPr/>
        </p:nvSpPr>
        <p:spPr bwMode="auto">
          <a:xfrm rot="16200000">
            <a:off x="5899096" y="2312692"/>
            <a:ext cx="191512" cy="6109489"/>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cxnSp>
        <p:nvCxnSpPr>
          <p:cNvPr id="21" name="Straight Connector 20">
            <a:extLst>
              <a:ext uri="{FF2B5EF4-FFF2-40B4-BE49-F238E27FC236}">
                <a16:creationId xmlns:a16="http://schemas.microsoft.com/office/drawing/2014/main" id="{E35BD073-203B-4FDF-8FC6-6EB6B0D1CA17}"/>
              </a:ext>
            </a:extLst>
          </p:cNvPr>
          <p:cNvCxnSpPr/>
          <p:nvPr/>
        </p:nvCxnSpPr>
        <p:spPr bwMode="auto">
          <a:xfrm flipH="1">
            <a:off x="4967836" y="5279772"/>
            <a:ext cx="2023" cy="178025"/>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F51118F-B26F-429D-ADAF-A0CBB2528207}"/>
              </a:ext>
            </a:extLst>
          </p:cNvPr>
          <p:cNvCxnSpPr/>
          <p:nvPr/>
        </p:nvCxnSpPr>
        <p:spPr bwMode="auto">
          <a:xfrm flipH="1">
            <a:off x="7228211" y="5279772"/>
            <a:ext cx="2023" cy="178025"/>
          </a:xfrm>
          <a:prstGeom prst="line">
            <a:avLst/>
          </a:prstGeom>
          <a:noFill/>
          <a:ln w="28575" cap="flat" cmpd="sng" algn="ctr">
            <a:solidFill>
              <a:schemeClr val="bg1"/>
            </a:solidFill>
            <a:prstDash val="solid"/>
            <a:round/>
            <a:headEnd type="none" w="med" len="med"/>
            <a:tailEnd type="none" w="med" len="med"/>
          </a:ln>
          <a:effectLst/>
        </p:spPr>
      </p:cxnSp>
      <p:grpSp>
        <p:nvGrpSpPr>
          <p:cNvPr id="23" name="Group 7">
            <a:extLst>
              <a:ext uri="{FF2B5EF4-FFF2-40B4-BE49-F238E27FC236}">
                <a16:creationId xmlns:a16="http://schemas.microsoft.com/office/drawing/2014/main" id="{1F7FCECF-B03E-4532-B150-1991528DC13F}"/>
              </a:ext>
            </a:extLst>
          </p:cNvPr>
          <p:cNvGrpSpPr>
            <a:grpSpLocks/>
          </p:cNvGrpSpPr>
          <p:nvPr/>
        </p:nvGrpSpPr>
        <p:grpSpPr bwMode="auto">
          <a:xfrm>
            <a:off x="9196293" y="6216660"/>
            <a:ext cx="2546127" cy="447819"/>
            <a:chOff x="9527309" y="3551529"/>
            <a:chExt cx="2546127" cy="448320"/>
          </a:xfrm>
        </p:grpSpPr>
        <p:pic>
          <p:nvPicPr>
            <p:cNvPr id="24" name="Picture 23">
              <a:extLst>
                <a:ext uri="{FF2B5EF4-FFF2-40B4-BE49-F238E27FC236}">
                  <a16:creationId xmlns:a16="http://schemas.microsoft.com/office/drawing/2014/main" id="{29E1DD42-42F7-49F3-8B3A-5DBA199774E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5" name="Rectangle 8">
              <a:extLst>
                <a:ext uri="{FF2B5EF4-FFF2-40B4-BE49-F238E27FC236}">
                  <a16:creationId xmlns:a16="http://schemas.microsoft.com/office/drawing/2014/main" id="{D90A9C08-7B8F-4FEB-90DF-AE8174E92090}"/>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p>
          </p:txBody>
        </p:sp>
      </p:grpSp>
    </p:spTree>
    <p:extLst>
      <p:ext uri="{BB962C8B-B14F-4D97-AF65-F5344CB8AC3E}">
        <p14:creationId xmlns:p14="http://schemas.microsoft.com/office/powerpoint/2010/main" val="11630006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19553-0470-4338-B3BA-3A248400F11D}"/>
              </a:ext>
            </a:extLst>
          </p:cNvPr>
          <p:cNvSpPr>
            <a:spLocks noGrp="1"/>
          </p:cNvSpPr>
          <p:nvPr>
            <p:ph type="title"/>
          </p:nvPr>
        </p:nvSpPr>
        <p:spPr/>
        <p:txBody>
          <a:bodyPr/>
          <a:lstStyle/>
          <a:p>
            <a:pPr rtl="0"/>
            <a:r>
              <a:rPr kumimoji="0" lang="zh-CN" sz="3600" b="1" i="0" u="none" strike="noStrike" kern="0" cap="none" spc="0" normalizeH="0" baseline="0">
                <a:ln>
                  <a:noFill/>
                </a:ln>
                <a:solidFill>
                  <a:srgbClr val="455560"/>
                </a:solidFill>
                <a:effectLst/>
                <a:uLnTx/>
                <a:uFillTx/>
                <a:latin typeface="Calibri" panose="020F0502020204030204" pitchFamily="34" charset="0"/>
                <a:ea typeface="+mj-ea"/>
                <a:cs typeface="+mj-cs"/>
              </a:rPr>
              <a:t>暴露于长效 Cabotegravir + 利匹韦林的孕妇妊娠结果</a:t>
            </a:r>
          </a:p>
        </p:txBody>
      </p:sp>
      <p:pic>
        <p:nvPicPr>
          <p:cNvPr id="6" name="Picture 5">
            <a:extLst>
              <a:ext uri="{FF2B5EF4-FFF2-40B4-BE49-F238E27FC236}">
                <a16:creationId xmlns:a16="http://schemas.microsoft.com/office/drawing/2014/main" id="{CE50F7C3-CCA7-401F-8E30-C8F894A99339}"/>
              </a:ext>
            </a:extLst>
          </p:cNvPr>
          <p:cNvPicPr>
            <a:picLocks noChangeAspect="1"/>
          </p:cNvPicPr>
          <p:nvPr/>
        </p:nvPicPr>
        <p:blipFill rotWithShape="1">
          <a:blip r:embed="rId3"/>
          <a:srcRect l="49621" r="49621"/>
          <a:stretch/>
        </p:blipFill>
        <p:spPr>
          <a:xfrm>
            <a:off x="36484560" y="1143000"/>
            <a:ext cx="0" cy="4572000"/>
          </a:xfrm>
          <a:prstGeom prst="rect">
            <a:avLst/>
          </a:prstGeom>
        </p:spPr>
      </p:pic>
      <p:graphicFrame>
        <p:nvGraphicFramePr>
          <p:cNvPr id="9" name="Group 3">
            <a:extLst>
              <a:ext uri="{FF2B5EF4-FFF2-40B4-BE49-F238E27FC236}">
                <a16:creationId xmlns:a16="http://schemas.microsoft.com/office/drawing/2014/main" id="{F1FFBDDA-351F-42E4-8AF9-E65D967B9163}"/>
              </a:ext>
            </a:extLst>
          </p:cNvPr>
          <p:cNvGraphicFramePr>
            <a:graphicFrameLocks/>
          </p:cNvGraphicFramePr>
          <p:nvPr>
            <p:extLst>
              <p:ext uri="{D42A27DB-BD31-4B8C-83A1-F6EECF244321}">
                <p14:modId xmlns:p14="http://schemas.microsoft.com/office/powerpoint/2010/main" val="1558948250"/>
              </p:ext>
            </p:extLst>
          </p:nvPr>
        </p:nvGraphicFramePr>
        <p:xfrm>
          <a:off x="723901" y="1606865"/>
          <a:ext cx="10758303" cy="4511232"/>
        </p:xfrm>
        <a:graphic>
          <a:graphicData uri="http://schemas.openxmlformats.org/drawingml/2006/table">
            <a:tbl>
              <a:tblPr/>
              <a:tblGrid>
                <a:gridCol w="1101851">
                  <a:extLst>
                    <a:ext uri="{9D8B030D-6E8A-4147-A177-3AD203B41FA5}">
                      <a16:colId xmlns:a16="http://schemas.microsoft.com/office/drawing/2014/main" val="20000"/>
                    </a:ext>
                  </a:extLst>
                </a:gridCol>
                <a:gridCol w="1286460">
                  <a:extLst>
                    <a:ext uri="{9D8B030D-6E8A-4147-A177-3AD203B41FA5}">
                      <a16:colId xmlns:a16="http://schemas.microsoft.com/office/drawing/2014/main" val="3466805681"/>
                    </a:ext>
                  </a:extLst>
                </a:gridCol>
                <a:gridCol w="1899184">
                  <a:extLst>
                    <a:ext uri="{9D8B030D-6E8A-4147-A177-3AD203B41FA5}">
                      <a16:colId xmlns:a16="http://schemas.microsoft.com/office/drawing/2014/main" val="827560386"/>
                    </a:ext>
                  </a:extLst>
                </a:gridCol>
                <a:gridCol w="2248563">
                  <a:extLst>
                    <a:ext uri="{9D8B030D-6E8A-4147-A177-3AD203B41FA5}">
                      <a16:colId xmlns:a16="http://schemas.microsoft.com/office/drawing/2014/main" val="1803566863"/>
                    </a:ext>
                  </a:extLst>
                </a:gridCol>
                <a:gridCol w="4222245">
                  <a:extLst>
                    <a:ext uri="{9D8B030D-6E8A-4147-A177-3AD203B41FA5}">
                      <a16:colId xmlns:a16="http://schemas.microsoft.com/office/drawing/2014/main" val="1584221332"/>
                    </a:ext>
                  </a:extLst>
                </a:gridCol>
              </a:tblGrid>
              <a:tr h="484743">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1" i="0" u="none" strike="noStrike" cap="none" normalizeH="0" baseline="0">
                          <a:ln>
                            <a:noFill/>
                          </a:ln>
                          <a:solidFill>
                            <a:schemeClr val="tx1"/>
                          </a:solidFill>
                          <a:effectLst/>
                          <a:latin typeface="Calibri" panose="020F0502020204030204" pitchFamily="34" charset="0"/>
                        </a:rPr>
                        <a:t>参与者</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1" i="0" u="none" strike="noStrike" cap="none" normalizeH="0" baseline="0">
                          <a:ln>
                            <a:noFill/>
                          </a:ln>
                          <a:solidFill>
                            <a:schemeClr val="tx1"/>
                          </a:solidFill>
                          <a:effectLst/>
                          <a:latin typeface="Calibri" panose="020F0502020204030204" pitchFamily="34" charset="0"/>
                        </a:rPr>
                        <a:t>CAB + RPV 给药</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1" i="0" u="none" strike="noStrike" cap="none" normalizeH="0" baseline="0">
                          <a:ln>
                            <a:noFill/>
                          </a:ln>
                          <a:solidFill>
                            <a:schemeClr val="tx1"/>
                          </a:solidFill>
                          <a:effectLst/>
                          <a:latin typeface="Calibri" panose="020F0502020204030204" pitchFamily="34" charset="0"/>
                        </a:rPr>
                        <a:t>受孕前暴露时间</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1" i="0" u="none" strike="noStrike" cap="none" normalizeH="0" baseline="0">
                          <a:ln>
                            <a:noFill/>
                          </a:ln>
                          <a:solidFill>
                            <a:schemeClr val="tx1"/>
                          </a:solidFill>
                          <a:effectLst/>
                          <a:latin typeface="Calibri" panose="020F0502020204030204" pitchFamily="34" charset="0"/>
                        </a:rPr>
                        <a:t>怀孕期间的替代 ART 方案</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1" i="0" u="none" strike="noStrike" cap="none" normalizeH="0" baseline="0">
                          <a:ln>
                            <a:noFill/>
                          </a:ln>
                          <a:solidFill>
                            <a:schemeClr val="tx1"/>
                          </a:solidFill>
                          <a:effectLst/>
                          <a:latin typeface="Calibri" panose="020F0502020204030204" pitchFamily="34" charset="0"/>
                        </a:rPr>
                        <a:t>怀孕结果</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2404510085"/>
                  </a:ext>
                </a:extLst>
              </a:tr>
              <a:tr h="28514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口服</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&lt;1 周</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RAL + TAF/FTC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足月，出生体重正常，无先天异常</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514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Q8W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87 周</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zh-CN" sz="1400" b="0" i="0" u="none" strike="noStrike" cap="none" normalizeH="0" baseline="0">
                          <a:ln>
                            <a:noFill/>
                          </a:ln>
                          <a:solidFill>
                            <a:schemeClr val="bg2">
                              <a:lumMod val="10000"/>
                            </a:schemeClr>
                          </a:solidFill>
                          <a:effectLst/>
                          <a:latin typeface="Calibri" panose="020F0502020204030204" pitchFamily="34" charset="0"/>
                        </a:rPr>
                        <a:t>RAL + TDF + 3TC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足月，出生体重正常，无先天异常</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514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Q4W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35 周</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DRV/RTV + TDF/FTC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足月，出生体重正常，无先天异常</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2666650511"/>
                  </a:ext>
                </a:extLst>
              </a:tr>
              <a:tr h="28514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Q4W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204 周</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DTG/ABC/3TC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足月，出生体重正常，无先天异常</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25780886"/>
                  </a:ext>
                </a:extLst>
              </a:tr>
              <a:tr h="28514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Q4W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37 周</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EFV/TDF/FTC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足月，未记录出生体重，无先天异常</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285045507"/>
                  </a:ext>
                </a:extLst>
              </a:tr>
              <a:tr h="28514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Q4W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81 周</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DRV/RTV + TDF/FTC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足月，出生体重正常，无先天异常</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99704109"/>
                  </a:ext>
                </a:extLst>
              </a:tr>
              <a:tr h="28514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Q4W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106 周</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RAL + TDF/FTC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足月，出生体重正常，无先天异常</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677753635"/>
                  </a:ext>
                </a:extLst>
              </a:tr>
              <a:tr h="484743">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Q4W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38 周</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持续 LA 给药</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足月、低出生体重、先天性上睑下垂（IUGR；多种产妇危险因素）</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0715149"/>
                  </a:ext>
                </a:extLst>
              </a:tr>
              <a:tr h="484743">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Q4W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受孕前 10 周最后一次注射</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DTG/ABC/3TC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足月，出生体重正常，无先天异常</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920670721"/>
                  </a:ext>
                </a:extLst>
              </a:tr>
              <a:tr h="28514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Q4W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36 周</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RPV/TDF/FTC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足月，出生体重正常，无先天异常</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52163888"/>
                  </a:ext>
                </a:extLst>
              </a:tr>
              <a:tr h="484743">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Q4W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kern="1200" cap="none" spc="0" normalizeH="0" baseline="0">
                          <a:ln>
                            <a:noFill/>
                          </a:ln>
                          <a:solidFill>
                            <a:srgbClr val="455560">
                              <a:lumMod val="10000"/>
                            </a:srgbClr>
                          </a:solidFill>
                          <a:effectLst/>
                          <a:uLnTx/>
                          <a:uFillTx/>
                          <a:latin typeface="Calibri" panose="020F0502020204030204" pitchFamily="34" charset="0"/>
                          <a:ea typeface="+mn-ea"/>
                          <a:cs typeface="+mn-cs"/>
                        </a:rPr>
                        <a:t>受孕前 28 周最后一次注射</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a:ln>
                            <a:noFill/>
                          </a:ln>
                          <a:solidFill>
                            <a:schemeClr val="bg2">
                              <a:lumMod val="10000"/>
                            </a:schemeClr>
                          </a:solidFill>
                          <a:effectLst/>
                          <a:latin typeface="Calibri" panose="020F0502020204030204" pitchFamily="34" charset="0"/>
                        </a:rPr>
                        <a:t>DTG/RPV; RPV/TDF/FTC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zh-CN" sz="1400" b="0" i="0" u="none" strike="noStrike" cap="none" normalizeH="0" baseline="0" dirty="0">
                          <a:ln>
                            <a:noFill/>
                          </a:ln>
                          <a:solidFill>
                            <a:schemeClr val="bg2">
                              <a:lumMod val="10000"/>
                            </a:schemeClr>
                          </a:solidFill>
                          <a:effectLst/>
                          <a:latin typeface="Calibri" panose="020F0502020204030204" pitchFamily="34" charset="0"/>
                        </a:rPr>
                        <a:t>早产（孕 36 周），出生体重正常，无先天异常</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234213485"/>
                  </a:ext>
                </a:extLst>
              </a:tr>
            </a:tbl>
          </a:graphicData>
        </a:graphic>
      </p:graphicFrame>
      <p:sp>
        <p:nvSpPr>
          <p:cNvPr id="10" name="Text Box 15">
            <a:extLst>
              <a:ext uri="{FF2B5EF4-FFF2-40B4-BE49-F238E27FC236}">
                <a16:creationId xmlns:a16="http://schemas.microsoft.com/office/drawing/2014/main" id="{FF5DD735-0D66-48BF-B1DB-2C120AE1A9A9}"/>
              </a:ext>
            </a:extLst>
          </p:cNvPr>
          <p:cNvSpPr txBox="1">
            <a:spLocks noChangeArrowheads="1"/>
          </p:cNvSpPr>
          <p:nvPr/>
        </p:nvSpPr>
        <p:spPr bwMode="auto">
          <a:xfrm>
            <a:off x="413670" y="63835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rtl="0" eaLnBrk="1" fontAlgn="auto" hangingPunct="1">
              <a:defRPr/>
            </a:pPr>
            <a:r>
              <a:rPr kumimoji="0" lang="zh-CN" sz="1200" b="0" i="0" u="none" strike="noStrike" kern="1200" cap="none" spc="0" normalizeH="0" baseline="0">
                <a:ln>
                  <a:noFill/>
                </a:ln>
                <a:solidFill>
                  <a:srgbClr val="455560"/>
                </a:solidFill>
                <a:effectLst/>
                <a:uLnTx/>
                <a:uFillTx/>
                <a:latin typeface="Calibri" panose="020F0502020204030204" pitchFamily="34" charset="0"/>
                <a:ea typeface="+mn-ea"/>
                <a:cs typeface="+mn-cs"/>
              </a:rPr>
              <a:t>Patel. IDWeek 2021. Abstr 885.</a:t>
            </a:r>
          </a:p>
        </p:txBody>
      </p:sp>
      <p:grpSp>
        <p:nvGrpSpPr>
          <p:cNvPr id="14" name="Group 7">
            <a:extLst>
              <a:ext uri="{FF2B5EF4-FFF2-40B4-BE49-F238E27FC236}">
                <a16:creationId xmlns:a16="http://schemas.microsoft.com/office/drawing/2014/main" id="{BBA36900-507A-4902-B6C2-38BE6B280C43}"/>
              </a:ext>
            </a:extLst>
          </p:cNvPr>
          <p:cNvGrpSpPr>
            <a:grpSpLocks/>
          </p:cNvGrpSpPr>
          <p:nvPr/>
        </p:nvGrpSpPr>
        <p:grpSpPr bwMode="auto">
          <a:xfrm>
            <a:off x="9196293" y="6216660"/>
            <a:ext cx="2546127" cy="447819"/>
            <a:chOff x="9527309" y="3551529"/>
            <a:chExt cx="2546127" cy="448320"/>
          </a:xfrm>
        </p:grpSpPr>
        <p:pic>
          <p:nvPicPr>
            <p:cNvPr id="15" name="Picture 14">
              <a:extLst>
                <a:ext uri="{FF2B5EF4-FFF2-40B4-BE49-F238E27FC236}">
                  <a16:creationId xmlns:a16="http://schemas.microsoft.com/office/drawing/2014/main" id="{01E248A8-7742-4A97-BA5F-07D1382334E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3E968A94-9384-459F-97A7-99A5CB20ED87}"/>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p>
          </p:txBody>
        </p:sp>
      </p:grpSp>
    </p:spTree>
    <p:extLst>
      <p:ext uri="{BB962C8B-B14F-4D97-AF65-F5344CB8AC3E}">
        <p14:creationId xmlns:p14="http://schemas.microsoft.com/office/powerpoint/2010/main" val="38569782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Rectangle 121">
            <a:extLst>
              <a:ext uri="{FF2B5EF4-FFF2-40B4-BE49-F238E27FC236}">
                <a16:creationId xmlns:a16="http://schemas.microsoft.com/office/drawing/2014/main" id="{57924074-BB16-4F38-99D5-458859FA05E3}"/>
              </a:ext>
            </a:extLst>
          </p:cNvPr>
          <p:cNvSpPr/>
          <p:nvPr/>
        </p:nvSpPr>
        <p:spPr bwMode="auto">
          <a:xfrm>
            <a:off x="2067779" y="2889817"/>
            <a:ext cx="750489" cy="2472296"/>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5FC691A2-D8E3-48B0-9820-2BEE0B746B7F}"/>
              </a:ext>
            </a:extLst>
          </p:cNvPr>
          <p:cNvSpPr/>
          <p:nvPr/>
        </p:nvSpPr>
        <p:spPr bwMode="auto">
          <a:xfrm>
            <a:off x="2814888" y="2889817"/>
            <a:ext cx="726824" cy="2472296"/>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CD111620-CDF4-4931-B258-2BFD218707A0}"/>
              </a:ext>
            </a:extLst>
          </p:cNvPr>
          <p:cNvSpPr/>
          <p:nvPr/>
        </p:nvSpPr>
        <p:spPr bwMode="auto">
          <a:xfrm>
            <a:off x="3538328" y="2889817"/>
            <a:ext cx="760627" cy="2472296"/>
          </a:xfrm>
          <a:prstGeom prst="rect">
            <a:avLst/>
          </a:prstGeom>
          <a:solidFill>
            <a:schemeClr val="accent4">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CF219553-0470-4338-B3BA-3A248400F11D}"/>
              </a:ext>
            </a:extLst>
          </p:cNvPr>
          <p:cNvSpPr>
            <a:spLocks noGrp="1"/>
          </p:cNvSpPr>
          <p:nvPr>
            <p:ph type="title"/>
          </p:nvPr>
        </p:nvSpPr>
        <p:spPr/>
        <p:txBody>
          <a:bodyPr/>
          <a:lstStyle/>
          <a:p>
            <a:pPr rtl="0"/>
            <a:r>
              <a:rPr kumimoji="0" lang="zh-CN" sz="3600" b="1" i="0" u="none" strike="noStrike" kern="0" cap="none" spc="0" normalizeH="0" baseline="0">
                <a:ln>
                  <a:noFill/>
                </a:ln>
                <a:solidFill>
                  <a:srgbClr val="455560"/>
                </a:solidFill>
                <a:effectLst/>
                <a:uLnTx/>
                <a:uFillTx/>
                <a:latin typeface="Calibri" panose="020F0502020204030204" pitchFamily="34" charset="0"/>
                <a:ea typeface="+mj-ea"/>
                <a:cs typeface="+mj-cs"/>
              </a:rPr>
              <a:t>整个孕期和产后使用长效 Cabotegravir + 利匹韦林的 PK 跟踪</a:t>
            </a:r>
          </a:p>
        </p:txBody>
      </p:sp>
      <p:sp>
        <p:nvSpPr>
          <p:cNvPr id="3" name="Content Placeholder 2">
            <a:extLst>
              <a:ext uri="{FF2B5EF4-FFF2-40B4-BE49-F238E27FC236}">
                <a16:creationId xmlns:a16="http://schemas.microsoft.com/office/drawing/2014/main" id="{54638D22-B6FE-4972-9FDD-EB90402A0905}"/>
              </a:ext>
            </a:extLst>
          </p:cNvPr>
          <p:cNvSpPr>
            <a:spLocks noGrp="1"/>
          </p:cNvSpPr>
          <p:nvPr>
            <p:ph idx="1"/>
          </p:nvPr>
        </p:nvSpPr>
        <p:spPr/>
        <p:txBody>
          <a:bodyPr/>
          <a:lstStyle/>
          <a:p>
            <a:pPr rtl="0"/>
            <a:r>
              <a:rPr lang="zh-CN" sz="2400"/>
              <a:t>停用 LA CAB + RPV 后，两种药物的血浆浓度与非妊娠女性的浓度范围相当</a:t>
            </a:r>
          </a:p>
        </p:txBody>
      </p:sp>
      <p:pic>
        <p:nvPicPr>
          <p:cNvPr id="6" name="Picture 5">
            <a:extLst>
              <a:ext uri="{FF2B5EF4-FFF2-40B4-BE49-F238E27FC236}">
                <a16:creationId xmlns:a16="http://schemas.microsoft.com/office/drawing/2014/main" id="{CE50F7C3-CCA7-401F-8E30-C8F894A99339}"/>
              </a:ext>
            </a:extLst>
          </p:cNvPr>
          <p:cNvPicPr>
            <a:picLocks noChangeAspect="1"/>
          </p:cNvPicPr>
          <p:nvPr/>
        </p:nvPicPr>
        <p:blipFill rotWithShape="1">
          <a:blip r:embed="rId3"/>
          <a:srcRect l="49621" r="49621"/>
          <a:stretch/>
        </p:blipFill>
        <p:spPr>
          <a:xfrm>
            <a:off x="36484560" y="1143000"/>
            <a:ext cx="0" cy="4572000"/>
          </a:xfrm>
          <a:prstGeom prst="rect">
            <a:avLst/>
          </a:prstGeom>
        </p:spPr>
      </p:pic>
      <p:grpSp>
        <p:nvGrpSpPr>
          <p:cNvPr id="9" name="Group 7">
            <a:extLst>
              <a:ext uri="{FF2B5EF4-FFF2-40B4-BE49-F238E27FC236}">
                <a16:creationId xmlns:a16="http://schemas.microsoft.com/office/drawing/2014/main" id="{12532571-4405-44E4-9EB3-393C25B80672}"/>
              </a:ext>
            </a:extLst>
          </p:cNvPr>
          <p:cNvGrpSpPr>
            <a:grpSpLocks/>
          </p:cNvGrpSpPr>
          <p:nvPr/>
        </p:nvGrpSpPr>
        <p:grpSpPr bwMode="auto">
          <a:xfrm>
            <a:off x="9196293" y="6216660"/>
            <a:ext cx="2546127" cy="447819"/>
            <a:chOff x="9527309" y="3551529"/>
            <a:chExt cx="2546127" cy="448320"/>
          </a:xfrm>
        </p:grpSpPr>
        <p:pic>
          <p:nvPicPr>
            <p:cNvPr id="10" name="Picture 9">
              <a:extLst>
                <a:ext uri="{FF2B5EF4-FFF2-40B4-BE49-F238E27FC236}">
                  <a16:creationId xmlns:a16="http://schemas.microsoft.com/office/drawing/2014/main" id="{9365DE51-2EC4-46F2-BBA0-A6CCA572E94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52210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02F7EBD5-5E3A-4580-805D-F6EE9B041314}"/>
                </a:ext>
              </a:extLst>
            </p:cNvPr>
            <p:cNvSpPr>
              <a:spLocks noChangeArrowheads="1"/>
            </p:cNvSpPr>
            <p:nvPr/>
          </p:nvSpPr>
          <p:spPr bwMode="auto">
            <a:xfrm>
              <a:off x="9527309" y="3691727"/>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rPr>
                <a:t>幻灯片来源：</a:t>
              </a:r>
              <a:r>
                <a:rPr kumimoji="0" lang="zh-CN" sz="1400" b="0" i="0" u="none" strike="noStrike" kern="1200" cap="none" spc="0" normalizeH="0" baseline="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p>
          </p:txBody>
        </p:sp>
      </p:grpSp>
      <p:sp>
        <p:nvSpPr>
          <p:cNvPr id="5" name="TextBox 4">
            <a:extLst>
              <a:ext uri="{FF2B5EF4-FFF2-40B4-BE49-F238E27FC236}">
                <a16:creationId xmlns:a16="http://schemas.microsoft.com/office/drawing/2014/main" id="{BE452B0A-344B-4D85-97EC-9FC4E1F01B63}"/>
              </a:ext>
            </a:extLst>
          </p:cNvPr>
          <p:cNvSpPr txBox="1"/>
          <p:nvPr/>
        </p:nvSpPr>
        <p:spPr bwMode="auto">
          <a:xfrm>
            <a:off x="553810" y="2158318"/>
            <a:ext cx="11084379"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700" b="1">
                <a:solidFill>
                  <a:schemeClr val="bg1"/>
                </a:solidFill>
                <a:latin typeface="Calibri" panose="020F0502020204030204" pitchFamily="34" charset="0"/>
              </a:rPr>
              <a:t>在整个孕期和产后 LA CAB + RPV 停用后的母体 CAB 和 RPV PK 跟踪</a:t>
            </a:r>
          </a:p>
        </p:txBody>
      </p:sp>
      <p:sp>
        <p:nvSpPr>
          <p:cNvPr id="52" name="TextBox 51">
            <a:extLst>
              <a:ext uri="{FF2B5EF4-FFF2-40B4-BE49-F238E27FC236}">
                <a16:creationId xmlns:a16="http://schemas.microsoft.com/office/drawing/2014/main" id="{79A7FBD6-47F9-4493-8217-0D5AFE6D61BB}"/>
              </a:ext>
            </a:extLst>
          </p:cNvPr>
          <p:cNvSpPr txBox="1"/>
          <p:nvPr/>
        </p:nvSpPr>
        <p:spPr bwMode="auto">
          <a:xfrm>
            <a:off x="4472254" y="2582696"/>
            <a:ext cx="1099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产后</a:t>
            </a:r>
          </a:p>
        </p:txBody>
      </p:sp>
      <p:sp>
        <p:nvSpPr>
          <p:cNvPr id="12" name="TextBox 11">
            <a:extLst>
              <a:ext uri="{FF2B5EF4-FFF2-40B4-BE49-F238E27FC236}">
                <a16:creationId xmlns:a16="http://schemas.microsoft.com/office/drawing/2014/main" id="{FE322F18-1C75-47D7-BCB1-5818E2CC653E}"/>
              </a:ext>
            </a:extLst>
          </p:cNvPr>
          <p:cNvSpPr txBox="1"/>
          <p:nvPr/>
        </p:nvSpPr>
        <p:spPr bwMode="auto">
          <a:xfrm rot="16200000">
            <a:off x="-360071" y="3907916"/>
            <a:ext cx="22170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1">
                <a:solidFill>
                  <a:schemeClr val="bg1"/>
                </a:solidFill>
                <a:latin typeface="Calibri" panose="020F0502020204030204" pitchFamily="34" charset="0"/>
              </a:rPr>
              <a:t>血浆 CAB (μg/mL)</a:t>
            </a:r>
          </a:p>
        </p:txBody>
      </p:sp>
      <p:sp>
        <p:nvSpPr>
          <p:cNvPr id="13" name="TextBox 12">
            <a:extLst>
              <a:ext uri="{FF2B5EF4-FFF2-40B4-BE49-F238E27FC236}">
                <a16:creationId xmlns:a16="http://schemas.microsoft.com/office/drawing/2014/main" id="{1557142A-19B4-4978-9837-26C2B1BF8E3C}"/>
              </a:ext>
            </a:extLst>
          </p:cNvPr>
          <p:cNvSpPr txBox="1"/>
          <p:nvPr/>
        </p:nvSpPr>
        <p:spPr bwMode="auto">
          <a:xfrm>
            <a:off x="2645733" y="5541947"/>
            <a:ext cx="1997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b="1">
                <a:solidFill>
                  <a:schemeClr val="bg1"/>
                </a:solidFill>
                <a:latin typeface="Calibri" panose="020F0502020204030204" pitchFamily="34" charset="0"/>
              </a:rPr>
              <a:t>孕周</a:t>
            </a:r>
          </a:p>
        </p:txBody>
      </p:sp>
      <p:sp>
        <p:nvSpPr>
          <p:cNvPr id="15" name="Freeform: Shape 14">
            <a:extLst>
              <a:ext uri="{FF2B5EF4-FFF2-40B4-BE49-F238E27FC236}">
                <a16:creationId xmlns:a16="http://schemas.microsoft.com/office/drawing/2014/main" id="{C47E338F-381A-48B2-B728-15E5C7B910BF}"/>
              </a:ext>
            </a:extLst>
          </p:cNvPr>
          <p:cNvSpPr/>
          <p:nvPr/>
        </p:nvSpPr>
        <p:spPr bwMode="auto">
          <a:xfrm>
            <a:off x="1222021" y="2897836"/>
            <a:ext cx="311847" cy="2468394"/>
          </a:xfrm>
          <a:custGeom>
            <a:avLst/>
            <a:gdLst>
              <a:gd name="connsiteX0" fmla="*/ 156576 w 156576"/>
              <a:gd name="connsiteY0" fmla="*/ 0 h 2325666"/>
              <a:gd name="connsiteX1" fmla="*/ 0 w 156576"/>
              <a:gd name="connsiteY1" fmla="*/ 0 h 2325666"/>
              <a:gd name="connsiteX2" fmla="*/ 0 w 156576"/>
              <a:gd name="connsiteY2" fmla="*/ 2325666 h 2325666"/>
              <a:gd name="connsiteX3" fmla="*/ 152400 w 156576"/>
              <a:gd name="connsiteY3" fmla="*/ 2325666 h 2325666"/>
            </a:gdLst>
            <a:ahLst/>
            <a:cxnLst>
              <a:cxn ang="0">
                <a:pos x="connsiteX0" y="connsiteY0"/>
              </a:cxn>
              <a:cxn ang="0">
                <a:pos x="connsiteX1" y="connsiteY1"/>
              </a:cxn>
              <a:cxn ang="0">
                <a:pos x="connsiteX2" y="connsiteY2"/>
              </a:cxn>
              <a:cxn ang="0">
                <a:pos x="connsiteX3" y="connsiteY3"/>
              </a:cxn>
            </a:cxnLst>
            <a:rect l="l" t="t" r="r" b="b"/>
            <a:pathLst>
              <a:path w="156576" h="2325666">
                <a:moveTo>
                  <a:pt x="156576" y="0"/>
                </a:moveTo>
                <a:lnTo>
                  <a:pt x="0" y="0"/>
                </a:lnTo>
                <a:lnTo>
                  <a:pt x="0" y="2325666"/>
                </a:lnTo>
                <a:lnTo>
                  <a:pt x="152400" y="2325666"/>
                </a:lnTo>
              </a:path>
            </a:pathLst>
          </a:custGeom>
          <a:noFill/>
          <a:ln w="28575">
            <a:solidFill>
              <a:schemeClr val="bg1"/>
            </a:solidFill>
            <a:miter lim="800000"/>
            <a:headEnd/>
            <a:tailEnd/>
          </a:ln>
        </p:spPr>
        <p:txBody>
          <a:bodyPr rtlCol="0" anchor="ctr"/>
          <a:lstStyle/>
          <a:p>
            <a:pPr algn="ctr"/>
            <a:endParaRPr lang="en-US" dirty="0"/>
          </a:p>
        </p:txBody>
      </p:sp>
      <p:cxnSp>
        <p:nvCxnSpPr>
          <p:cNvPr id="17" name="Straight Connector 16">
            <a:extLst>
              <a:ext uri="{FF2B5EF4-FFF2-40B4-BE49-F238E27FC236}">
                <a16:creationId xmlns:a16="http://schemas.microsoft.com/office/drawing/2014/main" id="{F78EA645-C583-412A-853B-64D6B87988DB}"/>
              </a:ext>
            </a:extLst>
          </p:cNvPr>
          <p:cNvCxnSpPr>
            <a:cxnSpLocks/>
          </p:cNvCxnSpPr>
          <p:nvPr/>
        </p:nvCxnSpPr>
        <p:spPr bwMode="auto">
          <a:xfrm>
            <a:off x="1126069" y="2897837"/>
            <a:ext cx="10394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F9FC877-6307-4DFE-BBA5-AA61DAF3CABB}"/>
              </a:ext>
            </a:extLst>
          </p:cNvPr>
          <p:cNvCxnSpPr>
            <a:cxnSpLocks/>
          </p:cNvCxnSpPr>
          <p:nvPr/>
        </p:nvCxnSpPr>
        <p:spPr bwMode="auto">
          <a:xfrm>
            <a:off x="1126069" y="3799879"/>
            <a:ext cx="10394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640999B-82AF-4634-BBCB-F1BD1F0684FE}"/>
              </a:ext>
            </a:extLst>
          </p:cNvPr>
          <p:cNvCxnSpPr>
            <a:cxnSpLocks/>
          </p:cNvCxnSpPr>
          <p:nvPr/>
        </p:nvCxnSpPr>
        <p:spPr bwMode="auto">
          <a:xfrm>
            <a:off x="1122072" y="4728581"/>
            <a:ext cx="107945"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E44E9776-B414-4B68-8C23-2E98EC4FF01C}"/>
              </a:ext>
            </a:extLst>
          </p:cNvPr>
          <p:cNvSpPr txBox="1"/>
          <p:nvPr/>
        </p:nvSpPr>
        <p:spPr bwMode="auto">
          <a:xfrm>
            <a:off x="837162" y="2745503"/>
            <a:ext cx="4076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10</a:t>
            </a:r>
          </a:p>
        </p:txBody>
      </p:sp>
      <p:sp>
        <p:nvSpPr>
          <p:cNvPr id="24" name="TextBox 23">
            <a:extLst>
              <a:ext uri="{FF2B5EF4-FFF2-40B4-BE49-F238E27FC236}">
                <a16:creationId xmlns:a16="http://schemas.microsoft.com/office/drawing/2014/main" id="{1ADB3749-C9F6-4363-A79C-B2276BFED5F5}"/>
              </a:ext>
            </a:extLst>
          </p:cNvPr>
          <p:cNvSpPr txBox="1"/>
          <p:nvPr/>
        </p:nvSpPr>
        <p:spPr bwMode="auto">
          <a:xfrm>
            <a:off x="944058" y="3657686"/>
            <a:ext cx="2096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a:t>
            </a:r>
          </a:p>
        </p:txBody>
      </p:sp>
      <p:sp>
        <p:nvSpPr>
          <p:cNvPr id="25" name="TextBox 24">
            <a:extLst>
              <a:ext uri="{FF2B5EF4-FFF2-40B4-BE49-F238E27FC236}">
                <a16:creationId xmlns:a16="http://schemas.microsoft.com/office/drawing/2014/main" id="{BF854EC5-8036-4727-9229-BEDDECE03C93}"/>
              </a:ext>
            </a:extLst>
          </p:cNvPr>
          <p:cNvSpPr txBox="1"/>
          <p:nvPr/>
        </p:nvSpPr>
        <p:spPr bwMode="auto">
          <a:xfrm>
            <a:off x="818674" y="4580636"/>
            <a:ext cx="4318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0.1</a:t>
            </a:r>
          </a:p>
        </p:txBody>
      </p:sp>
      <p:cxnSp>
        <p:nvCxnSpPr>
          <p:cNvPr id="27" name="Straight Connector 26">
            <a:extLst>
              <a:ext uri="{FF2B5EF4-FFF2-40B4-BE49-F238E27FC236}">
                <a16:creationId xmlns:a16="http://schemas.microsoft.com/office/drawing/2014/main" id="{16B9651A-346B-43EA-A8E4-BE410B9CF387}"/>
              </a:ext>
            </a:extLst>
          </p:cNvPr>
          <p:cNvCxnSpPr>
            <a:cxnSpLocks/>
          </p:cNvCxnSpPr>
          <p:nvPr/>
        </p:nvCxnSpPr>
        <p:spPr bwMode="auto">
          <a:xfrm>
            <a:off x="1533869" y="2822298"/>
            <a:ext cx="0" cy="153302"/>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A47FE8C-9915-4A1B-ADB4-F8685133ED00}"/>
              </a:ext>
            </a:extLst>
          </p:cNvPr>
          <p:cNvCxnSpPr>
            <a:cxnSpLocks/>
          </p:cNvCxnSpPr>
          <p:nvPr/>
        </p:nvCxnSpPr>
        <p:spPr bwMode="auto">
          <a:xfrm>
            <a:off x="1609832" y="2822298"/>
            <a:ext cx="0" cy="153302"/>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512AFBF-295F-4A41-99D6-CB731BDA71A6}"/>
              </a:ext>
            </a:extLst>
          </p:cNvPr>
          <p:cNvCxnSpPr>
            <a:cxnSpLocks/>
          </p:cNvCxnSpPr>
          <p:nvPr/>
        </p:nvCxnSpPr>
        <p:spPr bwMode="auto">
          <a:xfrm>
            <a:off x="1533869" y="5286247"/>
            <a:ext cx="0" cy="153302"/>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F1916C3-6B2F-4401-958E-15A1ECC02F42}"/>
              </a:ext>
            </a:extLst>
          </p:cNvPr>
          <p:cNvCxnSpPr>
            <a:cxnSpLocks/>
          </p:cNvCxnSpPr>
          <p:nvPr/>
        </p:nvCxnSpPr>
        <p:spPr bwMode="auto">
          <a:xfrm>
            <a:off x="1609832" y="5286247"/>
            <a:ext cx="0" cy="153302"/>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733FCD6-D872-4060-AAF7-E9D1684A822D}"/>
              </a:ext>
            </a:extLst>
          </p:cNvPr>
          <p:cNvCxnSpPr>
            <a:cxnSpLocks/>
          </p:cNvCxnSpPr>
          <p:nvPr/>
        </p:nvCxnSpPr>
        <p:spPr bwMode="auto">
          <a:xfrm>
            <a:off x="1609826" y="5366231"/>
            <a:ext cx="412596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BA315E3-21F7-47AE-8D68-CC02AA631AE3}"/>
              </a:ext>
            </a:extLst>
          </p:cNvPr>
          <p:cNvCxnSpPr/>
          <p:nvPr/>
        </p:nvCxnSpPr>
        <p:spPr bwMode="auto">
          <a:xfrm>
            <a:off x="1265907" y="5367096"/>
            <a:ext cx="0" cy="71096"/>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42C19E2-FA08-4CC0-9221-DFC54B0A5B51}"/>
              </a:ext>
            </a:extLst>
          </p:cNvPr>
          <p:cNvCxnSpPr/>
          <p:nvPr/>
        </p:nvCxnSpPr>
        <p:spPr bwMode="auto">
          <a:xfrm>
            <a:off x="2076743" y="5367096"/>
            <a:ext cx="0" cy="71096"/>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EE3F88D-DD5C-47FB-BCCC-8F86F2BBDF67}"/>
              </a:ext>
            </a:extLst>
          </p:cNvPr>
          <p:cNvCxnSpPr/>
          <p:nvPr/>
        </p:nvCxnSpPr>
        <p:spPr bwMode="auto">
          <a:xfrm>
            <a:off x="2818875" y="5367096"/>
            <a:ext cx="0" cy="71096"/>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A99D66B-B7C5-4490-A535-8436E03F23C7}"/>
              </a:ext>
            </a:extLst>
          </p:cNvPr>
          <p:cNvCxnSpPr/>
          <p:nvPr/>
        </p:nvCxnSpPr>
        <p:spPr bwMode="auto">
          <a:xfrm>
            <a:off x="3561006" y="5367096"/>
            <a:ext cx="0" cy="71096"/>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F79347A-1D76-4745-BB9A-B1B4B2A99800}"/>
              </a:ext>
            </a:extLst>
          </p:cNvPr>
          <p:cNvCxnSpPr/>
          <p:nvPr/>
        </p:nvCxnSpPr>
        <p:spPr bwMode="auto">
          <a:xfrm>
            <a:off x="4303138" y="5367096"/>
            <a:ext cx="0" cy="71096"/>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FA4E092-F6DB-4106-A313-AA4B74409473}"/>
              </a:ext>
            </a:extLst>
          </p:cNvPr>
          <p:cNvCxnSpPr/>
          <p:nvPr/>
        </p:nvCxnSpPr>
        <p:spPr bwMode="auto">
          <a:xfrm>
            <a:off x="5045268" y="5367096"/>
            <a:ext cx="0" cy="71096"/>
          </a:xfrm>
          <a:prstGeom prst="line">
            <a:avLst/>
          </a:prstGeom>
          <a:noFill/>
          <a:ln w="28575" cap="flat" cmpd="sng" algn="ctr">
            <a:solidFill>
              <a:schemeClr val="bg1"/>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41E01E2C-CCF1-4CE2-89DB-3C656CA7DEAB}"/>
              </a:ext>
            </a:extLst>
          </p:cNvPr>
          <p:cNvSpPr txBox="1"/>
          <p:nvPr/>
        </p:nvSpPr>
        <p:spPr bwMode="auto">
          <a:xfrm>
            <a:off x="1040718" y="5363476"/>
            <a:ext cx="4405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-36</a:t>
            </a:r>
          </a:p>
        </p:txBody>
      </p:sp>
      <p:sp>
        <p:nvSpPr>
          <p:cNvPr id="44" name="TextBox 43">
            <a:extLst>
              <a:ext uri="{FF2B5EF4-FFF2-40B4-BE49-F238E27FC236}">
                <a16:creationId xmlns:a16="http://schemas.microsoft.com/office/drawing/2014/main" id="{DC712683-6897-46D2-A675-D29AE90CB43D}"/>
              </a:ext>
            </a:extLst>
          </p:cNvPr>
          <p:cNvSpPr txBox="1"/>
          <p:nvPr/>
        </p:nvSpPr>
        <p:spPr bwMode="auto">
          <a:xfrm>
            <a:off x="1450972" y="5357778"/>
            <a:ext cx="3436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-8</a:t>
            </a:r>
          </a:p>
        </p:txBody>
      </p:sp>
      <p:sp>
        <p:nvSpPr>
          <p:cNvPr id="45" name="TextBox 44">
            <a:extLst>
              <a:ext uri="{FF2B5EF4-FFF2-40B4-BE49-F238E27FC236}">
                <a16:creationId xmlns:a16="http://schemas.microsoft.com/office/drawing/2014/main" id="{73A6C537-D6BB-44CC-BB76-7B1E22572862}"/>
              </a:ext>
            </a:extLst>
          </p:cNvPr>
          <p:cNvSpPr txBox="1"/>
          <p:nvPr/>
        </p:nvSpPr>
        <p:spPr bwMode="auto">
          <a:xfrm>
            <a:off x="1932323" y="5355253"/>
            <a:ext cx="298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4F702AF5-FC30-4198-B3E3-04595EF6BAE5}"/>
              </a:ext>
            </a:extLst>
          </p:cNvPr>
          <p:cNvSpPr txBox="1"/>
          <p:nvPr/>
        </p:nvSpPr>
        <p:spPr bwMode="auto">
          <a:xfrm>
            <a:off x="2651961" y="5364123"/>
            <a:ext cx="3903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13</a:t>
            </a:r>
          </a:p>
        </p:txBody>
      </p:sp>
      <p:sp>
        <p:nvSpPr>
          <p:cNvPr id="47" name="TextBox 46">
            <a:extLst>
              <a:ext uri="{FF2B5EF4-FFF2-40B4-BE49-F238E27FC236}">
                <a16:creationId xmlns:a16="http://schemas.microsoft.com/office/drawing/2014/main" id="{811C5E5C-1A58-4E42-908E-5C450CA992F0}"/>
              </a:ext>
            </a:extLst>
          </p:cNvPr>
          <p:cNvSpPr txBox="1"/>
          <p:nvPr/>
        </p:nvSpPr>
        <p:spPr bwMode="auto">
          <a:xfrm>
            <a:off x="3375261" y="5355578"/>
            <a:ext cx="3706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26</a:t>
            </a:r>
          </a:p>
        </p:txBody>
      </p:sp>
      <p:sp>
        <p:nvSpPr>
          <p:cNvPr id="48" name="TextBox 47">
            <a:extLst>
              <a:ext uri="{FF2B5EF4-FFF2-40B4-BE49-F238E27FC236}">
                <a16:creationId xmlns:a16="http://schemas.microsoft.com/office/drawing/2014/main" id="{ADA293A1-6C69-4268-A7DB-577BB9C299B8}"/>
              </a:ext>
            </a:extLst>
          </p:cNvPr>
          <p:cNvSpPr txBox="1"/>
          <p:nvPr/>
        </p:nvSpPr>
        <p:spPr bwMode="auto">
          <a:xfrm>
            <a:off x="4117304" y="5366972"/>
            <a:ext cx="420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39</a:t>
            </a:r>
          </a:p>
        </p:txBody>
      </p:sp>
      <p:sp>
        <p:nvSpPr>
          <p:cNvPr id="49" name="TextBox 48">
            <a:extLst>
              <a:ext uri="{FF2B5EF4-FFF2-40B4-BE49-F238E27FC236}">
                <a16:creationId xmlns:a16="http://schemas.microsoft.com/office/drawing/2014/main" id="{487A36A3-C298-46FD-9C36-E9F433951B2E}"/>
              </a:ext>
            </a:extLst>
          </p:cNvPr>
          <p:cNvSpPr txBox="1"/>
          <p:nvPr/>
        </p:nvSpPr>
        <p:spPr bwMode="auto">
          <a:xfrm>
            <a:off x="4862787" y="5364267"/>
            <a:ext cx="3779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52</a:t>
            </a:r>
          </a:p>
        </p:txBody>
      </p:sp>
      <p:sp>
        <p:nvSpPr>
          <p:cNvPr id="50" name="TextBox 49">
            <a:extLst>
              <a:ext uri="{FF2B5EF4-FFF2-40B4-BE49-F238E27FC236}">
                <a16:creationId xmlns:a16="http://schemas.microsoft.com/office/drawing/2014/main" id="{B0C47316-D917-47AA-9669-FFC135B9843D}"/>
              </a:ext>
            </a:extLst>
          </p:cNvPr>
          <p:cNvSpPr txBox="1"/>
          <p:nvPr/>
        </p:nvSpPr>
        <p:spPr bwMode="auto">
          <a:xfrm>
            <a:off x="908427" y="2563788"/>
            <a:ext cx="14017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孕前款</a:t>
            </a:r>
          </a:p>
        </p:txBody>
      </p:sp>
      <p:sp>
        <p:nvSpPr>
          <p:cNvPr id="51" name="TextBox 50">
            <a:extLst>
              <a:ext uri="{FF2B5EF4-FFF2-40B4-BE49-F238E27FC236}">
                <a16:creationId xmlns:a16="http://schemas.microsoft.com/office/drawing/2014/main" id="{AD3C3B98-FB22-4C41-A597-3A899632DED6}"/>
              </a:ext>
            </a:extLst>
          </p:cNvPr>
          <p:cNvSpPr txBox="1"/>
          <p:nvPr/>
        </p:nvSpPr>
        <p:spPr bwMode="auto">
          <a:xfrm>
            <a:off x="2718080" y="2588394"/>
            <a:ext cx="913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孕早期</a:t>
            </a:r>
          </a:p>
        </p:txBody>
      </p:sp>
      <p:cxnSp>
        <p:nvCxnSpPr>
          <p:cNvPr id="63" name="Straight Connector 62">
            <a:extLst>
              <a:ext uri="{FF2B5EF4-FFF2-40B4-BE49-F238E27FC236}">
                <a16:creationId xmlns:a16="http://schemas.microsoft.com/office/drawing/2014/main" id="{2687C957-0693-4599-A5F3-FB6839EEF38A}"/>
              </a:ext>
            </a:extLst>
          </p:cNvPr>
          <p:cNvCxnSpPr>
            <a:cxnSpLocks/>
          </p:cNvCxnSpPr>
          <p:nvPr/>
        </p:nvCxnSpPr>
        <p:spPr bwMode="auto">
          <a:xfrm>
            <a:off x="1371385" y="3453411"/>
            <a:ext cx="158887" cy="16906"/>
          </a:xfrm>
          <a:prstGeom prst="line">
            <a:avLst/>
          </a:prstGeom>
          <a:noFill/>
          <a:ln w="28575" cap="flat" cmpd="sng" algn="ctr">
            <a:solidFill>
              <a:schemeClr val="bg1"/>
            </a:solidFill>
            <a:prstDash val="solid"/>
            <a:round/>
            <a:headEnd type="none" w="med" len="med"/>
            <a:tailEnd type="none" w="med" len="med"/>
          </a:ln>
          <a:effectLst/>
        </p:spPr>
      </p:cxnSp>
      <p:sp>
        <p:nvSpPr>
          <p:cNvPr id="65" name="Freeform: Shape 64">
            <a:extLst>
              <a:ext uri="{FF2B5EF4-FFF2-40B4-BE49-F238E27FC236}">
                <a16:creationId xmlns:a16="http://schemas.microsoft.com/office/drawing/2014/main" id="{FE4703FA-F8C2-4343-A891-5186BE898DAC}"/>
              </a:ext>
            </a:extLst>
          </p:cNvPr>
          <p:cNvSpPr/>
          <p:nvPr/>
        </p:nvSpPr>
        <p:spPr bwMode="auto">
          <a:xfrm>
            <a:off x="1621546" y="3511648"/>
            <a:ext cx="4120914" cy="1136580"/>
          </a:xfrm>
          <a:custGeom>
            <a:avLst/>
            <a:gdLst>
              <a:gd name="connsiteX0" fmla="*/ 0 w 2151841"/>
              <a:gd name="connsiteY0" fmla="*/ 0 h 1067977"/>
              <a:gd name="connsiteX1" fmla="*/ 552524 w 2151841"/>
              <a:gd name="connsiteY1" fmla="*/ 35305 h 1067977"/>
              <a:gd name="connsiteX2" fmla="*/ 932053 w 2151841"/>
              <a:gd name="connsiteY2" fmla="*/ 351285 h 1067977"/>
              <a:gd name="connsiteX3" fmla="*/ 1302756 w 2151841"/>
              <a:gd name="connsiteY3" fmla="*/ 909104 h 1067977"/>
              <a:gd name="connsiteX4" fmla="*/ 1631092 w 2151841"/>
              <a:gd name="connsiteY4" fmla="*/ 910869 h 1067977"/>
              <a:gd name="connsiteX5" fmla="*/ 2151841 w 2151841"/>
              <a:gd name="connsiteY5" fmla="*/ 1067977 h 1067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1841" h="1067977">
                <a:moveTo>
                  <a:pt x="0" y="0"/>
                </a:moveTo>
                <a:lnTo>
                  <a:pt x="552524" y="35305"/>
                </a:lnTo>
                <a:lnTo>
                  <a:pt x="932053" y="351285"/>
                </a:lnTo>
                <a:lnTo>
                  <a:pt x="1302756" y="909104"/>
                </a:lnTo>
                <a:lnTo>
                  <a:pt x="1631092" y="910869"/>
                </a:lnTo>
                <a:lnTo>
                  <a:pt x="2151841" y="1067977"/>
                </a:lnTo>
              </a:path>
            </a:pathLst>
          </a:custGeom>
          <a:noFill/>
          <a:ln w="28575">
            <a:solidFill>
              <a:schemeClr val="bg1"/>
            </a:solidFill>
            <a:miter lim="800000"/>
            <a:headEnd/>
            <a:tailEnd/>
          </a:ln>
        </p:spPr>
        <p:txBody>
          <a:bodyPr rtlCol="0" anchor="ctr"/>
          <a:lstStyle/>
          <a:p>
            <a:pPr algn="ctr"/>
            <a:endParaRPr lang="en-US" dirty="0"/>
          </a:p>
        </p:txBody>
      </p:sp>
      <p:sp>
        <p:nvSpPr>
          <p:cNvPr id="74" name="Freeform: Shape 73">
            <a:extLst>
              <a:ext uri="{FF2B5EF4-FFF2-40B4-BE49-F238E27FC236}">
                <a16:creationId xmlns:a16="http://schemas.microsoft.com/office/drawing/2014/main" id="{DC6D59E2-C002-4734-AF11-E0A13020E212}"/>
              </a:ext>
            </a:extLst>
          </p:cNvPr>
          <p:cNvSpPr/>
          <p:nvPr/>
        </p:nvSpPr>
        <p:spPr bwMode="auto">
          <a:xfrm>
            <a:off x="2006932" y="3190400"/>
            <a:ext cx="3637492" cy="1782834"/>
          </a:xfrm>
          <a:custGeom>
            <a:avLst/>
            <a:gdLst>
              <a:gd name="connsiteX0" fmla="*/ 0 w 1899410"/>
              <a:gd name="connsiteY0" fmla="*/ 86497 h 1675223"/>
              <a:gd name="connsiteX1" fmla="*/ 121802 w 1899410"/>
              <a:gd name="connsiteY1" fmla="*/ 8826 h 1675223"/>
              <a:gd name="connsiteX2" fmla="*/ 245370 w 1899410"/>
              <a:gd name="connsiteY2" fmla="*/ 0 h 1675223"/>
              <a:gd name="connsiteX3" fmla="*/ 480148 w 1899410"/>
              <a:gd name="connsiteY3" fmla="*/ 211830 h 1675223"/>
              <a:gd name="connsiteX4" fmla="*/ 866738 w 1899410"/>
              <a:gd name="connsiteY4" fmla="*/ 540167 h 1675223"/>
              <a:gd name="connsiteX5" fmla="*/ 1382191 w 1899410"/>
              <a:gd name="connsiteY5" fmla="*/ 658439 h 1675223"/>
              <a:gd name="connsiteX6" fmla="*/ 1899410 w 1899410"/>
              <a:gd name="connsiteY6" fmla="*/ 1675223 h 167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9410" h="1675223">
                <a:moveTo>
                  <a:pt x="0" y="86497"/>
                </a:moveTo>
                <a:lnTo>
                  <a:pt x="121802" y="8826"/>
                </a:lnTo>
                <a:lnTo>
                  <a:pt x="245370" y="0"/>
                </a:lnTo>
                <a:lnTo>
                  <a:pt x="480148" y="211830"/>
                </a:lnTo>
                <a:lnTo>
                  <a:pt x="866738" y="540167"/>
                </a:lnTo>
                <a:lnTo>
                  <a:pt x="1382191" y="658439"/>
                </a:lnTo>
                <a:lnTo>
                  <a:pt x="1899410" y="1675223"/>
                </a:lnTo>
              </a:path>
            </a:pathLst>
          </a:custGeom>
          <a:noFill/>
          <a:ln w="28575">
            <a:solidFill>
              <a:schemeClr val="bg1"/>
            </a:solidFill>
            <a:miter lim="800000"/>
            <a:headEnd/>
            <a:tailEnd/>
          </a:ln>
        </p:spPr>
        <p:txBody>
          <a:bodyPr rtlCol="0" anchor="ctr"/>
          <a:lstStyle/>
          <a:p>
            <a:pPr algn="ctr"/>
            <a:endParaRPr lang="en-US" dirty="0"/>
          </a:p>
        </p:txBody>
      </p:sp>
      <p:sp>
        <p:nvSpPr>
          <p:cNvPr id="316" name="Rectangle 315">
            <a:extLst>
              <a:ext uri="{FF2B5EF4-FFF2-40B4-BE49-F238E27FC236}">
                <a16:creationId xmlns:a16="http://schemas.microsoft.com/office/drawing/2014/main" id="{11B01821-F2C5-43BC-908D-0275F6DC116B}"/>
              </a:ext>
            </a:extLst>
          </p:cNvPr>
          <p:cNvSpPr/>
          <p:nvPr/>
        </p:nvSpPr>
        <p:spPr bwMode="auto">
          <a:xfrm>
            <a:off x="7585342" y="2889817"/>
            <a:ext cx="751887" cy="2472296"/>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Rectangle 316">
            <a:extLst>
              <a:ext uri="{FF2B5EF4-FFF2-40B4-BE49-F238E27FC236}">
                <a16:creationId xmlns:a16="http://schemas.microsoft.com/office/drawing/2014/main" id="{7FDD2310-C788-461F-9B7D-5306AC2FA9EC}"/>
              </a:ext>
            </a:extLst>
          </p:cNvPr>
          <p:cNvSpPr/>
          <p:nvPr/>
        </p:nvSpPr>
        <p:spPr bwMode="auto">
          <a:xfrm>
            <a:off x="8337252" y="2889817"/>
            <a:ext cx="751887" cy="2472296"/>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Rectangle 317">
            <a:extLst>
              <a:ext uri="{FF2B5EF4-FFF2-40B4-BE49-F238E27FC236}">
                <a16:creationId xmlns:a16="http://schemas.microsoft.com/office/drawing/2014/main" id="{3CEB3136-C4EA-4095-BA78-13697FFF602B}"/>
              </a:ext>
            </a:extLst>
          </p:cNvPr>
          <p:cNvSpPr/>
          <p:nvPr/>
        </p:nvSpPr>
        <p:spPr bwMode="auto">
          <a:xfrm>
            <a:off x="9082791" y="2889817"/>
            <a:ext cx="751887" cy="2472296"/>
          </a:xfrm>
          <a:prstGeom prst="rect">
            <a:avLst/>
          </a:prstGeom>
          <a:solidFill>
            <a:schemeClr val="accent4">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Freeform: Shape 82">
            <a:extLst>
              <a:ext uri="{FF2B5EF4-FFF2-40B4-BE49-F238E27FC236}">
                <a16:creationId xmlns:a16="http://schemas.microsoft.com/office/drawing/2014/main" id="{83C33614-DD69-4AB5-8DB0-E1C06FF39F1A}"/>
              </a:ext>
            </a:extLst>
          </p:cNvPr>
          <p:cNvSpPr/>
          <p:nvPr/>
        </p:nvSpPr>
        <p:spPr bwMode="auto">
          <a:xfrm>
            <a:off x="1743246" y="3459046"/>
            <a:ext cx="3400854" cy="762730"/>
          </a:xfrm>
          <a:custGeom>
            <a:avLst/>
            <a:gdLst>
              <a:gd name="connsiteX0" fmla="*/ 0 w 1775843"/>
              <a:gd name="connsiteY0" fmla="*/ 0 h 716692"/>
              <a:gd name="connsiteX1" fmla="*/ 333633 w 1775843"/>
              <a:gd name="connsiteY1" fmla="*/ 49427 h 716692"/>
              <a:gd name="connsiteX2" fmla="*/ 591359 w 1775843"/>
              <a:gd name="connsiteY2" fmla="*/ 291266 h 716692"/>
              <a:gd name="connsiteX3" fmla="*/ 1085630 w 1775843"/>
              <a:gd name="connsiteY3" fmla="*/ 639021 h 716692"/>
              <a:gd name="connsiteX4" fmla="*/ 1389253 w 1775843"/>
              <a:gd name="connsiteY4" fmla="*/ 534871 h 716692"/>
              <a:gd name="connsiteX5" fmla="*/ 1775843 w 1775843"/>
              <a:gd name="connsiteY5" fmla="*/ 716692 h 716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843" h="716692">
                <a:moveTo>
                  <a:pt x="0" y="0"/>
                </a:moveTo>
                <a:lnTo>
                  <a:pt x="333633" y="49427"/>
                </a:lnTo>
                <a:lnTo>
                  <a:pt x="591359" y="291266"/>
                </a:lnTo>
                <a:lnTo>
                  <a:pt x="1085630" y="639021"/>
                </a:lnTo>
                <a:lnTo>
                  <a:pt x="1389253" y="534871"/>
                </a:lnTo>
                <a:lnTo>
                  <a:pt x="1775843" y="716692"/>
                </a:lnTo>
              </a:path>
            </a:pathLst>
          </a:custGeom>
          <a:noFill/>
          <a:ln w="28575">
            <a:solidFill>
              <a:schemeClr val="bg1"/>
            </a:solidFill>
            <a:miter lim="800000"/>
            <a:headEnd/>
            <a:tailEnd/>
          </a:ln>
        </p:spPr>
        <p:txBody>
          <a:bodyPr rtlCol="0" anchor="ctr"/>
          <a:lstStyle/>
          <a:p>
            <a:pPr algn="ctr"/>
            <a:endParaRPr lang="en-US" dirty="0"/>
          </a:p>
        </p:txBody>
      </p:sp>
      <p:sp>
        <p:nvSpPr>
          <p:cNvPr id="94" name="Freeform: Shape 93">
            <a:extLst>
              <a:ext uri="{FF2B5EF4-FFF2-40B4-BE49-F238E27FC236}">
                <a16:creationId xmlns:a16="http://schemas.microsoft.com/office/drawing/2014/main" id="{49345E01-B17E-4DDE-AD10-D1A5563C4564}"/>
              </a:ext>
            </a:extLst>
          </p:cNvPr>
          <p:cNvSpPr/>
          <p:nvPr/>
        </p:nvSpPr>
        <p:spPr bwMode="auto">
          <a:xfrm>
            <a:off x="1837902" y="3162220"/>
            <a:ext cx="2579375" cy="2115354"/>
          </a:xfrm>
          <a:custGeom>
            <a:avLst/>
            <a:gdLst>
              <a:gd name="connsiteX0" fmla="*/ 0 w 1346887"/>
              <a:gd name="connsiteY0" fmla="*/ 293032 h 1987673"/>
              <a:gd name="connsiteX1" fmla="*/ 134159 w 1346887"/>
              <a:gd name="connsiteY1" fmla="*/ 203004 h 1987673"/>
              <a:gd name="connsiteX2" fmla="*/ 243605 w 1346887"/>
              <a:gd name="connsiteY2" fmla="*/ 0 h 1987673"/>
              <a:gd name="connsiteX3" fmla="*/ 511923 w 1346887"/>
              <a:gd name="connsiteY3" fmla="*/ 1055620 h 1987673"/>
              <a:gd name="connsiteX4" fmla="*/ 963827 w 1346887"/>
              <a:gd name="connsiteY4" fmla="*/ 1987673 h 1987673"/>
              <a:gd name="connsiteX5" fmla="*/ 1168597 w 1346887"/>
              <a:gd name="connsiteY5" fmla="*/ 1984142 h 1987673"/>
              <a:gd name="connsiteX6" fmla="*/ 1346887 w 1346887"/>
              <a:gd name="connsiteY6" fmla="*/ 1980612 h 1987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6887" h="1987673">
                <a:moveTo>
                  <a:pt x="0" y="293032"/>
                </a:moveTo>
                <a:lnTo>
                  <a:pt x="134159" y="203004"/>
                </a:lnTo>
                <a:lnTo>
                  <a:pt x="243605" y="0"/>
                </a:lnTo>
                <a:lnTo>
                  <a:pt x="511923" y="1055620"/>
                </a:lnTo>
                <a:lnTo>
                  <a:pt x="963827" y="1987673"/>
                </a:lnTo>
                <a:lnTo>
                  <a:pt x="1168597" y="1984142"/>
                </a:lnTo>
                <a:lnTo>
                  <a:pt x="1346887" y="1980612"/>
                </a:lnTo>
              </a:path>
            </a:pathLst>
          </a:custGeom>
          <a:noFill/>
          <a:ln w="28575">
            <a:solidFill>
              <a:schemeClr val="bg1"/>
            </a:solidFill>
            <a:miter lim="800000"/>
            <a:headEnd/>
            <a:tailEnd/>
          </a:ln>
        </p:spPr>
        <p:txBody>
          <a:bodyPr rtlCol="0" anchor="ctr"/>
          <a:lstStyle/>
          <a:p>
            <a:pPr algn="ctr"/>
            <a:endParaRPr lang="en-US" dirty="0"/>
          </a:p>
        </p:txBody>
      </p:sp>
      <p:sp>
        <p:nvSpPr>
          <p:cNvPr id="103" name="Freeform: Shape 102">
            <a:extLst>
              <a:ext uri="{FF2B5EF4-FFF2-40B4-BE49-F238E27FC236}">
                <a16:creationId xmlns:a16="http://schemas.microsoft.com/office/drawing/2014/main" id="{B510EF64-419B-47C3-A8F9-767FB315EF37}"/>
              </a:ext>
            </a:extLst>
          </p:cNvPr>
          <p:cNvSpPr/>
          <p:nvPr/>
        </p:nvSpPr>
        <p:spPr bwMode="auto">
          <a:xfrm>
            <a:off x="1905514" y="3126526"/>
            <a:ext cx="2467817" cy="798424"/>
          </a:xfrm>
          <a:custGeom>
            <a:avLst/>
            <a:gdLst>
              <a:gd name="connsiteX0" fmla="*/ 0 w 1288634"/>
              <a:gd name="connsiteY0" fmla="*/ 37071 h 750232"/>
              <a:gd name="connsiteX1" fmla="*/ 234779 w 1288634"/>
              <a:gd name="connsiteY1" fmla="*/ 0 h 750232"/>
              <a:gd name="connsiteX2" fmla="*/ 483679 w 1288634"/>
              <a:gd name="connsiteY2" fmla="*/ 100620 h 750232"/>
              <a:gd name="connsiteX3" fmla="*/ 889687 w 1288634"/>
              <a:gd name="connsiteY3" fmla="*/ 503097 h 750232"/>
              <a:gd name="connsiteX4" fmla="*/ 1288634 w 1288634"/>
              <a:gd name="connsiteY4" fmla="*/ 750232 h 750232"/>
              <a:gd name="connsiteX5" fmla="*/ 1288634 w 1288634"/>
              <a:gd name="connsiteY5" fmla="*/ 750232 h 750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634" h="750232">
                <a:moveTo>
                  <a:pt x="0" y="37071"/>
                </a:moveTo>
                <a:lnTo>
                  <a:pt x="234779" y="0"/>
                </a:lnTo>
                <a:lnTo>
                  <a:pt x="483679" y="100620"/>
                </a:lnTo>
                <a:lnTo>
                  <a:pt x="889687" y="503097"/>
                </a:lnTo>
                <a:lnTo>
                  <a:pt x="1288634" y="750232"/>
                </a:lnTo>
                <a:lnTo>
                  <a:pt x="1288634" y="750232"/>
                </a:lnTo>
              </a:path>
            </a:pathLst>
          </a:custGeom>
          <a:noFill/>
          <a:ln w="28575">
            <a:solidFill>
              <a:schemeClr val="bg1"/>
            </a:solidFill>
            <a:miter lim="800000"/>
            <a:headEnd/>
            <a:tailEnd/>
          </a:ln>
        </p:spPr>
        <p:txBody>
          <a:bodyPr rtlCol="0" anchor="ctr"/>
          <a:lstStyle/>
          <a:p>
            <a:pPr algn="ctr"/>
            <a:endParaRPr lang="en-US" dirty="0"/>
          </a:p>
        </p:txBody>
      </p:sp>
      <p:sp>
        <p:nvSpPr>
          <p:cNvPr id="112" name="Freeform: Shape 111">
            <a:extLst>
              <a:ext uri="{FF2B5EF4-FFF2-40B4-BE49-F238E27FC236}">
                <a16:creationId xmlns:a16="http://schemas.microsoft.com/office/drawing/2014/main" id="{C0736F8E-A1A2-4D4F-A78C-0E9EC56B226A}"/>
              </a:ext>
            </a:extLst>
          </p:cNvPr>
          <p:cNvSpPr/>
          <p:nvPr/>
        </p:nvSpPr>
        <p:spPr bwMode="auto">
          <a:xfrm>
            <a:off x="1631688" y="3098347"/>
            <a:ext cx="3353525" cy="1608119"/>
          </a:xfrm>
          <a:custGeom>
            <a:avLst/>
            <a:gdLst>
              <a:gd name="connsiteX0" fmla="*/ 0 w 1751129"/>
              <a:gd name="connsiteY0" fmla="*/ 51192 h 1511054"/>
              <a:gd name="connsiteX1" fmla="*/ 245370 w 1751129"/>
              <a:gd name="connsiteY1" fmla="*/ 0 h 1511054"/>
              <a:gd name="connsiteX2" fmla="*/ 370703 w 1751129"/>
              <a:gd name="connsiteY2" fmla="*/ 95323 h 1511054"/>
              <a:gd name="connsiteX3" fmla="*/ 603716 w 1751129"/>
              <a:gd name="connsiteY3" fmla="*/ 317745 h 1511054"/>
              <a:gd name="connsiteX4" fmla="*/ 972653 w 1751129"/>
              <a:gd name="connsiteY4" fmla="*/ 896747 h 1511054"/>
              <a:gd name="connsiteX5" fmla="*/ 1362774 w 1751129"/>
              <a:gd name="connsiteY5" fmla="*/ 1511054 h 1511054"/>
              <a:gd name="connsiteX6" fmla="*/ 1751129 w 1751129"/>
              <a:gd name="connsiteY6" fmla="*/ 1341590 h 151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1129" h="1511054">
                <a:moveTo>
                  <a:pt x="0" y="51192"/>
                </a:moveTo>
                <a:lnTo>
                  <a:pt x="245370" y="0"/>
                </a:lnTo>
                <a:lnTo>
                  <a:pt x="370703" y="95323"/>
                </a:lnTo>
                <a:lnTo>
                  <a:pt x="603716" y="317745"/>
                </a:lnTo>
                <a:lnTo>
                  <a:pt x="972653" y="896747"/>
                </a:lnTo>
                <a:lnTo>
                  <a:pt x="1362774" y="1511054"/>
                </a:lnTo>
                <a:lnTo>
                  <a:pt x="1751129" y="1341590"/>
                </a:lnTo>
              </a:path>
            </a:pathLst>
          </a:custGeom>
          <a:noFill/>
          <a:ln w="28575">
            <a:solidFill>
              <a:schemeClr val="bg1"/>
            </a:solidFill>
            <a:miter lim="800000"/>
            <a:headEnd/>
            <a:tailEnd/>
          </a:ln>
        </p:spPr>
        <p:txBody>
          <a:bodyPr rtlCol="0" anchor="ctr"/>
          <a:lstStyle/>
          <a:p>
            <a:pPr algn="ctr"/>
            <a:endParaRPr lang="en-US" dirty="0"/>
          </a:p>
        </p:txBody>
      </p:sp>
      <p:sp>
        <p:nvSpPr>
          <p:cNvPr id="126" name="TextBox 125">
            <a:extLst>
              <a:ext uri="{FF2B5EF4-FFF2-40B4-BE49-F238E27FC236}">
                <a16:creationId xmlns:a16="http://schemas.microsoft.com/office/drawing/2014/main" id="{BED1A988-4034-49DE-A2B1-AD480012C980}"/>
              </a:ext>
            </a:extLst>
          </p:cNvPr>
          <p:cNvSpPr txBox="1"/>
          <p:nvPr/>
        </p:nvSpPr>
        <p:spPr bwMode="auto">
          <a:xfrm>
            <a:off x="2249903" y="2846669"/>
            <a:ext cx="4249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第 1</a:t>
            </a:r>
          </a:p>
        </p:txBody>
      </p:sp>
      <p:sp>
        <p:nvSpPr>
          <p:cNvPr id="127" name="TextBox 126">
            <a:extLst>
              <a:ext uri="{FF2B5EF4-FFF2-40B4-BE49-F238E27FC236}">
                <a16:creationId xmlns:a16="http://schemas.microsoft.com/office/drawing/2014/main" id="{6F0285DE-BE75-4227-BA30-30D2BCF3AD53}"/>
              </a:ext>
            </a:extLst>
          </p:cNvPr>
          <p:cNvSpPr txBox="1"/>
          <p:nvPr/>
        </p:nvSpPr>
        <p:spPr bwMode="auto">
          <a:xfrm>
            <a:off x="2965896" y="2863761"/>
            <a:ext cx="4638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第 2</a:t>
            </a:r>
          </a:p>
        </p:txBody>
      </p:sp>
      <p:sp>
        <p:nvSpPr>
          <p:cNvPr id="128" name="TextBox 127">
            <a:extLst>
              <a:ext uri="{FF2B5EF4-FFF2-40B4-BE49-F238E27FC236}">
                <a16:creationId xmlns:a16="http://schemas.microsoft.com/office/drawing/2014/main" id="{0D9F9FDB-7A32-4C2F-A88D-1EBC1CCF83A5}"/>
              </a:ext>
            </a:extLst>
          </p:cNvPr>
          <p:cNvSpPr txBox="1"/>
          <p:nvPr/>
        </p:nvSpPr>
        <p:spPr bwMode="auto">
          <a:xfrm>
            <a:off x="3743427" y="2858064"/>
            <a:ext cx="4183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第 3</a:t>
            </a:r>
          </a:p>
        </p:txBody>
      </p:sp>
      <p:sp>
        <p:nvSpPr>
          <p:cNvPr id="129" name="TextBox 128">
            <a:extLst>
              <a:ext uri="{FF2B5EF4-FFF2-40B4-BE49-F238E27FC236}">
                <a16:creationId xmlns:a16="http://schemas.microsoft.com/office/drawing/2014/main" id="{17B7AA57-B5B6-4E01-A8E7-9D59322579EC}"/>
              </a:ext>
            </a:extLst>
          </p:cNvPr>
          <p:cNvSpPr txBox="1"/>
          <p:nvPr/>
        </p:nvSpPr>
        <p:spPr bwMode="auto">
          <a:xfrm rot="16200000">
            <a:off x="5168939" y="4005697"/>
            <a:ext cx="21460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b="1">
                <a:solidFill>
                  <a:schemeClr val="bg1"/>
                </a:solidFill>
                <a:latin typeface="Calibri" panose="020F0502020204030204" pitchFamily="34" charset="0"/>
              </a:rPr>
              <a:t>血浆 RPV (ng/mL)</a:t>
            </a:r>
          </a:p>
        </p:txBody>
      </p:sp>
      <p:cxnSp>
        <p:nvCxnSpPr>
          <p:cNvPr id="150" name="Straight Connector 149">
            <a:extLst>
              <a:ext uri="{FF2B5EF4-FFF2-40B4-BE49-F238E27FC236}">
                <a16:creationId xmlns:a16="http://schemas.microsoft.com/office/drawing/2014/main" id="{344F4FF5-B64D-40BD-BB1D-E55A505D0F88}"/>
              </a:ext>
            </a:extLst>
          </p:cNvPr>
          <p:cNvCxnSpPr>
            <a:cxnSpLocks/>
          </p:cNvCxnSpPr>
          <p:nvPr/>
        </p:nvCxnSpPr>
        <p:spPr bwMode="auto">
          <a:xfrm>
            <a:off x="1612307" y="2897991"/>
            <a:ext cx="4144710" cy="0"/>
          </a:xfrm>
          <a:prstGeom prst="line">
            <a:avLst/>
          </a:prstGeom>
          <a:noFill/>
          <a:ln w="28575" cap="flat" cmpd="sng" algn="ctr">
            <a:solidFill>
              <a:schemeClr val="bg1"/>
            </a:solidFill>
            <a:prstDash val="solid"/>
            <a:round/>
            <a:headEnd type="none" w="med" len="med"/>
            <a:tailEnd type="none" w="med" len="med"/>
          </a:ln>
          <a:effectLst/>
        </p:spPr>
      </p:cxnSp>
      <p:grpSp>
        <p:nvGrpSpPr>
          <p:cNvPr id="169" name="Group 168">
            <a:extLst>
              <a:ext uri="{FF2B5EF4-FFF2-40B4-BE49-F238E27FC236}">
                <a16:creationId xmlns:a16="http://schemas.microsoft.com/office/drawing/2014/main" id="{8B3E17BE-1F4D-44F4-8BBE-3866C274DD7F}"/>
              </a:ext>
            </a:extLst>
          </p:cNvPr>
          <p:cNvGrpSpPr/>
          <p:nvPr/>
        </p:nvGrpSpPr>
        <p:grpSpPr>
          <a:xfrm>
            <a:off x="1328431" y="3415054"/>
            <a:ext cx="4452305" cy="1267601"/>
            <a:chOff x="1328431" y="3496697"/>
            <a:chExt cx="4452305" cy="1267601"/>
          </a:xfrm>
        </p:grpSpPr>
        <p:sp>
          <p:nvSpPr>
            <p:cNvPr id="155" name="Oval 154">
              <a:extLst>
                <a:ext uri="{FF2B5EF4-FFF2-40B4-BE49-F238E27FC236}">
                  <a16:creationId xmlns:a16="http://schemas.microsoft.com/office/drawing/2014/main" id="{15168DA9-4FFE-4379-89C8-1FEF4608721B}"/>
                </a:ext>
              </a:extLst>
            </p:cNvPr>
            <p:cNvSpPr/>
            <p:nvPr/>
          </p:nvSpPr>
          <p:spPr bwMode="auto">
            <a:xfrm>
              <a:off x="4091253" y="4536680"/>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8" name="Group 167">
              <a:extLst>
                <a:ext uri="{FF2B5EF4-FFF2-40B4-BE49-F238E27FC236}">
                  <a16:creationId xmlns:a16="http://schemas.microsoft.com/office/drawing/2014/main" id="{0A28C673-D504-4155-B5B3-42455A1FB355}"/>
                </a:ext>
              </a:extLst>
            </p:cNvPr>
            <p:cNvGrpSpPr/>
            <p:nvPr/>
          </p:nvGrpSpPr>
          <p:grpSpPr>
            <a:xfrm>
              <a:off x="1328431" y="3496697"/>
              <a:ext cx="4452305" cy="1267601"/>
              <a:chOff x="1328431" y="3496697"/>
              <a:chExt cx="4452305" cy="1267601"/>
            </a:xfrm>
          </p:grpSpPr>
          <p:sp>
            <p:nvSpPr>
              <p:cNvPr id="152" name="Oval 151">
                <a:extLst>
                  <a:ext uri="{FF2B5EF4-FFF2-40B4-BE49-F238E27FC236}">
                    <a16:creationId xmlns:a16="http://schemas.microsoft.com/office/drawing/2014/main" id="{626A438C-23A0-4361-9EBB-03AB8CA3C374}"/>
                  </a:ext>
                </a:extLst>
              </p:cNvPr>
              <p:cNvSpPr/>
              <p:nvPr/>
            </p:nvSpPr>
            <p:spPr bwMode="auto">
              <a:xfrm>
                <a:off x="1328431" y="3496697"/>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808CB6A8-0875-4254-BE49-E14D72504825}"/>
                  </a:ext>
                </a:extLst>
              </p:cNvPr>
              <p:cNvSpPr/>
              <p:nvPr/>
            </p:nvSpPr>
            <p:spPr bwMode="auto">
              <a:xfrm>
                <a:off x="2660787" y="3594808"/>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29F9414F-9F1E-454E-AF59-1F23CC03063B}"/>
                  </a:ext>
                </a:extLst>
              </p:cNvPr>
              <p:cNvSpPr/>
              <p:nvPr/>
            </p:nvSpPr>
            <p:spPr bwMode="auto">
              <a:xfrm>
                <a:off x="3378963" y="3938199"/>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47E32661-87BB-447B-9E2F-3F293C84BE02}"/>
                  </a:ext>
                </a:extLst>
              </p:cNvPr>
              <p:cNvSpPr/>
              <p:nvPr/>
            </p:nvSpPr>
            <p:spPr bwMode="auto">
              <a:xfrm>
                <a:off x="4732904" y="4530793"/>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8EEF6A92-2A21-429C-8117-86AA904D2C70}"/>
                  </a:ext>
                </a:extLst>
              </p:cNvPr>
              <p:cNvSpPr/>
              <p:nvPr/>
            </p:nvSpPr>
            <p:spPr bwMode="auto">
              <a:xfrm>
                <a:off x="5710096" y="4693658"/>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Star: 5 Points 157">
                <a:extLst>
                  <a:ext uri="{FF2B5EF4-FFF2-40B4-BE49-F238E27FC236}">
                    <a16:creationId xmlns:a16="http://schemas.microsoft.com/office/drawing/2014/main" id="{1DB18560-8C50-4D77-933E-FD8F82A597D8}"/>
                  </a:ext>
                </a:extLst>
              </p:cNvPr>
              <p:cNvSpPr/>
              <p:nvPr/>
            </p:nvSpPr>
            <p:spPr bwMode="auto">
              <a:xfrm>
                <a:off x="4112837" y="4505284"/>
                <a:ext cx="111848" cy="111848"/>
              </a:xfrm>
              <a:prstGeom prst="star5">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71" name="Group 170">
            <a:extLst>
              <a:ext uri="{FF2B5EF4-FFF2-40B4-BE49-F238E27FC236}">
                <a16:creationId xmlns:a16="http://schemas.microsoft.com/office/drawing/2014/main" id="{D9AE9110-9001-4288-8665-9CA404387E75}"/>
              </a:ext>
            </a:extLst>
          </p:cNvPr>
          <p:cNvGrpSpPr/>
          <p:nvPr/>
        </p:nvGrpSpPr>
        <p:grpSpPr>
          <a:xfrm>
            <a:off x="1983817" y="3158000"/>
            <a:ext cx="3708618" cy="1846459"/>
            <a:chOff x="1983817" y="3239643"/>
            <a:chExt cx="3708618" cy="1846459"/>
          </a:xfrm>
        </p:grpSpPr>
        <p:sp>
          <p:nvSpPr>
            <p:cNvPr id="159" name="Oval 158">
              <a:extLst>
                <a:ext uri="{FF2B5EF4-FFF2-40B4-BE49-F238E27FC236}">
                  <a16:creationId xmlns:a16="http://schemas.microsoft.com/office/drawing/2014/main" id="{65ED08E1-4A00-4FA1-B00A-EB7142781E7E}"/>
                </a:ext>
              </a:extLst>
            </p:cNvPr>
            <p:cNvSpPr/>
            <p:nvPr/>
          </p:nvSpPr>
          <p:spPr bwMode="auto">
            <a:xfrm>
              <a:off x="1983817" y="3325983"/>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49081AEC-F2AC-44B2-812F-C8D81EE78874}"/>
                </a:ext>
              </a:extLst>
            </p:cNvPr>
            <p:cNvSpPr/>
            <p:nvPr/>
          </p:nvSpPr>
          <p:spPr bwMode="auto">
            <a:xfrm>
              <a:off x="2215361" y="3247494"/>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2A951D99-1017-4DE4-AB57-28E7CD459F1E}"/>
                </a:ext>
              </a:extLst>
            </p:cNvPr>
            <p:cNvSpPr/>
            <p:nvPr/>
          </p:nvSpPr>
          <p:spPr bwMode="auto">
            <a:xfrm>
              <a:off x="2450829" y="3239643"/>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080D9125-361C-44B7-A9BC-1B28A889B1D5}"/>
                </a:ext>
              </a:extLst>
            </p:cNvPr>
            <p:cNvSpPr/>
            <p:nvPr/>
          </p:nvSpPr>
          <p:spPr bwMode="auto">
            <a:xfrm>
              <a:off x="2898218" y="3465299"/>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F80BBC42-9DE6-4C0E-9655-648440CC7B5A}"/>
                </a:ext>
              </a:extLst>
            </p:cNvPr>
            <p:cNvSpPr/>
            <p:nvPr/>
          </p:nvSpPr>
          <p:spPr bwMode="auto">
            <a:xfrm>
              <a:off x="3645828" y="3806727"/>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664F1DD3-0D0A-4D3C-8FD9-B04C66CB7FED}"/>
                </a:ext>
              </a:extLst>
            </p:cNvPr>
            <p:cNvSpPr/>
            <p:nvPr/>
          </p:nvSpPr>
          <p:spPr bwMode="auto">
            <a:xfrm>
              <a:off x="4630868" y="3932310"/>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B34904F0-F1AF-4192-8186-0D1229723DC8}"/>
                </a:ext>
              </a:extLst>
            </p:cNvPr>
            <p:cNvSpPr/>
            <p:nvPr/>
          </p:nvSpPr>
          <p:spPr bwMode="auto">
            <a:xfrm>
              <a:off x="5621795" y="5015462"/>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Star: 5 Points 165">
              <a:extLst>
                <a:ext uri="{FF2B5EF4-FFF2-40B4-BE49-F238E27FC236}">
                  <a16:creationId xmlns:a16="http://schemas.microsoft.com/office/drawing/2014/main" id="{8736CAD2-03BD-4D8B-896F-96F32529EEE1}"/>
                </a:ext>
              </a:extLst>
            </p:cNvPr>
            <p:cNvSpPr/>
            <p:nvPr/>
          </p:nvSpPr>
          <p:spPr bwMode="auto">
            <a:xfrm>
              <a:off x="4234496" y="3853823"/>
              <a:ext cx="111848" cy="111848"/>
            </a:xfrm>
            <a:prstGeom prst="star5">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0" name="Group 179">
            <a:extLst>
              <a:ext uri="{FF2B5EF4-FFF2-40B4-BE49-F238E27FC236}">
                <a16:creationId xmlns:a16="http://schemas.microsoft.com/office/drawing/2014/main" id="{79AB2506-8F39-4DA3-A967-62A43394D9F8}"/>
              </a:ext>
            </a:extLst>
          </p:cNvPr>
          <p:cNvGrpSpPr/>
          <p:nvPr/>
        </p:nvGrpSpPr>
        <p:grpSpPr>
          <a:xfrm>
            <a:off x="1728729" y="3424862"/>
            <a:ext cx="3477073" cy="837873"/>
            <a:chOff x="1728729" y="3506505"/>
            <a:chExt cx="3477073" cy="837873"/>
          </a:xfrm>
        </p:grpSpPr>
        <p:sp>
          <p:nvSpPr>
            <p:cNvPr id="176" name="Oval 175">
              <a:extLst>
                <a:ext uri="{FF2B5EF4-FFF2-40B4-BE49-F238E27FC236}">
                  <a16:creationId xmlns:a16="http://schemas.microsoft.com/office/drawing/2014/main" id="{1D5961EB-9E1F-4453-8B94-408F3BD0D897}"/>
                </a:ext>
              </a:extLst>
            </p:cNvPr>
            <p:cNvSpPr/>
            <p:nvPr/>
          </p:nvSpPr>
          <p:spPr bwMode="auto">
            <a:xfrm>
              <a:off x="4375779" y="4081440"/>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9" name="Group 178">
              <a:extLst>
                <a:ext uri="{FF2B5EF4-FFF2-40B4-BE49-F238E27FC236}">
                  <a16:creationId xmlns:a16="http://schemas.microsoft.com/office/drawing/2014/main" id="{5BFD71A6-6ED4-46AC-94AE-E6A56C0F26B5}"/>
                </a:ext>
              </a:extLst>
            </p:cNvPr>
            <p:cNvGrpSpPr/>
            <p:nvPr/>
          </p:nvGrpSpPr>
          <p:grpSpPr>
            <a:xfrm>
              <a:off x="1728729" y="3506505"/>
              <a:ext cx="3477073" cy="837873"/>
              <a:chOff x="1728729" y="3506505"/>
              <a:chExt cx="3477073" cy="837873"/>
            </a:xfrm>
          </p:grpSpPr>
          <p:sp>
            <p:nvSpPr>
              <p:cNvPr id="170" name="Oval 169">
                <a:extLst>
                  <a:ext uri="{FF2B5EF4-FFF2-40B4-BE49-F238E27FC236}">
                    <a16:creationId xmlns:a16="http://schemas.microsoft.com/office/drawing/2014/main" id="{5D6D6E4A-9692-4395-AE5F-71F670E92AFE}"/>
                  </a:ext>
                </a:extLst>
              </p:cNvPr>
              <p:cNvSpPr/>
              <p:nvPr/>
            </p:nvSpPr>
            <p:spPr bwMode="auto">
              <a:xfrm>
                <a:off x="5135162" y="4273738"/>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41C2AFAC-021E-400D-91EC-67DB71126A7A}"/>
                  </a:ext>
                </a:extLst>
              </p:cNvPr>
              <p:cNvSpPr/>
              <p:nvPr/>
            </p:nvSpPr>
            <p:spPr bwMode="auto">
              <a:xfrm>
                <a:off x="3789071" y="4187400"/>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73B22105-EA3B-4AF6-83BD-8D49D7B43959}"/>
                  </a:ext>
                </a:extLst>
              </p:cNvPr>
              <p:cNvSpPr/>
              <p:nvPr/>
            </p:nvSpPr>
            <p:spPr bwMode="auto">
              <a:xfrm>
                <a:off x="2841313" y="3812614"/>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A610AB02-51C0-4939-B772-68C84CC30A20}"/>
                  </a:ext>
                </a:extLst>
              </p:cNvPr>
              <p:cNvSpPr/>
              <p:nvPr/>
            </p:nvSpPr>
            <p:spPr bwMode="auto">
              <a:xfrm>
                <a:off x="2352718" y="3561448"/>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BB7B4367-1431-4CD9-B554-7F99472EAE2D}"/>
                  </a:ext>
                </a:extLst>
              </p:cNvPr>
              <p:cNvSpPr/>
              <p:nvPr/>
            </p:nvSpPr>
            <p:spPr bwMode="auto">
              <a:xfrm>
                <a:off x="1728729" y="3506505"/>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Star: 5 Points 176">
                <a:extLst>
                  <a:ext uri="{FF2B5EF4-FFF2-40B4-BE49-F238E27FC236}">
                    <a16:creationId xmlns:a16="http://schemas.microsoft.com/office/drawing/2014/main" id="{C1D30D76-2F2C-41F4-8DB4-C04F2D20BBB8}"/>
                  </a:ext>
                </a:extLst>
              </p:cNvPr>
              <p:cNvSpPr/>
              <p:nvPr/>
            </p:nvSpPr>
            <p:spPr bwMode="auto">
              <a:xfrm>
                <a:off x="4388858" y="4047429"/>
                <a:ext cx="111848" cy="111848"/>
              </a:xfrm>
              <a:prstGeom prst="star5">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87" name="Group 186">
            <a:extLst>
              <a:ext uri="{FF2B5EF4-FFF2-40B4-BE49-F238E27FC236}">
                <a16:creationId xmlns:a16="http://schemas.microsoft.com/office/drawing/2014/main" id="{F68E1505-DF14-465A-B215-694E2422E5A1}"/>
              </a:ext>
            </a:extLst>
          </p:cNvPr>
          <p:cNvGrpSpPr/>
          <p:nvPr/>
        </p:nvGrpSpPr>
        <p:grpSpPr>
          <a:xfrm>
            <a:off x="1802639" y="3116138"/>
            <a:ext cx="2660785" cy="2202935"/>
            <a:chOff x="1802639" y="3197781"/>
            <a:chExt cx="2660785" cy="2202935"/>
          </a:xfrm>
        </p:grpSpPr>
        <p:sp>
          <p:nvSpPr>
            <p:cNvPr id="178" name="Oval 177">
              <a:extLst>
                <a:ext uri="{FF2B5EF4-FFF2-40B4-BE49-F238E27FC236}">
                  <a16:creationId xmlns:a16="http://schemas.microsoft.com/office/drawing/2014/main" id="{E429E171-5396-4C2C-BF7E-4CE6BD81A3F2}"/>
                </a:ext>
              </a:extLst>
            </p:cNvPr>
            <p:cNvSpPr/>
            <p:nvPr/>
          </p:nvSpPr>
          <p:spPr bwMode="auto">
            <a:xfrm>
              <a:off x="1802639" y="3517625"/>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54401E22-1D1A-4B3C-97D3-90CCD02A718C}"/>
                </a:ext>
              </a:extLst>
            </p:cNvPr>
            <p:cNvSpPr/>
            <p:nvPr/>
          </p:nvSpPr>
          <p:spPr bwMode="auto">
            <a:xfrm>
              <a:off x="2059691" y="3431287"/>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9FBEDBD7-958C-463D-A152-59BF2F7A1F9A}"/>
                </a:ext>
              </a:extLst>
            </p:cNvPr>
            <p:cNvSpPr/>
            <p:nvPr/>
          </p:nvSpPr>
          <p:spPr bwMode="auto">
            <a:xfrm>
              <a:off x="2271612" y="3197781"/>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E66F6AF5-235A-4817-B96A-AA406967FDB9}"/>
                </a:ext>
              </a:extLst>
            </p:cNvPr>
            <p:cNvSpPr/>
            <p:nvPr/>
          </p:nvSpPr>
          <p:spPr bwMode="auto">
            <a:xfrm>
              <a:off x="2787679" y="4349611"/>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2A41037D-CF9E-4626-9075-B8BE9BDEF47E}"/>
                </a:ext>
              </a:extLst>
            </p:cNvPr>
            <p:cNvSpPr/>
            <p:nvPr/>
          </p:nvSpPr>
          <p:spPr bwMode="auto">
            <a:xfrm>
              <a:off x="3656947" y="5320915"/>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5C8ACD83-94CD-40A7-8A24-D4CB22F22E2B}"/>
                </a:ext>
              </a:extLst>
            </p:cNvPr>
            <p:cNvSpPr/>
            <p:nvPr/>
          </p:nvSpPr>
          <p:spPr bwMode="auto">
            <a:xfrm>
              <a:off x="4392784" y="5324839"/>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Star: 5 Points 185">
              <a:extLst>
                <a:ext uri="{FF2B5EF4-FFF2-40B4-BE49-F238E27FC236}">
                  <a16:creationId xmlns:a16="http://schemas.microsoft.com/office/drawing/2014/main" id="{0E2A7394-4EC9-46A8-BCA9-D1BE3808D6A3}"/>
                </a:ext>
              </a:extLst>
            </p:cNvPr>
            <p:cNvSpPr/>
            <p:nvPr/>
          </p:nvSpPr>
          <p:spPr bwMode="auto">
            <a:xfrm>
              <a:off x="4033040" y="5288868"/>
              <a:ext cx="111848" cy="111848"/>
            </a:xfrm>
            <a:prstGeom prst="star5">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4" name="Group 193">
            <a:extLst>
              <a:ext uri="{FF2B5EF4-FFF2-40B4-BE49-F238E27FC236}">
                <a16:creationId xmlns:a16="http://schemas.microsoft.com/office/drawing/2014/main" id="{C1D88B08-38BE-4914-8C13-AF1236DE80E0}"/>
              </a:ext>
            </a:extLst>
          </p:cNvPr>
          <p:cNvGrpSpPr/>
          <p:nvPr/>
        </p:nvGrpSpPr>
        <p:grpSpPr>
          <a:xfrm>
            <a:off x="1854963" y="3091936"/>
            <a:ext cx="2828230" cy="1011208"/>
            <a:chOff x="1854963" y="3173579"/>
            <a:chExt cx="2828230" cy="1011208"/>
          </a:xfrm>
        </p:grpSpPr>
        <p:sp>
          <p:nvSpPr>
            <p:cNvPr id="188" name="Oval 187">
              <a:extLst>
                <a:ext uri="{FF2B5EF4-FFF2-40B4-BE49-F238E27FC236}">
                  <a16:creationId xmlns:a16="http://schemas.microsoft.com/office/drawing/2014/main" id="{2BB6D9BC-5653-442F-8E52-3453FB8B29B0}"/>
                </a:ext>
              </a:extLst>
            </p:cNvPr>
            <p:cNvSpPr/>
            <p:nvPr/>
          </p:nvSpPr>
          <p:spPr bwMode="auto">
            <a:xfrm>
              <a:off x="4350923" y="3982018"/>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E7698915-5D7A-4303-890F-007A089BC24F}"/>
                </a:ext>
              </a:extLst>
            </p:cNvPr>
            <p:cNvSpPr/>
            <p:nvPr/>
          </p:nvSpPr>
          <p:spPr bwMode="auto">
            <a:xfrm>
              <a:off x="3581728" y="3711230"/>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43795277-EF24-4B05-A8D2-0B4D2863C5A4}"/>
                </a:ext>
              </a:extLst>
            </p:cNvPr>
            <p:cNvSpPr/>
            <p:nvPr/>
          </p:nvSpPr>
          <p:spPr bwMode="auto">
            <a:xfrm>
              <a:off x="2800759" y="3279539"/>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BD63A8FE-8F96-4AAE-8BD1-3589BB39FA01}"/>
                </a:ext>
              </a:extLst>
            </p:cNvPr>
            <p:cNvSpPr/>
            <p:nvPr/>
          </p:nvSpPr>
          <p:spPr bwMode="auto">
            <a:xfrm>
              <a:off x="2327861" y="3173579"/>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82E97D92-49B5-481E-9A75-B213C2ECA4B6}"/>
                </a:ext>
              </a:extLst>
            </p:cNvPr>
            <p:cNvSpPr/>
            <p:nvPr/>
          </p:nvSpPr>
          <p:spPr bwMode="auto">
            <a:xfrm>
              <a:off x="1854963" y="3222635"/>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Star: 5 Points 192">
              <a:extLst>
                <a:ext uri="{FF2B5EF4-FFF2-40B4-BE49-F238E27FC236}">
                  <a16:creationId xmlns:a16="http://schemas.microsoft.com/office/drawing/2014/main" id="{1951FF2F-397F-48F4-A188-789380A02CA5}"/>
                </a:ext>
              </a:extLst>
            </p:cNvPr>
            <p:cNvSpPr/>
            <p:nvPr/>
          </p:nvSpPr>
          <p:spPr bwMode="auto">
            <a:xfrm>
              <a:off x="4571345" y="4072939"/>
              <a:ext cx="111848" cy="111848"/>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95" name="Oval 194">
            <a:extLst>
              <a:ext uri="{FF2B5EF4-FFF2-40B4-BE49-F238E27FC236}">
                <a16:creationId xmlns:a16="http://schemas.microsoft.com/office/drawing/2014/main" id="{D8829AC1-09D0-4E1E-B3EF-CFBBBF77DA10}"/>
              </a:ext>
            </a:extLst>
          </p:cNvPr>
          <p:cNvSpPr/>
          <p:nvPr/>
        </p:nvSpPr>
        <p:spPr bwMode="auto">
          <a:xfrm>
            <a:off x="1715646" y="3274425"/>
            <a:ext cx="70640" cy="70640"/>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68" name="Group 267">
            <a:extLst>
              <a:ext uri="{FF2B5EF4-FFF2-40B4-BE49-F238E27FC236}">
                <a16:creationId xmlns:a16="http://schemas.microsoft.com/office/drawing/2014/main" id="{550B1C48-7232-48BE-B302-5E926EFF9ACD}"/>
              </a:ext>
            </a:extLst>
          </p:cNvPr>
          <p:cNvGrpSpPr/>
          <p:nvPr/>
        </p:nvGrpSpPr>
        <p:grpSpPr>
          <a:xfrm>
            <a:off x="1590063" y="3064466"/>
            <a:ext cx="3431944" cy="1681631"/>
            <a:chOff x="1590063" y="3146109"/>
            <a:chExt cx="3431944" cy="1681631"/>
          </a:xfrm>
        </p:grpSpPr>
        <p:sp>
          <p:nvSpPr>
            <p:cNvPr id="196" name="Oval 195">
              <a:extLst>
                <a:ext uri="{FF2B5EF4-FFF2-40B4-BE49-F238E27FC236}">
                  <a16:creationId xmlns:a16="http://schemas.microsoft.com/office/drawing/2014/main" id="{8B7F6CD5-ACF3-4A7B-93A7-8471A358C285}"/>
                </a:ext>
              </a:extLst>
            </p:cNvPr>
            <p:cNvSpPr/>
            <p:nvPr/>
          </p:nvSpPr>
          <p:spPr bwMode="auto">
            <a:xfrm>
              <a:off x="1590063" y="3204976"/>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A1999851-79A7-41A8-A440-17A1BBD84F43}"/>
                </a:ext>
              </a:extLst>
            </p:cNvPr>
            <p:cNvSpPr/>
            <p:nvPr/>
          </p:nvSpPr>
          <p:spPr bwMode="auto">
            <a:xfrm>
              <a:off x="2070810" y="3146109"/>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FB80D674-821F-4F9F-809A-F0E11592D9A2}"/>
                </a:ext>
              </a:extLst>
            </p:cNvPr>
            <p:cNvSpPr/>
            <p:nvPr/>
          </p:nvSpPr>
          <p:spPr bwMode="auto">
            <a:xfrm>
              <a:off x="2321976" y="3248145"/>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0CB89631-A7FB-4BEB-BAFE-9A85550F15E7}"/>
                </a:ext>
              </a:extLst>
            </p:cNvPr>
            <p:cNvSpPr/>
            <p:nvPr/>
          </p:nvSpPr>
          <p:spPr bwMode="auto">
            <a:xfrm>
              <a:off x="2765440" y="3481650"/>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AECD8178-AF4B-4633-AC1A-B6A149E372C3}"/>
                </a:ext>
              </a:extLst>
            </p:cNvPr>
            <p:cNvSpPr/>
            <p:nvPr/>
          </p:nvSpPr>
          <p:spPr bwMode="auto">
            <a:xfrm>
              <a:off x="3465957" y="4097790"/>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91EB169E-C2AC-454D-9E28-B01FAEF1C5D5}"/>
                </a:ext>
              </a:extLst>
            </p:cNvPr>
            <p:cNvSpPr/>
            <p:nvPr/>
          </p:nvSpPr>
          <p:spPr bwMode="auto">
            <a:xfrm>
              <a:off x="4207681" y="4757100"/>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4AD31477-C31D-48DC-833D-E9071077ABE0}"/>
                </a:ext>
              </a:extLst>
            </p:cNvPr>
            <p:cNvSpPr/>
            <p:nvPr/>
          </p:nvSpPr>
          <p:spPr bwMode="auto">
            <a:xfrm>
              <a:off x="4951367" y="4572650"/>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Star: 5 Points 202">
              <a:extLst>
                <a:ext uri="{FF2B5EF4-FFF2-40B4-BE49-F238E27FC236}">
                  <a16:creationId xmlns:a16="http://schemas.microsoft.com/office/drawing/2014/main" id="{5649C7E6-03F2-438E-8C26-BA57443EAFEE}"/>
                </a:ext>
              </a:extLst>
            </p:cNvPr>
            <p:cNvSpPr/>
            <p:nvPr/>
          </p:nvSpPr>
          <p:spPr bwMode="auto">
            <a:xfrm>
              <a:off x="4254771" y="4711972"/>
              <a:ext cx="111848" cy="111848"/>
            </a:xfrm>
            <a:prstGeom prst="star5">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38" name="Group 337">
            <a:extLst>
              <a:ext uri="{FF2B5EF4-FFF2-40B4-BE49-F238E27FC236}">
                <a16:creationId xmlns:a16="http://schemas.microsoft.com/office/drawing/2014/main" id="{087288CC-3D30-4472-9CDA-066E17CC7666}"/>
              </a:ext>
            </a:extLst>
          </p:cNvPr>
          <p:cNvGrpSpPr/>
          <p:nvPr/>
        </p:nvGrpSpPr>
        <p:grpSpPr>
          <a:xfrm>
            <a:off x="2942492" y="5945863"/>
            <a:ext cx="226089" cy="70640"/>
            <a:chOff x="2942492" y="5909124"/>
            <a:chExt cx="226089" cy="70640"/>
          </a:xfrm>
        </p:grpSpPr>
        <p:cxnSp>
          <p:nvCxnSpPr>
            <p:cNvPr id="326" name="Straight Connector 325">
              <a:extLst>
                <a:ext uri="{FF2B5EF4-FFF2-40B4-BE49-F238E27FC236}">
                  <a16:creationId xmlns:a16="http://schemas.microsoft.com/office/drawing/2014/main" id="{6D2257BD-5EF4-431A-80A7-92CD6C68D4B5}"/>
                </a:ext>
              </a:extLst>
            </p:cNvPr>
            <p:cNvCxnSpPr>
              <a:cxnSpLocks/>
            </p:cNvCxnSpPr>
            <p:nvPr/>
          </p:nvCxnSpPr>
          <p:spPr bwMode="auto">
            <a:xfrm>
              <a:off x="2942492" y="5943600"/>
              <a:ext cx="226089" cy="0"/>
            </a:xfrm>
            <a:prstGeom prst="line">
              <a:avLst/>
            </a:prstGeom>
            <a:noFill/>
            <a:ln w="28575" cap="flat" cmpd="sng" algn="ctr">
              <a:solidFill>
                <a:schemeClr val="bg1"/>
              </a:solidFill>
              <a:prstDash val="solid"/>
              <a:round/>
              <a:headEnd type="none" w="med" len="med"/>
              <a:tailEnd type="none" w="med" len="med"/>
            </a:ln>
            <a:effectLst/>
          </p:spPr>
        </p:cxnSp>
        <p:sp>
          <p:nvSpPr>
            <p:cNvPr id="205" name="Oval 204">
              <a:extLst>
                <a:ext uri="{FF2B5EF4-FFF2-40B4-BE49-F238E27FC236}">
                  <a16:creationId xmlns:a16="http://schemas.microsoft.com/office/drawing/2014/main" id="{67E37BEF-CE27-436E-96E3-77177565091F}"/>
                </a:ext>
              </a:extLst>
            </p:cNvPr>
            <p:cNvSpPr/>
            <p:nvPr/>
          </p:nvSpPr>
          <p:spPr bwMode="auto">
            <a:xfrm>
              <a:off x="3015370" y="5909124"/>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37" name="Group 336">
            <a:extLst>
              <a:ext uri="{FF2B5EF4-FFF2-40B4-BE49-F238E27FC236}">
                <a16:creationId xmlns:a16="http://schemas.microsoft.com/office/drawing/2014/main" id="{AD23B000-6508-4ED7-8D2E-B0147B3D2505}"/>
              </a:ext>
            </a:extLst>
          </p:cNvPr>
          <p:cNvGrpSpPr/>
          <p:nvPr/>
        </p:nvGrpSpPr>
        <p:grpSpPr>
          <a:xfrm>
            <a:off x="2942492" y="6132143"/>
            <a:ext cx="226089" cy="70640"/>
            <a:chOff x="2942492" y="6055211"/>
            <a:chExt cx="226089" cy="70640"/>
          </a:xfrm>
        </p:grpSpPr>
        <p:cxnSp>
          <p:nvCxnSpPr>
            <p:cNvPr id="327" name="Straight Connector 326">
              <a:extLst>
                <a:ext uri="{FF2B5EF4-FFF2-40B4-BE49-F238E27FC236}">
                  <a16:creationId xmlns:a16="http://schemas.microsoft.com/office/drawing/2014/main" id="{80940707-FAD0-48F7-8424-C825242EF909}"/>
                </a:ext>
              </a:extLst>
            </p:cNvPr>
            <p:cNvCxnSpPr>
              <a:cxnSpLocks/>
            </p:cNvCxnSpPr>
            <p:nvPr/>
          </p:nvCxnSpPr>
          <p:spPr bwMode="auto">
            <a:xfrm>
              <a:off x="2942492" y="6087627"/>
              <a:ext cx="226089" cy="0"/>
            </a:xfrm>
            <a:prstGeom prst="line">
              <a:avLst/>
            </a:prstGeom>
            <a:noFill/>
            <a:ln w="28575" cap="flat" cmpd="sng" algn="ctr">
              <a:solidFill>
                <a:schemeClr val="bg1"/>
              </a:solidFill>
              <a:prstDash val="solid"/>
              <a:round/>
              <a:headEnd type="none" w="med" len="med"/>
              <a:tailEnd type="none" w="med" len="med"/>
            </a:ln>
            <a:effectLst/>
          </p:spPr>
        </p:cxnSp>
        <p:sp>
          <p:nvSpPr>
            <p:cNvPr id="206" name="Oval 205">
              <a:extLst>
                <a:ext uri="{FF2B5EF4-FFF2-40B4-BE49-F238E27FC236}">
                  <a16:creationId xmlns:a16="http://schemas.microsoft.com/office/drawing/2014/main" id="{88110494-D4E1-4C30-A206-B3CA0B06BBD3}"/>
                </a:ext>
              </a:extLst>
            </p:cNvPr>
            <p:cNvSpPr/>
            <p:nvPr/>
          </p:nvSpPr>
          <p:spPr bwMode="auto">
            <a:xfrm>
              <a:off x="3020394" y="6055211"/>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39" name="Group 338">
            <a:extLst>
              <a:ext uri="{FF2B5EF4-FFF2-40B4-BE49-F238E27FC236}">
                <a16:creationId xmlns:a16="http://schemas.microsoft.com/office/drawing/2014/main" id="{4F37029F-AC9F-4508-AA0F-4377932E56B7}"/>
              </a:ext>
            </a:extLst>
          </p:cNvPr>
          <p:cNvGrpSpPr/>
          <p:nvPr/>
        </p:nvGrpSpPr>
        <p:grpSpPr>
          <a:xfrm>
            <a:off x="4715189" y="5939176"/>
            <a:ext cx="226089" cy="70640"/>
            <a:chOff x="4675832" y="5906519"/>
            <a:chExt cx="226089" cy="70640"/>
          </a:xfrm>
        </p:grpSpPr>
        <p:cxnSp>
          <p:nvCxnSpPr>
            <p:cNvPr id="328" name="Straight Connector 327">
              <a:extLst>
                <a:ext uri="{FF2B5EF4-FFF2-40B4-BE49-F238E27FC236}">
                  <a16:creationId xmlns:a16="http://schemas.microsoft.com/office/drawing/2014/main" id="{3046958B-0B4F-4543-9714-87EDD348AC09}"/>
                </a:ext>
              </a:extLst>
            </p:cNvPr>
            <p:cNvCxnSpPr>
              <a:cxnSpLocks/>
            </p:cNvCxnSpPr>
            <p:nvPr/>
          </p:nvCxnSpPr>
          <p:spPr bwMode="auto">
            <a:xfrm>
              <a:off x="4675832" y="5943600"/>
              <a:ext cx="226089" cy="0"/>
            </a:xfrm>
            <a:prstGeom prst="line">
              <a:avLst/>
            </a:prstGeom>
            <a:noFill/>
            <a:ln w="28575" cap="flat" cmpd="sng" algn="ctr">
              <a:solidFill>
                <a:schemeClr val="bg1"/>
              </a:solidFill>
              <a:prstDash val="solid"/>
              <a:round/>
              <a:headEnd type="none" w="med" len="med"/>
              <a:tailEnd type="none" w="med" len="med"/>
            </a:ln>
            <a:effectLst/>
          </p:spPr>
        </p:cxnSp>
        <p:sp>
          <p:nvSpPr>
            <p:cNvPr id="207" name="Oval 206">
              <a:extLst>
                <a:ext uri="{FF2B5EF4-FFF2-40B4-BE49-F238E27FC236}">
                  <a16:creationId xmlns:a16="http://schemas.microsoft.com/office/drawing/2014/main" id="{4BA0DA78-6C23-4590-A2CF-B5C5C3FEFF11}"/>
                </a:ext>
              </a:extLst>
            </p:cNvPr>
            <p:cNvSpPr/>
            <p:nvPr/>
          </p:nvSpPr>
          <p:spPr bwMode="auto">
            <a:xfrm>
              <a:off x="4750469" y="5906519"/>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40" name="Group 339">
            <a:extLst>
              <a:ext uri="{FF2B5EF4-FFF2-40B4-BE49-F238E27FC236}">
                <a16:creationId xmlns:a16="http://schemas.microsoft.com/office/drawing/2014/main" id="{D00E5826-067B-4D06-810B-05CE552B4964}"/>
              </a:ext>
            </a:extLst>
          </p:cNvPr>
          <p:cNvGrpSpPr/>
          <p:nvPr/>
        </p:nvGrpSpPr>
        <p:grpSpPr>
          <a:xfrm>
            <a:off x="4715189" y="6135416"/>
            <a:ext cx="226089" cy="70640"/>
            <a:chOff x="4675832" y="6055866"/>
            <a:chExt cx="226089" cy="70640"/>
          </a:xfrm>
        </p:grpSpPr>
        <p:cxnSp>
          <p:nvCxnSpPr>
            <p:cNvPr id="329" name="Straight Connector 328">
              <a:extLst>
                <a:ext uri="{FF2B5EF4-FFF2-40B4-BE49-F238E27FC236}">
                  <a16:creationId xmlns:a16="http://schemas.microsoft.com/office/drawing/2014/main" id="{49C86225-BD31-4F7E-8381-AEF217C080BA}"/>
                </a:ext>
              </a:extLst>
            </p:cNvPr>
            <p:cNvCxnSpPr>
              <a:cxnSpLocks/>
            </p:cNvCxnSpPr>
            <p:nvPr/>
          </p:nvCxnSpPr>
          <p:spPr bwMode="auto">
            <a:xfrm>
              <a:off x="4675832" y="6087627"/>
              <a:ext cx="226089" cy="0"/>
            </a:xfrm>
            <a:prstGeom prst="line">
              <a:avLst/>
            </a:prstGeom>
            <a:noFill/>
            <a:ln w="28575" cap="flat" cmpd="sng" algn="ctr">
              <a:solidFill>
                <a:schemeClr val="bg1"/>
              </a:solidFill>
              <a:prstDash val="solid"/>
              <a:round/>
              <a:headEnd type="none" w="med" len="med"/>
              <a:tailEnd type="none" w="med" len="med"/>
            </a:ln>
            <a:effectLst/>
          </p:spPr>
        </p:cxnSp>
        <p:sp>
          <p:nvSpPr>
            <p:cNvPr id="208" name="Oval 207">
              <a:extLst>
                <a:ext uri="{FF2B5EF4-FFF2-40B4-BE49-F238E27FC236}">
                  <a16:creationId xmlns:a16="http://schemas.microsoft.com/office/drawing/2014/main" id="{17BE8A23-5BDB-46B3-9F0E-50570C494B90}"/>
                </a:ext>
              </a:extLst>
            </p:cNvPr>
            <p:cNvSpPr/>
            <p:nvPr/>
          </p:nvSpPr>
          <p:spPr bwMode="auto">
            <a:xfrm>
              <a:off x="4750469" y="6055866"/>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09" name="Oval 208">
            <a:extLst>
              <a:ext uri="{FF2B5EF4-FFF2-40B4-BE49-F238E27FC236}">
                <a16:creationId xmlns:a16="http://schemas.microsoft.com/office/drawing/2014/main" id="{C45B6A1F-FD83-412C-B2E4-1CB5A3AD95C0}"/>
              </a:ext>
            </a:extLst>
          </p:cNvPr>
          <p:cNvSpPr/>
          <p:nvPr/>
        </p:nvSpPr>
        <p:spPr bwMode="auto">
          <a:xfrm>
            <a:off x="6532837" y="5930732"/>
            <a:ext cx="70640" cy="70640"/>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41" name="Group 340">
            <a:extLst>
              <a:ext uri="{FF2B5EF4-FFF2-40B4-BE49-F238E27FC236}">
                <a16:creationId xmlns:a16="http://schemas.microsoft.com/office/drawing/2014/main" id="{B3A1EE15-06B3-45AF-AF20-2A5727C9D086}"/>
              </a:ext>
            </a:extLst>
          </p:cNvPr>
          <p:cNvGrpSpPr/>
          <p:nvPr/>
        </p:nvGrpSpPr>
        <p:grpSpPr>
          <a:xfrm>
            <a:off x="6442667" y="6120642"/>
            <a:ext cx="226089" cy="70640"/>
            <a:chOff x="6442667" y="6054281"/>
            <a:chExt cx="226089" cy="70640"/>
          </a:xfrm>
        </p:grpSpPr>
        <p:cxnSp>
          <p:nvCxnSpPr>
            <p:cNvPr id="331" name="Straight Connector 330">
              <a:extLst>
                <a:ext uri="{FF2B5EF4-FFF2-40B4-BE49-F238E27FC236}">
                  <a16:creationId xmlns:a16="http://schemas.microsoft.com/office/drawing/2014/main" id="{722084D6-AA4C-49CE-80D8-57A4F57ECF08}"/>
                </a:ext>
              </a:extLst>
            </p:cNvPr>
            <p:cNvCxnSpPr>
              <a:cxnSpLocks/>
            </p:cNvCxnSpPr>
            <p:nvPr/>
          </p:nvCxnSpPr>
          <p:spPr bwMode="auto">
            <a:xfrm>
              <a:off x="6442667" y="6087627"/>
              <a:ext cx="226089" cy="0"/>
            </a:xfrm>
            <a:prstGeom prst="line">
              <a:avLst/>
            </a:prstGeom>
            <a:noFill/>
            <a:ln w="28575" cap="flat" cmpd="sng" algn="ctr">
              <a:solidFill>
                <a:schemeClr val="bg1"/>
              </a:solidFill>
              <a:prstDash val="solid"/>
              <a:round/>
              <a:headEnd type="none" w="med" len="med"/>
              <a:tailEnd type="none" w="med" len="med"/>
            </a:ln>
            <a:effectLst/>
          </p:spPr>
        </p:cxnSp>
        <p:sp>
          <p:nvSpPr>
            <p:cNvPr id="210" name="Oval 209">
              <a:extLst>
                <a:ext uri="{FF2B5EF4-FFF2-40B4-BE49-F238E27FC236}">
                  <a16:creationId xmlns:a16="http://schemas.microsoft.com/office/drawing/2014/main" id="{AC9F39B5-6A77-4DB6-9CD2-91CF36677710}"/>
                </a:ext>
              </a:extLst>
            </p:cNvPr>
            <p:cNvSpPr/>
            <p:nvPr/>
          </p:nvSpPr>
          <p:spPr bwMode="auto">
            <a:xfrm>
              <a:off x="6524463" y="6054281"/>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11" name="Freeform: Shape 210">
            <a:extLst>
              <a:ext uri="{FF2B5EF4-FFF2-40B4-BE49-F238E27FC236}">
                <a16:creationId xmlns:a16="http://schemas.microsoft.com/office/drawing/2014/main" id="{EE17659C-E42C-4B16-84A3-D07608FDEC4C}"/>
              </a:ext>
            </a:extLst>
          </p:cNvPr>
          <p:cNvSpPr/>
          <p:nvPr/>
        </p:nvSpPr>
        <p:spPr bwMode="auto">
          <a:xfrm>
            <a:off x="6745876" y="2900974"/>
            <a:ext cx="334607" cy="2460515"/>
          </a:xfrm>
          <a:custGeom>
            <a:avLst/>
            <a:gdLst>
              <a:gd name="connsiteX0" fmla="*/ 299992 w 314415"/>
              <a:gd name="connsiteY0" fmla="*/ 0 h 2460515"/>
              <a:gd name="connsiteX1" fmla="*/ 0 w 314415"/>
              <a:gd name="connsiteY1" fmla="*/ 0 h 2460515"/>
              <a:gd name="connsiteX2" fmla="*/ 0 w 314415"/>
              <a:gd name="connsiteY2" fmla="*/ 2460515 h 2460515"/>
              <a:gd name="connsiteX3" fmla="*/ 314415 w 314415"/>
              <a:gd name="connsiteY3" fmla="*/ 2460515 h 2460515"/>
            </a:gdLst>
            <a:ahLst/>
            <a:cxnLst>
              <a:cxn ang="0">
                <a:pos x="connsiteX0" y="connsiteY0"/>
              </a:cxn>
              <a:cxn ang="0">
                <a:pos x="connsiteX1" y="connsiteY1"/>
              </a:cxn>
              <a:cxn ang="0">
                <a:pos x="connsiteX2" y="connsiteY2"/>
              </a:cxn>
              <a:cxn ang="0">
                <a:pos x="connsiteX3" y="connsiteY3"/>
              </a:cxn>
            </a:cxnLst>
            <a:rect l="l" t="t" r="r" b="b"/>
            <a:pathLst>
              <a:path w="314415" h="2460515">
                <a:moveTo>
                  <a:pt x="299992" y="0"/>
                </a:moveTo>
                <a:lnTo>
                  <a:pt x="0" y="0"/>
                </a:lnTo>
                <a:lnTo>
                  <a:pt x="0" y="2460515"/>
                </a:lnTo>
                <a:lnTo>
                  <a:pt x="314415" y="2460515"/>
                </a:lnTo>
              </a:path>
            </a:pathLst>
          </a:custGeom>
          <a:noFill/>
          <a:ln w="28575">
            <a:solidFill>
              <a:schemeClr val="bg1"/>
            </a:solidFill>
            <a:miter lim="800000"/>
            <a:headEnd/>
            <a:tailEnd/>
          </a:ln>
        </p:spPr>
        <p:txBody>
          <a:bodyPr rtlCol="0" anchor="ctr"/>
          <a:lstStyle/>
          <a:p>
            <a:pPr algn="ctr"/>
            <a:endParaRPr lang="en-US" dirty="0"/>
          </a:p>
        </p:txBody>
      </p:sp>
      <p:cxnSp>
        <p:nvCxnSpPr>
          <p:cNvPr id="213" name="Straight Connector 212">
            <a:extLst>
              <a:ext uri="{FF2B5EF4-FFF2-40B4-BE49-F238E27FC236}">
                <a16:creationId xmlns:a16="http://schemas.microsoft.com/office/drawing/2014/main" id="{A3A5DAAA-8B25-4A17-92B6-82EDB220C658}"/>
              </a:ext>
            </a:extLst>
          </p:cNvPr>
          <p:cNvCxnSpPr>
            <a:cxnSpLocks/>
          </p:cNvCxnSpPr>
          <p:nvPr/>
        </p:nvCxnSpPr>
        <p:spPr bwMode="auto">
          <a:xfrm>
            <a:off x="7074714" y="2825976"/>
            <a:ext cx="0" cy="155765"/>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EAE93372-2784-4DFC-9CAF-2FAD7CA20664}"/>
              </a:ext>
            </a:extLst>
          </p:cNvPr>
          <p:cNvCxnSpPr>
            <a:cxnSpLocks/>
          </p:cNvCxnSpPr>
          <p:nvPr/>
        </p:nvCxnSpPr>
        <p:spPr bwMode="auto">
          <a:xfrm>
            <a:off x="7143943" y="2825976"/>
            <a:ext cx="0" cy="155765"/>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4A0820C5-9ADD-4038-851E-2542CCDBF8FF}"/>
              </a:ext>
            </a:extLst>
          </p:cNvPr>
          <p:cNvCxnSpPr>
            <a:cxnSpLocks/>
          </p:cNvCxnSpPr>
          <p:nvPr/>
        </p:nvCxnSpPr>
        <p:spPr bwMode="auto">
          <a:xfrm>
            <a:off x="7074714" y="5280722"/>
            <a:ext cx="0" cy="155765"/>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7D7F9845-654D-4E05-92C1-0361182481CB}"/>
              </a:ext>
            </a:extLst>
          </p:cNvPr>
          <p:cNvCxnSpPr>
            <a:cxnSpLocks/>
          </p:cNvCxnSpPr>
          <p:nvPr/>
        </p:nvCxnSpPr>
        <p:spPr bwMode="auto">
          <a:xfrm>
            <a:off x="7143943" y="5280722"/>
            <a:ext cx="0" cy="155765"/>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39C8FC7C-8744-4EE3-8053-C954662590A7}"/>
              </a:ext>
            </a:extLst>
          </p:cNvPr>
          <p:cNvCxnSpPr>
            <a:cxnSpLocks/>
          </p:cNvCxnSpPr>
          <p:nvPr/>
        </p:nvCxnSpPr>
        <p:spPr bwMode="auto">
          <a:xfrm>
            <a:off x="7132404" y="2900974"/>
            <a:ext cx="4107589"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71EDA612-A1A3-45EB-B56B-B306391C2FD2}"/>
              </a:ext>
            </a:extLst>
          </p:cNvPr>
          <p:cNvCxnSpPr>
            <a:cxnSpLocks/>
          </p:cNvCxnSpPr>
          <p:nvPr/>
        </p:nvCxnSpPr>
        <p:spPr bwMode="auto">
          <a:xfrm>
            <a:off x="7158365" y="5361490"/>
            <a:ext cx="4107589" cy="0"/>
          </a:xfrm>
          <a:prstGeom prst="line">
            <a:avLst/>
          </a:prstGeom>
          <a:noFill/>
          <a:ln w="28575" cap="flat" cmpd="sng" algn="ctr">
            <a:solidFill>
              <a:schemeClr val="bg1"/>
            </a:solidFill>
            <a:prstDash val="solid"/>
            <a:round/>
            <a:headEnd type="none" w="med" len="med"/>
            <a:tailEnd type="none" w="med" len="med"/>
          </a:ln>
          <a:effectLst/>
        </p:spPr>
      </p:cxnSp>
      <p:sp>
        <p:nvSpPr>
          <p:cNvPr id="224" name="TextBox 223">
            <a:extLst>
              <a:ext uri="{FF2B5EF4-FFF2-40B4-BE49-F238E27FC236}">
                <a16:creationId xmlns:a16="http://schemas.microsoft.com/office/drawing/2014/main" id="{3A749007-4B03-4690-A85E-85515DE14216}"/>
              </a:ext>
            </a:extLst>
          </p:cNvPr>
          <p:cNvSpPr txBox="1"/>
          <p:nvPr/>
        </p:nvSpPr>
        <p:spPr bwMode="auto">
          <a:xfrm>
            <a:off x="9914280" y="2582696"/>
            <a:ext cx="10996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产后</a:t>
            </a:r>
          </a:p>
        </p:txBody>
      </p:sp>
      <p:sp>
        <p:nvSpPr>
          <p:cNvPr id="225" name="TextBox 224">
            <a:extLst>
              <a:ext uri="{FF2B5EF4-FFF2-40B4-BE49-F238E27FC236}">
                <a16:creationId xmlns:a16="http://schemas.microsoft.com/office/drawing/2014/main" id="{21EC44A2-D3D0-4566-9ACA-975EE4EA7B84}"/>
              </a:ext>
            </a:extLst>
          </p:cNvPr>
          <p:cNvSpPr txBox="1"/>
          <p:nvPr/>
        </p:nvSpPr>
        <p:spPr bwMode="auto">
          <a:xfrm>
            <a:off x="6350453" y="2563788"/>
            <a:ext cx="14017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孕前款</a:t>
            </a:r>
          </a:p>
        </p:txBody>
      </p:sp>
      <p:sp>
        <p:nvSpPr>
          <p:cNvPr id="226" name="TextBox 225">
            <a:extLst>
              <a:ext uri="{FF2B5EF4-FFF2-40B4-BE49-F238E27FC236}">
                <a16:creationId xmlns:a16="http://schemas.microsoft.com/office/drawing/2014/main" id="{B18C8E39-D87F-4E66-A74A-453AE9208B3E}"/>
              </a:ext>
            </a:extLst>
          </p:cNvPr>
          <p:cNvSpPr txBox="1"/>
          <p:nvPr/>
        </p:nvSpPr>
        <p:spPr bwMode="auto">
          <a:xfrm>
            <a:off x="8160106" y="2588394"/>
            <a:ext cx="913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孕早期</a:t>
            </a:r>
          </a:p>
        </p:txBody>
      </p:sp>
      <p:grpSp>
        <p:nvGrpSpPr>
          <p:cNvPr id="231" name="Group 230">
            <a:extLst>
              <a:ext uri="{FF2B5EF4-FFF2-40B4-BE49-F238E27FC236}">
                <a16:creationId xmlns:a16="http://schemas.microsoft.com/office/drawing/2014/main" id="{04467942-D856-4090-B01C-6437433562BA}"/>
              </a:ext>
            </a:extLst>
          </p:cNvPr>
          <p:cNvGrpSpPr/>
          <p:nvPr/>
        </p:nvGrpSpPr>
        <p:grpSpPr>
          <a:xfrm>
            <a:off x="6673762" y="2900974"/>
            <a:ext cx="69230" cy="1889376"/>
            <a:chOff x="6285419" y="2982617"/>
            <a:chExt cx="126920" cy="1889376"/>
          </a:xfrm>
        </p:grpSpPr>
        <p:cxnSp>
          <p:nvCxnSpPr>
            <p:cNvPr id="228" name="Straight Connector 227">
              <a:extLst>
                <a:ext uri="{FF2B5EF4-FFF2-40B4-BE49-F238E27FC236}">
                  <a16:creationId xmlns:a16="http://schemas.microsoft.com/office/drawing/2014/main" id="{48B946C6-7BC4-4CDE-BD7E-D046A39E4340}"/>
                </a:ext>
              </a:extLst>
            </p:cNvPr>
            <p:cNvCxnSpPr/>
            <p:nvPr/>
          </p:nvCxnSpPr>
          <p:spPr bwMode="auto">
            <a:xfrm>
              <a:off x="6285419" y="2982617"/>
              <a:ext cx="126920"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54D98E6B-AE56-4077-B44A-13F70D6CB571}"/>
                </a:ext>
              </a:extLst>
            </p:cNvPr>
            <p:cNvCxnSpPr/>
            <p:nvPr/>
          </p:nvCxnSpPr>
          <p:spPr bwMode="auto">
            <a:xfrm>
              <a:off x="6285419" y="3940286"/>
              <a:ext cx="126920"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F8F9D12-BED3-437C-A6BA-2221870E0C5F}"/>
                </a:ext>
              </a:extLst>
            </p:cNvPr>
            <p:cNvCxnSpPr/>
            <p:nvPr/>
          </p:nvCxnSpPr>
          <p:spPr bwMode="auto">
            <a:xfrm>
              <a:off x="6285419" y="4871993"/>
              <a:ext cx="126920" cy="0"/>
            </a:xfrm>
            <a:prstGeom prst="line">
              <a:avLst/>
            </a:prstGeom>
            <a:noFill/>
            <a:ln w="28575" cap="flat" cmpd="sng" algn="ctr">
              <a:solidFill>
                <a:schemeClr val="bg1"/>
              </a:solidFill>
              <a:prstDash val="solid"/>
              <a:round/>
              <a:headEnd type="none" w="med" len="med"/>
              <a:tailEnd type="none" w="med" len="med"/>
            </a:ln>
            <a:effectLst/>
          </p:spPr>
        </p:cxnSp>
      </p:grpSp>
      <p:sp>
        <p:nvSpPr>
          <p:cNvPr id="232" name="TextBox 231">
            <a:extLst>
              <a:ext uri="{FF2B5EF4-FFF2-40B4-BE49-F238E27FC236}">
                <a16:creationId xmlns:a16="http://schemas.microsoft.com/office/drawing/2014/main" id="{4E8D6DDD-8DC8-4F3D-80BF-B3F48B7C900F}"/>
              </a:ext>
            </a:extLst>
          </p:cNvPr>
          <p:cNvSpPr txBox="1"/>
          <p:nvPr/>
        </p:nvSpPr>
        <p:spPr bwMode="auto">
          <a:xfrm>
            <a:off x="6387640" y="4631594"/>
            <a:ext cx="3779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10</a:t>
            </a:r>
          </a:p>
        </p:txBody>
      </p:sp>
      <p:sp>
        <p:nvSpPr>
          <p:cNvPr id="233" name="TextBox 232">
            <a:extLst>
              <a:ext uri="{FF2B5EF4-FFF2-40B4-BE49-F238E27FC236}">
                <a16:creationId xmlns:a16="http://schemas.microsoft.com/office/drawing/2014/main" id="{45573DC5-E8CB-45BF-A072-FF5271CF0896}"/>
              </a:ext>
            </a:extLst>
          </p:cNvPr>
          <p:cNvSpPr txBox="1"/>
          <p:nvPr/>
        </p:nvSpPr>
        <p:spPr bwMode="auto">
          <a:xfrm>
            <a:off x="6287233" y="3697002"/>
            <a:ext cx="515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100</a:t>
            </a:r>
          </a:p>
        </p:txBody>
      </p:sp>
      <p:sp>
        <p:nvSpPr>
          <p:cNvPr id="234" name="TextBox 233">
            <a:extLst>
              <a:ext uri="{FF2B5EF4-FFF2-40B4-BE49-F238E27FC236}">
                <a16:creationId xmlns:a16="http://schemas.microsoft.com/office/drawing/2014/main" id="{AE03DF3A-0BCD-4A0F-889A-A3FFA3C4D895}"/>
              </a:ext>
            </a:extLst>
          </p:cNvPr>
          <p:cNvSpPr txBox="1"/>
          <p:nvPr/>
        </p:nvSpPr>
        <p:spPr bwMode="auto">
          <a:xfrm>
            <a:off x="6200698" y="2761431"/>
            <a:ext cx="6081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1000</a:t>
            </a:r>
          </a:p>
        </p:txBody>
      </p:sp>
      <p:cxnSp>
        <p:nvCxnSpPr>
          <p:cNvPr id="236" name="Straight Connector 235">
            <a:extLst>
              <a:ext uri="{FF2B5EF4-FFF2-40B4-BE49-F238E27FC236}">
                <a16:creationId xmlns:a16="http://schemas.microsoft.com/office/drawing/2014/main" id="{D8D73F47-D1BC-4456-BAFB-51149771EBA6}"/>
              </a:ext>
            </a:extLst>
          </p:cNvPr>
          <p:cNvCxnSpPr>
            <a:cxnSpLocks/>
          </p:cNvCxnSpPr>
          <p:nvPr/>
        </p:nvCxnSpPr>
        <p:spPr bwMode="auto">
          <a:xfrm>
            <a:off x="6745875" y="5364373"/>
            <a:ext cx="0" cy="66345"/>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5F358B88-2C2D-4F53-ADAE-CBD9780EA843}"/>
              </a:ext>
            </a:extLst>
          </p:cNvPr>
          <p:cNvCxnSpPr>
            <a:cxnSpLocks/>
          </p:cNvCxnSpPr>
          <p:nvPr/>
        </p:nvCxnSpPr>
        <p:spPr bwMode="auto">
          <a:xfrm>
            <a:off x="7602425" y="5364373"/>
            <a:ext cx="0" cy="66345"/>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E3F0F641-6F9E-4797-B571-40AF193D2D7F}"/>
              </a:ext>
            </a:extLst>
          </p:cNvPr>
          <p:cNvCxnSpPr>
            <a:cxnSpLocks/>
          </p:cNvCxnSpPr>
          <p:nvPr/>
        </p:nvCxnSpPr>
        <p:spPr bwMode="auto">
          <a:xfrm>
            <a:off x="8344209" y="5364373"/>
            <a:ext cx="0" cy="66345"/>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E98941DE-0FA6-4EA6-8FD4-15AD047B2122}"/>
              </a:ext>
            </a:extLst>
          </p:cNvPr>
          <p:cNvCxnSpPr>
            <a:cxnSpLocks/>
          </p:cNvCxnSpPr>
          <p:nvPr/>
        </p:nvCxnSpPr>
        <p:spPr bwMode="auto">
          <a:xfrm>
            <a:off x="9085993" y="5364373"/>
            <a:ext cx="0" cy="66345"/>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AFC1EB94-FDAC-4F22-A922-D38693790D34}"/>
              </a:ext>
            </a:extLst>
          </p:cNvPr>
          <p:cNvCxnSpPr>
            <a:cxnSpLocks/>
          </p:cNvCxnSpPr>
          <p:nvPr/>
        </p:nvCxnSpPr>
        <p:spPr bwMode="auto">
          <a:xfrm>
            <a:off x="9827777" y="5364373"/>
            <a:ext cx="0" cy="66345"/>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5108D955-4F34-4B97-A2AC-8E2BA2836AD1}"/>
              </a:ext>
            </a:extLst>
          </p:cNvPr>
          <p:cNvCxnSpPr>
            <a:cxnSpLocks/>
          </p:cNvCxnSpPr>
          <p:nvPr/>
        </p:nvCxnSpPr>
        <p:spPr bwMode="auto">
          <a:xfrm>
            <a:off x="10569560" y="5364373"/>
            <a:ext cx="0" cy="66345"/>
          </a:xfrm>
          <a:prstGeom prst="line">
            <a:avLst/>
          </a:prstGeom>
          <a:noFill/>
          <a:ln w="28575" cap="flat" cmpd="sng" algn="ctr">
            <a:solidFill>
              <a:schemeClr val="bg1"/>
            </a:solidFill>
            <a:prstDash val="solid"/>
            <a:round/>
            <a:headEnd type="none" w="med" len="med"/>
            <a:tailEnd type="none" w="med" len="med"/>
          </a:ln>
          <a:effectLst/>
        </p:spPr>
      </p:cxnSp>
      <p:sp>
        <p:nvSpPr>
          <p:cNvPr id="243" name="TextBox 242">
            <a:extLst>
              <a:ext uri="{FF2B5EF4-FFF2-40B4-BE49-F238E27FC236}">
                <a16:creationId xmlns:a16="http://schemas.microsoft.com/office/drawing/2014/main" id="{969984F3-E55D-43FF-B459-7D142051E61F}"/>
              </a:ext>
            </a:extLst>
          </p:cNvPr>
          <p:cNvSpPr txBox="1"/>
          <p:nvPr/>
        </p:nvSpPr>
        <p:spPr bwMode="auto">
          <a:xfrm>
            <a:off x="6518269" y="5361247"/>
            <a:ext cx="4595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-36</a:t>
            </a:r>
          </a:p>
        </p:txBody>
      </p:sp>
      <p:sp>
        <p:nvSpPr>
          <p:cNvPr id="244" name="TextBox 243">
            <a:extLst>
              <a:ext uri="{FF2B5EF4-FFF2-40B4-BE49-F238E27FC236}">
                <a16:creationId xmlns:a16="http://schemas.microsoft.com/office/drawing/2014/main" id="{153F49DF-CE01-450E-B818-3A3657408B13}"/>
              </a:ext>
            </a:extLst>
          </p:cNvPr>
          <p:cNvSpPr txBox="1"/>
          <p:nvPr/>
        </p:nvSpPr>
        <p:spPr bwMode="auto">
          <a:xfrm>
            <a:off x="6968004" y="5361247"/>
            <a:ext cx="3568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-8</a:t>
            </a:r>
          </a:p>
        </p:txBody>
      </p:sp>
      <p:sp>
        <p:nvSpPr>
          <p:cNvPr id="245" name="TextBox 244">
            <a:extLst>
              <a:ext uri="{FF2B5EF4-FFF2-40B4-BE49-F238E27FC236}">
                <a16:creationId xmlns:a16="http://schemas.microsoft.com/office/drawing/2014/main" id="{D3EB6A11-E4CD-4DF2-80B0-4D6BE1C6FBB8}"/>
              </a:ext>
            </a:extLst>
          </p:cNvPr>
          <p:cNvSpPr txBox="1"/>
          <p:nvPr/>
        </p:nvSpPr>
        <p:spPr bwMode="auto">
          <a:xfrm>
            <a:off x="7471859" y="5361247"/>
            <a:ext cx="248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0</a:t>
            </a:r>
          </a:p>
        </p:txBody>
      </p:sp>
      <p:sp>
        <p:nvSpPr>
          <p:cNvPr id="246" name="TextBox 245">
            <a:extLst>
              <a:ext uri="{FF2B5EF4-FFF2-40B4-BE49-F238E27FC236}">
                <a16:creationId xmlns:a16="http://schemas.microsoft.com/office/drawing/2014/main" id="{C290BBA8-3761-48F9-B6A0-E09780C95F2C}"/>
              </a:ext>
            </a:extLst>
          </p:cNvPr>
          <p:cNvSpPr txBox="1"/>
          <p:nvPr/>
        </p:nvSpPr>
        <p:spPr bwMode="auto">
          <a:xfrm>
            <a:off x="8156725" y="5351916"/>
            <a:ext cx="4221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13</a:t>
            </a:r>
          </a:p>
        </p:txBody>
      </p:sp>
      <p:sp>
        <p:nvSpPr>
          <p:cNvPr id="247" name="TextBox 246">
            <a:extLst>
              <a:ext uri="{FF2B5EF4-FFF2-40B4-BE49-F238E27FC236}">
                <a16:creationId xmlns:a16="http://schemas.microsoft.com/office/drawing/2014/main" id="{FF0AFBC6-1CFD-4554-AF4F-04BA0964703B}"/>
              </a:ext>
            </a:extLst>
          </p:cNvPr>
          <p:cNvSpPr txBox="1"/>
          <p:nvPr/>
        </p:nvSpPr>
        <p:spPr bwMode="auto">
          <a:xfrm>
            <a:off x="8910638" y="5351916"/>
            <a:ext cx="4221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26</a:t>
            </a:r>
          </a:p>
        </p:txBody>
      </p:sp>
      <p:sp>
        <p:nvSpPr>
          <p:cNvPr id="248" name="TextBox 247">
            <a:extLst>
              <a:ext uri="{FF2B5EF4-FFF2-40B4-BE49-F238E27FC236}">
                <a16:creationId xmlns:a16="http://schemas.microsoft.com/office/drawing/2014/main" id="{CC5CE91F-D98E-45F3-BDBC-8E8A6965FA68}"/>
              </a:ext>
            </a:extLst>
          </p:cNvPr>
          <p:cNvSpPr txBox="1"/>
          <p:nvPr/>
        </p:nvSpPr>
        <p:spPr bwMode="auto">
          <a:xfrm>
            <a:off x="9649622" y="5351916"/>
            <a:ext cx="4221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39</a:t>
            </a:r>
          </a:p>
        </p:txBody>
      </p:sp>
      <p:sp>
        <p:nvSpPr>
          <p:cNvPr id="249" name="TextBox 248">
            <a:extLst>
              <a:ext uri="{FF2B5EF4-FFF2-40B4-BE49-F238E27FC236}">
                <a16:creationId xmlns:a16="http://schemas.microsoft.com/office/drawing/2014/main" id="{7EA54A29-3247-4A48-8920-97C045ABFDA3}"/>
              </a:ext>
            </a:extLst>
          </p:cNvPr>
          <p:cNvSpPr txBox="1"/>
          <p:nvPr/>
        </p:nvSpPr>
        <p:spPr bwMode="auto">
          <a:xfrm>
            <a:off x="10390472" y="5351916"/>
            <a:ext cx="4221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400" b="0">
                <a:solidFill>
                  <a:schemeClr val="bg1"/>
                </a:solidFill>
                <a:latin typeface="Calibri" panose="020F0502020204030204" pitchFamily="34" charset="0"/>
              </a:rPr>
              <a:t>52</a:t>
            </a:r>
          </a:p>
        </p:txBody>
      </p:sp>
      <p:sp>
        <p:nvSpPr>
          <p:cNvPr id="253" name="Freeform: Shape 252">
            <a:extLst>
              <a:ext uri="{FF2B5EF4-FFF2-40B4-BE49-F238E27FC236}">
                <a16:creationId xmlns:a16="http://schemas.microsoft.com/office/drawing/2014/main" id="{CCC61596-B9FD-4CAC-B938-61DDA8D1D49D}"/>
              </a:ext>
            </a:extLst>
          </p:cNvPr>
          <p:cNvSpPr/>
          <p:nvPr/>
        </p:nvSpPr>
        <p:spPr bwMode="auto">
          <a:xfrm>
            <a:off x="6880743" y="4083542"/>
            <a:ext cx="188478" cy="5599"/>
          </a:xfrm>
          <a:custGeom>
            <a:avLst/>
            <a:gdLst>
              <a:gd name="connsiteX0" fmla="*/ 188478 w 188478"/>
              <a:gd name="connsiteY0" fmla="*/ 0 h 5599"/>
              <a:gd name="connsiteX1" fmla="*/ 0 w 188478"/>
              <a:gd name="connsiteY1" fmla="*/ 5599 h 5599"/>
            </a:gdLst>
            <a:ahLst/>
            <a:cxnLst>
              <a:cxn ang="0">
                <a:pos x="connsiteX0" y="connsiteY0"/>
              </a:cxn>
              <a:cxn ang="0">
                <a:pos x="connsiteX1" y="connsiteY1"/>
              </a:cxn>
            </a:cxnLst>
            <a:rect l="l" t="t" r="r" b="b"/>
            <a:pathLst>
              <a:path w="188478" h="5599">
                <a:moveTo>
                  <a:pt x="188478" y="0"/>
                </a:moveTo>
                <a:lnTo>
                  <a:pt x="0" y="5599"/>
                </a:lnTo>
              </a:path>
            </a:pathLst>
          </a:custGeom>
          <a:noFill/>
          <a:ln w="28575">
            <a:solidFill>
              <a:schemeClr val="bg1"/>
            </a:solidFill>
            <a:miter lim="800000"/>
            <a:headEnd/>
            <a:tailEnd/>
          </a:ln>
        </p:spPr>
        <p:txBody>
          <a:bodyPr rtlCol="0" anchor="ctr"/>
          <a:lstStyle/>
          <a:p>
            <a:pPr algn="ctr"/>
            <a:endParaRPr lang="en-US" dirty="0"/>
          </a:p>
        </p:txBody>
      </p:sp>
      <p:sp>
        <p:nvSpPr>
          <p:cNvPr id="254" name="TextBox 253">
            <a:extLst>
              <a:ext uri="{FF2B5EF4-FFF2-40B4-BE49-F238E27FC236}">
                <a16:creationId xmlns:a16="http://schemas.microsoft.com/office/drawing/2014/main" id="{EFEEB065-B63B-4798-B7A1-260C04E3915B}"/>
              </a:ext>
            </a:extLst>
          </p:cNvPr>
          <p:cNvSpPr txBox="1"/>
          <p:nvPr/>
        </p:nvSpPr>
        <p:spPr bwMode="auto">
          <a:xfrm>
            <a:off x="8173071" y="5536454"/>
            <a:ext cx="1997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rtl="0">
              <a:lnSpc>
                <a:spcPct val="100000"/>
              </a:lnSpc>
              <a:spcBef>
                <a:spcPct val="50000"/>
              </a:spcBef>
              <a:spcAft>
                <a:spcPct val="0"/>
              </a:spcAft>
              <a:buClrTx/>
              <a:buFontTx/>
              <a:buNone/>
            </a:pPr>
            <a:r>
              <a:rPr lang="zh-CN" sz="1600" b="1">
                <a:solidFill>
                  <a:schemeClr val="bg1"/>
                </a:solidFill>
                <a:latin typeface="Calibri" panose="020F0502020204030204" pitchFamily="34" charset="0"/>
              </a:rPr>
              <a:t>孕周</a:t>
            </a:r>
          </a:p>
        </p:txBody>
      </p:sp>
      <p:sp>
        <p:nvSpPr>
          <p:cNvPr id="255" name="Freeform: Shape 254">
            <a:extLst>
              <a:ext uri="{FF2B5EF4-FFF2-40B4-BE49-F238E27FC236}">
                <a16:creationId xmlns:a16="http://schemas.microsoft.com/office/drawing/2014/main" id="{D9717242-E499-4884-9941-96B3AA7227C9}"/>
              </a:ext>
            </a:extLst>
          </p:cNvPr>
          <p:cNvSpPr/>
          <p:nvPr/>
        </p:nvSpPr>
        <p:spPr bwMode="auto">
          <a:xfrm>
            <a:off x="7138268" y="4025693"/>
            <a:ext cx="4111067" cy="621418"/>
          </a:xfrm>
          <a:custGeom>
            <a:avLst/>
            <a:gdLst>
              <a:gd name="connsiteX0" fmla="*/ 0 w 4111067"/>
              <a:gd name="connsiteY0" fmla="*/ 24259 h 621418"/>
              <a:gd name="connsiteX1" fmla="*/ 1082351 w 4111067"/>
              <a:gd name="connsiteY1" fmla="*/ 0 h 621418"/>
              <a:gd name="connsiteX2" fmla="*/ 1785879 w 4111067"/>
              <a:gd name="connsiteY2" fmla="*/ 250060 h 621418"/>
              <a:gd name="connsiteX3" fmla="*/ 2513667 w 4111067"/>
              <a:gd name="connsiteY3" fmla="*/ 621418 h 621418"/>
              <a:gd name="connsiteX4" fmla="*/ 3142550 w 4111067"/>
              <a:gd name="connsiteY4" fmla="*/ 294847 h 621418"/>
              <a:gd name="connsiteX5" fmla="*/ 4111067 w 4111067"/>
              <a:gd name="connsiteY5" fmla="*/ 434806 h 62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1067" h="621418">
                <a:moveTo>
                  <a:pt x="0" y="24259"/>
                </a:moveTo>
                <a:lnTo>
                  <a:pt x="1082351" y="0"/>
                </a:lnTo>
                <a:lnTo>
                  <a:pt x="1785879" y="250060"/>
                </a:lnTo>
                <a:lnTo>
                  <a:pt x="2513667" y="621418"/>
                </a:lnTo>
                <a:lnTo>
                  <a:pt x="3142550" y="294847"/>
                </a:lnTo>
                <a:lnTo>
                  <a:pt x="4111067" y="434806"/>
                </a:lnTo>
              </a:path>
            </a:pathLst>
          </a:custGeom>
          <a:noFill/>
          <a:ln w="28575">
            <a:solidFill>
              <a:schemeClr val="bg1"/>
            </a:solidFill>
            <a:miter lim="800000"/>
            <a:headEnd/>
            <a:tailEnd/>
          </a:ln>
        </p:spPr>
        <p:txBody>
          <a:bodyPr rtlCol="0" anchor="ctr"/>
          <a:lstStyle/>
          <a:p>
            <a:pPr algn="ctr"/>
            <a:endParaRPr lang="en-US" dirty="0"/>
          </a:p>
        </p:txBody>
      </p:sp>
      <p:sp>
        <p:nvSpPr>
          <p:cNvPr id="256" name="Freeform: Shape 255">
            <a:extLst>
              <a:ext uri="{FF2B5EF4-FFF2-40B4-BE49-F238E27FC236}">
                <a16:creationId xmlns:a16="http://schemas.microsoft.com/office/drawing/2014/main" id="{80662BF2-D4B9-4738-A4B8-D9710887E4F5}"/>
              </a:ext>
            </a:extLst>
          </p:cNvPr>
          <p:cNvSpPr/>
          <p:nvPr/>
        </p:nvSpPr>
        <p:spPr bwMode="auto">
          <a:xfrm>
            <a:off x="7537618" y="3949181"/>
            <a:ext cx="3635206" cy="692332"/>
          </a:xfrm>
          <a:custGeom>
            <a:avLst/>
            <a:gdLst>
              <a:gd name="connsiteX0" fmla="*/ 0 w 3635206"/>
              <a:gd name="connsiteY0" fmla="*/ 110102 h 692332"/>
              <a:gd name="connsiteX1" fmla="*/ 236997 w 3635206"/>
              <a:gd name="connsiteY1" fmla="*/ 0 h 692332"/>
              <a:gd name="connsiteX2" fmla="*/ 477727 w 3635206"/>
              <a:gd name="connsiteY2" fmla="*/ 29858 h 692332"/>
              <a:gd name="connsiteX3" fmla="*/ 919998 w 3635206"/>
              <a:gd name="connsiteY3" fmla="*/ 248195 h 692332"/>
              <a:gd name="connsiteX4" fmla="*/ 1662715 w 3635206"/>
              <a:gd name="connsiteY4" fmla="*/ 528113 h 692332"/>
              <a:gd name="connsiteX5" fmla="*/ 2638697 w 3635206"/>
              <a:gd name="connsiteY5" fmla="*/ 574766 h 692332"/>
              <a:gd name="connsiteX6" fmla="*/ 3635206 w 3635206"/>
              <a:gd name="connsiteY6" fmla="*/ 692332 h 69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5206" h="692332">
                <a:moveTo>
                  <a:pt x="0" y="110102"/>
                </a:moveTo>
                <a:lnTo>
                  <a:pt x="236997" y="0"/>
                </a:lnTo>
                <a:lnTo>
                  <a:pt x="477727" y="29858"/>
                </a:lnTo>
                <a:lnTo>
                  <a:pt x="919998" y="248195"/>
                </a:lnTo>
                <a:lnTo>
                  <a:pt x="1662715" y="528113"/>
                </a:lnTo>
                <a:lnTo>
                  <a:pt x="2638697" y="574766"/>
                </a:lnTo>
                <a:lnTo>
                  <a:pt x="3635206" y="692332"/>
                </a:lnTo>
              </a:path>
            </a:pathLst>
          </a:custGeom>
          <a:noFill/>
          <a:ln w="28575">
            <a:solidFill>
              <a:schemeClr val="bg1"/>
            </a:solidFill>
            <a:miter lim="800000"/>
            <a:headEnd/>
            <a:tailEnd/>
          </a:ln>
        </p:spPr>
        <p:txBody>
          <a:bodyPr rtlCol="0" anchor="ctr"/>
          <a:lstStyle/>
          <a:p>
            <a:pPr algn="ctr"/>
            <a:endParaRPr lang="en-US" dirty="0"/>
          </a:p>
        </p:txBody>
      </p:sp>
      <p:sp>
        <p:nvSpPr>
          <p:cNvPr id="257" name="Freeform: Shape 256">
            <a:extLst>
              <a:ext uri="{FF2B5EF4-FFF2-40B4-BE49-F238E27FC236}">
                <a16:creationId xmlns:a16="http://schemas.microsoft.com/office/drawing/2014/main" id="{3E8281DE-24AF-4BE9-B467-1A7C83F995FD}"/>
              </a:ext>
            </a:extLst>
          </p:cNvPr>
          <p:cNvSpPr/>
          <p:nvPr/>
        </p:nvSpPr>
        <p:spPr bwMode="auto">
          <a:xfrm>
            <a:off x="7291290" y="3562894"/>
            <a:ext cx="3373949" cy="729654"/>
          </a:xfrm>
          <a:custGeom>
            <a:avLst/>
            <a:gdLst>
              <a:gd name="connsiteX0" fmla="*/ 0 w 3373949"/>
              <a:gd name="connsiteY0" fmla="*/ 0 h 729654"/>
              <a:gd name="connsiteX1" fmla="*/ 625151 w 3373949"/>
              <a:gd name="connsiteY1" fmla="*/ 5599 h 729654"/>
              <a:gd name="connsiteX2" fmla="*/ 1099146 w 3373949"/>
              <a:gd name="connsiteY2" fmla="*/ 397484 h 729654"/>
              <a:gd name="connsiteX3" fmla="*/ 2050868 w 3373949"/>
              <a:gd name="connsiteY3" fmla="*/ 729654 h 729654"/>
              <a:gd name="connsiteX4" fmla="*/ 2659224 w 3373949"/>
              <a:gd name="connsiteY4" fmla="*/ 718457 h 729654"/>
              <a:gd name="connsiteX5" fmla="*/ 3373949 w 3373949"/>
              <a:gd name="connsiteY5" fmla="*/ 576632 h 729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3949" h="729654">
                <a:moveTo>
                  <a:pt x="0" y="0"/>
                </a:moveTo>
                <a:lnTo>
                  <a:pt x="625151" y="5599"/>
                </a:lnTo>
                <a:lnTo>
                  <a:pt x="1099146" y="397484"/>
                </a:lnTo>
                <a:lnTo>
                  <a:pt x="2050868" y="729654"/>
                </a:lnTo>
                <a:lnTo>
                  <a:pt x="2659224" y="718457"/>
                </a:lnTo>
                <a:lnTo>
                  <a:pt x="3373949" y="576632"/>
                </a:lnTo>
              </a:path>
            </a:pathLst>
          </a:custGeom>
          <a:noFill/>
          <a:ln w="28575">
            <a:solidFill>
              <a:schemeClr val="bg1"/>
            </a:solidFill>
            <a:miter lim="800000"/>
            <a:headEnd/>
            <a:tailEnd/>
          </a:ln>
        </p:spPr>
        <p:txBody>
          <a:bodyPr rtlCol="0" anchor="ctr"/>
          <a:lstStyle/>
          <a:p>
            <a:pPr algn="ctr"/>
            <a:endParaRPr lang="en-US" dirty="0"/>
          </a:p>
        </p:txBody>
      </p:sp>
      <p:sp>
        <p:nvSpPr>
          <p:cNvPr id="258" name="Freeform: Shape 257">
            <a:extLst>
              <a:ext uri="{FF2B5EF4-FFF2-40B4-BE49-F238E27FC236}">
                <a16:creationId xmlns:a16="http://schemas.microsoft.com/office/drawing/2014/main" id="{E33F86E2-F27B-460A-BC24-ED25F52123CA}"/>
              </a:ext>
            </a:extLst>
          </p:cNvPr>
          <p:cNvSpPr/>
          <p:nvPr/>
        </p:nvSpPr>
        <p:spPr bwMode="auto">
          <a:xfrm>
            <a:off x="7427517" y="3689790"/>
            <a:ext cx="2465147" cy="649411"/>
          </a:xfrm>
          <a:custGeom>
            <a:avLst/>
            <a:gdLst>
              <a:gd name="connsiteX0" fmla="*/ 0 w 2465147"/>
              <a:gd name="connsiteY0" fmla="*/ 80244 h 649411"/>
              <a:gd name="connsiteX1" fmla="*/ 460932 w 2465147"/>
              <a:gd name="connsiteY1" fmla="*/ 100771 h 649411"/>
              <a:gd name="connsiteX2" fmla="*/ 933061 w 2465147"/>
              <a:gd name="connsiteY2" fmla="*/ 0 h 649411"/>
              <a:gd name="connsiteX3" fmla="*/ 1696305 w 2465147"/>
              <a:gd name="connsiteY3" fmla="*/ 649411 h 649411"/>
              <a:gd name="connsiteX4" fmla="*/ 2465147 w 2465147"/>
              <a:gd name="connsiteY4" fmla="*/ 522515 h 64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147" h="649411">
                <a:moveTo>
                  <a:pt x="0" y="80244"/>
                </a:moveTo>
                <a:lnTo>
                  <a:pt x="460932" y="100771"/>
                </a:lnTo>
                <a:lnTo>
                  <a:pt x="933061" y="0"/>
                </a:lnTo>
                <a:lnTo>
                  <a:pt x="1696305" y="649411"/>
                </a:lnTo>
                <a:lnTo>
                  <a:pt x="2465147" y="522515"/>
                </a:lnTo>
              </a:path>
            </a:pathLst>
          </a:custGeom>
          <a:noFill/>
          <a:ln w="28575">
            <a:solidFill>
              <a:schemeClr val="bg1"/>
            </a:solidFill>
            <a:miter lim="800000"/>
            <a:headEnd/>
            <a:tailEnd/>
          </a:ln>
        </p:spPr>
        <p:txBody>
          <a:bodyPr rtlCol="0" anchor="ctr"/>
          <a:lstStyle/>
          <a:p>
            <a:pPr algn="ctr"/>
            <a:endParaRPr lang="en-US" dirty="0"/>
          </a:p>
        </p:txBody>
      </p:sp>
      <p:sp>
        <p:nvSpPr>
          <p:cNvPr id="259" name="Freeform: Shape 258">
            <a:extLst>
              <a:ext uri="{FF2B5EF4-FFF2-40B4-BE49-F238E27FC236}">
                <a16:creationId xmlns:a16="http://schemas.microsoft.com/office/drawing/2014/main" id="{4A2F6137-ACF3-4810-8D4F-31E6C65AD3A8}"/>
              </a:ext>
            </a:extLst>
          </p:cNvPr>
          <p:cNvSpPr/>
          <p:nvPr/>
        </p:nvSpPr>
        <p:spPr bwMode="auto">
          <a:xfrm>
            <a:off x="7380864" y="3882001"/>
            <a:ext cx="2552855" cy="1255900"/>
          </a:xfrm>
          <a:custGeom>
            <a:avLst/>
            <a:gdLst>
              <a:gd name="connsiteX0" fmla="*/ 0 w 2552855"/>
              <a:gd name="connsiteY0" fmla="*/ 91440 h 1255900"/>
              <a:gd name="connsiteX1" fmla="*/ 235131 w 2552855"/>
              <a:gd name="connsiteY1" fmla="*/ 0 h 1255900"/>
              <a:gd name="connsiteX2" fmla="*/ 446003 w 2552855"/>
              <a:gd name="connsiteY2" fmla="*/ 5598 h 1255900"/>
              <a:gd name="connsiteX3" fmla="*/ 962919 w 2552855"/>
              <a:gd name="connsiteY3" fmla="*/ 627017 h 1255900"/>
              <a:gd name="connsiteX4" fmla="*/ 1830666 w 2552855"/>
              <a:gd name="connsiteY4" fmla="*/ 1104745 h 1255900"/>
              <a:gd name="connsiteX5" fmla="*/ 2552855 w 2552855"/>
              <a:gd name="connsiteY5" fmla="*/ 1255900 h 125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2855" h="1255900">
                <a:moveTo>
                  <a:pt x="0" y="91440"/>
                </a:moveTo>
                <a:lnTo>
                  <a:pt x="235131" y="0"/>
                </a:lnTo>
                <a:lnTo>
                  <a:pt x="446003" y="5598"/>
                </a:lnTo>
                <a:lnTo>
                  <a:pt x="962919" y="627017"/>
                </a:lnTo>
                <a:lnTo>
                  <a:pt x="1830666" y="1104745"/>
                </a:lnTo>
                <a:lnTo>
                  <a:pt x="2552855" y="1255900"/>
                </a:lnTo>
              </a:path>
            </a:pathLst>
          </a:custGeom>
          <a:noFill/>
          <a:ln w="28575">
            <a:solidFill>
              <a:schemeClr val="bg1"/>
            </a:solidFill>
            <a:miter lim="800000"/>
            <a:headEnd/>
            <a:tailEnd/>
          </a:ln>
        </p:spPr>
        <p:txBody>
          <a:bodyPr rtlCol="0" anchor="ctr"/>
          <a:lstStyle/>
          <a:p>
            <a:pPr algn="ctr"/>
            <a:endParaRPr lang="en-US" dirty="0"/>
          </a:p>
        </p:txBody>
      </p:sp>
      <p:sp>
        <p:nvSpPr>
          <p:cNvPr id="260" name="Freeform: Shape 259">
            <a:extLst>
              <a:ext uri="{FF2B5EF4-FFF2-40B4-BE49-F238E27FC236}">
                <a16:creationId xmlns:a16="http://schemas.microsoft.com/office/drawing/2014/main" id="{685850EA-FAF3-4C6B-B36A-6252D59FA8C1}"/>
              </a:ext>
            </a:extLst>
          </p:cNvPr>
          <p:cNvSpPr/>
          <p:nvPr/>
        </p:nvSpPr>
        <p:spPr bwMode="auto">
          <a:xfrm>
            <a:off x="7164393" y="3596484"/>
            <a:ext cx="3342226" cy="578498"/>
          </a:xfrm>
          <a:custGeom>
            <a:avLst/>
            <a:gdLst>
              <a:gd name="connsiteX0" fmla="*/ 0 w 3342226"/>
              <a:gd name="connsiteY0" fmla="*/ 500121 h 578498"/>
              <a:gd name="connsiteX1" fmla="*/ 466531 w 3342226"/>
              <a:gd name="connsiteY1" fmla="*/ 313509 h 578498"/>
              <a:gd name="connsiteX2" fmla="*/ 709127 w 3342226"/>
              <a:gd name="connsiteY2" fmla="*/ 98905 h 578498"/>
              <a:gd name="connsiteX3" fmla="*/ 1147666 w 3342226"/>
              <a:gd name="connsiteY3" fmla="*/ 205274 h 578498"/>
              <a:gd name="connsiteX4" fmla="*/ 1864257 w 3342226"/>
              <a:gd name="connsiteY4" fmla="*/ 171684 h 578498"/>
              <a:gd name="connsiteX5" fmla="*/ 2580848 w 3342226"/>
              <a:gd name="connsiteY5" fmla="*/ 578498 h 578498"/>
              <a:gd name="connsiteX6" fmla="*/ 3342226 w 3342226"/>
              <a:gd name="connsiteY6" fmla="*/ 0 h 578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26" h="578498">
                <a:moveTo>
                  <a:pt x="0" y="500121"/>
                </a:moveTo>
                <a:lnTo>
                  <a:pt x="466531" y="313509"/>
                </a:lnTo>
                <a:lnTo>
                  <a:pt x="709127" y="98905"/>
                </a:lnTo>
                <a:lnTo>
                  <a:pt x="1147666" y="205274"/>
                </a:lnTo>
                <a:lnTo>
                  <a:pt x="1864257" y="171684"/>
                </a:lnTo>
                <a:lnTo>
                  <a:pt x="2580848" y="578498"/>
                </a:lnTo>
                <a:lnTo>
                  <a:pt x="3342226" y="0"/>
                </a:lnTo>
              </a:path>
            </a:pathLst>
          </a:custGeom>
          <a:noFill/>
          <a:ln w="28575">
            <a:solidFill>
              <a:schemeClr val="bg1"/>
            </a:solidFill>
            <a:miter lim="800000"/>
            <a:headEnd/>
            <a:tailEnd/>
          </a:ln>
        </p:spPr>
        <p:txBody>
          <a:bodyPr rtlCol="0" anchor="ctr"/>
          <a:lstStyle/>
          <a:p>
            <a:pPr algn="ctr"/>
            <a:endParaRPr lang="en-US" dirty="0"/>
          </a:p>
        </p:txBody>
      </p:sp>
      <p:grpSp>
        <p:nvGrpSpPr>
          <p:cNvPr id="272" name="Group 271">
            <a:extLst>
              <a:ext uri="{FF2B5EF4-FFF2-40B4-BE49-F238E27FC236}">
                <a16:creationId xmlns:a16="http://schemas.microsoft.com/office/drawing/2014/main" id="{8ED7D5C6-9E19-4699-B42F-18D8169F64A4}"/>
              </a:ext>
            </a:extLst>
          </p:cNvPr>
          <p:cNvGrpSpPr/>
          <p:nvPr/>
        </p:nvGrpSpPr>
        <p:grpSpPr>
          <a:xfrm>
            <a:off x="6818666" y="3988790"/>
            <a:ext cx="4461557" cy="688785"/>
            <a:chOff x="6488013" y="4070433"/>
            <a:chExt cx="4461557" cy="688785"/>
          </a:xfrm>
        </p:grpSpPr>
        <p:sp>
          <p:nvSpPr>
            <p:cNvPr id="264" name="Oval 263">
              <a:extLst>
                <a:ext uri="{FF2B5EF4-FFF2-40B4-BE49-F238E27FC236}">
                  <a16:creationId xmlns:a16="http://schemas.microsoft.com/office/drawing/2014/main" id="{3DF904BD-2BFA-43A1-8379-9E08084F39BC}"/>
                </a:ext>
              </a:extLst>
            </p:cNvPr>
            <p:cNvSpPr/>
            <p:nvPr/>
          </p:nvSpPr>
          <p:spPr bwMode="auto">
            <a:xfrm>
              <a:off x="9267131" y="4681031"/>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71" name="Group 270">
              <a:extLst>
                <a:ext uri="{FF2B5EF4-FFF2-40B4-BE49-F238E27FC236}">
                  <a16:creationId xmlns:a16="http://schemas.microsoft.com/office/drawing/2014/main" id="{FB3EAB76-65DF-4B49-B07D-B08B6FBA3E19}"/>
                </a:ext>
              </a:extLst>
            </p:cNvPr>
            <p:cNvGrpSpPr/>
            <p:nvPr/>
          </p:nvGrpSpPr>
          <p:grpSpPr>
            <a:xfrm>
              <a:off x="6488013" y="4070433"/>
              <a:ext cx="4461557" cy="688785"/>
              <a:chOff x="6488013" y="4070433"/>
              <a:chExt cx="4461557" cy="688785"/>
            </a:xfrm>
          </p:grpSpPr>
          <p:sp>
            <p:nvSpPr>
              <p:cNvPr id="261" name="Oval 260">
                <a:extLst>
                  <a:ext uri="{FF2B5EF4-FFF2-40B4-BE49-F238E27FC236}">
                    <a16:creationId xmlns:a16="http://schemas.microsoft.com/office/drawing/2014/main" id="{D735AE73-0FB1-4DCF-924D-031969A72D97}"/>
                  </a:ext>
                </a:extLst>
              </p:cNvPr>
              <p:cNvSpPr/>
              <p:nvPr/>
            </p:nvSpPr>
            <p:spPr bwMode="auto">
              <a:xfrm>
                <a:off x="7851382" y="4070433"/>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Oval 261">
                <a:extLst>
                  <a:ext uri="{FF2B5EF4-FFF2-40B4-BE49-F238E27FC236}">
                    <a16:creationId xmlns:a16="http://schemas.microsoft.com/office/drawing/2014/main" id="{C50BB23C-9CEA-48BC-8655-36341DE3F21C}"/>
                  </a:ext>
                </a:extLst>
              </p:cNvPr>
              <p:cNvSpPr/>
              <p:nvPr/>
            </p:nvSpPr>
            <p:spPr bwMode="auto">
              <a:xfrm>
                <a:off x="6488013" y="4136282"/>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Oval 262">
                <a:extLst>
                  <a:ext uri="{FF2B5EF4-FFF2-40B4-BE49-F238E27FC236}">
                    <a16:creationId xmlns:a16="http://schemas.microsoft.com/office/drawing/2014/main" id="{1A0F470E-0CBC-42DB-85ED-537C01637EF4}"/>
                  </a:ext>
                </a:extLst>
              </p:cNvPr>
              <p:cNvSpPr/>
              <p:nvPr/>
            </p:nvSpPr>
            <p:spPr bwMode="auto">
              <a:xfrm>
                <a:off x="8566740" y="4320359"/>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B1830E16-99E5-424E-88DD-AA4F11322B0B}"/>
                  </a:ext>
                </a:extLst>
              </p:cNvPr>
              <p:cNvSpPr/>
              <p:nvPr/>
            </p:nvSpPr>
            <p:spPr bwMode="auto">
              <a:xfrm>
                <a:off x="9915143" y="4365256"/>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444B478B-9635-41BF-AF18-C31503CE0D95}"/>
                  </a:ext>
                </a:extLst>
              </p:cNvPr>
              <p:cNvSpPr/>
              <p:nvPr/>
            </p:nvSpPr>
            <p:spPr bwMode="auto">
              <a:xfrm>
                <a:off x="10878930" y="4502940"/>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Star: 5 Points 266">
                <a:extLst>
                  <a:ext uri="{FF2B5EF4-FFF2-40B4-BE49-F238E27FC236}">
                    <a16:creationId xmlns:a16="http://schemas.microsoft.com/office/drawing/2014/main" id="{16662E8E-E613-47A3-97D8-7060C01657E8}"/>
                  </a:ext>
                </a:extLst>
              </p:cNvPr>
              <p:cNvSpPr/>
              <p:nvPr/>
            </p:nvSpPr>
            <p:spPr bwMode="auto">
              <a:xfrm>
                <a:off x="9296443" y="4647370"/>
                <a:ext cx="111848" cy="111848"/>
              </a:xfrm>
              <a:prstGeom prst="star5">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281" name="Group 280">
            <a:extLst>
              <a:ext uri="{FF2B5EF4-FFF2-40B4-BE49-F238E27FC236}">
                <a16:creationId xmlns:a16="http://schemas.microsoft.com/office/drawing/2014/main" id="{E5705751-84F0-4095-B5CD-52B5892E4697}"/>
              </a:ext>
            </a:extLst>
          </p:cNvPr>
          <p:cNvGrpSpPr/>
          <p:nvPr/>
        </p:nvGrpSpPr>
        <p:grpSpPr>
          <a:xfrm>
            <a:off x="7506836" y="3918204"/>
            <a:ext cx="3701302" cy="765046"/>
            <a:chOff x="7176183" y="3999847"/>
            <a:chExt cx="3701302" cy="765046"/>
          </a:xfrm>
        </p:grpSpPr>
        <p:sp>
          <p:nvSpPr>
            <p:cNvPr id="273" name="Oval 272">
              <a:extLst>
                <a:ext uri="{FF2B5EF4-FFF2-40B4-BE49-F238E27FC236}">
                  <a16:creationId xmlns:a16="http://schemas.microsoft.com/office/drawing/2014/main" id="{F6D9C2BA-98A6-4641-AC6E-4304AE0EBA10}"/>
                </a:ext>
              </a:extLst>
            </p:cNvPr>
            <p:cNvSpPr/>
            <p:nvPr/>
          </p:nvSpPr>
          <p:spPr bwMode="auto">
            <a:xfrm>
              <a:off x="7176183" y="4098620"/>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Oval 273">
              <a:extLst>
                <a:ext uri="{FF2B5EF4-FFF2-40B4-BE49-F238E27FC236}">
                  <a16:creationId xmlns:a16="http://schemas.microsoft.com/office/drawing/2014/main" id="{A7313A33-F9F5-43D0-BB1A-0132669864B4}"/>
                </a:ext>
              </a:extLst>
            </p:cNvPr>
            <p:cNvSpPr/>
            <p:nvPr/>
          </p:nvSpPr>
          <p:spPr bwMode="auto">
            <a:xfrm>
              <a:off x="7406654" y="3999847"/>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Oval 274">
              <a:extLst>
                <a:ext uri="{FF2B5EF4-FFF2-40B4-BE49-F238E27FC236}">
                  <a16:creationId xmlns:a16="http://schemas.microsoft.com/office/drawing/2014/main" id="{6369073B-4B08-465A-96C8-AB83A807FF9A}"/>
                </a:ext>
              </a:extLst>
            </p:cNvPr>
            <p:cNvSpPr/>
            <p:nvPr/>
          </p:nvSpPr>
          <p:spPr bwMode="auto">
            <a:xfrm>
              <a:off x="7638621" y="4026785"/>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Oval 275">
              <a:extLst>
                <a:ext uri="{FF2B5EF4-FFF2-40B4-BE49-F238E27FC236}">
                  <a16:creationId xmlns:a16="http://schemas.microsoft.com/office/drawing/2014/main" id="{E6D51A85-DB83-4F40-8D64-69382CF71748}"/>
                </a:ext>
              </a:extLst>
            </p:cNvPr>
            <p:cNvSpPr/>
            <p:nvPr/>
          </p:nvSpPr>
          <p:spPr bwMode="auto">
            <a:xfrm>
              <a:off x="8086093" y="4237801"/>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Oval 276">
              <a:extLst>
                <a:ext uri="{FF2B5EF4-FFF2-40B4-BE49-F238E27FC236}">
                  <a16:creationId xmlns:a16="http://schemas.microsoft.com/office/drawing/2014/main" id="{306F00DA-E5BA-40E5-8713-C5771ABF4AD4}"/>
                </a:ext>
              </a:extLst>
            </p:cNvPr>
            <p:cNvSpPr/>
            <p:nvPr/>
          </p:nvSpPr>
          <p:spPr bwMode="auto">
            <a:xfrm>
              <a:off x="8831381" y="4525141"/>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Oval 277">
              <a:extLst>
                <a:ext uri="{FF2B5EF4-FFF2-40B4-BE49-F238E27FC236}">
                  <a16:creationId xmlns:a16="http://schemas.microsoft.com/office/drawing/2014/main" id="{B4057F23-3875-435A-B07D-09A5DB62B777}"/>
                </a:ext>
              </a:extLst>
            </p:cNvPr>
            <p:cNvSpPr/>
            <p:nvPr/>
          </p:nvSpPr>
          <p:spPr bwMode="auto">
            <a:xfrm>
              <a:off x="9802651" y="4571534"/>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Oval 278">
              <a:extLst>
                <a:ext uri="{FF2B5EF4-FFF2-40B4-BE49-F238E27FC236}">
                  <a16:creationId xmlns:a16="http://schemas.microsoft.com/office/drawing/2014/main" id="{707712FC-2D52-4643-93A9-76E48DDC4777}"/>
                </a:ext>
              </a:extLst>
            </p:cNvPr>
            <p:cNvSpPr/>
            <p:nvPr/>
          </p:nvSpPr>
          <p:spPr bwMode="auto">
            <a:xfrm>
              <a:off x="10806845" y="4694253"/>
              <a:ext cx="70640" cy="70640"/>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Star: 5 Points 279">
              <a:extLst>
                <a:ext uri="{FF2B5EF4-FFF2-40B4-BE49-F238E27FC236}">
                  <a16:creationId xmlns:a16="http://schemas.microsoft.com/office/drawing/2014/main" id="{63711E29-BB91-42D7-AE10-45560331A0DD}"/>
                </a:ext>
              </a:extLst>
            </p:cNvPr>
            <p:cNvSpPr/>
            <p:nvPr/>
          </p:nvSpPr>
          <p:spPr bwMode="auto">
            <a:xfrm>
              <a:off x="9407188" y="4535128"/>
              <a:ext cx="111848" cy="111848"/>
            </a:xfrm>
            <a:prstGeom prst="star5">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90" name="Group 289">
            <a:extLst>
              <a:ext uri="{FF2B5EF4-FFF2-40B4-BE49-F238E27FC236}">
                <a16:creationId xmlns:a16="http://schemas.microsoft.com/office/drawing/2014/main" id="{3FB6419A-45BF-4DB5-AD0F-8C09CC02932B}"/>
              </a:ext>
            </a:extLst>
          </p:cNvPr>
          <p:cNvGrpSpPr/>
          <p:nvPr/>
        </p:nvGrpSpPr>
        <p:grpSpPr>
          <a:xfrm>
            <a:off x="7254167" y="3526352"/>
            <a:ext cx="3461851" cy="805452"/>
            <a:chOff x="6923514" y="3607995"/>
            <a:chExt cx="3461851" cy="805452"/>
          </a:xfrm>
        </p:grpSpPr>
        <p:sp>
          <p:nvSpPr>
            <p:cNvPr id="286" name="Oval 285">
              <a:extLst>
                <a:ext uri="{FF2B5EF4-FFF2-40B4-BE49-F238E27FC236}">
                  <a16:creationId xmlns:a16="http://schemas.microsoft.com/office/drawing/2014/main" id="{7517EBFC-084D-4847-830F-47DB4B6B0C61}"/>
                </a:ext>
              </a:extLst>
            </p:cNvPr>
            <p:cNvSpPr/>
            <p:nvPr/>
          </p:nvSpPr>
          <p:spPr bwMode="auto">
            <a:xfrm>
              <a:off x="9561954" y="4338317"/>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89" name="Group 288">
              <a:extLst>
                <a:ext uri="{FF2B5EF4-FFF2-40B4-BE49-F238E27FC236}">
                  <a16:creationId xmlns:a16="http://schemas.microsoft.com/office/drawing/2014/main" id="{1BCF2E84-6F64-4D76-933C-36147AD2BFA1}"/>
                </a:ext>
              </a:extLst>
            </p:cNvPr>
            <p:cNvGrpSpPr/>
            <p:nvPr/>
          </p:nvGrpSpPr>
          <p:grpSpPr>
            <a:xfrm>
              <a:off x="6923514" y="3607995"/>
              <a:ext cx="3461851" cy="805452"/>
              <a:chOff x="6923514" y="3607995"/>
              <a:chExt cx="3461851" cy="805452"/>
            </a:xfrm>
          </p:grpSpPr>
          <p:sp>
            <p:nvSpPr>
              <p:cNvPr id="282" name="Oval 281">
                <a:extLst>
                  <a:ext uri="{FF2B5EF4-FFF2-40B4-BE49-F238E27FC236}">
                    <a16:creationId xmlns:a16="http://schemas.microsoft.com/office/drawing/2014/main" id="{027A06CA-C39D-4ED3-B871-7AF7FF3140C2}"/>
                  </a:ext>
                </a:extLst>
              </p:cNvPr>
              <p:cNvSpPr/>
              <p:nvPr/>
            </p:nvSpPr>
            <p:spPr bwMode="auto">
              <a:xfrm>
                <a:off x="6923514" y="3607995"/>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Oval 282">
                <a:extLst>
                  <a:ext uri="{FF2B5EF4-FFF2-40B4-BE49-F238E27FC236}">
                    <a16:creationId xmlns:a16="http://schemas.microsoft.com/office/drawing/2014/main" id="{AF405316-DF3A-460E-9617-CA6F249700DA}"/>
                  </a:ext>
                </a:extLst>
              </p:cNvPr>
              <p:cNvSpPr/>
              <p:nvPr/>
            </p:nvSpPr>
            <p:spPr bwMode="auto">
              <a:xfrm>
                <a:off x="7544587" y="3607995"/>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Oval 283">
                <a:extLst>
                  <a:ext uri="{FF2B5EF4-FFF2-40B4-BE49-F238E27FC236}">
                    <a16:creationId xmlns:a16="http://schemas.microsoft.com/office/drawing/2014/main" id="{D043F346-173B-4832-A3C3-97C5662C7B3C}"/>
                  </a:ext>
                </a:extLst>
              </p:cNvPr>
              <p:cNvSpPr/>
              <p:nvPr/>
            </p:nvSpPr>
            <p:spPr bwMode="auto">
              <a:xfrm>
                <a:off x="8033963" y="4004584"/>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Oval 284">
                <a:extLst>
                  <a:ext uri="{FF2B5EF4-FFF2-40B4-BE49-F238E27FC236}">
                    <a16:creationId xmlns:a16="http://schemas.microsoft.com/office/drawing/2014/main" id="{C4C19E8B-D874-44DA-BAF3-C4EDD1E14E90}"/>
                  </a:ext>
                </a:extLst>
              </p:cNvPr>
              <p:cNvSpPr/>
              <p:nvPr/>
            </p:nvSpPr>
            <p:spPr bwMode="auto">
              <a:xfrm>
                <a:off x="8978294" y="4342807"/>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Oval 286">
                <a:extLst>
                  <a:ext uri="{FF2B5EF4-FFF2-40B4-BE49-F238E27FC236}">
                    <a16:creationId xmlns:a16="http://schemas.microsoft.com/office/drawing/2014/main" id="{E740E41D-6E06-4BEE-A31B-73A79A36391A}"/>
                  </a:ext>
                </a:extLst>
              </p:cNvPr>
              <p:cNvSpPr/>
              <p:nvPr/>
            </p:nvSpPr>
            <p:spPr bwMode="auto">
              <a:xfrm>
                <a:off x="10314725" y="4185667"/>
                <a:ext cx="70640" cy="70640"/>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Star: 5 Points 287">
                <a:extLst>
                  <a:ext uri="{FF2B5EF4-FFF2-40B4-BE49-F238E27FC236}">
                    <a16:creationId xmlns:a16="http://schemas.microsoft.com/office/drawing/2014/main" id="{42B02773-3C70-4359-9ABE-4F3996127289}"/>
                  </a:ext>
                </a:extLst>
              </p:cNvPr>
              <p:cNvSpPr/>
              <p:nvPr/>
            </p:nvSpPr>
            <p:spPr bwMode="auto">
              <a:xfrm>
                <a:off x="9571562" y="4301414"/>
                <a:ext cx="111848" cy="111848"/>
              </a:xfrm>
              <a:prstGeom prst="star5">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298" name="Group 297">
            <a:extLst>
              <a:ext uri="{FF2B5EF4-FFF2-40B4-BE49-F238E27FC236}">
                <a16:creationId xmlns:a16="http://schemas.microsoft.com/office/drawing/2014/main" id="{5A9D4C31-A5F1-4114-AD78-E9A5633D6236}"/>
              </a:ext>
            </a:extLst>
          </p:cNvPr>
          <p:cNvGrpSpPr/>
          <p:nvPr/>
        </p:nvGrpSpPr>
        <p:grpSpPr>
          <a:xfrm>
            <a:off x="7329418" y="3834741"/>
            <a:ext cx="2644111" cy="1335204"/>
            <a:chOff x="6998765" y="3916384"/>
            <a:chExt cx="2644111" cy="1335204"/>
          </a:xfrm>
        </p:grpSpPr>
        <p:sp>
          <p:nvSpPr>
            <p:cNvPr id="291" name="Oval 290">
              <a:extLst>
                <a:ext uri="{FF2B5EF4-FFF2-40B4-BE49-F238E27FC236}">
                  <a16:creationId xmlns:a16="http://schemas.microsoft.com/office/drawing/2014/main" id="{AE597389-AC1B-4B82-8A67-4FCA373011FE}"/>
                </a:ext>
              </a:extLst>
            </p:cNvPr>
            <p:cNvSpPr/>
            <p:nvPr/>
          </p:nvSpPr>
          <p:spPr bwMode="auto">
            <a:xfrm>
              <a:off x="6998765" y="4018834"/>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Oval 291">
              <a:extLst>
                <a:ext uri="{FF2B5EF4-FFF2-40B4-BE49-F238E27FC236}">
                  <a16:creationId xmlns:a16="http://schemas.microsoft.com/office/drawing/2014/main" id="{A7C39655-74DB-4111-9B73-0533F1343165}"/>
                </a:ext>
              </a:extLst>
            </p:cNvPr>
            <p:cNvSpPr/>
            <p:nvPr/>
          </p:nvSpPr>
          <p:spPr bwMode="auto">
            <a:xfrm>
              <a:off x="7251066" y="3916384"/>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Oval 292">
              <a:extLst>
                <a:ext uri="{FF2B5EF4-FFF2-40B4-BE49-F238E27FC236}">
                  <a16:creationId xmlns:a16="http://schemas.microsoft.com/office/drawing/2014/main" id="{0607830D-CF67-419F-B0E7-D2B3EC9B5397}"/>
                </a:ext>
              </a:extLst>
            </p:cNvPr>
            <p:cNvSpPr/>
            <p:nvPr/>
          </p:nvSpPr>
          <p:spPr bwMode="auto">
            <a:xfrm>
              <a:off x="7462082" y="3943908"/>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Oval 293">
              <a:extLst>
                <a:ext uri="{FF2B5EF4-FFF2-40B4-BE49-F238E27FC236}">
                  <a16:creationId xmlns:a16="http://schemas.microsoft.com/office/drawing/2014/main" id="{71A7FCCD-EA1D-4372-B998-32E483EDA744}"/>
                </a:ext>
              </a:extLst>
            </p:cNvPr>
            <p:cNvSpPr/>
            <p:nvPr/>
          </p:nvSpPr>
          <p:spPr bwMode="auto">
            <a:xfrm>
              <a:off x="7980446" y="4555547"/>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Oval 294">
              <a:extLst>
                <a:ext uri="{FF2B5EF4-FFF2-40B4-BE49-F238E27FC236}">
                  <a16:creationId xmlns:a16="http://schemas.microsoft.com/office/drawing/2014/main" id="{02AAFB79-D6D3-4E13-A40D-F861687A3E15}"/>
                </a:ext>
              </a:extLst>
            </p:cNvPr>
            <p:cNvSpPr/>
            <p:nvPr/>
          </p:nvSpPr>
          <p:spPr bwMode="auto">
            <a:xfrm>
              <a:off x="8830624" y="5026509"/>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Oval 295">
              <a:extLst>
                <a:ext uri="{FF2B5EF4-FFF2-40B4-BE49-F238E27FC236}">
                  <a16:creationId xmlns:a16="http://schemas.microsoft.com/office/drawing/2014/main" id="{6B7CAB2B-B45F-49F7-9DFE-192F2F5AC07C}"/>
                </a:ext>
              </a:extLst>
            </p:cNvPr>
            <p:cNvSpPr/>
            <p:nvPr/>
          </p:nvSpPr>
          <p:spPr bwMode="auto">
            <a:xfrm>
              <a:off x="9572236" y="5180948"/>
              <a:ext cx="70640" cy="70640"/>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Star: 5 Points 296">
              <a:extLst>
                <a:ext uri="{FF2B5EF4-FFF2-40B4-BE49-F238E27FC236}">
                  <a16:creationId xmlns:a16="http://schemas.microsoft.com/office/drawing/2014/main" id="{C873F12B-DFFA-4E50-917C-E57E0A1828CC}"/>
                </a:ext>
              </a:extLst>
            </p:cNvPr>
            <p:cNvSpPr/>
            <p:nvPr/>
          </p:nvSpPr>
          <p:spPr bwMode="auto">
            <a:xfrm>
              <a:off x="9213525" y="5094919"/>
              <a:ext cx="111848" cy="111848"/>
            </a:xfrm>
            <a:prstGeom prst="star5">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06" name="Group 305">
            <a:extLst>
              <a:ext uri="{FF2B5EF4-FFF2-40B4-BE49-F238E27FC236}">
                <a16:creationId xmlns:a16="http://schemas.microsoft.com/office/drawing/2014/main" id="{EBDBD950-C9D5-4705-9B78-50A29C8C9969}"/>
              </a:ext>
            </a:extLst>
          </p:cNvPr>
          <p:cNvGrpSpPr/>
          <p:nvPr/>
        </p:nvGrpSpPr>
        <p:grpSpPr>
          <a:xfrm>
            <a:off x="7385485" y="3652270"/>
            <a:ext cx="2804197" cy="715919"/>
            <a:chOff x="7054832" y="3733913"/>
            <a:chExt cx="2804197" cy="715919"/>
          </a:xfrm>
        </p:grpSpPr>
        <p:sp>
          <p:nvSpPr>
            <p:cNvPr id="299" name="Oval 298">
              <a:extLst>
                <a:ext uri="{FF2B5EF4-FFF2-40B4-BE49-F238E27FC236}">
                  <a16:creationId xmlns:a16="http://schemas.microsoft.com/office/drawing/2014/main" id="{94485556-E564-4291-9FB9-6FB5B0E64B33}"/>
                </a:ext>
              </a:extLst>
            </p:cNvPr>
            <p:cNvSpPr/>
            <p:nvPr/>
          </p:nvSpPr>
          <p:spPr bwMode="auto">
            <a:xfrm>
              <a:off x="7054832" y="3819542"/>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Oval 299">
              <a:extLst>
                <a:ext uri="{FF2B5EF4-FFF2-40B4-BE49-F238E27FC236}">
                  <a16:creationId xmlns:a16="http://schemas.microsoft.com/office/drawing/2014/main" id="{455E9329-928E-41BF-A4B9-CED4FF124DB6}"/>
                </a:ext>
              </a:extLst>
            </p:cNvPr>
            <p:cNvSpPr/>
            <p:nvPr/>
          </p:nvSpPr>
          <p:spPr bwMode="auto">
            <a:xfrm>
              <a:off x="7512032" y="3831775"/>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Oval 300">
              <a:extLst>
                <a:ext uri="{FF2B5EF4-FFF2-40B4-BE49-F238E27FC236}">
                  <a16:creationId xmlns:a16="http://schemas.microsoft.com/office/drawing/2014/main" id="{6BADCBF6-BABB-4F4C-AB44-CF2E7AD7F415}"/>
                </a:ext>
              </a:extLst>
            </p:cNvPr>
            <p:cNvSpPr/>
            <p:nvPr/>
          </p:nvSpPr>
          <p:spPr bwMode="auto">
            <a:xfrm>
              <a:off x="7982994" y="3733913"/>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Oval 301">
              <a:extLst>
                <a:ext uri="{FF2B5EF4-FFF2-40B4-BE49-F238E27FC236}">
                  <a16:creationId xmlns:a16="http://schemas.microsoft.com/office/drawing/2014/main" id="{5B751FC6-7AAF-40B1-80CE-DD56A6721F52}"/>
                </a:ext>
              </a:extLst>
            </p:cNvPr>
            <p:cNvSpPr/>
            <p:nvPr/>
          </p:nvSpPr>
          <p:spPr bwMode="auto">
            <a:xfrm>
              <a:off x="8762834" y="4379192"/>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Oval 302">
              <a:extLst>
                <a:ext uri="{FF2B5EF4-FFF2-40B4-BE49-F238E27FC236}">
                  <a16:creationId xmlns:a16="http://schemas.microsoft.com/office/drawing/2014/main" id="{543E686B-513D-4FDF-8D91-55C81EA408A9}"/>
                </a:ext>
              </a:extLst>
            </p:cNvPr>
            <p:cNvSpPr/>
            <p:nvPr/>
          </p:nvSpPr>
          <p:spPr bwMode="auto">
            <a:xfrm>
              <a:off x="9525853" y="4252277"/>
              <a:ext cx="70640" cy="70640"/>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Star: 5 Points 303">
              <a:extLst>
                <a:ext uri="{FF2B5EF4-FFF2-40B4-BE49-F238E27FC236}">
                  <a16:creationId xmlns:a16="http://schemas.microsoft.com/office/drawing/2014/main" id="{E6EDECF6-AFAF-43E0-B6E7-2EB15FC45B03}"/>
                </a:ext>
              </a:extLst>
            </p:cNvPr>
            <p:cNvSpPr/>
            <p:nvPr/>
          </p:nvSpPr>
          <p:spPr bwMode="auto">
            <a:xfrm>
              <a:off x="9747181" y="4189693"/>
              <a:ext cx="111848" cy="111848"/>
            </a:xfrm>
            <a:prstGeom prst="star5">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05" name="Oval 304">
            <a:extLst>
              <a:ext uri="{FF2B5EF4-FFF2-40B4-BE49-F238E27FC236}">
                <a16:creationId xmlns:a16="http://schemas.microsoft.com/office/drawing/2014/main" id="{BCE94264-9A8B-4D5D-9C4F-DC297813744F}"/>
              </a:ext>
            </a:extLst>
          </p:cNvPr>
          <p:cNvSpPr/>
          <p:nvPr/>
        </p:nvSpPr>
        <p:spPr bwMode="auto">
          <a:xfrm>
            <a:off x="7240220" y="3682852"/>
            <a:ext cx="70640" cy="70640"/>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5" name="Group 314">
            <a:extLst>
              <a:ext uri="{FF2B5EF4-FFF2-40B4-BE49-F238E27FC236}">
                <a16:creationId xmlns:a16="http://schemas.microsoft.com/office/drawing/2014/main" id="{43C10B0A-34A8-44FF-8C5C-DF3A2EF610D2}"/>
              </a:ext>
            </a:extLst>
          </p:cNvPr>
          <p:cNvGrpSpPr/>
          <p:nvPr/>
        </p:nvGrpSpPr>
        <p:grpSpPr>
          <a:xfrm>
            <a:off x="7119422" y="3558995"/>
            <a:ext cx="3419362" cy="648639"/>
            <a:chOff x="6788769" y="3640638"/>
            <a:chExt cx="3419362" cy="648639"/>
          </a:xfrm>
        </p:grpSpPr>
        <p:sp>
          <p:nvSpPr>
            <p:cNvPr id="307" name="Oval 306">
              <a:extLst>
                <a:ext uri="{FF2B5EF4-FFF2-40B4-BE49-F238E27FC236}">
                  <a16:creationId xmlns:a16="http://schemas.microsoft.com/office/drawing/2014/main" id="{88C69934-6B56-49E2-A146-671CF5939BC0}"/>
                </a:ext>
              </a:extLst>
            </p:cNvPr>
            <p:cNvSpPr/>
            <p:nvPr/>
          </p:nvSpPr>
          <p:spPr bwMode="auto">
            <a:xfrm>
              <a:off x="6788769" y="4152885"/>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Oval 307">
              <a:extLst>
                <a:ext uri="{FF2B5EF4-FFF2-40B4-BE49-F238E27FC236}">
                  <a16:creationId xmlns:a16="http://schemas.microsoft.com/office/drawing/2014/main" id="{6E5F5F0B-A1D5-4F8E-B3AF-35791B0BCAF7}"/>
                </a:ext>
              </a:extLst>
            </p:cNvPr>
            <p:cNvSpPr/>
            <p:nvPr/>
          </p:nvSpPr>
          <p:spPr bwMode="auto">
            <a:xfrm>
              <a:off x="7273493" y="3960219"/>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Oval 308">
              <a:extLst>
                <a:ext uri="{FF2B5EF4-FFF2-40B4-BE49-F238E27FC236}">
                  <a16:creationId xmlns:a16="http://schemas.microsoft.com/office/drawing/2014/main" id="{5BEE51D9-14B2-4E18-BB04-5A56AD85DB55}"/>
                </a:ext>
              </a:extLst>
            </p:cNvPr>
            <p:cNvSpPr/>
            <p:nvPr/>
          </p:nvSpPr>
          <p:spPr bwMode="auto">
            <a:xfrm>
              <a:off x="7510503" y="3738500"/>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Oval 309">
              <a:extLst>
                <a:ext uri="{FF2B5EF4-FFF2-40B4-BE49-F238E27FC236}">
                  <a16:creationId xmlns:a16="http://schemas.microsoft.com/office/drawing/2014/main" id="{550F070E-4916-4DDC-B4B5-86C06CB4D411}"/>
                </a:ext>
              </a:extLst>
            </p:cNvPr>
            <p:cNvSpPr/>
            <p:nvPr/>
          </p:nvSpPr>
          <p:spPr bwMode="auto">
            <a:xfrm>
              <a:off x="7947825" y="3840950"/>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Oval 310">
              <a:extLst>
                <a:ext uri="{FF2B5EF4-FFF2-40B4-BE49-F238E27FC236}">
                  <a16:creationId xmlns:a16="http://schemas.microsoft.com/office/drawing/2014/main" id="{563D551B-3991-4BE9-8D9D-3C7EF11025BA}"/>
                </a:ext>
              </a:extLst>
            </p:cNvPr>
            <p:cNvSpPr/>
            <p:nvPr/>
          </p:nvSpPr>
          <p:spPr bwMode="auto">
            <a:xfrm>
              <a:off x="8657326" y="3810368"/>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Oval 311">
              <a:extLst>
                <a:ext uri="{FF2B5EF4-FFF2-40B4-BE49-F238E27FC236}">
                  <a16:creationId xmlns:a16="http://schemas.microsoft.com/office/drawing/2014/main" id="{C518E1E2-82D2-4626-A2F0-52967170A35D}"/>
                </a:ext>
              </a:extLst>
            </p:cNvPr>
            <p:cNvSpPr/>
            <p:nvPr/>
          </p:nvSpPr>
          <p:spPr bwMode="auto">
            <a:xfrm>
              <a:off x="9383647" y="4218637"/>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Oval 312">
              <a:extLst>
                <a:ext uri="{FF2B5EF4-FFF2-40B4-BE49-F238E27FC236}">
                  <a16:creationId xmlns:a16="http://schemas.microsoft.com/office/drawing/2014/main" id="{23EF05FD-3911-4E8A-8FE3-DA35434696EC}"/>
                </a:ext>
              </a:extLst>
            </p:cNvPr>
            <p:cNvSpPr/>
            <p:nvPr/>
          </p:nvSpPr>
          <p:spPr bwMode="auto">
            <a:xfrm>
              <a:off x="10137491" y="3640638"/>
              <a:ext cx="70640" cy="7064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Star: 5 Points 313">
              <a:extLst>
                <a:ext uri="{FF2B5EF4-FFF2-40B4-BE49-F238E27FC236}">
                  <a16:creationId xmlns:a16="http://schemas.microsoft.com/office/drawing/2014/main" id="{0C68158A-2806-4376-BB82-585240F37B13}"/>
                </a:ext>
              </a:extLst>
            </p:cNvPr>
            <p:cNvSpPr/>
            <p:nvPr/>
          </p:nvSpPr>
          <p:spPr bwMode="auto">
            <a:xfrm>
              <a:off x="9426070" y="4154524"/>
              <a:ext cx="111848" cy="111848"/>
            </a:xfrm>
            <a:prstGeom prst="star5">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9" name="TextBox 318">
            <a:extLst>
              <a:ext uri="{FF2B5EF4-FFF2-40B4-BE49-F238E27FC236}">
                <a16:creationId xmlns:a16="http://schemas.microsoft.com/office/drawing/2014/main" id="{F890ABC1-813A-413D-BEF8-3FDAEC760C7F}"/>
              </a:ext>
            </a:extLst>
          </p:cNvPr>
          <p:cNvSpPr txBox="1"/>
          <p:nvPr/>
        </p:nvSpPr>
        <p:spPr bwMode="auto">
          <a:xfrm>
            <a:off x="7595418" y="2878529"/>
            <a:ext cx="4249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第 1</a:t>
            </a:r>
          </a:p>
        </p:txBody>
      </p:sp>
      <p:sp>
        <p:nvSpPr>
          <p:cNvPr id="320" name="TextBox 319">
            <a:extLst>
              <a:ext uri="{FF2B5EF4-FFF2-40B4-BE49-F238E27FC236}">
                <a16:creationId xmlns:a16="http://schemas.microsoft.com/office/drawing/2014/main" id="{C919F5D4-7A58-4DFA-8B2A-E5A8D26DCEB9}"/>
              </a:ext>
            </a:extLst>
          </p:cNvPr>
          <p:cNvSpPr txBox="1"/>
          <p:nvPr/>
        </p:nvSpPr>
        <p:spPr bwMode="auto">
          <a:xfrm>
            <a:off x="8305038" y="2886064"/>
            <a:ext cx="4638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第 2</a:t>
            </a:r>
          </a:p>
        </p:txBody>
      </p:sp>
      <p:sp>
        <p:nvSpPr>
          <p:cNvPr id="321" name="TextBox 320">
            <a:extLst>
              <a:ext uri="{FF2B5EF4-FFF2-40B4-BE49-F238E27FC236}">
                <a16:creationId xmlns:a16="http://schemas.microsoft.com/office/drawing/2014/main" id="{A306B0AD-6C66-42CF-9C57-A1C65B552882}"/>
              </a:ext>
            </a:extLst>
          </p:cNvPr>
          <p:cNvSpPr txBox="1"/>
          <p:nvPr/>
        </p:nvSpPr>
        <p:spPr bwMode="auto">
          <a:xfrm>
            <a:off x="9076198" y="2889925"/>
            <a:ext cx="4183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ct val="50000"/>
              </a:spcBef>
              <a:spcAft>
                <a:spcPct val="0"/>
              </a:spcAft>
              <a:buClrTx/>
              <a:buFontTx/>
              <a:buNone/>
            </a:pPr>
            <a:r>
              <a:rPr lang="zh-CN" sz="1200" b="0">
                <a:solidFill>
                  <a:schemeClr val="bg1"/>
                </a:solidFill>
                <a:latin typeface="Calibri" panose="020F0502020204030204" pitchFamily="34" charset="0"/>
              </a:rPr>
              <a:t>第 3</a:t>
            </a:r>
          </a:p>
        </p:txBody>
      </p:sp>
      <p:grpSp>
        <p:nvGrpSpPr>
          <p:cNvPr id="336" name="Group 335">
            <a:extLst>
              <a:ext uri="{FF2B5EF4-FFF2-40B4-BE49-F238E27FC236}">
                <a16:creationId xmlns:a16="http://schemas.microsoft.com/office/drawing/2014/main" id="{F6761E05-F7CD-489A-97EE-FB301BFB0E68}"/>
              </a:ext>
            </a:extLst>
          </p:cNvPr>
          <p:cNvGrpSpPr/>
          <p:nvPr/>
        </p:nvGrpSpPr>
        <p:grpSpPr>
          <a:xfrm>
            <a:off x="1244320" y="6100149"/>
            <a:ext cx="226089" cy="70640"/>
            <a:chOff x="1244320" y="6033160"/>
            <a:chExt cx="226089" cy="70640"/>
          </a:xfrm>
        </p:grpSpPr>
        <p:cxnSp>
          <p:nvCxnSpPr>
            <p:cNvPr id="323" name="Straight Connector 322">
              <a:extLst>
                <a:ext uri="{FF2B5EF4-FFF2-40B4-BE49-F238E27FC236}">
                  <a16:creationId xmlns:a16="http://schemas.microsoft.com/office/drawing/2014/main" id="{BCA0AB85-3079-4110-B1F9-67F7689968B0}"/>
                </a:ext>
              </a:extLst>
            </p:cNvPr>
            <p:cNvCxnSpPr>
              <a:cxnSpLocks/>
            </p:cNvCxnSpPr>
            <p:nvPr/>
          </p:nvCxnSpPr>
          <p:spPr bwMode="auto">
            <a:xfrm>
              <a:off x="1244320" y="6069205"/>
              <a:ext cx="226089" cy="0"/>
            </a:xfrm>
            <a:prstGeom prst="line">
              <a:avLst/>
            </a:prstGeom>
            <a:noFill/>
            <a:ln w="28575" cap="flat" cmpd="sng" algn="ctr">
              <a:solidFill>
                <a:schemeClr val="bg1"/>
              </a:solidFill>
              <a:prstDash val="solid"/>
              <a:round/>
              <a:headEnd type="none" w="med" len="med"/>
              <a:tailEnd type="none" w="med" len="med"/>
            </a:ln>
            <a:effectLst/>
          </p:spPr>
        </p:cxnSp>
        <p:sp>
          <p:nvSpPr>
            <p:cNvPr id="204" name="Oval 203">
              <a:extLst>
                <a:ext uri="{FF2B5EF4-FFF2-40B4-BE49-F238E27FC236}">
                  <a16:creationId xmlns:a16="http://schemas.microsoft.com/office/drawing/2014/main" id="{DA9D4019-B5F5-46B8-80E0-6D115332BC78}"/>
                </a:ext>
              </a:extLst>
            </p:cNvPr>
            <p:cNvSpPr/>
            <p:nvPr/>
          </p:nvSpPr>
          <p:spPr bwMode="auto">
            <a:xfrm>
              <a:off x="1314789" y="6033160"/>
              <a:ext cx="70640" cy="7064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332" name="Straight Connector 331">
            <a:extLst>
              <a:ext uri="{FF2B5EF4-FFF2-40B4-BE49-F238E27FC236}">
                <a16:creationId xmlns:a16="http://schemas.microsoft.com/office/drawing/2014/main" id="{C4BF5DA1-F996-4247-87EB-81597491BC45}"/>
              </a:ext>
            </a:extLst>
          </p:cNvPr>
          <p:cNvCxnSpPr>
            <a:cxnSpLocks/>
          </p:cNvCxnSpPr>
          <p:nvPr/>
        </p:nvCxnSpPr>
        <p:spPr bwMode="auto">
          <a:xfrm>
            <a:off x="8184382" y="5953649"/>
            <a:ext cx="304801" cy="0"/>
          </a:xfrm>
          <a:prstGeom prst="line">
            <a:avLst/>
          </a:prstGeom>
          <a:noFill/>
          <a:ln w="28575" cap="flat" cmpd="sng" algn="ctr">
            <a:solidFill>
              <a:schemeClr val="bg1"/>
            </a:solidFill>
            <a:prstDash val="sysDash"/>
            <a:round/>
            <a:headEnd type="none" w="med" len="med"/>
            <a:tailEnd type="none" w="med" len="med"/>
          </a:ln>
          <a:effectLst/>
        </p:spPr>
      </p:cxnSp>
      <p:sp>
        <p:nvSpPr>
          <p:cNvPr id="334" name="Star: 5 Points 333">
            <a:extLst>
              <a:ext uri="{FF2B5EF4-FFF2-40B4-BE49-F238E27FC236}">
                <a16:creationId xmlns:a16="http://schemas.microsoft.com/office/drawing/2014/main" id="{AA78E003-CF40-43A4-8967-1F2D8F6DE8A1}"/>
              </a:ext>
            </a:extLst>
          </p:cNvPr>
          <p:cNvSpPr/>
          <p:nvPr/>
        </p:nvSpPr>
        <p:spPr bwMode="auto">
          <a:xfrm>
            <a:off x="1296237" y="5846466"/>
            <a:ext cx="128954" cy="128954"/>
          </a:xfrm>
          <a:prstGeom prst="star5">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TextBox 334">
            <a:extLst>
              <a:ext uri="{FF2B5EF4-FFF2-40B4-BE49-F238E27FC236}">
                <a16:creationId xmlns:a16="http://schemas.microsoft.com/office/drawing/2014/main" id="{71885A6E-CCD8-429F-A781-9E15BB950927}"/>
              </a:ext>
            </a:extLst>
          </p:cNvPr>
          <p:cNvSpPr txBox="1"/>
          <p:nvPr/>
        </p:nvSpPr>
        <p:spPr bwMode="auto">
          <a:xfrm>
            <a:off x="1430215" y="5764406"/>
            <a:ext cx="11287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400" b="0">
                <a:solidFill>
                  <a:schemeClr val="bg1"/>
                </a:solidFill>
                <a:latin typeface="Calibri" panose="020F0502020204030204" pitchFamily="34" charset="0"/>
              </a:rPr>
              <a:t>活产</a:t>
            </a:r>
          </a:p>
          <a:p>
            <a:pPr algn="l" rtl="0">
              <a:lnSpc>
                <a:spcPct val="100000"/>
              </a:lnSpc>
              <a:spcBef>
                <a:spcPts val="0"/>
              </a:spcBef>
              <a:spcAft>
                <a:spcPct val="0"/>
              </a:spcAft>
              <a:buClrTx/>
              <a:buFontTx/>
              <a:buNone/>
            </a:pPr>
            <a:r>
              <a:rPr lang="zh-CN" sz="1400">
                <a:solidFill>
                  <a:schemeClr val="bg1"/>
                </a:solidFill>
              </a:rPr>
              <a:t>参与者 2</a:t>
            </a:r>
          </a:p>
        </p:txBody>
      </p:sp>
      <p:sp>
        <p:nvSpPr>
          <p:cNvPr id="342" name="TextBox 341">
            <a:extLst>
              <a:ext uri="{FF2B5EF4-FFF2-40B4-BE49-F238E27FC236}">
                <a16:creationId xmlns:a16="http://schemas.microsoft.com/office/drawing/2014/main" id="{98498CD0-6B5A-41AA-82E8-7028C1B3461B}"/>
              </a:ext>
            </a:extLst>
          </p:cNvPr>
          <p:cNvSpPr txBox="1"/>
          <p:nvPr/>
        </p:nvSpPr>
        <p:spPr bwMode="auto">
          <a:xfrm>
            <a:off x="3130061" y="5801145"/>
            <a:ext cx="11287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400" b="0">
                <a:solidFill>
                  <a:schemeClr val="bg1"/>
                </a:solidFill>
                <a:latin typeface="Calibri" panose="020F0502020204030204" pitchFamily="34" charset="0"/>
              </a:rPr>
              <a:t>参与者 3</a:t>
            </a:r>
          </a:p>
          <a:p>
            <a:pPr algn="l" rtl="0">
              <a:lnSpc>
                <a:spcPct val="100000"/>
              </a:lnSpc>
              <a:spcBef>
                <a:spcPts val="0"/>
              </a:spcBef>
              <a:spcAft>
                <a:spcPct val="0"/>
              </a:spcAft>
              <a:buClrTx/>
              <a:buFontTx/>
              <a:buNone/>
            </a:pPr>
            <a:r>
              <a:rPr lang="zh-CN" sz="1400">
                <a:solidFill>
                  <a:schemeClr val="bg1"/>
                </a:solidFill>
              </a:rPr>
              <a:t>参与者 4</a:t>
            </a:r>
          </a:p>
        </p:txBody>
      </p:sp>
      <p:sp>
        <p:nvSpPr>
          <p:cNvPr id="343" name="TextBox 342">
            <a:extLst>
              <a:ext uri="{FF2B5EF4-FFF2-40B4-BE49-F238E27FC236}">
                <a16:creationId xmlns:a16="http://schemas.microsoft.com/office/drawing/2014/main" id="{49E794D5-3C61-414F-B344-64F94430E6E4}"/>
              </a:ext>
            </a:extLst>
          </p:cNvPr>
          <p:cNvSpPr txBox="1"/>
          <p:nvPr/>
        </p:nvSpPr>
        <p:spPr bwMode="auto">
          <a:xfrm>
            <a:off x="4891035" y="5797063"/>
            <a:ext cx="11287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400" b="0">
                <a:solidFill>
                  <a:schemeClr val="bg1"/>
                </a:solidFill>
                <a:latin typeface="Calibri" panose="020F0502020204030204" pitchFamily="34" charset="0"/>
              </a:rPr>
              <a:t>参与者 5</a:t>
            </a:r>
          </a:p>
          <a:p>
            <a:pPr algn="l" rtl="0">
              <a:lnSpc>
                <a:spcPct val="100000"/>
              </a:lnSpc>
              <a:spcBef>
                <a:spcPts val="0"/>
              </a:spcBef>
              <a:spcAft>
                <a:spcPct val="0"/>
              </a:spcAft>
              <a:buClrTx/>
              <a:buFontTx/>
              <a:buNone/>
            </a:pPr>
            <a:r>
              <a:rPr lang="zh-CN" sz="1400">
                <a:solidFill>
                  <a:schemeClr val="bg1"/>
                </a:solidFill>
              </a:rPr>
              <a:t>参与者 7</a:t>
            </a:r>
          </a:p>
        </p:txBody>
      </p:sp>
      <p:sp>
        <p:nvSpPr>
          <p:cNvPr id="344" name="TextBox 343">
            <a:extLst>
              <a:ext uri="{FF2B5EF4-FFF2-40B4-BE49-F238E27FC236}">
                <a16:creationId xmlns:a16="http://schemas.microsoft.com/office/drawing/2014/main" id="{8B210048-DD7D-454C-9CF7-D52936E770A9}"/>
              </a:ext>
            </a:extLst>
          </p:cNvPr>
          <p:cNvSpPr txBox="1"/>
          <p:nvPr/>
        </p:nvSpPr>
        <p:spPr bwMode="auto">
          <a:xfrm>
            <a:off x="6623537" y="5788899"/>
            <a:ext cx="12493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400" b="0">
                <a:solidFill>
                  <a:schemeClr val="bg1"/>
                </a:solidFill>
                <a:latin typeface="Calibri" panose="020F0502020204030204" pitchFamily="34" charset="0"/>
              </a:rPr>
              <a:t>参与者 9</a:t>
            </a:r>
          </a:p>
          <a:p>
            <a:pPr algn="l" rtl="0">
              <a:lnSpc>
                <a:spcPct val="100000"/>
              </a:lnSpc>
              <a:spcBef>
                <a:spcPts val="0"/>
              </a:spcBef>
              <a:spcAft>
                <a:spcPct val="0"/>
              </a:spcAft>
              <a:buClrTx/>
              <a:buFontTx/>
              <a:buNone/>
            </a:pPr>
            <a:r>
              <a:rPr lang="zh-CN" sz="1400">
                <a:solidFill>
                  <a:schemeClr val="bg1"/>
                </a:solidFill>
              </a:rPr>
              <a:t>参与者 10</a:t>
            </a:r>
          </a:p>
        </p:txBody>
      </p:sp>
      <p:sp>
        <p:nvSpPr>
          <p:cNvPr id="345" name="TextBox 344">
            <a:extLst>
              <a:ext uri="{FF2B5EF4-FFF2-40B4-BE49-F238E27FC236}">
                <a16:creationId xmlns:a16="http://schemas.microsoft.com/office/drawing/2014/main" id="{CFBC55E1-078D-4650-A2C0-BE0BF048B7CD}"/>
              </a:ext>
            </a:extLst>
          </p:cNvPr>
          <p:cNvSpPr txBox="1"/>
          <p:nvPr/>
        </p:nvSpPr>
        <p:spPr bwMode="auto">
          <a:xfrm>
            <a:off x="8505929" y="5779479"/>
            <a:ext cx="27214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rtl="0">
              <a:lnSpc>
                <a:spcPct val="100000"/>
              </a:lnSpc>
              <a:spcBef>
                <a:spcPts val="0"/>
              </a:spcBef>
              <a:spcAft>
                <a:spcPct val="0"/>
              </a:spcAft>
              <a:buClrTx/>
              <a:buFontTx/>
              <a:buNone/>
            </a:pPr>
            <a:r>
              <a:rPr lang="zh-CN" sz="1400" b="0">
                <a:solidFill>
                  <a:schemeClr val="bg1"/>
                </a:solidFill>
                <a:latin typeface="Calibri" panose="020F0502020204030204" pitchFamily="34" charset="0"/>
              </a:rPr>
              <a:t>PA-IC</a:t>
            </a:r>
            <a:r>
              <a:rPr lang="zh-CN" sz="1400" b="0" baseline="-25000">
                <a:solidFill>
                  <a:schemeClr val="bg1"/>
                </a:solidFill>
                <a:latin typeface="Calibri" panose="020F0502020204030204" pitchFamily="34" charset="0"/>
              </a:rPr>
              <a:t>90</a:t>
            </a:r>
          </a:p>
          <a:p>
            <a:pPr algn="l" rtl="0">
              <a:lnSpc>
                <a:spcPct val="100000"/>
              </a:lnSpc>
              <a:spcBef>
                <a:spcPts val="0"/>
              </a:spcBef>
              <a:spcAft>
                <a:spcPct val="0"/>
              </a:spcAft>
              <a:buClrTx/>
              <a:buFontTx/>
              <a:buNone/>
            </a:pPr>
            <a:r>
              <a:rPr lang="zh-CN" sz="1400">
                <a:solidFill>
                  <a:schemeClr val="bg1"/>
                </a:solidFill>
              </a:rPr>
              <a:t>(CAB 0.166 μg/mL; RPV 12 ng/mL)</a:t>
            </a:r>
          </a:p>
        </p:txBody>
      </p:sp>
      <p:sp>
        <p:nvSpPr>
          <p:cNvPr id="235" name="Text Box 15">
            <a:extLst>
              <a:ext uri="{FF2B5EF4-FFF2-40B4-BE49-F238E27FC236}">
                <a16:creationId xmlns:a16="http://schemas.microsoft.com/office/drawing/2014/main" id="{FF795681-4BC9-40C7-BD2B-19CD3A248DE4}"/>
              </a:ext>
            </a:extLst>
          </p:cNvPr>
          <p:cNvSpPr txBox="1">
            <a:spLocks noChangeArrowheads="1"/>
          </p:cNvSpPr>
          <p:nvPr/>
        </p:nvSpPr>
        <p:spPr bwMode="auto">
          <a:xfrm>
            <a:off x="403992" y="6380436"/>
            <a:ext cx="9133996" cy="276999"/>
          </a:xfrm>
          <a:prstGeom prst="rect">
            <a:avLst/>
          </a:prstGeom>
          <a:noFill/>
          <a:ln>
            <a:noFill/>
          </a:ln>
        </p:spPr>
        <p:txBody>
          <a:bodyPr wrap="square" anchor="b">
            <a:spAutoFit/>
          </a:bodyPr>
          <a:ls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rtl="0" eaLnBrk="1" fontAlgn="auto" hangingPunct="1">
              <a:defRPr/>
            </a:pPr>
            <a:r>
              <a:rPr kumimoji="0" lang="zh-CN" sz="1200" b="0" i="0" u="none" strike="noStrike" kern="1200" cap="none" spc="0" normalizeH="0" baseline="0">
                <a:ln>
                  <a:noFill/>
                </a:ln>
                <a:solidFill>
                  <a:srgbClr val="455560"/>
                </a:solidFill>
                <a:effectLst/>
                <a:uLnTx/>
                <a:uFillTx/>
                <a:latin typeface="Calibri" panose="020F0502020204030204" pitchFamily="34" charset="0"/>
                <a:ea typeface="+mn-ea"/>
                <a:cs typeface="+mn-cs"/>
              </a:rPr>
              <a:t>Patel. IDWeek 2021. Abstr 885. Patel. International Workshop on Clinical Pharmacology of HIV, Hepatitis and Other Antiviral Drugs 2021.</a:t>
            </a:r>
          </a:p>
        </p:txBody>
      </p:sp>
    </p:spTree>
    <p:extLst>
      <p:ext uri="{BB962C8B-B14F-4D97-AF65-F5344CB8AC3E}">
        <p14:creationId xmlns:p14="http://schemas.microsoft.com/office/powerpoint/2010/main" val="36152007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rtl="0"/>
            <a:r>
              <a:rPr lang="zh-CN">
                <a:solidFill>
                  <a:srgbClr val="E1471D"/>
                </a:solidFill>
                <a:hlinkClick r:id="rId3"/>
              </a:rPr>
              <a:t>clinicaloptions.com/</a:t>
            </a:r>
            <a:r>
              <a:rPr lang="zh-CN" u="sng">
                <a:solidFill>
                  <a:srgbClr val="E1471D"/>
                </a:solidFill>
                <a:hlinkClick r:id="rId3"/>
              </a:rPr>
              <a:t>hiv</a:t>
            </a: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rtl="0" eaLnBrk="1" hangingPunct="1"/>
            <a:r>
              <a:rPr lang="zh-CN" sz="4000"/>
              <a:t>在线获取更多关于</a:t>
            </a:r>
            <a:br>
              <a:rPr lang="en-US" altLang="en-US" sz="4000" dirty="0"/>
            </a:br>
            <a:r>
              <a:rPr lang="zh-CN" sz="4000"/>
              <a:t> ART 安全性和耐受性的 CCO 教育！</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7"/>
            <a:ext cx="10477341" cy="2605717"/>
          </a:xfrm>
        </p:spPr>
        <p:txBody>
          <a:bodyPr rtlCol="0">
            <a:normAutofit/>
          </a:bodyPr>
          <a:lstStyle/>
          <a:p>
            <a:pPr rtl="0" eaLnBrk="1" hangingPunct="1">
              <a:lnSpc>
                <a:spcPct val="100000"/>
              </a:lnSpc>
              <a:buClr>
                <a:schemeClr val="accent6"/>
              </a:buClr>
              <a:defRPr/>
            </a:pPr>
            <a:r>
              <a:rPr lang="zh-CN" sz="2200" dirty="0">
                <a:solidFill>
                  <a:srgbClr val="E1471D"/>
                </a:solidFill>
              </a:rPr>
              <a:t>其他 CME/CE 认证视频模块</a:t>
            </a:r>
            <a:r>
              <a:rPr lang="zh-CN" sz="2200" b="0" dirty="0"/>
              <a:t>关于 ART 不良反应和对临床实践的见解与专家科研人员互动和讨论</a:t>
            </a:r>
          </a:p>
          <a:p>
            <a:pPr rtl="0">
              <a:lnSpc>
                <a:spcPct val="100000"/>
              </a:lnSpc>
              <a:buClr>
                <a:schemeClr val="tx2">
                  <a:lumMod val="20000"/>
                  <a:lumOff val="80000"/>
                </a:schemeClr>
              </a:buClr>
              <a:defRPr/>
            </a:pPr>
            <a:r>
              <a:rPr lang="zh-CN" sz="2200" dirty="0">
                <a:solidFill>
                  <a:srgbClr val="E1471D"/>
                </a:solidFill>
              </a:rPr>
              <a:t>由专家科研人员起草的 ClinicalThought™ </a:t>
            </a:r>
            <a:r>
              <a:rPr lang="zh-CN" sz="2200" b="0" dirty="0"/>
              <a:t>就与 ART 安全性和耐受性相关的临床重要性问题</a:t>
            </a:r>
            <a:r>
              <a:rPr lang="zh-CN" sz="2200" dirty="0">
                <a:solidFill>
                  <a:srgbClr val="E1471D"/>
                </a:solidFill>
              </a:rPr>
              <a:t>发表意见</a:t>
            </a:r>
          </a:p>
          <a:p>
            <a:pPr>
              <a:lnSpc>
                <a:spcPct val="100000"/>
              </a:lnSpc>
              <a:buClr>
                <a:schemeClr val="tx2">
                  <a:lumMod val="20000"/>
                  <a:lumOff val="80000"/>
                </a:schemeClr>
              </a:buClr>
              <a:defRPr/>
            </a:pP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3053872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6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Gilead Medical Affairs">
      <a:dk1>
        <a:sysClr val="windowText" lastClr="000000"/>
      </a:dk1>
      <a:lt1>
        <a:sysClr val="window" lastClr="FFFFFF"/>
      </a:lt1>
      <a:dk2>
        <a:srgbClr val="CC0000"/>
      </a:dk2>
      <a:lt2>
        <a:srgbClr val="E2E2E2"/>
      </a:lt2>
      <a:accent1>
        <a:srgbClr val="CC0000"/>
      </a:accent1>
      <a:accent2>
        <a:srgbClr val="717074"/>
      </a:accent2>
      <a:accent3>
        <a:srgbClr val="E7A614"/>
      </a:accent3>
      <a:accent4>
        <a:srgbClr val="E96D1F"/>
      </a:accent4>
      <a:accent5>
        <a:srgbClr val="949C51"/>
      </a:accent5>
      <a:accent6>
        <a:srgbClr val="996699"/>
      </a:accent6>
      <a:hlink>
        <a:srgbClr val="E96D1F"/>
      </a:hlink>
      <a:folHlink>
        <a:srgbClr val="96969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Gilead Medical Affairs">
      <a:dk1>
        <a:sysClr val="windowText" lastClr="000000"/>
      </a:dk1>
      <a:lt1>
        <a:sysClr val="window" lastClr="FFFFFF"/>
      </a:lt1>
      <a:dk2>
        <a:srgbClr val="CC0000"/>
      </a:dk2>
      <a:lt2>
        <a:srgbClr val="E2E2E2"/>
      </a:lt2>
      <a:accent1>
        <a:srgbClr val="CC0000"/>
      </a:accent1>
      <a:accent2>
        <a:srgbClr val="717074"/>
      </a:accent2>
      <a:accent3>
        <a:srgbClr val="E7A614"/>
      </a:accent3>
      <a:accent4>
        <a:srgbClr val="E96D1F"/>
      </a:accent4>
      <a:accent5>
        <a:srgbClr val="949C51"/>
      </a:accent5>
      <a:accent6>
        <a:srgbClr val="996699"/>
      </a:accent6>
      <a:hlink>
        <a:srgbClr val="E96D1F"/>
      </a:hlink>
      <a:folHlink>
        <a:srgbClr val="96969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6C3A95D7D493664CBD526F0BDFB47A79" ma:contentTypeVersion="1" ma:contentTypeDescription="Create a new document." ma:contentTypeScope="" ma:versionID="d1ee91e1975a201db6430ebb0b4b3847">
  <xsd:schema xmlns:xsd="http://www.w3.org/2001/XMLSchema" xmlns:xs="http://www.w3.org/2001/XMLSchema" xmlns:p="http://schemas.microsoft.com/office/2006/metadata/properties" xmlns:ns2="d359a8a5-731c-4a71-8636-5ac3511c1690" xmlns:ns3="255af78b-861b-4673-a947-ab4a8571db55" targetNamespace="http://schemas.microsoft.com/office/2006/metadata/properties" ma:root="true" ma:fieldsID="2cb29647b47fb45018e678f4d766465a" ns2:_="" ns3:_="">
    <xsd:import namespace="d359a8a5-731c-4a71-8636-5ac3511c1690"/>
    <xsd:import namespace="255af78b-861b-4673-a947-ab4a8571db5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9a8a5-731c-4a71-8636-5ac3511c169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55af78b-861b-4673-a947-ab4a8571db5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Text"/>
          <xsd:enumeration value="Graphics"/>
          <xsd:enumeration value="Permissions"/>
          <xsd:enumeration value="PDF Creation"/>
          <xsd:enumeration value="Downloadable Slides"/>
          <xsd:enumeration value="English"/>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359a8a5-731c-4a71-8636-5ac3511c1690">A4FR6MYESRRE-31792229-2</_dlc_DocId>
    <_dlc_DocIdUrl xmlns="d359a8a5-731c-4a71-8636-5ac3511c1690">
      <Url>https://intranet.clinicaloptions.com/mews/hiv/HIV_2021_Chinese_Translations_(PRP4240)/Module_-_Current_ART_1_-_IDWeek_EACS/_layouts/15/DocIdRedir.aspx?ID=A4FR6MYESRRE-31792229-2</Url>
      <Description>A4FR6MYESRRE-31792229-2</Description>
    </_dlc_DocIdUrl>
    <Document_x0020_Category xmlns="255af78b-861b-4673-a947-ab4a8571db55">Downloadable Slides</Document_x0020_Category>
  </documentManagement>
</p:properties>
</file>

<file path=customXml/itemProps1.xml><?xml version="1.0" encoding="utf-8"?>
<ds:datastoreItem xmlns:ds="http://schemas.openxmlformats.org/officeDocument/2006/customXml" ds:itemID="{4D18B5DC-94F9-4BF0-9158-F4BA62A525CB}">
  <ds:schemaRefs>
    <ds:schemaRef ds:uri="http://schemas.microsoft.com/sharepoint/events"/>
  </ds:schemaRefs>
</ds:datastoreItem>
</file>

<file path=customXml/itemProps2.xml><?xml version="1.0" encoding="utf-8"?>
<ds:datastoreItem xmlns:ds="http://schemas.openxmlformats.org/officeDocument/2006/customXml" ds:itemID="{DAB05EC2-5699-4B48-A0D0-DE28E0963D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59a8a5-731c-4a71-8636-5ac3511c1690"/>
    <ds:schemaRef ds:uri="255af78b-861b-4673-a947-ab4a8571db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9D4A668-6B5D-4700-8228-5DE725918CF4}">
  <ds:schemaRefs>
    <ds:schemaRef ds:uri="http://schemas.microsoft.com/sharepoint/v3/contenttype/forms"/>
  </ds:schemaRefs>
</ds:datastoreItem>
</file>

<file path=customXml/itemProps4.xml><?xml version="1.0" encoding="utf-8"?>
<ds:datastoreItem xmlns:ds="http://schemas.openxmlformats.org/officeDocument/2006/customXml" ds:itemID="{3669137D-E233-45E1-8C30-DACF4166410D}">
  <ds:schemaRefs>
    <ds:schemaRef ds:uri="http://purl.org/dc/elements/1.1/"/>
    <ds:schemaRef ds:uri="http://schemas.microsoft.com/office/infopath/2007/PartnerControls"/>
    <ds:schemaRef ds:uri="http://www.w3.org/XML/1998/namespace"/>
    <ds:schemaRef ds:uri="http://schemas.microsoft.com/office/2006/metadata/properties"/>
    <ds:schemaRef ds:uri="http://purl.org/dc/dcmitype/"/>
    <ds:schemaRef ds:uri="http://schemas.openxmlformats.org/package/2006/metadata/core-properties"/>
    <ds:schemaRef ds:uri="http://schemas.microsoft.com/office/2006/documentManagement/types"/>
    <ds:schemaRef ds:uri="255af78b-861b-4673-a947-ab4a8571db55"/>
    <ds:schemaRef ds:uri="d359a8a5-731c-4a71-8636-5ac3511c1690"/>
    <ds:schemaRef ds:uri="http://purl.org/dc/terms/"/>
  </ds:schemaRefs>
</ds:datastoreItem>
</file>

<file path=docProps/app.xml><?xml version="1.0" encoding="utf-8"?>
<Properties xmlns="http://schemas.openxmlformats.org/officeDocument/2006/extended-properties" xmlns:vt="http://schemas.openxmlformats.org/officeDocument/2006/docPropsVTypes">
  <Template>Practice Point - Simply Speaking Template V1</Template>
  <TotalTime>32022</TotalTime>
  <Words>12270</Words>
  <Application>Microsoft Office PowerPoint</Application>
  <PresentationFormat>Widescreen</PresentationFormat>
  <Paragraphs>1231</Paragraphs>
  <Slides>35</Slides>
  <Notes>32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Times</vt:lpstr>
      <vt:lpstr>Wingdings</vt:lpstr>
      <vt:lpstr>6_2017_HTAA_Diabetes</vt:lpstr>
      <vt:lpstr>关于 ART 期间不良事件的新见解 和对治疗的影响：2021 年秋季的关键数据 </vt:lpstr>
      <vt:lpstr>关于这些幻灯片</vt:lpstr>
      <vt:lpstr>科研人员与披露</vt:lpstr>
      <vt:lpstr>体重增加</vt:lpstr>
      <vt:lpstr>与 ART 中 PWH 体重增加相关的因素：研究设计和基线特征</vt:lpstr>
      <vt:lpstr>与 ART 中 PWH 体重增加相关的因素：结果</vt:lpstr>
      <vt:lpstr>接受 PrEP 的 HIV 阴性个体中 TDF 使用和体重减轻的荟萃分析</vt:lpstr>
      <vt:lpstr>接受 PrEP 的 HIV 阴性个体中 TDF 使用和体重减轻的荟萃分析：安全性</vt:lpstr>
      <vt:lpstr>Denver Health 体重增加研究：研究设计</vt:lpstr>
      <vt:lpstr>Denver Health 体重增加研究：根据 2 个月的体重增加百分比，2 年时体重增加过多</vt:lpstr>
      <vt:lpstr>Denver Health 体重增加研究：与 2 年时体重增加过多相关的因素的多变量分析</vt:lpstr>
      <vt:lpstr>开始新 ART 方案后的 BMI 变化和临床结果</vt:lpstr>
      <vt:lpstr>开始新 ART 方案后的 BMI 变化和临床结果：结果</vt:lpstr>
      <vt:lpstr>代谢并发症</vt:lpstr>
      <vt:lpstr>与 PWH 中胰岛素抗性相关的因素</vt:lpstr>
      <vt:lpstr>与 PWH 中胰岛素抗性相关的因素</vt:lpstr>
      <vt:lpstr>BIC/FTC/TAF 和基于 DTG 的 ART 方案的研究 1489 和 1490</vt:lpstr>
      <vt:lpstr>研究 1489 和 1490：第 144 周代谢并发症</vt:lpstr>
      <vt:lpstr>DTG/3TC 与基于 TAF 的 ART 的 TANGO 研究</vt:lpstr>
      <vt:lpstr>TANGO：从基线到第 144 周体重和代谢生物标志物的变化</vt:lpstr>
      <vt:lpstr>DRIVE-FORWARD：NRTIs + 多拉韦林或 DRV/RTV 在未接受治疗的成人中</vt:lpstr>
      <vt:lpstr>DRIVE-FORWARD：第 192 周结果</vt:lpstr>
      <vt:lpstr>PWH 中的 INSTI 和肝脂肪变性</vt:lpstr>
      <vt:lpstr>PWH 中的 INSTI 和肝脂肪变性</vt:lpstr>
      <vt:lpstr>DTG + FTC/TAF、DTG + FTC/TDF、EFV/FTC/TDF ADVANCE 研究</vt:lpstr>
      <vt:lpstr>ADVANCE：第 96 周体重增加和脂肪变化</vt:lpstr>
      <vt:lpstr>ADVANCE：第 96 周代谢综合征</vt:lpstr>
      <vt:lpstr>ADVANCE：第 192 周的骨骼健康</vt:lpstr>
      <vt:lpstr>怀孕</vt:lpstr>
      <vt:lpstr>抗逆转录病毒妊娠登记：研究设计</vt:lpstr>
      <vt:lpstr>抗逆转录病毒妊娠登记： DTG 暴露后的出生缺陷</vt:lpstr>
      <vt:lpstr>暴露于长效 Cabotegravir + 利匹韦林的孕妇妊娠结果</vt:lpstr>
      <vt:lpstr>暴露于长效 Cabotegravir + 利匹韦林的孕妇妊娠结果</vt:lpstr>
      <vt:lpstr>整个孕期和产后使用长效 Cabotegravir + 利匹韦林的 PK 跟踪</vt:lpstr>
      <vt:lpstr>在线获取更多关于  ART 安全性和耐受性的 CCO 教育！</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Emerging Insights on Adverse Events During ART and Implications for Treatment: Key Data from Fall 2021</dc:title>
  <dc:creator>Peter Pinkowish</dc:creator>
  <cp:lastModifiedBy>Jennifer Eimers</cp:lastModifiedBy>
  <cp:revision>1536</cp:revision>
  <cp:lastPrinted>2021-10-22T20:33:55Z</cp:lastPrinted>
  <dcterms:created xsi:type="dcterms:W3CDTF">2014-04-23T16:29:36Z</dcterms:created>
  <dcterms:modified xsi:type="dcterms:W3CDTF">2022-01-20T17:12:22Z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0x0101006C3A95D7D493664CBD526F0BDFB47A79</vt:lpwstr>
  </property>
  <property fmtid="{D5CDD505-2E9C-101B-9397-08002B2CF9AE}" pid="3" name="_dlc_DocIdItemGuid">
    <vt:lpwstr>eb83a825-39e7-48f3-89b1-94fdb9726d1f</vt:lpwstr>
  </property>
</Properties>
</file>