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35"/>
  </p:notesMasterIdLst>
  <p:handoutMasterIdLst>
    <p:handoutMasterId r:id="rId36"/>
  </p:handoutMasterIdLst>
  <p:sldIdLst>
    <p:sldId id="321" r:id="rId7"/>
    <p:sldId id="308" r:id="rId8"/>
    <p:sldId id="294" r:id="rId9"/>
    <p:sldId id="2147471174" r:id="rId10"/>
    <p:sldId id="3075" r:id="rId11"/>
    <p:sldId id="2147472525" r:id="rId12"/>
    <p:sldId id="2147472523" r:id="rId13"/>
    <p:sldId id="2147472518" r:id="rId14"/>
    <p:sldId id="2147472530" r:id="rId15"/>
    <p:sldId id="544" r:id="rId16"/>
    <p:sldId id="553" r:id="rId17"/>
    <p:sldId id="558" r:id="rId18"/>
    <p:sldId id="559" r:id="rId19"/>
    <p:sldId id="2147471161" r:id="rId20"/>
    <p:sldId id="2147472534" r:id="rId21"/>
    <p:sldId id="2147471166" r:id="rId22"/>
    <p:sldId id="2147472528" r:id="rId23"/>
    <p:sldId id="2147472524" r:id="rId24"/>
    <p:sldId id="2147472522" r:id="rId25"/>
    <p:sldId id="2147472531" r:id="rId26"/>
    <p:sldId id="312" r:id="rId27"/>
    <p:sldId id="2147471173" r:id="rId28"/>
    <p:sldId id="2147472526" r:id="rId29"/>
    <p:sldId id="2147472532" r:id="rId30"/>
    <p:sldId id="2147472521" r:id="rId31"/>
    <p:sldId id="2147472533" r:id="rId32"/>
    <p:sldId id="2147472529" r:id="rId33"/>
    <p:sldId id="318" r:id="rId34"/>
  </p:sldIdLst>
  <p:sldSz cx="12192000" cy="6858000"/>
  <p:notesSz cx="7315200" cy="9601200"/>
  <p:custDataLst>
    <p:tags r:id="rId3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392"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5" clrIdx="14">
    <p:extLst>
      <p:ext uri="{19B8F6BF-5375-455C-9EA6-DF929625EA0E}">
        <p15:presenceInfo xmlns:p15="http://schemas.microsoft.com/office/powerpoint/2012/main" userId="S::jeimers@clinicaloptions.com::e496f3f7-6a48-4339-9b0c-9f426a43f948" providerId="AD"/>
      </p:ext>
    </p:extLst>
  </p:cmAuthor>
  <p:cmAuthor id="16" name="Kelly Brandt" initials="KB" lastIdx="45" clrIdx="15">
    <p:extLst>
      <p:ext uri="{19B8F6BF-5375-455C-9EA6-DF929625EA0E}">
        <p15:presenceInfo xmlns:p15="http://schemas.microsoft.com/office/powerpoint/2012/main" userId="S::kbrandt@clinicaloptions.com::c2ce0454-3868-4af6-8edb-27f1a98afcf2" providerId="AD"/>
      </p:ext>
    </p:extLst>
  </p:cmAuthor>
  <p:cmAuthor id="17" name="CLINICALOPTIONS\tquill" initials="C" lastIdx="30" clrIdx="16">
    <p:extLst>
      <p:ext uri="{19B8F6BF-5375-455C-9EA6-DF929625EA0E}">
        <p15:presenceInfo xmlns:p15="http://schemas.microsoft.com/office/powerpoint/2012/main" userId="CLINICALOPTIONS\tquill" providerId="None"/>
      </p:ext>
    </p:extLst>
  </p:cmAuthor>
  <p:cmAuthor id="18" name="kbrandt@clinicaloptions.com" initials="k" lastIdx="44" clrIdx="17">
    <p:extLst>
      <p:ext uri="{19B8F6BF-5375-455C-9EA6-DF929625EA0E}">
        <p15:presenceInfo xmlns:p15="http://schemas.microsoft.com/office/powerpoint/2012/main" userId="kbrandt@clinicaloptions.com" providerId="None"/>
      </p:ext>
    </p:extLst>
  </p:cmAuthor>
  <p:cmAuthor id="19" name="Vanessa Carter" initials="VC" lastIdx="37" clrIdx="18">
    <p:extLst>
      <p:ext uri="{19B8F6BF-5375-455C-9EA6-DF929625EA0E}">
        <p15:presenceInfo xmlns:p15="http://schemas.microsoft.com/office/powerpoint/2012/main" userId="S::vcarter@clinicaloptions.com::9ce73b1e-6b1e-4cab-b34f-91637f33dd50" providerId="AD"/>
      </p:ext>
    </p:extLst>
  </p:cmAuthor>
  <p:cmAuthor id="20" name="Dussadee Royal" initials="DR" lastIdx="5" clrIdx="19">
    <p:extLst>
      <p:ext uri="{19B8F6BF-5375-455C-9EA6-DF929625EA0E}">
        <p15:presenceInfo xmlns:p15="http://schemas.microsoft.com/office/powerpoint/2012/main" userId="S::droyal@clinicaloptions.com::51beead8-6fa0-4b98-aeba-37044af35e17" providerId="AD"/>
      </p:ext>
    </p:extLst>
  </p:cmAuthor>
  <p:cmAuthor id="21" name="Christy Seals" initials="CS" lastIdx="3" clrIdx="20">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290" autoAdjust="0"/>
  </p:normalViewPr>
  <p:slideViewPr>
    <p:cSldViewPr snapToGrid="0" showGuides="1">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392"/>
        <p:guide pos="3840"/>
        <p:guide pos="453"/>
        <p:guide pos="7248"/>
      </p:guideLst>
    </p:cSldViewPr>
  </p:slideViewPr>
  <p:outlineViewPr>
    <p:cViewPr>
      <p:scale>
        <a:sx n="33" d="100"/>
        <a:sy n="33" d="100"/>
      </p:scale>
      <p:origin x="0" y="-1020"/>
    </p:cViewPr>
  </p:outlineViewPr>
  <p:notesTextViewPr>
    <p:cViewPr>
      <p:scale>
        <a:sx n="100" d="100"/>
        <a:sy n="100" d="100"/>
      </p:scale>
      <p:origin x="0" y="0"/>
    </p:cViewPr>
  </p:notesTextViewPr>
  <p:sorterViewPr>
    <p:cViewPr>
      <p:scale>
        <a:sx n="150" d="100"/>
        <a:sy n="150" d="100"/>
      </p:scale>
      <p:origin x="0" y="-193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ags" Target="tags/tag1.xml"/><Relationship Id="rId40"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74163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3974413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3272837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124931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215D1AC2-B184-4E1F-8170-262E0BDBFE1D}"/>
              </a:ext>
            </a:extLst>
          </p:cNvPr>
          <p:cNvSpPr>
            <a:spLocks noGrp="1" noRot="1" noChangeAspect="1" noTextEdit="1"/>
          </p:cNvSpPr>
          <p:nvPr>
            <p:ph type="sldImg"/>
          </p:nvPr>
        </p:nvSpPr>
        <p:spPr bwMode="auto">
          <a:xfrm>
            <a:off x="401638" y="695325"/>
            <a:ext cx="6181725" cy="3476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2088A331-1285-4041-A717-A7D258AF44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ltLang="en-US" i="1" dirty="0">
                <a:latin typeface="Arial" panose="020B0604020202020204" pitchFamily="34" charset="0"/>
                <a:ea typeface="MS PGothic" panose="020B0600070205080204" pitchFamily="34" charset="-128"/>
              </a:rPr>
              <a:t>AI, aromatase inhibitor; E, estrogen; ER, estrogen receptor; ET, endocrine therapy; HR, hormone receptor.</a:t>
            </a:r>
          </a:p>
          <a:p>
            <a:pPr marL="0" marR="0" lvl="0" indent="0" algn="l" defTabSz="914400" rtl="0" eaLnBrk="1" fontAlgn="auto" latinLnBrk="0" hangingPunct="1">
              <a:lnSpc>
                <a:spcPct val="100000"/>
              </a:lnSpc>
              <a:spcBef>
                <a:spcPct val="0"/>
              </a:spcBef>
              <a:spcAft>
                <a:spcPts val="0"/>
              </a:spcAft>
              <a:buClrTx/>
              <a:buSzTx/>
              <a:buFontTx/>
              <a:buNone/>
              <a:tabLst/>
              <a:defRPr/>
            </a:pPr>
            <a:endParaRPr lang="en-US" altLang="en-US" i="1" dirty="0">
              <a:latin typeface="Arial" panose="020B0604020202020204" pitchFamily="34" charset="0"/>
              <a:ea typeface="MS PGothic" panose="020B0600070205080204" pitchFamily="34" charset="-128"/>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en-US" altLang="en-US" i="1" dirty="0">
              <a:latin typeface="Arial" panose="020B0604020202020204" pitchFamily="34" charset="0"/>
              <a:ea typeface="MS PGothic" panose="020B0600070205080204" pitchFamily="34" charset="-128"/>
            </a:endParaRPr>
          </a:p>
          <a:p>
            <a:pPr eaLnBrk="1" hangingPunct="1">
              <a:spcBef>
                <a:spcPct val="0"/>
              </a:spcBef>
            </a:pPr>
            <a:endParaRPr lang="en-US" altLang="en-US" i="1" dirty="0">
              <a:latin typeface="Arial" panose="020B0604020202020204" pitchFamily="34" charset="0"/>
              <a:ea typeface="MS PGothic" panose="020B0600070205080204" pitchFamily="34" charset="-128"/>
            </a:endParaRPr>
          </a:p>
        </p:txBody>
      </p:sp>
      <p:sp>
        <p:nvSpPr>
          <p:cNvPr id="55300" name="Slide Number Placeholder 3">
            <a:extLst>
              <a:ext uri="{FF2B5EF4-FFF2-40B4-BE49-F238E27FC236}">
                <a16:creationId xmlns:a16="http://schemas.microsoft.com/office/drawing/2014/main" id="{0798F85A-1192-4379-965C-914085FBB8C1}"/>
              </a:ext>
            </a:extLst>
          </p:cNvPr>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9079" eaLnBrk="0" hangingPunct="0">
              <a:defRPr b="1">
                <a:solidFill>
                  <a:schemeClr val="tx1"/>
                </a:solidFill>
                <a:latin typeface="Arial" panose="020B0604020202020204" pitchFamily="34" charset="0"/>
              </a:defRPr>
            </a:lvl1pPr>
            <a:lvl2pPr marL="769028" indent="-295780" defTabSz="999079" eaLnBrk="0" hangingPunct="0">
              <a:defRPr b="1">
                <a:solidFill>
                  <a:schemeClr val="tx1"/>
                </a:solidFill>
                <a:latin typeface="Arial" panose="020B0604020202020204" pitchFamily="34" charset="0"/>
              </a:defRPr>
            </a:lvl2pPr>
            <a:lvl3pPr marL="1183120" indent="-236623" defTabSz="999079" eaLnBrk="0" hangingPunct="0">
              <a:defRPr b="1">
                <a:solidFill>
                  <a:schemeClr val="tx1"/>
                </a:solidFill>
                <a:latin typeface="Arial" panose="020B0604020202020204" pitchFamily="34" charset="0"/>
              </a:defRPr>
            </a:lvl3pPr>
            <a:lvl4pPr marL="1656368" indent="-236623" defTabSz="999079" eaLnBrk="0" hangingPunct="0">
              <a:defRPr b="1">
                <a:solidFill>
                  <a:schemeClr val="tx1"/>
                </a:solidFill>
                <a:latin typeface="Arial" panose="020B0604020202020204" pitchFamily="34" charset="0"/>
              </a:defRPr>
            </a:lvl4pPr>
            <a:lvl5pPr marL="2129616" indent="-236623" defTabSz="999079" eaLnBrk="0" hangingPunct="0">
              <a:defRPr b="1">
                <a:solidFill>
                  <a:schemeClr val="tx1"/>
                </a:solidFill>
                <a:latin typeface="Arial" panose="020B0604020202020204" pitchFamily="34" charset="0"/>
              </a:defRPr>
            </a:lvl5pPr>
            <a:lvl6pPr marL="2602863" indent="-236623" defTabSz="999079"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6pPr>
            <a:lvl7pPr marL="3076111" indent="-236623" defTabSz="999079"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7pPr>
            <a:lvl8pPr marL="3549359" indent="-236623" defTabSz="999079"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8pPr>
            <a:lvl9pPr marL="4022607" indent="-236623" defTabSz="999079"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9pPr>
          </a:lstStyle>
          <a:p>
            <a:pPr marL="0" marR="0" lvl="0" indent="0" algn="r" defTabSz="999079" rtl="0" eaLnBrk="1" fontAlgn="auto" latinLnBrk="0" hangingPunct="1">
              <a:lnSpc>
                <a:spcPct val="100000"/>
              </a:lnSpc>
              <a:spcBef>
                <a:spcPts val="0"/>
              </a:spcBef>
              <a:spcAft>
                <a:spcPts val="0"/>
              </a:spcAft>
              <a:buClrTx/>
              <a:buSzTx/>
              <a:buFontTx/>
              <a:buNone/>
              <a:tabLst/>
              <a:defRPr/>
            </a:pPr>
            <a:fld id="{A814DA87-2503-4BEA-9985-F82CC62B4AC9}" type="slidenum">
              <a:rPr kumimoji="0" lang="en-US" altLang="en-US" sz="1800" b="0" i="0" u="none" strike="noStrike" kern="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99079" rtl="0" eaLnBrk="1" fontAlgn="auto" latinLnBrk="0" hangingPunct="1">
                <a:lnSpc>
                  <a:spcPct val="100000"/>
                </a:lnSpc>
                <a:spcBef>
                  <a:spcPts val="0"/>
                </a:spcBef>
                <a:spcAft>
                  <a:spcPts val="0"/>
                </a:spcAft>
                <a:buClrTx/>
                <a:buSzTx/>
                <a:buFontTx/>
                <a:buNone/>
                <a:tabLst/>
                <a:defRPr/>
              </a:pPr>
              <a:t>5</a:t>
            </a:fld>
            <a:endParaRPr kumimoji="0" lang="en-US" altLang="en-US" sz="1800" b="0" i="0" u="none" strike="noStrike" kern="0" cap="none" spc="0" normalizeH="0" baseline="0" noProof="0" dirty="0">
              <a:ln>
                <a:noFill/>
              </a:ln>
              <a:solidFill>
                <a:prstClr val="black"/>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HR, hormone receptor;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880284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561126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p:cNvSpPr>
          <p:nvPr>
            <p:ph type="sldImg"/>
          </p:nvPr>
        </p:nvSpPr>
        <p:spPr bwMode="auto">
          <a:xfrm>
            <a:off x="381000" y="685800"/>
            <a:ext cx="6096000" cy="3429000"/>
          </a:xfrm>
          <a:solidFill>
            <a:srgbClr val="FFFFFF"/>
          </a:solidFill>
          <a:ln>
            <a:solidFill>
              <a:srgbClr val="000000"/>
            </a:solidFill>
            <a:miter lim="800000"/>
            <a:headEnd/>
            <a:tailEnd/>
          </a:ln>
        </p:spPr>
      </p:sp>
      <p:sp>
        <p:nvSpPr>
          <p:cNvPr id="13926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norm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i="1" spc="-11" dirty="0">
                <a:solidFill>
                  <a:srgbClr val="455560"/>
                </a:solidFill>
                <a:latin typeface="Calibri" panose="020F0502020204030204" pitchFamily="34" charset="0"/>
                <a:ea typeface="ＭＳ Ｐゴシック" charset="0"/>
                <a:cs typeface="+mn-cs"/>
              </a:rPr>
              <a:t>1L, first line; 2L, second line; 3L, third line, 4L, fourth line; 5L, fifth line; AI, aromatase inhibitor; CDK4/6i, CDK4/6 inhibitor; Dato-DXd, </a:t>
            </a:r>
            <a:r>
              <a:rPr lang="en-US" altLang="en-US" sz="1200" b="0" i="1" spc="-11" dirty="0">
                <a:solidFill>
                  <a:srgbClr val="4D5156"/>
                </a:solidFill>
                <a:effectLst/>
                <a:latin typeface="Roboto" panose="02000000000000000000" pitchFamily="2" charset="0"/>
                <a:ea typeface="ＭＳ Ｐゴシック" charset="0"/>
                <a:cs typeface="+mn-cs"/>
              </a:rPr>
              <a:t>d</a:t>
            </a:r>
            <a:r>
              <a:rPr lang="en-US" b="0" i="1" dirty="0">
                <a:solidFill>
                  <a:srgbClr val="4D5156"/>
                </a:solidFill>
                <a:effectLst/>
                <a:latin typeface="Roboto" panose="02000000000000000000" pitchFamily="2" charset="0"/>
              </a:rPr>
              <a:t>atopotamab deruxtecan; </a:t>
            </a:r>
            <a:r>
              <a:rPr lang="en-US" altLang="en-US" sz="1200" b="0" i="1" spc="-11" dirty="0">
                <a:solidFill>
                  <a:srgbClr val="455560"/>
                </a:solidFill>
                <a:latin typeface="Calibri" panose="020F0502020204030204" pitchFamily="34" charset="0"/>
                <a:ea typeface="ＭＳ Ｐゴシック" charset="0"/>
                <a:cs typeface="+mn-cs"/>
              </a:rPr>
              <a:t>dMMR, mismatch repair deficient; ET, endocrine therapy; HER3-DXd, </a:t>
            </a:r>
            <a:r>
              <a:rPr lang="en-US" altLang="en-US" sz="1200" b="0" i="1" spc="-11" dirty="0">
                <a:solidFill>
                  <a:srgbClr val="4D5156"/>
                </a:solidFill>
                <a:effectLst/>
                <a:latin typeface="Roboto" panose="02000000000000000000" pitchFamily="2" charset="0"/>
                <a:ea typeface="ＭＳ Ｐゴシック" charset="0"/>
                <a:cs typeface="+mn-cs"/>
              </a:rPr>
              <a:t>p</a:t>
            </a:r>
            <a:r>
              <a:rPr lang="en-US" b="0" i="1" dirty="0">
                <a:solidFill>
                  <a:srgbClr val="4D5156"/>
                </a:solidFill>
                <a:effectLst/>
                <a:latin typeface="Roboto" panose="02000000000000000000" pitchFamily="2" charset="0"/>
              </a:rPr>
              <a:t>atritumab deruxtecan; HR, hormone receptor; </a:t>
            </a:r>
            <a:r>
              <a:rPr lang="en-US" altLang="en-US" sz="1200" b="0" i="1" spc="-11" dirty="0">
                <a:solidFill>
                  <a:srgbClr val="455560"/>
                </a:solidFill>
                <a:latin typeface="Calibri" panose="020F0502020204030204" pitchFamily="34" charset="0"/>
                <a:ea typeface="ＭＳ Ｐゴシック" charset="0"/>
                <a:cs typeface="+mn-cs"/>
              </a:rPr>
              <a:t>MSI-H, microsatellite instability‒high; T-DXd, </a:t>
            </a:r>
            <a:r>
              <a:rPr lang="en-US" b="0" i="1" dirty="0">
                <a:solidFill>
                  <a:srgbClr val="4D5156"/>
                </a:solidFill>
                <a:effectLst/>
                <a:latin typeface="Roboto" panose="02000000000000000000" pitchFamily="2" charset="0"/>
              </a:rPr>
              <a:t>trastuzumab deruxtecan; TMB-H, high tumor mutational burden</a:t>
            </a:r>
            <a:r>
              <a:rPr lang="en-US" altLang="en-US" sz="1200" b="0" i="1" spc="-11" dirty="0">
                <a:solidFill>
                  <a:srgbClr val="455560"/>
                </a:solidFill>
                <a:latin typeface="Calibri" panose="020F0502020204030204" pitchFamily="34" charset="0"/>
                <a:ea typeface="ＭＳ Ｐゴシック" charset="0"/>
                <a:cs typeface="+mn-cs"/>
              </a:rPr>
              <a:t>‒high.</a:t>
            </a:r>
          </a:p>
        </p:txBody>
      </p:sp>
    </p:spTree>
    <p:extLst>
      <p:ext uri="{BB962C8B-B14F-4D97-AF65-F5344CB8AC3E}">
        <p14:creationId xmlns:p14="http://schemas.microsoft.com/office/powerpoint/2010/main" val="27030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AI, aromatase inhibitor; ET, endocrine therapy; HR, hormone receptor; OS, overall survival; PFS, progression-free survival; RECIST, Response Evaluation Criteria in Solid Tumors; TNBC, triple-negative breast cancer;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9157808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AI, aromatase inhibitor; CBR, clinical benefit rate; ECOG, Eastern Cooperative Oncology Group; ER, estrogen receptor; ET, endocrine therapy; FULV, fulvestrant; HR, hormone receptor; ITT, intention-to-treat; MBC, metastatic breast cancer; </a:t>
            </a:r>
            <a:r>
              <a:rPr lang="en-US" sz="1200" b="0" i="1" kern="0" dirty="0"/>
              <a:t>ORR, objective response rate; </a:t>
            </a:r>
            <a:r>
              <a:rPr lang="en-US" b="0" i="1" dirty="0"/>
              <a:t>OS, overall survival; PD, progressive disease; PFS, progression-free survival; PS, performance status.</a:t>
            </a:r>
          </a:p>
          <a:p>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10</a:t>
            </a:fld>
            <a:endParaRPr lang="en-US" dirty="0"/>
          </a:p>
        </p:txBody>
      </p:sp>
    </p:spTree>
    <p:extLst>
      <p:ext uri="{BB962C8B-B14F-4D97-AF65-F5344CB8AC3E}">
        <p14:creationId xmlns:p14="http://schemas.microsoft.com/office/powerpoint/2010/main" val="317370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FULV, fulvestrant; ITT, intention-to-treat; OS, overall survival; PFS, progression-free survival.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6763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FULV, fulvestrant; PFS, progression-free survival.</a:t>
            </a:r>
          </a:p>
          <a:p>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12</a:t>
            </a:fld>
            <a:endParaRPr lang="en-US" dirty="0"/>
          </a:p>
        </p:txBody>
      </p:sp>
    </p:spTree>
    <p:extLst>
      <p:ext uri="{BB962C8B-B14F-4D97-AF65-F5344CB8AC3E}">
        <p14:creationId xmlns:p14="http://schemas.microsoft.com/office/powerpoint/2010/main" val="211391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FULV, fulvestrant; OS, overall survival.</a:t>
            </a:r>
          </a:p>
          <a:p>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13</a:t>
            </a:fld>
            <a:endParaRPr lang="en-US" dirty="0"/>
          </a:p>
        </p:txBody>
      </p:sp>
    </p:spTree>
    <p:extLst>
      <p:ext uri="{BB962C8B-B14F-4D97-AF65-F5344CB8AC3E}">
        <p14:creationId xmlns:p14="http://schemas.microsoft.com/office/powerpoint/2010/main" val="3342566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ABC, advanced breast cancer; AI, aromatase</a:t>
            </a:r>
            <a:r>
              <a:rPr lang="en-US" b="0" i="1" baseline="0" dirty="0"/>
              <a:t> inhibitor; AKTi, AKT inhibitor; </a:t>
            </a:r>
            <a:r>
              <a:rPr lang="en-US" b="0" i="1" dirty="0"/>
              <a:t>CDK4/6i, CKD4/6 inhibitor; CT, chemotherapy;</a:t>
            </a:r>
            <a:r>
              <a:rPr lang="en-US" b="0" i="1" baseline="0" dirty="0"/>
              <a:t> ET, endocrine therapy; FFPE, formalin-fixed paraffin-embedded; FULV, fulvestrant; HR, hormone receptor; mTORi, mTOR inhibitor; ORR, overall response rate; OS, overall survival; PD; progressive disease; PFS, progression-free survival; SERD, selective estrogen receptor degrader. </a:t>
            </a:r>
          </a:p>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30554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FULV, fulvestrant; PFS, progression-free survival.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31068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FULV, fulvestrant; OS, overall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17357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Gr, grade; UTI, urinary tract infection.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2452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BG, blood glucose; tx, treatment.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797185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Adv, advanced; CT, chemotherapy;</a:t>
            </a:r>
            <a:r>
              <a:rPr lang="en-US" b="0" i="1" baseline="0" dirty="0"/>
              <a:t> DoR, duration of response; ECOG, Eastern Cooperative Oncology Group; ET, endocrine therapy; HR, hormone receptor; ORR, overall response rate; OS, overall survival; PAC, paclitaxel; PFS, progression-free survival; PS, performance status. </a:t>
            </a:r>
          </a:p>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6779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t>
            </a:r>
            <a:r>
              <a:rPr lang="en-US" b="0" i="1" baseline="0" dirty="0"/>
              <a:t>IPAT, ipatasertib; PAC, paclitaxel; PFS, progression-free survival. </a:t>
            </a:r>
          </a:p>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63158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1A76DDD-270A-46AF-8DD3-48D17FD1A4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0A32CB7-E0BC-4F61-A441-E83413F2A642}" type="slidenum">
              <a:rPr lang="en-US" altLang="en-US" smtClean="0"/>
              <a:pPr>
                <a:spcBef>
                  <a:spcPct val="0"/>
                </a:spcBef>
              </a:pPr>
              <a:t>21</a:t>
            </a:fld>
            <a:endParaRPr lang="en-US" altLang="en-US" dirty="0"/>
          </a:p>
        </p:txBody>
      </p:sp>
      <p:sp>
        <p:nvSpPr>
          <p:cNvPr id="23555" name="Rectangle 2">
            <a:extLst>
              <a:ext uri="{FF2B5EF4-FFF2-40B4-BE49-F238E27FC236}">
                <a16:creationId xmlns:a16="http://schemas.microsoft.com/office/drawing/2014/main" id="{649E6215-1BF5-4AFE-87D1-05FD6D24D62A}"/>
              </a:ext>
            </a:extLst>
          </p:cNvPr>
          <p:cNvSpPr>
            <a:spLocks noGrp="1" noRot="1" noChangeAspect="1" noChangeArrowheads="1" noTextEdit="1"/>
          </p:cNvSpPr>
          <p:nvPr>
            <p:ph type="sldImg"/>
          </p:nvPr>
        </p:nvSpPr>
        <p:spPr>
          <a:xfrm>
            <a:off x="457200" y="720725"/>
            <a:ext cx="6400800" cy="3600450"/>
          </a:xfrm>
          <a:ln/>
        </p:spPr>
      </p:sp>
      <p:sp>
        <p:nvSpPr>
          <p:cNvPr id="23556" name="Rectangle 3">
            <a:extLst>
              <a:ext uri="{FF2B5EF4-FFF2-40B4-BE49-F238E27FC236}">
                <a16:creationId xmlns:a16="http://schemas.microsoft.com/office/drawing/2014/main" id="{53A036E2-E94E-4909-9FE7-95AECD65E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b="0" i="1" dirty="0">
                <a:latin typeface="Arial" panose="020B0604020202020204" pitchFamily="34" charset="0"/>
              </a:rPr>
              <a:t>AKTi, AKT inhibitor; CDK4/6i, CDK4/6 inhibitor; CT, chemotherapy; ET, endocrine therapy; HR, hormone receptor; ITT, intention-to-treat; mTORi, mTOR inhibitor; PFS, progression-free survival; PI3Ki, PI3K inhibitor; SERM, selective estrogen receptor modulator.</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HR, hormone receptor;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37420880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NA, not assessable; PFS, progression-free survival;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3264002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CT, chemotherapy; DoR, duration of response;</a:t>
            </a:r>
            <a:r>
              <a:rPr lang="en-US" b="0" i="1" baseline="0" dirty="0"/>
              <a:t> ECOG, Eastern Cooperative Oncology Group; ORR, objective response rate; OS, overall survival; PFS, progression-free survival; PS, performance status; TNBC, triple-negative breast cancer. </a:t>
            </a:r>
          </a:p>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31177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baseline="0" dirty="0"/>
              <a:t>AE, adverse event; IPAT, ipatasertib; NE, not estimable; PAC, paclitaxel; PFS, progression-free survival. </a:t>
            </a:r>
          </a:p>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8187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CBR, clinical benefit rate; CT, chemotherapy;</a:t>
            </a:r>
            <a:r>
              <a:rPr lang="en-US" b="0" i="1" baseline="0" dirty="0"/>
              <a:t> DM, diabetes mellitus; DoR, duration of response; ECOG, Eastern Cooperative Oncology Group; ORR, overall response rate; OS, overall survival; PFS, progression-free survival; PS, performance status; TNBC, triple-negative breast cancer; tx, treatment.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74842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28</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4" name="Picture 3" descr="A close-up of a human breast&#10;&#10;Description automatically generated with low confidence">
            <a:extLst>
              <a:ext uri="{FF2B5EF4-FFF2-40B4-BE49-F238E27FC236}">
                <a16:creationId xmlns:a16="http://schemas.microsoft.com/office/drawing/2014/main" id="{EA95B176-C327-03D4-F733-24101B7D550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1748" b="18461"/>
          <a:stretch/>
        </p:blipFill>
        <p:spPr>
          <a:xfrm>
            <a:off x="6096000" y="3657601"/>
            <a:ext cx="6095998" cy="3190872"/>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pic>
        <p:nvPicPr>
          <p:cNvPr id="2" name="Picture 1">
            <a:extLst>
              <a:ext uri="{FF2B5EF4-FFF2-40B4-BE49-F238E27FC236}">
                <a16:creationId xmlns:a16="http://schemas.microsoft.com/office/drawing/2014/main" id="{05CFDA6E-B779-CF59-6AF8-77CD3A3FDD6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AAA942B0-8E96-D04E-36CD-704490DCE196}"/>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1CC8B62D-F91F-FD37-CA51-8F9318E233C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B99F91C6-8E31-6DBC-2965-8CC51703B713}"/>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E8AA3BC3-918E-2BB8-A2AB-1ED40E83C8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BC1AE95A-AB85-B310-B8A7-848824EF080C}"/>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2952A908-2DA6-F4CE-F1EA-D9B305ACFCA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F342C90A-7E4B-1FC8-FF07-55E00E0C367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C3164A5-81E2-CACE-D628-55766E012390}"/>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4808476F-8B6F-2C37-4D4D-1E03D5C5C99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7D56BC55-C626-C694-B9A8-B1001912CB7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016B4473-676A-4419-6862-84CF67D03531}"/>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83CC623B-A7EB-E337-FF6A-43384012CD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EB730F05-F523-D16F-6776-B3FED98555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4EBAD77-96E4-2EEE-81C1-9BAF56CFA8B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45B29D16-24A9-4898-7153-1DF0392165A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4F1D1F70-2827-2859-EB25-5EAD4EFF846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E52CF34-9296-6729-9218-D60A5AF4F2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www.clinicaloptions.com/oncology" TargetMode="External"/><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Targeting AKT in HER2-Negative Breast Cancer: Implications for Future Clinical Practice</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a:t>
            </a:r>
          </a:p>
        </p:txBody>
      </p:sp>
      <p:sp>
        <p:nvSpPr>
          <p:cNvPr id="2" name="Text Box 21">
            <a:extLst>
              <a:ext uri="{FF2B5EF4-FFF2-40B4-BE49-F238E27FC236}">
                <a16:creationId xmlns:a16="http://schemas.microsoft.com/office/drawing/2014/main" id="{EB0A1BB9-9C6B-AF20-85E2-2B93020A88ED}"/>
              </a:ext>
            </a:extLst>
          </p:cNvPr>
          <p:cNvSpPr txBox="1">
            <a:spLocks noChangeArrowheads="1"/>
          </p:cNvSpPr>
          <p:nvPr/>
        </p:nvSpPr>
        <p:spPr bwMode="auto">
          <a:xfrm>
            <a:off x="435015" y="6371451"/>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AstraZeneca.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4156075"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1138083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marR="0" indent="0">
              <a:spcBef>
                <a:spcPts val="0"/>
              </a:spcBef>
              <a:spcAft>
                <a:spcPts val="0"/>
              </a:spcAft>
              <a:buNone/>
            </a:pPr>
            <a:r>
              <a:rPr lang="en-US" altLang="en-US" sz="2400" b="1" dirty="0">
                <a:solidFill>
                  <a:srgbClr val="E1471D"/>
                </a:solidFill>
              </a:rPr>
              <a:t>Joyce O’Shaughnessy, MD</a:t>
            </a:r>
            <a:br>
              <a:rPr lang="en-US" altLang="en-US" sz="2400" b="1" dirty="0">
                <a:solidFill>
                  <a:schemeClr val="accent3"/>
                </a:solidFill>
              </a:rPr>
            </a:br>
            <a:r>
              <a:rPr lang="en-US" sz="2200" dirty="0">
                <a:solidFill>
                  <a:srgbClr val="000000"/>
                </a:solidFill>
                <a:effectLst/>
                <a:latin typeface="Calibri" panose="020F0502020204030204" pitchFamily="34" charset="0"/>
                <a:ea typeface="Times New Roman" panose="02020603050405020304" pitchFamily="18" charset="0"/>
              </a:rPr>
              <a:t>Celebrating Women Chair in Breast Cancer Research</a:t>
            </a:r>
            <a:br>
              <a:rPr lang="en-US" sz="2200" dirty="0">
                <a:solidFill>
                  <a:srgbClr val="000000"/>
                </a:solidFill>
                <a:effectLst/>
                <a:latin typeface="Calibri" panose="020F0502020204030204" pitchFamily="34" charset="0"/>
                <a:ea typeface="Times New Roman" panose="02020603050405020304" pitchFamily="18" charset="0"/>
              </a:rPr>
            </a:br>
            <a:r>
              <a:rPr lang="en-US" sz="2200" dirty="0">
                <a:solidFill>
                  <a:srgbClr val="000000"/>
                </a:solidFill>
                <a:effectLst/>
                <a:latin typeface="Calibri" panose="020F0502020204030204" pitchFamily="34" charset="0"/>
                <a:ea typeface="Times New Roman" panose="02020603050405020304" pitchFamily="18" charset="0"/>
              </a:rPr>
              <a:t>Director, Breast Cancer Research Program</a:t>
            </a:r>
            <a:br>
              <a:rPr lang="en-US" sz="2200" dirty="0">
                <a:solidFill>
                  <a:srgbClr val="000000"/>
                </a:solidFill>
                <a:effectLst/>
                <a:latin typeface="Calibri" panose="020F0502020204030204" pitchFamily="34" charset="0"/>
                <a:ea typeface="Times New Roman" panose="02020603050405020304" pitchFamily="18" charset="0"/>
              </a:rPr>
            </a:br>
            <a:r>
              <a:rPr lang="en-US" sz="2200" dirty="0">
                <a:solidFill>
                  <a:srgbClr val="000000"/>
                </a:solidFill>
                <a:effectLst/>
                <a:latin typeface="Calibri" panose="020F0502020204030204" pitchFamily="34" charset="0"/>
                <a:ea typeface="Times New Roman" panose="02020603050405020304" pitchFamily="18" charset="0"/>
              </a:rPr>
              <a:t>Baylor University Medical Center</a:t>
            </a:r>
            <a:br>
              <a:rPr lang="en-US" sz="2200" dirty="0">
                <a:solidFill>
                  <a:srgbClr val="000000"/>
                </a:solidFill>
                <a:effectLst/>
                <a:latin typeface="Calibri" panose="020F0502020204030204" pitchFamily="34" charset="0"/>
                <a:ea typeface="Times New Roman" panose="02020603050405020304" pitchFamily="18" charset="0"/>
              </a:rPr>
            </a:br>
            <a:r>
              <a:rPr lang="en-US" sz="2200" dirty="0">
                <a:solidFill>
                  <a:srgbClr val="000000"/>
                </a:solidFill>
                <a:effectLst/>
                <a:latin typeface="Calibri" panose="020F0502020204030204" pitchFamily="34" charset="0"/>
                <a:ea typeface="Times New Roman" panose="02020603050405020304" pitchFamily="18" charset="0"/>
              </a:rPr>
              <a:t>Medical Oncologist</a:t>
            </a:r>
            <a:br>
              <a:rPr lang="en-US" sz="2200" dirty="0">
                <a:solidFill>
                  <a:srgbClr val="000000"/>
                </a:solidFill>
                <a:effectLst/>
                <a:latin typeface="Calibri" panose="020F0502020204030204" pitchFamily="34" charset="0"/>
                <a:ea typeface="Times New Roman" panose="02020603050405020304" pitchFamily="18" charset="0"/>
              </a:rPr>
            </a:br>
            <a:r>
              <a:rPr lang="en-US" sz="2200" dirty="0">
                <a:solidFill>
                  <a:srgbClr val="000000"/>
                </a:solidFill>
                <a:effectLst/>
                <a:latin typeface="Calibri" panose="020F0502020204030204" pitchFamily="34" charset="0"/>
                <a:ea typeface="Times New Roman" panose="02020603050405020304" pitchFamily="18" charset="0"/>
              </a:rPr>
              <a:t>Texas Oncology/ Baylor Charles A. Sammons Cancer Center</a:t>
            </a:r>
            <a:br>
              <a:rPr lang="en-US" sz="2200" dirty="0">
                <a:solidFill>
                  <a:srgbClr val="000000"/>
                </a:solidFill>
                <a:effectLst/>
                <a:latin typeface="Calibri" panose="020F0502020204030204" pitchFamily="34" charset="0"/>
                <a:ea typeface="Times New Roman" panose="02020603050405020304" pitchFamily="18" charset="0"/>
              </a:rPr>
            </a:br>
            <a:r>
              <a:rPr lang="en-US" sz="2200" dirty="0">
                <a:solidFill>
                  <a:srgbClr val="000000"/>
                </a:solidFill>
                <a:effectLst/>
                <a:latin typeface="Calibri" panose="020F0502020204030204" pitchFamily="34" charset="0"/>
                <a:ea typeface="Times New Roman" panose="02020603050405020304" pitchFamily="18" charset="0"/>
              </a:rPr>
              <a:t>Dallas, Texas</a:t>
            </a:r>
            <a:endParaRPr lang="en-US" sz="2200" dirty="0">
              <a:effectLst/>
              <a:latin typeface="Calibri" panose="020F0502020204030204" pitchFamily="34" charset="0"/>
              <a:ea typeface="Calibri" panose="020F0502020204030204" pitchFamily="34" charset="0"/>
            </a:endParaRPr>
          </a:p>
          <a:p>
            <a:pPr marL="0" indent="0">
              <a:buNone/>
            </a:pPr>
            <a:r>
              <a:rPr lang="en-US" sz="2200" b="1" dirty="0">
                <a:solidFill>
                  <a:schemeClr val="accent3"/>
                </a:solidFill>
                <a:effectLst/>
                <a:latin typeface="+mn-lt"/>
                <a:ea typeface="Times New Roman" panose="02020603050405020304" pitchFamily="18" charset="0"/>
              </a:rPr>
              <a:t>Joyce O’Shaughnessy, MD: </a:t>
            </a:r>
            <a:r>
              <a:rPr lang="en-US" sz="2200" i="1" dirty="0">
                <a:effectLst/>
                <a:latin typeface="+mn-lt"/>
                <a:ea typeface="Times New Roman" panose="02020603050405020304" pitchFamily="18" charset="0"/>
              </a:rPr>
              <a:t>consultant/advisor/speaker:</a:t>
            </a:r>
            <a:r>
              <a:rPr lang="en-US" sz="2200" dirty="0">
                <a:effectLst/>
                <a:latin typeface="+mn-lt"/>
                <a:ea typeface="Times New Roman" panose="02020603050405020304" pitchFamily="18" charset="0"/>
              </a:rPr>
              <a:t> AbbVie, Agendia, Aptitude Health, AstraZeneca, Bayer, Bristol Myers Squibb, Caris, Carrick Therapeutics, Celgene, Daiichi Sankyo, Eisai, Exact Sciences, Fishawack Health, G1 Therapeutics, Genentech, Gilead Sciences, GlaxoSmithKline, Immunomedics, Incyte, Lilly, Loxo Oncology, Merck, Novartis, Ontada, Pfizer, Pharmacyclics, Pierre Fabre Pharmaceuticals, Prime Oncology, Puma Biotechnology, Roche, Samsung Bioepis, Sanofi, Seagen, Stemline Therapeutics, Synthon, Theralink, Veru. </a:t>
            </a:r>
            <a:endParaRPr lang="en-US" altLang="en-US" sz="2200" dirty="0">
              <a:latin typeface="+mn-lt"/>
            </a:endParaRPr>
          </a:p>
        </p:txBody>
      </p:sp>
    </p:spTree>
    <p:extLst>
      <p:ext uri="{BB962C8B-B14F-4D97-AF65-F5344CB8AC3E}">
        <p14:creationId xmlns:p14="http://schemas.microsoft.com/office/powerpoint/2010/main" val="1887415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a:xfrm>
            <a:off x="1244666" y="330201"/>
            <a:ext cx="9702668" cy="5250792"/>
          </a:xfrm>
        </p:spPr>
        <p:txBody>
          <a:bodyPr/>
          <a:lstStyle/>
          <a:p>
            <a:r>
              <a:rPr lang="en-US" altLang="en-US" dirty="0"/>
              <a:t>Hormone Receptor‒Positive </a:t>
            </a:r>
            <a:br>
              <a:rPr lang="en-US" altLang="en-US" dirty="0"/>
            </a:br>
            <a:r>
              <a:rPr lang="en-US" altLang="en-US" dirty="0"/>
              <a:t>Metastatic Breast Cancer</a:t>
            </a:r>
          </a:p>
        </p:txBody>
      </p:sp>
    </p:spTree>
    <p:extLst>
      <p:ext uri="{BB962C8B-B14F-4D97-AF65-F5344CB8AC3E}">
        <p14:creationId xmlns:p14="http://schemas.microsoft.com/office/powerpoint/2010/main" val="433857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5" name="Group 964">
            <a:extLst>
              <a:ext uri="{FF2B5EF4-FFF2-40B4-BE49-F238E27FC236}">
                <a16:creationId xmlns:a16="http://schemas.microsoft.com/office/drawing/2014/main" id="{8273F6CF-CEFA-452E-928B-A201EB107F6C}"/>
              </a:ext>
            </a:extLst>
          </p:cNvPr>
          <p:cNvGrpSpPr>
            <a:grpSpLocks/>
          </p:cNvGrpSpPr>
          <p:nvPr/>
        </p:nvGrpSpPr>
        <p:grpSpPr bwMode="auto">
          <a:xfrm>
            <a:off x="4419261" y="5395302"/>
            <a:ext cx="319652" cy="388612"/>
            <a:chOff x="2080648" y="5999162"/>
            <a:chExt cx="319652" cy="388613"/>
          </a:xfrm>
        </p:grpSpPr>
        <p:sp>
          <p:nvSpPr>
            <p:cNvPr id="1936" name="Oval 1935">
              <a:extLst>
                <a:ext uri="{FF2B5EF4-FFF2-40B4-BE49-F238E27FC236}">
                  <a16:creationId xmlns:a16="http://schemas.microsoft.com/office/drawing/2014/main" id="{7387ED12-6F29-4E20-AEDB-BFB4C2ABAD17}"/>
                </a:ext>
              </a:extLst>
            </p:cNvPr>
            <p:cNvSpPr/>
            <p:nvPr/>
          </p:nvSpPr>
          <p:spPr bwMode="auto">
            <a:xfrm>
              <a:off x="2080648" y="6030587"/>
              <a:ext cx="319652" cy="357188"/>
            </a:xfrm>
            <a:prstGeom prst="ellipse">
              <a:avLst/>
            </a:prstGeom>
            <a:solidFill>
              <a:schemeClr val="accent6">
                <a:lumMod val="40000"/>
                <a:lumOff val="60000"/>
              </a:schemeClr>
            </a:solidFill>
            <a:ln w="9525" cap="flat" cmpd="sng" algn="ctr">
              <a:noFill/>
              <a:prstDash val="solid"/>
              <a:round/>
              <a:headEnd type="none" w="med" len="med"/>
              <a:tailEnd type="none" w="med" len="med"/>
            </a:ln>
            <a:effectLst/>
          </p:spPr>
          <p:txBody>
            <a:bodyPr wrap="none" lIns="0" tIns="9144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rPr>
                <a:t>ER-</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endParaRPr>
            </a:p>
          </p:txBody>
        </p:sp>
        <p:sp>
          <p:nvSpPr>
            <p:cNvPr id="1937" name="Oval 1320">
              <a:extLst>
                <a:ext uri="{FF2B5EF4-FFF2-40B4-BE49-F238E27FC236}">
                  <a16:creationId xmlns:a16="http://schemas.microsoft.com/office/drawing/2014/main" id="{C1E58136-D3FA-411D-BA5A-4BB8169E7E40}"/>
                </a:ext>
              </a:extLst>
            </p:cNvPr>
            <p:cNvSpPr/>
            <p:nvPr/>
          </p:nvSpPr>
          <p:spPr bwMode="auto">
            <a:xfrm>
              <a:off x="2141537" y="5999162"/>
              <a:ext cx="173038" cy="17303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a:t>
              </a:r>
            </a:p>
          </p:txBody>
        </p:sp>
      </p:grpSp>
      <p:grpSp>
        <p:nvGrpSpPr>
          <p:cNvPr id="1938" name="Group 964">
            <a:extLst>
              <a:ext uri="{FF2B5EF4-FFF2-40B4-BE49-F238E27FC236}">
                <a16:creationId xmlns:a16="http://schemas.microsoft.com/office/drawing/2014/main" id="{AE81B868-BE4E-45B8-82FD-B92C0BB64234}"/>
              </a:ext>
            </a:extLst>
          </p:cNvPr>
          <p:cNvGrpSpPr>
            <a:grpSpLocks/>
          </p:cNvGrpSpPr>
          <p:nvPr/>
        </p:nvGrpSpPr>
        <p:grpSpPr bwMode="auto">
          <a:xfrm>
            <a:off x="4073722" y="5389665"/>
            <a:ext cx="319652" cy="388612"/>
            <a:chOff x="2080648" y="5999162"/>
            <a:chExt cx="319652" cy="388613"/>
          </a:xfrm>
        </p:grpSpPr>
        <p:sp>
          <p:nvSpPr>
            <p:cNvPr id="1939" name="Oval 1938">
              <a:extLst>
                <a:ext uri="{FF2B5EF4-FFF2-40B4-BE49-F238E27FC236}">
                  <a16:creationId xmlns:a16="http://schemas.microsoft.com/office/drawing/2014/main" id="{663862CA-12FA-47D8-B073-93924D536889}"/>
                </a:ext>
              </a:extLst>
            </p:cNvPr>
            <p:cNvSpPr/>
            <p:nvPr/>
          </p:nvSpPr>
          <p:spPr bwMode="auto">
            <a:xfrm>
              <a:off x="2080648" y="6030587"/>
              <a:ext cx="319652" cy="357188"/>
            </a:xfrm>
            <a:prstGeom prst="ellipse">
              <a:avLst/>
            </a:prstGeom>
            <a:solidFill>
              <a:schemeClr val="accent6">
                <a:lumMod val="40000"/>
                <a:lumOff val="60000"/>
              </a:schemeClr>
            </a:solidFill>
            <a:ln w="9525" cap="flat" cmpd="sng" algn="ctr">
              <a:noFill/>
              <a:prstDash val="solid"/>
              <a:round/>
              <a:headEnd type="none" w="med" len="med"/>
              <a:tailEnd type="none" w="med" len="med"/>
            </a:ln>
            <a:effectLst/>
          </p:spPr>
          <p:txBody>
            <a:bodyPr wrap="none" lIns="0" tIns="9144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rPr>
                <a:t>ER-</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endParaRPr>
            </a:p>
          </p:txBody>
        </p:sp>
        <p:sp>
          <p:nvSpPr>
            <p:cNvPr id="1940" name="Oval 1320">
              <a:extLst>
                <a:ext uri="{FF2B5EF4-FFF2-40B4-BE49-F238E27FC236}">
                  <a16:creationId xmlns:a16="http://schemas.microsoft.com/office/drawing/2014/main" id="{85596EFA-BD48-4BD3-843F-EA37E046487F}"/>
                </a:ext>
              </a:extLst>
            </p:cNvPr>
            <p:cNvSpPr/>
            <p:nvPr/>
          </p:nvSpPr>
          <p:spPr bwMode="auto">
            <a:xfrm>
              <a:off x="2141537" y="5999162"/>
              <a:ext cx="173038" cy="17303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a:t>
              </a:r>
            </a:p>
          </p:txBody>
        </p:sp>
      </p:grpSp>
      <p:grpSp>
        <p:nvGrpSpPr>
          <p:cNvPr id="37962" name="Group 37961">
            <a:extLst>
              <a:ext uri="{FF2B5EF4-FFF2-40B4-BE49-F238E27FC236}">
                <a16:creationId xmlns:a16="http://schemas.microsoft.com/office/drawing/2014/main" id="{95307FFB-1171-4C7E-9523-985FBF1880E4}"/>
              </a:ext>
            </a:extLst>
          </p:cNvPr>
          <p:cNvGrpSpPr/>
          <p:nvPr/>
        </p:nvGrpSpPr>
        <p:grpSpPr>
          <a:xfrm>
            <a:off x="3675240" y="5868988"/>
            <a:ext cx="3759201" cy="358775"/>
            <a:chOff x="7250113" y="5868988"/>
            <a:chExt cx="3759201" cy="358775"/>
          </a:xfrm>
        </p:grpSpPr>
        <p:sp>
          <p:nvSpPr>
            <p:cNvPr id="18" name="Rectangle 5">
              <a:extLst>
                <a:ext uri="{FF2B5EF4-FFF2-40B4-BE49-F238E27FC236}">
                  <a16:creationId xmlns:a16="http://schemas.microsoft.com/office/drawing/2014/main" id="{63961C35-005F-408B-AC76-8F50EC70DF49}"/>
                </a:ext>
              </a:extLst>
            </p:cNvPr>
            <p:cNvSpPr>
              <a:spLocks noChangeArrowheads="1"/>
            </p:cNvSpPr>
            <p:nvPr/>
          </p:nvSpPr>
          <p:spPr bwMode="auto">
            <a:xfrm>
              <a:off x="7729538"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Rectangle 6">
              <a:extLst>
                <a:ext uri="{FF2B5EF4-FFF2-40B4-BE49-F238E27FC236}">
                  <a16:creationId xmlns:a16="http://schemas.microsoft.com/office/drawing/2014/main" id="{14ABC3CB-A6BB-4ACA-B431-FAEDEBA1BAAD}"/>
                </a:ext>
              </a:extLst>
            </p:cNvPr>
            <p:cNvSpPr>
              <a:spLocks noChangeArrowheads="1"/>
            </p:cNvSpPr>
            <p:nvPr/>
          </p:nvSpPr>
          <p:spPr bwMode="auto">
            <a:xfrm>
              <a:off x="7904163"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Rectangle 7">
              <a:extLst>
                <a:ext uri="{FF2B5EF4-FFF2-40B4-BE49-F238E27FC236}">
                  <a16:creationId xmlns:a16="http://schemas.microsoft.com/office/drawing/2014/main" id="{30A4DFA2-CE73-49EC-B63C-D246E345997D}"/>
                </a:ext>
              </a:extLst>
            </p:cNvPr>
            <p:cNvSpPr>
              <a:spLocks noChangeArrowheads="1"/>
            </p:cNvSpPr>
            <p:nvPr/>
          </p:nvSpPr>
          <p:spPr bwMode="auto">
            <a:xfrm>
              <a:off x="7958138"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Rectangle 8">
              <a:extLst>
                <a:ext uri="{FF2B5EF4-FFF2-40B4-BE49-F238E27FC236}">
                  <a16:creationId xmlns:a16="http://schemas.microsoft.com/office/drawing/2014/main" id="{B68590ED-3E4E-423E-91D4-D3BBD8576EBB}"/>
                </a:ext>
              </a:extLst>
            </p:cNvPr>
            <p:cNvSpPr>
              <a:spLocks noChangeArrowheads="1"/>
            </p:cNvSpPr>
            <p:nvPr/>
          </p:nvSpPr>
          <p:spPr bwMode="auto">
            <a:xfrm>
              <a:off x="7315201"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Rectangle 9">
              <a:extLst>
                <a:ext uri="{FF2B5EF4-FFF2-40B4-BE49-F238E27FC236}">
                  <a16:creationId xmlns:a16="http://schemas.microsoft.com/office/drawing/2014/main" id="{CE4B550F-F2D5-483C-84E8-F5D59CA181F1}"/>
                </a:ext>
              </a:extLst>
            </p:cNvPr>
            <p:cNvSpPr>
              <a:spLocks noChangeArrowheads="1"/>
            </p:cNvSpPr>
            <p:nvPr/>
          </p:nvSpPr>
          <p:spPr bwMode="auto">
            <a:xfrm>
              <a:off x="7370763"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Rectangle 10">
              <a:extLst>
                <a:ext uri="{FF2B5EF4-FFF2-40B4-BE49-F238E27FC236}">
                  <a16:creationId xmlns:a16="http://schemas.microsoft.com/office/drawing/2014/main" id="{ADB578B1-8694-401E-90D3-7B34AEEE2E38}"/>
                </a:ext>
              </a:extLst>
            </p:cNvPr>
            <p:cNvSpPr>
              <a:spLocks noChangeArrowheads="1"/>
            </p:cNvSpPr>
            <p:nvPr/>
          </p:nvSpPr>
          <p:spPr bwMode="auto">
            <a:xfrm>
              <a:off x="7670801"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Rectangle 11">
              <a:extLst>
                <a:ext uri="{FF2B5EF4-FFF2-40B4-BE49-F238E27FC236}">
                  <a16:creationId xmlns:a16="http://schemas.microsoft.com/office/drawing/2014/main" id="{04A99437-E126-4895-B437-CF106B807DE0}"/>
                </a:ext>
              </a:extLst>
            </p:cNvPr>
            <p:cNvSpPr>
              <a:spLocks noChangeArrowheads="1"/>
            </p:cNvSpPr>
            <p:nvPr/>
          </p:nvSpPr>
          <p:spPr bwMode="auto">
            <a:xfrm>
              <a:off x="7612063"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Rectangle 12">
              <a:extLst>
                <a:ext uri="{FF2B5EF4-FFF2-40B4-BE49-F238E27FC236}">
                  <a16:creationId xmlns:a16="http://schemas.microsoft.com/office/drawing/2014/main" id="{9142B85E-045D-4919-9AF9-4459F25BA108}"/>
                </a:ext>
              </a:extLst>
            </p:cNvPr>
            <p:cNvSpPr>
              <a:spLocks noChangeArrowheads="1"/>
            </p:cNvSpPr>
            <p:nvPr/>
          </p:nvSpPr>
          <p:spPr bwMode="auto">
            <a:xfrm>
              <a:off x="7553326"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Freeform 13">
              <a:extLst>
                <a:ext uri="{FF2B5EF4-FFF2-40B4-BE49-F238E27FC236}">
                  <a16:creationId xmlns:a16="http://schemas.microsoft.com/office/drawing/2014/main" id="{B4AA7AE6-C799-49E9-9776-3C159D6E2AED}"/>
                </a:ext>
              </a:extLst>
            </p:cNvPr>
            <p:cNvSpPr>
              <a:spLocks/>
            </p:cNvSpPr>
            <p:nvPr/>
          </p:nvSpPr>
          <p:spPr bwMode="auto">
            <a:xfrm>
              <a:off x="7258051"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Freeform 14">
              <a:extLst>
                <a:ext uri="{FF2B5EF4-FFF2-40B4-BE49-F238E27FC236}">
                  <a16:creationId xmlns:a16="http://schemas.microsoft.com/office/drawing/2014/main" id="{F61F2A7A-D2FE-4ED2-AE0A-76312F579F0C}"/>
                </a:ext>
              </a:extLst>
            </p:cNvPr>
            <p:cNvSpPr>
              <a:spLocks noEditPoints="1"/>
            </p:cNvSpPr>
            <p:nvPr/>
          </p:nvSpPr>
          <p:spPr bwMode="auto">
            <a:xfrm>
              <a:off x="7250113"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Freeform 15">
              <a:extLst>
                <a:ext uri="{FF2B5EF4-FFF2-40B4-BE49-F238E27FC236}">
                  <a16:creationId xmlns:a16="http://schemas.microsoft.com/office/drawing/2014/main" id="{F4C767D7-1456-4F93-A9A6-BE5C79A15DEF}"/>
                </a:ext>
              </a:extLst>
            </p:cNvPr>
            <p:cNvSpPr>
              <a:spLocks/>
            </p:cNvSpPr>
            <p:nvPr/>
          </p:nvSpPr>
          <p:spPr bwMode="auto">
            <a:xfrm>
              <a:off x="7258051"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Freeform 16">
              <a:extLst>
                <a:ext uri="{FF2B5EF4-FFF2-40B4-BE49-F238E27FC236}">
                  <a16:creationId xmlns:a16="http://schemas.microsoft.com/office/drawing/2014/main" id="{1FFB40BD-7400-4A9A-97E3-853B0B04D052}"/>
                </a:ext>
              </a:extLst>
            </p:cNvPr>
            <p:cNvSpPr>
              <a:spLocks noEditPoints="1"/>
            </p:cNvSpPr>
            <p:nvPr/>
          </p:nvSpPr>
          <p:spPr bwMode="auto">
            <a:xfrm>
              <a:off x="7250113"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Rectangle 17">
              <a:extLst>
                <a:ext uri="{FF2B5EF4-FFF2-40B4-BE49-F238E27FC236}">
                  <a16:creationId xmlns:a16="http://schemas.microsoft.com/office/drawing/2014/main" id="{34B014A6-F94B-4E1F-AB0E-EBEAD7332F75}"/>
                </a:ext>
              </a:extLst>
            </p:cNvPr>
            <p:cNvSpPr>
              <a:spLocks noChangeArrowheads="1"/>
            </p:cNvSpPr>
            <p:nvPr/>
          </p:nvSpPr>
          <p:spPr bwMode="auto">
            <a:xfrm>
              <a:off x="9952038"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Rectangle 18">
              <a:extLst>
                <a:ext uri="{FF2B5EF4-FFF2-40B4-BE49-F238E27FC236}">
                  <a16:creationId xmlns:a16="http://schemas.microsoft.com/office/drawing/2014/main" id="{7FED66DA-ACE5-47C9-BAB1-17DE6BA49529}"/>
                </a:ext>
              </a:extLst>
            </p:cNvPr>
            <p:cNvSpPr>
              <a:spLocks noChangeArrowheads="1"/>
            </p:cNvSpPr>
            <p:nvPr/>
          </p:nvSpPr>
          <p:spPr bwMode="auto">
            <a:xfrm>
              <a:off x="10126663"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0" name="Rectangle 19">
              <a:extLst>
                <a:ext uri="{FF2B5EF4-FFF2-40B4-BE49-F238E27FC236}">
                  <a16:creationId xmlns:a16="http://schemas.microsoft.com/office/drawing/2014/main" id="{DA3EE219-5361-49B3-8349-7F7C8B5CEA6E}"/>
                </a:ext>
              </a:extLst>
            </p:cNvPr>
            <p:cNvSpPr>
              <a:spLocks noChangeArrowheads="1"/>
            </p:cNvSpPr>
            <p:nvPr/>
          </p:nvSpPr>
          <p:spPr bwMode="auto">
            <a:xfrm>
              <a:off x="10180638"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1" name="Rectangle 20">
              <a:extLst>
                <a:ext uri="{FF2B5EF4-FFF2-40B4-BE49-F238E27FC236}">
                  <a16:creationId xmlns:a16="http://schemas.microsoft.com/office/drawing/2014/main" id="{7AAAA5BB-5F40-4284-B855-1DD9347D6656}"/>
                </a:ext>
              </a:extLst>
            </p:cNvPr>
            <p:cNvSpPr>
              <a:spLocks noChangeArrowheads="1"/>
            </p:cNvSpPr>
            <p:nvPr/>
          </p:nvSpPr>
          <p:spPr bwMode="auto">
            <a:xfrm>
              <a:off x="9537701"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6" name="Rectangle 21">
              <a:extLst>
                <a:ext uri="{FF2B5EF4-FFF2-40B4-BE49-F238E27FC236}">
                  <a16:creationId xmlns:a16="http://schemas.microsoft.com/office/drawing/2014/main" id="{E4B7ED4B-FB8A-4D38-8488-43DAE981F15B}"/>
                </a:ext>
              </a:extLst>
            </p:cNvPr>
            <p:cNvSpPr>
              <a:spLocks noChangeArrowheads="1"/>
            </p:cNvSpPr>
            <p:nvPr/>
          </p:nvSpPr>
          <p:spPr bwMode="auto">
            <a:xfrm>
              <a:off x="9593263"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7" name="Rectangle 22">
              <a:extLst>
                <a:ext uri="{FF2B5EF4-FFF2-40B4-BE49-F238E27FC236}">
                  <a16:creationId xmlns:a16="http://schemas.microsoft.com/office/drawing/2014/main" id="{EBC31962-EED6-4EAC-ACE1-A6F40B0D33E2}"/>
                </a:ext>
              </a:extLst>
            </p:cNvPr>
            <p:cNvSpPr>
              <a:spLocks noChangeArrowheads="1"/>
            </p:cNvSpPr>
            <p:nvPr/>
          </p:nvSpPr>
          <p:spPr bwMode="auto">
            <a:xfrm>
              <a:off x="9893301"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9" name="Rectangle 23">
              <a:extLst>
                <a:ext uri="{FF2B5EF4-FFF2-40B4-BE49-F238E27FC236}">
                  <a16:creationId xmlns:a16="http://schemas.microsoft.com/office/drawing/2014/main" id="{EC44CE83-F916-43AF-AF83-27B2EDA22B2F}"/>
                </a:ext>
              </a:extLst>
            </p:cNvPr>
            <p:cNvSpPr>
              <a:spLocks noChangeArrowheads="1"/>
            </p:cNvSpPr>
            <p:nvPr/>
          </p:nvSpPr>
          <p:spPr bwMode="auto">
            <a:xfrm>
              <a:off x="9834563"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0" name="Rectangle 24">
              <a:extLst>
                <a:ext uri="{FF2B5EF4-FFF2-40B4-BE49-F238E27FC236}">
                  <a16:creationId xmlns:a16="http://schemas.microsoft.com/office/drawing/2014/main" id="{F7EE9314-E7EF-4754-B602-6A1F6137D917}"/>
                </a:ext>
              </a:extLst>
            </p:cNvPr>
            <p:cNvSpPr>
              <a:spLocks noChangeArrowheads="1"/>
            </p:cNvSpPr>
            <p:nvPr/>
          </p:nvSpPr>
          <p:spPr bwMode="auto">
            <a:xfrm>
              <a:off x="9775826"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1" name="Freeform 25">
              <a:extLst>
                <a:ext uri="{FF2B5EF4-FFF2-40B4-BE49-F238E27FC236}">
                  <a16:creationId xmlns:a16="http://schemas.microsoft.com/office/drawing/2014/main" id="{33394604-5EBE-4DF4-A886-7113DD560938}"/>
                </a:ext>
              </a:extLst>
            </p:cNvPr>
            <p:cNvSpPr>
              <a:spLocks/>
            </p:cNvSpPr>
            <p:nvPr/>
          </p:nvSpPr>
          <p:spPr bwMode="auto">
            <a:xfrm>
              <a:off x="9480551" y="5881688"/>
              <a:ext cx="777875" cy="339725"/>
            </a:xfrm>
            <a:custGeom>
              <a:avLst/>
              <a:gdLst>
                <a:gd name="T0" fmla="*/ 44 w 981"/>
                <a:gd name="T1" fmla="*/ 71 h 427"/>
                <a:gd name="T2" fmla="*/ 74 w 981"/>
                <a:gd name="T3" fmla="*/ 76 h 427"/>
                <a:gd name="T4" fmla="*/ 124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3 w 981"/>
                <a:gd name="T17" fmla="*/ 399 h 427"/>
                <a:gd name="T18" fmla="*/ 434 w 981"/>
                <a:gd name="T19" fmla="*/ 419 h 427"/>
                <a:gd name="T20" fmla="*/ 490 w 981"/>
                <a:gd name="T21" fmla="*/ 427 h 427"/>
                <a:gd name="T22" fmla="*/ 528 w 981"/>
                <a:gd name="T23" fmla="*/ 424 h 427"/>
                <a:gd name="T24" fmla="*/ 581 w 981"/>
                <a:gd name="T25" fmla="*/ 407 h 427"/>
                <a:gd name="T26" fmla="*/ 626 w 981"/>
                <a:gd name="T27" fmla="*/ 379 h 427"/>
                <a:gd name="T28" fmla="*/ 666 w 981"/>
                <a:gd name="T29" fmla="*/ 343 h 427"/>
                <a:gd name="T30" fmla="*/ 701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7 w 981"/>
                <a:gd name="T45" fmla="*/ 63 h 427"/>
                <a:gd name="T46" fmla="*/ 979 w 981"/>
                <a:gd name="T47" fmla="*/ 46 h 427"/>
                <a:gd name="T48" fmla="*/ 980 w 981"/>
                <a:gd name="T49" fmla="*/ 26 h 427"/>
                <a:gd name="T50" fmla="*/ 973 w 981"/>
                <a:gd name="T51" fmla="*/ 10 h 427"/>
                <a:gd name="T52" fmla="*/ 955 w 981"/>
                <a:gd name="T53" fmla="*/ 0 h 427"/>
                <a:gd name="T54" fmla="*/ 927 w 981"/>
                <a:gd name="T55" fmla="*/ 1 h 427"/>
                <a:gd name="T56" fmla="*/ 873 w 981"/>
                <a:gd name="T57" fmla="*/ 13 h 427"/>
                <a:gd name="T58" fmla="*/ 825 w 981"/>
                <a:gd name="T59" fmla="*/ 37 h 427"/>
                <a:gd name="T60" fmla="*/ 784 w 981"/>
                <a:gd name="T61" fmla="*/ 70 h 427"/>
                <a:gd name="T62" fmla="*/ 747 w 981"/>
                <a:gd name="T63" fmla="*/ 110 h 427"/>
                <a:gd name="T64" fmla="*/ 714 w 981"/>
                <a:gd name="T65" fmla="*/ 156 h 427"/>
                <a:gd name="T66" fmla="*/ 649 w 981"/>
                <a:gd name="T67" fmla="*/ 255 h 427"/>
                <a:gd name="T68" fmla="*/ 610 w 981"/>
                <a:gd name="T69" fmla="*/ 301 h 427"/>
                <a:gd name="T70" fmla="*/ 565 w 981"/>
                <a:gd name="T71" fmla="*/ 336 h 427"/>
                <a:gd name="T72" fmla="*/ 530 w 981"/>
                <a:gd name="T73" fmla="*/ 350 h 427"/>
                <a:gd name="T74" fmla="*/ 500 w 981"/>
                <a:gd name="T75" fmla="*/ 355 h 427"/>
                <a:gd name="T76" fmla="*/ 479 w 981"/>
                <a:gd name="T77" fmla="*/ 355 h 427"/>
                <a:gd name="T78" fmla="*/ 449 w 981"/>
                <a:gd name="T79" fmla="*/ 350 h 427"/>
                <a:gd name="T80" fmla="*/ 414 w 981"/>
                <a:gd name="T81" fmla="*/ 336 h 427"/>
                <a:gd name="T82" fmla="*/ 369 w 981"/>
                <a:gd name="T83" fmla="*/ 301 h 427"/>
                <a:gd name="T84" fmla="*/ 331 w 981"/>
                <a:gd name="T85" fmla="*/ 255 h 427"/>
                <a:gd name="T86" fmla="*/ 267 w 981"/>
                <a:gd name="T87" fmla="*/ 156 h 427"/>
                <a:gd name="T88" fmla="*/ 233 w 981"/>
                <a:gd name="T89" fmla="*/ 110 h 427"/>
                <a:gd name="T90" fmla="*/ 196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2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4" y="74"/>
                  </a:lnTo>
                  <a:lnTo>
                    <a:pt x="74" y="76"/>
                  </a:lnTo>
                  <a:lnTo>
                    <a:pt x="91" y="82"/>
                  </a:lnTo>
                  <a:lnTo>
                    <a:pt x="109" y="91"/>
                  </a:lnTo>
                  <a:lnTo>
                    <a:pt x="124" y="101"/>
                  </a:lnTo>
                  <a:lnTo>
                    <a:pt x="140" y="112"/>
                  </a:lnTo>
                  <a:lnTo>
                    <a:pt x="153" y="126"/>
                  </a:lnTo>
                  <a:lnTo>
                    <a:pt x="167" y="140"/>
                  </a:lnTo>
                  <a:lnTo>
                    <a:pt x="179"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3" y="399"/>
                  </a:lnTo>
                  <a:lnTo>
                    <a:pt x="400" y="407"/>
                  </a:lnTo>
                  <a:lnTo>
                    <a:pt x="416" y="413"/>
                  </a:lnTo>
                  <a:lnTo>
                    <a:pt x="434" y="419"/>
                  </a:lnTo>
                  <a:lnTo>
                    <a:pt x="452" y="424"/>
                  </a:lnTo>
                  <a:lnTo>
                    <a:pt x="470" y="426"/>
                  </a:lnTo>
                  <a:lnTo>
                    <a:pt x="490" y="427"/>
                  </a:lnTo>
                  <a:lnTo>
                    <a:pt x="490" y="427"/>
                  </a:lnTo>
                  <a:lnTo>
                    <a:pt x="509" y="426"/>
                  </a:lnTo>
                  <a:lnTo>
                    <a:pt x="528" y="424"/>
                  </a:lnTo>
                  <a:lnTo>
                    <a:pt x="546" y="419"/>
                  </a:lnTo>
                  <a:lnTo>
                    <a:pt x="564" y="413"/>
                  </a:lnTo>
                  <a:lnTo>
                    <a:pt x="581" y="407"/>
                  </a:lnTo>
                  <a:lnTo>
                    <a:pt x="596" y="399"/>
                  </a:lnTo>
                  <a:lnTo>
                    <a:pt x="611" y="389"/>
                  </a:lnTo>
                  <a:lnTo>
                    <a:pt x="626" y="379"/>
                  </a:lnTo>
                  <a:lnTo>
                    <a:pt x="639" y="368"/>
                  </a:lnTo>
                  <a:lnTo>
                    <a:pt x="653" y="355"/>
                  </a:lnTo>
                  <a:lnTo>
                    <a:pt x="666" y="343"/>
                  </a:lnTo>
                  <a:lnTo>
                    <a:pt x="679" y="329"/>
                  </a:lnTo>
                  <a:lnTo>
                    <a:pt x="690" y="315"/>
                  </a:lnTo>
                  <a:lnTo>
                    <a:pt x="701" y="301"/>
                  </a:lnTo>
                  <a:lnTo>
                    <a:pt x="723" y="270"/>
                  </a:lnTo>
                  <a:lnTo>
                    <a:pt x="723" y="270"/>
                  </a:lnTo>
                  <a:lnTo>
                    <a:pt x="745" y="237"/>
                  </a:lnTo>
                  <a:lnTo>
                    <a:pt x="766" y="204"/>
                  </a:lnTo>
                  <a:lnTo>
                    <a:pt x="788" y="170"/>
                  </a:lnTo>
                  <a:lnTo>
                    <a:pt x="800" y="155"/>
                  </a:lnTo>
                  <a:lnTo>
                    <a:pt x="813" y="140"/>
                  </a:lnTo>
                  <a:lnTo>
                    <a:pt x="826" y="126"/>
                  </a:lnTo>
                  <a:lnTo>
                    <a:pt x="841" y="112"/>
                  </a:lnTo>
                  <a:lnTo>
                    <a:pt x="855" y="101"/>
                  </a:lnTo>
                  <a:lnTo>
                    <a:pt x="871" y="91"/>
                  </a:lnTo>
                  <a:lnTo>
                    <a:pt x="888" y="82"/>
                  </a:lnTo>
                  <a:lnTo>
                    <a:pt x="907" y="76"/>
                  </a:lnTo>
                  <a:lnTo>
                    <a:pt x="916" y="74"/>
                  </a:lnTo>
                  <a:lnTo>
                    <a:pt x="926" y="72"/>
                  </a:lnTo>
                  <a:lnTo>
                    <a:pt x="936" y="71"/>
                  </a:lnTo>
                  <a:lnTo>
                    <a:pt x="947" y="70"/>
                  </a:lnTo>
                  <a:lnTo>
                    <a:pt x="947" y="70"/>
                  </a:lnTo>
                  <a:lnTo>
                    <a:pt x="955" y="69"/>
                  </a:lnTo>
                  <a:lnTo>
                    <a:pt x="961" y="67"/>
                  </a:lnTo>
                  <a:lnTo>
                    <a:pt x="967" y="63"/>
                  </a:lnTo>
                  <a:lnTo>
                    <a:pt x="973" y="59"/>
                  </a:lnTo>
                  <a:lnTo>
                    <a:pt x="976" y="52"/>
                  </a:lnTo>
                  <a:lnTo>
                    <a:pt x="979" y="46"/>
                  </a:lnTo>
                  <a:lnTo>
                    <a:pt x="980" y="40"/>
                  </a:lnTo>
                  <a:lnTo>
                    <a:pt x="981" y="34"/>
                  </a:lnTo>
                  <a:lnTo>
                    <a:pt x="980" y="26"/>
                  </a:lnTo>
                  <a:lnTo>
                    <a:pt x="979" y="20"/>
                  </a:lnTo>
                  <a:lnTo>
                    <a:pt x="976" y="15"/>
                  </a:lnTo>
                  <a:lnTo>
                    <a:pt x="973" y="10"/>
                  </a:lnTo>
                  <a:lnTo>
                    <a:pt x="967" y="5"/>
                  </a:lnTo>
                  <a:lnTo>
                    <a:pt x="961" y="2"/>
                  </a:lnTo>
                  <a:lnTo>
                    <a:pt x="955" y="0"/>
                  </a:lnTo>
                  <a:lnTo>
                    <a:pt x="947" y="0"/>
                  </a:lnTo>
                  <a:lnTo>
                    <a:pt x="947" y="0"/>
                  </a:lnTo>
                  <a:lnTo>
                    <a:pt x="927" y="1"/>
                  </a:lnTo>
                  <a:lnTo>
                    <a:pt x="908" y="4"/>
                  </a:lnTo>
                  <a:lnTo>
                    <a:pt x="890" y="8"/>
                  </a:lnTo>
                  <a:lnTo>
                    <a:pt x="873" y="13"/>
                  </a:lnTo>
                  <a:lnTo>
                    <a:pt x="856" y="20"/>
                  </a:lnTo>
                  <a:lnTo>
                    <a:pt x="841" y="27"/>
                  </a:lnTo>
                  <a:lnTo>
                    <a:pt x="825" y="37"/>
                  </a:lnTo>
                  <a:lnTo>
                    <a:pt x="811" y="47"/>
                  </a:lnTo>
                  <a:lnTo>
                    <a:pt x="797" y="57"/>
                  </a:lnTo>
                  <a:lnTo>
                    <a:pt x="784" y="70"/>
                  </a:lnTo>
                  <a:lnTo>
                    <a:pt x="771" y="82"/>
                  </a:lnTo>
                  <a:lnTo>
                    <a:pt x="759" y="96"/>
                  </a:lnTo>
                  <a:lnTo>
                    <a:pt x="747" y="110"/>
                  </a:lnTo>
                  <a:lnTo>
                    <a:pt x="735" y="125"/>
                  </a:lnTo>
                  <a:lnTo>
                    <a:pt x="714" y="156"/>
                  </a:lnTo>
                  <a:lnTo>
                    <a:pt x="714" y="156"/>
                  </a:lnTo>
                  <a:lnTo>
                    <a:pt x="693" y="188"/>
                  </a:lnTo>
                  <a:lnTo>
                    <a:pt x="671" y="221"/>
                  </a:lnTo>
                  <a:lnTo>
                    <a:pt x="649" y="255"/>
                  </a:lnTo>
                  <a:lnTo>
                    <a:pt x="636" y="271"/>
                  </a:lnTo>
                  <a:lnTo>
                    <a:pt x="624" y="286"/>
                  </a:lnTo>
                  <a:lnTo>
                    <a:pt x="610" y="301"/>
                  </a:lnTo>
                  <a:lnTo>
                    <a:pt x="596" y="314"/>
                  </a:lnTo>
                  <a:lnTo>
                    <a:pt x="582" y="325"/>
                  </a:lnTo>
                  <a:lnTo>
                    <a:pt x="565" y="336"/>
                  </a:lnTo>
                  <a:lnTo>
                    <a:pt x="549" y="344"/>
                  </a:lnTo>
                  <a:lnTo>
                    <a:pt x="539" y="348"/>
                  </a:lnTo>
                  <a:lnTo>
                    <a:pt x="530" y="350"/>
                  </a:lnTo>
                  <a:lnTo>
                    <a:pt x="521" y="352"/>
                  </a:lnTo>
                  <a:lnTo>
                    <a:pt x="510" y="354"/>
                  </a:lnTo>
                  <a:lnTo>
                    <a:pt x="500" y="355"/>
                  </a:lnTo>
                  <a:lnTo>
                    <a:pt x="490" y="355"/>
                  </a:lnTo>
                  <a:lnTo>
                    <a:pt x="490" y="355"/>
                  </a:lnTo>
                  <a:lnTo>
                    <a:pt x="479" y="355"/>
                  </a:lnTo>
                  <a:lnTo>
                    <a:pt x="469" y="354"/>
                  </a:lnTo>
                  <a:lnTo>
                    <a:pt x="460" y="352"/>
                  </a:lnTo>
                  <a:lnTo>
                    <a:pt x="449" y="350"/>
                  </a:lnTo>
                  <a:lnTo>
                    <a:pt x="440" y="348"/>
                  </a:lnTo>
                  <a:lnTo>
                    <a:pt x="432" y="344"/>
                  </a:lnTo>
                  <a:lnTo>
                    <a:pt x="414" y="336"/>
                  </a:lnTo>
                  <a:lnTo>
                    <a:pt x="399" y="325"/>
                  </a:lnTo>
                  <a:lnTo>
                    <a:pt x="383" y="314"/>
                  </a:lnTo>
                  <a:lnTo>
                    <a:pt x="369" y="301"/>
                  </a:lnTo>
                  <a:lnTo>
                    <a:pt x="356" y="286"/>
                  </a:lnTo>
                  <a:lnTo>
                    <a:pt x="343" y="271"/>
                  </a:lnTo>
                  <a:lnTo>
                    <a:pt x="331" y="255"/>
                  </a:lnTo>
                  <a:lnTo>
                    <a:pt x="308" y="221"/>
                  </a:lnTo>
                  <a:lnTo>
                    <a:pt x="287" y="188"/>
                  </a:lnTo>
                  <a:lnTo>
                    <a:pt x="267" y="156"/>
                  </a:lnTo>
                  <a:lnTo>
                    <a:pt x="267" y="156"/>
                  </a:lnTo>
                  <a:lnTo>
                    <a:pt x="244" y="125"/>
                  </a:lnTo>
                  <a:lnTo>
                    <a:pt x="233" y="110"/>
                  </a:lnTo>
                  <a:lnTo>
                    <a:pt x="221" y="96"/>
                  </a:lnTo>
                  <a:lnTo>
                    <a:pt x="209" y="82"/>
                  </a:lnTo>
                  <a:lnTo>
                    <a:pt x="196" y="70"/>
                  </a:lnTo>
                  <a:lnTo>
                    <a:pt x="182" y="57"/>
                  </a:lnTo>
                  <a:lnTo>
                    <a:pt x="169" y="47"/>
                  </a:lnTo>
                  <a:lnTo>
                    <a:pt x="154" y="37"/>
                  </a:lnTo>
                  <a:lnTo>
                    <a:pt x="139" y="27"/>
                  </a:lnTo>
                  <a:lnTo>
                    <a:pt x="123" y="20"/>
                  </a:lnTo>
                  <a:lnTo>
                    <a:pt x="107" y="13"/>
                  </a:lnTo>
                  <a:lnTo>
                    <a:pt x="89" y="8"/>
                  </a:lnTo>
                  <a:lnTo>
                    <a:pt x="72" y="4"/>
                  </a:lnTo>
                  <a:lnTo>
                    <a:pt x="53" y="1"/>
                  </a:lnTo>
                  <a:lnTo>
                    <a:pt x="34" y="0"/>
                  </a:lnTo>
                  <a:lnTo>
                    <a:pt x="34" y="0"/>
                  </a:lnTo>
                  <a:lnTo>
                    <a:pt x="25" y="0"/>
                  </a:lnTo>
                  <a:lnTo>
                    <a:pt x="18" y="2"/>
                  </a:lnTo>
                  <a:lnTo>
                    <a:pt x="12" y="5"/>
                  </a:lnTo>
                  <a:lnTo>
                    <a:pt x="8" y="10"/>
                  </a:lnTo>
                  <a:lnTo>
                    <a:pt x="4" y="15"/>
                  </a:lnTo>
                  <a:lnTo>
                    <a:pt x="2" y="20"/>
                  </a:lnTo>
                  <a:lnTo>
                    <a:pt x="0" y="26"/>
                  </a:lnTo>
                  <a:lnTo>
                    <a:pt x="0" y="34"/>
                  </a:lnTo>
                  <a:lnTo>
                    <a:pt x="0" y="40"/>
                  </a:lnTo>
                  <a:lnTo>
                    <a:pt x="2" y="46"/>
                  </a:lnTo>
                  <a:lnTo>
                    <a:pt x="4" y="52"/>
                  </a:lnTo>
                  <a:lnTo>
                    <a:pt x="8" y="59"/>
                  </a:lnTo>
                  <a:lnTo>
                    <a:pt x="12" y="63"/>
                  </a:lnTo>
                  <a:lnTo>
                    <a:pt x="18" y="67"/>
                  </a:lnTo>
                  <a:lnTo>
                    <a:pt x="25"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2" name="Freeform 26">
              <a:extLst>
                <a:ext uri="{FF2B5EF4-FFF2-40B4-BE49-F238E27FC236}">
                  <a16:creationId xmlns:a16="http://schemas.microsoft.com/office/drawing/2014/main" id="{B20941BD-A1E0-4D4C-985A-17D46B8564E2}"/>
                </a:ext>
              </a:extLst>
            </p:cNvPr>
            <p:cNvSpPr>
              <a:spLocks noEditPoints="1"/>
            </p:cNvSpPr>
            <p:nvPr/>
          </p:nvSpPr>
          <p:spPr bwMode="auto">
            <a:xfrm>
              <a:off x="9472613" y="5875338"/>
              <a:ext cx="793750" cy="352425"/>
            </a:xfrm>
            <a:custGeom>
              <a:avLst/>
              <a:gdLst>
                <a:gd name="T0" fmla="*/ 3 w 999"/>
                <a:gd name="T1" fmla="*/ 26 h 445"/>
                <a:gd name="T2" fmla="*/ 44 w 999"/>
                <a:gd name="T3" fmla="*/ 0 h 445"/>
                <a:gd name="T4" fmla="*/ 143 w 999"/>
                <a:gd name="T5" fmla="*/ 24 h 445"/>
                <a:gd name="T6" fmla="*/ 230 w 999"/>
                <a:gd name="T7" fmla="*/ 92 h 445"/>
                <a:gd name="T8" fmla="*/ 309 w 999"/>
                <a:gd name="T9" fmla="*/ 200 h 445"/>
                <a:gd name="T10" fmla="*/ 376 w 999"/>
                <a:gd name="T11" fmla="*/ 294 h 445"/>
                <a:gd name="T12" fmla="*/ 452 w 999"/>
                <a:gd name="T13" fmla="*/ 349 h 445"/>
                <a:gd name="T14" fmla="*/ 533 w 999"/>
                <a:gd name="T15" fmla="*/ 353 h 445"/>
                <a:gd name="T16" fmla="*/ 612 w 999"/>
                <a:gd name="T17" fmla="*/ 306 h 445"/>
                <a:gd name="T18" fmla="*/ 691 w 999"/>
                <a:gd name="T19" fmla="*/ 200 h 445"/>
                <a:gd name="T20" fmla="*/ 758 w 999"/>
                <a:gd name="T21" fmla="*/ 106 h 445"/>
                <a:gd name="T22" fmla="*/ 841 w 999"/>
                <a:gd name="T23" fmla="*/ 33 h 445"/>
                <a:gd name="T24" fmla="*/ 957 w 999"/>
                <a:gd name="T25" fmla="*/ 0 h 445"/>
                <a:gd name="T26" fmla="*/ 993 w 999"/>
                <a:gd name="T27" fmla="*/ 19 h 445"/>
                <a:gd name="T28" fmla="*/ 997 w 999"/>
                <a:gd name="T29" fmla="*/ 59 h 445"/>
                <a:gd name="T30" fmla="*/ 957 w 999"/>
                <a:gd name="T31" fmla="*/ 89 h 445"/>
                <a:gd name="T32" fmla="*/ 880 w 999"/>
                <a:gd name="T33" fmla="*/ 111 h 445"/>
                <a:gd name="T34" fmla="*/ 812 w 999"/>
                <a:gd name="T35" fmla="*/ 176 h 445"/>
                <a:gd name="T36" fmla="*/ 740 w 999"/>
                <a:gd name="T37" fmla="*/ 285 h 445"/>
                <a:gd name="T38" fmla="*/ 660 w 999"/>
                <a:gd name="T39" fmla="*/ 381 h 445"/>
                <a:gd name="T40" fmla="*/ 562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3 w 999"/>
                <a:gd name="T53" fmla="*/ 89 h 445"/>
                <a:gd name="T54" fmla="*/ 11 w 999"/>
                <a:gd name="T55" fmla="*/ 74 h 445"/>
                <a:gd name="T56" fmla="*/ 982 w 999"/>
                <a:gd name="T57" fmla="*/ 44 h 445"/>
                <a:gd name="T58" fmla="*/ 978 w 999"/>
                <a:gd name="T59" fmla="*/ 29 h 445"/>
                <a:gd name="T60" fmla="*/ 957 w 999"/>
                <a:gd name="T61" fmla="*/ 18 h 445"/>
                <a:gd name="T62" fmla="*/ 850 w 999"/>
                <a:gd name="T63" fmla="*/ 48 h 445"/>
                <a:gd name="T64" fmla="*/ 771 w 999"/>
                <a:gd name="T65" fmla="*/ 116 h 445"/>
                <a:gd name="T66" fmla="*/ 686 w 999"/>
                <a:gd name="T67" fmla="*/ 239 h 445"/>
                <a:gd name="T68" fmla="*/ 610 w 999"/>
                <a:gd name="T69" fmla="*/ 332 h 445"/>
                <a:gd name="T70" fmla="*/ 518 w 999"/>
                <a:gd name="T71" fmla="*/ 374 h 445"/>
                <a:gd name="T72" fmla="*/ 432 w 999"/>
                <a:gd name="T73" fmla="*/ 359 h 445"/>
                <a:gd name="T74" fmla="*/ 354 w 999"/>
                <a:gd name="T75" fmla="*/ 296 h 445"/>
                <a:gd name="T76" fmla="*/ 270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80 w 999"/>
                <a:gd name="T89" fmla="*/ 76 h 445"/>
                <a:gd name="T90" fmla="*/ 166 w 999"/>
                <a:gd name="T91" fmla="*/ 126 h 445"/>
                <a:gd name="T92" fmla="*/ 249 w 999"/>
                <a:gd name="T93" fmla="*/ 236 h 445"/>
                <a:gd name="T94" fmla="*/ 325 w 999"/>
                <a:gd name="T95" fmla="*/ 342 h 445"/>
                <a:gd name="T96" fmla="*/ 409 w 999"/>
                <a:gd name="T97" fmla="*/ 407 h 445"/>
                <a:gd name="T98" fmla="*/ 500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7" y="19"/>
                  </a:lnTo>
                  <a:lnTo>
                    <a:pt x="12" y="13"/>
                  </a:lnTo>
                  <a:lnTo>
                    <a:pt x="18" y="7"/>
                  </a:lnTo>
                  <a:lnTo>
                    <a:pt x="25" y="3"/>
                  </a:lnTo>
                  <a:lnTo>
                    <a:pt x="33" y="1"/>
                  </a:lnTo>
                  <a:lnTo>
                    <a:pt x="44" y="0"/>
                  </a:lnTo>
                  <a:lnTo>
                    <a:pt x="44" y="0"/>
                  </a:lnTo>
                  <a:lnTo>
                    <a:pt x="65" y="2"/>
                  </a:lnTo>
                  <a:lnTo>
                    <a:pt x="86" y="5"/>
                  </a:lnTo>
                  <a:lnTo>
                    <a:pt x="106" y="11"/>
                  </a:lnTo>
                  <a:lnTo>
                    <a:pt x="124" y="17"/>
                  </a:lnTo>
                  <a:lnTo>
                    <a:pt x="143" y="24"/>
                  </a:lnTo>
                  <a:lnTo>
                    <a:pt x="159" y="33"/>
                  </a:lnTo>
                  <a:lnTo>
                    <a:pt x="175" y="44"/>
                  </a:lnTo>
                  <a:lnTo>
                    <a:pt x="190" y="54"/>
                  </a:lnTo>
                  <a:lnTo>
                    <a:pt x="205" y="66"/>
                  </a:lnTo>
                  <a:lnTo>
                    <a:pt x="218" y="79"/>
                  </a:lnTo>
                  <a:lnTo>
                    <a:pt x="230" y="92"/>
                  </a:lnTo>
                  <a:lnTo>
                    <a:pt x="242" y="106"/>
                  </a:lnTo>
                  <a:lnTo>
                    <a:pt x="253" y="119"/>
                  </a:lnTo>
                  <a:lnTo>
                    <a:pt x="264" y="133"/>
                  </a:lnTo>
                  <a:lnTo>
                    <a:pt x="284" y="161"/>
                  </a:lnTo>
                  <a:lnTo>
                    <a:pt x="284" y="161"/>
                  </a:lnTo>
                  <a:lnTo>
                    <a:pt x="309" y="200"/>
                  </a:lnTo>
                  <a:lnTo>
                    <a:pt x="309" y="200"/>
                  </a:lnTo>
                  <a:lnTo>
                    <a:pt x="327" y="228"/>
                  </a:lnTo>
                  <a:lnTo>
                    <a:pt x="346" y="256"/>
                  </a:lnTo>
                  <a:lnTo>
                    <a:pt x="355" y="269"/>
                  </a:lnTo>
                  <a:lnTo>
                    <a:pt x="366" y="282"/>
                  </a:lnTo>
                  <a:lnTo>
                    <a:pt x="376" y="294"/>
                  </a:lnTo>
                  <a:lnTo>
                    <a:pt x="387" y="306"/>
                  </a:lnTo>
                  <a:lnTo>
                    <a:pt x="399" y="317"/>
                  </a:lnTo>
                  <a:lnTo>
                    <a:pt x="411" y="327"/>
                  </a:lnTo>
                  <a:lnTo>
                    <a:pt x="424" y="335"/>
                  </a:lnTo>
                  <a:lnTo>
                    <a:pt x="438" y="343"/>
                  </a:lnTo>
                  <a:lnTo>
                    <a:pt x="452" y="349"/>
                  </a:lnTo>
                  <a:lnTo>
                    <a:pt x="467" y="353"/>
                  </a:lnTo>
                  <a:lnTo>
                    <a:pt x="483" y="356"/>
                  </a:lnTo>
                  <a:lnTo>
                    <a:pt x="500" y="357"/>
                  </a:lnTo>
                  <a:lnTo>
                    <a:pt x="500" y="357"/>
                  </a:lnTo>
                  <a:lnTo>
                    <a:pt x="516" y="356"/>
                  </a:lnTo>
                  <a:lnTo>
                    <a:pt x="533" y="353"/>
                  </a:lnTo>
                  <a:lnTo>
                    <a:pt x="548" y="349"/>
                  </a:lnTo>
                  <a:lnTo>
                    <a:pt x="562" y="343"/>
                  </a:lnTo>
                  <a:lnTo>
                    <a:pt x="576" y="335"/>
                  </a:lnTo>
                  <a:lnTo>
                    <a:pt x="588" y="327"/>
                  </a:lnTo>
                  <a:lnTo>
                    <a:pt x="601" y="317"/>
                  </a:lnTo>
                  <a:lnTo>
                    <a:pt x="612" y="306"/>
                  </a:lnTo>
                  <a:lnTo>
                    <a:pt x="624" y="294"/>
                  </a:lnTo>
                  <a:lnTo>
                    <a:pt x="634" y="282"/>
                  </a:lnTo>
                  <a:lnTo>
                    <a:pt x="644" y="269"/>
                  </a:lnTo>
                  <a:lnTo>
                    <a:pt x="654" y="256"/>
                  </a:lnTo>
                  <a:lnTo>
                    <a:pt x="673" y="228"/>
                  </a:lnTo>
                  <a:lnTo>
                    <a:pt x="691" y="200"/>
                  </a:lnTo>
                  <a:lnTo>
                    <a:pt x="691" y="200"/>
                  </a:lnTo>
                  <a:lnTo>
                    <a:pt x="716" y="161"/>
                  </a:lnTo>
                  <a:lnTo>
                    <a:pt x="716" y="161"/>
                  </a:lnTo>
                  <a:lnTo>
                    <a:pt x="736" y="133"/>
                  </a:lnTo>
                  <a:lnTo>
                    <a:pt x="746" y="119"/>
                  </a:lnTo>
                  <a:lnTo>
                    <a:pt x="758" y="106"/>
                  </a:lnTo>
                  <a:lnTo>
                    <a:pt x="770" y="92"/>
                  </a:lnTo>
                  <a:lnTo>
                    <a:pt x="782" y="79"/>
                  </a:lnTo>
                  <a:lnTo>
                    <a:pt x="796" y="66"/>
                  </a:lnTo>
                  <a:lnTo>
                    <a:pt x="810" y="54"/>
                  </a:lnTo>
                  <a:lnTo>
                    <a:pt x="825" y="44"/>
                  </a:lnTo>
                  <a:lnTo>
                    <a:pt x="841" y="33"/>
                  </a:lnTo>
                  <a:lnTo>
                    <a:pt x="858" y="24"/>
                  </a:lnTo>
                  <a:lnTo>
                    <a:pt x="875" y="17"/>
                  </a:lnTo>
                  <a:lnTo>
                    <a:pt x="894" y="11"/>
                  </a:lnTo>
                  <a:lnTo>
                    <a:pt x="913" y="5"/>
                  </a:lnTo>
                  <a:lnTo>
                    <a:pt x="934" y="2"/>
                  </a:lnTo>
                  <a:lnTo>
                    <a:pt x="957" y="0"/>
                  </a:lnTo>
                  <a:lnTo>
                    <a:pt x="957" y="0"/>
                  </a:lnTo>
                  <a:lnTo>
                    <a:pt x="966" y="1"/>
                  </a:lnTo>
                  <a:lnTo>
                    <a:pt x="974" y="3"/>
                  </a:lnTo>
                  <a:lnTo>
                    <a:pt x="982" y="7"/>
                  </a:lnTo>
                  <a:lnTo>
                    <a:pt x="988" y="13"/>
                  </a:lnTo>
                  <a:lnTo>
                    <a:pt x="993" y="19"/>
                  </a:lnTo>
                  <a:lnTo>
                    <a:pt x="996" y="26"/>
                  </a:lnTo>
                  <a:lnTo>
                    <a:pt x="999" y="34"/>
                  </a:lnTo>
                  <a:lnTo>
                    <a:pt x="999" y="42"/>
                  </a:lnTo>
                  <a:lnTo>
                    <a:pt x="999" y="42"/>
                  </a:lnTo>
                  <a:lnTo>
                    <a:pt x="999" y="51"/>
                  </a:lnTo>
                  <a:lnTo>
                    <a:pt x="997" y="59"/>
                  </a:lnTo>
                  <a:lnTo>
                    <a:pt x="994" y="66"/>
                  </a:lnTo>
                  <a:lnTo>
                    <a:pt x="990" y="74"/>
                  </a:lnTo>
                  <a:lnTo>
                    <a:pt x="984" y="80"/>
                  </a:lnTo>
                  <a:lnTo>
                    <a:pt x="975" y="84"/>
                  </a:lnTo>
                  <a:lnTo>
                    <a:pt x="967" y="87"/>
                  </a:lnTo>
                  <a:lnTo>
                    <a:pt x="957" y="89"/>
                  </a:lnTo>
                  <a:lnTo>
                    <a:pt x="957" y="89"/>
                  </a:lnTo>
                  <a:lnTo>
                    <a:pt x="940" y="90"/>
                  </a:lnTo>
                  <a:lnTo>
                    <a:pt x="924" y="93"/>
                  </a:lnTo>
                  <a:lnTo>
                    <a:pt x="908" y="97"/>
                  </a:lnTo>
                  <a:lnTo>
                    <a:pt x="895" y="104"/>
                  </a:lnTo>
                  <a:lnTo>
                    <a:pt x="880" y="111"/>
                  </a:lnTo>
                  <a:lnTo>
                    <a:pt x="868" y="119"/>
                  </a:lnTo>
                  <a:lnTo>
                    <a:pt x="856" y="130"/>
                  </a:lnTo>
                  <a:lnTo>
                    <a:pt x="844" y="140"/>
                  </a:lnTo>
                  <a:lnTo>
                    <a:pt x="833" y="151"/>
                  </a:lnTo>
                  <a:lnTo>
                    <a:pt x="823" y="164"/>
                  </a:lnTo>
                  <a:lnTo>
                    <a:pt x="812" y="176"/>
                  </a:lnTo>
                  <a:lnTo>
                    <a:pt x="803" y="190"/>
                  </a:lnTo>
                  <a:lnTo>
                    <a:pt x="785" y="217"/>
                  </a:lnTo>
                  <a:lnTo>
                    <a:pt x="766" y="245"/>
                  </a:lnTo>
                  <a:lnTo>
                    <a:pt x="766" y="245"/>
                  </a:lnTo>
                  <a:lnTo>
                    <a:pt x="740" y="285"/>
                  </a:lnTo>
                  <a:lnTo>
                    <a:pt x="740" y="285"/>
                  </a:lnTo>
                  <a:lnTo>
                    <a:pt x="721" y="314"/>
                  </a:lnTo>
                  <a:lnTo>
                    <a:pt x="709" y="327"/>
                  </a:lnTo>
                  <a:lnTo>
                    <a:pt x="698" y="342"/>
                  </a:lnTo>
                  <a:lnTo>
                    <a:pt x="686" y="355"/>
                  </a:lnTo>
                  <a:lnTo>
                    <a:pt x="673" y="368"/>
                  </a:lnTo>
                  <a:lnTo>
                    <a:pt x="660" y="381"/>
                  </a:lnTo>
                  <a:lnTo>
                    <a:pt x="645" y="393"/>
                  </a:lnTo>
                  <a:lnTo>
                    <a:pt x="630" y="405"/>
                  </a:lnTo>
                  <a:lnTo>
                    <a:pt x="614" y="414"/>
                  </a:lnTo>
                  <a:lnTo>
                    <a:pt x="598" y="423"/>
                  </a:lnTo>
                  <a:lnTo>
                    <a:pt x="580" y="431"/>
                  </a:lnTo>
                  <a:lnTo>
                    <a:pt x="562" y="437"/>
                  </a:lnTo>
                  <a:lnTo>
                    <a:pt x="542" y="442"/>
                  </a:lnTo>
                  <a:lnTo>
                    <a:pt x="521" y="444"/>
                  </a:lnTo>
                  <a:lnTo>
                    <a:pt x="500" y="445"/>
                  </a:lnTo>
                  <a:lnTo>
                    <a:pt x="500" y="445"/>
                  </a:lnTo>
                  <a:lnTo>
                    <a:pt x="478" y="444"/>
                  </a:lnTo>
                  <a:lnTo>
                    <a:pt x="458" y="442"/>
                  </a:lnTo>
                  <a:lnTo>
                    <a:pt x="439" y="437"/>
                  </a:lnTo>
                  <a:lnTo>
                    <a:pt x="420" y="431"/>
                  </a:lnTo>
                  <a:lnTo>
                    <a:pt x="403" y="423"/>
                  </a:lnTo>
                  <a:lnTo>
                    <a:pt x="385" y="414"/>
                  </a:lnTo>
                  <a:lnTo>
                    <a:pt x="370" y="405"/>
                  </a:lnTo>
                  <a:lnTo>
                    <a:pt x="354" y="393"/>
                  </a:lnTo>
                  <a:lnTo>
                    <a:pt x="340" y="381"/>
                  </a:lnTo>
                  <a:lnTo>
                    <a:pt x="326" y="368"/>
                  </a:lnTo>
                  <a:lnTo>
                    <a:pt x="314" y="355"/>
                  </a:lnTo>
                  <a:lnTo>
                    <a:pt x="302" y="342"/>
                  </a:lnTo>
                  <a:lnTo>
                    <a:pt x="290" y="327"/>
                  </a:lnTo>
                  <a:lnTo>
                    <a:pt x="279" y="314"/>
                  </a:lnTo>
                  <a:lnTo>
                    <a:pt x="259" y="285"/>
                  </a:lnTo>
                  <a:lnTo>
                    <a:pt x="259" y="285"/>
                  </a:lnTo>
                  <a:lnTo>
                    <a:pt x="234" y="245"/>
                  </a:lnTo>
                  <a:lnTo>
                    <a:pt x="234" y="245"/>
                  </a:lnTo>
                  <a:lnTo>
                    <a:pt x="216" y="217"/>
                  </a:lnTo>
                  <a:lnTo>
                    <a:pt x="197" y="190"/>
                  </a:lnTo>
                  <a:lnTo>
                    <a:pt x="187" y="176"/>
                  </a:lnTo>
                  <a:lnTo>
                    <a:pt x="177" y="164"/>
                  </a:lnTo>
                  <a:lnTo>
                    <a:pt x="166" y="151"/>
                  </a:lnTo>
                  <a:lnTo>
                    <a:pt x="155" y="140"/>
                  </a:lnTo>
                  <a:lnTo>
                    <a:pt x="144" y="130"/>
                  </a:lnTo>
                  <a:lnTo>
                    <a:pt x="131" y="119"/>
                  </a:lnTo>
                  <a:lnTo>
                    <a:pt x="119" y="111"/>
                  </a:lnTo>
                  <a:lnTo>
                    <a:pt x="106" y="104"/>
                  </a:lnTo>
                  <a:lnTo>
                    <a:pt x="91" y="97"/>
                  </a:lnTo>
                  <a:lnTo>
                    <a:pt x="76" y="93"/>
                  </a:lnTo>
                  <a:lnTo>
                    <a:pt x="60" y="90"/>
                  </a:lnTo>
                  <a:lnTo>
                    <a:pt x="43" y="89"/>
                  </a:lnTo>
                  <a:lnTo>
                    <a:pt x="43" y="89"/>
                  </a:lnTo>
                  <a:lnTo>
                    <a:pt x="43" y="89"/>
                  </a:lnTo>
                  <a:lnTo>
                    <a:pt x="33" y="87"/>
                  </a:lnTo>
                  <a:lnTo>
                    <a:pt x="24" y="84"/>
                  </a:lnTo>
                  <a:lnTo>
                    <a:pt x="17" y="80"/>
                  </a:lnTo>
                  <a:lnTo>
                    <a:pt x="11" y="74"/>
                  </a:lnTo>
                  <a:lnTo>
                    <a:pt x="7" y="67"/>
                  </a:lnTo>
                  <a:lnTo>
                    <a:pt x="3" y="60"/>
                  </a:lnTo>
                  <a:lnTo>
                    <a:pt x="1" y="52"/>
                  </a:lnTo>
                  <a:lnTo>
                    <a:pt x="0" y="44"/>
                  </a:lnTo>
                  <a:lnTo>
                    <a:pt x="0" y="44"/>
                  </a:lnTo>
                  <a:close/>
                  <a:moveTo>
                    <a:pt x="982" y="44"/>
                  </a:moveTo>
                  <a:lnTo>
                    <a:pt x="982" y="44"/>
                  </a:lnTo>
                  <a:lnTo>
                    <a:pt x="982" y="43"/>
                  </a:lnTo>
                  <a:lnTo>
                    <a:pt x="982" y="43"/>
                  </a:lnTo>
                  <a:lnTo>
                    <a:pt x="982" y="39"/>
                  </a:lnTo>
                  <a:lnTo>
                    <a:pt x="981" y="33"/>
                  </a:lnTo>
                  <a:lnTo>
                    <a:pt x="978" y="29"/>
                  </a:lnTo>
                  <a:lnTo>
                    <a:pt x="976" y="26"/>
                  </a:lnTo>
                  <a:lnTo>
                    <a:pt x="972" y="22"/>
                  </a:lnTo>
                  <a:lnTo>
                    <a:pt x="968" y="20"/>
                  </a:lnTo>
                  <a:lnTo>
                    <a:pt x="963" y="19"/>
                  </a:lnTo>
                  <a:lnTo>
                    <a:pt x="957" y="18"/>
                  </a:lnTo>
                  <a:lnTo>
                    <a:pt x="957" y="18"/>
                  </a:lnTo>
                  <a:lnTo>
                    <a:pt x="936" y="20"/>
                  </a:lnTo>
                  <a:lnTo>
                    <a:pt x="918" y="22"/>
                  </a:lnTo>
                  <a:lnTo>
                    <a:pt x="899" y="27"/>
                  </a:lnTo>
                  <a:lnTo>
                    <a:pt x="881" y="33"/>
                  </a:lnTo>
                  <a:lnTo>
                    <a:pt x="865" y="40"/>
                  </a:lnTo>
                  <a:lnTo>
                    <a:pt x="850" y="48"/>
                  </a:lnTo>
                  <a:lnTo>
                    <a:pt x="835" y="57"/>
                  </a:lnTo>
                  <a:lnTo>
                    <a:pt x="821" y="67"/>
                  </a:lnTo>
                  <a:lnTo>
                    <a:pt x="807" y="79"/>
                  </a:lnTo>
                  <a:lnTo>
                    <a:pt x="795" y="91"/>
                  </a:lnTo>
                  <a:lnTo>
                    <a:pt x="782" y="104"/>
                  </a:lnTo>
                  <a:lnTo>
                    <a:pt x="771" y="116"/>
                  </a:lnTo>
                  <a:lnTo>
                    <a:pt x="750" y="143"/>
                  </a:lnTo>
                  <a:lnTo>
                    <a:pt x="731" y="171"/>
                  </a:lnTo>
                  <a:lnTo>
                    <a:pt x="731" y="171"/>
                  </a:lnTo>
                  <a:lnTo>
                    <a:pt x="705" y="210"/>
                  </a:lnTo>
                  <a:lnTo>
                    <a:pt x="705" y="210"/>
                  </a:lnTo>
                  <a:lnTo>
                    <a:pt x="686" y="239"/>
                  </a:lnTo>
                  <a:lnTo>
                    <a:pt x="667" y="268"/>
                  </a:lnTo>
                  <a:lnTo>
                    <a:pt x="657" y="283"/>
                  </a:lnTo>
                  <a:lnTo>
                    <a:pt x="646" y="296"/>
                  </a:lnTo>
                  <a:lnTo>
                    <a:pt x="635" y="308"/>
                  </a:lnTo>
                  <a:lnTo>
                    <a:pt x="623" y="321"/>
                  </a:lnTo>
                  <a:lnTo>
                    <a:pt x="610" y="332"/>
                  </a:lnTo>
                  <a:lnTo>
                    <a:pt x="597" y="343"/>
                  </a:lnTo>
                  <a:lnTo>
                    <a:pt x="583" y="352"/>
                  </a:lnTo>
                  <a:lnTo>
                    <a:pt x="568" y="359"/>
                  </a:lnTo>
                  <a:lnTo>
                    <a:pt x="552" y="366"/>
                  </a:lnTo>
                  <a:lnTo>
                    <a:pt x="536" y="371"/>
                  </a:lnTo>
                  <a:lnTo>
                    <a:pt x="518" y="374"/>
                  </a:lnTo>
                  <a:lnTo>
                    <a:pt x="500" y="375"/>
                  </a:lnTo>
                  <a:lnTo>
                    <a:pt x="500" y="375"/>
                  </a:lnTo>
                  <a:lnTo>
                    <a:pt x="481" y="374"/>
                  </a:lnTo>
                  <a:lnTo>
                    <a:pt x="464" y="371"/>
                  </a:lnTo>
                  <a:lnTo>
                    <a:pt x="447" y="366"/>
                  </a:lnTo>
                  <a:lnTo>
                    <a:pt x="432" y="359"/>
                  </a:lnTo>
                  <a:lnTo>
                    <a:pt x="417" y="352"/>
                  </a:lnTo>
                  <a:lnTo>
                    <a:pt x="403" y="343"/>
                  </a:lnTo>
                  <a:lnTo>
                    <a:pt x="389" y="332"/>
                  </a:lnTo>
                  <a:lnTo>
                    <a:pt x="377"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5" y="91"/>
                  </a:lnTo>
                  <a:lnTo>
                    <a:pt x="192" y="79"/>
                  </a:lnTo>
                  <a:lnTo>
                    <a:pt x="179" y="67"/>
                  </a:lnTo>
                  <a:lnTo>
                    <a:pt x="164" y="57"/>
                  </a:lnTo>
                  <a:lnTo>
                    <a:pt x="150" y="48"/>
                  </a:lnTo>
                  <a:lnTo>
                    <a:pt x="134" y="40"/>
                  </a:lnTo>
                  <a:lnTo>
                    <a:pt x="118" y="33"/>
                  </a:lnTo>
                  <a:lnTo>
                    <a:pt x="100" y="27"/>
                  </a:lnTo>
                  <a:lnTo>
                    <a:pt x="83" y="22"/>
                  </a:lnTo>
                  <a:lnTo>
                    <a:pt x="63" y="20"/>
                  </a:lnTo>
                  <a:lnTo>
                    <a:pt x="43" y="18"/>
                  </a:lnTo>
                  <a:lnTo>
                    <a:pt x="43" y="18"/>
                  </a:lnTo>
                  <a:lnTo>
                    <a:pt x="36" y="19"/>
                  </a:lnTo>
                  <a:lnTo>
                    <a:pt x="31" y="20"/>
                  </a:lnTo>
                  <a:lnTo>
                    <a:pt x="27" y="22"/>
                  </a:lnTo>
                  <a:lnTo>
                    <a:pt x="24" y="26"/>
                  </a:lnTo>
                  <a:lnTo>
                    <a:pt x="21" y="29"/>
                  </a:lnTo>
                  <a:lnTo>
                    <a:pt x="20" y="33"/>
                  </a:lnTo>
                  <a:lnTo>
                    <a:pt x="19" y="39"/>
                  </a:lnTo>
                  <a:lnTo>
                    <a:pt x="18" y="43"/>
                  </a:lnTo>
                  <a:lnTo>
                    <a:pt x="18" y="43"/>
                  </a:lnTo>
                  <a:lnTo>
                    <a:pt x="18" y="48"/>
                  </a:lnTo>
                  <a:lnTo>
                    <a:pt x="19" y="53"/>
                  </a:lnTo>
                  <a:lnTo>
                    <a:pt x="21" y="57"/>
                  </a:lnTo>
                  <a:lnTo>
                    <a:pt x="24" y="61"/>
                  </a:lnTo>
                  <a:lnTo>
                    <a:pt x="27" y="65"/>
                  </a:lnTo>
                  <a:lnTo>
                    <a:pt x="31" y="69"/>
                  </a:lnTo>
                  <a:lnTo>
                    <a:pt x="37" y="71"/>
                  </a:lnTo>
                  <a:lnTo>
                    <a:pt x="44" y="71"/>
                  </a:lnTo>
                  <a:lnTo>
                    <a:pt x="44" y="71"/>
                  </a:lnTo>
                  <a:lnTo>
                    <a:pt x="62" y="73"/>
                  </a:lnTo>
                  <a:lnTo>
                    <a:pt x="80" y="76"/>
                  </a:lnTo>
                  <a:lnTo>
                    <a:pt x="96" y="81"/>
                  </a:lnTo>
                  <a:lnTo>
                    <a:pt x="112" y="87"/>
                  </a:lnTo>
                  <a:lnTo>
                    <a:pt x="127" y="95"/>
                  </a:lnTo>
                  <a:lnTo>
                    <a:pt x="141" y="105"/>
                  </a:lnTo>
                  <a:lnTo>
                    <a:pt x="154" y="115"/>
                  </a:lnTo>
                  <a:lnTo>
                    <a:pt x="166" y="126"/>
                  </a:lnTo>
                  <a:lnTo>
                    <a:pt x="179" y="139"/>
                  </a:lnTo>
                  <a:lnTo>
                    <a:pt x="190" y="151"/>
                  </a:lnTo>
                  <a:lnTo>
                    <a:pt x="200" y="165"/>
                  </a:lnTo>
                  <a:lnTo>
                    <a:pt x="211" y="179"/>
                  </a:lnTo>
                  <a:lnTo>
                    <a:pt x="230" y="207"/>
                  </a:lnTo>
                  <a:lnTo>
                    <a:pt x="249" y="236"/>
                  </a:lnTo>
                  <a:lnTo>
                    <a:pt x="249" y="236"/>
                  </a:lnTo>
                  <a:lnTo>
                    <a:pt x="274" y="275"/>
                  </a:lnTo>
                  <a:lnTo>
                    <a:pt x="274" y="275"/>
                  </a:lnTo>
                  <a:lnTo>
                    <a:pt x="293" y="302"/>
                  </a:lnTo>
                  <a:lnTo>
                    <a:pt x="314" y="329"/>
                  </a:lnTo>
                  <a:lnTo>
                    <a:pt x="325" y="342"/>
                  </a:lnTo>
                  <a:lnTo>
                    <a:pt x="338" y="355"/>
                  </a:lnTo>
                  <a:lnTo>
                    <a:pt x="350" y="366"/>
                  </a:lnTo>
                  <a:lnTo>
                    <a:pt x="365" y="378"/>
                  </a:lnTo>
                  <a:lnTo>
                    <a:pt x="378" y="388"/>
                  </a:lnTo>
                  <a:lnTo>
                    <a:pt x="393" y="398"/>
                  </a:lnTo>
                  <a:lnTo>
                    <a:pt x="409" y="407"/>
                  </a:lnTo>
                  <a:lnTo>
                    <a:pt x="425" y="414"/>
                  </a:lnTo>
                  <a:lnTo>
                    <a:pt x="443" y="419"/>
                  </a:lnTo>
                  <a:lnTo>
                    <a:pt x="461" y="424"/>
                  </a:lnTo>
                  <a:lnTo>
                    <a:pt x="480" y="426"/>
                  </a:lnTo>
                  <a:lnTo>
                    <a:pt x="500" y="427"/>
                  </a:lnTo>
                  <a:lnTo>
                    <a:pt x="500" y="427"/>
                  </a:lnTo>
                  <a:lnTo>
                    <a:pt x="520" y="426"/>
                  </a:lnTo>
                  <a:lnTo>
                    <a:pt x="539" y="424"/>
                  </a:lnTo>
                  <a:lnTo>
                    <a:pt x="558" y="419"/>
                  </a:lnTo>
                  <a:lnTo>
                    <a:pt x="574" y="414"/>
                  </a:lnTo>
                  <a:lnTo>
                    <a:pt x="591" y="407"/>
                  </a:lnTo>
                  <a:lnTo>
                    <a:pt x="607" y="398"/>
                  </a:lnTo>
                  <a:lnTo>
                    <a:pt x="621" y="388"/>
                  </a:lnTo>
                  <a:lnTo>
                    <a:pt x="636" y="378"/>
                  </a:lnTo>
                  <a:lnTo>
                    <a:pt x="649" y="366"/>
                  </a:lnTo>
                  <a:lnTo>
                    <a:pt x="662" y="355"/>
                  </a:lnTo>
                  <a:lnTo>
                    <a:pt x="674" y="342"/>
                  </a:lnTo>
                  <a:lnTo>
                    <a:pt x="685" y="329"/>
                  </a:lnTo>
                  <a:lnTo>
                    <a:pt x="707" y="302"/>
                  </a:lnTo>
                  <a:lnTo>
                    <a:pt x="726" y="275"/>
                  </a:lnTo>
                  <a:lnTo>
                    <a:pt x="726" y="275"/>
                  </a:lnTo>
                  <a:lnTo>
                    <a:pt x="751" y="236"/>
                  </a:lnTo>
                  <a:lnTo>
                    <a:pt x="751" y="236"/>
                  </a:lnTo>
                  <a:lnTo>
                    <a:pt x="769" y="207"/>
                  </a:lnTo>
                  <a:lnTo>
                    <a:pt x="789" y="178"/>
                  </a:lnTo>
                  <a:lnTo>
                    <a:pt x="799" y="165"/>
                  </a:lnTo>
                  <a:lnTo>
                    <a:pt x="810" y="151"/>
                  </a:lnTo>
                  <a:lnTo>
                    <a:pt x="822" y="139"/>
                  </a:lnTo>
                  <a:lnTo>
                    <a:pt x="833" y="126"/>
                  </a:lnTo>
                  <a:lnTo>
                    <a:pt x="845" y="115"/>
                  </a:lnTo>
                  <a:lnTo>
                    <a:pt x="859" y="105"/>
                  </a:lnTo>
                  <a:lnTo>
                    <a:pt x="873" y="95"/>
                  </a:lnTo>
                  <a:lnTo>
                    <a:pt x="888" y="87"/>
                  </a:lnTo>
                  <a:lnTo>
                    <a:pt x="903" y="81"/>
                  </a:lnTo>
                  <a:lnTo>
                    <a:pt x="920" y="76"/>
                  </a:lnTo>
                  <a:lnTo>
                    <a:pt x="937" y="73"/>
                  </a:lnTo>
                  <a:lnTo>
                    <a:pt x="957" y="71"/>
                  </a:lnTo>
                  <a:lnTo>
                    <a:pt x="957" y="71"/>
                  </a:lnTo>
                  <a:lnTo>
                    <a:pt x="963" y="71"/>
                  </a:lnTo>
                  <a:lnTo>
                    <a:pt x="968" y="69"/>
                  </a:lnTo>
                  <a:lnTo>
                    <a:pt x="972" y="65"/>
                  </a:lnTo>
                  <a:lnTo>
                    <a:pt x="975" y="62"/>
                  </a:lnTo>
                  <a:lnTo>
                    <a:pt x="978" y="58"/>
                  </a:lnTo>
                  <a:lnTo>
                    <a:pt x="981" y="53"/>
                  </a:lnTo>
                  <a:lnTo>
                    <a:pt x="982" y="49"/>
                  </a:lnTo>
                  <a:lnTo>
                    <a:pt x="982" y="44"/>
                  </a:lnTo>
                  <a:lnTo>
                    <a:pt x="982"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3" name="Freeform 27">
              <a:extLst>
                <a:ext uri="{FF2B5EF4-FFF2-40B4-BE49-F238E27FC236}">
                  <a16:creationId xmlns:a16="http://schemas.microsoft.com/office/drawing/2014/main" id="{ED8FFACA-8BAD-4C6C-85BB-7D97D6F1F9FB}"/>
                </a:ext>
              </a:extLst>
            </p:cNvPr>
            <p:cNvSpPr>
              <a:spLocks/>
            </p:cNvSpPr>
            <p:nvPr/>
          </p:nvSpPr>
          <p:spPr bwMode="auto">
            <a:xfrm>
              <a:off x="9480551" y="5876926"/>
              <a:ext cx="777875" cy="338138"/>
            </a:xfrm>
            <a:custGeom>
              <a:avLst/>
              <a:gdLst>
                <a:gd name="T0" fmla="*/ 53 w 981"/>
                <a:gd name="T1" fmla="*/ 426 h 427"/>
                <a:gd name="T2" fmla="*/ 107 w 981"/>
                <a:gd name="T3" fmla="*/ 414 h 427"/>
                <a:gd name="T4" fmla="*/ 154 w 981"/>
                <a:gd name="T5" fmla="*/ 390 h 427"/>
                <a:gd name="T6" fmla="*/ 196 w 981"/>
                <a:gd name="T7" fmla="*/ 357 h 427"/>
                <a:gd name="T8" fmla="*/ 233 w 981"/>
                <a:gd name="T9" fmla="*/ 317 h 427"/>
                <a:gd name="T10" fmla="*/ 267 w 981"/>
                <a:gd name="T11" fmla="*/ 271 h 427"/>
                <a:gd name="T12" fmla="*/ 331 w 981"/>
                <a:gd name="T13" fmla="*/ 172 h 427"/>
                <a:gd name="T14" fmla="*/ 369 w 981"/>
                <a:gd name="T15" fmla="*/ 126 h 427"/>
                <a:gd name="T16" fmla="*/ 414 w 981"/>
                <a:gd name="T17" fmla="*/ 90 h 427"/>
                <a:gd name="T18" fmla="*/ 449 w 981"/>
                <a:gd name="T19" fmla="*/ 76 h 427"/>
                <a:gd name="T20" fmla="*/ 479 w 981"/>
                <a:gd name="T21" fmla="*/ 72 h 427"/>
                <a:gd name="T22" fmla="*/ 500 w 981"/>
                <a:gd name="T23" fmla="*/ 72 h 427"/>
                <a:gd name="T24" fmla="*/ 530 w 981"/>
                <a:gd name="T25" fmla="*/ 76 h 427"/>
                <a:gd name="T26" fmla="*/ 565 w 981"/>
                <a:gd name="T27" fmla="*/ 90 h 427"/>
                <a:gd name="T28" fmla="*/ 610 w 981"/>
                <a:gd name="T29" fmla="*/ 126 h 427"/>
                <a:gd name="T30" fmla="*/ 649 w 981"/>
                <a:gd name="T31" fmla="*/ 172 h 427"/>
                <a:gd name="T32" fmla="*/ 714 w 981"/>
                <a:gd name="T33" fmla="*/ 271 h 427"/>
                <a:gd name="T34" fmla="*/ 747 w 981"/>
                <a:gd name="T35" fmla="*/ 317 h 427"/>
                <a:gd name="T36" fmla="*/ 784 w 981"/>
                <a:gd name="T37" fmla="*/ 357 h 427"/>
                <a:gd name="T38" fmla="*/ 825 w 981"/>
                <a:gd name="T39" fmla="*/ 390 h 427"/>
                <a:gd name="T40" fmla="*/ 873 w 981"/>
                <a:gd name="T41" fmla="*/ 414 h 427"/>
                <a:gd name="T42" fmla="*/ 927 w 981"/>
                <a:gd name="T43" fmla="*/ 426 h 427"/>
                <a:gd name="T44" fmla="*/ 955 w 981"/>
                <a:gd name="T45" fmla="*/ 427 h 427"/>
                <a:gd name="T46" fmla="*/ 973 w 981"/>
                <a:gd name="T47" fmla="*/ 417 h 427"/>
                <a:gd name="T48" fmla="*/ 980 w 981"/>
                <a:gd name="T49" fmla="*/ 400 h 427"/>
                <a:gd name="T50" fmla="*/ 979 w 981"/>
                <a:gd name="T51" fmla="*/ 380 h 427"/>
                <a:gd name="T52" fmla="*/ 967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1 w 981"/>
                <a:gd name="T67" fmla="*/ 126 h 427"/>
                <a:gd name="T68" fmla="*/ 666 w 981"/>
                <a:gd name="T69" fmla="*/ 84 h 427"/>
                <a:gd name="T70" fmla="*/ 626 w 981"/>
                <a:gd name="T71" fmla="*/ 48 h 427"/>
                <a:gd name="T72" fmla="*/ 581 w 981"/>
                <a:gd name="T73" fmla="*/ 20 h 427"/>
                <a:gd name="T74" fmla="*/ 528 w 981"/>
                <a:gd name="T75" fmla="*/ 3 h 427"/>
                <a:gd name="T76" fmla="*/ 490 w 981"/>
                <a:gd name="T77" fmla="*/ 0 h 427"/>
                <a:gd name="T78" fmla="*/ 434 w 981"/>
                <a:gd name="T79" fmla="*/ 8 h 427"/>
                <a:gd name="T80" fmla="*/ 383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4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2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89" y="419"/>
                  </a:lnTo>
                  <a:lnTo>
                    <a:pt x="107" y="414"/>
                  </a:lnTo>
                  <a:lnTo>
                    <a:pt x="123" y="407"/>
                  </a:lnTo>
                  <a:lnTo>
                    <a:pt x="139" y="399"/>
                  </a:lnTo>
                  <a:lnTo>
                    <a:pt x="154" y="390"/>
                  </a:lnTo>
                  <a:lnTo>
                    <a:pt x="169" y="380"/>
                  </a:lnTo>
                  <a:lnTo>
                    <a:pt x="182" y="369"/>
                  </a:lnTo>
                  <a:lnTo>
                    <a:pt x="196" y="357"/>
                  </a:lnTo>
                  <a:lnTo>
                    <a:pt x="209" y="345"/>
                  </a:lnTo>
                  <a:lnTo>
                    <a:pt x="221" y="331"/>
                  </a:lnTo>
                  <a:lnTo>
                    <a:pt x="233" y="317"/>
                  </a:lnTo>
                  <a:lnTo>
                    <a:pt x="244" y="302"/>
                  </a:lnTo>
                  <a:lnTo>
                    <a:pt x="267" y="271"/>
                  </a:lnTo>
                  <a:lnTo>
                    <a:pt x="267" y="271"/>
                  </a:lnTo>
                  <a:lnTo>
                    <a:pt x="287" y="239"/>
                  </a:lnTo>
                  <a:lnTo>
                    <a:pt x="308" y="205"/>
                  </a:lnTo>
                  <a:lnTo>
                    <a:pt x="331" y="172"/>
                  </a:lnTo>
                  <a:lnTo>
                    <a:pt x="343" y="155"/>
                  </a:lnTo>
                  <a:lnTo>
                    <a:pt x="356" y="140"/>
                  </a:lnTo>
                  <a:lnTo>
                    <a:pt x="369" y="126"/>
                  </a:lnTo>
                  <a:lnTo>
                    <a:pt x="383" y="113"/>
                  </a:lnTo>
                  <a:lnTo>
                    <a:pt x="399" y="101"/>
                  </a:lnTo>
                  <a:lnTo>
                    <a:pt x="414" y="90"/>
                  </a:lnTo>
                  <a:lnTo>
                    <a:pt x="432" y="82"/>
                  </a:lnTo>
                  <a:lnTo>
                    <a:pt x="440" y="79"/>
                  </a:lnTo>
                  <a:lnTo>
                    <a:pt x="449" y="76"/>
                  </a:lnTo>
                  <a:lnTo>
                    <a:pt x="460" y="74"/>
                  </a:lnTo>
                  <a:lnTo>
                    <a:pt x="469" y="73"/>
                  </a:lnTo>
                  <a:lnTo>
                    <a:pt x="479" y="72"/>
                  </a:lnTo>
                  <a:lnTo>
                    <a:pt x="490" y="71"/>
                  </a:lnTo>
                  <a:lnTo>
                    <a:pt x="490" y="71"/>
                  </a:lnTo>
                  <a:lnTo>
                    <a:pt x="500" y="72"/>
                  </a:lnTo>
                  <a:lnTo>
                    <a:pt x="510" y="73"/>
                  </a:lnTo>
                  <a:lnTo>
                    <a:pt x="521" y="74"/>
                  </a:lnTo>
                  <a:lnTo>
                    <a:pt x="530" y="76"/>
                  </a:lnTo>
                  <a:lnTo>
                    <a:pt x="539" y="79"/>
                  </a:lnTo>
                  <a:lnTo>
                    <a:pt x="549" y="82"/>
                  </a:lnTo>
                  <a:lnTo>
                    <a:pt x="565" y="90"/>
                  </a:lnTo>
                  <a:lnTo>
                    <a:pt x="582" y="101"/>
                  </a:lnTo>
                  <a:lnTo>
                    <a:pt x="596" y="113"/>
                  </a:lnTo>
                  <a:lnTo>
                    <a:pt x="610" y="126"/>
                  </a:lnTo>
                  <a:lnTo>
                    <a:pt x="624" y="140"/>
                  </a:lnTo>
                  <a:lnTo>
                    <a:pt x="636" y="155"/>
                  </a:lnTo>
                  <a:lnTo>
                    <a:pt x="649" y="172"/>
                  </a:lnTo>
                  <a:lnTo>
                    <a:pt x="671" y="205"/>
                  </a:lnTo>
                  <a:lnTo>
                    <a:pt x="693" y="239"/>
                  </a:lnTo>
                  <a:lnTo>
                    <a:pt x="714" y="271"/>
                  </a:lnTo>
                  <a:lnTo>
                    <a:pt x="714" y="271"/>
                  </a:lnTo>
                  <a:lnTo>
                    <a:pt x="735" y="302"/>
                  </a:lnTo>
                  <a:lnTo>
                    <a:pt x="747" y="317"/>
                  </a:lnTo>
                  <a:lnTo>
                    <a:pt x="759" y="331"/>
                  </a:lnTo>
                  <a:lnTo>
                    <a:pt x="771" y="345"/>
                  </a:lnTo>
                  <a:lnTo>
                    <a:pt x="784" y="357"/>
                  </a:lnTo>
                  <a:lnTo>
                    <a:pt x="797" y="369"/>
                  </a:lnTo>
                  <a:lnTo>
                    <a:pt x="811" y="380"/>
                  </a:lnTo>
                  <a:lnTo>
                    <a:pt x="825" y="390"/>
                  </a:lnTo>
                  <a:lnTo>
                    <a:pt x="841" y="400"/>
                  </a:lnTo>
                  <a:lnTo>
                    <a:pt x="856" y="407"/>
                  </a:lnTo>
                  <a:lnTo>
                    <a:pt x="873" y="414"/>
                  </a:lnTo>
                  <a:lnTo>
                    <a:pt x="890" y="419"/>
                  </a:lnTo>
                  <a:lnTo>
                    <a:pt x="908" y="423"/>
                  </a:lnTo>
                  <a:lnTo>
                    <a:pt x="927" y="426"/>
                  </a:lnTo>
                  <a:lnTo>
                    <a:pt x="947" y="427"/>
                  </a:lnTo>
                  <a:lnTo>
                    <a:pt x="947" y="427"/>
                  </a:lnTo>
                  <a:lnTo>
                    <a:pt x="955" y="427"/>
                  </a:lnTo>
                  <a:lnTo>
                    <a:pt x="961" y="425"/>
                  </a:lnTo>
                  <a:lnTo>
                    <a:pt x="967" y="421"/>
                  </a:lnTo>
                  <a:lnTo>
                    <a:pt x="973" y="417"/>
                  </a:lnTo>
                  <a:lnTo>
                    <a:pt x="976" y="412"/>
                  </a:lnTo>
                  <a:lnTo>
                    <a:pt x="979" y="406"/>
                  </a:lnTo>
                  <a:lnTo>
                    <a:pt x="980" y="400"/>
                  </a:lnTo>
                  <a:lnTo>
                    <a:pt x="981" y="393"/>
                  </a:lnTo>
                  <a:lnTo>
                    <a:pt x="980" y="386"/>
                  </a:lnTo>
                  <a:lnTo>
                    <a:pt x="979" y="380"/>
                  </a:lnTo>
                  <a:lnTo>
                    <a:pt x="976" y="374"/>
                  </a:lnTo>
                  <a:lnTo>
                    <a:pt x="973" y="369"/>
                  </a:lnTo>
                  <a:lnTo>
                    <a:pt x="967" y="364"/>
                  </a:lnTo>
                  <a:lnTo>
                    <a:pt x="961" y="360"/>
                  </a:lnTo>
                  <a:lnTo>
                    <a:pt x="955" y="358"/>
                  </a:lnTo>
                  <a:lnTo>
                    <a:pt x="947" y="357"/>
                  </a:lnTo>
                  <a:lnTo>
                    <a:pt x="947" y="357"/>
                  </a:lnTo>
                  <a:lnTo>
                    <a:pt x="936" y="356"/>
                  </a:lnTo>
                  <a:lnTo>
                    <a:pt x="926" y="355"/>
                  </a:lnTo>
                  <a:lnTo>
                    <a:pt x="916" y="353"/>
                  </a:lnTo>
                  <a:lnTo>
                    <a:pt x="907" y="351"/>
                  </a:lnTo>
                  <a:lnTo>
                    <a:pt x="888" y="345"/>
                  </a:lnTo>
                  <a:lnTo>
                    <a:pt x="871" y="336"/>
                  </a:lnTo>
                  <a:lnTo>
                    <a:pt x="855" y="326"/>
                  </a:lnTo>
                  <a:lnTo>
                    <a:pt x="841" y="314"/>
                  </a:lnTo>
                  <a:lnTo>
                    <a:pt x="826" y="301"/>
                  </a:lnTo>
                  <a:lnTo>
                    <a:pt x="813" y="287"/>
                  </a:lnTo>
                  <a:lnTo>
                    <a:pt x="800" y="272"/>
                  </a:lnTo>
                  <a:lnTo>
                    <a:pt x="788" y="256"/>
                  </a:lnTo>
                  <a:lnTo>
                    <a:pt x="766" y="223"/>
                  </a:lnTo>
                  <a:lnTo>
                    <a:pt x="745" y="190"/>
                  </a:lnTo>
                  <a:lnTo>
                    <a:pt x="723" y="156"/>
                  </a:lnTo>
                  <a:lnTo>
                    <a:pt x="723" y="156"/>
                  </a:lnTo>
                  <a:lnTo>
                    <a:pt x="701" y="126"/>
                  </a:lnTo>
                  <a:lnTo>
                    <a:pt x="690" y="112"/>
                  </a:lnTo>
                  <a:lnTo>
                    <a:pt x="679" y="98"/>
                  </a:lnTo>
                  <a:lnTo>
                    <a:pt x="666" y="84"/>
                  </a:lnTo>
                  <a:lnTo>
                    <a:pt x="653" y="71"/>
                  </a:lnTo>
                  <a:lnTo>
                    <a:pt x="639" y="59"/>
                  </a:lnTo>
                  <a:lnTo>
                    <a:pt x="626" y="48"/>
                  </a:lnTo>
                  <a:lnTo>
                    <a:pt x="611" y="38"/>
                  </a:lnTo>
                  <a:lnTo>
                    <a:pt x="596" y="28"/>
                  </a:lnTo>
                  <a:lnTo>
                    <a:pt x="581" y="20"/>
                  </a:lnTo>
                  <a:lnTo>
                    <a:pt x="564" y="13"/>
                  </a:lnTo>
                  <a:lnTo>
                    <a:pt x="546" y="8"/>
                  </a:lnTo>
                  <a:lnTo>
                    <a:pt x="528" y="3"/>
                  </a:lnTo>
                  <a:lnTo>
                    <a:pt x="509" y="1"/>
                  </a:lnTo>
                  <a:lnTo>
                    <a:pt x="490" y="0"/>
                  </a:lnTo>
                  <a:lnTo>
                    <a:pt x="490" y="0"/>
                  </a:lnTo>
                  <a:lnTo>
                    <a:pt x="470" y="1"/>
                  </a:lnTo>
                  <a:lnTo>
                    <a:pt x="452" y="3"/>
                  </a:lnTo>
                  <a:lnTo>
                    <a:pt x="434" y="8"/>
                  </a:lnTo>
                  <a:lnTo>
                    <a:pt x="416" y="13"/>
                  </a:lnTo>
                  <a:lnTo>
                    <a:pt x="400" y="20"/>
                  </a:lnTo>
                  <a:lnTo>
                    <a:pt x="383"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79" y="272"/>
                  </a:lnTo>
                  <a:lnTo>
                    <a:pt x="167" y="287"/>
                  </a:lnTo>
                  <a:lnTo>
                    <a:pt x="153" y="301"/>
                  </a:lnTo>
                  <a:lnTo>
                    <a:pt x="140" y="314"/>
                  </a:lnTo>
                  <a:lnTo>
                    <a:pt x="124" y="326"/>
                  </a:lnTo>
                  <a:lnTo>
                    <a:pt x="109" y="336"/>
                  </a:lnTo>
                  <a:lnTo>
                    <a:pt x="91" y="345"/>
                  </a:lnTo>
                  <a:lnTo>
                    <a:pt x="74" y="351"/>
                  </a:lnTo>
                  <a:lnTo>
                    <a:pt x="64" y="353"/>
                  </a:lnTo>
                  <a:lnTo>
                    <a:pt x="54" y="355"/>
                  </a:lnTo>
                  <a:lnTo>
                    <a:pt x="44" y="356"/>
                  </a:lnTo>
                  <a:lnTo>
                    <a:pt x="34" y="357"/>
                  </a:lnTo>
                  <a:lnTo>
                    <a:pt x="34" y="357"/>
                  </a:lnTo>
                  <a:lnTo>
                    <a:pt x="25" y="358"/>
                  </a:lnTo>
                  <a:lnTo>
                    <a:pt x="18" y="360"/>
                  </a:lnTo>
                  <a:lnTo>
                    <a:pt x="12" y="364"/>
                  </a:lnTo>
                  <a:lnTo>
                    <a:pt x="8" y="369"/>
                  </a:lnTo>
                  <a:lnTo>
                    <a:pt x="4" y="374"/>
                  </a:lnTo>
                  <a:lnTo>
                    <a:pt x="2" y="380"/>
                  </a:lnTo>
                  <a:lnTo>
                    <a:pt x="0" y="386"/>
                  </a:lnTo>
                  <a:lnTo>
                    <a:pt x="0" y="393"/>
                  </a:lnTo>
                  <a:lnTo>
                    <a:pt x="0" y="400"/>
                  </a:lnTo>
                  <a:lnTo>
                    <a:pt x="2" y="406"/>
                  </a:lnTo>
                  <a:lnTo>
                    <a:pt x="4" y="412"/>
                  </a:lnTo>
                  <a:lnTo>
                    <a:pt x="8" y="417"/>
                  </a:lnTo>
                  <a:lnTo>
                    <a:pt x="12" y="421"/>
                  </a:lnTo>
                  <a:lnTo>
                    <a:pt x="18" y="425"/>
                  </a:lnTo>
                  <a:lnTo>
                    <a:pt x="25"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4" name="Freeform 28">
              <a:extLst>
                <a:ext uri="{FF2B5EF4-FFF2-40B4-BE49-F238E27FC236}">
                  <a16:creationId xmlns:a16="http://schemas.microsoft.com/office/drawing/2014/main" id="{3FEE795A-A2F0-4017-A575-4CF400B1BD65}"/>
                </a:ext>
              </a:extLst>
            </p:cNvPr>
            <p:cNvSpPr>
              <a:spLocks noEditPoints="1"/>
            </p:cNvSpPr>
            <p:nvPr/>
          </p:nvSpPr>
          <p:spPr bwMode="auto">
            <a:xfrm>
              <a:off x="9472613" y="5868988"/>
              <a:ext cx="793750" cy="354013"/>
            </a:xfrm>
            <a:custGeom>
              <a:avLst/>
              <a:gdLst>
                <a:gd name="T0" fmla="*/ 5 w 999"/>
                <a:gd name="T1" fmla="*/ 380 h 446"/>
                <a:gd name="T2" fmla="*/ 26 w 999"/>
                <a:gd name="T3" fmla="*/ 361 h 446"/>
                <a:gd name="T4" fmla="*/ 76 w 999"/>
                <a:gd name="T5" fmla="*/ 353 h 446"/>
                <a:gd name="T6" fmla="*/ 155 w 999"/>
                <a:gd name="T7" fmla="*/ 306 h 446"/>
                <a:gd name="T8" fmla="*/ 234 w 999"/>
                <a:gd name="T9" fmla="*/ 201 h 446"/>
                <a:gd name="T10" fmla="*/ 302 w 999"/>
                <a:gd name="T11" fmla="*/ 104 h 446"/>
                <a:gd name="T12" fmla="*/ 385 w 999"/>
                <a:gd name="T13" fmla="*/ 31 h 446"/>
                <a:gd name="T14" fmla="*/ 500 w 999"/>
                <a:gd name="T15" fmla="*/ 0 h 446"/>
                <a:gd name="T16" fmla="*/ 598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6 w 999"/>
                <a:gd name="T33" fmla="*/ 435 h 446"/>
                <a:gd name="T34" fmla="*/ 957 w 999"/>
                <a:gd name="T35" fmla="*/ 446 h 446"/>
                <a:gd name="T36" fmla="*/ 858 w 999"/>
                <a:gd name="T37" fmla="*/ 421 h 446"/>
                <a:gd name="T38" fmla="*/ 770 w 999"/>
                <a:gd name="T39" fmla="*/ 354 h 446"/>
                <a:gd name="T40" fmla="*/ 691 w 999"/>
                <a:gd name="T41" fmla="*/ 245 h 446"/>
                <a:gd name="T42" fmla="*/ 624 w 999"/>
                <a:gd name="T43" fmla="*/ 151 h 446"/>
                <a:gd name="T44" fmla="*/ 548 w 999"/>
                <a:gd name="T45" fmla="*/ 97 h 446"/>
                <a:gd name="T46" fmla="*/ 467 w 999"/>
                <a:gd name="T47" fmla="*/ 93 h 446"/>
                <a:gd name="T48" fmla="*/ 387 w 999"/>
                <a:gd name="T49" fmla="*/ 140 h 446"/>
                <a:gd name="T50" fmla="*/ 309 w 999"/>
                <a:gd name="T51" fmla="*/ 245 h 446"/>
                <a:gd name="T52" fmla="*/ 242 w 999"/>
                <a:gd name="T53" fmla="*/ 340 h 446"/>
                <a:gd name="T54" fmla="*/ 159 w 999"/>
                <a:gd name="T55" fmla="*/ 413 h 446"/>
                <a:gd name="T56" fmla="*/ 44 w 999"/>
                <a:gd name="T57" fmla="*/ 446 h 446"/>
                <a:gd name="T58" fmla="*/ 22 w 999"/>
                <a:gd name="T59" fmla="*/ 441 h 446"/>
                <a:gd name="T60" fmla="*/ 4 w 999"/>
                <a:gd name="T61" fmla="*/ 421 h 446"/>
                <a:gd name="T62" fmla="*/ 982 w 999"/>
                <a:gd name="T63" fmla="*/ 402 h 446"/>
                <a:gd name="T64" fmla="*/ 965 w 999"/>
                <a:gd name="T65" fmla="*/ 376 h 446"/>
                <a:gd name="T66" fmla="*/ 903 w 999"/>
                <a:gd name="T67" fmla="*/ 365 h 446"/>
                <a:gd name="T68" fmla="*/ 822 w 999"/>
                <a:gd name="T69" fmla="*/ 307 h 446"/>
                <a:gd name="T70" fmla="*/ 751 w 999"/>
                <a:gd name="T71" fmla="*/ 210 h 446"/>
                <a:gd name="T72" fmla="*/ 662 w 999"/>
                <a:gd name="T73" fmla="*/ 91 h 446"/>
                <a:gd name="T74" fmla="*/ 574 w 999"/>
                <a:gd name="T75" fmla="*/ 32 h 446"/>
                <a:gd name="T76" fmla="*/ 480 w 999"/>
                <a:gd name="T77" fmla="*/ 19 h 446"/>
                <a:gd name="T78" fmla="*/ 378 w 999"/>
                <a:gd name="T79" fmla="*/ 57 h 446"/>
                <a:gd name="T80" fmla="*/ 293 w 999"/>
                <a:gd name="T81" fmla="*/ 144 h 446"/>
                <a:gd name="T82" fmla="*/ 211 w 999"/>
                <a:gd name="T83" fmla="*/ 267 h 446"/>
                <a:gd name="T84" fmla="*/ 141 w 999"/>
                <a:gd name="T85" fmla="*/ 341 h 446"/>
                <a:gd name="T86" fmla="*/ 44 w 999"/>
                <a:gd name="T87" fmla="*/ 374 h 446"/>
                <a:gd name="T88" fmla="*/ 22 w 999"/>
                <a:gd name="T89" fmla="*/ 388 h 446"/>
                <a:gd name="T90" fmla="*/ 22 w 999"/>
                <a:gd name="T91" fmla="*/ 418 h 446"/>
                <a:gd name="T92" fmla="*/ 43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8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2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9" y="374"/>
                  </a:lnTo>
                  <a:lnTo>
                    <a:pt x="13" y="370"/>
                  </a:lnTo>
                  <a:lnTo>
                    <a:pt x="17" y="366"/>
                  </a:lnTo>
                  <a:lnTo>
                    <a:pt x="21" y="363"/>
                  </a:lnTo>
                  <a:lnTo>
                    <a:pt x="26" y="361"/>
                  </a:lnTo>
                  <a:lnTo>
                    <a:pt x="31" y="359"/>
                  </a:lnTo>
                  <a:lnTo>
                    <a:pt x="37" y="358"/>
                  </a:lnTo>
                  <a:lnTo>
                    <a:pt x="43" y="357"/>
                  </a:lnTo>
                  <a:lnTo>
                    <a:pt x="43" y="357"/>
                  </a:lnTo>
                  <a:lnTo>
                    <a:pt x="60" y="356"/>
                  </a:lnTo>
                  <a:lnTo>
                    <a:pt x="76" y="353"/>
                  </a:lnTo>
                  <a:lnTo>
                    <a:pt x="91" y="348"/>
                  </a:lnTo>
                  <a:lnTo>
                    <a:pt x="106" y="342"/>
                  </a:lnTo>
                  <a:lnTo>
                    <a:pt x="119" y="335"/>
                  </a:lnTo>
                  <a:lnTo>
                    <a:pt x="131" y="326"/>
                  </a:lnTo>
                  <a:lnTo>
                    <a:pt x="144" y="317"/>
                  </a:lnTo>
                  <a:lnTo>
                    <a:pt x="155" y="306"/>
                  </a:lnTo>
                  <a:lnTo>
                    <a:pt x="166" y="295"/>
                  </a:lnTo>
                  <a:lnTo>
                    <a:pt x="177" y="282"/>
                  </a:lnTo>
                  <a:lnTo>
                    <a:pt x="187" y="270"/>
                  </a:lnTo>
                  <a:lnTo>
                    <a:pt x="197" y="257"/>
                  </a:lnTo>
                  <a:lnTo>
                    <a:pt x="216" y="229"/>
                  </a:lnTo>
                  <a:lnTo>
                    <a:pt x="234" y="201"/>
                  </a:lnTo>
                  <a:lnTo>
                    <a:pt x="234" y="201"/>
                  </a:lnTo>
                  <a:lnTo>
                    <a:pt x="259" y="160"/>
                  </a:lnTo>
                  <a:lnTo>
                    <a:pt x="259" y="160"/>
                  </a:lnTo>
                  <a:lnTo>
                    <a:pt x="279" y="132"/>
                  </a:lnTo>
                  <a:lnTo>
                    <a:pt x="290" y="118"/>
                  </a:lnTo>
                  <a:lnTo>
                    <a:pt x="302" y="104"/>
                  </a:lnTo>
                  <a:lnTo>
                    <a:pt x="314" y="91"/>
                  </a:lnTo>
                  <a:lnTo>
                    <a:pt x="326" y="78"/>
                  </a:lnTo>
                  <a:lnTo>
                    <a:pt x="340" y="64"/>
                  </a:lnTo>
                  <a:lnTo>
                    <a:pt x="354" y="53"/>
                  </a:lnTo>
                  <a:lnTo>
                    <a:pt x="370" y="41"/>
                  </a:lnTo>
                  <a:lnTo>
                    <a:pt x="385" y="31"/>
                  </a:lnTo>
                  <a:lnTo>
                    <a:pt x="403" y="23"/>
                  </a:lnTo>
                  <a:lnTo>
                    <a:pt x="420" y="14"/>
                  </a:lnTo>
                  <a:lnTo>
                    <a:pt x="439" y="9"/>
                  </a:lnTo>
                  <a:lnTo>
                    <a:pt x="458" y="4"/>
                  </a:lnTo>
                  <a:lnTo>
                    <a:pt x="478" y="1"/>
                  </a:lnTo>
                  <a:lnTo>
                    <a:pt x="500" y="0"/>
                  </a:lnTo>
                  <a:lnTo>
                    <a:pt x="500" y="0"/>
                  </a:lnTo>
                  <a:lnTo>
                    <a:pt x="521" y="1"/>
                  </a:lnTo>
                  <a:lnTo>
                    <a:pt x="542" y="4"/>
                  </a:lnTo>
                  <a:lnTo>
                    <a:pt x="562" y="9"/>
                  </a:lnTo>
                  <a:lnTo>
                    <a:pt x="580" y="14"/>
                  </a:lnTo>
                  <a:lnTo>
                    <a:pt x="598" y="23"/>
                  </a:lnTo>
                  <a:lnTo>
                    <a:pt x="614" y="31"/>
                  </a:lnTo>
                  <a:lnTo>
                    <a:pt x="630" y="41"/>
                  </a:lnTo>
                  <a:lnTo>
                    <a:pt x="645" y="53"/>
                  </a:lnTo>
                  <a:lnTo>
                    <a:pt x="660" y="64"/>
                  </a:lnTo>
                  <a:lnTo>
                    <a:pt x="673" y="78"/>
                  </a:lnTo>
                  <a:lnTo>
                    <a:pt x="686" y="91"/>
                  </a:lnTo>
                  <a:lnTo>
                    <a:pt x="698" y="104"/>
                  </a:lnTo>
                  <a:lnTo>
                    <a:pt x="709" y="118"/>
                  </a:lnTo>
                  <a:lnTo>
                    <a:pt x="721" y="132"/>
                  </a:lnTo>
                  <a:lnTo>
                    <a:pt x="740" y="160"/>
                  </a:lnTo>
                  <a:lnTo>
                    <a:pt x="740" y="160"/>
                  </a:lnTo>
                  <a:lnTo>
                    <a:pt x="766" y="201"/>
                  </a:lnTo>
                  <a:lnTo>
                    <a:pt x="766" y="201"/>
                  </a:lnTo>
                  <a:lnTo>
                    <a:pt x="785" y="229"/>
                  </a:lnTo>
                  <a:lnTo>
                    <a:pt x="803" y="257"/>
                  </a:lnTo>
                  <a:lnTo>
                    <a:pt x="812" y="270"/>
                  </a:lnTo>
                  <a:lnTo>
                    <a:pt x="823" y="282"/>
                  </a:lnTo>
                  <a:lnTo>
                    <a:pt x="833" y="295"/>
                  </a:lnTo>
                  <a:lnTo>
                    <a:pt x="844" y="306"/>
                  </a:lnTo>
                  <a:lnTo>
                    <a:pt x="856" y="317"/>
                  </a:lnTo>
                  <a:lnTo>
                    <a:pt x="868" y="326"/>
                  </a:lnTo>
                  <a:lnTo>
                    <a:pt x="880" y="335"/>
                  </a:lnTo>
                  <a:lnTo>
                    <a:pt x="895" y="342"/>
                  </a:lnTo>
                  <a:lnTo>
                    <a:pt x="908" y="348"/>
                  </a:lnTo>
                  <a:lnTo>
                    <a:pt x="924" y="353"/>
                  </a:lnTo>
                  <a:lnTo>
                    <a:pt x="940" y="356"/>
                  </a:lnTo>
                  <a:lnTo>
                    <a:pt x="957" y="357"/>
                  </a:lnTo>
                  <a:lnTo>
                    <a:pt x="957" y="357"/>
                  </a:lnTo>
                  <a:lnTo>
                    <a:pt x="963" y="358"/>
                  </a:lnTo>
                  <a:lnTo>
                    <a:pt x="968" y="359"/>
                  </a:lnTo>
                  <a:lnTo>
                    <a:pt x="973" y="361"/>
                  </a:lnTo>
                  <a:lnTo>
                    <a:pt x="978" y="363"/>
                  </a:lnTo>
                  <a:lnTo>
                    <a:pt x="984" y="366"/>
                  </a:lnTo>
                  <a:lnTo>
                    <a:pt x="988"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6" y="435"/>
                  </a:lnTo>
                  <a:lnTo>
                    <a:pt x="983" y="439"/>
                  </a:lnTo>
                  <a:lnTo>
                    <a:pt x="977" y="441"/>
                  </a:lnTo>
                  <a:lnTo>
                    <a:pt x="973" y="443"/>
                  </a:lnTo>
                  <a:lnTo>
                    <a:pt x="968" y="445"/>
                  </a:lnTo>
                  <a:lnTo>
                    <a:pt x="962" y="445"/>
                  </a:lnTo>
                  <a:lnTo>
                    <a:pt x="957" y="446"/>
                  </a:lnTo>
                  <a:lnTo>
                    <a:pt x="957" y="446"/>
                  </a:lnTo>
                  <a:lnTo>
                    <a:pt x="934" y="444"/>
                  </a:lnTo>
                  <a:lnTo>
                    <a:pt x="913" y="441"/>
                  </a:lnTo>
                  <a:lnTo>
                    <a:pt x="894" y="435"/>
                  </a:lnTo>
                  <a:lnTo>
                    <a:pt x="875" y="429"/>
                  </a:lnTo>
                  <a:lnTo>
                    <a:pt x="858" y="421"/>
                  </a:lnTo>
                  <a:lnTo>
                    <a:pt x="841" y="413"/>
                  </a:lnTo>
                  <a:lnTo>
                    <a:pt x="825" y="402"/>
                  </a:lnTo>
                  <a:lnTo>
                    <a:pt x="810" y="391"/>
                  </a:lnTo>
                  <a:lnTo>
                    <a:pt x="796" y="380"/>
                  </a:lnTo>
                  <a:lnTo>
                    <a:pt x="782" y="367"/>
                  </a:lnTo>
                  <a:lnTo>
                    <a:pt x="770" y="354"/>
                  </a:lnTo>
                  <a:lnTo>
                    <a:pt x="758" y="340"/>
                  </a:lnTo>
                  <a:lnTo>
                    <a:pt x="746" y="327"/>
                  </a:lnTo>
                  <a:lnTo>
                    <a:pt x="736" y="312"/>
                  </a:lnTo>
                  <a:lnTo>
                    <a:pt x="716" y="285"/>
                  </a:lnTo>
                  <a:lnTo>
                    <a:pt x="716" y="285"/>
                  </a:lnTo>
                  <a:lnTo>
                    <a:pt x="691" y="245"/>
                  </a:lnTo>
                  <a:lnTo>
                    <a:pt x="691" y="245"/>
                  </a:lnTo>
                  <a:lnTo>
                    <a:pt x="673" y="217"/>
                  </a:lnTo>
                  <a:lnTo>
                    <a:pt x="654" y="190"/>
                  </a:lnTo>
                  <a:lnTo>
                    <a:pt x="644" y="177"/>
                  </a:lnTo>
                  <a:lnTo>
                    <a:pt x="634" y="163"/>
                  </a:lnTo>
                  <a:lnTo>
                    <a:pt x="624" y="151"/>
                  </a:lnTo>
                  <a:lnTo>
                    <a:pt x="612" y="140"/>
                  </a:lnTo>
                  <a:lnTo>
                    <a:pt x="601" y="129"/>
                  </a:lnTo>
                  <a:lnTo>
                    <a:pt x="588" y="119"/>
                  </a:lnTo>
                  <a:lnTo>
                    <a:pt x="576" y="111"/>
                  </a:lnTo>
                  <a:lnTo>
                    <a:pt x="562" y="103"/>
                  </a:lnTo>
                  <a:lnTo>
                    <a:pt x="548" y="97"/>
                  </a:lnTo>
                  <a:lnTo>
                    <a:pt x="533" y="93"/>
                  </a:lnTo>
                  <a:lnTo>
                    <a:pt x="516" y="90"/>
                  </a:lnTo>
                  <a:lnTo>
                    <a:pt x="500" y="89"/>
                  </a:lnTo>
                  <a:lnTo>
                    <a:pt x="500" y="89"/>
                  </a:lnTo>
                  <a:lnTo>
                    <a:pt x="483" y="90"/>
                  </a:lnTo>
                  <a:lnTo>
                    <a:pt x="467" y="93"/>
                  </a:lnTo>
                  <a:lnTo>
                    <a:pt x="452" y="97"/>
                  </a:lnTo>
                  <a:lnTo>
                    <a:pt x="438" y="103"/>
                  </a:lnTo>
                  <a:lnTo>
                    <a:pt x="424" y="111"/>
                  </a:lnTo>
                  <a:lnTo>
                    <a:pt x="411" y="119"/>
                  </a:lnTo>
                  <a:lnTo>
                    <a:pt x="399" y="129"/>
                  </a:lnTo>
                  <a:lnTo>
                    <a:pt x="387" y="140"/>
                  </a:lnTo>
                  <a:lnTo>
                    <a:pt x="376" y="151"/>
                  </a:lnTo>
                  <a:lnTo>
                    <a:pt x="366" y="163"/>
                  </a:lnTo>
                  <a:lnTo>
                    <a:pt x="355" y="177"/>
                  </a:lnTo>
                  <a:lnTo>
                    <a:pt x="346" y="190"/>
                  </a:lnTo>
                  <a:lnTo>
                    <a:pt x="327" y="217"/>
                  </a:lnTo>
                  <a:lnTo>
                    <a:pt x="309" y="245"/>
                  </a:lnTo>
                  <a:lnTo>
                    <a:pt x="309" y="245"/>
                  </a:lnTo>
                  <a:lnTo>
                    <a:pt x="284" y="285"/>
                  </a:lnTo>
                  <a:lnTo>
                    <a:pt x="284" y="285"/>
                  </a:lnTo>
                  <a:lnTo>
                    <a:pt x="264" y="312"/>
                  </a:lnTo>
                  <a:lnTo>
                    <a:pt x="253" y="327"/>
                  </a:lnTo>
                  <a:lnTo>
                    <a:pt x="242" y="340"/>
                  </a:lnTo>
                  <a:lnTo>
                    <a:pt x="230" y="354"/>
                  </a:lnTo>
                  <a:lnTo>
                    <a:pt x="218" y="367"/>
                  </a:lnTo>
                  <a:lnTo>
                    <a:pt x="205" y="380"/>
                  </a:lnTo>
                  <a:lnTo>
                    <a:pt x="190" y="391"/>
                  </a:lnTo>
                  <a:lnTo>
                    <a:pt x="175" y="402"/>
                  </a:lnTo>
                  <a:lnTo>
                    <a:pt x="159" y="413"/>
                  </a:lnTo>
                  <a:lnTo>
                    <a:pt x="143" y="421"/>
                  </a:lnTo>
                  <a:lnTo>
                    <a:pt x="124" y="429"/>
                  </a:lnTo>
                  <a:lnTo>
                    <a:pt x="106" y="435"/>
                  </a:lnTo>
                  <a:lnTo>
                    <a:pt x="86" y="441"/>
                  </a:lnTo>
                  <a:lnTo>
                    <a:pt x="65" y="444"/>
                  </a:lnTo>
                  <a:lnTo>
                    <a:pt x="44" y="446"/>
                  </a:lnTo>
                  <a:lnTo>
                    <a:pt x="44" y="446"/>
                  </a:lnTo>
                  <a:lnTo>
                    <a:pt x="44" y="446"/>
                  </a:lnTo>
                  <a:lnTo>
                    <a:pt x="37" y="445"/>
                  </a:lnTo>
                  <a:lnTo>
                    <a:pt x="32" y="445"/>
                  </a:lnTo>
                  <a:lnTo>
                    <a:pt x="27" y="443"/>
                  </a:lnTo>
                  <a:lnTo>
                    <a:pt x="22" y="441"/>
                  </a:lnTo>
                  <a:lnTo>
                    <a:pt x="18" y="439"/>
                  </a:lnTo>
                  <a:lnTo>
                    <a:pt x="14" y="435"/>
                  </a:lnTo>
                  <a:lnTo>
                    <a:pt x="10" y="431"/>
                  </a:lnTo>
                  <a:lnTo>
                    <a:pt x="7" y="427"/>
                  </a:lnTo>
                  <a:lnTo>
                    <a:pt x="7" y="427"/>
                  </a:lnTo>
                  <a:lnTo>
                    <a:pt x="4" y="421"/>
                  </a:lnTo>
                  <a:lnTo>
                    <a:pt x="2" y="415"/>
                  </a:lnTo>
                  <a:lnTo>
                    <a:pt x="0" y="409"/>
                  </a:lnTo>
                  <a:lnTo>
                    <a:pt x="0" y="402"/>
                  </a:lnTo>
                  <a:lnTo>
                    <a:pt x="0" y="402"/>
                  </a:lnTo>
                  <a:close/>
                  <a:moveTo>
                    <a:pt x="982" y="402"/>
                  </a:moveTo>
                  <a:lnTo>
                    <a:pt x="982" y="402"/>
                  </a:lnTo>
                  <a:lnTo>
                    <a:pt x="981" y="395"/>
                  </a:lnTo>
                  <a:lnTo>
                    <a:pt x="978" y="388"/>
                  </a:lnTo>
                  <a:lnTo>
                    <a:pt x="978" y="388"/>
                  </a:lnTo>
                  <a:lnTo>
                    <a:pt x="975" y="384"/>
                  </a:lnTo>
                  <a:lnTo>
                    <a:pt x="971" y="380"/>
                  </a:lnTo>
                  <a:lnTo>
                    <a:pt x="965" y="376"/>
                  </a:lnTo>
                  <a:lnTo>
                    <a:pt x="961" y="375"/>
                  </a:lnTo>
                  <a:lnTo>
                    <a:pt x="957" y="374"/>
                  </a:lnTo>
                  <a:lnTo>
                    <a:pt x="957" y="374"/>
                  </a:lnTo>
                  <a:lnTo>
                    <a:pt x="937" y="373"/>
                  </a:lnTo>
                  <a:lnTo>
                    <a:pt x="920" y="370"/>
                  </a:lnTo>
                  <a:lnTo>
                    <a:pt x="903" y="365"/>
                  </a:lnTo>
                  <a:lnTo>
                    <a:pt x="888" y="358"/>
                  </a:lnTo>
                  <a:lnTo>
                    <a:pt x="873" y="351"/>
                  </a:lnTo>
                  <a:lnTo>
                    <a:pt x="859" y="341"/>
                  </a:lnTo>
                  <a:lnTo>
                    <a:pt x="845" y="331"/>
                  </a:lnTo>
                  <a:lnTo>
                    <a:pt x="833" y="320"/>
                  </a:lnTo>
                  <a:lnTo>
                    <a:pt x="822" y="307"/>
                  </a:lnTo>
                  <a:lnTo>
                    <a:pt x="810" y="295"/>
                  </a:lnTo>
                  <a:lnTo>
                    <a:pt x="799" y="281"/>
                  </a:lnTo>
                  <a:lnTo>
                    <a:pt x="789" y="267"/>
                  </a:lnTo>
                  <a:lnTo>
                    <a:pt x="769" y="239"/>
                  </a:lnTo>
                  <a:lnTo>
                    <a:pt x="751" y="210"/>
                  </a:lnTo>
                  <a:lnTo>
                    <a:pt x="751" y="210"/>
                  </a:lnTo>
                  <a:lnTo>
                    <a:pt x="726" y="171"/>
                  </a:lnTo>
                  <a:lnTo>
                    <a:pt x="726" y="171"/>
                  </a:lnTo>
                  <a:lnTo>
                    <a:pt x="707" y="144"/>
                  </a:lnTo>
                  <a:lnTo>
                    <a:pt x="685" y="117"/>
                  </a:lnTo>
                  <a:lnTo>
                    <a:pt x="674" y="103"/>
                  </a:lnTo>
                  <a:lnTo>
                    <a:pt x="662" y="91"/>
                  </a:lnTo>
                  <a:lnTo>
                    <a:pt x="649" y="80"/>
                  </a:lnTo>
                  <a:lnTo>
                    <a:pt x="636" y="68"/>
                  </a:lnTo>
                  <a:lnTo>
                    <a:pt x="621" y="57"/>
                  </a:lnTo>
                  <a:lnTo>
                    <a:pt x="607" y="48"/>
                  </a:lnTo>
                  <a:lnTo>
                    <a:pt x="591" y="39"/>
                  </a:lnTo>
                  <a:lnTo>
                    <a:pt x="574" y="32"/>
                  </a:lnTo>
                  <a:lnTo>
                    <a:pt x="558" y="26"/>
                  </a:lnTo>
                  <a:lnTo>
                    <a:pt x="539" y="22"/>
                  </a:lnTo>
                  <a:lnTo>
                    <a:pt x="520" y="19"/>
                  </a:lnTo>
                  <a:lnTo>
                    <a:pt x="500" y="19"/>
                  </a:lnTo>
                  <a:lnTo>
                    <a:pt x="500" y="19"/>
                  </a:lnTo>
                  <a:lnTo>
                    <a:pt x="480" y="19"/>
                  </a:lnTo>
                  <a:lnTo>
                    <a:pt x="461" y="22"/>
                  </a:lnTo>
                  <a:lnTo>
                    <a:pt x="443" y="26"/>
                  </a:lnTo>
                  <a:lnTo>
                    <a:pt x="425" y="32"/>
                  </a:lnTo>
                  <a:lnTo>
                    <a:pt x="409" y="39"/>
                  </a:lnTo>
                  <a:lnTo>
                    <a:pt x="393" y="48"/>
                  </a:lnTo>
                  <a:lnTo>
                    <a:pt x="378" y="57"/>
                  </a:lnTo>
                  <a:lnTo>
                    <a:pt x="365" y="68"/>
                  </a:lnTo>
                  <a:lnTo>
                    <a:pt x="350" y="80"/>
                  </a:lnTo>
                  <a:lnTo>
                    <a:pt x="338" y="91"/>
                  </a:lnTo>
                  <a:lnTo>
                    <a:pt x="325" y="103"/>
                  </a:lnTo>
                  <a:lnTo>
                    <a:pt x="314" y="117"/>
                  </a:lnTo>
                  <a:lnTo>
                    <a:pt x="293" y="144"/>
                  </a:lnTo>
                  <a:lnTo>
                    <a:pt x="274" y="171"/>
                  </a:lnTo>
                  <a:lnTo>
                    <a:pt x="274" y="171"/>
                  </a:lnTo>
                  <a:lnTo>
                    <a:pt x="249" y="210"/>
                  </a:lnTo>
                  <a:lnTo>
                    <a:pt x="249" y="210"/>
                  </a:lnTo>
                  <a:lnTo>
                    <a:pt x="230" y="239"/>
                  </a:lnTo>
                  <a:lnTo>
                    <a:pt x="211" y="267"/>
                  </a:lnTo>
                  <a:lnTo>
                    <a:pt x="200" y="281"/>
                  </a:lnTo>
                  <a:lnTo>
                    <a:pt x="190" y="295"/>
                  </a:lnTo>
                  <a:lnTo>
                    <a:pt x="179" y="307"/>
                  </a:lnTo>
                  <a:lnTo>
                    <a:pt x="166" y="320"/>
                  </a:lnTo>
                  <a:lnTo>
                    <a:pt x="154" y="331"/>
                  </a:lnTo>
                  <a:lnTo>
                    <a:pt x="141" y="341"/>
                  </a:lnTo>
                  <a:lnTo>
                    <a:pt x="127" y="351"/>
                  </a:lnTo>
                  <a:lnTo>
                    <a:pt x="112" y="358"/>
                  </a:lnTo>
                  <a:lnTo>
                    <a:pt x="96" y="365"/>
                  </a:lnTo>
                  <a:lnTo>
                    <a:pt x="80" y="370"/>
                  </a:lnTo>
                  <a:lnTo>
                    <a:pt x="62" y="373"/>
                  </a:lnTo>
                  <a:lnTo>
                    <a:pt x="44" y="374"/>
                  </a:lnTo>
                  <a:lnTo>
                    <a:pt x="44" y="374"/>
                  </a:lnTo>
                  <a:lnTo>
                    <a:pt x="40"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3" y="428"/>
                  </a:lnTo>
                  <a:lnTo>
                    <a:pt x="43" y="428"/>
                  </a:lnTo>
                  <a:lnTo>
                    <a:pt x="43" y="428"/>
                  </a:lnTo>
                  <a:lnTo>
                    <a:pt x="63" y="426"/>
                  </a:lnTo>
                  <a:lnTo>
                    <a:pt x="83" y="423"/>
                  </a:lnTo>
                  <a:lnTo>
                    <a:pt x="100" y="419"/>
                  </a:lnTo>
                  <a:lnTo>
                    <a:pt x="118" y="413"/>
                  </a:lnTo>
                  <a:lnTo>
                    <a:pt x="134" y="405"/>
                  </a:lnTo>
                  <a:lnTo>
                    <a:pt x="150" y="397"/>
                  </a:lnTo>
                  <a:lnTo>
                    <a:pt x="164" y="388"/>
                  </a:lnTo>
                  <a:lnTo>
                    <a:pt x="179" y="378"/>
                  </a:lnTo>
                  <a:lnTo>
                    <a:pt x="192" y="367"/>
                  </a:lnTo>
                  <a:lnTo>
                    <a:pt x="205" y="355"/>
                  </a:lnTo>
                  <a:lnTo>
                    <a:pt x="217" y="342"/>
                  </a:lnTo>
                  <a:lnTo>
                    <a:pt x="228" y="330"/>
                  </a:lnTo>
                  <a:lnTo>
                    <a:pt x="250" y="303"/>
                  </a:lnTo>
                  <a:lnTo>
                    <a:pt x="270" y="275"/>
                  </a:lnTo>
                  <a:lnTo>
                    <a:pt x="270" y="275"/>
                  </a:lnTo>
                  <a:lnTo>
                    <a:pt x="294" y="236"/>
                  </a:lnTo>
                  <a:lnTo>
                    <a:pt x="294" y="236"/>
                  </a:lnTo>
                  <a:lnTo>
                    <a:pt x="313" y="207"/>
                  </a:lnTo>
                  <a:lnTo>
                    <a:pt x="333" y="178"/>
                  </a:lnTo>
                  <a:lnTo>
                    <a:pt x="343" y="163"/>
                  </a:lnTo>
                  <a:lnTo>
                    <a:pt x="354" y="150"/>
                  </a:lnTo>
                  <a:lnTo>
                    <a:pt x="366" y="137"/>
                  </a:lnTo>
                  <a:lnTo>
                    <a:pt x="377" y="124"/>
                  </a:lnTo>
                  <a:lnTo>
                    <a:pt x="389" y="114"/>
                  </a:lnTo>
                  <a:lnTo>
                    <a:pt x="403" y="103"/>
                  </a:lnTo>
                  <a:lnTo>
                    <a:pt x="417" y="94"/>
                  </a:lnTo>
                  <a:lnTo>
                    <a:pt x="432" y="86"/>
                  </a:lnTo>
                  <a:lnTo>
                    <a:pt x="447" y="80"/>
                  </a:lnTo>
                  <a:lnTo>
                    <a:pt x="464" y="76"/>
                  </a:lnTo>
                  <a:lnTo>
                    <a:pt x="481" y="72"/>
                  </a:lnTo>
                  <a:lnTo>
                    <a:pt x="500" y="71"/>
                  </a:lnTo>
                  <a:lnTo>
                    <a:pt x="500" y="71"/>
                  </a:lnTo>
                  <a:lnTo>
                    <a:pt x="518" y="72"/>
                  </a:lnTo>
                  <a:lnTo>
                    <a:pt x="536" y="76"/>
                  </a:lnTo>
                  <a:lnTo>
                    <a:pt x="552" y="80"/>
                  </a:lnTo>
                  <a:lnTo>
                    <a:pt x="568" y="86"/>
                  </a:lnTo>
                  <a:lnTo>
                    <a:pt x="583" y="94"/>
                  </a:lnTo>
                  <a:lnTo>
                    <a:pt x="597" y="103"/>
                  </a:lnTo>
                  <a:lnTo>
                    <a:pt x="610" y="114"/>
                  </a:lnTo>
                  <a:lnTo>
                    <a:pt x="623" y="125"/>
                  </a:lnTo>
                  <a:lnTo>
                    <a:pt x="635" y="137"/>
                  </a:lnTo>
                  <a:lnTo>
                    <a:pt x="646" y="150"/>
                  </a:lnTo>
                  <a:lnTo>
                    <a:pt x="657" y="163"/>
                  </a:lnTo>
                  <a:lnTo>
                    <a:pt x="667" y="178"/>
                  </a:lnTo>
                  <a:lnTo>
                    <a:pt x="686" y="207"/>
                  </a:lnTo>
                  <a:lnTo>
                    <a:pt x="705" y="236"/>
                  </a:lnTo>
                  <a:lnTo>
                    <a:pt x="705" y="236"/>
                  </a:lnTo>
                  <a:lnTo>
                    <a:pt x="731" y="275"/>
                  </a:lnTo>
                  <a:lnTo>
                    <a:pt x="731" y="275"/>
                  </a:lnTo>
                  <a:lnTo>
                    <a:pt x="750" y="303"/>
                  </a:lnTo>
                  <a:lnTo>
                    <a:pt x="771" y="330"/>
                  </a:lnTo>
                  <a:lnTo>
                    <a:pt x="782" y="342"/>
                  </a:lnTo>
                  <a:lnTo>
                    <a:pt x="795" y="355"/>
                  </a:lnTo>
                  <a:lnTo>
                    <a:pt x="807" y="367"/>
                  </a:lnTo>
                  <a:lnTo>
                    <a:pt x="821" y="378"/>
                  </a:lnTo>
                  <a:lnTo>
                    <a:pt x="835" y="388"/>
                  </a:lnTo>
                  <a:lnTo>
                    <a:pt x="850" y="397"/>
                  </a:lnTo>
                  <a:lnTo>
                    <a:pt x="865" y="405"/>
                  </a:lnTo>
                  <a:lnTo>
                    <a:pt x="881" y="413"/>
                  </a:lnTo>
                  <a:lnTo>
                    <a:pt x="899" y="419"/>
                  </a:lnTo>
                  <a:lnTo>
                    <a:pt x="918" y="423"/>
                  </a:lnTo>
                  <a:lnTo>
                    <a:pt x="936" y="426"/>
                  </a:lnTo>
                  <a:lnTo>
                    <a:pt x="957" y="428"/>
                  </a:lnTo>
                  <a:lnTo>
                    <a:pt x="957" y="428"/>
                  </a:lnTo>
                  <a:lnTo>
                    <a:pt x="965" y="427"/>
                  </a:lnTo>
                  <a:lnTo>
                    <a:pt x="970" y="424"/>
                  </a:lnTo>
                  <a:lnTo>
                    <a:pt x="975" y="421"/>
                  </a:lnTo>
                  <a:lnTo>
                    <a:pt x="977" y="418"/>
                  </a:lnTo>
                  <a:lnTo>
                    <a:pt x="977" y="418"/>
                  </a:lnTo>
                  <a:lnTo>
                    <a:pt x="981" y="411"/>
                  </a:lnTo>
                  <a:lnTo>
                    <a:pt x="982" y="402"/>
                  </a:lnTo>
                  <a:lnTo>
                    <a:pt x="982"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5" name="Rectangle 29">
              <a:extLst>
                <a:ext uri="{FF2B5EF4-FFF2-40B4-BE49-F238E27FC236}">
                  <a16:creationId xmlns:a16="http://schemas.microsoft.com/office/drawing/2014/main" id="{C387C23E-0C82-4D55-ABBE-40850F1CBDA7}"/>
                </a:ext>
              </a:extLst>
            </p:cNvPr>
            <p:cNvSpPr>
              <a:spLocks noChangeArrowheads="1"/>
            </p:cNvSpPr>
            <p:nvPr/>
          </p:nvSpPr>
          <p:spPr bwMode="auto">
            <a:xfrm>
              <a:off x="9209088"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6" name="Rectangle 30">
              <a:extLst>
                <a:ext uri="{FF2B5EF4-FFF2-40B4-BE49-F238E27FC236}">
                  <a16:creationId xmlns:a16="http://schemas.microsoft.com/office/drawing/2014/main" id="{B8C07365-1EBF-49DC-87FD-83C82C71BE75}"/>
                </a:ext>
              </a:extLst>
            </p:cNvPr>
            <p:cNvSpPr>
              <a:spLocks noChangeArrowheads="1"/>
            </p:cNvSpPr>
            <p:nvPr/>
          </p:nvSpPr>
          <p:spPr bwMode="auto">
            <a:xfrm>
              <a:off x="9382126"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7" name="Rectangle 31">
              <a:extLst>
                <a:ext uri="{FF2B5EF4-FFF2-40B4-BE49-F238E27FC236}">
                  <a16:creationId xmlns:a16="http://schemas.microsoft.com/office/drawing/2014/main" id="{8098C388-7C55-4EA1-A128-D3FDA4BE7E2D}"/>
                </a:ext>
              </a:extLst>
            </p:cNvPr>
            <p:cNvSpPr>
              <a:spLocks noChangeArrowheads="1"/>
            </p:cNvSpPr>
            <p:nvPr/>
          </p:nvSpPr>
          <p:spPr bwMode="auto">
            <a:xfrm>
              <a:off x="9436101"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8" name="Rectangle 32">
              <a:extLst>
                <a:ext uri="{FF2B5EF4-FFF2-40B4-BE49-F238E27FC236}">
                  <a16:creationId xmlns:a16="http://schemas.microsoft.com/office/drawing/2014/main" id="{B177F5B2-27E8-4AB5-87FF-25CFBA18B386}"/>
                </a:ext>
              </a:extLst>
            </p:cNvPr>
            <p:cNvSpPr>
              <a:spLocks noChangeArrowheads="1"/>
            </p:cNvSpPr>
            <p:nvPr/>
          </p:nvSpPr>
          <p:spPr bwMode="auto">
            <a:xfrm>
              <a:off x="8793163"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29" name="Rectangle 33">
              <a:extLst>
                <a:ext uri="{FF2B5EF4-FFF2-40B4-BE49-F238E27FC236}">
                  <a16:creationId xmlns:a16="http://schemas.microsoft.com/office/drawing/2014/main" id="{713568C2-0797-404B-8847-086B46FDAEF2}"/>
                </a:ext>
              </a:extLst>
            </p:cNvPr>
            <p:cNvSpPr>
              <a:spLocks noChangeArrowheads="1"/>
            </p:cNvSpPr>
            <p:nvPr/>
          </p:nvSpPr>
          <p:spPr bwMode="auto">
            <a:xfrm>
              <a:off x="8848726"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0" name="Rectangle 34">
              <a:extLst>
                <a:ext uri="{FF2B5EF4-FFF2-40B4-BE49-F238E27FC236}">
                  <a16:creationId xmlns:a16="http://schemas.microsoft.com/office/drawing/2014/main" id="{D0533C0F-495E-4357-A25C-E1B9ED0D493D}"/>
                </a:ext>
              </a:extLst>
            </p:cNvPr>
            <p:cNvSpPr>
              <a:spLocks noChangeArrowheads="1"/>
            </p:cNvSpPr>
            <p:nvPr/>
          </p:nvSpPr>
          <p:spPr bwMode="auto">
            <a:xfrm>
              <a:off x="9148763"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1" name="Rectangle 35">
              <a:extLst>
                <a:ext uri="{FF2B5EF4-FFF2-40B4-BE49-F238E27FC236}">
                  <a16:creationId xmlns:a16="http://schemas.microsoft.com/office/drawing/2014/main" id="{7452BE79-8DED-44C8-83D7-1675FC7D8EB7}"/>
                </a:ext>
              </a:extLst>
            </p:cNvPr>
            <p:cNvSpPr>
              <a:spLocks noChangeArrowheads="1"/>
            </p:cNvSpPr>
            <p:nvPr/>
          </p:nvSpPr>
          <p:spPr bwMode="auto">
            <a:xfrm>
              <a:off x="9090026"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2" name="Rectangle 36">
              <a:extLst>
                <a:ext uri="{FF2B5EF4-FFF2-40B4-BE49-F238E27FC236}">
                  <a16:creationId xmlns:a16="http://schemas.microsoft.com/office/drawing/2014/main" id="{2949C9EE-521E-4A5A-AC66-E34A3D8931CC}"/>
                </a:ext>
              </a:extLst>
            </p:cNvPr>
            <p:cNvSpPr>
              <a:spLocks noChangeArrowheads="1"/>
            </p:cNvSpPr>
            <p:nvPr/>
          </p:nvSpPr>
          <p:spPr bwMode="auto">
            <a:xfrm>
              <a:off x="9031288"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3" name="Freeform 37">
              <a:extLst>
                <a:ext uri="{FF2B5EF4-FFF2-40B4-BE49-F238E27FC236}">
                  <a16:creationId xmlns:a16="http://schemas.microsoft.com/office/drawing/2014/main" id="{418DF058-ECC2-4209-AB51-54DF57A59E43}"/>
                </a:ext>
              </a:extLst>
            </p:cNvPr>
            <p:cNvSpPr>
              <a:spLocks/>
            </p:cNvSpPr>
            <p:nvPr/>
          </p:nvSpPr>
          <p:spPr bwMode="auto">
            <a:xfrm>
              <a:off x="8736013"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4" name="Freeform 38">
              <a:extLst>
                <a:ext uri="{FF2B5EF4-FFF2-40B4-BE49-F238E27FC236}">
                  <a16:creationId xmlns:a16="http://schemas.microsoft.com/office/drawing/2014/main" id="{9D660B4A-2BC5-4E43-994E-ED4080ED32EA}"/>
                </a:ext>
              </a:extLst>
            </p:cNvPr>
            <p:cNvSpPr>
              <a:spLocks noEditPoints="1"/>
            </p:cNvSpPr>
            <p:nvPr/>
          </p:nvSpPr>
          <p:spPr bwMode="auto">
            <a:xfrm>
              <a:off x="8728076"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5" name="Freeform 39">
              <a:extLst>
                <a:ext uri="{FF2B5EF4-FFF2-40B4-BE49-F238E27FC236}">
                  <a16:creationId xmlns:a16="http://schemas.microsoft.com/office/drawing/2014/main" id="{A3E5D520-1164-4493-AAFA-7EDC69A696B8}"/>
                </a:ext>
              </a:extLst>
            </p:cNvPr>
            <p:cNvSpPr>
              <a:spLocks/>
            </p:cNvSpPr>
            <p:nvPr/>
          </p:nvSpPr>
          <p:spPr bwMode="auto">
            <a:xfrm>
              <a:off x="8736013"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6" name="Freeform 40">
              <a:extLst>
                <a:ext uri="{FF2B5EF4-FFF2-40B4-BE49-F238E27FC236}">
                  <a16:creationId xmlns:a16="http://schemas.microsoft.com/office/drawing/2014/main" id="{66ED5A00-38DE-43E1-8D4E-975226454570}"/>
                </a:ext>
              </a:extLst>
            </p:cNvPr>
            <p:cNvSpPr>
              <a:spLocks noEditPoints="1"/>
            </p:cNvSpPr>
            <p:nvPr/>
          </p:nvSpPr>
          <p:spPr bwMode="auto">
            <a:xfrm>
              <a:off x="8728076"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7" name="Rectangle 41">
              <a:extLst>
                <a:ext uri="{FF2B5EF4-FFF2-40B4-BE49-F238E27FC236}">
                  <a16:creationId xmlns:a16="http://schemas.microsoft.com/office/drawing/2014/main" id="{EF988B95-5CE7-4971-84A7-A747191F9975}"/>
                </a:ext>
              </a:extLst>
            </p:cNvPr>
            <p:cNvSpPr>
              <a:spLocks noChangeArrowheads="1"/>
            </p:cNvSpPr>
            <p:nvPr/>
          </p:nvSpPr>
          <p:spPr bwMode="auto">
            <a:xfrm>
              <a:off x="8474076"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8" name="Rectangle 42">
              <a:extLst>
                <a:ext uri="{FF2B5EF4-FFF2-40B4-BE49-F238E27FC236}">
                  <a16:creationId xmlns:a16="http://schemas.microsoft.com/office/drawing/2014/main" id="{6A941D73-5ECB-4B8D-8AC2-5E58B5114227}"/>
                </a:ext>
              </a:extLst>
            </p:cNvPr>
            <p:cNvSpPr>
              <a:spLocks noChangeArrowheads="1"/>
            </p:cNvSpPr>
            <p:nvPr/>
          </p:nvSpPr>
          <p:spPr bwMode="auto">
            <a:xfrm>
              <a:off x="8647113"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39" name="Rectangle 43">
              <a:extLst>
                <a:ext uri="{FF2B5EF4-FFF2-40B4-BE49-F238E27FC236}">
                  <a16:creationId xmlns:a16="http://schemas.microsoft.com/office/drawing/2014/main" id="{C68F5795-AFA4-494E-B7D5-D9396BE7F39E}"/>
                </a:ext>
              </a:extLst>
            </p:cNvPr>
            <p:cNvSpPr>
              <a:spLocks noChangeArrowheads="1"/>
            </p:cNvSpPr>
            <p:nvPr/>
          </p:nvSpPr>
          <p:spPr bwMode="auto">
            <a:xfrm>
              <a:off x="8702676"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0" name="Rectangle 44">
              <a:extLst>
                <a:ext uri="{FF2B5EF4-FFF2-40B4-BE49-F238E27FC236}">
                  <a16:creationId xmlns:a16="http://schemas.microsoft.com/office/drawing/2014/main" id="{CAEBA935-B3E3-4A66-97FE-DD6E1E20F4BA}"/>
                </a:ext>
              </a:extLst>
            </p:cNvPr>
            <p:cNvSpPr>
              <a:spLocks noChangeArrowheads="1"/>
            </p:cNvSpPr>
            <p:nvPr/>
          </p:nvSpPr>
          <p:spPr bwMode="auto">
            <a:xfrm>
              <a:off x="8059738"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1" name="Rectangle 45">
              <a:extLst>
                <a:ext uri="{FF2B5EF4-FFF2-40B4-BE49-F238E27FC236}">
                  <a16:creationId xmlns:a16="http://schemas.microsoft.com/office/drawing/2014/main" id="{35E378CF-3EB5-46FA-B970-58E9AAB3327F}"/>
                </a:ext>
              </a:extLst>
            </p:cNvPr>
            <p:cNvSpPr>
              <a:spLocks noChangeArrowheads="1"/>
            </p:cNvSpPr>
            <p:nvPr/>
          </p:nvSpPr>
          <p:spPr bwMode="auto">
            <a:xfrm>
              <a:off x="8115301"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2" name="Rectangle 46">
              <a:extLst>
                <a:ext uri="{FF2B5EF4-FFF2-40B4-BE49-F238E27FC236}">
                  <a16:creationId xmlns:a16="http://schemas.microsoft.com/office/drawing/2014/main" id="{56ED8B21-63A6-4EAB-9204-05943B1D94C0}"/>
                </a:ext>
              </a:extLst>
            </p:cNvPr>
            <p:cNvSpPr>
              <a:spLocks noChangeArrowheads="1"/>
            </p:cNvSpPr>
            <p:nvPr/>
          </p:nvSpPr>
          <p:spPr bwMode="auto">
            <a:xfrm>
              <a:off x="8415338"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3" name="Rectangle 47">
              <a:extLst>
                <a:ext uri="{FF2B5EF4-FFF2-40B4-BE49-F238E27FC236}">
                  <a16:creationId xmlns:a16="http://schemas.microsoft.com/office/drawing/2014/main" id="{CB48935C-EE26-44E2-AA05-FC23B13A9B47}"/>
                </a:ext>
              </a:extLst>
            </p:cNvPr>
            <p:cNvSpPr>
              <a:spLocks noChangeArrowheads="1"/>
            </p:cNvSpPr>
            <p:nvPr/>
          </p:nvSpPr>
          <p:spPr bwMode="auto">
            <a:xfrm>
              <a:off x="8356601"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4" name="Rectangle 48">
              <a:extLst>
                <a:ext uri="{FF2B5EF4-FFF2-40B4-BE49-F238E27FC236}">
                  <a16:creationId xmlns:a16="http://schemas.microsoft.com/office/drawing/2014/main" id="{26BA3958-AD01-4D9A-B80F-00ED7103A606}"/>
                </a:ext>
              </a:extLst>
            </p:cNvPr>
            <p:cNvSpPr>
              <a:spLocks noChangeArrowheads="1"/>
            </p:cNvSpPr>
            <p:nvPr/>
          </p:nvSpPr>
          <p:spPr bwMode="auto">
            <a:xfrm>
              <a:off x="8297863"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5" name="Freeform 49">
              <a:extLst>
                <a:ext uri="{FF2B5EF4-FFF2-40B4-BE49-F238E27FC236}">
                  <a16:creationId xmlns:a16="http://schemas.microsoft.com/office/drawing/2014/main" id="{0C93F3EA-DF3E-4409-8EC3-51A5BB940957}"/>
                </a:ext>
              </a:extLst>
            </p:cNvPr>
            <p:cNvSpPr>
              <a:spLocks/>
            </p:cNvSpPr>
            <p:nvPr/>
          </p:nvSpPr>
          <p:spPr bwMode="auto">
            <a:xfrm>
              <a:off x="8001001"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6" name="Freeform 50">
              <a:extLst>
                <a:ext uri="{FF2B5EF4-FFF2-40B4-BE49-F238E27FC236}">
                  <a16:creationId xmlns:a16="http://schemas.microsoft.com/office/drawing/2014/main" id="{D50774BF-F26C-484B-AA2B-92D3F88D82CA}"/>
                </a:ext>
              </a:extLst>
            </p:cNvPr>
            <p:cNvSpPr>
              <a:spLocks noEditPoints="1"/>
            </p:cNvSpPr>
            <p:nvPr/>
          </p:nvSpPr>
          <p:spPr bwMode="auto">
            <a:xfrm>
              <a:off x="7994651"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7" name="Freeform 51">
              <a:extLst>
                <a:ext uri="{FF2B5EF4-FFF2-40B4-BE49-F238E27FC236}">
                  <a16:creationId xmlns:a16="http://schemas.microsoft.com/office/drawing/2014/main" id="{278A55F8-8ECA-4EB5-96A5-D1E0D769A16F}"/>
                </a:ext>
              </a:extLst>
            </p:cNvPr>
            <p:cNvSpPr>
              <a:spLocks/>
            </p:cNvSpPr>
            <p:nvPr/>
          </p:nvSpPr>
          <p:spPr bwMode="auto">
            <a:xfrm>
              <a:off x="8001001"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48" name="Freeform 52">
              <a:extLst>
                <a:ext uri="{FF2B5EF4-FFF2-40B4-BE49-F238E27FC236}">
                  <a16:creationId xmlns:a16="http://schemas.microsoft.com/office/drawing/2014/main" id="{2E2C5335-D511-4D75-A29B-288062241128}"/>
                </a:ext>
              </a:extLst>
            </p:cNvPr>
            <p:cNvSpPr>
              <a:spLocks noEditPoints="1"/>
            </p:cNvSpPr>
            <p:nvPr/>
          </p:nvSpPr>
          <p:spPr bwMode="auto">
            <a:xfrm>
              <a:off x="7994651"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0" name="Rectangle 53">
              <a:extLst>
                <a:ext uri="{FF2B5EF4-FFF2-40B4-BE49-F238E27FC236}">
                  <a16:creationId xmlns:a16="http://schemas.microsoft.com/office/drawing/2014/main" id="{4764851E-EB6B-42A1-B37D-8082D52E2BAB}"/>
                </a:ext>
              </a:extLst>
            </p:cNvPr>
            <p:cNvSpPr>
              <a:spLocks noChangeArrowheads="1"/>
            </p:cNvSpPr>
            <p:nvPr/>
          </p:nvSpPr>
          <p:spPr bwMode="auto">
            <a:xfrm>
              <a:off x="10696576"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1" name="Rectangle 54">
              <a:extLst>
                <a:ext uri="{FF2B5EF4-FFF2-40B4-BE49-F238E27FC236}">
                  <a16:creationId xmlns:a16="http://schemas.microsoft.com/office/drawing/2014/main" id="{20431DE1-4FA0-4995-8A03-E95E25E797E2}"/>
                </a:ext>
              </a:extLst>
            </p:cNvPr>
            <p:cNvSpPr>
              <a:spLocks noChangeArrowheads="1"/>
            </p:cNvSpPr>
            <p:nvPr/>
          </p:nvSpPr>
          <p:spPr bwMode="auto">
            <a:xfrm>
              <a:off x="10869613"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2" name="Rectangle 55">
              <a:extLst>
                <a:ext uri="{FF2B5EF4-FFF2-40B4-BE49-F238E27FC236}">
                  <a16:creationId xmlns:a16="http://schemas.microsoft.com/office/drawing/2014/main" id="{C2FF6A1C-3DDC-494F-84C2-D80AF70EB5B6}"/>
                </a:ext>
              </a:extLst>
            </p:cNvPr>
            <p:cNvSpPr>
              <a:spLocks noChangeArrowheads="1"/>
            </p:cNvSpPr>
            <p:nvPr/>
          </p:nvSpPr>
          <p:spPr bwMode="auto">
            <a:xfrm>
              <a:off x="10925176"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3" name="Rectangle 56">
              <a:extLst>
                <a:ext uri="{FF2B5EF4-FFF2-40B4-BE49-F238E27FC236}">
                  <a16:creationId xmlns:a16="http://schemas.microsoft.com/office/drawing/2014/main" id="{9B3765F0-EA25-4136-9BB8-86302C9335E7}"/>
                </a:ext>
              </a:extLst>
            </p:cNvPr>
            <p:cNvSpPr>
              <a:spLocks noChangeArrowheads="1"/>
            </p:cNvSpPr>
            <p:nvPr/>
          </p:nvSpPr>
          <p:spPr bwMode="auto">
            <a:xfrm>
              <a:off x="10280651"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4" name="Rectangle 57">
              <a:extLst>
                <a:ext uri="{FF2B5EF4-FFF2-40B4-BE49-F238E27FC236}">
                  <a16:creationId xmlns:a16="http://schemas.microsoft.com/office/drawing/2014/main" id="{8E9BFC18-E25B-49C2-B9B7-0346BB22721E}"/>
                </a:ext>
              </a:extLst>
            </p:cNvPr>
            <p:cNvSpPr>
              <a:spLocks noChangeArrowheads="1"/>
            </p:cNvSpPr>
            <p:nvPr/>
          </p:nvSpPr>
          <p:spPr bwMode="auto">
            <a:xfrm>
              <a:off x="10336213"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5" name="Rectangle 58">
              <a:extLst>
                <a:ext uri="{FF2B5EF4-FFF2-40B4-BE49-F238E27FC236}">
                  <a16:creationId xmlns:a16="http://schemas.microsoft.com/office/drawing/2014/main" id="{129AB099-8B71-4F69-BFC0-FDD4B5C598BC}"/>
                </a:ext>
              </a:extLst>
            </p:cNvPr>
            <p:cNvSpPr>
              <a:spLocks noChangeArrowheads="1"/>
            </p:cNvSpPr>
            <p:nvPr/>
          </p:nvSpPr>
          <p:spPr bwMode="auto">
            <a:xfrm>
              <a:off x="10637838"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6" name="Rectangle 59">
              <a:extLst>
                <a:ext uri="{FF2B5EF4-FFF2-40B4-BE49-F238E27FC236}">
                  <a16:creationId xmlns:a16="http://schemas.microsoft.com/office/drawing/2014/main" id="{A404FD60-A6B6-44C7-833C-6417093E964F}"/>
                </a:ext>
              </a:extLst>
            </p:cNvPr>
            <p:cNvSpPr>
              <a:spLocks noChangeArrowheads="1"/>
            </p:cNvSpPr>
            <p:nvPr/>
          </p:nvSpPr>
          <p:spPr bwMode="auto">
            <a:xfrm>
              <a:off x="10579101" y="5881688"/>
              <a:ext cx="15875"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7" name="Rectangle 60">
              <a:extLst>
                <a:ext uri="{FF2B5EF4-FFF2-40B4-BE49-F238E27FC236}">
                  <a16:creationId xmlns:a16="http://schemas.microsoft.com/office/drawing/2014/main" id="{E483B751-61C5-48B6-8F34-EE360FA6DF1C}"/>
                </a:ext>
              </a:extLst>
            </p:cNvPr>
            <p:cNvSpPr>
              <a:spLocks noChangeArrowheads="1"/>
            </p:cNvSpPr>
            <p:nvPr/>
          </p:nvSpPr>
          <p:spPr bwMode="auto">
            <a:xfrm>
              <a:off x="10518776"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8" name="Freeform 61">
              <a:extLst>
                <a:ext uri="{FF2B5EF4-FFF2-40B4-BE49-F238E27FC236}">
                  <a16:creationId xmlns:a16="http://schemas.microsoft.com/office/drawing/2014/main" id="{ADE9202D-2BD2-4592-829E-E2AED68862D9}"/>
                </a:ext>
              </a:extLst>
            </p:cNvPr>
            <p:cNvSpPr>
              <a:spLocks/>
            </p:cNvSpPr>
            <p:nvPr/>
          </p:nvSpPr>
          <p:spPr bwMode="auto">
            <a:xfrm>
              <a:off x="10223501" y="5881688"/>
              <a:ext cx="779463" cy="339725"/>
            </a:xfrm>
            <a:custGeom>
              <a:avLst/>
              <a:gdLst>
                <a:gd name="T0" fmla="*/ 46 w 983"/>
                <a:gd name="T1" fmla="*/ 71 h 427"/>
                <a:gd name="T2" fmla="*/ 76 w 983"/>
                <a:gd name="T3" fmla="*/ 76 h 427"/>
                <a:gd name="T4" fmla="*/ 126 w 983"/>
                <a:gd name="T5" fmla="*/ 101 h 427"/>
                <a:gd name="T6" fmla="*/ 169 w 983"/>
                <a:gd name="T7" fmla="*/ 140 h 427"/>
                <a:gd name="T8" fmla="*/ 216 w 983"/>
                <a:gd name="T9" fmla="*/ 204 h 427"/>
                <a:gd name="T10" fmla="*/ 258 w 983"/>
                <a:gd name="T11" fmla="*/ 270 h 427"/>
                <a:gd name="T12" fmla="*/ 304 w 983"/>
                <a:gd name="T13" fmla="*/ 329 h 427"/>
                <a:gd name="T14" fmla="*/ 342 w 983"/>
                <a:gd name="T15" fmla="*/ 368 h 427"/>
                <a:gd name="T16" fmla="*/ 385 w 983"/>
                <a:gd name="T17" fmla="*/ 399 h 427"/>
                <a:gd name="T18" fmla="*/ 435 w 983"/>
                <a:gd name="T19" fmla="*/ 419 h 427"/>
                <a:gd name="T20" fmla="*/ 492 w 983"/>
                <a:gd name="T21" fmla="*/ 427 h 427"/>
                <a:gd name="T22" fmla="*/ 530 w 983"/>
                <a:gd name="T23" fmla="*/ 424 h 427"/>
                <a:gd name="T24" fmla="*/ 581 w 983"/>
                <a:gd name="T25" fmla="*/ 407 h 427"/>
                <a:gd name="T26" fmla="*/ 628 w 983"/>
                <a:gd name="T27" fmla="*/ 379 h 427"/>
                <a:gd name="T28" fmla="*/ 668 w 983"/>
                <a:gd name="T29" fmla="*/ 343 h 427"/>
                <a:gd name="T30" fmla="*/ 703 w 983"/>
                <a:gd name="T31" fmla="*/ 301 h 427"/>
                <a:gd name="T32" fmla="*/ 746 w 983"/>
                <a:gd name="T33" fmla="*/ 237 h 427"/>
                <a:gd name="T34" fmla="*/ 802 w 983"/>
                <a:gd name="T35" fmla="*/ 155 h 427"/>
                <a:gd name="T36" fmla="*/ 842 w 983"/>
                <a:gd name="T37" fmla="*/ 112 h 427"/>
                <a:gd name="T38" fmla="*/ 890 w 983"/>
                <a:gd name="T39" fmla="*/ 82 h 427"/>
                <a:gd name="T40" fmla="*/ 927 w 983"/>
                <a:gd name="T41" fmla="*/ 72 h 427"/>
                <a:gd name="T42" fmla="*/ 949 w 983"/>
                <a:gd name="T43" fmla="*/ 70 h 427"/>
                <a:gd name="T44" fmla="*/ 969 w 983"/>
                <a:gd name="T45" fmla="*/ 63 h 427"/>
                <a:gd name="T46" fmla="*/ 981 w 983"/>
                <a:gd name="T47" fmla="*/ 46 h 427"/>
                <a:gd name="T48" fmla="*/ 982 w 983"/>
                <a:gd name="T49" fmla="*/ 26 h 427"/>
                <a:gd name="T50" fmla="*/ 973 w 983"/>
                <a:gd name="T51" fmla="*/ 10 h 427"/>
                <a:gd name="T52" fmla="*/ 956 w 983"/>
                <a:gd name="T53" fmla="*/ 0 h 427"/>
                <a:gd name="T54" fmla="*/ 929 w 983"/>
                <a:gd name="T55" fmla="*/ 1 h 427"/>
                <a:gd name="T56" fmla="*/ 874 w 983"/>
                <a:gd name="T57" fmla="*/ 13 h 427"/>
                <a:gd name="T58" fmla="*/ 827 w 983"/>
                <a:gd name="T59" fmla="*/ 37 h 427"/>
                <a:gd name="T60" fmla="*/ 786 w 983"/>
                <a:gd name="T61" fmla="*/ 70 h 427"/>
                <a:gd name="T62" fmla="*/ 749 w 983"/>
                <a:gd name="T63" fmla="*/ 110 h 427"/>
                <a:gd name="T64" fmla="*/ 716 w 983"/>
                <a:gd name="T65" fmla="*/ 156 h 427"/>
                <a:gd name="T66" fmla="*/ 651 w 983"/>
                <a:gd name="T67" fmla="*/ 255 h 427"/>
                <a:gd name="T68" fmla="*/ 612 w 983"/>
                <a:gd name="T69" fmla="*/ 301 h 427"/>
                <a:gd name="T70" fmla="*/ 567 w 983"/>
                <a:gd name="T71" fmla="*/ 336 h 427"/>
                <a:gd name="T72" fmla="*/ 532 w 983"/>
                <a:gd name="T73" fmla="*/ 350 h 427"/>
                <a:gd name="T74" fmla="*/ 502 w 983"/>
                <a:gd name="T75" fmla="*/ 355 h 427"/>
                <a:gd name="T76" fmla="*/ 481 w 983"/>
                <a:gd name="T77" fmla="*/ 355 h 427"/>
                <a:gd name="T78" fmla="*/ 451 w 983"/>
                <a:gd name="T79" fmla="*/ 350 h 427"/>
                <a:gd name="T80" fmla="*/ 416 w 983"/>
                <a:gd name="T81" fmla="*/ 336 h 427"/>
                <a:gd name="T82" fmla="*/ 371 w 983"/>
                <a:gd name="T83" fmla="*/ 301 h 427"/>
                <a:gd name="T84" fmla="*/ 333 w 983"/>
                <a:gd name="T85" fmla="*/ 255 h 427"/>
                <a:gd name="T86" fmla="*/ 268 w 983"/>
                <a:gd name="T87" fmla="*/ 156 h 427"/>
                <a:gd name="T88" fmla="*/ 235 w 983"/>
                <a:gd name="T89" fmla="*/ 110 h 427"/>
                <a:gd name="T90" fmla="*/ 198 w 983"/>
                <a:gd name="T91" fmla="*/ 70 h 427"/>
                <a:gd name="T92" fmla="*/ 156 w 983"/>
                <a:gd name="T93" fmla="*/ 37 h 427"/>
                <a:gd name="T94" fmla="*/ 109 w 983"/>
                <a:gd name="T95" fmla="*/ 13 h 427"/>
                <a:gd name="T96" fmla="*/ 55 w 983"/>
                <a:gd name="T97" fmla="*/ 1 h 427"/>
                <a:gd name="T98" fmla="*/ 27 w 983"/>
                <a:gd name="T99" fmla="*/ 0 h 427"/>
                <a:gd name="T100" fmla="*/ 10 w 983"/>
                <a:gd name="T101" fmla="*/ 10 h 427"/>
                <a:gd name="T102" fmla="*/ 1 w 983"/>
                <a:gd name="T103" fmla="*/ 26 h 427"/>
                <a:gd name="T104" fmla="*/ 3 w 983"/>
                <a:gd name="T105" fmla="*/ 46 h 427"/>
                <a:gd name="T106" fmla="*/ 14 w 983"/>
                <a:gd name="T107" fmla="*/ 63 h 427"/>
                <a:gd name="T108" fmla="*/ 35 w 983"/>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3" h="427">
                  <a:moveTo>
                    <a:pt x="35" y="70"/>
                  </a:moveTo>
                  <a:lnTo>
                    <a:pt x="35" y="70"/>
                  </a:lnTo>
                  <a:lnTo>
                    <a:pt x="46" y="71"/>
                  </a:lnTo>
                  <a:lnTo>
                    <a:pt x="56" y="72"/>
                  </a:lnTo>
                  <a:lnTo>
                    <a:pt x="65" y="74"/>
                  </a:lnTo>
                  <a:lnTo>
                    <a:pt x="76" y="76"/>
                  </a:lnTo>
                  <a:lnTo>
                    <a:pt x="93" y="82"/>
                  </a:lnTo>
                  <a:lnTo>
                    <a:pt x="111" y="91"/>
                  </a:lnTo>
                  <a:lnTo>
                    <a:pt x="126" y="101"/>
                  </a:lnTo>
                  <a:lnTo>
                    <a:pt x="142" y="112"/>
                  </a:lnTo>
                  <a:lnTo>
                    <a:pt x="155" y="126"/>
                  </a:lnTo>
                  <a:lnTo>
                    <a:pt x="169" y="140"/>
                  </a:lnTo>
                  <a:lnTo>
                    <a:pt x="181" y="155"/>
                  </a:lnTo>
                  <a:lnTo>
                    <a:pt x="193" y="170"/>
                  </a:lnTo>
                  <a:lnTo>
                    <a:pt x="216" y="204"/>
                  </a:lnTo>
                  <a:lnTo>
                    <a:pt x="238" y="237"/>
                  </a:lnTo>
                  <a:lnTo>
                    <a:pt x="258" y="270"/>
                  </a:lnTo>
                  <a:lnTo>
                    <a:pt x="258" y="270"/>
                  </a:lnTo>
                  <a:lnTo>
                    <a:pt x="280" y="301"/>
                  </a:lnTo>
                  <a:lnTo>
                    <a:pt x="291" y="315"/>
                  </a:lnTo>
                  <a:lnTo>
                    <a:pt x="304" y="329"/>
                  </a:lnTo>
                  <a:lnTo>
                    <a:pt x="316" y="343"/>
                  </a:lnTo>
                  <a:lnTo>
                    <a:pt x="329" y="355"/>
                  </a:lnTo>
                  <a:lnTo>
                    <a:pt x="342" y="368"/>
                  </a:lnTo>
                  <a:lnTo>
                    <a:pt x="356" y="379"/>
                  </a:lnTo>
                  <a:lnTo>
                    <a:pt x="371" y="389"/>
                  </a:lnTo>
                  <a:lnTo>
                    <a:pt x="385" y="399"/>
                  </a:lnTo>
                  <a:lnTo>
                    <a:pt x="402" y="407"/>
                  </a:lnTo>
                  <a:lnTo>
                    <a:pt x="418" y="413"/>
                  </a:lnTo>
                  <a:lnTo>
                    <a:pt x="435" y="419"/>
                  </a:lnTo>
                  <a:lnTo>
                    <a:pt x="453" y="424"/>
                  </a:lnTo>
                  <a:lnTo>
                    <a:pt x="472" y="426"/>
                  </a:lnTo>
                  <a:lnTo>
                    <a:pt x="492" y="427"/>
                  </a:lnTo>
                  <a:lnTo>
                    <a:pt x="492" y="427"/>
                  </a:lnTo>
                  <a:lnTo>
                    <a:pt x="511" y="426"/>
                  </a:lnTo>
                  <a:lnTo>
                    <a:pt x="530" y="424"/>
                  </a:lnTo>
                  <a:lnTo>
                    <a:pt x="548" y="419"/>
                  </a:lnTo>
                  <a:lnTo>
                    <a:pt x="565" y="413"/>
                  </a:lnTo>
                  <a:lnTo>
                    <a:pt x="581" y="407"/>
                  </a:lnTo>
                  <a:lnTo>
                    <a:pt x="598" y="399"/>
                  </a:lnTo>
                  <a:lnTo>
                    <a:pt x="612" y="389"/>
                  </a:lnTo>
                  <a:lnTo>
                    <a:pt x="628" y="379"/>
                  </a:lnTo>
                  <a:lnTo>
                    <a:pt x="641" y="368"/>
                  </a:lnTo>
                  <a:lnTo>
                    <a:pt x="655" y="355"/>
                  </a:lnTo>
                  <a:lnTo>
                    <a:pt x="668" y="343"/>
                  </a:lnTo>
                  <a:lnTo>
                    <a:pt x="680" y="329"/>
                  </a:lnTo>
                  <a:lnTo>
                    <a:pt x="692" y="315"/>
                  </a:lnTo>
                  <a:lnTo>
                    <a:pt x="703" y="301"/>
                  </a:lnTo>
                  <a:lnTo>
                    <a:pt x="725" y="270"/>
                  </a:lnTo>
                  <a:lnTo>
                    <a:pt x="725" y="270"/>
                  </a:lnTo>
                  <a:lnTo>
                    <a:pt x="746" y="237"/>
                  </a:lnTo>
                  <a:lnTo>
                    <a:pt x="767" y="204"/>
                  </a:lnTo>
                  <a:lnTo>
                    <a:pt x="790" y="170"/>
                  </a:lnTo>
                  <a:lnTo>
                    <a:pt x="802" y="155"/>
                  </a:lnTo>
                  <a:lnTo>
                    <a:pt x="815" y="140"/>
                  </a:lnTo>
                  <a:lnTo>
                    <a:pt x="828" y="126"/>
                  </a:lnTo>
                  <a:lnTo>
                    <a:pt x="842" y="112"/>
                  </a:lnTo>
                  <a:lnTo>
                    <a:pt x="857" y="101"/>
                  </a:lnTo>
                  <a:lnTo>
                    <a:pt x="872" y="91"/>
                  </a:lnTo>
                  <a:lnTo>
                    <a:pt x="890" y="82"/>
                  </a:lnTo>
                  <a:lnTo>
                    <a:pt x="908" y="76"/>
                  </a:lnTo>
                  <a:lnTo>
                    <a:pt x="918" y="74"/>
                  </a:lnTo>
                  <a:lnTo>
                    <a:pt x="927" y="72"/>
                  </a:lnTo>
                  <a:lnTo>
                    <a:pt x="937" y="71"/>
                  </a:lnTo>
                  <a:lnTo>
                    <a:pt x="949" y="70"/>
                  </a:lnTo>
                  <a:lnTo>
                    <a:pt x="949" y="70"/>
                  </a:lnTo>
                  <a:lnTo>
                    <a:pt x="956" y="69"/>
                  </a:lnTo>
                  <a:lnTo>
                    <a:pt x="963" y="67"/>
                  </a:lnTo>
                  <a:lnTo>
                    <a:pt x="969" y="63"/>
                  </a:lnTo>
                  <a:lnTo>
                    <a:pt x="973" y="59"/>
                  </a:lnTo>
                  <a:lnTo>
                    <a:pt x="978" y="52"/>
                  </a:lnTo>
                  <a:lnTo>
                    <a:pt x="981" y="46"/>
                  </a:lnTo>
                  <a:lnTo>
                    <a:pt x="982" y="40"/>
                  </a:lnTo>
                  <a:lnTo>
                    <a:pt x="983" y="34"/>
                  </a:lnTo>
                  <a:lnTo>
                    <a:pt x="982" y="26"/>
                  </a:lnTo>
                  <a:lnTo>
                    <a:pt x="981" y="20"/>
                  </a:lnTo>
                  <a:lnTo>
                    <a:pt x="978" y="15"/>
                  </a:lnTo>
                  <a:lnTo>
                    <a:pt x="973" y="10"/>
                  </a:lnTo>
                  <a:lnTo>
                    <a:pt x="969" y="5"/>
                  </a:lnTo>
                  <a:lnTo>
                    <a:pt x="963" y="2"/>
                  </a:lnTo>
                  <a:lnTo>
                    <a:pt x="956" y="0"/>
                  </a:lnTo>
                  <a:lnTo>
                    <a:pt x="949" y="0"/>
                  </a:lnTo>
                  <a:lnTo>
                    <a:pt x="949" y="0"/>
                  </a:lnTo>
                  <a:lnTo>
                    <a:pt x="929" y="1"/>
                  </a:lnTo>
                  <a:lnTo>
                    <a:pt x="909" y="4"/>
                  </a:lnTo>
                  <a:lnTo>
                    <a:pt x="892" y="8"/>
                  </a:lnTo>
                  <a:lnTo>
                    <a:pt x="874" y="13"/>
                  </a:lnTo>
                  <a:lnTo>
                    <a:pt x="858" y="20"/>
                  </a:lnTo>
                  <a:lnTo>
                    <a:pt x="842" y="27"/>
                  </a:lnTo>
                  <a:lnTo>
                    <a:pt x="827" y="37"/>
                  </a:lnTo>
                  <a:lnTo>
                    <a:pt x="812" y="47"/>
                  </a:lnTo>
                  <a:lnTo>
                    <a:pt x="799" y="57"/>
                  </a:lnTo>
                  <a:lnTo>
                    <a:pt x="786" y="70"/>
                  </a:lnTo>
                  <a:lnTo>
                    <a:pt x="773" y="82"/>
                  </a:lnTo>
                  <a:lnTo>
                    <a:pt x="761" y="96"/>
                  </a:lnTo>
                  <a:lnTo>
                    <a:pt x="749" y="110"/>
                  </a:lnTo>
                  <a:lnTo>
                    <a:pt x="737" y="125"/>
                  </a:lnTo>
                  <a:lnTo>
                    <a:pt x="716" y="156"/>
                  </a:lnTo>
                  <a:lnTo>
                    <a:pt x="716" y="156"/>
                  </a:lnTo>
                  <a:lnTo>
                    <a:pt x="695" y="188"/>
                  </a:lnTo>
                  <a:lnTo>
                    <a:pt x="673" y="221"/>
                  </a:lnTo>
                  <a:lnTo>
                    <a:pt x="651" y="255"/>
                  </a:lnTo>
                  <a:lnTo>
                    <a:pt x="638" y="271"/>
                  </a:lnTo>
                  <a:lnTo>
                    <a:pt x="626" y="286"/>
                  </a:lnTo>
                  <a:lnTo>
                    <a:pt x="612" y="301"/>
                  </a:lnTo>
                  <a:lnTo>
                    <a:pt x="598" y="314"/>
                  </a:lnTo>
                  <a:lnTo>
                    <a:pt x="583" y="325"/>
                  </a:lnTo>
                  <a:lnTo>
                    <a:pt x="567" y="336"/>
                  </a:lnTo>
                  <a:lnTo>
                    <a:pt x="550" y="344"/>
                  </a:lnTo>
                  <a:lnTo>
                    <a:pt x="541" y="348"/>
                  </a:lnTo>
                  <a:lnTo>
                    <a:pt x="532" y="350"/>
                  </a:lnTo>
                  <a:lnTo>
                    <a:pt x="523" y="352"/>
                  </a:lnTo>
                  <a:lnTo>
                    <a:pt x="512" y="354"/>
                  </a:lnTo>
                  <a:lnTo>
                    <a:pt x="502" y="355"/>
                  </a:lnTo>
                  <a:lnTo>
                    <a:pt x="492" y="355"/>
                  </a:lnTo>
                  <a:lnTo>
                    <a:pt x="492" y="355"/>
                  </a:lnTo>
                  <a:lnTo>
                    <a:pt x="481" y="355"/>
                  </a:lnTo>
                  <a:lnTo>
                    <a:pt x="471" y="354"/>
                  </a:lnTo>
                  <a:lnTo>
                    <a:pt x="461" y="352"/>
                  </a:lnTo>
                  <a:lnTo>
                    <a:pt x="451" y="350"/>
                  </a:lnTo>
                  <a:lnTo>
                    <a:pt x="442" y="348"/>
                  </a:lnTo>
                  <a:lnTo>
                    <a:pt x="434" y="344"/>
                  </a:lnTo>
                  <a:lnTo>
                    <a:pt x="416" y="336"/>
                  </a:lnTo>
                  <a:lnTo>
                    <a:pt x="401" y="325"/>
                  </a:lnTo>
                  <a:lnTo>
                    <a:pt x="385" y="314"/>
                  </a:lnTo>
                  <a:lnTo>
                    <a:pt x="371" y="301"/>
                  </a:lnTo>
                  <a:lnTo>
                    <a:pt x="357" y="286"/>
                  </a:lnTo>
                  <a:lnTo>
                    <a:pt x="345" y="271"/>
                  </a:lnTo>
                  <a:lnTo>
                    <a:pt x="333" y="255"/>
                  </a:lnTo>
                  <a:lnTo>
                    <a:pt x="310" y="221"/>
                  </a:lnTo>
                  <a:lnTo>
                    <a:pt x="289" y="188"/>
                  </a:lnTo>
                  <a:lnTo>
                    <a:pt x="268" y="156"/>
                  </a:lnTo>
                  <a:lnTo>
                    <a:pt x="268" y="156"/>
                  </a:lnTo>
                  <a:lnTo>
                    <a:pt x="246" y="125"/>
                  </a:lnTo>
                  <a:lnTo>
                    <a:pt x="235" y="110"/>
                  </a:lnTo>
                  <a:lnTo>
                    <a:pt x="222" y="96"/>
                  </a:lnTo>
                  <a:lnTo>
                    <a:pt x="211" y="82"/>
                  </a:lnTo>
                  <a:lnTo>
                    <a:pt x="198" y="70"/>
                  </a:lnTo>
                  <a:lnTo>
                    <a:pt x="184" y="57"/>
                  </a:lnTo>
                  <a:lnTo>
                    <a:pt x="171" y="47"/>
                  </a:lnTo>
                  <a:lnTo>
                    <a:pt x="156" y="37"/>
                  </a:lnTo>
                  <a:lnTo>
                    <a:pt x="141" y="27"/>
                  </a:lnTo>
                  <a:lnTo>
                    <a:pt x="125" y="20"/>
                  </a:lnTo>
                  <a:lnTo>
                    <a:pt x="109" y="13"/>
                  </a:lnTo>
                  <a:lnTo>
                    <a:pt x="91" y="8"/>
                  </a:lnTo>
                  <a:lnTo>
                    <a:pt x="74" y="4"/>
                  </a:lnTo>
                  <a:lnTo>
                    <a:pt x="55" y="1"/>
                  </a:lnTo>
                  <a:lnTo>
                    <a:pt x="35" y="0"/>
                  </a:lnTo>
                  <a:lnTo>
                    <a:pt x="35" y="0"/>
                  </a:lnTo>
                  <a:lnTo>
                    <a:pt x="27" y="0"/>
                  </a:lnTo>
                  <a:lnTo>
                    <a:pt x="20" y="2"/>
                  </a:lnTo>
                  <a:lnTo>
                    <a:pt x="14" y="5"/>
                  </a:lnTo>
                  <a:lnTo>
                    <a:pt x="10" y="10"/>
                  </a:lnTo>
                  <a:lnTo>
                    <a:pt x="6" y="15"/>
                  </a:lnTo>
                  <a:lnTo>
                    <a:pt x="3" y="20"/>
                  </a:lnTo>
                  <a:lnTo>
                    <a:pt x="1" y="26"/>
                  </a:lnTo>
                  <a:lnTo>
                    <a:pt x="0" y="34"/>
                  </a:lnTo>
                  <a:lnTo>
                    <a:pt x="1" y="40"/>
                  </a:lnTo>
                  <a:lnTo>
                    <a:pt x="3" y="46"/>
                  </a:lnTo>
                  <a:lnTo>
                    <a:pt x="6" y="52"/>
                  </a:lnTo>
                  <a:lnTo>
                    <a:pt x="10" y="59"/>
                  </a:lnTo>
                  <a:lnTo>
                    <a:pt x="14" y="63"/>
                  </a:lnTo>
                  <a:lnTo>
                    <a:pt x="20" y="67"/>
                  </a:lnTo>
                  <a:lnTo>
                    <a:pt x="27" y="69"/>
                  </a:lnTo>
                  <a:lnTo>
                    <a:pt x="35" y="70"/>
                  </a:lnTo>
                  <a:lnTo>
                    <a:pt x="35"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59" name="Freeform 62">
              <a:extLst>
                <a:ext uri="{FF2B5EF4-FFF2-40B4-BE49-F238E27FC236}">
                  <a16:creationId xmlns:a16="http://schemas.microsoft.com/office/drawing/2014/main" id="{CC653732-702F-455E-ADC3-0AA6424FE2DC}"/>
                </a:ext>
              </a:extLst>
            </p:cNvPr>
            <p:cNvSpPr>
              <a:spLocks noEditPoints="1"/>
            </p:cNvSpPr>
            <p:nvPr/>
          </p:nvSpPr>
          <p:spPr bwMode="auto">
            <a:xfrm>
              <a:off x="10217151" y="5875338"/>
              <a:ext cx="792163" cy="352425"/>
            </a:xfrm>
            <a:custGeom>
              <a:avLst/>
              <a:gdLst>
                <a:gd name="T0" fmla="*/ 3 w 999"/>
                <a:gd name="T1" fmla="*/ 26 h 445"/>
                <a:gd name="T2" fmla="*/ 44 w 999"/>
                <a:gd name="T3" fmla="*/ 0 h 445"/>
                <a:gd name="T4" fmla="*/ 142 w 999"/>
                <a:gd name="T5" fmla="*/ 24 h 445"/>
                <a:gd name="T6" fmla="*/ 230 w 999"/>
                <a:gd name="T7" fmla="*/ 92 h 445"/>
                <a:gd name="T8" fmla="*/ 309 w 999"/>
                <a:gd name="T9" fmla="*/ 200 h 445"/>
                <a:gd name="T10" fmla="*/ 376 w 999"/>
                <a:gd name="T11" fmla="*/ 294 h 445"/>
                <a:gd name="T12" fmla="*/ 452 w 999"/>
                <a:gd name="T13" fmla="*/ 349 h 445"/>
                <a:gd name="T14" fmla="*/ 533 w 999"/>
                <a:gd name="T15" fmla="*/ 353 h 445"/>
                <a:gd name="T16" fmla="*/ 612 w 999"/>
                <a:gd name="T17" fmla="*/ 306 h 445"/>
                <a:gd name="T18" fmla="*/ 690 w 999"/>
                <a:gd name="T19" fmla="*/ 200 h 445"/>
                <a:gd name="T20" fmla="*/ 758 w 999"/>
                <a:gd name="T21" fmla="*/ 106 h 445"/>
                <a:gd name="T22" fmla="*/ 840 w 999"/>
                <a:gd name="T23" fmla="*/ 33 h 445"/>
                <a:gd name="T24" fmla="*/ 956 w 999"/>
                <a:gd name="T25" fmla="*/ 0 h 445"/>
                <a:gd name="T26" fmla="*/ 993 w 999"/>
                <a:gd name="T27" fmla="*/ 19 h 445"/>
                <a:gd name="T28" fmla="*/ 997 w 999"/>
                <a:gd name="T29" fmla="*/ 59 h 445"/>
                <a:gd name="T30" fmla="*/ 957 w 999"/>
                <a:gd name="T31" fmla="*/ 89 h 445"/>
                <a:gd name="T32" fmla="*/ 880 w 999"/>
                <a:gd name="T33" fmla="*/ 111 h 445"/>
                <a:gd name="T34" fmla="*/ 812 w 999"/>
                <a:gd name="T35" fmla="*/ 176 h 445"/>
                <a:gd name="T36" fmla="*/ 740 w 999"/>
                <a:gd name="T37" fmla="*/ 285 h 445"/>
                <a:gd name="T38" fmla="*/ 660 w 999"/>
                <a:gd name="T39" fmla="*/ 381 h 445"/>
                <a:gd name="T40" fmla="*/ 562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3 w 999"/>
                <a:gd name="T53" fmla="*/ 89 h 445"/>
                <a:gd name="T54" fmla="*/ 11 w 999"/>
                <a:gd name="T55" fmla="*/ 74 h 445"/>
                <a:gd name="T56" fmla="*/ 981 w 999"/>
                <a:gd name="T57" fmla="*/ 44 h 445"/>
                <a:gd name="T58" fmla="*/ 978 w 999"/>
                <a:gd name="T59" fmla="*/ 29 h 445"/>
                <a:gd name="T60" fmla="*/ 957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2 w 999"/>
                <a:gd name="T73" fmla="*/ 359 h 445"/>
                <a:gd name="T74" fmla="*/ 354 w 999"/>
                <a:gd name="T75" fmla="*/ 296 h 445"/>
                <a:gd name="T76" fmla="*/ 268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80 w 999"/>
                <a:gd name="T89" fmla="*/ 76 h 445"/>
                <a:gd name="T90" fmla="*/ 166 w 999"/>
                <a:gd name="T91" fmla="*/ 126 h 445"/>
                <a:gd name="T92" fmla="*/ 249 w 999"/>
                <a:gd name="T93" fmla="*/ 236 h 445"/>
                <a:gd name="T94" fmla="*/ 325 w 999"/>
                <a:gd name="T95" fmla="*/ 342 h 445"/>
                <a:gd name="T96" fmla="*/ 409 w 999"/>
                <a:gd name="T97" fmla="*/ 407 h 445"/>
                <a:gd name="T98" fmla="*/ 500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2" y="13"/>
                  </a:lnTo>
                  <a:lnTo>
                    <a:pt x="18" y="7"/>
                  </a:lnTo>
                  <a:lnTo>
                    <a:pt x="25" y="3"/>
                  </a:lnTo>
                  <a:lnTo>
                    <a:pt x="33" y="1"/>
                  </a:lnTo>
                  <a:lnTo>
                    <a:pt x="44" y="0"/>
                  </a:lnTo>
                  <a:lnTo>
                    <a:pt x="44" y="0"/>
                  </a:lnTo>
                  <a:lnTo>
                    <a:pt x="65" y="2"/>
                  </a:lnTo>
                  <a:lnTo>
                    <a:pt x="86" y="5"/>
                  </a:lnTo>
                  <a:lnTo>
                    <a:pt x="105" y="11"/>
                  </a:lnTo>
                  <a:lnTo>
                    <a:pt x="124" y="17"/>
                  </a:lnTo>
                  <a:lnTo>
                    <a:pt x="142" y="24"/>
                  </a:lnTo>
                  <a:lnTo>
                    <a:pt x="159" y="33"/>
                  </a:lnTo>
                  <a:lnTo>
                    <a:pt x="175" y="44"/>
                  </a:lnTo>
                  <a:lnTo>
                    <a:pt x="190" y="54"/>
                  </a:lnTo>
                  <a:lnTo>
                    <a:pt x="203" y="66"/>
                  </a:lnTo>
                  <a:lnTo>
                    <a:pt x="217" y="79"/>
                  </a:lnTo>
                  <a:lnTo>
                    <a:pt x="230" y="92"/>
                  </a:lnTo>
                  <a:lnTo>
                    <a:pt x="242" y="106"/>
                  </a:lnTo>
                  <a:lnTo>
                    <a:pt x="253" y="119"/>
                  </a:lnTo>
                  <a:lnTo>
                    <a:pt x="264" y="133"/>
                  </a:lnTo>
                  <a:lnTo>
                    <a:pt x="284" y="161"/>
                  </a:lnTo>
                  <a:lnTo>
                    <a:pt x="284" y="161"/>
                  </a:lnTo>
                  <a:lnTo>
                    <a:pt x="309" y="200"/>
                  </a:lnTo>
                  <a:lnTo>
                    <a:pt x="309" y="200"/>
                  </a:lnTo>
                  <a:lnTo>
                    <a:pt x="326" y="228"/>
                  </a:lnTo>
                  <a:lnTo>
                    <a:pt x="346" y="256"/>
                  </a:lnTo>
                  <a:lnTo>
                    <a:pt x="355" y="269"/>
                  </a:lnTo>
                  <a:lnTo>
                    <a:pt x="365" y="282"/>
                  </a:lnTo>
                  <a:lnTo>
                    <a:pt x="376" y="294"/>
                  </a:lnTo>
                  <a:lnTo>
                    <a:pt x="387" y="306"/>
                  </a:lnTo>
                  <a:lnTo>
                    <a:pt x="398" y="317"/>
                  </a:lnTo>
                  <a:lnTo>
                    <a:pt x="411" y="327"/>
                  </a:lnTo>
                  <a:lnTo>
                    <a:pt x="424" y="335"/>
                  </a:lnTo>
                  <a:lnTo>
                    <a:pt x="438" y="343"/>
                  </a:lnTo>
                  <a:lnTo>
                    <a:pt x="452" y="349"/>
                  </a:lnTo>
                  <a:lnTo>
                    <a:pt x="467" y="353"/>
                  </a:lnTo>
                  <a:lnTo>
                    <a:pt x="483" y="356"/>
                  </a:lnTo>
                  <a:lnTo>
                    <a:pt x="500" y="357"/>
                  </a:lnTo>
                  <a:lnTo>
                    <a:pt x="500" y="357"/>
                  </a:lnTo>
                  <a:lnTo>
                    <a:pt x="516" y="356"/>
                  </a:lnTo>
                  <a:lnTo>
                    <a:pt x="533" y="353"/>
                  </a:lnTo>
                  <a:lnTo>
                    <a:pt x="547" y="349"/>
                  </a:lnTo>
                  <a:lnTo>
                    <a:pt x="562" y="343"/>
                  </a:lnTo>
                  <a:lnTo>
                    <a:pt x="575"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5" y="133"/>
                  </a:lnTo>
                  <a:lnTo>
                    <a:pt x="746" y="119"/>
                  </a:lnTo>
                  <a:lnTo>
                    <a:pt x="758" y="106"/>
                  </a:lnTo>
                  <a:lnTo>
                    <a:pt x="769" y="92"/>
                  </a:lnTo>
                  <a:lnTo>
                    <a:pt x="782" y="79"/>
                  </a:lnTo>
                  <a:lnTo>
                    <a:pt x="796" y="66"/>
                  </a:lnTo>
                  <a:lnTo>
                    <a:pt x="809" y="54"/>
                  </a:lnTo>
                  <a:lnTo>
                    <a:pt x="825" y="44"/>
                  </a:lnTo>
                  <a:lnTo>
                    <a:pt x="840" y="33"/>
                  </a:lnTo>
                  <a:lnTo>
                    <a:pt x="858" y="24"/>
                  </a:lnTo>
                  <a:lnTo>
                    <a:pt x="875" y="17"/>
                  </a:lnTo>
                  <a:lnTo>
                    <a:pt x="894" y="11"/>
                  </a:lnTo>
                  <a:lnTo>
                    <a:pt x="913" y="5"/>
                  </a:lnTo>
                  <a:lnTo>
                    <a:pt x="934" y="2"/>
                  </a:lnTo>
                  <a:lnTo>
                    <a:pt x="956" y="0"/>
                  </a:lnTo>
                  <a:lnTo>
                    <a:pt x="956" y="0"/>
                  </a:lnTo>
                  <a:lnTo>
                    <a:pt x="966" y="1"/>
                  </a:lnTo>
                  <a:lnTo>
                    <a:pt x="974" y="3"/>
                  </a:lnTo>
                  <a:lnTo>
                    <a:pt x="981" y="7"/>
                  </a:lnTo>
                  <a:lnTo>
                    <a:pt x="988" y="13"/>
                  </a:lnTo>
                  <a:lnTo>
                    <a:pt x="993" y="19"/>
                  </a:lnTo>
                  <a:lnTo>
                    <a:pt x="996" y="26"/>
                  </a:lnTo>
                  <a:lnTo>
                    <a:pt x="998" y="34"/>
                  </a:lnTo>
                  <a:lnTo>
                    <a:pt x="999" y="42"/>
                  </a:lnTo>
                  <a:lnTo>
                    <a:pt x="999" y="42"/>
                  </a:lnTo>
                  <a:lnTo>
                    <a:pt x="999" y="51"/>
                  </a:lnTo>
                  <a:lnTo>
                    <a:pt x="997" y="59"/>
                  </a:lnTo>
                  <a:lnTo>
                    <a:pt x="994" y="66"/>
                  </a:lnTo>
                  <a:lnTo>
                    <a:pt x="989" y="74"/>
                  </a:lnTo>
                  <a:lnTo>
                    <a:pt x="984" y="80"/>
                  </a:lnTo>
                  <a:lnTo>
                    <a:pt x="975" y="84"/>
                  </a:lnTo>
                  <a:lnTo>
                    <a:pt x="967" y="87"/>
                  </a:lnTo>
                  <a:lnTo>
                    <a:pt x="957" y="89"/>
                  </a:lnTo>
                  <a:lnTo>
                    <a:pt x="957" y="89"/>
                  </a:lnTo>
                  <a:lnTo>
                    <a:pt x="939" y="90"/>
                  </a:lnTo>
                  <a:lnTo>
                    <a:pt x="924" y="93"/>
                  </a:lnTo>
                  <a:lnTo>
                    <a:pt x="908" y="97"/>
                  </a:lnTo>
                  <a:lnTo>
                    <a:pt x="894" y="104"/>
                  </a:lnTo>
                  <a:lnTo>
                    <a:pt x="880" y="111"/>
                  </a:lnTo>
                  <a:lnTo>
                    <a:pt x="868" y="119"/>
                  </a:lnTo>
                  <a:lnTo>
                    <a:pt x="856" y="130"/>
                  </a:lnTo>
                  <a:lnTo>
                    <a:pt x="844" y="140"/>
                  </a:lnTo>
                  <a:lnTo>
                    <a:pt x="833" y="151"/>
                  </a:lnTo>
                  <a:lnTo>
                    <a:pt x="823"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5" y="355"/>
                  </a:lnTo>
                  <a:lnTo>
                    <a:pt x="673" y="368"/>
                  </a:lnTo>
                  <a:lnTo>
                    <a:pt x="660" y="381"/>
                  </a:lnTo>
                  <a:lnTo>
                    <a:pt x="645" y="393"/>
                  </a:lnTo>
                  <a:lnTo>
                    <a:pt x="630" y="405"/>
                  </a:lnTo>
                  <a:lnTo>
                    <a:pt x="614" y="414"/>
                  </a:lnTo>
                  <a:lnTo>
                    <a:pt x="598" y="423"/>
                  </a:lnTo>
                  <a:lnTo>
                    <a:pt x="580" y="431"/>
                  </a:lnTo>
                  <a:lnTo>
                    <a:pt x="562" y="437"/>
                  </a:lnTo>
                  <a:lnTo>
                    <a:pt x="542" y="442"/>
                  </a:lnTo>
                  <a:lnTo>
                    <a:pt x="521" y="444"/>
                  </a:lnTo>
                  <a:lnTo>
                    <a:pt x="500" y="445"/>
                  </a:lnTo>
                  <a:lnTo>
                    <a:pt x="500" y="445"/>
                  </a:lnTo>
                  <a:lnTo>
                    <a:pt x="478" y="444"/>
                  </a:lnTo>
                  <a:lnTo>
                    <a:pt x="457" y="442"/>
                  </a:lnTo>
                  <a:lnTo>
                    <a:pt x="439" y="437"/>
                  </a:lnTo>
                  <a:lnTo>
                    <a:pt x="420" y="431"/>
                  </a:lnTo>
                  <a:lnTo>
                    <a:pt x="402" y="423"/>
                  </a:lnTo>
                  <a:lnTo>
                    <a:pt x="385" y="414"/>
                  </a:lnTo>
                  <a:lnTo>
                    <a:pt x="370" y="405"/>
                  </a:lnTo>
                  <a:lnTo>
                    <a:pt x="354" y="393"/>
                  </a:lnTo>
                  <a:lnTo>
                    <a:pt x="340"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6" y="190"/>
                  </a:lnTo>
                  <a:lnTo>
                    <a:pt x="187" y="176"/>
                  </a:lnTo>
                  <a:lnTo>
                    <a:pt x="177" y="164"/>
                  </a:lnTo>
                  <a:lnTo>
                    <a:pt x="166" y="151"/>
                  </a:lnTo>
                  <a:lnTo>
                    <a:pt x="155" y="140"/>
                  </a:lnTo>
                  <a:lnTo>
                    <a:pt x="144" y="130"/>
                  </a:lnTo>
                  <a:lnTo>
                    <a:pt x="131" y="119"/>
                  </a:lnTo>
                  <a:lnTo>
                    <a:pt x="119" y="111"/>
                  </a:lnTo>
                  <a:lnTo>
                    <a:pt x="105" y="104"/>
                  </a:lnTo>
                  <a:lnTo>
                    <a:pt x="91" y="97"/>
                  </a:lnTo>
                  <a:lnTo>
                    <a:pt x="76" y="93"/>
                  </a:lnTo>
                  <a:lnTo>
                    <a:pt x="60" y="90"/>
                  </a:lnTo>
                  <a:lnTo>
                    <a:pt x="43" y="89"/>
                  </a:lnTo>
                  <a:lnTo>
                    <a:pt x="43" y="89"/>
                  </a:lnTo>
                  <a:lnTo>
                    <a:pt x="43" y="89"/>
                  </a:lnTo>
                  <a:lnTo>
                    <a:pt x="33" y="87"/>
                  </a:lnTo>
                  <a:lnTo>
                    <a:pt x="24" y="84"/>
                  </a:lnTo>
                  <a:lnTo>
                    <a:pt x="17" y="80"/>
                  </a:lnTo>
                  <a:lnTo>
                    <a:pt x="11" y="74"/>
                  </a:lnTo>
                  <a:lnTo>
                    <a:pt x="6" y="67"/>
                  </a:lnTo>
                  <a:lnTo>
                    <a:pt x="2" y="60"/>
                  </a:lnTo>
                  <a:lnTo>
                    <a:pt x="1"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7" y="18"/>
                  </a:lnTo>
                  <a:lnTo>
                    <a:pt x="957" y="18"/>
                  </a:lnTo>
                  <a:lnTo>
                    <a:pt x="936" y="20"/>
                  </a:lnTo>
                  <a:lnTo>
                    <a:pt x="917" y="22"/>
                  </a:lnTo>
                  <a:lnTo>
                    <a:pt x="899" y="27"/>
                  </a:lnTo>
                  <a:lnTo>
                    <a:pt x="881" y="33"/>
                  </a:lnTo>
                  <a:lnTo>
                    <a:pt x="865" y="40"/>
                  </a:lnTo>
                  <a:lnTo>
                    <a:pt x="849" y="48"/>
                  </a:lnTo>
                  <a:lnTo>
                    <a:pt x="835" y="57"/>
                  </a:lnTo>
                  <a:lnTo>
                    <a:pt x="820" y="67"/>
                  </a:lnTo>
                  <a:lnTo>
                    <a:pt x="807" y="79"/>
                  </a:lnTo>
                  <a:lnTo>
                    <a:pt x="795"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7" y="343"/>
                  </a:lnTo>
                  <a:lnTo>
                    <a:pt x="582" y="352"/>
                  </a:lnTo>
                  <a:lnTo>
                    <a:pt x="568" y="359"/>
                  </a:lnTo>
                  <a:lnTo>
                    <a:pt x="552" y="366"/>
                  </a:lnTo>
                  <a:lnTo>
                    <a:pt x="536" y="371"/>
                  </a:lnTo>
                  <a:lnTo>
                    <a:pt x="518" y="374"/>
                  </a:lnTo>
                  <a:lnTo>
                    <a:pt x="500" y="375"/>
                  </a:lnTo>
                  <a:lnTo>
                    <a:pt x="500" y="375"/>
                  </a:lnTo>
                  <a:lnTo>
                    <a:pt x="481" y="374"/>
                  </a:lnTo>
                  <a:lnTo>
                    <a:pt x="463" y="371"/>
                  </a:lnTo>
                  <a:lnTo>
                    <a:pt x="447" y="366"/>
                  </a:lnTo>
                  <a:lnTo>
                    <a:pt x="432" y="359"/>
                  </a:lnTo>
                  <a:lnTo>
                    <a:pt x="417" y="352"/>
                  </a:lnTo>
                  <a:lnTo>
                    <a:pt x="403" y="343"/>
                  </a:lnTo>
                  <a:lnTo>
                    <a:pt x="389" y="332"/>
                  </a:lnTo>
                  <a:lnTo>
                    <a:pt x="377" y="321"/>
                  </a:lnTo>
                  <a:lnTo>
                    <a:pt x="365" y="308"/>
                  </a:lnTo>
                  <a:lnTo>
                    <a:pt x="354" y="296"/>
                  </a:lnTo>
                  <a:lnTo>
                    <a:pt x="343" y="283"/>
                  </a:lnTo>
                  <a:lnTo>
                    <a:pt x="332" y="268"/>
                  </a:lnTo>
                  <a:lnTo>
                    <a:pt x="313" y="239"/>
                  </a:lnTo>
                  <a:lnTo>
                    <a:pt x="294" y="209"/>
                  </a:lnTo>
                  <a:lnTo>
                    <a:pt x="294" y="209"/>
                  </a:lnTo>
                  <a:lnTo>
                    <a:pt x="268" y="171"/>
                  </a:lnTo>
                  <a:lnTo>
                    <a:pt x="268" y="171"/>
                  </a:lnTo>
                  <a:lnTo>
                    <a:pt x="250" y="143"/>
                  </a:lnTo>
                  <a:lnTo>
                    <a:pt x="228" y="116"/>
                  </a:lnTo>
                  <a:lnTo>
                    <a:pt x="217" y="104"/>
                  </a:lnTo>
                  <a:lnTo>
                    <a:pt x="205" y="91"/>
                  </a:lnTo>
                  <a:lnTo>
                    <a:pt x="192" y="79"/>
                  </a:lnTo>
                  <a:lnTo>
                    <a:pt x="179" y="67"/>
                  </a:lnTo>
                  <a:lnTo>
                    <a:pt x="164" y="57"/>
                  </a:lnTo>
                  <a:lnTo>
                    <a:pt x="150" y="48"/>
                  </a:lnTo>
                  <a:lnTo>
                    <a:pt x="134" y="40"/>
                  </a:lnTo>
                  <a:lnTo>
                    <a:pt x="118" y="33"/>
                  </a:lnTo>
                  <a:lnTo>
                    <a:pt x="100" y="27"/>
                  </a:lnTo>
                  <a:lnTo>
                    <a:pt x="82" y="22"/>
                  </a:lnTo>
                  <a:lnTo>
                    <a:pt x="63" y="20"/>
                  </a:lnTo>
                  <a:lnTo>
                    <a:pt x="43" y="18"/>
                  </a:lnTo>
                  <a:lnTo>
                    <a:pt x="43" y="18"/>
                  </a:lnTo>
                  <a:lnTo>
                    <a:pt x="36" y="19"/>
                  </a:lnTo>
                  <a:lnTo>
                    <a:pt x="31" y="20"/>
                  </a:lnTo>
                  <a:lnTo>
                    <a:pt x="27" y="22"/>
                  </a:lnTo>
                  <a:lnTo>
                    <a:pt x="24" y="26"/>
                  </a:lnTo>
                  <a:lnTo>
                    <a:pt x="21" y="29"/>
                  </a:lnTo>
                  <a:lnTo>
                    <a:pt x="19" y="33"/>
                  </a:lnTo>
                  <a:lnTo>
                    <a:pt x="18" y="39"/>
                  </a:lnTo>
                  <a:lnTo>
                    <a:pt x="18" y="43"/>
                  </a:lnTo>
                  <a:lnTo>
                    <a:pt x="18" y="43"/>
                  </a:lnTo>
                  <a:lnTo>
                    <a:pt x="18" y="48"/>
                  </a:lnTo>
                  <a:lnTo>
                    <a:pt x="19" y="53"/>
                  </a:lnTo>
                  <a:lnTo>
                    <a:pt x="21" y="57"/>
                  </a:lnTo>
                  <a:lnTo>
                    <a:pt x="24" y="61"/>
                  </a:lnTo>
                  <a:lnTo>
                    <a:pt x="27" y="65"/>
                  </a:lnTo>
                  <a:lnTo>
                    <a:pt x="31" y="69"/>
                  </a:lnTo>
                  <a:lnTo>
                    <a:pt x="37" y="71"/>
                  </a:lnTo>
                  <a:lnTo>
                    <a:pt x="44" y="71"/>
                  </a:lnTo>
                  <a:lnTo>
                    <a:pt x="44" y="71"/>
                  </a:lnTo>
                  <a:lnTo>
                    <a:pt x="62" y="73"/>
                  </a:lnTo>
                  <a:lnTo>
                    <a:pt x="80" y="76"/>
                  </a:lnTo>
                  <a:lnTo>
                    <a:pt x="96" y="81"/>
                  </a:lnTo>
                  <a:lnTo>
                    <a:pt x="112" y="87"/>
                  </a:lnTo>
                  <a:lnTo>
                    <a:pt x="127" y="95"/>
                  </a:lnTo>
                  <a:lnTo>
                    <a:pt x="141" y="105"/>
                  </a:lnTo>
                  <a:lnTo>
                    <a:pt x="154" y="115"/>
                  </a:lnTo>
                  <a:lnTo>
                    <a:pt x="166" y="126"/>
                  </a:lnTo>
                  <a:lnTo>
                    <a:pt x="179" y="139"/>
                  </a:lnTo>
                  <a:lnTo>
                    <a:pt x="189" y="151"/>
                  </a:lnTo>
                  <a:lnTo>
                    <a:pt x="200" y="165"/>
                  </a:lnTo>
                  <a:lnTo>
                    <a:pt x="211" y="179"/>
                  </a:lnTo>
                  <a:lnTo>
                    <a:pt x="230" y="207"/>
                  </a:lnTo>
                  <a:lnTo>
                    <a:pt x="249" y="236"/>
                  </a:lnTo>
                  <a:lnTo>
                    <a:pt x="249" y="236"/>
                  </a:lnTo>
                  <a:lnTo>
                    <a:pt x="274" y="275"/>
                  </a:lnTo>
                  <a:lnTo>
                    <a:pt x="274" y="275"/>
                  </a:lnTo>
                  <a:lnTo>
                    <a:pt x="292" y="302"/>
                  </a:lnTo>
                  <a:lnTo>
                    <a:pt x="314" y="329"/>
                  </a:lnTo>
                  <a:lnTo>
                    <a:pt x="325" y="342"/>
                  </a:lnTo>
                  <a:lnTo>
                    <a:pt x="338" y="355"/>
                  </a:lnTo>
                  <a:lnTo>
                    <a:pt x="350" y="366"/>
                  </a:lnTo>
                  <a:lnTo>
                    <a:pt x="363" y="378"/>
                  </a:lnTo>
                  <a:lnTo>
                    <a:pt x="378" y="388"/>
                  </a:lnTo>
                  <a:lnTo>
                    <a:pt x="393" y="398"/>
                  </a:lnTo>
                  <a:lnTo>
                    <a:pt x="409" y="407"/>
                  </a:lnTo>
                  <a:lnTo>
                    <a:pt x="425" y="414"/>
                  </a:lnTo>
                  <a:lnTo>
                    <a:pt x="443" y="419"/>
                  </a:lnTo>
                  <a:lnTo>
                    <a:pt x="460" y="424"/>
                  </a:lnTo>
                  <a:lnTo>
                    <a:pt x="480" y="426"/>
                  </a:lnTo>
                  <a:lnTo>
                    <a:pt x="500" y="427"/>
                  </a:lnTo>
                  <a:lnTo>
                    <a:pt x="500" y="427"/>
                  </a:lnTo>
                  <a:lnTo>
                    <a:pt x="519" y="426"/>
                  </a:lnTo>
                  <a:lnTo>
                    <a:pt x="539" y="424"/>
                  </a:lnTo>
                  <a:lnTo>
                    <a:pt x="557" y="419"/>
                  </a:lnTo>
                  <a:lnTo>
                    <a:pt x="574" y="414"/>
                  </a:lnTo>
                  <a:lnTo>
                    <a:pt x="590" y="407"/>
                  </a:lnTo>
                  <a:lnTo>
                    <a:pt x="607" y="398"/>
                  </a:lnTo>
                  <a:lnTo>
                    <a:pt x="621" y="388"/>
                  </a:lnTo>
                  <a:lnTo>
                    <a:pt x="636" y="378"/>
                  </a:lnTo>
                  <a:lnTo>
                    <a:pt x="649" y="366"/>
                  </a:lnTo>
                  <a:lnTo>
                    <a:pt x="662" y="355"/>
                  </a:lnTo>
                  <a:lnTo>
                    <a:pt x="674" y="342"/>
                  </a:lnTo>
                  <a:lnTo>
                    <a:pt x="685" y="329"/>
                  </a:lnTo>
                  <a:lnTo>
                    <a:pt x="707" y="302"/>
                  </a:lnTo>
                  <a:lnTo>
                    <a:pt x="726" y="275"/>
                  </a:lnTo>
                  <a:lnTo>
                    <a:pt x="726" y="275"/>
                  </a:lnTo>
                  <a:lnTo>
                    <a:pt x="750" y="236"/>
                  </a:lnTo>
                  <a:lnTo>
                    <a:pt x="750" y="236"/>
                  </a:lnTo>
                  <a:lnTo>
                    <a:pt x="769" y="207"/>
                  </a:lnTo>
                  <a:lnTo>
                    <a:pt x="789" y="178"/>
                  </a:lnTo>
                  <a:lnTo>
                    <a:pt x="799" y="165"/>
                  </a:lnTo>
                  <a:lnTo>
                    <a:pt x="810" y="151"/>
                  </a:lnTo>
                  <a:lnTo>
                    <a:pt x="822" y="139"/>
                  </a:lnTo>
                  <a:lnTo>
                    <a:pt x="833" y="126"/>
                  </a:lnTo>
                  <a:lnTo>
                    <a:pt x="845" y="115"/>
                  </a:lnTo>
                  <a:lnTo>
                    <a:pt x="859" y="105"/>
                  </a:lnTo>
                  <a:lnTo>
                    <a:pt x="873" y="95"/>
                  </a:lnTo>
                  <a:lnTo>
                    <a:pt x="888" y="87"/>
                  </a:lnTo>
                  <a:lnTo>
                    <a:pt x="903" y="81"/>
                  </a:lnTo>
                  <a:lnTo>
                    <a:pt x="920" y="76"/>
                  </a:lnTo>
                  <a:lnTo>
                    <a:pt x="937" y="73"/>
                  </a:lnTo>
                  <a:lnTo>
                    <a:pt x="956" y="71"/>
                  </a:lnTo>
                  <a:lnTo>
                    <a:pt x="956" y="71"/>
                  </a:lnTo>
                  <a:lnTo>
                    <a:pt x="962"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60" name="Freeform 63">
              <a:extLst>
                <a:ext uri="{FF2B5EF4-FFF2-40B4-BE49-F238E27FC236}">
                  <a16:creationId xmlns:a16="http://schemas.microsoft.com/office/drawing/2014/main" id="{4A688224-12B5-40CD-B4E5-1CB9E4B2E4EA}"/>
                </a:ext>
              </a:extLst>
            </p:cNvPr>
            <p:cNvSpPr>
              <a:spLocks/>
            </p:cNvSpPr>
            <p:nvPr/>
          </p:nvSpPr>
          <p:spPr bwMode="auto">
            <a:xfrm>
              <a:off x="10223501" y="5876926"/>
              <a:ext cx="779463" cy="338138"/>
            </a:xfrm>
            <a:custGeom>
              <a:avLst/>
              <a:gdLst>
                <a:gd name="T0" fmla="*/ 55 w 983"/>
                <a:gd name="T1" fmla="*/ 426 h 427"/>
                <a:gd name="T2" fmla="*/ 109 w 983"/>
                <a:gd name="T3" fmla="*/ 414 h 427"/>
                <a:gd name="T4" fmla="*/ 156 w 983"/>
                <a:gd name="T5" fmla="*/ 390 h 427"/>
                <a:gd name="T6" fmla="*/ 198 w 983"/>
                <a:gd name="T7" fmla="*/ 357 h 427"/>
                <a:gd name="T8" fmla="*/ 235 w 983"/>
                <a:gd name="T9" fmla="*/ 317 h 427"/>
                <a:gd name="T10" fmla="*/ 268 w 983"/>
                <a:gd name="T11" fmla="*/ 271 h 427"/>
                <a:gd name="T12" fmla="*/ 333 w 983"/>
                <a:gd name="T13" fmla="*/ 172 h 427"/>
                <a:gd name="T14" fmla="*/ 371 w 983"/>
                <a:gd name="T15" fmla="*/ 126 h 427"/>
                <a:gd name="T16" fmla="*/ 416 w 983"/>
                <a:gd name="T17" fmla="*/ 90 h 427"/>
                <a:gd name="T18" fmla="*/ 451 w 983"/>
                <a:gd name="T19" fmla="*/ 76 h 427"/>
                <a:gd name="T20" fmla="*/ 481 w 983"/>
                <a:gd name="T21" fmla="*/ 72 h 427"/>
                <a:gd name="T22" fmla="*/ 502 w 983"/>
                <a:gd name="T23" fmla="*/ 72 h 427"/>
                <a:gd name="T24" fmla="*/ 532 w 983"/>
                <a:gd name="T25" fmla="*/ 76 h 427"/>
                <a:gd name="T26" fmla="*/ 567 w 983"/>
                <a:gd name="T27" fmla="*/ 90 h 427"/>
                <a:gd name="T28" fmla="*/ 612 w 983"/>
                <a:gd name="T29" fmla="*/ 126 h 427"/>
                <a:gd name="T30" fmla="*/ 651 w 983"/>
                <a:gd name="T31" fmla="*/ 172 h 427"/>
                <a:gd name="T32" fmla="*/ 716 w 983"/>
                <a:gd name="T33" fmla="*/ 271 h 427"/>
                <a:gd name="T34" fmla="*/ 749 w 983"/>
                <a:gd name="T35" fmla="*/ 317 h 427"/>
                <a:gd name="T36" fmla="*/ 786 w 983"/>
                <a:gd name="T37" fmla="*/ 357 h 427"/>
                <a:gd name="T38" fmla="*/ 827 w 983"/>
                <a:gd name="T39" fmla="*/ 390 h 427"/>
                <a:gd name="T40" fmla="*/ 874 w 983"/>
                <a:gd name="T41" fmla="*/ 414 h 427"/>
                <a:gd name="T42" fmla="*/ 929 w 983"/>
                <a:gd name="T43" fmla="*/ 426 h 427"/>
                <a:gd name="T44" fmla="*/ 956 w 983"/>
                <a:gd name="T45" fmla="*/ 427 h 427"/>
                <a:gd name="T46" fmla="*/ 973 w 983"/>
                <a:gd name="T47" fmla="*/ 417 h 427"/>
                <a:gd name="T48" fmla="*/ 982 w 983"/>
                <a:gd name="T49" fmla="*/ 400 h 427"/>
                <a:gd name="T50" fmla="*/ 981 w 983"/>
                <a:gd name="T51" fmla="*/ 380 h 427"/>
                <a:gd name="T52" fmla="*/ 969 w 983"/>
                <a:gd name="T53" fmla="*/ 364 h 427"/>
                <a:gd name="T54" fmla="*/ 949 w 983"/>
                <a:gd name="T55" fmla="*/ 357 h 427"/>
                <a:gd name="T56" fmla="*/ 927 w 983"/>
                <a:gd name="T57" fmla="*/ 355 h 427"/>
                <a:gd name="T58" fmla="*/ 890 w 983"/>
                <a:gd name="T59" fmla="*/ 345 h 427"/>
                <a:gd name="T60" fmla="*/ 842 w 983"/>
                <a:gd name="T61" fmla="*/ 314 h 427"/>
                <a:gd name="T62" fmla="*/ 802 w 983"/>
                <a:gd name="T63" fmla="*/ 272 h 427"/>
                <a:gd name="T64" fmla="*/ 746 w 983"/>
                <a:gd name="T65" fmla="*/ 190 h 427"/>
                <a:gd name="T66" fmla="*/ 703 w 983"/>
                <a:gd name="T67" fmla="*/ 126 h 427"/>
                <a:gd name="T68" fmla="*/ 668 w 983"/>
                <a:gd name="T69" fmla="*/ 84 h 427"/>
                <a:gd name="T70" fmla="*/ 628 w 983"/>
                <a:gd name="T71" fmla="*/ 48 h 427"/>
                <a:gd name="T72" fmla="*/ 581 w 983"/>
                <a:gd name="T73" fmla="*/ 20 h 427"/>
                <a:gd name="T74" fmla="*/ 530 w 983"/>
                <a:gd name="T75" fmla="*/ 3 h 427"/>
                <a:gd name="T76" fmla="*/ 492 w 983"/>
                <a:gd name="T77" fmla="*/ 0 h 427"/>
                <a:gd name="T78" fmla="*/ 435 w 983"/>
                <a:gd name="T79" fmla="*/ 8 h 427"/>
                <a:gd name="T80" fmla="*/ 385 w 983"/>
                <a:gd name="T81" fmla="*/ 28 h 427"/>
                <a:gd name="T82" fmla="*/ 342 w 983"/>
                <a:gd name="T83" fmla="*/ 59 h 427"/>
                <a:gd name="T84" fmla="*/ 304 w 983"/>
                <a:gd name="T85" fmla="*/ 98 h 427"/>
                <a:gd name="T86" fmla="*/ 258 w 983"/>
                <a:gd name="T87" fmla="*/ 156 h 427"/>
                <a:gd name="T88" fmla="*/ 216 w 983"/>
                <a:gd name="T89" fmla="*/ 223 h 427"/>
                <a:gd name="T90" fmla="*/ 169 w 983"/>
                <a:gd name="T91" fmla="*/ 287 h 427"/>
                <a:gd name="T92" fmla="*/ 126 w 983"/>
                <a:gd name="T93" fmla="*/ 326 h 427"/>
                <a:gd name="T94" fmla="*/ 76 w 983"/>
                <a:gd name="T95" fmla="*/ 351 h 427"/>
                <a:gd name="T96" fmla="*/ 46 w 983"/>
                <a:gd name="T97" fmla="*/ 356 h 427"/>
                <a:gd name="T98" fmla="*/ 27 w 983"/>
                <a:gd name="T99" fmla="*/ 358 h 427"/>
                <a:gd name="T100" fmla="*/ 10 w 983"/>
                <a:gd name="T101" fmla="*/ 369 h 427"/>
                <a:gd name="T102" fmla="*/ 1 w 983"/>
                <a:gd name="T103" fmla="*/ 386 h 427"/>
                <a:gd name="T104" fmla="*/ 3 w 983"/>
                <a:gd name="T105" fmla="*/ 406 h 427"/>
                <a:gd name="T106" fmla="*/ 14 w 983"/>
                <a:gd name="T107" fmla="*/ 421 h 427"/>
                <a:gd name="T108" fmla="*/ 35 w 983"/>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3" h="427">
                  <a:moveTo>
                    <a:pt x="35" y="427"/>
                  </a:moveTo>
                  <a:lnTo>
                    <a:pt x="35" y="427"/>
                  </a:lnTo>
                  <a:lnTo>
                    <a:pt x="55" y="426"/>
                  </a:lnTo>
                  <a:lnTo>
                    <a:pt x="74" y="423"/>
                  </a:lnTo>
                  <a:lnTo>
                    <a:pt x="91" y="419"/>
                  </a:lnTo>
                  <a:lnTo>
                    <a:pt x="109" y="414"/>
                  </a:lnTo>
                  <a:lnTo>
                    <a:pt x="125" y="407"/>
                  </a:lnTo>
                  <a:lnTo>
                    <a:pt x="141" y="399"/>
                  </a:lnTo>
                  <a:lnTo>
                    <a:pt x="156" y="390"/>
                  </a:lnTo>
                  <a:lnTo>
                    <a:pt x="171" y="380"/>
                  </a:lnTo>
                  <a:lnTo>
                    <a:pt x="184" y="369"/>
                  </a:lnTo>
                  <a:lnTo>
                    <a:pt x="198" y="357"/>
                  </a:lnTo>
                  <a:lnTo>
                    <a:pt x="211" y="345"/>
                  </a:lnTo>
                  <a:lnTo>
                    <a:pt x="222" y="331"/>
                  </a:lnTo>
                  <a:lnTo>
                    <a:pt x="235" y="317"/>
                  </a:lnTo>
                  <a:lnTo>
                    <a:pt x="246" y="302"/>
                  </a:lnTo>
                  <a:lnTo>
                    <a:pt x="268" y="271"/>
                  </a:lnTo>
                  <a:lnTo>
                    <a:pt x="268" y="271"/>
                  </a:lnTo>
                  <a:lnTo>
                    <a:pt x="289" y="239"/>
                  </a:lnTo>
                  <a:lnTo>
                    <a:pt x="310" y="205"/>
                  </a:lnTo>
                  <a:lnTo>
                    <a:pt x="333" y="172"/>
                  </a:lnTo>
                  <a:lnTo>
                    <a:pt x="345" y="155"/>
                  </a:lnTo>
                  <a:lnTo>
                    <a:pt x="357" y="140"/>
                  </a:lnTo>
                  <a:lnTo>
                    <a:pt x="371" y="126"/>
                  </a:lnTo>
                  <a:lnTo>
                    <a:pt x="385" y="113"/>
                  </a:lnTo>
                  <a:lnTo>
                    <a:pt x="401" y="101"/>
                  </a:lnTo>
                  <a:lnTo>
                    <a:pt x="416" y="90"/>
                  </a:lnTo>
                  <a:lnTo>
                    <a:pt x="434" y="82"/>
                  </a:lnTo>
                  <a:lnTo>
                    <a:pt x="442" y="79"/>
                  </a:lnTo>
                  <a:lnTo>
                    <a:pt x="451" y="76"/>
                  </a:lnTo>
                  <a:lnTo>
                    <a:pt x="461" y="74"/>
                  </a:lnTo>
                  <a:lnTo>
                    <a:pt x="471" y="73"/>
                  </a:lnTo>
                  <a:lnTo>
                    <a:pt x="481" y="72"/>
                  </a:lnTo>
                  <a:lnTo>
                    <a:pt x="492" y="71"/>
                  </a:lnTo>
                  <a:lnTo>
                    <a:pt x="492" y="71"/>
                  </a:lnTo>
                  <a:lnTo>
                    <a:pt x="502" y="72"/>
                  </a:lnTo>
                  <a:lnTo>
                    <a:pt x="512" y="73"/>
                  </a:lnTo>
                  <a:lnTo>
                    <a:pt x="523" y="74"/>
                  </a:lnTo>
                  <a:lnTo>
                    <a:pt x="532" y="76"/>
                  </a:lnTo>
                  <a:lnTo>
                    <a:pt x="541" y="79"/>
                  </a:lnTo>
                  <a:lnTo>
                    <a:pt x="550" y="82"/>
                  </a:lnTo>
                  <a:lnTo>
                    <a:pt x="567" y="90"/>
                  </a:lnTo>
                  <a:lnTo>
                    <a:pt x="583" y="101"/>
                  </a:lnTo>
                  <a:lnTo>
                    <a:pt x="598" y="113"/>
                  </a:lnTo>
                  <a:lnTo>
                    <a:pt x="612" y="126"/>
                  </a:lnTo>
                  <a:lnTo>
                    <a:pt x="626" y="140"/>
                  </a:lnTo>
                  <a:lnTo>
                    <a:pt x="638" y="155"/>
                  </a:lnTo>
                  <a:lnTo>
                    <a:pt x="651" y="172"/>
                  </a:lnTo>
                  <a:lnTo>
                    <a:pt x="673" y="205"/>
                  </a:lnTo>
                  <a:lnTo>
                    <a:pt x="695" y="239"/>
                  </a:lnTo>
                  <a:lnTo>
                    <a:pt x="716" y="271"/>
                  </a:lnTo>
                  <a:lnTo>
                    <a:pt x="716" y="271"/>
                  </a:lnTo>
                  <a:lnTo>
                    <a:pt x="737" y="302"/>
                  </a:lnTo>
                  <a:lnTo>
                    <a:pt x="749" y="317"/>
                  </a:lnTo>
                  <a:lnTo>
                    <a:pt x="761" y="331"/>
                  </a:lnTo>
                  <a:lnTo>
                    <a:pt x="773" y="345"/>
                  </a:lnTo>
                  <a:lnTo>
                    <a:pt x="786" y="357"/>
                  </a:lnTo>
                  <a:lnTo>
                    <a:pt x="799" y="369"/>
                  </a:lnTo>
                  <a:lnTo>
                    <a:pt x="812" y="380"/>
                  </a:lnTo>
                  <a:lnTo>
                    <a:pt x="827" y="390"/>
                  </a:lnTo>
                  <a:lnTo>
                    <a:pt x="842" y="400"/>
                  </a:lnTo>
                  <a:lnTo>
                    <a:pt x="858" y="407"/>
                  </a:lnTo>
                  <a:lnTo>
                    <a:pt x="874" y="414"/>
                  </a:lnTo>
                  <a:lnTo>
                    <a:pt x="892" y="419"/>
                  </a:lnTo>
                  <a:lnTo>
                    <a:pt x="909" y="423"/>
                  </a:lnTo>
                  <a:lnTo>
                    <a:pt x="929" y="426"/>
                  </a:lnTo>
                  <a:lnTo>
                    <a:pt x="949" y="427"/>
                  </a:lnTo>
                  <a:lnTo>
                    <a:pt x="949" y="427"/>
                  </a:lnTo>
                  <a:lnTo>
                    <a:pt x="956" y="427"/>
                  </a:lnTo>
                  <a:lnTo>
                    <a:pt x="963" y="425"/>
                  </a:lnTo>
                  <a:lnTo>
                    <a:pt x="969" y="421"/>
                  </a:lnTo>
                  <a:lnTo>
                    <a:pt x="973" y="417"/>
                  </a:lnTo>
                  <a:lnTo>
                    <a:pt x="978" y="412"/>
                  </a:lnTo>
                  <a:lnTo>
                    <a:pt x="981" y="406"/>
                  </a:lnTo>
                  <a:lnTo>
                    <a:pt x="982" y="400"/>
                  </a:lnTo>
                  <a:lnTo>
                    <a:pt x="983" y="393"/>
                  </a:lnTo>
                  <a:lnTo>
                    <a:pt x="982" y="386"/>
                  </a:lnTo>
                  <a:lnTo>
                    <a:pt x="981" y="380"/>
                  </a:lnTo>
                  <a:lnTo>
                    <a:pt x="978" y="374"/>
                  </a:lnTo>
                  <a:lnTo>
                    <a:pt x="973" y="369"/>
                  </a:lnTo>
                  <a:lnTo>
                    <a:pt x="969" y="364"/>
                  </a:lnTo>
                  <a:lnTo>
                    <a:pt x="963" y="360"/>
                  </a:lnTo>
                  <a:lnTo>
                    <a:pt x="956" y="358"/>
                  </a:lnTo>
                  <a:lnTo>
                    <a:pt x="949" y="357"/>
                  </a:lnTo>
                  <a:lnTo>
                    <a:pt x="949" y="357"/>
                  </a:lnTo>
                  <a:lnTo>
                    <a:pt x="937" y="356"/>
                  </a:lnTo>
                  <a:lnTo>
                    <a:pt x="927" y="355"/>
                  </a:lnTo>
                  <a:lnTo>
                    <a:pt x="918" y="353"/>
                  </a:lnTo>
                  <a:lnTo>
                    <a:pt x="908" y="351"/>
                  </a:lnTo>
                  <a:lnTo>
                    <a:pt x="890" y="345"/>
                  </a:lnTo>
                  <a:lnTo>
                    <a:pt x="872" y="336"/>
                  </a:lnTo>
                  <a:lnTo>
                    <a:pt x="857" y="326"/>
                  </a:lnTo>
                  <a:lnTo>
                    <a:pt x="842" y="314"/>
                  </a:lnTo>
                  <a:lnTo>
                    <a:pt x="828" y="301"/>
                  </a:lnTo>
                  <a:lnTo>
                    <a:pt x="815" y="287"/>
                  </a:lnTo>
                  <a:lnTo>
                    <a:pt x="802" y="272"/>
                  </a:lnTo>
                  <a:lnTo>
                    <a:pt x="790" y="256"/>
                  </a:lnTo>
                  <a:lnTo>
                    <a:pt x="767" y="223"/>
                  </a:lnTo>
                  <a:lnTo>
                    <a:pt x="746" y="190"/>
                  </a:lnTo>
                  <a:lnTo>
                    <a:pt x="725" y="156"/>
                  </a:lnTo>
                  <a:lnTo>
                    <a:pt x="725" y="156"/>
                  </a:lnTo>
                  <a:lnTo>
                    <a:pt x="703" y="126"/>
                  </a:lnTo>
                  <a:lnTo>
                    <a:pt x="692" y="112"/>
                  </a:lnTo>
                  <a:lnTo>
                    <a:pt x="680" y="98"/>
                  </a:lnTo>
                  <a:lnTo>
                    <a:pt x="668" y="84"/>
                  </a:lnTo>
                  <a:lnTo>
                    <a:pt x="655" y="71"/>
                  </a:lnTo>
                  <a:lnTo>
                    <a:pt x="641" y="59"/>
                  </a:lnTo>
                  <a:lnTo>
                    <a:pt x="628" y="48"/>
                  </a:lnTo>
                  <a:lnTo>
                    <a:pt x="612" y="38"/>
                  </a:lnTo>
                  <a:lnTo>
                    <a:pt x="598" y="28"/>
                  </a:lnTo>
                  <a:lnTo>
                    <a:pt x="581" y="20"/>
                  </a:lnTo>
                  <a:lnTo>
                    <a:pt x="565" y="13"/>
                  </a:lnTo>
                  <a:lnTo>
                    <a:pt x="548" y="8"/>
                  </a:lnTo>
                  <a:lnTo>
                    <a:pt x="530" y="3"/>
                  </a:lnTo>
                  <a:lnTo>
                    <a:pt x="511" y="1"/>
                  </a:lnTo>
                  <a:lnTo>
                    <a:pt x="492" y="0"/>
                  </a:lnTo>
                  <a:lnTo>
                    <a:pt x="492" y="0"/>
                  </a:lnTo>
                  <a:lnTo>
                    <a:pt x="472" y="1"/>
                  </a:lnTo>
                  <a:lnTo>
                    <a:pt x="453" y="3"/>
                  </a:lnTo>
                  <a:lnTo>
                    <a:pt x="435" y="8"/>
                  </a:lnTo>
                  <a:lnTo>
                    <a:pt x="418" y="13"/>
                  </a:lnTo>
                  <a:lnTo>
                    <a:pt x="402" y="20"/>
                  </a:lnTo>
                  <a:lnTo>
                    <a:pt x="385" y="28"/>
                  </a:lnTo>
                  <a:lnTo>
                    <a:pt x="371" y="38"/>
                  </a:lnTo>
                  <a:lnTo>
                    <a:pt x="356" y="48"/>
                  </a:lnTo>
                  <a:lnTo>
                    <a:pt x="342" y="59"/>
                  </a:lnTo>
                  <a:lnTo>
                    <a:pt x="329" y="71"/>
                  </a:lnTo>
                  <a:lnTo>
                    <a:pt x="316" y="84"/>
                  </a:lnTo>
                  <a:lnTo>
                    <a:pt x="304" y="98"/>
                  </a:lnTo>
                  <a:lnTo>
                    <a:pt x="291" y="112"/>
                  </a:lnTo>
                  <a:lnTo>
                    <a:pt x="280" y="126"/>
                  </a:lnTo>
                  <a:lnTo>
                    <a:pt x="258" y="156"/>
                  </a:lnTo>
                  <a:lnTo>
                    <a:pt x="258" y="156"/>
                  </a:lnTo>
                  <a:lnTo>
                    <a:pt x="238" y="190"/>
                  </a:lnTo>
                  <a:lnTo>
                    <a:pt x="216" y="223"/>
                  </a:lnTo>
                  <a:lnTo>
                    <a:pt x="193" y="256"/>
                  </a:lnTo>
                  <a:lnTo>
                    <a:pt x="181" y="272"/>
                  </a:lnTo>
                  <a:lnTo>
                    <a:pt x="169" y="287"/>
                  </a:lnTo>
                  <a:lnTo>
                    <a:pt x="155" y="301"/>
                  </a:lnTo>
                  <a:lnTo>
                    <a:pt x="142" y="314"/>
                  </a:lnTo>
                  <a:lnTo>
                    <a:pt x="126" y="326"/>
                  </a:lnTo>
                  <a:lnTo>
                    <a:pt x="111" y="336"/>
                  </a:lnTo>
                  <a:lnTo>
                    <a:pt x="93" y="345"/>
                  </a:lnTo>
                  <a:lnTo>
                    <a:pt x="76" y="351"/>
                  </a:lnTo>
                  <a:lnTo>
                    <a:pt x="65" y="353"/>
                  </a:lnTo>
                  <a:lnTo>
                    <a:pt x="56" y="355"/>
                  </a:lnTo>
                  <a:lnTo>
                    <a:pt x="46" y="356"/>
                  </a:lnTo>
                  <a:lnTo>
                    <a:pt x="35" y="357"/>
                  </a:lnTo>
                  <a:lnTo>
                    <a:pt x="35" y="357"/>
                  </a:lnTo>
                  <a:lnTo>
                    <a:pt x="27" y="358"/>
                  </a:lnTo>
                  <a:lnTo>
                    <a:pt x="20" y="360"/>
                  </a:lnTo>
                  <a:lnTo>
                    <a:pt x="14" y="364"/>
                  </a:lnTo>
                  <a:lnTo>
                    <a:pt x="10" y="369"/>
                  </a:lnTo>
                  <a:lnTo>
                    <a:pt x="6" y="374"/>
                  </a:lnTo>
                  <a:lnTo>
                    <a:pt x="3" y="380"/>
                  </a:lnTo>
                  <a:lnTo>
                    <a:pt x="1" y="386"/>
                  </a:lnTo>
                  <a:lnTo>
                    <a:pt x="0" y="393"/>
                  </a:lnTo>
                  <a:lnTo>
                    <a:pt x="1" y="400"/>
                  </a:lnTo>
                  <a:lnTo>
                    <a:pt x="3" y="406"/>
                  </a:lnTo>
                  <a:lnTo>
                    <a:pt x="6" y="412"/>
                  </a:lnTo>
                  <a:lnTo>
                    <a:pt x="10" y="417"/>
                  </a:lnTo>
                  <a:lnTo>
                    <a:pt x="14" y="421"/>
                  </a:lnTo>
                  <a:lnTo>
                    <a:pt x="20" y="425"/>
                  </a:lnTo>
                  <a:lnTo>
                    <a:pt x="27" y="427"/>
                  </a:lnTo>
                  <a:lnTo>
                    <a:pt x="35" y="427"/>
                  </a:lnTo>
                  <a:lnTo>
                    <a:pt x="35"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61" name="Freeform 64">
              <a:extLst>
                <a:ext uri="{FF2B5EF4-FFF2-40B4-BE49-F238E27FC236}">
                  <a16:creationId xmlns:a16="http://schemas.microsoft.com/office/drawing/2014/main" id="{50A3DC28-6A95-4A1C-B82E-50EC6AC70712}"/>
                </a:ext>
              </a:extLst>
            </p:cNvPr>
            <p:cNvSpPr>
              <a:spLocks noEditPoints="1"/>
            </p:cNvSpPr>
            <p:nvPr/>
          </p:nvSpPr>
          <p:spPr bwMode="auto">
            <a:xfrm>
              <a:off x="10217151" y="5868988"/>
              <a:ext cx="792163" cy="354013"/>
            </a:xfrm>
            <a:custGeom>
              <a:avLst/>
              <a:gdLst>
                <a:gd name="T0" fmla="*/ 5 w 999"/>
                <a:gd name="T1" fmla="*/ 380 h 446"/>
                <a:gd name="T2" fmla="*/ 26 w 999"/>
                <a:gd name="T3" fmla="*/ 361 h 446"/>
                <a:gd name="T4" fmla="*/ 76 w 999"/>
                <a:gd name="T5" fmla="*/ 353 h 446"/>
                <a:gd name="T6" fmla="*/ 155 w 999"/>
                <a:gd name="T7" fmla="*/ 306 h 446"/>
                <a:gd name="T8" fmla="*/ 233 w 999"/>
                <a:gd name="T9" fmla="*/ 201 h 446"/>
                <a:gd name="T10" fmla="*/ 301 w 999"/>
                <a:gd name="T11" fmla="*/ 104 h 446"/>
                <a:gd name="T12" fmla="*/ 385 w 999"/>
                <a:gd name="T13" fmla="*/ 31 h 446"/>
                <a:gd name="T14" fmla="*/ 500 w 999"/>
                <a:gd name="T15" fmla="*/ 0 h 446"/>
                <a:gd name="T16" fmla="*/ 598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6 w 999"/>
                <a:gd name="T33" fmla="*/ 435 h 446"/>
                <a:gd name="T34" fmla="*/ 956 w 999"/>
                <a:gd name="T35" fmla="*/ 446 h 446"/>
                <a:gd name="T36" fmla="*/ 858 w 999"/>
                <a:gd name="T37" fmla="*/ 421 h 446"/>
                <a:gd name="T38" fmla="*/ 769 w 999"/>
                <a:gd name="T39" fmla="*/ 354 h 446"/>
                <a:gd name="T40" fmla="*/ 690 w 999"/>
                <a:gd name="T41" fmla="*/ 245 h 446"/>
                <a:gd name="T42" fmla="*/ 623 w 999"/>
                <a:gd name="T43" fmla="*/ 151 h 446"/>
                <a:gd name="T44" fmla="*/ 547 w 999"/>
                <a:gd name="T45" fmla="*/ 97 h 446"/>
                <a:gd name="T46" fmla="*/ 467 w 999"/>
                <a:gd name="T47" fmla="*/ 93 h 446"/>
                <a:gd name="T48" fmla="*/ 387 w 999"/>
                <a:gd name="T49" fmla="*/ 140 h 446"/>
                <a:gd name="T50" fmla="*/ 309 w 999"/>
                <a:gd name="T51" fmla="*/ 245 h 446"/>
                <a:gd name="T52" fmla="*/ 242 w 999"/>
                <a:gd name="T53" fmla="*/ 340 h 446"/>
                <a:gd name="T54" fmla="*/ 159 w 999"/>
                <a:gd name="T55" fmla="*/ 413 h 446"/>
                <a:gd name="T56" fmla="*/ 44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2 w 999"/>
                <a:gd name="T69" fmla="*/ 307 h 446"/>
                <a:gd name="T70" fmla="*/ 750 w 999"/>
                <a:gd name="T71" fmla="*/ 210 h 446"/>
                <a:gd name="T72" fmla="*/ 662 w 999"/>
                <a:gd name="T73" fmla="*/ 91 h 446"/>
                <a:gd name="T74" fmla="*/ 574 w 999"/>
                <a:gd name="T75" fmla="*/ 32 h 446"/>
                <a:gd name="T76" fmla="*/ 480 w 999"/>
                <a:gd name="T77" fmla="*/ 19 h 446"/>
                <a:gd name="T78" fmla="*/ 378 w 999"/>
                <a:gd name="T79" fmla="*/ 57 h 446"/>
                <a:gd name="T80" fmla="*/ 292 w 999"/>
                <a:gd name="T81" fmla="*/ 144 h 446"/>
                <a:gd name="T82" fmla="*/ 211 w 999"/>
                <a:gd name="T83" fmla="*/ 267 h 446"/>
                <a:gd name="T84" fmla="*/ 141 w 999"/>
                <a:gd name="T85" fmla="*/ 341 h 446"/>
                <a:gd name="T86" fmla="*/ 44 w 999"/>
                <a:gd name="T87" fmla="*/ 374 h 446"/>
                <a:gd name="T88" fmla="*/ 21 w 999"/>
                <a:gd name="T89" fmla="*/ 388 h 446"/>
                <a:gd name="T90" fmla="*/ 22 w 999"/>
                <a:gd name="T91" fmla="*/ 418 h 446"/>
                <a:gd name="T92" fmla="*/ 43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8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3" y="370"/>
                  </a:lnTo>
                  <a:lnTo>
                    <a:pt x="17" y="366"/>
                  </a:lnTo>
                  <a:lnTo>
                    <a:pt x="21" y="363"/>
                  </a:lnTo>
                  <a:lnTo>
                    <a:pt x="26" y="361"/>
                  </a:lnTo>
                  <a:lnTo>
                    <a:pt x="31" y="359"/>
                  </a:lnTo>
                  <a:lnTo>
                    <a:pt x="36" y="358"/>
                  </a:lnTo>
                  <a:lnTo>
                    <a:pt x="43" y="357"/>
                  </a:lnTo>
                  <a:lnTo>
                    <a:pt x="43" y="357"/>
                  </a:lnTo>
                  <a:lnTo>
                    <a:pt x="60" y="356"/>
                  </a:lnTo>
                  <a:lnTo>
                    <a:pt x="76" y="353"/>
                  </a:lnTo>
                  <a:lnTo>
                    <a:pt x="91" y="348"/>
                  </a:lnTo>
                  <a:lnTo>
                    <a:pt x="105" y="342"/>
                  </a:lnTo>
                  <a:lnTo>
                    <a:pt x="119" y="335"/>
                  </a:lnTo>
                  <a:lnTo>
                    <a:pt x="131" y="326"/>
                  </a:lnTo>
                  <a:lnTo>
                    <a:pt x="144" y="317"/>
                  </a:lnTo>
                  <a:lnTo>
                    <a:pt x="155" y="306"/>
                  </a:lnTo>
                  <a:lnTo>
                    <a:pt x="166" y="295"/>
                  </a:lnTo>
                  <a:lnTo>
                    <a:pt x="177" y="282"/>
                  </a:lnTo>
                  <a:lnTo>
                    <a:pt x="187" y="270"/>
                  </a:lnTo>
                  <a:lnTo>
                    <a:pt x="196"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40" y="64"/>
                  </a:lnTo>
                  <a:lnTo>
                    <a:pt x="354" y="53"/>
                  </a:lnTo>
                  <a:lnTo>
                    <a:pt x="370" y="41"/>
                  </a:lnTo>
                  <a:lnTo>
                    <a:pt x="385" y="31"/>
                  </a:lnTo>
                  <a:lnTo>
                    <a:pt x="402" y="23"/>
                  </a:lnTo>
                  <a:lnTo>
                    <a:pt x="420" y="14"/>
                  </a:lnTo>
                  <a:lnTo>
                    <a:pt x="439" y="9"/>
                  </a:lnTo>
                  <a:lnTo>
                    <a:pt x="457" y="4"/>
                  </a:lnTo>
                  <a:lnTo>
                    <a:pt x="478" y="1"/>
                  </a:lnTo>
                  <a:lnTo>
                    <a:pt x="500" y="0"/>
                  </a:lnTo>
                  <a:lnTo>
                    <a:pt x="500" y="0"/>
                  </a:lnTo>
                  <a:lnTo>
                    <a:pt x="521" y="1"/>
                  </a:lnTo>
                  <a:lnTo>
                    <a:pt x="542" y="4"/>
                  </a:lnTo>
                  <a:lnTo>
                    <a:pt x="562" y="9"/>
                  </a:lnTo>
                  <a:lnTo>
                    <a:pt x="580" y="14"/>
                  </a:lnTo>
                  <a:lnTo>
                    <a:pt x="598" y="23"/>
                  </a:lnTo>
                  <a:lnTo>
                    <a:pt x="614" y="31"/>
                  </a:lnTo>
                  <a:lnTo>
                    <a:pt x="630" y="41"/>
                  </a:lnTo>
                  <a:lnTo>
                    <a:pt x="645" y="53"/>
                  </a:lnTo>
                  <a:lnTo>
                    <a:pt x="660" y="64"/>
                  </a:lnTo>
                  <a:lnTo>
                    <a:pt x="673" y="78"/>
                  </a:lnTo>
                  <a:lnTo>
                    <a:pt x="685" y="91"/>
                  </a:lnTo>
                  <a:lnTo>
                    <a:pt x="698" y="104"/>
                  </a:lnTo>
                  <a:lnTo>
                    <a:pt x="709" y="118"/>
                  </a:lnTo>
                  <a:lnTo>
                    <a:pt x="720" y="132"/>
                  </a:lnTo>
                  <a:lnTo>
                    <a:pt x="740" y="160"/>
                  </a:lnTo>
                  <a:lnTo>
                    <a:pt x="740" y="160"/>
                  </a:lnTo>
                  <a:lnTo>
                    <a:pt x="766" y="201"/>
                  </a:lnTo>
                  <a:lnTo>
                    <a:pt x="766" y="201"/>
                  </a:lnTo>
                  <a:lnTo>
                    <a:pt x="783" y="229"/>
                  </a:lnTo>
                  <a:lnTo>
                    <a:pt x="803" y="257"/>
                  </a:lnTo>
                  <a:lnTo>
                    <a:pt x="812" y="270"/>
                  </a:lnTo>
                  <a:lnTo>
                    <a:pt x="823" y="282"/>
                  </a:lnTo>
                  <a:lnTo>
                    <a:pt x="833" y="295"/>
                  </a:lnTo>
                  <a:lnTo>
                    <a:pt x="844" y="306"/>
                  </a:lnTo>
                  <a:lnTo>
                    <a:pt x="856" y="317"/>
                  </a:lnTo>
                  <a:lnTo>
                    <a:pt x="868" y="326"/>
                  </a:lnTo>
                  <a:lnTo>
                    <a:pt x="880" y="335"/>
                  </a:lnTo>
                  <a:lnTo>
                    <a:pt x="894" y="342"/>
                  </a:lnTo>
                  <a:lnTo>
                    <a:pt x="908" y="348"/>
                  </a:lnTo>
                  <a:lnTo>
                    <a:pt x="924" y="353"/>
                  </a:lnTo>
                  <a:lnTo>
                    <a:pt x="939" y="356"/>
                  </a:lnTo>
                  <a:lnTo>
                    <a:pt x="957" y="357"/>
                  </a:lnTo>
                  <a:lnTo>
                    <a:pt x="957" y="357"/>
                  </a:lnTo>
                  <a:lnTo>
                    <a:pt x="963" y="358"/>
                  </a:lnTo>
                  <a:lnTo>
                    <a:pt x="968" y="359"/>
                  </a:lnTo>
                  <a:lnTo>
                    <a:pt x="973" y="361"/>
                  </a:lnTo>
                  <a:lnTo>
                    <a:pt x="978" y="363"/>
                  </a:lnTo>
                  <a:lnTo>
                    <a:pt x="982" y="366"/>
                  </a:lnTo>
                  <a:lnTo>
                    <a:pt x="987" y="370"/>
                  </a:lnTo>
                  <a:lnTo>
                    <a:pt x="991" y="374"/>
                  </a:lnTo>
                  <a:lnTo>
                    <a:pt x="994" y="380"/>
                  </a:lnTo>
                  <a:lnTo>
                    <a:pt x="994" y="380"/>
                  </a:lnTo>
                  <a:lnTo>
                    <a:pt x="996" y="385"/>
                  </a:lnTo>
                  <a:lnTo>
                    <a:pt x="998" y="391"/>
                  </a:lnTo>
                  <a:lnTo>
                    <a:pt x="999" y="397"/>
                  </a:lnTo>
                  <a:lnTo>
                    <a:pt x="999" y="403"/>
                  </a:lnTo>
                  <a:lnTo>
                    <a:pt x="999" y="410"/>
                  </a:lnTo>
                  <a:lnTo>
                    <a:pt x="997" y="416"/>
                  </a:lnTo>
                  <a:lnTo>
                    <a:pt x="996" y="421"/>
                  </a:lnTo>
                  <a:lnTo>
                    <a:pt x="993" y="426"/>
                  </a:lnTo>
                  <a:lnTo>
                    <a:pt x="993" y="426"/>
                  </a:lnTo>
                  <a:lnTo>
                    <a:pt x="990" y="431"/>
                  </a:lnTo>
                  <a:lnTo>
                    <a:pt x="986"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8" y="421"/>
                  </a:lnTo>
                  <a:lnTo>
                    <a:pt x="840" y="413"/>
                  </a:lnTo>
                  <a:lnTo>
                    <a:pt x="825" y="402"/>
                  </a:lnTo>
                  <a:lnTo>
                    <a:pt x="809" y="391"/>
                  </a:lnTo>
                  <a:lnTo>
                    <a:pt x="796" y="380"/>
                  </a:lnTo>
                  <a:lnTo>
                    <a:pt x="782" y="367"/>
                  </a:lnTo>
                  <a:lnTo>
                    <a:pt x="769" y="354"/>
                  </a:lnTo>
                  <a:lnTo>
                    <a:pt x="758" y="340"/>
                  </a:lnTo>
                  <a:lnTo>
                    <a:pt x="746" y="327"/>
                  </a:lnTo>
                  <a:lnTo>
                    <a:pt x="735"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5" y="111"/>
                  </a:lnTo>
                  <a:lnTo>
                    <a:pt x="562" y="103"/>
                  </a:lnTo>
                  <a:lnTo>
                    <a:pt x="547" y="97"/>
                  </a:lnTo>
                  <a:lnTo>
                    <a:pt x="533" y="93"/>
                  </a:lnTo>
                  <a:lnTo>
                    <a:pt x="516" y="90"/>
                  </a:lnTo>
                  <a:lnTo>
                    <a:pt x="500" y="89"/>
                  </a:lnTo>
                  <a:lnTo>
                    <a:pt x="500" y="89"/>
                  </a:lnTo>
                  <a:lnTo>
                    <a:pt x="483" y="90"/>
                  </a:lnTo>
                  <a:lnTo>
                    <a:pt x="467" y="93"/>
                  </a:lnTo>
                  <a:lnTo>
                    <a:pt x="452" y="97"/>
                  </a:lnTo>
                  <a:lnTo>
                    <a:pt x="438" y="103"/>
                  </a:lnTo>
                  <a:lnTo>
                    <a:pt x="424" y="111"/>
                  </a:lnTo>
                  <a:lnTo>
                    <a:pt x="411" y="119"/>
                  </a:lnTo>
                  <a:lnTo>
                    <a:pt x="398" y="129"/>
                  </a:lnTo>
                  <a:lnTo>
                    <a:pt x="387" y="140"/>
                  </a:lnTo>
                  <a:lnTo>
                    <a:pt x="376" y="151"/>
                  </a:lnTo>
                  <a:lnTo>
                    <a:pt x="365" y="163"/>
                  </a:lnTo>
                  <a:lnTo>
                    <a:pt x="355" y="177"/>
                  </a:lnTo>
                  <a:lnTo>
                    <a:pt x="346" y="190"/>
                  </a:lnTo>
                  <a:lnTo>
                    <a:pt x="326" y="217"/>
                  </a:lnTo>
                  <a:lnTo>
                    <a:pt x="309" y="245"/>
                  </a:lnTo>
                  <a:lnTo>
                    <a:pt x="309" y="245"/>
                  </a:lnTo>
                  <a:lnTo>
                    <a:pt x="284" y="285"/>
                  </a:lnTo>
                  <a:lnTo>
                    <a:pt x="284" y="285"/>
                  </a:lnTo>
                  <a:lnTo>
                    <a:pt x="264" y="312"/>
                  </a:lnTo>
                  <a:lnTo>
                    <a:pt x="253" y="327"/>
                  </a:lnTo>
                  <a:lnTo>
                    <a:pt x="242" y="340"/>
                  </a:lnTo>
                  <a:lnTo>
                    <a:pt x="230" y="354"/>
                  </a:lnTo>
                  <a:lnTo>
                    <a:pt x="217" y="367"/>
                  </a:lnTo>
                  <a:lnTo>
                    <a:pt x="203" y="380"/>
                  </a:lnTo>
                  <a:lnTo>
                    <a:pt x="190" y="391"/>
                  </a:lnTo>
                  <a:lnTo>
                    <a:pt x="175" y="402"/>
                  </a:lnTo>
                  <a:lnTo>
                    <a:pt x="159" y="413"/>
                  </a:lnTo>
                  <a:lnTo>
                    <a:pt x="142" y="421"/>
                  </a:lnTo>
                  <a:lnTo>
                    <a:pt x="124" y="429"/>
                  </a:lnTo>
                  <a:lnTo>
                    <a:pt x="105" y="435"/>
                  </a:lnTo>
                  <a:lnTo>
                    <a:pt x="86" y="441"/>
                  </a:lnTo>
                  <a:lnTo>
                    <a:pt x="65" y="444"/>
                  </a:lnTo>
                  <a:lnTo>
                    <a:pt x="44" y="446"/>
                  </a:lnTo>
                  <a:lnTo>
                    <a:pt x="44" y="446"/>
                  </a:lnTo>
                  <a:lnTo>
                    <a:pt x="44" y="446"/>
                  </a:lnTo>
                  <a:lnTo>
                    <a:pt x="37" y="445"/>
                  </a:lnTo>
                  <a:lnTo>
                    <a:pt x="32" y="445"/>
                  </a:lnTo>
                  <a:lnTo>
                    <a:pt x="27" y="443"/>
                  </a:lnTo>
                  <a:lnTo>
                    <a:pt x="22" y="441"/>
                  </a:lnTo>
                  <a:lnTo>
                    <a:pt x="18" y="439"/>
                  </a:lnTo>
                  <a:lnTo>
                    <a:pt x="14" y="435"/>
                  </a:lnTo>
                  <a:lnTo>
                    <a:pt x="9" y="431"/>
                  </a:lnTo>
                  <a:lnTo>
                    <a:pt x="6" y="427"/>
                  </a:lnTo>
                  <a:lnTo>
                    <a:pt x="6" y="427"/>
                  </a:lnTo>
                  <a:lnTo>
                    <a:pt x="4"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20" y="370"/>
                  </a:lnTo>
                  <a:lnTo>
                    <a:pt x="903" y="365"/>
                  </a:lnTo>
                  <a:lnTo>
                    <a:pt x="888" y="358"/>
                  </a:lnTo>
                  <a:lnTo>
                    <a:pt x="873" y="351"/>
                  </a:lnTo>
                  <a:lnTo>
                    <a:pt x="859" y="341"/>
                  </a:lnTo>
                  <a:lnTo>
                    <a:pt x="845" y="331"/>
                  </a:lnTo>
                  <a:lnTo>
                    <a:pt x="833" y="320"/>
                  </a:lnTo>
                  <a:lnTo>
                    <a:pt x="822" y="307"/>
                  </a:lnTo>
                  <a:lnTo>
                    <a:pt x="810" y="295"/>
                  </a:lnTo>
                  <a:lnTo>
                    <a:pt x="799" y="281"/>
                  </a:lnTo>
                  <a:lnTo>
                    <a:pt x="789" y="267"/>
                  </a:lnTo>
                  <a:lnTo>
                    <a:pt x="769" y="239"/>
                  </a:lnTo>
                  <a:lnTo>
                    <a:pt x="750" y="210"/>
                  </a:lnTo>
                  <a:lnTo>
                    <a:pt x="750" y="210"/>
                  </a:lnTo>
                  <a:lnTo>
                    <a:pt x="726" y="171"/>
                  </a:lnTo>
                  <a:lnTo>
                    <a:pt x="726" y="171"/>
                  </a:lnTo>
                  <a:lnTo>
                    <a:pt x="707" y="144"/>
                  </a:lnTo>
                  <a:lnTo>
                    <a:pt x="685" y="117"/>
                  </a:lnTo>
                  <a:lnTo>
                    <a:pt x="674" y="103"/>
                  </a:lnTo>
                  <a:lnTo>
                    <a:pt x="662" y="91"/>
                  </a:lnTo>
                  <a:lnTo>
                    <a:pt x="649" y="80"/>
                  </a:lnTo>
                  <a:lnTo>
                    <a:pt x="636" y="68"/>
                  </a:lnTo>
                  <a:lnTo>
                    <a:pt x="621" y="57"/>
                  </a:lnTo>
                  <a:lnTo>
                    <a:pt x="607" y="48"/>
                  </a:lnTo>
                  <a:lnTo>
                    <a:pt x="590" y="39"/>
                  </a:lnTo>
                  <a:lnTo>
                    <a:pt x="574" y="32"/>
                  </a:lnTo>
                  <a:lnTo>
                    <a:pt x="557" y="26"/>
                  </a:lnTo>
                  <a:lnTo>
                    <a:pt x="539" y="22"/>
                  </a:lnTo>
                  <a:lnTo>
                    <a:pt x="519" y="19"/>
                  </a:lnTo>
                  <a:lnTo>
                    <a:pt x="500" y="19"/>
                  </a:lnTo>
                  <a:lnTo>
                    <a:pt x="500" y="19"/>
                  </a:lnTo>
                  <a:lnTo>
                    <a:pt x="480" y="19"/>
                  </a:lnTo>
                  <a:lnTo>
                    <a:pt x="460" y="22"/>
                  </a:lnTo>
                  <a:lnTo>
                    <a:pt x="443" y="26"/>
                  </a:lnTo>
                  <a:lnTo>
                    <a:pt x="425" y="32"/>
                  </a:lnTo>
                  <a:lnTo>
                    <a:pt x="409" y="39"/>
                  </a:lnTo>
                  <a:lnTo>
                    <a:pt x="393" y="48"/>
                  </a:lnTo>
                  <a:lnTo>
                    <a:pt x="378" y="57"/>
                  </a:lnTo>
                  <a:lnTo>
                    <a:pt x="363" y="68"/>
                  </a:lnTo>
                  <a:lnTo>
                    <a:pt x="350" y="80"/>
                  </a:lnTo>
                  <a:lnTo>
                    <a:pt x="338" y="91"/>
                  </a:lnTo>
                  <a:lnTo>
                    <a:pt x="325" y="103"/>
                  </a:lnTo>
                  <a:lnTo>
                    <a:pt x="314" y="117"/>
                  </a:lnTo>
                  <a:lnTo>
                    <a:pt x="292" y="144"/>
                  </a:lnTo>
                  <a:lnTo>
                    <a:pt x="274" y="171"/>
                  </a:lnTo>
                  <a:lnTo>
                    <a:pt x="274" y="171"/>
                  </a:lnTo>
                  <a:lnTo>
                    <a:pt x="249" y="210"/>
                  </a:lnTo>
                  <a:lnTo>
                    <a:pt x="249" y="210"/>
                  </a:lnTo>
                  <a:lnTo>
                    <a:pt x="230" y="239"/>
                  </a:lnTo>
                  <a:lnTo>
                    <a:pt x="211" y="267"/>
                  </a:lnTo>
                  <a:lnTo>
                    <a:pt x="200" y="281"/>
                  </a:lnTo>
                  <a:lnTo>
                    <a:pt x="189" y="295"/>
                  </a:lnTo>
                  <a:lnTo>
                    <a:pt x="179" y="307"/>
                  </a:lnTo>
                  <a:lnTo>
                    <a:pt x="166" y="320"/>
                  </a:lnTo>
                  <a:lnTo>
                    <a:pt x="154" y="331"/>
                  </a:lnTo>
                  <a:lnTo>
                    <a:pt x="141" y="341"/>
                  </a:lnTo>
                  <a:lnTo>
                    <a:pt x="127" y="351"/>
                  </a:lnTo>
                  <a:lnTo>
                    <a:pt x="112" y="358"/>
                  </a:lnTo>
                  <a:lnTo>
                    <a:pt x="96" y="365"/>
                  </a:lnTo>
                  <a:lnTo>
                    <a:pt x="80" y="370"/>
                  </a:lnTo>
                  <a:lnTo>
                    <a:pt x="62" y="373"/>
                  </a:lnTo>
                  <a:lnTo>
                    <a:pt x="44" y="374"/>
                  </a:lnTo>
                  <a:lnTo>
                    <a:pt x="44" y="374"/>
                  </a:lnTo>
                  <a:lnTo>
                    <a:pt x="38" y="375"/>
                  </a:lnTo>
                  <a:lnTo>
                    <a:pt x="35" y="376"/>
                  </a:lnTo>
                  <a:lnTo>
                    <a:pt x="29" y="380"/>
                  </a:lnTo>
                  <a:lnTo>
                    <a:pt x="24" y="384"/>
                  </a:lnTo>
                  <a:lnTo>
                    <a:pt x="21" y="388"/>
                  </a:lnTo>
                  <a:lnTo>
                    <a:pt x="21" y="388"/>
                  </a:lnTo>
                  <a:lnTo>
                    <a:pt x="19" y="395"/>
                  </a:lnTo>
                  <a:lnTo>
                    <a:pt x="18" y="402"/>
                  </a:lnTo>
                  <a:lnTo>
                    <a:pt x="19" y="411"/>
                  </a:lnTo>
                  <a:lnTo>
                    <a:pt x="22" y="418"/>
                  </a:lnTo>
                  <a:lnTo>
                    <a:pt x="22" y="418"/>
                  </a:lnTo>
                  <a:lnTo>
                    <a:pt x="25" y="421"/>
                  </a:lnTo>
                  <a:lnTo>
                    <a:pt x="29" y="424"/>
                  </a:lnTo>
                  <a:lnTo>
                    <a:pt x="35" y="427"/>
                  </a:lnTo>
                  <a:lnTo>
                    <a:pt x="43" y="428"/>
                  </a:lnTo>
                  <a:lnTo>
                    <a:pt x="43" y="428"/>
                  </a:lnTo>
                  <a:lnTo>
                    <a:pt x="43" y="428"/>
                  </a:lnTo>
                  <a:lnTo>
                    <a:pt x="63" y="426"/>
                  </a:lnTo>
                  <a:lnTo>
                    <a:pt x="82" y="423"/>
                  </a:lnTo>
                  <a:lnTo>
                    <a:pt x="100" y="419"/>
                  </a:lnTo>
                  <a:lnTo>
                    <a:pt x="118" y="413"/>
                  </a:lnTo>
                  <a:lnTo>
                    <a:pt x="134" y="405"/>
                  </a:lnTo>
                  <a:lnTo>
                    <a:pt x="150" y="397"/>
                  </a:lnTo>
                  <a:lnTo>
                    <a:pt x="164" y="388"/>
                  </a:lnTo>
                  <a:lnTo>
                    <a:pt x="179" y="378"/>
                  </a:lnTo>
                  <a:lnTo>
                    <a:pt x="192" y="367"/>
                  </a:lnTo>
                  <a:lnTo>
                    <a:pt x="205" y="355"/>
                  </a:lnTo>
                  <a:lnTo>
                    <a:pt x="217" y="342"/>
                  </a:lnTo>
                  <a:lnTo>
                    <a:pt x="228" y="330"/>
                  </a:lnTo>
                  <a:lnTo>
                    <a:pt x="250" y="303"/>
                  </a:lnTo>
                  <a:lnTo>
                    <a:pt x="268" y="275"/>
                  </a:lnTo>
                  <a:lnTo>
                    <a:pt x="268" y="275"/>
                  </a:lnTo>
                  <a:lnTo>
                    <a:pt x="294" y="236"/>
                  </a:lnTo>
                  <a:lnTo>
                    <a:pt x="294" y="236"/>
                  </a:lnTo>
                  <a:lnTo>
                    <a:pt x="313" y="207"/>
                  </a:lnTo>
                  <a:lnTo>
                    <a:pt x="332" y="178"/>
                  </a:lnTo>
                  <a:lnTo>
                    <a:pt x="343" y="163"/>
                  </a:lnTo>
                  <a:lnTo>
                    <a:pt x="354" y="150"/>
                  </a:lnTo>
                  <a:lnTo>
                    <a:pt x="365" y="137"/>
                  </a:lnTo>
                  <a:lnTo>
                    <a:pt x="377" y="124"/>
                  </a:lnTo>
                  <a:lnTo>
                    <a:pt x="389" y="114"/>
                  </a:lnTo>
                  <a:lnTo>
                    <a:pt x="403" y="103"/>
                  </a:lnTo>
                  <a:lnTo>
                    <a:pt x="417" y="94"/>
                  </a:lnTo>
                  <a:lnTo>
                    <a:pt x="432" y="86"/>
                  </a:lnTo>
                  <a:lnTo>
                    <a:pt x="447" y="80"/>
                  </a:lnTo>
                  <a:lnTo>
                    <a:pt x="463" y="76"/>
                  </a:lnTo>
                  <a:lnTo>
                    <a:pt x="481" y="72"/>
                  </a:lnTo>
                  <a:lnTo>
                    <a:pt x="500" y="71"/>
                  </a:lnTo>
                  <a:lnTo>
                    <a:pt x="500" y="71"/>
                  </a:lnTo>
                  <a:lnTo>
                    <a:pt x="518" y="72"/>
                  </a:lnTo>
                  <a:lnTo>
                    <a:pt x="536" y="76"/>
                  </a:lnTo>
                  <a:lnTo>
                    <a:pt x="552" y="80"/>
                  </a:lnTo>
                  <a:lnTo>
                    <a:pt x="568" y="86"/>
                  </a:lnTo>
                  <a:lnTo>
                    <a:pt x="582" y="94"/>
                  </a:lnTo>
                  <a:lnTo>
                    <a:pt x="597"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5" y="355"/>
                  </a:lnTo>
                  <a:lnTo>
                    <a:pt x="807" y="367"/>
                  </a:lnTo>
                  <a:lnTo>
                    <a:pt x="820" y="378"/>
                  </a:lnTo>
                  <a:lnTo>
                    <a:pt x="835" y="388"/>
                  </a:lnTo>
                  <a:lnTo>
                    <a:pt x="849" y="397"/>
                  </a:lnTo>
                  <a:lnTo>
                    <a:pt x="865" y="405"/>
                  </a:lnTo>
                  <a:lnTo>
                    <a:pt x="881" y="413"/>
                  </a:lnTo>
                  <a:lnTo>
                    <a:pt x="899" y="419"/>
                  </a:lnTo>
                  <a:lnTo>
                    <a:pt x="917" y="423"/>
                  </a:lnTo>
                  <a:lnTo>
                    <a:pt x="936" y="426"/>
                  </a:lnTo>
                  <a:lnTo>
                    <a:pt x="957" y="428"/>
                  </a:lnTo>
                  <a:lnTo>
                    <a:pt x="957" y="428"/>
                  </a:lnTo>
                  <a:lnTo>
                    <a:pt x="965"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7949" name="Title 949">
            <a:extLst>
              <a:ext uri="{FF2B5EF4-FFF2-40B4-BE49-F238E27FC236}">
                <a16:creationId xmlns:a16="http://schemas.microsoft.com/office/drawing/2014/main" id="{06904936-B83B-4876-8D24-0968D3E08FAE}"/>
              </a:ext>
            </a:extLst>
          </p:cNvPr>
          <p:cNvSpPr>
            <a:spLocks noGrp="1"/>
          </p:cNvSpPr>
          <p:nvPr>
            <p:ph type="title"/>
          </p:nvPr>
        </p:nvSpPr>
        <p:spPr/>
        <p:txBody>
          <a:bodyPr>
            <a:noAutofit/>
          </a:bodyPr>
          <a:lstStyle/>
          <a:p>
            <a:r>
              <a:rPr lang="en-US" dirty="0"/>
              <a:t>Combining Targeted and Antiestrogen Therapies to Overcome Resistance in HR+ Advanced Breast Cancer</a:t>
            </a:r>
            <a:endParaRPr lang="en-US" altLang="en-US" dirty="0"/>
          </a:p>
        </p:txBody>
      </p:sp>
      <p:sp>
        <p:nvSpPr>
          <p:cNvPr id="1859" name="Content Placeholder 2">
            <a:extLst>
              <a:ext uri="{FF2B5EF4-FFF2-40B4-BE49-F238E27FC236}">
                <a16:creationId xmlns:a16="http://schemas.microsoft.com/office/drawing/2014/main" id="{5C24FB14-42D5-C003-8807-4A20FD6C78BE}"/>
              </a:ext>
            </a:extLst>
          </p:cNvPr>
          <p:cNvSpPr>
            <a:spLocks noGrp="1"/>
          </p:cNvSpPr>
          <p:nvPr>
            <p:ph idx="1"/>
          </p:nvPr>
        </p:nvSpPr>
        <p:spPr>
          <a:xfrm>
            <a:off x="7438364" y="1513047"/>
            <a:ext cx="4611040" cy="4650686"/>
          </a:xfrm>
        </p:spPr>
        <p:txBody>
          <a:bodyPr>
            <a:normAutofit/>
          </a:bodyPr>
          <a:lstStyle/>
          <a:p>
            <a:pPr>
              <a:spcBef>
                <a:spcPts val="400"/>
              </a:spcBef>
            </a:pPr>
            <a:r>
              <a:rPr lang="en-US" sz="2400" b="1" dirty="0"/>
              <a:t>Mechanisms of </a:t>
            </a:r>
            <a:br>
              <a:rPr lang="en-US" sz="2400" b="1" dirty="0"/>
            </a:br>
            <a:r>
              <a:rPr lang="en-US" sz="2400" b="1" dirty="0"/>
              <a:t>Endocrine Resistance</a:t>
            </a:r>
          </a:p>
          <a:p>
            <a:pPr lvl="1">
              <a:spcBef>
                <a:spcPts val="400"/>
              </a:spcBef>
            </a:pPr>
            <a:r>
              <a:rPr lang="en-US" sz="2000" dirty="0"/>
              <a:t>Alteration of cell survival and </a:t>
            </a:r>
            <a:br>
              <a:rPr lang="en-US" sz="2000" dirty="0"/>
            </a:br>
            <a:r>
              <a:rPr lang="en-US" sz="2000" dirty="0"/>
              <a:t>cell cycle pathways</a:t>
            </a:r>
          </a:p>
          <a:p>
            <a:pPr lvl="2">
              <a:spcBef>
                <a:spcPts val="400"/>
              </a:spcBef>
              <a:buFont typeface="Wingdings" charset="2"/>
              <a:buChar char="§"/>
            </a:pPr>
            <a:r>
              <a:rPr lang="en-US" sz="2000" i="1" dirty="0"/>
              <a:t>Cyclin D1 </a:t>
            </a:r>
            <a:r>
              <a:rPr lang="en-US" sz="2000" dirty="0"/>
              <a:t>amplification</a:t>
            </a:r>
          </a:p>
          <a:p>
            <a:pPr lvl="1">
              <a:spcBef>
                <a:spcPts val="400"/>
              </a:spcBef>
            </a:pPr>
            <a:r>
              <a:rPr lang="en-US" sz="2000" dirty="0"/>
              <a:t>Activation of growth factor signaling pathways</a:t>
            </a:r>
          </a:p>
          <a:p>
            <a:pPr lvl="2">
              <a:spcBef>
                <a:spcPts val="400"/>
              </a:spcBef>
              <a:buFont typeface="Wingdings" charset="2"/>
              <a:buChar char="§"/>
            </a:pPr>
            <a:r>
              <a:rPr lang="en-US" sz="2000" dirty="0"/>
              <a:t>PI3K, HER2, FGFR, IGF-1R</a:t>
            </a:r>
          </a:p>
          <a:p>
            <a:pPr lvl="1">
              <a:spcBef>
                <a:spcPts val="400"/>
              </a:spcBef>
            </a:pPr>
            <a:r>
              <a:rPr lang="en-US" sz="2000" dirty="0"/>
              <a:t>Deregulation of ER pathway</a:t>
            </a:r>
          </a:p>
          <a:p>
            <a:pPr lvl="2">
              <a:spcBef>
                <a:spcPts val="400"/>
              </a:spcBef>
              <a:buFont typeface="Wingdings" charset="2"/>
              <a:buChar char="§"/>
            </a:pPr>
            <a:r>
              <a:rPr lang="en-US" sz="2000" i="1" dirty="0"/>
              <a:t>ESR1</a:t>
            </a:r>
            <a:r>
              <a:rPr lang="en-US" sz="2000" dirty="0"/>
              <a:t>-activating mutations</a:t>
            </a:r>
          </a:p>
        </p:txBody>
      </p:sp>
      <p:cxnSp>
        <p:nvCxnSpPr>
          <p:cNvPr id="963" name="Straight Connector 962">
            <a:extLst>
              <a:ext uri="{FF2B5EF4-FFF2-40B4-BE49-F238E27FC236}">
                <a16:creationId xmlns:a16="http://schemas.microsoft.com/office/drawing/2014/main" id="{52A2707E-80B4-482B-8700-F68AF743C725}"/>
              </a:ext>
            </a:extLst>
          </p:cNvPr>
          <p:cNvCxnSpPr/>
          <p:nvPr/>
        </p:nvCxnSpPr>
        <p:spPr bwMode="auto">
          <a:xfrm flipV="1">
            <a:off x="2806878" y="4940301"/>
            <a:ext cx="409575" cy="93663"/>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4" name="Straight Connector 963">
            <a:extLst>
              <a:ext uri="{FF2B5EF4-FFF2-40B4-BE49-F238E27FC236}">
                <a16:creationId xmlns:a16="http://schemas.microsoft.com/office/drawing/2014/main" id="{BC2D638C-9177-4434-8E7F-68CDB1160F19}"/>
              </a:ext>
            </a:extLst>
          </p:cNvPr>
          <p:cNvCxnSpPr/>
          <p:nvPr/>
        </p:nvCxnSpPr>
        <p:spPr bwMode="auto">
          <a:xfrm flipV="1">
            <a:off x="3283127" y="4900614"/>
            <a:ext cx="450850" cy="53975"/>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5" name="Straight Connector 964">
            <a:extLst>
              <a:ext uri="{FF2B5EF4-FFF2-40B4-BE49-F238E27FC236}">
                <a16:creationId xmlns:a16="http://schemas.microsoft.com/office/drawing/2014/main" id="{B5B494F3-F930-48F4-A086-3AAA89CD2A95}"/>
              </a:ext>
            </a:extLst>
          </p:cNvPr>
          <p:cNvCxnSpPr/>
          <p:nvPr/>
        </p:nvCxnSpPr>
        <p:spPr bwMode="auto">
          <a:xfrm flipV="1">
            <a:off x="3787952" y="4881563"/>
            <a:ext cx="446088" cy="30162"/>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8" name="Straight Connector 967">
            <a:extLst>
              <a:ext uri="{FF2B5EF4-FFF2-40B4-BE49-F238E27FC236}">
                <a16:creationId xmlns:a16="http://schemas.microsoft.com/office/drawing/2014/main" id="{5F0F6628-1DB8-4C41-9E56-AC9F59FD7626}"/>
              </a:ext>
            </a:extLst>
          </p:cNvPr>
          <p:cNvCxnSpPr/>
          <p:nvPr/>
        </p:nvCxnSpPr>
        <p:spPr bwMode="auto">
          <a:xfrm flipV="1">
            <a:off x="4305477" y="4873626"/>
            <a:ext cx="450850" cy="22225"/>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9" name="Straight Connector 968">
            <a:extLst>
              <a:ext uri="{FF2B5EF4-FFF2-40B4-BE49-F238E27FC236}">
                <a16:creationId xmlns:a16="http://schemas.microsoft.com/office/drawing/2014/main" id="{CED2BA05-6690-4CBA-8C0E-6E64A09396AA}"/>
              </a:ext>
            </a:extLst>
          </p:cNvPr>
          <p:cNvCxnSpPr/>
          <p:nvPr/>
        </p:nvCxnSpPr>
        <p:spPr bwMode="auto">
          <a:xfrm>
            <a:off x="4854752" y="4889500"/>
            <a:ext cx="433388" cy="0"/>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0" name="Straight Connector 969">
            <a:extLst>
              <a:ext uri="{FF2B5EF4-FFF2-40B4-BE49-F238E27FC236}">
                <a16:creationId xmlns:a16="http://schemas.microsoft.com/office/drawing/2014/main" id="{4D8CEF73-1B86-48D2-9B1E-56743822F0E4}"/>
              </a:ext>
            </a:extLst>
          </p:cNvPr>
          <p:cNvCxnSpPr/>
          <p:nvPr/>
        </p:nvCxnSpPr>
        <p:spPr bwMode="auto">
          <a:xfrm>
            <a:off x="5373865" y="4897439"/>
            <a:ext cx="431800" cy="14287"/>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1" name="Straight Connector 970">
            <a:extLst>
              <a:ext uri="{FF2B5EF4-FFF2-40B4-BE49-F238E27FC236}">
                <a16:creationId xmlns:a16="http://schemas.microsoft.com/office/drawing/2014/main" id="{A5101E29-E4F4-47FE-90CE-559E40C34939}"/>
              </a:ext>
            </a:extLst>
          </p:cNvPr>
          <p:cNvCxnSpPr/>
          <p:nvPr/>
        </p:nvCxnSpPr>
        <p:spPr bwMode="auto">
          <a:xfrm>
            <a:off x="5940603" y="4921251"/>
            <a:ext cx="436563" cy="30163"/>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2" name="Straight Connector 971">
            <a:extLst>
              <a:ext uri="{FF2B5EF4-FFF2-40B4-BE49-F238E27FC236}">
                <a16:creationId xmlns:a16="http://schemas.microsoft.com/office/drawing/2014/main" id="{3D03D459-9479-494F-B6B2-F5905974383F}"/>
              </a:ext>
            </a:extLst>
          </p:cNvPr>
          <p:cNvCxnSpPr/>
          <p:nvPr/>
        </p:nvCxnSpPr>
        <p:spPr bwMode="auto">
          <a:xfrm>
            <a:off x="6472416" y="4960939"/>
            <a:ext cx="409575" cy="58737"/>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3" name="Straight Connector 972">
            <a:extLst>
              <a:ext uri="{FF2B5EF4-FFF2-40B4-BE49-F238E27FC236}">
                <a16:creationId xmlns:a16="http://schemas.microsoft.com/office/drawing/2014/main" id="{EE7690B8-353B-4B8B-BC62-64D3EC29D1B7}"/>
              </a:ext>
            </a:extLst>
          </p:cNvPr>
          <p:cNvCxnSpPr/>
          <p:nvPr/>
        </p:nvCxnSpPr>
        <p:spPr bwMode="auto">
          <a:xfrm>
            <a:off x="6945490" y="5032375"/>
            <a:ext cx="449262" cy="122238"/>
          </a:xfrm>
          <a:prstGeom prst="line">
            <a:avLst/>
          </a:prstGeom>
          <a:ln w="76200" cmpd="dbl">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74" name="Group 31">
            <a:extLst>
              <a:ext uri="{FF2B5EF4-FFF2-40B4-BE49-F238E27FC236}">
                <a16:creationId xmlns:a16="http://schemas.microsoft.com/office/drawing/2014/main" id="{033FF14E-DDB5-4B5C-BF80-6C05B5CDE963}"/>
              </a:ext>
            </a:extLst>
          </p:cNvPr>
          <p:cNvGrpSpPr>
            <a:grpSpLocks/>
          </p:cNvGrpSpPr>
          <p:nvPr/>
        </p:nvGrpSpPr>
        <p:grpSpPr bwMode="auto">
          <a:xfrm>
            <a:off x="1690067" y="2246143"/>
            <a:ext cx="4192070" cy="337951"/>
            <a:chOff x="3122596" y="1857952"/>
            <a:chExt cx="4938661" cy="327844"/>
          </a:xfrm>
          <a:solidFill>
            <a:schemeClr val="accent3"/>
          </a:solidFill>
        </p:grpSpPr>
        <p:grpSp>
          <p:nvGrpSpPr>
            <p:cNvPr id="975" name="Group 1038">
              <a:extLst>
                <a:ext uri="{FF2B5EF4-FFF2-40B4-BE49-F238E27FC236}">
                  <a16:creationId xmlns:a16="http://schemas.microsoft.com/office/drawing/2014/main" id="{CEEA9D60-D32D-401B-929A-E3C2296B7E84}"/>
                </a:ext>
              </a:extLst>
            </p:cNvPr>
            <p:cNvGrpSpPr>
              <a:grpSpLocks/>
            </p:cNvGrpSpPr>
            <p:nvPr/>
          </p:nvGrpSpPr>
          <p:grpSpPr bwMode="auto">
            <a:xfrm>
              <a:off x="3124200" y="1857952"/>
              <a:ext cx="4937057" cy="175444"/>
              <a:chOff x="3124200" y="1857952"/>
              <a:chExt cx="4937057" cy="175444"/>
            </a:xfrm>
            <a:grpFill/>
          </p:grpSpPr>
          <p:grpSp>
            <p:nvGrpSpPr>
              <p:cNvPr id="1409" name="Group 1037">
                <a:extLst>
                  <a:ext uri="{FF2B5EF4-FFF2-40B4-BE49-F238E27FC236}">
                    <a16:creationId xmlns:a16="http://schemas.microsoft.com/office/drawing/2014/main" id="{C14DC94E-8199-4651-9D85-BA3EC7A20570}"/>
                  </a:ext>
                </a:extLst>
              </p:cNvPr>
              <p:cNvGrpSpPr>
                <a:grpSpLocks/>
              </p:cNvGrpSpPr>
              <p:nvPr/>
            </p:nvGrpSpPr>
            <p:grpSpPr bwMode="auto">
              <a:xfrm>
                <a:off x="3124200" y="1895475"/>
                <a:ext cx="312419" cy="137921"/>
                <a:chOff x="3124200" y="1895475"/>
                <a:chExt cx="312419" cy="137921"/>
              </a:xfrm>
              <a:grpFill/>
            </p:grpSpPr>
            <p:grpSp>
              <p:nvGrpSpPr>
                <p:cNvPr id="1815" name="Group 1034">
                  <a:extLst>
                    <a:ext uri="{FF2B5EF4-FFF2-40B4-BE49-F238E27FC236}">
                      <a16:creationId xmlns:a16="http://schemas.microsoft.com/office/drawing/2014/main" id="{07E454E8-E08B-4BAF-9195-05EBB619FA7E}"/>
                    </a:ext>
                  </a:extLst>
                </p:cNvPr>
                <p:cNvGrpSpPr>
                  <a:grpSpLocks/>
                </p:cNvGrpSpPr>
                <p:nvPr/>
              </p:nvGrpSpPr>
              <p:grpSpPr bwMode="auto">
                <a:xfrm>
                  <a:off x="3124200" y="1895475"/>
                  <a:ext cx="160019" cy="128396"/>
                  <a:chOff x="3124200" y="1895475"/>
                  <a:chExt cx="160019" cy="128396"/>
                </a:xfrm>
                <a:grpFill/>
              </p:grpSpPr>
              <p:grpSp>
                <p:nvGrpSpPr>
                  <p:cNvPr id="1829" name="Group 1029">
                    <a:extLst>
                      <a:ext uri="{FF2B5EF4-FFF2-40B4-BE49-F238E27FC236}">
                        <a16:creationId xmlns:a16="http://schemas.microsoft.com/office/drawing/2014/main" id="{B995BD95-322E-4764-8333-7CF77D915EBE}"/>
                      </a:ext>
                    </a:extLst>
                  </p:cNvPr>
                  <p:cNvGrpSpPr>
                    <a:grpSpLocks/>
                  </p:cNvGrpSpPr>
                  <p:nvPr/>
                </p:nvGrpSpPr>
                <p:grpSpPr bwMode="auto">
                  <a:xfrm>
                    <a:off x="3124200" y="1905000"/>
                    <a:ext cx="45719" cy="118871"/>
                    <a:chOff x="3098006" y="1902619"/>
                    <a:chExt cx="45719" cy="118871"/>
                  </a:xfrm>
                  <a:grpFill/>
                </p:grpSpPr>
                <p:sp>
                  <p:nvSpPr>
                    <p:cNvPr id="1839" name="Oval 1838">
                      <a:extLst>
                        <a:ext uri="{FF2B5EF4-FFF2-40B4-BE49-F238E27FC236}">
                          <a16:creationId xmlns:a16="http://schemas.microsoft.com/office/drawing/2014/main" id="{A8B462B7-3319-4CCD-A687-17E70413BC12}"/>
                        </a:ext>
                      </a:extLst>
                    </p:cNvPr>
                    <p:cNvSpPr/>
                    <p:nvPr/>
                  </p:nvSpPr>
                  <p:spPr>
                    <a:xfrm>
                      <a:off x="3098081" y="1904327"/>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40" name="Straight Connector 1839">
                      <a:extLst>
                        <a:ext uri="{FF2B5EF4-FFF2-40B4-BE49-F238E27FC236}">
                          <a16:creationId xmlns:a16="http://schemas.microsoft.com/office/drawing/2014/main" id="{2D81A299-45E0-4CF5-B092-F7DDF8F20278}"/>
                        </a:ext>
                      </a:extLst>
                    </p:cNvPr>
                    <p:cNvCxnSpPr>
                      <a:stCxn id="1839" idx="4"/>
                    </p:cNvCxnSpPr>
                    <p:nvPr/>
                  </p:nvCxnSpPr>
                  <p:spPr>
                    <a:xfrm>
                      <a:off x="3121582"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30" name="Group 38">
                    <a:extLst>
                      <a:ext uri="{FF2B5EF4-FFF2-40B4-BE49-F238E27FC236}">
                        <a16:creationId xmlns:a16="http://schemas.microsoft.com/office/drawing/2014/main" id="{3AFC47CA-F074-4A1C-A4DA-46978D361FE1}"/>
                      </a:ext>
                    </a:extLst>
                  </p:cNvPr>
                  <p:cNvGrpSpPr>
                    <a:grpSpLocks/>
                  </p:cNvGrpSpPr>
                  <p:nvPr/>
                </p:nvGrpSpPr>
                <p:grpSpPr bwMode="auto">
                  <a:xfrm>
                    <a:off x="3200400" y="1905000"/>
                    <a:ext cx="45719" cy="118871"/>
                    <a:chOff x="3098006" y="1902619"/>
                    <a:chExt cx="45719" cy="118871"/>
                  </a:xfrm>
                  <a:grpFill/>
                </p:grpSpPr>
                <p:sp>
                  <p:nvSpPr>
                    <p:cNvPr id="1837" name="Oval 39">
                      <a:extLst>
                        <a:ext uri="{FF2B5EF4-FFF2-40B4-BE49-F238E27FC236}">
                          <a16:creationId xmlns:a16="http://schemas.microsoft.com/office/drawing/2014/main" id="{3EE3D615-BB6F-4DAE-AB82-20DC2349A4E4}"/>
                        </a:ext>
                      </a:extLst>
                    </p:cNvPr>
                    <p:cNvSpPr/>
                    <p:nvPr/>
                  </p:nvSpPr>
                  <p:spPr>
                    <a:xfrm>
                      <a:off x="3097421" y="1904327"/>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38" name="Straight Connector 40">
                      <a:extLst>
                        <a:ext uri="{FF2B5EF4-FFF2-40B4-BE49-F238E27FC236}">
                          <a16:creationId xmlns:a16="http://schemas.microsoft.com/office/drawing/2014/main" id="{3313B9F6-C5F5-4E61-AC98-492A1F2340F3}"/>
                        </a:ext>
                      </a:extLst>
                    </p:cNvPr>
                    <p:cNvCxnSpPr/>
                    <p:nvPr/>
                  </p:nvCxnSpPr>
                  <p:spPr>
                    <a:xfrm>
                      <a:off x="3120923"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31" name="Group 1830">
                    <a:extLst>
                      <a:ext uri="{FF2B5EF4-FFF2-40B4-BE49-F238E27FC236}">
                        <a16:creationId xmlns:a16="http://schemas.microsoft.com/office/drawing/2014/main" id="{F4CFB9D0-0C24-4CF7-8EA6-BE6093B54EF5}"/>
                      </a:ext>
                    </a:extLst>
                  </p:cNvPr>
                  <p:cNvGrpSpPr>
                    <a:grpSpLocks/>
                  </p:cNvGrpSpPr>
                  <p:nvPr/>
                </p:nvGrpSpPr>
                <p:grpSpPr bwMode="auto">
                  <a:xfrm>
                    <a:off x="3162300" y="1895475"/>
                    <a:ext cx="45719" cy="118871"/>
                    <a:chOff x="3098006" y="1902619"/>
                    <a:chExt cx="45719" cy="118871"/>
                  </a:xfrm>
                  <a:grpFill/>
                </p:grpSpPr>
                <p:sp>
                  <p:nvSpPr>
                    <p:cNvPr id="1835" name="Oval 42">
                      <a:extLst>
                        <a:ext uri="{FF2B5EF4-FFF2-40B4-BE49-F238E27FC236}">
                          <a16:creationId xmlns:a16="http://schemas.microsoft.com/office/drawing/2014/main" id="{5B9ED405-8A6C-4E03-9476-15D53D23C566}"/>
                        </a:ext>
                      </a:extLst>
                    </p:cNvPr>
                    <p:cNvSpPr/>
                    <p:nvPr/>
                  </p:nvSpPr>
                  <p:spPr>
                    <a:xfrm>
                      <a:off x="3098590" y="190376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36" name="Straight Connector 43">
                      <a:extLst>
                        <a:ext uri="{FF2B5EF4-FFF2-40B4-BE49-F238E27FC236}">
                          <a16:creationId xmlns:a16="http://schemas.microsoft.com/office/drawing/2014/main" id="{0F51065D-8010-4D22-8D46-64CDCBCA3412}"/>
                        </a:ext>
                      </a:extLst>
                    </p:cNvPr>
                    <p:cNvCxnSpPr/>
                    <p:nvPr/>
                  </p:nvCxnSpPr>
                  <p:spPr>
                    <a:xfrm>
                      <a:off x="3122091" y="1940753"/>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32" name="Group 44">
                    <a:extLst>
                      <a:ext uri="{FF2B5EF4-FFF2-40B4-BE49-F238E27FC236}">
                        <a16:creationId xmlns:a16="http://schemas.microsoft.com/office/drawing/2014/main" id="{F1C542FD-DD2E-482F-A92D-95B331C4FD37}"/>
                      </a:ext>
                    </a:extLst>
                  </p:cNvPr>
                  <p:cNvGrpSpPr>
                    <a:grpSpLocks/>
                  </p:cNvGrpSpPr>
                  <p:nvPr/>
                </p:nvGrpSpPr>
                <p:grpSpPr bwMode="auto">
                  <a:xfrm>
                    <a:off x="3238500" y="1895475"/>
                    <a:ext cx="45719" cy="118871"/>
                    <a:chOff x="3098006" y="1902619"/>
                    <a:chExt cx="45719" cy="118871"/>
                  </a:xfrm>
                  <a:grpFill/>
                </p:grpSpPr>
                <p:sp>
                  <p:nvSpPr>
                    <p:cNvPr id="1833" name="Oval 45">
                      <a:extLst>
                        <a:ext uri="{FF2B5EF4-FFF2-40B4-BE49-F238E27FC236}">
                          <a16:creationId xmlns:a16="http://schemas.microsoft.com/office/drawing/2014/main" id="{A937AC07-2F3E-4D2F-9F44-8CA8ABBB192E}"/>
                        </a:ext>
                      </a:extLst>
                    </p:cNvPr>
                    <p:cNvSpPr/>
                    <p:nvPr/>
                  </p:nvSpPr>
                  <p:spPr>
                    <a:xfrm>
                      <a:off x="3097931" y="190376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34" name="Straight Connector 46">
                      <a:extLst>
                        <a:ext uri="{FF2B5EF4-FFF2-40B4-BE49-F238E27FC236}">
                          <a16:creationId xmlns:a16="http://schemas.microsoft.com/office/drawing/2014/main" id="{ADB67BDD-0CDE-4DDD-95A4-3531A2EEA3B1}"/>
                        </a:ext>
                      </a:extLst>
                    </p:cNvPr>
                    <p:cNvCxnSpPr/>
                    <p:nvPr/>
                  </p:nvCxnSpPr>
                  <p:spPr>
                    <a:xfrm>
                      <a:off x="3121432" y="1940753"/>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816" name="Group 52">
                  <a:extLst>
                    <a:ext uri="{FF2B5EF4-FFF2-40B4-BE49-F238E27FC236}">
                      <a16:creationId xmlns:a16="http://schemas.microsoft.com/office/drawing/2014/main" id="{C86FC9F8-4020-456D-9681-F5AB51111187}"/>
                    </a:ext>
                  </a:extLst>
                </p:cNvPr>
                <p:cNvGrpSpPr>
                  <a:grpSpLocks/>
                </p:cNvGrpSpPr>
                <p:nvPr/>
              </p:nvGrpSpPr>
              <p:grpSpPr bwMode="auto">
                <a:xfrm>
                  <a:off x="3276600" y="1905000"/>
                  <a:ext cx="160019" cy="128396"/>
                  <a:chOff x="3124200" y="1895475"/>
                  <a:chExt cx="160019" cy="128396"/>
                </a:xfrm>
                <a:grpFill/>
              </p:grpSpPr>
              <p:grpSp>
                <p:nvGrpSpPr>
                  <p:cNvPr id="1817" name="Group 53">
                    <a:extLst>
                      <a:ext uri="{FF2B5EF4-FFF2-40B4-BE49-F238E27FC236}">
                        <a16:creationId xmlns:a16="http://schemas.microsoft.com/office/drawing/2014/main" id="{A1858953-0666-4E1B-9FC8-98C59B268259}"/>
                      </a:ext>
                    </a:extLst>
                  </p:cNvPr>
                  <p:cNvGrpSpPr>
                    <a:grpSpLocks/>
                  </p:cNvGrpSpPr>
                  <p:nvPr/>
                </p:nvGrpSpPr>
                <p:grpSpPr bwMode="auto">
                  <a:xfrm>
                    <a:off x="3124200" y="1905000"/>
                    <a:ext cx="45719" cy="118871"/>
                    <a:chOff x="3098006" y="1902619"/>
                    <a:chExt cx="45719" cy="118871"/>
                  </a:xfrm>
                  <a:grpFill/>
                </p:grpSpPr>
                <p:sp>
                  <p:nvSpPr>
                    <p:cNvPr id="1827" name="Oval 1826">
                      <a:extLst>
                        <a:ext uri="{FF2B5EF4-FFF2-40B4-BE49-F238E27FC236}">
                          <a16:creationId xmlns:a16="http://schemas.microsoft.com/office/drawing/2014/main" id="{30FD9BAF-5031-48FC-8501-907EDC829AE3}"/>
                        </a:ext>
                      </a:extLst>
                    </p:cNvPr>
                    <p:cNvSpPr/>
                    <p:nvPr/>
                  </p:nvSpPr>
                  <p:spPr>
                    <a:xfrm>
                      <a:off x="3098441" y="1904890"/>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28" name="Straight Connector 1827">
                      <a:extLst>
                        <a:ext uri="{FF2B5EF4-FFF2-40B4-BE49-F238E27FC236}">
                          <a16:creationId xmlns:a16="http://schemas.microsoft.com/office/drawing/2014/main" id="{500F3DF0-DD67-43C2-8CF7-34571D24428B}"/>
                        </a:ext>
                      </a:extLst>
                    </p:cNvPr>
                    <p:cNvCxnSpPr>
                      <a:stCxn id="1827" idx="4"/>
                    </p:cNvCxnSpPr>
                    <p:nvPr/>
                  </p:nvCxnSpPr>
                  <p:spPr>
                    <a:xfrm>
                      <a:off x="3121942" y="194860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18" name="Group 54">
                    <a:extLst>
                      <a:ext uri="{FF2B5EF4-FFF2-40B4-BE49-F238E27FC236}">
                        <a16:creationId xmlns:a16="http://schemas.microsoft.com/office/drawing/2014/main" id="{CB39D800-396F-4CCE-93A3-176C1F7958FE}"/>
                      </a:ext>
                    </a:extLst>
                  </p:cNvPr>
                  <p:cNvGrpSpPr>
                    <a:grpSpLocks/>
                  </p:cNvGrpSpPr>
                  <p:nvPr/>
                </p:nvGrpSpPr>
                <p:grpSpPr bwMode="auto">
                  <a:xfrm>
                    <a:off x="3200400" y="1905000"/>
                    <a:ext cx="45719" cy="118871"/>
                    <a:chOff x="3098006" y="1902619"/>
                    <a:chExt cx="45719" cy="118871"/>
                  </a:xfrm>
                  <a:grpFill/>
                </p:grpSpPr>
                <p:sp>
                  <p:nvSpPr>
                    <p:cNvPr id="1825" name="Oval 61">
                      <a:extLst>
                        <a:ext uri="{FF2B5EF4-FFF2-40B4-BE49-F238E27FC236}">
                          <a16:creationId xmlns:a16="http://schemas.microsoft.com/office/drawing/2014/main" id="{257AE4E5-FF16-49E0-B560-19E3B0004BEB}"/>
                        </a:ext>
                      </a:extLst>
                    </p:cNvPr>
                    <p:cNvSpPr/>
                    <p:nvPr/>
                  </p:nvSpPr>
                  <p:spPr>
                    <a:xfrm>
                      <a:off x="3097782" y="1904890"/>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26" name="Straight Connector 1825">
                      <a:extLst>
                        <a:ext uri="{FF2B5EF4-FFF2-40B4-BE49-F238E27FC236}">
                          <a16:creationId xmlns:a16="http://schemas.microsoft.com/office/drawing/2014/main" id="{338F3435-1851-4F98-81B2-F8D326ED6B93}"/>
                        </a:ext>
                      </a:extLst>
                    </p:cNvPr>
                    <p:cNvCxnSpPr/>
                    <p:nvPr/>
                  </p:nvCxnSpPr>
                  <p:spPr>
                    <a:xfrm>
                      <a:off x="3121283" y="194860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19" name="Group 55">
                    <a:extLst>
                      <a:ext uri="{FF2B5EF4-FFF2-40B4-BE49-F238E27FC236}">
                        <a16:creationId xmlns:a16="http://schemas.microsoft.com/office/drawing/2014/main" id="{47AF656A-D02C-4430-9588-C5CE4C2F943B}"/>
                      </a:ext>
                    </a:extLst>
                  </p:cNvPr>
                  <p:cNvGrpSpPr>
                    <a:grpSpLocks/>
                  </p:cNvGrpSpPr>
                  <p:nvPr/>
                </p:nvGrpSpPr>
                <p:grpSpPr bwMode="auto">
                  <a:xfrm>
                    <a:off x="3162300" y="1895475"/>
                    <a:ext cx="45719" cy="118871"/>
                    <a:chOff x="3098006" y="1902619"/>
                    <a:chExt cx="45719" cy="118871"/>
                  </a:xfrm>
                  <a:grpFill/>
                </p:grpSpPr>
                <p:sp>
                  <p:nvSpPr>
                    <p:cNvPr id="1823" name="Oval 59">
                      <a:extLst>
                        <a:ext uri="{FF2B5EF4-FFF2-40B4-BE49-F238E27FC236}">
                          <a16:creationId xmlns:a16="http://schemas.microsoft.com/office/drawing/2014/main" id="{C1F49A06-AF59-426E-9AA6-A935511C6057}"/>
                        </a:ext>
                      </a:extLst>
                    </p:cNvPr>
                    <p:cNvSpPr/>
                    <p:nvPr/>
                  </p:nvSpPr>
                  <p:spPr>
                    <a:xfrm>
                      <a:off x="3105665" y="1904327"/>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24" name="Straight Connector 60">
                      <a:extLst>
                        <a:ext uri="{FF2B5EF4-FFF2-40B4-BE49-F238E27FC236}">
                          <a16:creationId xmlns:a16="http://schemas.microsoft.com/office/drawing/2014/main" id="{29282964-9DBA-4B24-BC54-2C2B641857AB}"/>
                        </a:ext>
                      </a:extLst>
                    </p:cNvPr>
                    <p:cNvCxnSpPr/>
                    <p:nvPr/>
                  </p:nvCxnSpPr>
                  <p:spPr>
                    <a:xfrm>
                      <a:off x="3122452"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20" name="Group 56">
                    <a:extLst>
                      <a:ext uri="{FF2B5EF4-FFF2-40B4-BE49-F238E27FC236}">
                        <a16:creationId xmlns:a16="http://schemas.microsoft.com/office/drawing/2014/main" id="{87872A42-DEFD-4F6C-9564-0AB490A78D9C}"/>
                      </a:ext>
                    </a:extLst>
                  </p:cNvPr>
                  <p:cNvGrpSpPr>
                    <a:grpSpLocks/>
                  </p:cNvGrpSpPr>
                  <p:nvPr/>
                </p:nvGrpSpPr>
                <p:grpSpPr bwMode="auto">
                  <a:xfrm>
                    <a:off x="3238500" y="1895475"/>
                    <a:ext cx="45719" cy="118871"/>
                    <a:chOff x="3098006" y="1902619"/>
                    <a:chExt cx="45719" cy="118871"/>
                  </a:xfrm>
                  <a:grpFill/>
                </p:grpSpPr>
                <p:sp>
                  <p:nvSpPr>
                    <p:cNvPr id="1821" name="Oval 57">
                      <a:extLst>
                        <a:ext uri="{FF2B5EF4-FFF2-40B4-BE49-F238E27FC236}">
                          <a16:creationId xmlns:a16="http://schemas.microsoft.com/office/drawing/2014/main" id="{246611C7-D3E4-490E-B595-6D5B8DA9F0A1}"/>
                        </a:ext>
                      </a:extLst>
                    </p:cNvPr>
                    <p:cNvSpPr/>
                    <p:nvPr/>
                  </p:nvSpPr>
                  <p:spPr>
                    <a:xfrm>
                      <a:off x="3098290" y="1904327"/>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22" name="Straight Connector 58">
                      <a:extLst>
                        <a:ext uri="{FF2B5EF4-FFF2-40B4-BE49-F238E27FC236}">
                          <a16:creationId xmlns:a16="http://schemas.microsoft.com/office/drawing/2014/main" id="{E4797F66-BDEE-498F-B484-E27BBB5BE3BE}"/>
                        </a:ext>
                      </a:extLst>
                    </p:cNvPr>
                    <p:cNvCxnSpPr/>
                    <p:nvPr/>
                  </p:nvCxnSpPr>
                  <p:spPr>
                    <a:xfrm>
                      <a:off x="3121792"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0" name="Group 432">
                <a:extLst>
                  <a:ext uri="{FF2B5EF4-FFF2-40B4-BE49-F238E27FC236}">
                    <a16:creationId xmlns:a16="http://schemas.microsoft.com/office/drawing/2014/main" id="{98ECF409-06A7-4F08-B6C7-88EEE4052BFB}"/>
                  </a:ext>
                </a:extLst>
              </p:cNvPr>
              <p:cNvGrpSpPr>
                <a:grpSpLocks/>
              </p:cNvGrpSpPr>
              <p:nvPr/>
            </p:nvGrpSpPr>
            <p:grpSpPr bwMode="auto">
              <a:xfrm>
                <a:off x="3431381" y="1893094"/>
                <a:ext cx="312419" cy="137921"/>
                <a:chOff x="3124200" y="1895475"/>
                <a:chExt cx="312419" cy="137921"/>
              </a:xfrm>
              <a:grpFill/>
            </p:grpSpPr>
            <p:grpSp>
              <p:nvGrpSpPr>
                <p:cNvPr id="1789" name="Group 433">
                  <a:extLst>
                    <a:ext uri="{FF2B5EF4-FFF2-40B4-BE49-F238E27FC236}">
                      <a16:creationId xmlns:a16="http://schemas.microsoft.com/office/drawing/2014/main" id="{84026A15-8BF7-4F58-91E0-1BD155797481}"/>
                    </a:ext>
                  </a:extLst>
                </p:cNvPr>
                <p:cNvGrpSpPr>
                  <a:grpSpLocks/>
                </p:cNvGrpSpPr>
                <p:nvPr/>
              </p:nvGrpSpPr>
              <p:grpSpPr bwMode="auto">
                <a:xfrm>
                  <a:off x="3124200" y="1895475"/>
                  <a:ext cx="160019" cy="128396"/>
                  <a:chOff x="3124200" y="1895475"/>
                  <a:chExt cx="160019" cy="128396"/>
                </a:xfrm>
                <a:grpFill/>
              </p:grpSpPr>
              <p:grpSp>
                <p:nvGrpSpPr>
                  <p:cNvPr id="1803" name="Group 447">
                    <a:extLst>
                      <a:ext uri="{FF2B5EF4-FFF2-40B4-BE49-F238E27FC236}">
                        <a16:creationId xmlns:a16="http://schemas.microsoft.com/office/drawing/2014/main" id="{60F57AD4-5E3F-4FAB-AB92-50C8C328EA10}"/>
                      </a:ext>
                    </a:extLst>
                  </p:cNvPr>
                  <p:cNvGrpSpPr>
                    <a:grpSpLocks/>
                  </p:cNvGrpSpPr>
                  <p:nvPr/>
                </p:nvGrpSpPr>
                <p:grpSpPr bwMode="auto">
                  <a:xfrm>
                    <a:off x="3124200" y="1905000"/>
                    <a:ext cx="45719" cy="118871"/>
                    <a:chOff x="3098006" y="1902619"/>
                    <a:chExt cx="45719" cy="118871"/>
                  </a:xfrm>
                  <a:grpFill/>
                </p:grpSpPr>
                <p:sp>
                  <p:nvSpPr>
                    <p:cNvPr id="1813" name="Oval 457">
                      <a:extLst>
                        <a:ext uri="{FF2B5EF4-FFF2-40B4-BE49-F238E27FC236}">
                          <a16:creationId xmlns:a16="http://schemas.microsoft.com/office/drawing/2014/main" id="{FE92B81E-FB9E-400B-B3E4-A8799F8DE2E9}"/>
                        </a:ext>
                      </a:extLst>
                    </p:cNvPr>
                    <p:cNvSpPr/>
                    <p:nvPr/>
                  </p:nvSpPr>
                  <p:spPr>
                    <a:xfrm>
                      <a:off x="3101454" y="1903347"/>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14" name="Straight Connector 458">
                      <a:extLst>
                        <a:ext uri="{FF2B5EF4-FFF2-40B4-BE49-F238E27FC236}">
                          <a16:creationId xmlns:a16="http://schemas.microsoft.com/office/drawing/2014/main" id="{629B9B2B-ED07-40A9-AD05-8737721D53F7}"/>
                        </a:ext>
                      </a:extLst>
                    </p:cNvPr>
                    <p:cNvCxnSpPr/>
                    <p:nvPr/>
                  </p:nvCxnSpPr>
                  <p:spPr>
                    <a:xfrm>
                      <a:off x="3124956" y="1948740"/>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04" name="Group 448">
                    <a:extLst>
                      <a:ext uri="{FF2B5EF4-FFF2-40B4-BE49-F238E27FC236}">
                        <a16:creationId xmlns:a16="http://schemas.microsoft.com/office/drawing/2014/main" id="{6E89C0A0-1AE6-440D-9006-7D421C667FE9}"/>
                      </a:ext>
                    </a:extLst>
                  </p:cNvPr>
                  <p:cNvGrpSpPr>
                    <a:grpSpLocks/>
                  </p:cNvGrpSpPr>
                  <p:nvPr/>
                </p:nvGrpSpPr>
                <p:grpSpPr bwMode="auto">
                  <a:xfrm>
                    <a:off x="3200400" y="1905000"/>
                    <a:ext cx="45719" cy="118871"/>
                    <a:chOff x="3098006" y="1902619"/>
                    <a:chExt cx="45719" cy="118871"/>
                  </a:xfrm>
                  <a:grpFill/>
                </p:grpSpPr>
                <p:sp>
                  <p:nvSpPr>
                    <p:cNvPr id="1811" name="Oval 455">
                      <a:extLst>
                        <a:ext uri="{FF2B5EF4-FFF2-40B4-BE49-F238E27FC236}">
                          <a16:creationId xmlns:a16="http://schemas.microsoft.com/office/drawing/2014/main" id="{50A546D1-AE5C-4990-BD18-D30B1A1E9023}"/>
                        </a:ext>
                      </a:extLst>
                    </p:cNvPr>
                    <p:cNvSpPr/>
                    <p:nvPr/>
                  </p:nvSpPr>
                  <p:spPr>
                    <a:xfrm>
                      <a:off x="3100795" y="1903347"/>
                      <a:ext cx="3525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12" name="Straight Connector 456">
                      <a:extLst>
                        <a:ext uri="{FF2B5EF4-FFF2-40B4-BE49-F238E27FC236}">
                          <a16:creationId xmlns:a16="http://schemas.microsoft.com/office/drawing/2014/main" id="{FAC004D7-E198-4A8D-94D0-BD84F5E379C4}"/>
                        </a:ext>
                      </a:extLst>
                    </p:cNvPr>
                    <p:cNvCxnSpPr/>
                    <p:nvPr/>
                  </p:nvCxnSpPr>
                  <p:spPr>
                    <a:xfrm>
                      <a:off x="3120940" y="1948740"/>
                      <a:ext cx="1678"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05" name="Group 449">
                    <a:extLst>
                      <a:ext uri="{FF2B5EF4-FFF2-40B4-BE49-F238E27FC236}">
                        <a16:creationId xmlns:a16="http://schemas.microsoft.com/office/drawing/2014/main" id="{EB0680F0-5625-4977-BE63-5EB5EBE5D774}"/>
                      </a:ext>
                    </a:extLst>
                  </p:cNvPr>
                  <p:cNvGrpSpPr>
                    <a:grpSpLocks/>
                  </p:cNvGrpSpPr>
                  <p:nvPr/>
                </p:nvGrpSpPr>
                <p:grpSpPr bwMode="auto">
                  <a:xfrm>
                    <a:off x="3162300" y="1895475"/>
                    <a:ext cx="45719" cy="118871"/>
                    <a:chOff x="3098006" y="1902619"/>
                    <a:chExt cx="45719" cy="118871"/>
                  </a:xfrm>
                  <a:grpFill/>
                </p:grpSpPr>
                <p:sp>
                  <p:nvSpPr>
                    <p:cNvPr id="1809" name="Oval 453">
                      <a:extLst>
                        <a:ext uri="{FF2B5EF4-FFF2-40B4-BE49-F238E27FC236}">
                          <a16:creationId xmlns:a16="http://schemas.microsoft.com/office/drawing/2014/main" id="{EF30F2C4-EBE6-485B-873A-CFEEB4164DDB}"/>
                        </a:ext>
                      </a:extLst>
                    </p:cNvPr>
                    <p:cNvSpPr/>
                    <p:nvPr/>
                  </p:nvSpPr>
                  <p:spPr>
                    <a:xfrm>
                      <a:off x="3101964" y="1902784"/>
                      <a:ext cx="41966"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10" name="Straight Connector 454">
                      <a:extLst>
                        <a:ext uri="{FF2B5EF4-FFF2-40B4-BE49-F238E27FC236}">
                          <a16:creationId xmlns:a16="http://schemas.microsoft.com/office/drawing/2014/main" id="{78547A42-AE0C-4AEE-B819-5CF4FC0E71ED}"/>
                        </a:ext>
                      </a:extLst>
                    </p:cNvPr>
                    <p:cNvCxnSpPr/>
                    <p:nvPr/>
                  </p:nvCxnSpPr>
                  <p:spPr>
                    <a:xfrm>
                      <a:off x="3122108" y="1948178"/>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06" name="Group 450">
                    <a:extLst>
                      <a:ext uri="{FF2B5EF4-FFF2-40B4-BE49-F238E27FC236}">
                        <a16:creationId xmlns:a16="http://schemas.microsoft.com/office/drawing/2014/main" id="{9E1F0037-C3B6-497E-98E7-64016DEF74C5}"/>
                      </a:ext>
                    </a:extLst>
                  </p:cNvPr>
                  <p:cNvGrpSpPr>
                    <a:grpSpLocks/>
                  </p:cNvGrpSpPr>
                  <p:nvPr/>
                </p:nvGrpSpPr>
                <p:grpSpPr bwMode="auto">
                  <a:xfrm>
                    <a:off x="3238500" y="1895475"/>
                    <a:ext cx="45719" cy="118871"/>
                    <a:chOff x="3098006" y="1902619"/>
                    <a:chExt cx="45719" cy="118871"/>
                  </a:xfrm>
                  <a:grpFill/>
                </p:grpSpPr>
                <p:sp>
                  <p:nvSpPr>
                    <p:cNvPr id="1807" name="Oval 451">
                      <a:extLst>
                        <a:ext uri="{FF2B5EF4-FFF2-40B4-BE49-F238E27FC236}">
                          <a16:creationId xmlns:a16="http://schemas.microsoft.com/office/drawing/2014/main" id="{F17B6033-97E8-4970-A8B5-3F86987B06F2}"/>
                        </a:ext>
                      </a:extLst>
                    </p:cNvPr>
                    <p:cNvSpPr/>
                    <p:nvPr/>
                  </p:nvSpPr>
                  <p:spPr>
                    <a:xfrm>
                      <a:off x="3097947" y="1902784"/>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08" name="Straight Connector 452">
                      <a:extLst>
                        <a:ext uri="{FF2B5EF4-FFF2-40B4-BE49-F238E27FC236}">
                          <a16:creationId xmlns:a16="http://schemas.microsoft.com/office/drawing/2014/main" id="{52DF0D1A-E150-4967-BA74-2A8CE920A3B7}"/>
                        </a:ext>
                      </a:extLst>
                    </p:cNvPr>
                    <p:cNvCxnSpPr/>
                    <p:nvPr/>
                  </p:nvCxnSpPr>
                  <p:spPr>
                    <a:xfrm>
                      <a:off x="3121448" y="1948178"/>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90" name="Group 434">
                  <a:extLst>
                    <a:ext uri="{FF2B5EF4-FFF2-40B4-BE49-F238E27FC236}">
                      <a16:creationId xmlns:a16="http://schemas.microsoft.com/office/drawing/2014/main" id="{704E976B-5FA9-4CCF-9712-9B078FEDAB33}"/>
                    </a:ext>
                  </a:extLst>
                </p:cNvPr>
                <p:cNvGrpSpPr>
                  <a:grpSpLocks/>
                </p:cNvGrpSpPr>
                <p:nvPr/>
              </p:nvGrpSpPr>
              <p:grpSpPr bwMode="auto">
                <a:xfrm>
                  <a:off x="3276600" y="1905000"/>
                  <a:ext cx="160019" cy="128396"/>
                  <a:chOff x="3124200" y="1895475"/>
                  <a:chExt cx="160019" cy="128396"/>
                </a:xfrm>
                <a:grpFill/>
              </p:grpSpPr>
              <p:grpSp>
                <p:nvGrpSpPr>
                  <p:cNvPr id="1791" name="Group 435">
                    <a:extLst>
                      <a:ext uri="{FF2B5EF4-FFF2-40B4-BE49-F238E27FC236}">
                        <a16:creationId xmlns:a16="http://schemas.microsoft.com/office/drawing/2014/main" id="{653B9B50-95B4-40B4-8E62-7B9C1FDB912D}"/>
                      </a:ext>
                    </a:extLst>
                  </p:cNvPr>
                  <p:cNvGrpSpPr>
                    <a:grpSpLocks/>
                  </p:cNvGrpSpPr>
                  <p:nvPr/>
                </p:nvGrpSpPr>
                <p:grpSpPr bwMode="auto">
                  <a:xfrm>
                    <a:off x="3124200" y="1905000"/>
                    <a:ext cx="45719" cy="118871"/>
                    <a:chOff x="3098006" y="1902619"/>
                    <a:chExt cx="45719" cy="118871"/>
                  </a:xfrm>
                  <a:grpFill/>
                </p:grpSpPr>
                <p:sp>
                  <p:nvSpPr>
                    <p:cNvPr id="1801" name="Oval 1800">
                      <a:extLst>
                        <a:ext uri="{FF2B5EF4-FFF2-40B4-BE49-F238E27FC236}">
                          <a16:creationId xmlns:a16="http://schemas.microsoft.com/office/drawing/2014/main" id="{FC11D649-BBD5-4FD9-9703-50C35040F155}"/>
                        </a:ext>
                      </a:extLst>
                    </p:cNvPr>
                    <p:cNvSpPr/>
                    <p:nvPr/>
                  </p:nvSpPr>
                  <p:spPr>
                    <a:xfrm>
                      <a:off x="3101815" y="1910634"/>
                      <a:ext cx="45324"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02" name="Straight Connector 446">
                      <a:extLst>
                        <a:ext uri="{FF2B5EF4-FFF2-40B4-BE49-F238E27FC236}">
                          <a16:creationId xmlns:a16="http://schemas.microsoft.com/office/drawing/2014/main" id="{29AC5420-E9D3-49DC-A2D1-59DC8BF9314C}"/>
                        </a:ext>
                      </a:extLst>
                    </p:cNvPr>
                    <p:cNvCxnSpPr>
                      <a:stCxn id="1801" idx="4"/>
                    </p:cNvCxnSpPr>
                    <p:nvPr/>
                  </p:nvCxnSpPr>
                  <p:spPr>
                    <a:xfrm>
                      <a:off x="3125316" y="1949302"/>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92" name="Group 436">
                    <a:extLst>
                      <a:ext uri="{FF2B5EF4-FFF2-40B4-BE49-F238E27FC236}">
                        <a16:creationId xmlns:a16="http://schemas.microsoft.com/office/drawing/2014/main" id="{CE12EF3F-801A-4C89-B79F-C8847F2C796F}"/>
                      </a:ext>
                    </a:extLst>
                  </p:cNvPr>
                  <p:cNvGrpSpPr>
                    <a:grpSpLocks/>
                  </p:cNvGrpSpPr>
                  <p:nvPr/>
                </p:nvGrpSpPr>
                <p:grpSpPr bwMode="auto">
                  <a:xfrm>
                    <a:off x="3200400" y="1905000"/>
                    <a:ext cx="45719" cy="118871"/>
                    <a:chOff x="3098006" y="1902619"/>
                    <a:chExt cx="45719" cy="118871"/>
                  </a:xfrm>
                  <a:grpFill/>
                </p:grpSpPr>
                <p:sp>
                  <p:nvSpPr>
                    <p:cNvPr id="1799" name="Oval 1798">
                      <a:extLst>
                        <a:ext uri="{FF2B5EF4-FFF2-40B4-BE49-F238E27FC236}">
                          <a16:creationId xmlns:a16="http://schemas.microsoft.com/office/drawing/2014/main" id="{6C1F9BDF-EC5D-4880-9FCB-8853588F0B5C}"/>
                        </a:ext>
                      </a:extLst>
                    </p:cNvPr>
                    <p:cNvSpPr/>
                    <p:nvPr/>
                  </p:nvSpPr>
                  <p:spPr>
                    <a:xfrm>
                      <a:off x="3101155" y="1910634"/>
                      <a:ext cx="41967"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00" name="Straight Connector 1799">
                      <a:extLst>
                        <a:ext uri="{FF2B5EF4-FFF2-40B4-BE49-F238E27FC236}">
                          <a16:creationId xmlns:a16="http://schemas.microsoft.com/office/drawing/2014/main" id="{2A48D399-67C9-4293-AC83-C150771AE69E}"/>
                        </a:ext>
                      </a:extLst>
                    </p:cNvPr>
                    <p:cNvCxnSpPr>
                      <a:stCxn id="1799" idx="4"/>
                    </p:cNvCxnSpPr>
                    <p:nvPr/>
                  </p:nvCxnSpPr>
                  <p:spPr>
                    <a:xfrm>
                      <a:off x="3121299" y="1949302"/>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93" name="Group 437">
                    <a:extLst>
                      <a:ext uri="{FF2B5EF4-FFF2-40B4-BE49-F238E27FC236}">
                        <a16:creationId xmlns:a16="http://schemas.microsoft.com/office/drawing/2014/main" id="{9A00DABA-957C-467F-AE23-6942B47C1456}"/>
                      </a:ext>
                    </a:extLst>
                  </p:cNvPr>
                  <p:cNvGrpSpPr>
                    <a:grpSpLocks/>
                  </p:cNvGrpSpPr>
                  <p:nvPr/>
                </p:nvGrpSpPr>
                <p:grpSpPr bwMode="auto">
                  <a:xfrm>
                    <a:off x="3162300" y="1895475"/>
                    <a:ext cx="45719" cy="118871"/>
                    <a:chOff x="3098006" y="1902619"/>
                    <a:chExt cx="45719" cy="118871"/>
                  </a:xfrm>
                  <a:grpFill/>
                </p:grpSpPr>
                <p:sp>
                  <p:nvSpPr>
                    <p:cNvPr id="1797" name="Oval 1796">
                      <a:extLst>
                        <a:ext uri="{FF2B5EF4-FFF2-40B4-BE49-F238E27FC236}">
                          <a16:creationId xmlns:a16="http://schemas.microsoft.com/office/drawing/2014/main" id="{0994664F-B99C-479D-A31D-5CE02EF1FC88}"/>
                        </a:ext>
                      </a:extLst>
                    </p:cNvPr>
                    <p:cNvSpPr/>
                    <p:nvPr/>
                  </p:nvSpPr>
                  <p:spPr>
                    <a:xfrm>
                      <a:off x="3109038" y="1903347"/>
                      <a:ext cx="3525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98" name="Straight Connector 1797">
                      <a:extLst>
                        <a:ext uri="{FF2B5EF4-FFF2-40B4-BE49-F238E27FC236}">
                          <a16:creationId xmlns:a16="http://schemas.microsoft.com/office/drawing/2014/main" id="{3E46EC7B-2FC9-4CE7-85A4-3C0D881E8DB6}"/>
                        </a:ext>
                      </a:extLst>
                    </p:cNvPr>
                    <p:cNvCxnSpPr>
                      <a:stCxn id="1797" idx="4"/>
                    </p:cNvCxnSpPr>
                    <p:nvPr/>
                  </p:nvCxnSpPr>
                  <p:spPr>
                    <a:xfrm>
                      <a:off x="3122468" y="1948740"/>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94" name="Group 438">
                    <a:extLst>
                      <a:ext uri="{FF2B5EF4-FFF2-40B4-BE49-F238E27FC236}">
                        <a16:creationId xmlns:a16="http://schemas.microsoft.com/office/drawing/2014/main" id="{7182AD1F-4F2C-419E-8BD3-DA6B0C778BF0}"/>
                      </a:ext>
                    </a:extLst>
                  </p:cNvPr>
                  <p:cNvGrpSpPr>
                    <a:grpSpLocks/>
                  </p:cNvGrpSpPr>
                  <p:nvPr/>
                </p:nvGrpSpPr>
                <p:grpSpPr bwMode="auto">
                  <a:xfrm>
                    <a:off x="3238500" y="1895475"/>
                    <a:ext cx="45719" cy="118871"/>
                    <a:chOff x="3098006" y="1902619"/>
                    <a:chExt cx="45719" cy="118871"/>
                  </a:xfrm>
                  <a:grpFill/>
                </p:grpSpPr>
                <p:sp>
                  <p:nvSpPr>
                    <p:cNvPr id="1795" name="Oval 1794">
                      <a:extLst>
                        <a:ext uri="{FF2B5EF4-FFF2-40B4-BE49-F238E27FC236}">
                          <a16:creationId xmlns:a16="http://schemas.microsoft.com/office/drawing/2014/main" id="{FAFA4878-C0A5-4B03-BE18-B48E9FF33EDE}"/>
                        </a:ext>
                      </a:extLst>
                    </p:cNvPr>
                    <p:cNvSpPr/>
                    <p:nvPr/>
                  </p:nvSpPr>
                  <p:spPr>
                    <a:xfrm>
                      <a:off x="3098307" y="1903347"/>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96" name="Straight Connector 1795">
                      <a:extLst>
                        <a:ext uri="{FF2B5EF4-FFF2-40B4-BE49-F238E27FC236}">
                          <a16:creationId xmlns:a16="http://schemas.microsoft.com/office/drawing/2014/main" id="{18CE0B1C-D29B-41A0-B7CB-605A55F514E6}"/>
                        </a:ext>
                      </a:extLst>
                    </p:cNvPr>
                    <p:cNvCxnSpPr>
                      <a:stCxn id="1795" idx="4"/>
                    </p:cNvCxnSpPr>
                    <p:nvPr/>
                  </p:nvCxnSpPr>
                  <p:spPr>
                    <a:xfrm>
                      <a:off x="3121809" y="1948740"/>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1" name="Group 486">
                <a:extLst>
                  <a:ext uri="{FF2B5EF4-FFF2-40B4-BE49-F238E27FC236}">
                    <a16:creationId xmlns:a16="http://schemas.microsoft.com/office/drawing/2014/main" id="{6C2E79AC-1501-437D-8133-534200EAD14C}"/>
                  </a:ext>
                </a:extLst>
              </p:cNvPr>
              <p:cNvGrpSpPr>
                <a:grpSpLocks/>
              </p:cNvGrpSpPr>
              <p:nvPr/>
            </p:nvGrpSpPr>
            <p:grpSpPr bwMode="auto">
              <a:xfrm>
                <a:off x="3740943" y="1890713"/>
                <a:ext cx="312419" cy="137921"/>
                <a:chOff x="3124200" y="1895475"/>
                <a:chExt cx="312419" cy="137921"/>
              </a:xfrm>
              <a:grpFill/>
            </p:grpSpPr>
            <p:grpSp>
              <p:nvGrpSpPr>
                <p:cNvPr id="1763" name="Group 487">
                  <a:extLst>
                    <a:ext uri="{FF2B5EF4-FFF2-40B4-BE49-F238E27FC236}">
                      <a16:creationId xmlns:a16="http://schemas.microsoft.com/office/drawing/2014/main" id="{EE889FFD-BA65-4BAA-8B59-AA0E871A2D40}"/>
                    </a:ext>
                  </a:extLst>
                </p:cNvPr>
                <p:cNvGrpSpPr>
                  <a:grpSpLocks/>
                </p:cNvGrpSpPr>
                <p:nvPr/>
              </p:nvGrpSpPr>
              <p:grpSpPr bwMode="auto">
                <a:xfrm>
                  <a:off x="3124200" y="1895475"/>
                  <a:ext cx="160019" cy="128396"/>
                  <a:chOff x="3124200" y="1895475"/>
                  <a:chExt cx="160019" cy="128396"/>
                </a:xfrm>
                <a:grpFill/>
              </p:grpSpPr>
              <p:grpSp>
                <p:nvGrpSpPr>
                  <p:cNvPr id="1777" name="Group 501">
                    <a:extLst>
                      <a:ext uri="{FF2B5EF4-FFF2-40B4-BE49-F238E27FC236}">
                        <a16:creationId xmlns:a16="http://schemas.microsoft.com/office/drawing/2014/main" id="{8409BC60-063B-4FD3-B44F-16F1FBA35A14}"/>
                      </a:ext>
                    </a:extLst>
                  </p:cNvPr>
                  <p:cNvGrpSpPr>
                    <a:grpSpLocks/>
                  </p:cNvGrpSpPr>
                  <p:nvPr/>
                </p:nvGrpSpPr>
                <p:grpSpPr bwMode="auto">
                  <a:xfrm>
                    <a:off x="3124200" y="1905000"/>
                    <a:ext cx="45719" cy="118871"/>
                    <a:chOff x="3098006" y="1902619"/>
                    <a:chExt cx="45719" cy="118871"/>
                  </a:xfrm>
                  <a:grpFill/>
                </p:grpSpPr>
                <p:sp>
                  <p:nvSpPr>
                    <p:cNvPr id="1787" name="Oval 1786">
                      <a:extLst>
                        <a:ext uri="{FF2B5EF4-FFF2-40B4-BE49-F238E27FC236}">
                          <a16:creationId xmlns:a16="http://schemas.microsoft.com/office/drawing/2014/main" id="{0AA781A4-A996-476B-89BE-BF5C6E252920}"/>
                        </a:ext>
                      </a:extLst>
                    </p:cNvPr>
                    <p:cNvSpPr/>
                    <p:nvPr/>
                  </p:nvSpPr>
                  <p:spPr>
                    <a:xfrm>
                      <a:off x="3100768" y="1904046"/>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88" name="Straight Connector 1787">
                      <a:extLst>
                        <a:ext uri="{FF2B5EF4-FFF2-40B4-BE49-F238E27FC236}">
                          <a16:creationId xmlns:a16="http://schemas.microsoft.com/office/drawing/2014/main" id="{AF981866-090A-49E8-A4EE-6266308653B3}"/>
                        </a:ext>
                      </a:extLst>
                    </p:cNvPr>
                    <p:cNvCxnSpPr>
                      <a:stCxn id="1787" idx="4"/>
                    </p:cNvCxnSpPr>
                    <p:nvPr/>
                  </p:nvCxnSpPr>
                  <p:spPr>
                    <a:xfrm>
                      <a:off x="3124269" y="1947758"/>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78" name="Group 502">
                    <a:extLst>
                      <a:ext uri="{FF2B5EF4-FFF2-40B4-BE49-F238E27FC236}">
                        <a16:creationId xmlns:a16="http://schemas.microsoft.com/office/drawing/2014/main" id="{215FB0A0-8ED2-4F36-8138-2230CB4457B9}"/>
                      </a:ext>
                    </a:extLst>
                  </p:cNvPr>
                  <p:cNvGrpSpPr>
                    <a:grpSpLocks/>
                  </p:cNvGrpSpPr>
                  <p:nvPr/>
                </p:nvGrpSpPr>
                <p:grpSpPr bwMode="auto">
                  <a:xfrm>
                    <a:off x="3200400" y="1905000"/>
                    <a:ext cx="45719" cy="118871"/>
                    <a:chOff x="3098006" y="1902619"/>
                    <a:chExt cx="45719" cy="118871"/>
                  </a:xfrm>
                  <a:grpFill/>
                </p:grpSpPr>
                <p:sp>
                  <p:nvSpPr>
                    <p:cNvPr id="1785" name="Oval 1784">
                      <a:extLst>
                        <a:ext uri="{FF2B5EF4-FFF2-40B4-BE49-F238E27FC236}">
                          <a16:creationId xmlns:a16="http://schemas.microsoft.com/office/drawing/2014/main" id="{19B4E87E-3FEA-42A3-86D0-2D0C662CC667}"/>
                        </a:ext>
                      </a:extLst>
                    </p:cNvPr>
                    <p:cNvSpPr/>
                    <p:nvPr/>
                  </p:nvSpPr>
                  <p:spPr>
                    <a:xfrm>
                      <a:off x="3101787" y="1904046"/>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86" name="Straight Connector 1785">
                      <a:extLst>
                        <a:ext uri="{FF2B5EF4-FFF2-40B4-BE49-F238E27FC236}">
                          <a16:creationId xmlns:a16="http://schemas.microsoft.com/office/drawing/2014/main" id="{7439AEBA-B42E-4759-83DE-0336C8E4C7D7}"/>
                        </a:ext>
                      </a:extLst>
                    </p:cNvPr>
                    <p:cNvCxnSpPr>
                      <a:stCxn id="1785" idx="4"/>
                    </p:cNvCxnSpPr>
                    <p:nvPr/>
                  </p:nvCxnSpPr>
                  <p:spPr>
                    <a:xfrm>
                      <a:off x="3121931" y="1947758"/>
                      <a:ext cx="1679"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79" name="Group 503">
                    <a:extLst>
                      <a:ext uri="{FF2B5EF4-FFF2-40B4-BE49-F238E27FC236}">
                        <a16:creationId xmlns:a16="http://schemas.microsoft.com/office/drawing/2014/main" id="{005ABDC5-DA1E-4809-AC68-0E2388E6585B}"/>
                      </a:ext>
                    </a:extLst>
                  </p:cNvPr>
                  <p:cNvGrpSpPr>
                    <a:grpSpLocks/>
                  </p:cNvGrpSpPr>
                  <p:nvPr/>
                </p:nvGrpSpPr>
                <p:grpSpPr bwMode="auto">
                  <a:xfrm>
                    <a:off x="3162300" y="1895475"/>
                    <a:ext cx="45719" cy="118871"/>
                    <a:chOff x="3098006" y="1902619"/>
                    <a:chExt cx="45719" cy="118871"/>
                  </a:xfrm>
                  <a:grpFill/>
                </p:grpSpPr>
                <p:sp>
                  <p:nvSpPr>
                    <p:cNvPr id="1783" name="Oval 1782">
                      <a:extLst>
                        <a:ext uri="{FF2B5EF4-FFF2-40B4-BE49-F238E27FC236}">
                          <a16:creationId xmlns:a16="http://schemas.microsoft.com/office/drawing/2014/main" id="{BE4AA353-741D-42DB-B10C-C067F40F4637}"/>
                        </a:ext>
                      </a:extLst>
                    </p:cNvPr>
                    <p:cNvSpPr/>
                    <p:nvPr/>
                  </p:nvSpPr>
                  <p:spPr>
                    <a:xfrm>
                      <a:off x="3101278" y="1903483"/>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84" name="Straight Connector 1783">
                      <a:extLst>
                        <a:ext uri="{FF2B5EF4-FFF2-40B4-BE49-F238E27FC236}">
                          <a16:creationId xmlns:a16="http://schemas.microsoft.com/office/drawing/2014/main" id="{98519E48-5476-4179-BEDA-53DE9D1DF7D4}"/>
                        </a:ext>
                      </a:extLst>
                    </p:cNvPr>
                    <p:cNvCxnSpPr>
                      <a:stCxn id="1783" idx="4"/>
                    </p:cNvCxnSpPr>
                    <p:nvPr/>
                  </p:nvCxnSpPr>
                  <p:spPr>
                    <a:xfrm>
                      <a:off x="3121422" y="1940471"/>
                      <a:ext cx="1678"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80" name="Group 504">
                    <a:extLst>
                      <a:ext uri="{FF2B5EF4-FFF2-40B4-BE49-F238E27FC236}">
                        <a16:creationId xmlns:a16="http://schemas.microsoft.com/office/drawing/2014/main" id="{324A7EE9-F80C-4881-903C-09AC2BA261E7}"/>
                      </a:ext>
                    </a:extLst>
                  </p:cNvPr>
                  <p:cNvGrpSpPr>
                    <a:grpSpLocks/>
                  </p:cNvGrpSpPr>
                  <p:nvPr/>
                </p:nvGrpSpPr>
                <p:grpSpPr bwMode="auto">
                  <a:xfrm>
                    <a:off x="3238500" y="1895475"/>
                    <a:ext cx="45719" cy="118871"/>
                    <a:chOff x="3098006" y="1902619"/>
                    <a:chExt cx="45719" cy="118871"/>
                  </a:xfrm>
                  <a:grpFill/>
                </p:grpSpPr>
                <p:sp>
                  <p:nvSpPr>
                    <p:cNvPr id="1781" name="Oval 505">
                      <a:extLst>
                        <a:ext uri="{FF2B5EF4-FFF2-40B4-BE49-F238E27FC236}">
                          <a16:creationId xmlns:a16="http://schemas.microsoft.com/office/drawing/2014/main" id="{9369E41D-E3A6-4406-847D-60B0AD781122}"/>
                        </a:ext>
                      </a:extLst>
                    </p:cNvPr>
                    <p:cNvSpPr/>
                    <p:nvPr/>
                  </p:nvSpPr>
                  <p:spPr>
                    <a:xfrm>
                      <a:off x="3105654" y="1903483"/>
                      <a:ext cx="38609"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82" name="Straight Connector 1781">
                      <a:extLst>
                        <a:ext uri="{FF2B5EF4-FFF2-40B4-BE49-F238E27FC236}">
                          <a16:creationId xmlns:a16="http://schemas.microsoft.com/office/drawing/2014/main" id="{F30F476F-C0A4-48EF-BB6F-794055717814}"/>
                        </a:ext>
                      </a:extLst>
                    </p:cNvPr>
                    <p:cNvCxnSpPr/>
                    <p:nvPr/>
                  </p:nvCxnSpPr>
                  <p:spPr>
                    <a:xfrm>
                      <a:off x="3122441" y="194047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64" name="Group 488">
                  <a:extLst>
                    <a:ext uri="{FF2B5EF4-FFF2-40B4-BE49-F238E27FC236}">
                      <a16:creationId xmlns:a16="http://schemas.microsoft.com/office/drawing/2014/main" id="{071C64F5-F2E3-47E4-82E9-107F1F576A1A}"/>
                    </a:ext>
                  </a:extLst>
                </p:cNvPr>
                <p:cNvGrpSpPr>
                  <a:grpSpLocks/>
                </p:cNvGrpSpPr>
                <p:nvPr/>
              </p:nvGrpSpPr>
              <p:grpSpPr bwMode="auto">
                <a:xfrm>
                  <a:off x="3276600" y="1905000"/>
                  <a:ext cx="160019" cy="128396"/>
                  <a:chOff x="3124200" y="1895475"/>
                  <a:chExt cx="160019" cy="128396"/>
                </a:xfrm>
                <a:grpFill/>
              </p:grpSpPr>
              <p:grpSp>
                <p:nvGrpSpPr>
                  <p:cNvPr id="1765" name="Group 489">
                    <a:extLst>
                      <a:ext uri="{FF2B5EF4-FFF2-40B4-BE49-F238E27FC236}">
                        <a16:creationId xmlns:a16="http://schemas.microsoft.com/office/drawing/2014/main" id="{C4FBAB22-36D2-4810-B255-B92A9C7AC225}"/>
                      </a:ext>
                    </a:extLst>
                  </p:cNvPr>
                  <p:cNvGrpSpPr>
                    <a:grpSpLocks/>
                  </p:cNvGrpSpPr>
                  <p:nvPr/>
                </p:nvGrpSpPr>
                <p:grpSpPr bwMode="auto">
                  <a:xfrm>
                    <a:off x="3124200" y="1905000"/>
                    <a:ext cx="45719" cy="118871"/>
                    <a:chOff x="3098006" y="1902619"/>
                    <a:chExt cx="45719" cy="118871"/>
                  </a:xfrm>
                  <a:grpFill/>
                </p:grpSpPr>
                <p:sp>
                  <p:nvSpPr>
                    <p:cNvPr id="1775" name="Oval 1774">
                      <a:extLst>
                        <a:ext uri="{FF2B5EF4-FFF2-40B4-BE49-F238E27FC236}">
                          <a16:creationId xmlns:a16="http://schemas.microsoft.com/office/drawing/2014/main" id="{8A68B118-76E8-4F17-ACF0-423DBEA3BC40}"/>
                        </a:ext>
                      </a:extLst>
                    </p:cNvPr>
                    <p:cNvSpPr/>
                    <p:nvPr/>
                  </p:nvSpPr>
                  <p:spPr>
                    <a:xfrm>
                      <a:off x="3101129" y="1904608"/>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76" name="Straight Connector 1775">
                      <a:extLst>
                        <a:ext uri="{FF2B5EF4-FFF2-40B4-BE49-F238E27FC236}">
                          <a16:creationId xmlns:a16="http://schemas.microsoft.com/office/drawing/2014/main" id="{A860B6B9-2BFA-4053-B757-D339121F590F}"/>
                        </a:ext>
                      </a:extLst>
                    </p:cNvPr>
                    <p:cNvCxnSpPr>
                      <a:stCxn id="1775" idx="4"/>
                    </p:cNvCxnSpPr>
                    <p:nvPr/>
                  </p:nvCxnSpPr>
                  <p:spPr>
                    <a:xfrm>
                      <a:off x="3124630" y="1948321"/>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66" name="Group 490">
                    <a:extLst>
                      <a:ext uri="{FF2B5EF4-FFF2-40B4-BE49-F238E27FC236}">
                        <a16:creationId xmlns:a16="http://schemas.microsoft.com/office/drawing/2014/main" id="{B9795F93-B585-490E-979D-F1BC2C136799}"/>
                      </a:ext>
                    </a:extLst>
                  </p:cNvPr>
                  <p:cNvGrpSpPr>
                    <a:grpSpLocks/>
                  </p:cNvGrpSpPr>
                  <p:nvPr/>
                </p:nvGrpSpPr>
                <p:grpSpPr bwMode="auto">
                  <a:xfrm>
                    <a:off x="3200400" y="1905000"/>
                    <a:ext cx="45719" cy="118871"/>
                    <a:chOff x="3098006" y="1902619"/>
                    <a:chExt cx="45719" cy="118871"/>
                  </a:xfrm>
                  <a:grpFill/>
                </p:grpSpPr>
                <p:sp>
                  <p:nvSpPr>
                    <p:cNvPr id="1773" name="Oval 1772">
                      <a:extLst>
                        <a:ext uri="{FF2B5EF4-FFF2-40B4-BE49-F238E27FC236}">
                          <a16:creationId xmlns:a16="http://schemas.microsoft.com/office/drawing/2014/main" id="{FFA76C00-4094-40FF-9C02-0D343F3524CA}"/>
                        </a:ext>
                      </a:extLst>
                    </p:cNvPr>
                    <p:cNvSpPr/>
                    <p:nvPr/>
                  </p:nvSpPr>
                  <p:spPr>
                    <a:xfrm>
                      <a:off x="3102148" y="1904608"/>
                      <a:ext cx="41966"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74" name="Straight Connector 1773">
                      <a:extLst>
                        <a:ext uri="{FF2B5EF4-FFF2-40B4-BE49-F238E27FC236}">
                          <a16:creationId xmlns:a16="http://schemas.microsoft.com/office/drawing/2014/main" id="{C8DB78DE-DB5B-48D0-B235-D9C677183009}"/>
                        </a:ext>
                      </a:extLst>
                    </p:cNvPr>
                    <p:cNvCxnSpPr>
                      <a:stCxn id="1773" idx="4"/>
                    </p:cNvCxnSpPr>
                    <p:nvPr/>
                  </p:nvCxnSpPr>
                  <p:spPr>
                    <a:xfrm>
                      <a:off x="3122292" y="1948321"/>
                      <a:ext cx="1678"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67" name="Group 491">
                    <a:extLst>
                      <a:ext uri="{FF2B5EF4-FFF2-40B4-BE49-F238E27FC236}">
                        <a16:creationId xmlns:a16="http://schemas.microsoft.com/office/drawing/2014/main" id="{2AEC7720-C190-4517-8D4B-946F1E409796}"/>
                      </a:ext>
                    </a:extLst>
                  </p:cNvPr>
                  <p:cNvGrpSpPr>
                    <a:grpSpLocks/>
                  </p:cNvGrpSpPr>
                  <p:nvPr/>
                </p:nvGrpSpPr>
                <p:grpSpPr bwMode="auto">
                  <a:xfrm>
                    <a:off x="3162300" y="1895475"/>
                    <a:ext cx="45719" cy="118871"/>
                    <a:chOff x="3098006" y="1902619"/>
                    <a:chExt cx="45719" cy="118871"/>
                  </a:xfrm>
                  <a:grpFill/>
                </p:grpSpPr>
                <p:sp>
                  <p:nvSpPr>
                    <p:cNvPr id="1771" name="Oval 1770">
                      <a:extLst>
                        <a:ext uri="{FF2B5EF4-FFF2-40B4-BE49-F238E27FC236}">
                          <a16:creationId xmlns:a16="http://schemas.microsoft.com/office/drawing/2014/main" id="{7F6CE8FA-14B2-43EB-9893-2A6D7063FC39}"/>
                        </a:ext>
                      </a:extLst>
                    </p:cNvPr>
                    <p:cNvSpPr/>
                    <p:nvPr/>
                  </p:nvSpPr>
                  <p:spPr>
                    <a:xfrm>
                      <a:off x="3101637" y="1904046"/>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72" name="Straight Connector 1771">
                      <a:extLst>
                        <a:ext uri="{FF2B5EF4-FFF2-40B4-BE49-F238E27FC236}">
                          <a16:creationId xmlns:a16="http://schemas.microsoft.com/office/drawing/2014/main" id="{DAC379CF-4716-4B50-B8CC-897890D937C3}"/>
                        </a:ext>
                      </a:extLst>
                    </p:cNvPr>
                    <p:cNvCxnSpPr>
                      <a:stCxn id="1771" idx="4"/>
                    </p:cNvCxnSpPr>
                    <p:nvPr/>
                  </p:nvCxnSpPr>
                  <p:spPr>
                    <a:xfrm>
                      <a:off x="3121781" y="1947758"/>
                      <a:ext cx="1679"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68" name="Group 492">
                    <a:extLst>
                      <a:ext uri="{FF2B5EF4-FFF2-40B4-BE49-F238E27FC236}">
                        <a16:creationId xmlns:a16="http://schemas.microsoft.com/office/drawing/2014/main" id="{C4E896F2-2BA3-48DD-9A5D-F4377A9FDB42}"/>
                      </a:ext>
                    </a:extLst>
                  </p:cNvPr>
                  <p:cNvGrpSpPr>
                    <a:grpSpLocks/>
                  </p:cNvGrpSpPr>
                  <p:nvPr/>
                </p:nvGrpSpPr>
                <p:grpSpPr bwMode="auto">
                  <a:xfrm>
                    <a:off x="3238500" y="1895475"/>
                    <a:ext cx="45719" cy="118871"/>
                    <a:chOff x="3098006" y="1902619"/>
                    <a:chExt cx="45719" cy="118871"/>
                  </a:xfrm>
                  <a:grpFill/>
                </p:grpSpPr>
                <p:sp>
                  <p:nvSpPr>
                    <p:cNvPr id="1769" name="Oval 493">
                      <a:extLst>
                        <a:ext uri="{FF2B5EF4-FFF2-40B4-BE49-F238E27FC236}">
                          <a16:creationId xmlns:a16="http://schemas.microsoft.com/office/drawing/2014/main" id="{24FB5D6C-100D-4FF9-9D98-E42002D1B7D0}"/>
                        </a:ext>
                      </a:extLst>
                    </p:cNvPr>
                    <p:cNvSpPr/>
                    <p:nvPr/>
                  </p:nvSpPr>
                  <p:spPr>
                    <a:xfrm>
                      <a:off x="3106014" y="1904046"/>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70" name="Straight Connector 1769">
                      <a:extLst>
                        <a:ext uri="{FF2B5EF4-FFF2-40B4-BE49-F238E27FC236}">
                          <a16:creationId xmlns:a16="http://schemas.microsoft.com/office/drawing/2014/main" id="{EE6580E6-5B5D-44C2-BB19-6417B27DE5B4}"/>
                        </a:ext>
                      </a:extLst>
                    </p:cNvPr>
                    <p:cNvCxnSpPr/>
                    <p:nvPr/>
                  </p:nvCxnSpPr>
                  <p:spPr>
                    <a:xfrm>
                      <a:off x="3129515" y="1947758"/>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2" name="Group 513">
                <a:extLst>
                  <a:ext uri="{FF2B5EF4-FFF2-40B4-BE49-F238E27FC236}">
                    <a16:creationId xmlns:a16="http://schemas.microsoft.com/office/drawing/2014/main" id="{E1E030AF-C2E6-45B7-A42C-FFBBC7081CA2}"/>
                  </a:ext>
                </a:extLst>
              </p:cNvPr>
              <p:cNvGrpSpPr>
                <a:grpSpLocks/>
              </p:cNvGrpSpPr>
              <p:nvPr/>
            </p:nvGrpSpPr>
            <p:grpSpPr bwMode="auto">
              <a:xfrm>
                <a:off x="4048124" y="1888332"/>
                <a:ext cx="312419" cy="137921"/>
                <a:chOff x="3124200" y="1895475"/>
                <a:chExt cx="312419" cy="137921"/>
              </a:xfrm>
              <a:grpFill/>
            </p:grpSpPr>
            <p:grpSp>
              <p:nvGrpSpPr>
                <p:cNvPr id="1737" name="Group 514">
                  <a:extLst>
                    <a:ext uri="{FF2B5EF4-FFF2-40B4-BE49-F238E27FC236}">
                      <a16:creationId xmlns:a16="http://schemas.microsoft.com/office/drawing/2014/main" id="{C835FE10-5A4A-4A8C-B66C-78A44A88DE23}"/>
                    </a:ext>
                  </a:extLst>
                </p:cNvPr>
                <p:cNvGrpSpPr>
                  <a:grpSpLocks/>
                </p:cNvGrpSpPr>
                <p:nvPr/>
              </p:nvGrpSpPr>
              <p:grpSpPr bwMode="auto">
                <a:xfrm>
                  <a:off x="3124200" y="1895475"/>
                  <a:ext cx="160019" cy="128396"/>
                  <a:chOff x="3124200" y="1895475"/>
                  <a:chExt cx="160019" cy="128396"/>
                </a:xfrm>
                <a:grpFill/>
              </p:grpSpPr>
              <p:grpSp>
                <p:nvGrpSpPr>
                  <p:cNvPr id="1751" name="Group 528">
                    <a:extLst>
                      <a:ext uri="{FF2B5EF4-FFF2-40B4-BE49-F238E27FC236}">
                        <a16:creationId xmlns:a16="http://schemas.microsoft.com/office/drawing/2014/main" id="{0328E397-6299-4491-8153-C6181FA6B4F0}"/>
                      </a:ext>
                    </a:extLst>
                  </p:cNvPr>
                  <p:cNvGrpSpPr>
                    <a:grpSpLocks/>
                  </p:cNvGrpSpPr>
                  <p:nvPr/>
                </p:nvGrpSpPr>
                <p:grpSpPr bwMode="auto">
                  <a:xfrm>
                    <a:off x="3124200" y="1905000"/>
                    <a:ext cx="45719" cy="118871"/>
                    <a:chOff x="3098006" y="1902619"/>
                    <a:chExt cx="45719" cy="118871"/>
                  </a:xfrm>
                  <a:grpFill/>
                </p:grpSpPr>
                <p:sp>
                  <p:nvSpPr>
                    <p:cNvPr id="1761" name="Oval 1760">
                      <a:extLst>
                        <a:ext uri="{FF2B5EF4-FFF2-40B4-BE49-F238E27FC236}">
                          <a16:creationId xmlns:a16="http://schemas.microsoft.com/office/drawing/2014/main" id="{B419ADE5-C843-4C54-9B58-D29374178E9A}"/>
                        </a:ext>
                      </a:extLst>
                    </p:cNvPr>
                    <p:cNvSpPr/>
                    <p:nvPr/>
                  </p:nvSpPr>
                  <p:spPr>
                    <a:xfrm>
                      <a:off x="3097429" y="1903064"/>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62" name="Straight Connector 1761">
                      <a:extLst>
                        <a:ext uri="{FF2B5EF4-FFF2-40B4-BE49-F238E27FC236}">
                          <a16:creationId xmlns:a16="http://schemas.microsoft.com/office/drawing/2014/main" id="{14CFD9D8-D307-48BF-BB96-004640EBC299}"/>
                        </a:ext>
                      </a:extLst>
                    </p:cNvPr>
                    <p:cNvCxnSpPr>
                      <a:stCxn id="1761" idx="4"/>
                    </p:cNvCxnSpPr>
                    <p:nvPr/>
                  </p:nvCxnSpPr>
                  <p:spPr>
                    <a:xfrm>
                      <a:off x="3120930"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52" name="Group 529">
                    <a:extLst>
                      <a:ext uri="{FF2B5EF4-FFF2-40B4-BE49-F238E27FC236}">
                        <a16:creationId xmlns:a16="http://schemas.microsoft.com/office/drawing/2014/main" id="{2A30F6A9-A076-495A-A267-9198DFA255B7}"/>
                      </a:ext>
                    </a:extLst>
                  </p:cNvPr>
                  <p:cNvGrpSpPr>
                    <a:grpSpLocks/>
                  </p:cNvGrpSpPr>
                  <p:nvPr/>
                </p:nvGrpSpPr>
                <p:grpSpPr bwMode="auto">
                  <a:xfrm>
                    <a:off x="3200400" y="1905000"/>
                    <a:ext cx="45719" cy="118871"/>
                    <a:chOff x="3098006" y="1902619"/>
                    <a:chExt cx="45719" cy="118871"/>
                  </a:xfrm>
                  <a:grpFill/>
                </p:grpSpPr>
                <p:sp>
                  <p:nvSpPr>
                    <p:cNvPr id="1759" name="Oval 1758">
                      <a:extLst>
                        <a:ext uri="{FF2B5EF4-FFF2-40B4-BE49-F238E27FC236}">
                          <a16:creationId xmlns:a16="http://schemas.microsoft.com/office/drawing/2014/main" id="{D42BC8CE-9CAE-4D1E-AAEB-644A803AC054}"/>
                        </a:ext>
                      </a:extLst>
                    </p:cNvPr>
                    <p:cNvSpPr/>
                    <p:nvPr/>
                  </p:nvSpPr>
                  <p:spPr>
                    <a:xfrm>
                      <a:off x="3090054" y="190306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60" name="Straight Connector 1759">
                      <a:extLst>
                        <a:ext uri="{FF2B5EF4-FFF2-40B4-BE49-F238E27FC236}">
                          <a16:creationId xmlns:a16="http://schemas.microsoft.com/office/drawing/2014/main" id="{194A85EF-7959-4F89-A76D-E593C9A8FA17}"/>
                        </a:ext>
                      </a:extLst>
                    </p:cNvPr>
                    <p:cNvCxnSpPr>
                      <a:stCxn id="1759" idx="4"/>
                    </p:cNvCxnSpPr>
                    <p:nvPr/>
                  </p:nvCxnSpPr>
                  <p:spPr>
                    <a:xfrm>
                      <a:off x="3113555"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53" name="Group 530">
                    <a:extLst>
                      <a:ext uri="{FF2B5EF4-FFF2-40B4-BE49-F238E27FC236}">
                        <a16:creationId xmlns:a16="http://schemas.microsoft.com/office/drawing/2014/main" id="{33A9B929-2950-4FE0-807E-D3F854434F9A}"/>
                      </a:ext>
                    </a:extLst>
                  </p:cNvPr>
                  <p:cNvGrpSpPr>
                    <a:grpSpLocks/>
                  </p:cNvGrpSpPr>
                  <p:nvPr/>
                </p:nvGrpSpPr>
                <p:grpSpPr bwMode="auto">
                  <a:xfrm>
                    <a:off x="3162300" y="1895475"/>
                    <a:ext cx="45719" cy="118871"/>
                    <a:chOff x="3098006" y="1902619"/>
                    <a:chExt cx="45719" cy="118871"/>
                  </a:xfrm>
                  <a:grpFill/>
                </p:grpSpPr>
                <p:sp>
                  <p:nvSpPr>
                    <p:cNvPr id="1757" name="Oval 1756">
                      <a:extLst>
                        <a:ext uri="{FF2B5EF4-FFF2-40B4-BE49-F238E27FC236}">
                          <a16:creationId xmlns:a16="http://schemas.microsoft.com/office/drawing/2014/main" id="{4E807FD6-FCB4-4A0E-AEAA-41D15A795A8D}"/>
                        </a:ext>
                      </a:extLst>
                    </p:cNvPr>
                    <p:cNvSpPr/>
                    <p:nvPr/>
                  </p:nvSpPr>
                  <p:spPr>
                    <a:xfrm>
                      <a:off x="3097937" y="1902501"/>
                      <a:ext cx="47003"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58" name="Straight Connector 1757">
                      <a:extLst>
                        <a:ext uri="{FF2B5EF4-FFF2-40B4-BE49-F238E27FC236}">
                          <a16:creationId xmlns:a16="http://schemas.microsoft.com/office/drawing/2014/main" id="{CFFEA9F1-39D9-4FA5-8D96-C47B9BFE0D98}"/>
                        </a:ext>
                      </a:extLst>
                    </p:cNvPr>
                    <p:cNvCxnSpPr>
                      <a:stCxn id="1757" idx="4"/>
                    </p:cNvCxnSpPr>
                    <p:nvPr/>
                  </p:nvCxnSpPr>
                  <p:spPr>
                    <a:xfrm>
                      <a:off x="3121439"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54" name="Group 531">
                    <a:extLst>
                      <a:ext uri="{FF2B5EF4-FFF2-40B4-BE49-F238E27FC236}">
                        <a16:creationId xmlns:a16="http://schemas.microsoft.com/office/drawing/2014/main" id="{D36B6023-679A-4E38-B11F-83334D5AD53E}"/>
                      </a:ext>
                    </a:extLst>
                  </p:cNvPr>
                  <p:cNvGrpSpPr>
                    <a:grpSpLocks/>
                  </p:cNvGrpSpPr>
                  <p:nvPr/>
                </p:nvGrpSpPr>
                <p:grpSpPr bwMode="auto">
                  <a:xfrm>
                    <a:off x="3238500" y="1895475"/>
                    <a:ext cx="45719" cy="118871"/>
                    <a:chOff x="3098006" y="1902619"/>
                    <a:chExt cx="45719" cy="118871"/>
                  </a:xfrm>
                  <a:grpFill/>
                </p:grpSpPr>
                <p:sp>
                  <p:nvSpPr>
                    <p:cNvPr id="1755" name="Oval 1754">
                      <a:extLst>
                        <a:ext uri="{FF2B5EF4-FFF2-40B4-BE49-F238E27FC236}">
                          <a16:creationId xmlns:a16="http://schemas.microsoft.com/office/drawing/2014/main" id="{040671DD-4E5D-412B-8633-B53F7D20B938}"/>
                        </a:ext>
                      </a:extLst>
                    </p:cNvPr>
                    <p:cNvSpPr/>
                    <p:nvPr/>
                  </p:nvSpPr>
                  <p:spPr>
                    <a:xfrm>
                      <a:off x="3097278" y="1902501"/>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56" name="Straight Connector 1755">
                      <a:extLst>
                        <a:ext uri="{FF2B5EF4-FFF2-40B4-BE49-F238E27FC236}">
                          <a16:creationId xmlns:a16="http://schemas.microsoft.com/office/drawing/2014/main" id="{6FF4B7D9-82BB-4B2E-B33B-5E95E7E5CB76}"/>
                        </a:ext>
                      </a:extLst>
                    </p:cNvPr>
                    <p:cNvCxnSpPr>
                      <a:stCxn id="1755" idx="4"/>
                    </p:cNvCxnSpPr>
                    <p:nvPr/>
                  </p:nvCxnSpPr>
                  <p:spPr>
                    <a:xfrm>
                      <a:off x="3114065"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38" name="Group 515">
                  <a:extLst>
                    <a:ext uri="{FF2B5EF4-FFF2-40B4-BE49-F238E27FC236}">
                      <a16:creationId xmlns:a16="http://schemas.microsoft.com/office/drawing/2014/main" id="{03F94401-C334-4A9F-B4F5-FD8A055AF7B1}"/>
                    </a:ext>
                  </a:extLst>
                </p:cNvPr>
                <p:cNvGrpSpPr>
                  <a:grpSpLocks/>
                </p:cNvGrpSpPr>
                <p:nvPr/>
              </p:nvGrpSpPr>
              <p:grpSpPr bwMode="auto">
                <a:xfrm>
                  <a:off x="3276600" y="1905000"/>
                  <a:ext cx="160019" cy="128396"/>
                  <a:chOff x="3124200" y="1895475"/>
                  <a:chExt cx="160019" cy="128396"/>
                </a:xfrm>
                <a:grpFill/>
              </p:grpSpPr>
              <p:grpSp>
                <p:nvGrpSpPr>
                  <p:cNvPr id="1739" name="Group 516">
                    <a:extLst>
                      <a:ext uri="{FF2B5EF4-FFF2-40B4-BE49-F238E27FC236}">
                        <a16:creationId xmlns:a16="http://schemas.microsoft.com/office/drawing/2014/main" id="{75DB7EFC-9205-4F72-B4AD-B16A8B4592E1}"/>
                      </a:ext>
                    </a:extLst>
                  </p:cNvPr>
                  <p:cNvGrpSpPr>
                    <a:grpSpLocks/>
                  </p:cNvGrpSpPr>
                  <p:nvPr/>
                </p:nvGrpSpPr>
                <p:grpSpPr bwMode="auto">
                  <a:xfrm>
                    <a:off x="3124200" y="1905000"/>
                    <a:ext cx="45719" cy="118871"/>
                    <a:chOff x="3098006" y="1902619"/>
                    <a:chExt cx="45719" cy="118871"/>
                  </a:xfrm>
                  <a:grpFill/>
                </p:grpSpPr>
                <p:sp>
                  <p:nvSpPr>
                    <p:cNvPr id="1749" name="Oval 1748">
                      <a:extLst>
                        <a:ext uri="{FF2B5EF4-FFF2-40B4-BE49-F238E27FC236}">
                          <a16:creationId xmlns:a16="http://schemas.microsoft.com/office/drawing/2014/main" id="{ECB95D1A-DDA4-45DC-B609-0DD86950C4D4}"/>
                        </a:ext>
                      </a:extLst>
                    </p:cNvPr>
                    <p:cNvSpPr/>
                    <p:nvPr/>
                  </p:nvSpPr>
                  <p:spPr>
                    <a:xfrm>
                      <a:off x="3097788" y="1910351"/>
                      <a:ext cx="4532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50" name="Straight Connector 1749">
                      <a:extLst>
                        <a:ext uri="{FF2B5EF4-FFF2-40B4-BE49-F238E27FC236}">
                          <a16:creationId xmlns:a16="http://schemas.microsoft.com/office/drawing/2014/main" id="{1E59833D-8F51-45DA-B778-9132A83375C2}"/>
                        </a:ext>
                      </a:extLst>
                    </p:cNvPr>
                    <p:cNvCxnSpPr>
                      <a:stCxn id="1749" idx="4"/>
                    </p:cNvCxnSpPr>
                    <p:nvPr/>
                  </p:nvCxnSpPr>
                  <p:spPr>
                    <a:xfrm>
                      <a:off x="3121290" y="194902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40" name="Group 517">
                    <a:extLst>
                      <a:ext uri="{FF2B5EF4-FFF2-40B4-BE49-F238E27FC236}">
                        <a16:creationId xmlns:a16="http://schemas.microsoft.com/office/drawing/2014/main" id="{D7F8EBEA-32BC-4D75-89F8-266AA14F45ED}"/>
                      </a:ext>
                    </a:extLst>
                  </p:cNvPr>
                  <p:cNvGrpSpPr>
                    <a:grpSpLocks/>
                  </p:cNvGrpSpPr>
                  <p:nvPr/>
                </p:nvGrpSpPr>
                <p:grpSpPr bwMode="auto">
                  <a:xfrm>
                    <a:off x="3200400" y="1905000"/>
                    <a:ext cx="45719" cy="118871"/>
                    <a:chOff x="3098006" y="1902619"/>
                    <a:chExt cx="45719" cy="118871"/>
                  </a:xfrm>
                  <a:grpFill/>
                </p:grpSpPr>
                <p:sp>
                  <p:nvSpPr>
                    <p:cNvPr id="1747" name="Oval 1746">
                      <a:extLst>
                        <a:ext uri="{FF2B5EF4-FFF2-40B4-BE49-F238E27FC236}">
                          <a16:creationId xmlns:a16="http://schemas.microsoft.com/office/drawing/2014/main" id="{3B965459-1A12-4C25-865A-E4432CD98635}"/>
                        </a:ext>
                      </a:extLst>
                    </p:cNvPr>
                    <p:cNvSpPr/>
                    <p:nvPr/>
                  </p:nvSpPr>
                  <p:spPr>
                    <a:xfrm>
                      <a:off x="3092093" y="1910351"/>
                      <a:ext cx="4364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48" name="Straight Connector 1747">
                      <a:extLst>
                        <a:ext uri="{FF2B5EF4-FFF2-40B4-BE49-F238E27FC236}">
                          <a16:creationId xmlns:a16="http://schemas.microsoft.com/office/drawing/2014/main" id="{4D595F44-9B2D-4A81-9E8B-15717E390FBC}"/>
                        </a:ext>
                      </a:extLst>
                    </p:cNvPr>
                    <p:cNvCxnSpPr>
                      <a:stCxn id="1747" idx="4"/>
                    </p:cNvCxnSpPr>
                    <p:nvPr/>
                  </p:nvCxnSpPr>
                  <p:spPr>
                    <a:xfrm>
                      <a:off x="3113916" y="194902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41" name="Group 518">
                    <a:extLst>
                      <a:ext uri="{FF2B5EF4-FFF2-40B4-BE49-F238E27FC236}">
                        <a16:creationId xmlns:a16="http://schemas.microsoft.com/office/drawing/2014/main" id="{AB7C5621-EF3D-4B67-9B26-E4DD416829CF}"/>
                      </a:ext>
                    </a:extLst>
                  </p:cNvPr>
                  <p:cNvGrpSpPr>
                    <a:grpSpLocks/>
                  </p:cNvGrpSpPr>
                  <p:nvPr/>
                </p:nvGrpSpPr>
                <p:grpSpPr bwMode="auto">
                  <a:xfrm>
                    <a:off x="3162300" y="1895475"/>
                    <a:ext cx="45719" cy="118871"/>
                    <a:chOff x="3098006" y="1902619"/>
                    <a:chExt cx="45719" cy="118871"/>
                  </a:xfrm>
                  <a:grpFill/>
                </p:grpSpPr>
                <p:sp>
                  <p:nvSpPr>
                    <p:cNvPr id="1745" name="Oval 1744">
                      <a:extLst>
                        <a:ext uri="{FF2B5EF4-FFF2-40B4-BE49-F238E27FC236}">
                          <a16:creationId xmlns:a16="http://schemas.microsoft.com/office/drawing/2014/main" id="{F2DCA1C3-6198-483B-A6FC-EDCB9A887346}"/>
                        </a:ext>
                      </a:extLst>
                    </p:cNvPr>
                    <p:cNvSpPr/>
                    <p:nvPr/>
                  </p:nvSpPr>
                  <p:spPr>
                    <a:xfrm>
                      <a:off x="3098298" y="1903064"/>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46" name="Straight Connector 1745">
                      <a:extLst>
                        <a:ext uri="{FF2B5EF4-FFF2-40B4-BE49-F238E27FC236}">
                          <a16:creationId xmlns:a16="http://schemas.microsoft.com/office/drawing/2014/main" id="{F6803338-653E-4445-BBD7-97A9E0796B9F}"/>
                        </a:ext>
                      </a:extLst>
                    </p:cNvPr>
                    <p:cNvCxnSpPr>
                      <a:stCxn id="1745" idx="4"/>
                    </p:cNvCxnSpPr>
                    <p:nvPr/>
                  </p:nvCxnSpPr>
                  <p:spPr>
                    <a:xfrm>
                      <a:off x="3121799"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42" name="Group 519">
                    <a:extLst>
                      <a:ext uri="{FF2B5EF4-FFF2-40B4-BE49-F238E27FC236}">
                        <a16:creationId xmlns:a16="http://schemas.microsoft.com/office/drawing/2014/main" id="{F5DE4D9B-6D82-4A32-9641-01D74EB4D115}"/>
                      </a:ext>
                    </a:extLst>
                  </p:cNvPr>
                  <p:cNvGrpSpPr>
                    <a:grpSpLocks/>
                  </p:cNvGrpSpPr>
                  <p:nvPr/>
                </p:nvGrpSpPr>
                <p:grpSpPr bwMode="auto">
                  <a:xfrm>
                    <a:off x="3238500" y="1895475"/>
                    <a:ext cx="45719" cy="118871"/>
                    <a:chOff x="3098006" y="1902619"/>
                    <a:chExt cx="45719" cy="118871"/>
                  </a:xfrm>
                  <a:grpFill/>
                </p:grpSpPr>
                <p:sp>
                  <p:nvSpPr>
                    <p:cNvPr id="1743" name="Oval 1742">
                      <a:extLst>
                        <a:ext uri="{FF2B5EF4-FFF2-40B4-BE49-F238E27FC236}">
                          <a16:creationId xmlns:a16="http://schemas.microsoft.com/office/drawing/2014/main" id="{5071A9D4-1E16-4688-96E6-3D239CE7B997}"/>
                        </a:ext>
                      </a:extLst>
                    </p:cNvPr>
                    <p:cNvSpPr/>
                    <p:nvPr/>
                  </p:nvSpPr>
                  <p:spPr>
                    <a:xfrm>
                      <a:off x="3097638" y="190306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44" name="Straight Connector 1743">
                      <a:extLst>
                        <a:ext uri="{FF2B5EF4-FFF2-40B4-BE49-F238E27FC236}">
                          <a16:creationId xmlns:a16="http://schemas.microsoft.com/office/drawing/2014/main" id="{945CE1C2-F007-464B-BABF-52D2B8FDBEE9}"/>
                        </a:ext>
                      </a:extLst>
                    </p:cNvPr>
                    <p:cNvCxnSpPr>
                      <a:stCxn id="1743" idx="4"/>
                    </p:cNvCxnSpPr>
                    <p:nvPr/>
                  </p:nvCxnSpPr>
                  <p:spPr>
                    <a:xfrm>
                      <a:off x="3121139"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3" name="Group 540">
                <a:extLst>
                  <a:ext uri="{FF2B5EF4-FFF2-40B4-BE49-F238E27FC236}">
                    <a16:creationId xmlns:a16="http://schemas.microsoft.com/office/drawing/2014/main" id="{0F716A1D-37CB-42A0-A378-D74CD864C482}"/>
                  </a:ext>
                </a:extLst>
              </p:cNvPr>
              <p:cNvGrpSpPr>
                <a:grpSpLocks/>
              </p:cNvGrpSpPr>
              <p:nvPr/>
            </p:nvGrpSpPr>
            <p:grpSpPr bwMode="auto">
              <a:xfrm>
                <a:off x="4362450" y="1885950"/>
                <a:ext cx="312419" cy="137921"/>
                <a:chOff x="3124200" y="1895475"/>
                <a:chExt cx="312419" cy="137921"/>
              </a:xfrm>
              <a:grpFill/>
            </p:grpSpPr>
            <p:grpSp>
              <p:nvGrpSpPr>
                <p:cNvPr id="1711" name="Group 541">
                  <a:extLst>
                    <a:ext uri="{FF2B5EF4-FFF2-40B4-BE49-F238E27FC236}">
                      <a16:creationId xmlns:a16="http://schemas.microsoft.com/office/drawing/2014/main" id="{57914906-019F-4827-B918-D7028A23C58C}"/>
                    </a:ext>
                  </a:extLst>
                </p:cNvPr>
                <p:cNvGrpSpPr>
                  <a:grpSpLocks/>
                </p:cNvGrpSpPr>
                <p:nvPr/>
              </p:nvGrpSpPr>
              <p:grpSpPr bwMode="auto">
                <a:xfrm>
                  <a:off x="3124200" y="1895475"/>
                  <a:ext cx="160019" cy="128396"/>
                  <a:chOff x="3124200" y="1895475"/>
                  <a:chExt cx="160019" cy="128396"/>
                </a:xfrm>
                <a:grpFill/>
              </p:grpSpPr>
              <p:grpSp>
                <p:nvGrpSpPr>
                  <p:cNvPr id="1725" name="Group 555">
                    <a:extLst>
                      <a:ext uri="{FF2B5EF4-FFF2-40B4-BE49-F238E27FC236}">
                        <a16:creationId xmlns:a16="http://schemas.microsoft.com/office/drawing/2014/main" id="{B57B0152-F633-47A6-A04F-23EC2629657B}"/>
                      </a:ext>
                    </a:extLst>
                  </p:cNvPr>
                  <p:cNvGrpSpPr>
                    <a:grpSpLocks/>
                  </p:cNvGrpSpPr>
                  <p:nvPr/>
                </p:nvGrpSpPr>
                <p:grpSpPr bwMode="auto">
                  <a:xfrm>
                    <a:off x="3124200" y="1905000"/>
                    <a:ext cx="45719" cy="118871"/>
                    <a:chOff x="3098006" y="1902619"/>
                    <a:chExt cx="45719" cy="118871"/>
                  </a:xfrm>
                  <a:grpFill/>
                </p:grpSpPr>
                <p:sp>
                  <p:nvSpPr>
                    <p:cNvPr id="1735" name="Oval 1734">
                      <a:extLst>
                        <a:ext uri="{FF2B5EF4-FFF2-40B4-BE49-F238E27FC236}">
                          <a16:creationId xmlns:a16="http://schemas.microsoft.com/office/drawing/2014/main" id="{880C7A9A-B3C8-4235-9577-0F19CA79F99F}"/>
                        </a:ext>
                      </a:extLst>
                    </p:cNvPr>
                    <p:cNvSpPr/>
                    <p:nvPr/>
                  </p:nvSpPr>
                  <p:spPr>
                    <a:xfrm>
                      <a:off x="3098693" y="1912171"/>
                      <a:ext cx="45324"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36" name="Straight Connector 566">
                      <a:extLst>
                        <a:ext uri="{FF2B5EF4-FFF2-40B4-BE49-F238E27FC236}">
                          <a16:creationId xmlns:a16="http://schemas.microsoft.com/office/drawing/2014/main" id="{D9905A37-F668-4C44-BFA8-D78EC25F4266}"/>
                        </a:ext>
                      </a:extLst>
                    </p:cNvPr>
                    <p:cNvCxnSpPr>
                      <a:stCxn id="1735" idx="4"/>
                    </p:cNvCxnSpPr>
                    <p:nvPr/>
                  </p:nvCxnSpPr>
                  <p:spPr>
                    <a:xfrm>
                      <a:off x="3122195" y="194747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26" name="Group 556">
                    <a:extLst>
                      <a:ext uri="{FF2B5EF4-FFF2-40B4-BE49-F238E27FC236}">
                        <a16:creationId xmlns:a16="http://schemas.microsoft.com/office/drawing/2014/main" id="{073E916E-105F-4E90-8DD8-D217E9C3745D}"/>
                      </a:ext>
                    </a:extLst>
                  </p:cNvPr>
                  <p:cNvGrpSpPr>
                    <a:grpSpLocks/>
                  </p:cNvGrpSpPr>
                  <p:nvPr/>
                </p:nvGrpSpPr>
                <p:grpSpPr bwMode="auto">
                  <a:xfrm>
                    <a:off x="3200400" y="1905000"/>
                    <a:ext cx="45719" cy="118871"/>
                    <a:chOff x="3098006" y="1902619"/>
                    <a:chExt cx="45719" cy="118871"/>
                  </a:xfrm>
                  <a:grpFill/>
                </p:grpSpPr>
                <p:sp>
                  <p:nvSpPr>
                    <p:cNvPr id="1733" name="Oval 1732">
                      <a:extLst>
                        <a:ext uri="{FF2B5EF4-FFF2-40B4-BE49-F238E27FC236}">
                          <a16:creationId xmlns:a16="http://schemas.microsoft.com/office/drawing/2014/main" id="{310822F7-0F9A-4B16-B62D-3E82B3FB3B56}"/>
                        </a:ext>
                      </a:extLst>
                    </p:cNvPr>
                    <p:cNvSpPr/>
                    <p:nvPr/>
                  </p:nvSpPr>
                  <p:spPr>
                    <a:xfrm>
                      <a:off x="3098033" y="1912171"/>
                      <a:ext cx="45325"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34" name="Straight Connector 1733">
                      <a:extLst>
                        <a:ext uri="{FF2B5EF4-FFF2-40B4-BE49-F238E27FC236}">
                          <a16:creationId xmlns:a16="http://schemas.microsoft.com/office/drawing/2014/main" id="{2F4FAEBE-F7BD-4FAC-A476-F4D9746738CE}"/>
                        </a:ext>
                      </a:extLst>
                    </p:cNvPr>
                    <p:cNvCxnSpPr>
                      <a:stCxn id="1733" idx="4"/>
                    </p:cNvCxnSpPr>
                    <p:nvPr/>
                  </p:nvCxnSpPr>
                  <p:spPr>
                    <a:xfrm>
                      <a:off x="3121535" y="194747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27" name="Group 557">
                    <a:extLst>
                      <a:ext uri="{FF2B5EF4-FFF2-40B4-BE49-F238E27FC236}">
                        <a16:creationId xmlns:a16="http://schemas.microsoft.com/office/drawing/2014/main" id="{27F141EF-DD92-4307-8202-27DB79EAA953}"/>
                      </a:ext>
                    </a:extLst>
                  </p:cNvPr>
                  <p:cNvGrpSpPr>
                    <a:grpSpLocks/>
                  </p:cNvGrpSpPr>
                  <p:nvPr/>
                </p:nvGrpSpPr>
                <p:grpSpPr bwMode="auto">
                  <a:xfrm>
                    <a:off x="3162300" y="1895475"/>
                    <a:ext cx="45719" cy="118871"/>
                    <a:chOff x="3098006" y="1902619"/>
                    <a:chExt cx="45719" cy="118871"/>
                  </a:xfrm>
                  <a:grpFill/>
                </p:grpSpPr>
                <p:sp>
                  <p:nvSpPr>
                    <p:cNvPr id="1731" name="Oval 1730">
                      <a:extLst>
                        <a:ext uri="{FF2B5EF4-FFF2-40B4-BE49-F238E27FC236}">
                          <a16:creationId xmlns:a16="http://schemas.microsoft.com/office/drawing/2014/main" id="{1E103D37-0158-4057-8FEC-DF2169E5DDC8}"/>
                        </a:ext>
                      </a:extLst>
                    </p:cNvPr>
                    <p:cNvSpPr/>
                    <p:nvPr/>
                  </p:nvSpPr>
                  <p:spPr>
                    <a:xfrm>
                      <a:off x="3105917" y="1904883"/>
                      <a:ext cx="38610"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32" name="Straight Connector 1731">
                      <a:extLst>
                        <a:ext uri="{FF2B5EF4-FFF2-40B4-BE49-F238E27FC236}">
                          <a16:creationId xmlns:a16="http://schemas.microsoft.com/office/drawing/2014/main" id="{A2C416FB-D6BB-4968-AB3F-5125D09973AF}"/>
                        </a:ext>
                      </a:extLst>
                    </p:cNvPr>
                    <p:cNvCxnSpPr>
                      <a:stCxn id="1731" idx="4"/>
                    </p:cNvCxnSpPr>
                    <p:nvPr/>
                  </p:nvCxnSpPr>
                  <p:spPr>
                    <a:xfrm>
                      <a:off x="3129418" y="1946915"/>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28" name="Group 558">
                    <a:extLst>
                      <a:ext uri="{FF2B5EF4-FFF2-40B4-BE49-F238E27FC236}">
                        <a16:creationId xmlns:a16="http://schemas.microsoft.com/office/drawing/2014/main" id="{5225888B-91ED-40D2-A9A2-91B7E1525512}"/>
                      </a:ext>
                    </a:extLst>
                  </p:cNvPr>
                  <p:cNvGrpSpPr>
                    <a:grpSpLocks/>
                  </p:cNvGrpSpPr>
                  <p:nvPr/>
                </p:nvGrpSpPr>
                <p:grpSpPr bwMode="auto">
                  <a:xfrm>
                    <a:off x="3238500" y="1895475"/>
                    <a:ext cx="45719" cy="118871"/>
                    <a:chOff x="3098006" y="1902619"/>
                    <a:chExt cx="45719" cy="118871"/>
                  </a:xfrm>
                  <a:grpFill/>
                </p:grpSpPr>
                <p:sp>
                  <p:nvSpPr>
                    <p:cNvPr id="1729" name="Oval 1728">
                      <a:extLst>
                        <a:ext uri="{FF2B5EF4-FFF2-40B4-BE49-F238E27FC236}">
                          <a16:creationId xmlns:a16="http://schemas.microsoft.com/office/drawing/2014/main" id="{99CCD44C-445B-4085-927A-23CC84909B73}"/>
                        </a:ext>
                      </a:extLst>
                    </p:cNvPr>
                    <p:cNvSpPr/>
                    <p:nvPr/>
                  </p:nvSpPr>
                  <p:spPr>
                    <a:xfrm>
                      <a:off x="3098543" y="1904883"/>
                      <a:ext cx="45324"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30" name="Straight Connector 1729">
                      <a:extLst>
                        <a:ext uri="{FF2B5EF4-FFF2-40B4-BE49-F238E27FC236}">
                          <a16:creationId xmlns:a16="http://schemas.microsoft.com/office/drawing/2014/main" id="{A0A95DBD-A058-47D0-8E41-FBEA8CC4D781}"/>
                        </a:ext>
                      </a:extLst>
                    </p:cNvPr>
                    <p:cNvCxnSpPr>
                      <a:stCxn id="1729" idx="4"/>
                    </p:cNvCxnSpPr>
                    <p:nvPr/>
                  </p:nvCxnSpPr>
                  <p:spPr>
                    <a:xfrm>
                      <a:off x="3122045" y="1946915"/>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12" name="Group 542">
                  <a:extLst>
                    <a:ext uri="{FF2B5EF4-FFF2-40B4-BE49-F238E27FC236}">
                      <a16:creationId xmlns:a16="http://schemas.microsoft.com/office/drawing/2014/main" id="{A976F4A6-DD15-4426-B0ED-A031B66A34C1}"/>
                    </a:ext>
                  </a:extLst>
                </p:cNvPr>
                <p:cNvGrpSpPr>
                  <a:grpSpLocks/>
                </p:cNvGrpSpPr>
                <p:nvPr/>
              </p:nvGrpSpPr>
              <p:grpSpPr bwMode="auto">
                <a:xfrm>
                  <a:off x="3276600" y="1905000"/>
                  <a:ext cx="160019" cy="128396"/>
                  <a:chOff x="3124200" y="1895475"/>
                  <a:chExt cx="160019" cy="128396"/>
                </a:xfrm>
                <a:grpFill/>
              </p:grpSpPr>
              <p:grpSp>
                <p:nvGrpSpPr>
                  <p:cNvPr id="1713" name="Group 543">
                    <a:extLst>
                      <a:ext uri="{FF2B5EF4-FFF2-40B4-BE49-F238E27FC236}">
                        <a16:creationId xmlns:a16="http://schemas.microsoft.com/office/drawing/2014/main" id="{948337B8-4123-4FCB-BD5C-05D16FD0C2E0}"/>
                      </a:ext>
                    </a:extLst>
                  </p:cNvPr>
                  <p:cNvGrpSpPr>
                    <a:grpSpLocks/>
                  </p:cNvGrpSpPr>
                  <p:nvPr/>
                </p:nvGrpSpPr>
                <p:grpSpPr bwMode="auto">
                  <a:xfrm>
                    <a:off x="3124200" y="1905000"/>
                    <a:ext cx="45719" cy="118871"/>
                    <a:chOff x="3098006" y="1902619"/>
                    <a:chExt cx="45719" cy="118871"/>
                  </a:xfrm>
                  <a:grpFill/>
                </p:grpSpPr>
                <p:sp>
                  <p:nvSpPr>
                    <p:cNvPr id="1723" name="Oval 1722">
                      <a:extLst>
                        <a:ext uri="{FF2B5EF4-FFF2-40B4-BE49-F238E27FC236}">
                          <a16:creationId xmlns:a16="http://schemas.microsoft.com/office/drawing/2014/main" id="{844B8FF3-FF03-4AF2-89D3-8F091F85C54D}"/>
                        </a:ext>
                      </a:extLst>
                    </p:cNvPr>
                    <p:cNvSpPr/>
                    <p:nvPr/>
                  </p:nvSpPr>
                  <p:spPr>
                    <a:xfrm>
                      <a:off x="3105768" y="1912733"/>
                      <a:ext cx="38610"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24" name="Straight Connector 554">
                      <a:extLst>
                        <a:ext uri="{FF2B5EF4-FFF2-40B4-BE49-F238E27FC236}">
                          <a16:creationId xmlns:a16="http://schemas.microsoft.com/office/drawing/2014/main" id="{904898BC-2606-4A51-AC78-9BF6DE20C349}"/>
                        </a:ext>
                      </a:extLst>
                    </p:cNvPr>
                    <p:cNvCxnSpPr>
                      <a:stCxn id="1723" idx="4"/>
                    </p:cNvCxnSpPr>
                    <p:nvPr/>
                  </p:nvCxnSpPr>
                  <p:spPr>
                    <a:xfrm>
                      <a:off x="3122554"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14" name="Group 544">
                    <a:extLst>
                      <a:ext uri="{FF2B5EF4-FFF2-40B4-BE49-F238E27FC236}">
                        <a16:creationId xmlns:a16="http://schemas.microsoft.com/office/drawing/2014/main" id="{6523F428-DC2F-47A2-B4E7-61C5B91B2F8F}"/>
                      </a:ext>
                    </a:extLst>
                  </p:cNvPr>
                  <p:cNvGrpSpPr>
                    <a:grpSpLocks/>
                  </p:cNvGrpSpPr>
                  <p:nvPr/>
                </p:nvGrpSpPr>
                <p:grpSpPr bwMode="auto">
                  <a:xfrm>
                    <a:off x="3200400" y="1905000"/>
                    <a:ext cx="45719" cy="118871"/>
                    <a:chOff x="3098006" y="1902619"/>
                    <a:chExt cx="45719" cy="118871"/>
                  </a:xfrm>
                  <a:grpFill/>
                </p:grpSpPr>
                <p:sp>
                  <p:nvSpPr>
                    <p:cNvPr id="1721" name="Oval 1720">
                      <a:extLst>
                        <a:ext uri="{FF2B5EF4-FFF2-40B4-BE49-F238E27FC236}">
                          <a16:creationId xmlns:a16="http://schemas.microsoft.com/office/drawing/2014/main" id="{6E2CE2AB-3C1D-4411-9F27-F53D2B17ECC6}"/>
                        </a:ext>
                      </a:extLst>
                    </p:cNvPr>
                    <p:cNvSpPr/>
                    <p:nvPr/>
                  </p:nvSpPr>
                  <p:spPr>
                    <a:xfrm>
                      <a:off x="3098394" y="1912733"/>
                      <a:ext cx="45324"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22" name="Straight Connector 1721">
                      <a:extLst>
                        <a:ext uri="{FF2B5EF4-FFF2-40B4-BE49-F238E27FC236}">
                          <a16:creationId xmlns:a16="http://schemas.microsoft.com/office/drawing/2014/main" id="{89D27E56-1C07-46B9-A6C6-7F04CE534EDB}"/>
                        </a:ext>
                      </a:extLst>
                    </p:cNvPr>
                    <p:cNvCxnSpPr>
                      <a:stCxn id="1721" idx="4"/>
                    </p:cNvCxnSpPr>
                    <p:nvPr/>
                  </p:nvCxnSpPr>
                  <p:spPr>
                    <a:xfrm>
                      <a:off x="3121895" y="1948040"/>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15" name="Group 545">
                    <a:extLst>
                      <a:ext uri="{FF2B5EF4-FFF2-40B4-BE49-F238E27FC236}">
                        <a16:creationId xmlns:a16="http://schemas.microsoft.com/office/drawing/2014/main" id="{B23FE2DC-5D91-431B-A6C8-346790762856}"/>
                      </a:ext>
                    </a:extLst>
                  </p:cNvPr>
                  <p:cNvGrpSpPr>
                    <a:grpSpLocks/>
                  </p:cNvGrpSpPr>
                  <p:nvPr/>
                </p:nvGrpSpPr>
                <p:grpSpPr bwMode="auto">
                  <a:xfrm>
                    <a:off x="3162300" y="1895475"/>
                    <a:ext cx="45719" cy="118871"/>
                    <a:chOff x="3098006" y="1902619"/>
                    <a:chExt cx="45719" cy="118871"/>
                  </a:xfrm>
                  <a:grpFill/>
                </p:grpSpPr>
                <p:sp>
                  <p:nvSpPr>
                    <p:cNvPr id="1719" name="Oval 1718">
                      <a:extLst>
                        <a:ext uri="{FF2B5EF4-FFF2-40B4-BE49-F238E27FC236}">
                          <a16:creationId xmlns:a16="http://schemas.microsoft.com/office/drawing/2014/main" id="{E3D030A3-A7C0-4DE9-8ACF-EA2997DE344D}"/>
                        </a:ext>
                      </a:extLst>
                    </p:cNvPr>
                    <p:cNvSpPr/>
                    <p:nvPr/>
                  </p:nvSpPr>
                  <p:spPr>
                    <a:xfrm>
                      <a:off x="3106277" y="1912171"/>
                      <a:ext cx="45324"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20" name="Straight Connector 1719">
                      <a:extLst>
                        <a:ext uri="{FF2B5EF4-FFF2-40B4-BE49-F238E27FC236}">
                          <a16:creationId xmlns:a16="http://schemas.microsoft.com/office/drawing/2014/main" id="{8BB180E0-3B46-4788-B0F2-D7DDAABA6DB2}"/>
                        </a:ext>
                      </a:extLst>
                    </p:cNvPr>
                    <p:cNvCxnSpPr>
                      <a:stCxn id="1719" idx="4"/>
                    </p:cNvCxnSpPr>
                    <p:nvPr/>
                  </p:nvCxnSpPr>
                  <p:spPr>
                    <a:xfrm>
                      <a:off x="3129779" y="194747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16" name="Group 546">
                    <a:extLst>
                      <a:ext uri="{FF2B5EF4-FFF2-40B4-BE49-F238E27FC236}">
                        <a16:creationId xmlns:a16="http://schemas.microsoft.com/office/drawing/2014/main" id="{6ED00AAD-FF40-4D91-8424-CB26D5FC2E37}"/>
                      </a:ext>
                    </a:extLst>
                  </p:cNvPr>
                  <p:cNvGrpSpPr>
                    <a:grpSpLocks/>
                  </p:cNvGrpSpPr>
                  <p:nvPr/>
                </p:nvGrpSpPr>
                <p:grpSpPr bwMode="auto">
                  <a:xfrm>
                    <a:off x="3238500" y="1895475"/>
                    <a:ext cx="45719" cy="118871"/>
                    <a:chOff x="3098006" y="1902619"/>
                    <a:chExt cx="45719" cy="118871"/>
                  </a:xfrm>
                  <a:grpFill/>
                </p:grpSpPr>
                <p:sp>
                  <p:nvSpPr>
                    <p:cNvPr id="1717" name="Oval 1716">
                      <a:extLst>
                        <a:ext uri="{FF2B5EF4-FFF2-40B4-BE49-F238E27FC236}">
                          <a16:creationId xmlns:a16="http://schemas.microsoft.com/office/drawing/2014/main" id="{FB81845E-73FC-4D96-BA2B-BB562169F05B}"/>
                        </a:ext>
                      </a:extLst>
                    </p:cNvPr>
                    <p:cNvSpPr/>
                    <p:nvPr/>
                  </p:nvSpPr>
                  <p:spPr>
                    <a:xfrm>
                      <a:off x="3105617" y="1912171"/>
                      <a:ext cx="38610"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18" name="Straight Connector 1717">
                      <a:extLst>
                        <a:ext uri="{FF2B5EF4-FFF2-40B4-BE49-F238E27FC236}">
                          <a16:creationId xmlns:a16="http://schemas.microsoft.com/office/drawing/2014/main" id="{0FDDC3A4-DC14-4347-AD10-6953869F498F}"/>
                        </a:ext>
                      </a:extLst>
                    </p:cNvPr>
                    <p:cNvCxnSpPr>
                      <a:stCxn id="1717" idx="4"/>
                    </p:cNvCxnSpPr>
                    <p:nvPr/>
                  </p:nvCxnSpPr>
                  <p:spPr>
                    <a:xfrm>
                      <a:off x="3122404" y="194747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4" name="Group 567">
                <a:extLst>
                  <a:ext uri="{FF2B5EF4-FFF2-40B4-BE49-F238E27FC236}">
                    <a16:creationId xmlns:a16="http://schemas.microsoft.com/office/drawing/2014/main" id="{B4246096-09DC-45C0-A66D-CC0DEABFB2B6}"/>
                  </a:ext>
                </a:extLst>
              </p:cNvPr>
              <p:cNvGrpSpPr>
                <a:grpSpLocks/>
              </p:cNvGrpSpPr>
              <p:nvPr/>
            </p:nvGrpSpPr>
            <p:grpSpPr bwMode="auto">
              <a:xfrm>
                <a:off x="4669631" y="1883569"/>
                <a:ext cx="312419" cy="137921"/>
                <a:chOff x="3124200" y="1895475"/>
                <a:chExt cx="312419" cy="137921"/>
              </a:xfrm>
              <a:grpFill/>
            </p:grpSpPr>
            <p:grpSp>
              <p:nvGrpSpPr>
                <p:cNvPr id="1685" name="Group 568">
                  <a:extLst>
                    <a:ext uri="{FF2B5EF4-FFF2-40B4-BE49-F238E27FC236}">
                      <a16:creationId xmlns:a16="http://schemas.microsoft.com/office/drawing/2014/main" id="{21A59B99-09FC-4C8B-92DE-C34D66068D3C}"/>
                    </a:ext>
                  </a:extLst>
                </p:cNvPr>
                <p:cNvGrpSpPr>
                  <a:grpSpLocks/>
                </p:cNvGrpSpPr>
                <p:nvPr/>
              </p:nvGrpSpPr>
              <p:grpSpPr bwMode="auto">
                <a:xfrm>
                  <a:off x="3124200" y="1895475"/>
                  <a:ext cx="160019" cy="128396"/>
                  <a:chOff x="3124200" y="1895475"/>
                  <a:chExt cx="160019" cy="128396"/>
                </a:xfrm>
                <a:grpFill/>
              </p:grpSpPr>
              <p:grpSp>
                <p:nvGrpSpPr>
                  <p:cNvPr id="1699" name="Group 582">
                    <a:extLst>
                      <a:ext uri="{FF2B5EF4-FFF2-40B4-BE49-F238E27FC236}">
                        <a16:creationId xmlns:a16="http://schemas.microsoft.com/office/drawing/2014/main" id="{DF040C36-3253-4F1E-9F10-C6B1F8526640}"/>
                      </a:ext>
                    </a:extLst>
                  </p:cNvPr>
                  <p:cNvGrpSpPr>
                    <a:grpSpLocks/>
                  </p:cNvGrpSpPr>
                  <p:nvPr/>
                </p:nvGrpSpPr>
                <p:grpSpPr bwMode="auto">
                  <a:xfrm>
                    <a:off x="3124200" y="1905000"/>
                    <a:ext cx="45719" cy="118871"/>
                    <a:chOff x="3098006" y="1902619"/>
                    <a:chExt cx="45719" cy="118871"/>
                  </a:xfrm>
                  <a:grpFill/>
                </p:grpSpPr>
                <p:sp>
                  <p:nvSpPr>
                    <p:cNvPr id="1709" name="Oval 592">
                      <a:extLst>
                        <a:ext uri="{FF2B5EF4-FFF2-40B4-BE49-F238E27FC236}">
                          <a16:creationId xmlns:a16="http://schemas.microsoft.com/office/drawing/2014/main" id="{AC20CC85-3309-468A-B921-90CDAEEB3CB0}"/>
                        </a:ext>
                      </a:extLst>
                    </p:cNvPr>
                    <p:cNvSpPr/>
                    <p:nvPr/>
                  </p:nvSpPr>
                  <p:spPr>
                    <a:xfrm>
                      <a:off x="3102067" y="1902783"/>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10" name="Straight Connector 593">
                      <a:extLst>
                        <a:ext uri="{FF2B5EF4-FFF2-40B4-BE49-F238E27FC236}">
                          <a16:creationId xmlns:a16="http://schemas.microsoft.com/office/drawing/2014/main" id="{A375B5D7-40E1-48FA-AEBD-7AC7354536B7}"/>
                        </a:ext>
                      </a:extLst>
                    </p:cNvPr>
                    <p:cNvCxnSpPr/>
                    <p:nvPr/>
                  </p:nvCxnSpPr>
                  <p:spPr>
                    <a:xfrm>
                      <a:off x="3125568" y="194817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00" name="Group 583">
                    <a:extLst>
                      <a:ext uri="{FF2B5EF4-FFF2-40B4-BE49-F238E27FC236}">
                        <a16:creationId xmlns:a16="http://schemas.microsoft.com/office/drawing/2014/main" id="{6F085690-3AD2-4D82-9C2D-E5CD0172EEC9}"/>
                      </a:ext>
                    </a:extLst>
                  </p:cNvPr>
                  <p:cNvGrpSpPr>
                    <a:grpSpLocks/>
                  </p:cNvGrpSpPr>
                  <p:nvPr/>
                </p:nvGrpSpPr>
                <p:grpSpPr bwMode="auto">
                  <a:xfrm>
                    <a:off x="3200400" y="1905000"/>
                    <a:ext cx="45719" cy="118871"/>
                    <a:chOff x="3098006" y="1902619"/>
                    <a:chExt cx="45719" cy="118871"/>
                  </a:xfrm>
                  <a:grpFill/>
                </p:grpSpPr>
                <p:sp>
                  <p:nvSpPr>
                    <p:cNvPr id="1707" name="Oval 1706">
                      <a:extLst>
                        <a:ext uri="{FF2B5EF4-FFF2-40B4-BE49-F238E27FC236}">
                          <a16:creationId xmlns:a16="http://schemas.microsoft.com/office/drawing/2014/main" id="{381C8DCC-F370-466A-A501-6F08B30D1484}"/>
                        </a:ext>
                      </a:extLst>
                    </p:cNvPr>
                    <p:cNvSpPr/>
                    <p:nvPr/>
                  </p:nvSpPr>
                  <p:spPr>
                    <a:xfrm>
                      <a:off x="3101408" y="1902783"/>
                      <a:ext cx="41966"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08" name="Straight Connector 1707">
                      <a:extLst>
                        <a:ext uri="{FF2B5EF4-FFF2-40B4-BE49-F238E27FC236}">
                          <a16:creationId xmlns:a16="http://schemas.microsoft.com/office/drawing/2014/main" id="{23B0F8A6-03C4-40C8-94BF-C5F4582447DB}"/>
                        </a:ext>
                      </a:extLst>
                    </p:cNvPr>
                    <p:cNvCxnSpPr>
                      <a:stCxn id="1707" idx="4"/>
                    </p:cNvCxnSpPr>
                    <p:nvPr/>
                  </p:nvCxnSpPr>
                  <p:spPr>
                    <a:xfrm>
                      <a:off x="3121552" y="1948177"/>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01" name="Group 584">
                    <a:extLst>
                      <a:ext uri="{FF2B5EF4-FFF2-40B4-BE49-F238E27FC236}">
                        <a16:creationId xmlns:a16="http://schemas.microsoft.com/office/drawing/2014/main" id="{C49DC62D-C815-46CF-A347-F35405C97D0C}"/>
                      </a:ext>
                    </a:extLst>
                  </p:cNvPr>
                  <p:cNvGrpSpPr>
                    <a:grpSpLocks/>
                  </p:cNvGrpSpPr>
                  <p:nvPr/>
                </p:nvGrpSpPr>
                <p:grpSpPr bwMode="auto">
                  <a:xfrm>
                    <a:off x="3162300" y="1895475"/>
                    <a:ext cx="45719" cy="118871"/>
                    <a:chOff x="3098006" y="1902619"/>
                    <a:chExt cx="45719" cy="118871"/>
                  </a:xfrm>
                  <a:grpFill/>
                </p:grpSpPr>
                <p:sp>
                  <p:nvSpPr>
                    <p:cNvPr id="1705" name="Oval 1704">
                      <a:extLst>
                        <a:ext uri="{FF2B5EF4-FFF2-40B4-BE49-F238E27FC236}">
                          <a16:creationId xmlns:a16="http://schemas.microsoft.com/office/drawing/2014/main" id="{17C0CF8E-832E-49FD-A680-0B3595204E0C}"/>
                        </a:ext>
                      </a:extLst>
                    </p:cNvPr>
                    <p:cNvSpPr/>
                    <p:nvPr/>
                  </p:nvSpPr>
                  <p:spPr>
                    <a:xfrm>
                      <a:off x="3109291" y="1902221"/>
                      <a:ext cx="35252"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06" name="Straight Connector 1705">
                      <a:extLst>
                        <a:ext uri="{FF2B5EF4-FFF2-40B4-BE49-F238E27FC236}">
                          <a16:creationId xmlns:a16="http://schemas.microsoft.com/office/drawing/2014/main" id="{AD4D4E2B-8545-4D0E-B40A-CD56708D330D}"/>
                        </a:ext>
                      </a:extLst>
                    </p:cNvPr>
                    <p:cNvCxnSpPr>
                      <a:stCxn id="1705" idx="4"/>
                    </p:cNvCxnSpPr>
                    <p:nvPr/>
                  </p:nvCxnSpPr>
                  <p:spPr>
                    <a:xfrm>
                      <a:off x="3129435" y="1945933"/>
                      <a:ext cx="1678"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02" name="Group 585">
                    <a:extLst>
                      <a:ext uri="{FF2B5EF4-FFF2-40B4-BE49-F238E27FC236}">
                        <a16:creationId xmlns:a16="http://schemas.microsoft.com/office/drawing/2014/main" id="{BDCFDE72-F570-481B-B858-7DCBF3989A75}"/>
                      </a:ext>
                    </a:extLst>
                  </p:cNvPr>
                  <p:cNvGrpSpPr>
                    <a:grpSpLocks/>
                  </p:cNvGrpSpPr>
                  <p:nvPr/>
                </p:nvGrpSpPr>
                <p:grpSpPr bwMode="auto">
                  <a:xfrm>
                    <a:off x="3238500" y="1895475"/>
                    <a:ext cx="45719" cy="118871"/>
                    <a:chOff x="3098006" y="1902619"/>
                    <a:chExt cx="45719" cy="118871"/>
                  </a:xfrm>
                  <a:grpFill/>
                </p:grpSpPr>
                <p:sp>
                  <p:nvSpPr>
                    <p:cNvPr id="1703" name="Oval 1702">
                      <a:extLst>
                        <a:ext uri="{FF2B5EF4-FFF2-40B4-BE49-F238E27FC236}">
                          <a16:creationId xmlns:a16="http://schemas.microsoft.com/office/drawing/2014/main" id="{FFF0FD0D-0E17-4AE7-BD9D-067E12A87181}"/>
                        </a:ext>
                      </a:extLst>
                    </p:cNvPr>
                    <p:cNvSpPr/>
                    <p:nvPr/>
                  </p:nvSpPr>
                  <p:spPr>
                    <a:xfrm>
                      <a:off x="3098559" y="1902221"/>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704" name="Straight Connector 1703">
                      <a:extLst>
                        <a:ext uri="{FF2B5EF4-FFF2-40B4-BE49-F238E27FC236}">
                          <a16:creationId xmlns:a16="http://schemas.microsoft.com/office/drawing/2014/main" id="{7D913D41-CBF4-478A-AB6F-EA2789B200CD}"/>
                        </a:ext>
                      </a:extLst>
                    </p:cNvPr>
                    <p:cNvCxnSpPr>
                      <a:stCxn id="1703" idx="4"/>
                    </p:cNvCxnSpPr>
                    <p:nvPr/>
                  </p:nvCxnSpPr>
                  <p:spPr>
                    <a:xfrm>
                      <a:off x="3122060" y="1945933"/>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686" name="Group 569">
                  <a:extLst>
                    <a:ext uri="{FF2B5EF4-FFF2-40B4-BE49-F238E27FC236}">
                      <a16:creationId xmlns:a16="http://schemas.microsoft.com/office/drawing/2014/main" id="{E9E04795-EEA8-45D1-83C5-133C46350E06}"/>
                    </a:ext>
                  </a:extLst>
                </p:cNvPr>
                <p:cNvGrpSpPr>
                  <a:grpSpLocks/>
                </p:cNvGrpSpPr>
                <p:nvPr/>
              </p:nvGrpSpPr>
              <p:grpSpPr bwMode="auto">
                <a:xfrm>
                  <a:off x="3276600" y="1905000"/>
                  <a:ext cx="160019" cy="128396"/>
                  <a:chOff x="3124200" y="1895475"/>
                  <a:chExt cx="160019" cy="128396"/>
                </a:xfrm>
                <a:grpFill/>
              </p:grpSpPr>
              <p:grpSp>
                <p:nvGrpSpPr>
                  <p:cNvPr id="1687" name="Group 570">
                    <a:extLst>
                      <a:ext uri="{FF2B5EF4-FFF2-40B4-BE49-F238E27FC236}">
                        <a16:creationId xmlns:a16="http://schemas.microsoft.com/office/drawing/2014/main" id="{975F4505-A0CD-40B9-A1F6-120E81587DF3}"/>
                      </a:ext>
                    </a:extLst>
                  </p:cNvPr>
                  <p:cNvGrpSpPr>
                    <a:grpSpLocks/>
                  </p:cNvGrpSpPr>
                  <p:nvPr/>
                </p:nvGrpSpPr>
                <p:grpSpPr bwMode="auto">
                  <a:xfrm>
                    <a:off x="3124200" y="1905000"/>
                    <a:ext cx="45719" cy="118871"/>
                    <a:chOff x="3098006" y="1902619"/>
                    <a:chExt cx="45719" cy="118871"/>
                  </a:xfrm>
                  <a:grpFill/>
                </p:grpSpPr>
                <p:sp>
                  <p:nvSpPr>
                    <p:cNvPr id="1697" name="Oval 580">
                      <a:extLst>
                        <a:ext uri="{FF2B5EF4-FFF2-40B4-BE49-F238E27FC236}">
                          <a16:creationId xmlns:a16="http://schemas.microsoft.com/office/drawing/2014/main" id="{8FA47BB8-B71B-40C4-8148-DEE328B63E9B}"/>
                        </a:ext>
                      </a:extLst>
                    </p:cNvPr>
                    <p:cNvSpPr/>
                    <p:nvPr/>
                  </p:nvSpPr>
                  <p:spPr>
                    <a:xfrm>
                      <a:off x="3109142" y="1903346"/>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98" name="Straight Connector 581">
                      <a:extLst>
                        <a:ext uri="{FF2B5EF4-FFF2-40B4-BE49-F238E27FC236}">
                          <a16:creationId xmlns:a16="http://schemas.microsoft.com/office/drawing/2014/main" id="{6BA58250-840A-419A-BD10-3012012AB2C5}"/>
                        </a:ext>
                      </a:extLst>
                    </p:cNvPr>
                    <p:cNvCxnSpPr/>
                    <p:nvPr/>
                  </p:nvCxnSpPr>
                  <p:spPr>
                    <a:xfrm>
                      <a:off x="3125928" y="1948739"/>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88" name="Group 571">
                    <a:extLst>
                      <a:ext uri="{FF2B5EF4-FFF2-40B4-BE49-F238E27FC236}">
                        <a16:creationId xmlns:a16="http://schemas.microsoft.com/office/drawing/2014/main" id="{C0F4E410-2A3B-4666-A924-0CE549F6E42D}"/>
                      </a:ext>
                    </a:extLst>
                  </p:cNvPr>
                  <p:cNvGrpSpPr>
                    <a:grpSpLocks/>
                  </p:cNvGrpSpPr>
                  <p:nvPr/>
                </p:nvGrpSpPr>
                <p:grpSpPr bwMode="auto">
                  <a:xfrm>
                    <a:off x="3200400" y="1905000"/>
                    <a:ext cx="45719" cy="118871"/>
                    <a:chOff x="3098006" y="1902619"/>
                    <a:chExt cx="45719" cy="118871"/>
                  </a:xfrm>
                  <a:grpFill/>
                </p:grpSpPr>
                <p:sp>
                  <p:nvSpPr>
                    <p:cNvPr id="1695" name="Oval 1694">
                      <a:extLst>
                        <a:ext uri="{FF2B5EF4-FFF2-40B4-BE49-F238E27FC236}">
                          <a16:creationId xmlns:a16="http://schemas.microsoft.com/office/drawing/2014/main" id="{27D4ACF5-62A4-45B1-880F-CC3C33AB87C6}"/>
                        </a:ext>
                      </a:extLst>
                    </p:cNvPr>
                    <p:cNvSpPr/>
                    <p:nvPr/>
                  </p:nvSpPr>
                  <p:spPr>
                    <a:xfrm>
                      <a:off x="3101767" y="1903346"/>
                      <a:ext cx="41967"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96" name="Straight Connector 1695">
                      <a:extLst>
                        <a:ext uri="{FF2B5EF4-FFF2-40B4-BE49-F238E27FC236}">
                          <a16:creationId xmlns:a16="http://schemas.microsoft.com/office/drawing/2014/main" id="{C3C3F3D5-4B07-4E4B-AD2E-AA5286110BB6}"/>
                        </a:ext>
                      </a:extLst>
                    </p:cNvPr>
                    <p:cNvCxnSpPr>
                      <a:stCxn id="1695" idx="4"/>
                    </p:cNvCxnSpPr>
                    <p:nvPr/>
                  </p:nvCxnSpPr>
                  <p:spPr>
                    <a:xfrm>
                      <a:off x="3121911" y="1948739"/>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89" name="Group 572">
                    <a:extLst>
                      <a:ext uri="{FF2B5EF4-FFF2-40B4-BE49-F238E27FC236}">
                        <a16:creationId xmlns:a16="http://schemas.microsoft.com/office/drawing/2014/main" id="{5D49F5C3-F3F8-4FD9-A7EF-9D1E19AA3928}"/>
                      </a:ext>
                    </a:extLst>
                  </p:cNvPr>
                  <p:cNvGrpSpPr>
                    <a:grpSpLocks/>
                  </p:cNvGrpSpPr>
                  <p:nvPr/>
                </p:nvGrpSpPr>
                <p:grpSpPr bwMode="auto">
                  <a:xfrm>
                    <a:off x="3162300" y="1895475"/>
                    <a:ext cx="45719" cy="118871"/>
                    <a:chOff x="3098006" y="1902619"/>
                    <a:chExt cx="45719" cy="118871"/>
                  </a:xfrm>
                  <a:grpFill/>
                </p:grpSpPr>
                <p:sp>
                  <p:nvSpPr>
                    <p:cNvPr id="1693" name="Oval 1692">
                      <a:extLst>
                        <a:ext uri="{FF2B5EF4-FFF2-40B4-BE49-F238E27FC236}">
                          <a16:creationId xmlns:a16="http://schemas.microsoft.com/office/drawing/2014/main" id="{DF210345-D233-48D5-8113-C20CFF9CB21C}"/>
                        </a:ext>
                      </a:extLst>
                    </p:cNvPr>
                    <p:cNvSpPr/>
                    <p:nvPr/>
                  </p:nvSpPr>
                  <p:spPr>
                    <a:xfrm>
                      <a:off x="3109650" y="1902783"/>
                      <a:ext cx="41967"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94" name="Straight Connector 1693">
                      <a:extLst>
                        <a:ext uri="{FF2B5EF4-FFF2-40B4-BE49-F238E27FC236}">
                          <a16:creationId xmlns:a16="http://schemas.microsoft.com/office/drawing/2014/main" id="{9A1C0974-7061-42AD-B1FE-F64E7A16C8BD}"/>
                        </a:ext>
                      </a:extLst>
                    </p:cNvPr>
                    <p:cNvCxnSpPr>
                      <a:stCxn id="1693" idx="4"/>
                    </p:cNvCxnSpPr>
                    <p:nvPr/>
                  </p:nvCxnSpPr>
                  <p:spPr>
                    <a:xfrm>
                      <a:off x="3129794" y="1948177"/>
                      <a:ext cx="1679"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90" name="Group 573">
                    <a:extLst>
                      <a:ext uri="{FF2B5EF4-FFF2-40B4-BE49-F238E27FC236}">
                        <a16:creationId xmlns:a16="http://schemas.microsoft.com/office/drawing/2014/main" id="{AECD5A1A-E932-4A08-B06B-E0F15AF71082}"/>
                      </a:ext>
                    </a:extLst>
                  </p:cNvPr>
                  <p:cNvGrpSpPr>
                    <a:grpSpLocks/>
                  </p:cNvGrpSpPr>
                  <p:nvPr/>
                </p:nvGrpSpPr>
                <p:grpSpPr bwMode="auto">
                  <a:xfrm>
                    <a:off x="3238500" y="1895475"/>
                    <a:ext cx="45719" cy="118871"/>
                    <a:chOff x="3098006" y="1902619"/>
                    <a:chExt cx="45719" cy="118871"/>
                  </a:xfrm>
                  <a:grpFill/>
                </p:grpSpPr>
                <p:sp>
                  <p:nvSpPr>
                    <p:cNvPr id="1691" name="Oval 1690">
                      <a:extLst>
                        <a:ext uri="{FF2B5EF4-FFF2-40B4-BE49-F238E27FC236}">
                          <a16:creationId xmlns:a16="http://schemas.microsoft.com/office/drawing/2014/main" id="{CE533A0F-1757-46A3-AAFA-6A5A436F7DFB}"/>
                        </a:ext>
                      </a:extLst>
                    </p:cNvPr>
                    <p:cNvSpPr/>
                    <p:nvPr/>
                  </p:nvSpPr>
                  <p:spPr>
                    <a:xfrm>
                      <a:off x="3105634" y="1902783"/>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92" name="Straight Connector 1691">
                      <a:extLst>
                        <a:ext uri="{FF2B5EF4-FFF2-40B4-BE49-F238E27FC236}">
                          <a16:creationId xmlns:a16="http://schemas.microsoft.com/office/drawing/2014/main" id="{C0F0A9A5-3900-48D0-8411-1CBBD17C9184}"/>
                        </a:ext>
                      </a:extLst>
                    </p:cNvPr>
                    <p:cNvCxnSpPr>
                      <a:stCxn id="1691" idx="4"/>
                    </p:cNvCxnSpPr>
                    <p:nvPr/>
                  </p:nvCxnSpPr>
                  <p:spPr>
                    <a:xfrm>
                      <a:off x="3122421" y="194817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5" name="Group 594">
                <a:extLst>
                  <a:ext uri="{FF2B5EF4-FFF2-40B4-BE49-F238E27FC236}">
                    <a16:creationId xmlns:a16="http://schemas.microsoft.com/office/drawing/2014/main" id="{92308994-1DA7-4D73-84D0-643DFDEE433B}"/>
                  </a:ext>
                </a:extLst>
              </p:cNvPr>
              <p:cNvGrpSpPr>
                <a:grpSpLocks/>
              </p:cNvGrpSpPr>
              <p:nvPr/>
            </p:nvGrpSpPr>
            <p:grpSpPr bwMode="auto">
              <a:xfrm>
                <a:off x="4979193" y="1881188"/>
                <a:ext cx="312419" cy="137921"/>
                <a:chOff x="3124200" y="1895475"/>
                <a:chExt cx="312419" cy="137921"/>
              </a:xfrm>
              <a:grpFill/>
            </p:grpSpPr>
            <p:grpSp>
              <p:nvGrpSpPr>
                <p:cNvPr id="1659" name="Group 595">
                  <a:extLst>
                    <a:ext uri="{FF2B5EF4-FFF2-40B4-BE49-F238E27FC236}">
                      <a16:creationId xmlns:a16="http://schemas.microsoft.com/office/drawing/2014/main" id="{71129AB6-0099-4C0C-AE2A-D2535FC46315}"/>
                    </a:ext>
                  </a:extLst>
                </p:cNvPr>
                <p:cNvGrpSpPr>
                  <a:grpSpLocks/>
                </p:cNvGrpSpPr>
                <p:nvPr/>
              </p:nvGrpSpPr>
              <p:grpSpPr bwMode="auto">
                <a:xfrm>
                  <a:off x="3124200" y="1895475"/>
                  <a:ext cx="160019" cy="128396"/>
                  <a:chOff x="3124200" y="1895475"/>
                  <a:chExt cx="160019" cy="128396"/>
                </a:xfrm>
                <a:grpFill/>
              </p:grpSpPr>
              <p:grpSp>
                <p:nvGrpSpPr>
                  <p:cNvPr id="1673" name="Group 609">
                    <a:extLst>
                      <a:ext uri="{FF2B5EF4-FFF2-40B4-BE49-F238E27FC236}">
                        <a16:creationId xmlns:a16="http://schemas.microsoft.com/office/drawing/2014/main" id="{37996A41-A94B-4476-845F-4758F104EAE0}"/>
                      </a:ext>
                    </a:extLst>
                  </p:cNvPr>
                  <p:cNvGrpSpPr>
                    <a:grpSpLocks/>
                  </p:cNvGrpSpPr>
                  <p:nvPr/>
                </p:nvGrpSpPr>
                <p:grpSpPr bwMode="auto">
                  <a:xfrm>
                    <a:off x="3124200" y="1905000"/>
                    <a:ext cx="45719" cy="118871"/>
                    <a:chOff x="3098006" y="1902619"/>
                    <a:chExt cx="45719" cy="118871"/>
                  </a:xfrm>
                  <a:grpFill/>
                </p:grpSpPr>
                <p:sp>
                  <p:nvSpPr>
                    <p:cNvPr id="1683" name="Oval 619">
                      <a:extLst>
                        <a:ext uri="{FF2B5EF4-FFF2-40B4-BE49-F238E27FC236}">
                          <a16:creationId xmlns:a16="http://schemas.microsoft.com/office/drawing/2014/main" id="{AD2C6AB3-1F38-4088-B25A-F2FF694D1A25}"/>
                        </a:ext>
                      </a:extLst>
                    </p:cNvPr>
                    <p:cNvSpPr/>
                    <p:nvPr/>
                  </p:nvSpPr>
                  <p:spPr>
                    <a:xfrm>
                      <a:off x="3101380" y="1905165"/>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84" name="Straight Connector 620">
                      <a:extLst>
                        <a:ext uri="{FF2B5EF4-FFF2-40B4-BE49-F238E27FC236}">
                          <a16:creationId xmlns:a16="http://schemas.microsoft.com/office/drawing/2014/main" id="{5F8E16DF-AC4A-4022-A3BB-1F9C43FB4FF2}"/>
                        </a:ext>
                      </a:extLst>
                    </p:cNvPr>
                    <p:cNvCxnSpPr/>
                    <p:nvPr/>
                  </p:nvCxnSpPr>
                  <p:spPr>
                    <a:xfrm>
                      <a:off x="3124882" y="194887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74" name="Group 610">
                    <a:extLst>
                      <a:ext uri="{FF2B5EF4-FFF2-40B4-BE49-F238E27FC236}">
                        <a16:creationId xmlns:a16="http://schemas.microsoft.com/office/drawing/2014/main" id="{A0187BE8-08C8-4227-A431-507B3144D247}"/>
                      </a:ext>
                    </a:extLst>
                  </p:cNvPr>
                  <p:cNvGrpSpPr>
                    <a:grpSpLocks/>
                  </p:cNvGrpSpPr>
                  <p:nvPr/>
                </p:nvGrpSpPr>
                <p:grpSpPr bwMode="auto">
                  <a:xfrm>
                    <a:off x="3200400" y="1905000"/>
                    <a:ext cx="45719" cy="118871"/>
                    <a:chOff x="3098006" y="1902619"/>
                    <a:chExt cx="45719" cy="118871"/>
                  </a:xfrm>
                  <a:grpFill/>
                </p:grpSpPr>
                <p:sp>
                  <p:nvSpPr>
                    <p:cNvPr id="1681" name="Oval 1680">
                      <a:extLst>
                        <a:ext uri="{FF2B5EF4-FFF2-40B4-BE49-F238E27FC236}">
                          <a16:creationId xmlns:a16="http://schemas.microsoft.com/office/drawing/2014/main" id="{6239850C-3479-4115-A662-312E2B5249EF}"/>
                        </a:ext>
                      </a:extLst>
                    </p:cNvPr>
                    <p:cNvSpPr/>
                    <p:nvPr/>
                  </p:nvSpPr>
                  <p:spPr>
                    <a:xfrm>
                      <a:off x="3100721" y="1905165"/>
                      <a:ext cx="35252"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82" name="Straight Connector 618">
                      <a:extLst>
                        <a:ext uri="{FF2B5EF4-FFF2-40B4-BE49-F238E27FC236}">
                          <a16:creationId xmlns:a16="http://schemas.microsoft.com/office/drawing/2014/main" id="{BA2ECD9E-7FCA-420D-A42B-24627068B5F9}"/>
                        </a:ext>
                      </a:extLst>
                    </p:cNvPr>
                    <p:cNvCxnSpPr>
                      <a:stCxn id="1681" idx="4"/>
                    </p:cNvCxnSpPr>
                    <p:nvPr/>
                  </p:nvCxnSpPr>
                  <p:spPr>
                    <a:xfrm>
                      <a:off x="3120866" y="194887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75" name="Group 611">
                    <a:extLst>
                      <a:ext uri="{FF2B5EF4-FFF2-40B4-BE49-F238E27FC236}">
                        <a16:creationId xmlns:a16="http://schemas.microsoft.com/office/drawing/2014/main" id="{8C121F8D-EBD7-484E-A326-E1583F687E72}"/>
                      </a:ext>
                    </a:extLst>
                  </p:cNvPr>
                  <p:cNvGrpSpPr>
                    <a:grpSpLocks/>
                  </p:cNvGrpSpPr>
                  <p:nvPr/>
                </p:nvGrpSpPr>
                <p:grpSpPr bwMode="auto">
                  <a:xfrm>
                    <a:off x="3162300" y="1895475"/>
                    <a:ext cx="45719" cy="118871"/>
                    <a:chOff x="3098006" y="1902619"/>
                    <a:chExt cx="45719" cy="118871"/>
                  </a:xfrm>
                  <a:grpFill/>
                </p:grpSpPr>
                <p:sp>
                  <p:nvSpPr>
                    <p:cNvPr id="1679" name="Oval 1678">
                      <a:extLst>
                        <a:ext uri="{FF2B5EF4-FFF2-40B4-BE49-F238E27FC236}">
                          <a16:creationId xmlns:a16="http://schemas.microsoft.com/office/drawing/2014/main" id="{169E8A71-1209-4DEB-805F-C5AC0D103915}"/>
                        </a:ext>
                      </a:extLst>
                    </p:cNvPr>
                    <p:cNvSpPr/>
                    <p:nvPr/>
                  </p:nvSpPr>
                  <p:spPr>
                    <a:xfrm>
                      <a:off x="3101890" y="1904603"/>
                      <a:ext cx="41966"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80" name="Straight Connector 1679">
                      <a:extLst>
                        <a:ext uri="{FF2B5EF4-FFF2-40B4-BE49-F238E27FC236}">
                          <a16:creationId xmlns:a16="http://schemas.microsoft.com/office/drawing/2014/main" id="{CD07D752-0C61-4FD0-8EEA-C0E12D13343D}"/>
                        </a:ext>
                      </a:extLst>
                    </p:cNvPr>
                    <p:cNvCxnSpPr>
                      <a:stCxn id="1679" idx="4"/>
                    </p:cNvCxnSpPr>
                    <p:nvPr/>
                  </p:nvCxnSpPr>
                  <p:spPr>
                    <a:xfrm>
                      <a:off x="3122034" y="1948315"/>
                      <a:ext cx="1678"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76" name="Group 612">
                    <a:extLst>
                      <a:ext uri="{FF2B5EF4-FFF2-40B4-BE49-F238E27FC236}">
                        <a16:creationId xmlns:a16="http://schemas.microsoft.com/office/drawing/2014/main" id="{40AD635A-1670-4984-A4C2-837211FFDF36}"/>
                      </a:ext>
                    </a:extLst>
                  </p:cNvPr>
                  <p:cNvGrpSpPr>
                    <a:grpSpLocks/>
                  </p:cNvGrpSpPr>
                  <p:nvPr/>
                </p:nvGrpSpPr>
                <p:grpSpPr bwMode="auto">
                  <a:xfrm>
                    <a:off x="3238500" y="1895475"/>
                    <a:ext cx="45719" cy="118871"/>
                    <a:chOff x="3098006" y="1902619"/>
                    <a:chExt cx="45719" cy="118871"/>
                  </a:xfrm>
                  <a:grpFill/>
                </p:grpSpPr>
                <p:sp>
                  <p:nvSpPr>
                    <p:cNvPr id="1677" name="Oval 1676">
                      <a:extLst>
                        <a:ext uri="{FF2B5EF4-FFF2-40B4-BE49-F238E27FC236}">
                          <a16:creationId xmlns:a16="http://schemas.microsoft.com/office/drawing/2014/main" id="{7315085F-F1D8-44DD-8057-CBA96DA78370}"/>
                        </a:ext>
                      </a:extLst>
                    </p:cNvPr>
                    <p:cNvSpPr/>
                    <p:nvPr/>
                  </p:nvSpPr>
                  <p:spPr>
                    <a:xfrm>
                      <a:off x="3097873" y="1904603"/>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78" name="Straight Connector 1677">
                      <a:extLst>
                        <a:ext uri="{FF2B5EF4-FFF2-40B4-BE49-F238E27FC236}">
                          <a16:creationId xmlns:a16="http://schemas.microsoft.com/office/drawing/2014/main" id="{B381F676-3C0A-48A5-9127-37D047BB5DF1}"/>
                        </a:ext>
                      </a:extLst>
                    </p:cNvPr>
                    <p:cNvCxnSpPr>
                      <a:stCxn id="1677" idx="4"/>
                    </p:cNvCxnSpPr>
                    <p:nvPr/>
                  </p:nvCxnSpPr>
                  <p:spPr>
                    <a:xfrm>
                      <a:off x="3121374" y="1948315"/>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660" name="Group 596">
                  <a:extLst>
                    <a:ext uri="{FF2B5EF4-FFF2-40B4-BE49-F238E27FC236}">
                      <a16:creationId xmlns:a16="http://schemas.microsoft.com/office/drawing/2014/main" id="{2EF4F4C0-93AD-46DC-820E-D9595E69CA43}"/>
                    </a:ext>
                  </a:extLst>
                </p:cNvPr>
                <p:cNvGrpSpPr>
                  <a:grpSpLocks/>
                </p:cNvGrpSpPr>
                <p:nvPr/>
              </p:nvGrpSpPr>
              <p:grpSpPr bwMode="auto">
                <a:xfrm>
                  <a:off x="3276600" y="1905000"/>
                  <a:ext cx="160019" cy="128396"/>
                  <a:chOff x="3124200" y="1895475"/>
                  <a:chExt cx="160019" cy="128396"/>
                </a:xfrm>
                <a:grpFill/>
              </p:grpSpPr>
              <p:grpSp>
                <p:nvGrpSpPr>
                  <p:cNvPr id="1661" name="Group 597">
                    <a:extLst>
                      <a:ext uri="{FF2B5EF4-FFF2-40B4-BE49-F238E27FC236}">
                        <a16:creationId xmlns:a16="http://schemas.microsoft.com/office/drawing/2014/main" id="{89D88531-B149-48A0-BE0E-0502F8EEA196}"/>
                      </a:ext>
                    </a:extLst>
                  </p:cNvPr>
                  <p:cNvGrpSpPr>
                    <a:grpSpLocks/>
                  </p:cNvGrpSpPr>
                  <p:nvPr/>
                </p:nvGrpSpPr>
                <p:grpSpPr bwMode="auto">
                  <a:xfrm>
                    <a:off x="3124200" y="1905000"/>
                    <a:ext cx="45719" cy="118871"/>
                    <a:chOff x="3098006" y="1902619"/>
                    <a:chExt cx="45719" cy="118871"/>
                  </a:xfrm>
                  <a:grpFill/>
                </p:grpSpPr>
                <p:sp>
                  <p:nvSpPr>
                    <p:cNvPr id="1671" name="Oval 607">
                      <a:extLst>
                        <a:ext uri="{FF2B5EF4-FFF2-40B4-BE49-F238E27FC236}">
                          <a16:creationId xmlns:a16="http://schemas.microsoft.com/office/drawing/2014/main" id="{E2222BEF-2779-453C-85E0-DE7AD27120FB}"/>
                        </a:ext>
                      </a:extLst>
                    </p:cNvPr>
                    <p:cNvSpPr/>
                    <p:nvPr/>
                  </p:nvSpPr>
                  <p:spPr>
                    <a:xfrm>
                      <a:off x="3101741" y="191245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72" name="Straight Connector 608">
                      <a:extLst>
                        <a:ext uri="{FF2B5EF4-FFF2-40B4-BE49-F238E27FC236}">
                          <a16:creationId xmlns:a16="http://schemas.microsoft.com/office/drawing/2014/main" id="{22D430FB-D6E4-4813-98B0-FE9265FE854D}"/>
                        </a:ext>
                      </a:extLst>
                    </p:cNvPr>
                    <p:cNvCxnSpPr/>
                    <p:nvPr/>
                  </p:nvCxnSpPr>
                  <p:spPr>
                    <a:xfrm>
                      <a:off x="3125242" y="1956165"/>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62" name="Group 598">
                    <a:extLst>
                      <a:ext uri="{FF2B5EF4-FFF2-40B4-BE49-F238E27FC236}">
                        <a16:creationId xmlns:a16="http://schemas.microsoft.com/office/drawing/2014/main" id="{7528A361-7F78-4AE5-BA63-B2C0C27BAEAC}"/>
                      </a:ext>
                    </a:extLst>
                  </p:cNvPr>
                  <p:cNvGrpSpPr>
                    <a:grpSpLocks/>
                  </p:cNvGrpSpPr>
                  <p:nvPr/>
                </p:nvGrpSpPr>
                <p:grpSpPr bwMode="auto">
                  <a:xfrm>
                    <a:off x="3200400" y="1905000"/>
                    <a:ext cx="45719" cy="118871"/>
                    <a:chOff x="3098006" y="1902619"/>
                    <a:chExt cx="45719" cy="118871"/>
                  </a:xfrm>
                  <a:grpFill/>
                </p:grpSpPr>
                <p:sp>
                  <p:nvSpPr>
                    <p:cNvPr id="1669" name="Oval 1668">
                      <a:extLst>
                        <a:ext uri="{FF2B5EF4-FFF2-40B4-BE49-F238E27FC236}">
                          <a16:creationId xmlns:a16="http://schemas.microsoft.com/office/drawing/2014/main" id="{2FB7CB91-AFD1-4137-B947-EB0CEF18154D}"/>
                        </a:ext>
                      </a:extLst>
                    </p:cNvPr>
                    <p:cNvSpPr/>
                    <p:nvPr/>
                  </p:nvSpPr>
                  <p:spPr>
                    <a:xfrm>
                      <a:off x="3101081" y="1912452"/>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70" name="Straight Connector 606">
                      <a:extLst>
                        <a:ext uri="{FF2B5EF4-FFF2-40B4-BE49-F238E27FC236}">
                          <a16:creationId xmlns:a16="http://schemas.microsoft.com/office/drawing/2014/main" id="{90DB2036-A446-43E6-959D-2862238BDED4}"/>
                        </a:ext>
                      </a:extLst>
                    </p:cNvPr>
                    <p:cNvCxnSpPr>
                      <a:stCxn id="1669" idx="4"/>
                    </p:cNvCxnSpPr>
                    <p:nvPr/>
                  </p:nvCxnSpPr>
                  <p:spPr>
                    <a:xfrm>
                      <a:off x="3121225" y="1956165"/>
                      <a:ext cx="1679"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63" name="Group 599">
                    <a:extLst>
                      <a:ext uri="{FF2B5EF4-FFF2-40B4-BE49-F238E27FC236}">
                        <a16:creationId xmlns:a16="http://schemas.microsoft.com/office/drawing/2014/main" id="{E49F4A88-4BE1-42E9-86C0-BD7459FEE2CB}"/>
                      </a:ext>
                    </a:extLst>
                  </p:cNvPr>
                  <p:cNvGrpSpPr>
                    <a:grpSpLocks/>
                  </p:cNvGrpSpPr>
                  <p:nvPr/>
                </p:nvGrpSpPr>
                <p:grpSpPr bwMode="auto">
                  <a:xfrm>
                    <a:off x="3162300" y="1895475"/>
                    <a:ext cx="45719" cy="118871"/>
                    <a:chOff x="3098006" y="1902619"/>
                    <a:chExt cx="45719" cy="118871"/>
                  </a:xfrm>
                  <a:grpFill/>
                </p:grpSpPr>
                <p:sp>
                  <p:nvSpPr>
                    <p:cNvPr id="1667" name="Oval 1666">
                      <a:extLst>
                        <a:ext uri="{FF2B5EF4-FFF2-40B4-BE49-F238E27FC236}">
                          <a16:creationId xmlns:a16="http://schemas.microsoft.com/office/drawing/2014/main" id="{587D4C95-9716-4E7F-A572-271488F6129F}"/>
                        </a:ext>
                      </a:extLst>
                    </p:cNvPr>
                    <p:cNvSpPr/>
                    <p:nvPr/>
                  </p:nvSpPr>
                  <p:spPr>
                    <a:xfrm>
                      <a:off x="3103929" y="1905165"/>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68" name="Straight Connector 1667">
                      <a:extLst>
                        <a:ext uri="{FF2B5EF4-FFF2-40B4-BE49-F238E27FC236}">
                          <a16:creationId xmlns:a16="http://schemas.microsoft.com/office/drawing/2014/main" id="{55F0C2C2-957F-48DA-884D-DBB6C3A7772F}"/>
                        </a:ext>
                      </a:extLst>
                    </p:cNvPr>
                    <p:cNvCxnSpPr>
                      <a:stCxn id="1667" idx="4"/>
                    </p:cNvCxnSpPr>
                    <p:nvPr/>
                  </p:nvCxnSpPr>
                  <p:spPr>
                    <a:xfrm>
                      <a:off x="3122393" y="1948878"/>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64" name="Group 600">
                    <a:extLst>
                      <a:ext uri="{FF2B5EF4-FFF2-40B4-BE49-F238E27FC236}">
                        <a16:creationId xmlns:a16="http://schemas.microsoft.com/office/drawing/2014/main" id="{9452EF67-8298-4806-AC5A-40A1915BEB77}"/>
                      </a:ext>
                    </a:extLst>
                  </p:cNvPr>
                  <p:cNvGrpSpPr>
                    <a:grpSpLocks/>
                  </p:cNvGrpSpPr>
                  <p:nvPr/>
                </p:nvGrpSpPr>
                <p:grpSpPr bwMode="auto">
                  <a:xfrm>
                    <a:off x="3238500" y="1895475"/>
                    <a:ext cx="45719" cy="118871"/>
                    <a:chOff x="3098006" y="1902619"/>
                    <a:chExt cx="45719" cy="118871"/>
                  </a:xfrm>
                  <a:grpFill/>
                </p:grpSpPr>
                <p:sp>
                  <p:nvSpPr>
                    <p:cNvPr id="1665" name="Oval 1664">
                      <a:extLst>
                        <a:ext uri="{FF2B5EF4-FFF2-40B4-BE49-F238E27FC236}">
                          <a16:creationId xmlns:a16="http://schemas.microsoft.com/office/drawing/2014/main" id="{4664062B-E1CA-41B4-A50D-9325AD8C0F4E}"/>
                        </a:ext>
                      </a:extLst>
                    </p:cNvPr>
                    <p:cNvSpPr/>
                    <p:nvPr/>
                  </p:nvSpPr>
                  <p:spPr>
                    <a:xfrm>
                      <a:off x="3098233" y="1905165"/>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66" name="Straight Connector 1665">
                      <a:extLst>
                        <a:ext uri="{FF2B5EF4-FFF2-40B4-BE49-F238E27FC236}">
                          <a16:creationId xmlns:a16="http://schemas.microsoft.com/office/drawing/2014/main" id="{C889E0DF-DFEA-490E-821C-2FB5EE4C2008}"/>
                        </a:ext>
                      </a:extLst>
                    </p:cNvPr>
                    <p:cNvCxnSpPr>
                      <a:stCxn id="1665" idx="4"/>
                    </p:cNvCxnSpPr>
                    <p:nvPr/>
                  </p:nvCxnSpPr>
                  <p:spPr>
                    <a:xfrm>
                      <a:off x="3121735" y="194887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6" name="Group 621">
                <a:extLst>
                  <a:ext uri="{FF2B5EF4-FFF2-40B4-BE49-F238E27FC236}">
                    <a16:creationId xmlns:a16="http://schemas.microsoft.com/office/drawing/2014/main" id="{4FC3D76C-F261-47DF-9E56-3900BCEC7C15}"/>
                  </a:ext>
                </a:extLst>
              </p:cNvPr>
              <p:cNvGrpSpPr>
                <a:grpSpLocks/>
              </p:cNvGrpSpPr>
              <p:nvPr/>
            </p:nvGrpSpPr>
            <p:grpSpPr bwMode="auto">
              <a:xfrm>
                <a:off x="5286374" y="1878807"/>
                <a:ext cx="312419" cy="137921"/>
                <a:chOff x="3124200" y="1895475"/>
                <a:chExt cx="312419" cy="137921"/>
              </a:xfrm>
              <a:grpFill/>
            </p:grpSpPr>
            <p:grpSp>
              <p:nvGrpSpPr>
                <p:cNvPr id="1633" name="Group 622">
                  <a:extLst>
                    <a:ext uri="{FF2B5EF4-FFF2-40B4-BE49-F238E27FC236}">
                      <a16:creationId xmlns:a16="http://schemas.microsoft.com/office/drawing/2014/main" id="{F67A20E8-A5B2-4EC0-8039-B1290A5CFDB6}"/>
                    </a:ext>
                  </a:extLst>
                </p:cNvPr>
                <p:cNvGrpSpPr>
                  <a:grpSpLocks/>
                </p:cNvGrpSpPr>
                <p:nvPr/>
              </p:nvGrpSpPr>
              <p:grpSpPr bwMode="auto">
                <a:xfrm>
                  <a:off x="3124200" y="1895475"/>
                  <a:ext cx="160019" cy="128396"/>
                  <a:chOff x="3124200" y="1895475"/>
                  <a:chExt cx="160019" cy="128396"/>
                </a:xfrm>
                <a:grpFill/>
              </p:grpSpPr>
              <p:grpSp>
                <p:nvGrpSpPr>
                  <p:cNvPr id="1647" name="Group 636">
                    <a:extLst>
                      <a:ext uri="{FF2B5EF4-FFF2-40B4-BE49-F238E27FC236}">
                        <a16:creationId xmlns:a16="http://schemas.microsoft.com/office/drawing/2014/main" id="{D1683FA4-9B35-4112-A5B4-1626AEE94C25}"/>
                      </a:ext>
                    </a:extLst>
                  </p:cNvPr>
                  <p:cNvGrpSpPr>
                    <a:grpSpLocks/>
                  </p:cNvGrpSpPr>
                  <p:nvPr/>
                </p:nvGrpSpPr>
                <p:grpSpPr bwMode="auto">
                  <a:xfrm>
                    <a:off x="3124200" y="1905000"/>
                    <a:ext cx="45719" cy="118871"/>
                    <a:chOff x="3098006" y="1902619"/>
                    <a:chExt cx="45719" cy="118871"/>
                  </a:xfrm>
                  <a:grpFill/>
                </p:grpSpPr>
                <p:sp>
                  <p:nvSpPr>
                    <p:cNvPr id="1657" name="Oval 646">
                      <a:extLst>
                        <a:ext uri="{FF2B5EF4-FFF2-40B4-BE49-F238E27FC236}">
                          <a16:creationId xmlns:a16="http://schemas.microsoft.com/office/drawing/2014/main" id="{F8A19CEA-A9BC-480A-92AE-62048D6EC47E}"/>
                        </a:ext>
                      </a:extLst>
                    </p:cNvPr>
                    <p:cNvSpPr/>
                    <p:nvPr/>
                  </p:nvSpPr>
                  <p:spPr>
                    <a:xfrm>
                      <a:off x="3098040" y="1902501"/>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58" name="Straight Connector 647">
                      <a:extLst>
                        <a:ext uri="{FF2B5EF4-FFF2-40B4-BE49-F238E27FC236}">
                          <a16:creationId xmlns:a16="http://schemas.microsoft.com/office/drawing/2014/main" id="{A2C8F571-E7D3-4119-AF19-F44D03FABFB6}"/>
                        </a:ext>
                      </a:extLst>
                    </p:cNvPr>
                    <p:cNvCxnSpPr/>
                    <p:nvPr/>
                  </p:nvCxnSpPr>
                  <p:spPr>
                    <a:xfrm>
                      <a:off x="3121541"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48" name="Group 637">
                    <a:extLst>
                      <a:ext uri="{FF2B5EF4-FFF2-40B4-BE49-F238E27FC236}">
                        <a16:creationId xmlns:a16="http://schemas.microsoft.com/office/drawing/2014/main" id="{81670387-E8B6-4578-ACE6-4DAF0DE396DF}"/>
                      </a:ext>
                    </a:extLst>
                  </p:cNvPr>
                  <p:cNvGrpSpPr>
                    <a:grpSpLocks/>
                  </p:cNvGrpSpPr>
                  <p:nvPr/>
                </p:nvGrpSpPr>
                <p:grpSpPr bwMode="auto">
                  <a:xfrm>
                    <a:off x="3200400" y="1905000"/>
                    <a:ext cx="45719" cy="118871"/>
                    <a:chOff x="3098006" y="1902619"/>
                    <a:chExt cx="45719" cy="118871"/>
                  </a:xfrm>
                  <a:grpFill/>
                </p:grpSpPr>
                <p:sp>
                  <p:nvSpPr>
                    <p:cNvPr id="1655" name="Oval 644">
                      <a:extLst>
                        <a:ext uri="{FF2B5EF4-FFF2-40B4-BE49-F238E27FC236}">
                          <a16:creationId xmlns:a16="http://schemas.microsoft.com/office/drawing/2014/main" id="{E18F75D4-C2CD-4715-B25B-1CE65DD4703B}"/>
                        </a:ext>
                      </a:extLst>
                    </p:cNvPr>
                    <p:cNvSpPr/>
                    <p:nvPr/>
                  </p:nvSpPr>
                  <p:spPr>
                    <a:xfrm>
                      <a:off x="3097380" y="1902501"/>
                      <a:ext cx="38610"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56" name="Straight Connector 645">
                      <a:extLst>
                        <a:ext uri="{FF2B5EF4-FFF2-40B4-BE49-F238E27FC236}">
                          <a16:creationId xmlns:a16="http://schemas.microsoft.com/office/drawing/2014/main" id="{A841DF64-4EF3-4AEF-8E7D-FFCA9E9FE8C9}"/>
                        </a:ext>
                      </a:extLst>
                    </p:cNvPr>
                    <p:cNvCxnSpPr/>
                    <p:nvPr/>
                  </p:nvCxnSpPr>
                  <p:spPr>
                    <a:xfrm>
                      <a:off x="3120881"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49" name="Group 638">
                    <a:extLst>
                      <a:ext uri="{FF2B5EF4-FFF2-40B4-BE49-F238E27FC236}">
                        <a16:creationId xmlns:a16="http://schemas.microsoft.com/office/drawing/2014/main" id="{1A85211A-6DD6-43D8-B0F1-C5662487DCA9}"/>
                      </a:ext>
                    </a:extLst>
                  </p:cNvPr>
                  <p:cNvGrpSpPr>
                    <a:grpSpLocks/>
                  </p:cNvGrpSpPr>
                  <p:nvPr/>
                </p:nvGrpSpPr>
                <p:grpSpPr bwMode="auto">
                  <a:xfrm>
                    <a:off x="3162300" y="1895475"/>
                    <a:ext cx="45719" cy="118871"/>
                    <a:chOff x="3098006" y="1902619"/>
                    <a:chExt cx="45719" cy="118871"/>
                  </a:xfrm>
                  <a:grpFill/>
                </p:grpSpPr>
                <p:sp>
                  <p:nvSpPr>
                    <p:cNvPr id="1653" name="Oval 1652">
                      <a:extLst>
                        <a:ext uri="{FF2B5EF4-FFF2-40B4-BE49-F238E27FC236}">
                          <a16:creationId xmlns:a16="http://schemas.microsoft.com/office/drawing/2014/main" id="{5DF6997B-71C7-4E05-9B1C-7DA59229FE14}"/>
                        </a:ext>
                      </a:extLst>
                    </p:cNvPr>
                    <p:cNvSpPr/>
                    <p:nvPr/>
                  </p:nvSpPr>
                  <p:spPr>
                    <a:xfrm>
                      <a:off x="3098548" y="1901939"/>
                      <a:ext cx="4532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54" name="Straight Connector 1653">
                      <a:extLst>
                        <a:ext uri="{FF2B5EF4-FFF2-40B4-BE49-F238E27FC236}">
                          <a16:creationId xmlns:a16="http://schemas.microsoft.com/office/drawing/2014/main" id="{90A700CD-B8AB-47E2-95BE-163D868A572C}"/>
                        </a:ext>
                      </a:extLst>
                    </p:cNvPr>
                    <p:cNvCxnSpPr>
                      <a:stCxn id="1653" idx="4"/>
                    </p:cNvCxnSpPr>
                    <p:nvPr/>
                  </p:nvCxnSpPr>
                  <p:spPr>
                    <a:xfrm>
                      <a:off x="3122050" y="194060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50" name="Group 639">
                    <a:extLst>
                      <a:ext uri="{FF2B5EF4-FFF2-40B4-BE49-F238E27FC236}">
                        <a16:creationId xmlns:a16="http://schemas.microsoft.com/office/drawing/2014/main" id="{CE3961BE-CCB5-4CD8-A33B-C4D7C8650783}"/>
                      </a:ext>
                    </a:extLst>
                  </p:cNvPr>
                  <p:cNvGrpSpPr>
                    <a:grpSpLocks/>
                  </p:cNvGrpSpPr>
                  <p:nvPr/>
                </p:nvGrpSpPr>
                <p:grpSpPr bwMode="auto">
                  <a:xfrm>
                    <a:off x="3238500" y="1895475"/>
                    <a:ext cx="45719" cy="118871"/>
                    <a:chOff x="3098006" y="1902619"/>
                    <a:chExt cx="45719" cy="118871"/>
                  </a:xfrm>
                  <a:grpFill/>
                </p:grpSpPr>
                <p:sp>
                  <p:nvSpPr>
                    <p:cNvPr id="1651" name="Oval 1650">
                      <a:extLst>
                        <a:ext uri="{FF2B5EF4-FFF2-40B4-BE49-F238E27FC236}">
                          <a16:creationId xmlns:a16="http://schemas.microsoft.com/office/drawing/2014/main" id="{191798DD-40C1-49A0-8F67-92946B833EDB}"/>
                        </a:ext>
                      </a:extLst>
                    </p:cNvPr>
                    <p:cNvSpPr/>
                    <p:nvPr/>
                  </p:nvSpPr>
                  <p:spPr>
                    <a:xfrm>
                      <a:off x="3097890" y="1901939"/>
                      <a:ext cx="45324"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52" name="Straight Connector 1651">
                      <a:extLst>
                        <a:ext uri="{FF2B5EF4-FFF2-40B4-BE49-F238E27FC236}">
                          <a16:creationId xmlns:a16="http://schemas.microsoft.com/office/drawing/2014/main" id="{121C70A8-59E9-421A-9474-E3077E3671BA}"/>
                        </a:ext>
                      </a:extLst>
                    </p:cNvPr>
                    <p:cNvCxnSpPr>
                      <a:stCxn id="1651" idx="4"/>
                    </p:cNvCxnSpPr>
                    <p:nvPr/>
                  </p:nvCxnSpPr>
                  <p:spPr>
                    <a:xfrm>
                      <a:off x="3121391" y="194060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634" name="Group 623">
                  <a:extLst>
                    <a:ext uri="{FF2B5EF4-FFF2-40B4-BE49-F238E27FC236}">
                      <a16:creationId xmlns:a16="http://schemas.microsoft.com/office/drawing/2014/main" id="{734A39F8-2DAB-4D71-A661-30F37C47B604}"/>
                    </a:ext>
                  </a:extLst>
                </p:cNvPr>
                <p:cNvGrpSpPr>
                  <a:grpSpLocks/>
                </p:cNvGrpSpPr>
                <p:nvPr/>
              </p:nvGrpSpPr>
              <p:grpSpPr bwMode="auto">
                <a:xfrm>
                  <a:off x="3276600" y="1905000"/>
                  <a:ext cx="160019" cy="128396"/>
                  <a:chOff x="3124200" y="1895475"/>
                  <a:chExt cx="160019" cy="128396"/>
                </a:xfrm>
                <a:grpFill/>
              </p:grpSpPr>
              <p:grpSp>
                <p:nvGrpSpPr>
                  <p:cNvPr id="1635" name="Group 624">
                    <a:extLst>
                      <a:ext uri="{FF2B5EF4-FFF2-40B4-BE49-F238E27FC236}">
                        <a16:creationId xmlns:a16="http://schemas.microsoft.com/office/drawing/2014/main" id="{1CE758F9-11C1-4DE5-B6C8-B5E8E0E2A27E}"/>
                      </a:ext>
                    </a:extLst>
                  </p:cNvPr>
                  <p:cNvGrpSpPr>
                    <a:grpSpLocks/>
                  </p:cNvGrpSpPr>
                  <p:nvPr/>
                </p:nvGrpSpPr>
                <p:grpSpPr bwMode="auto">
                  <a:xfrm>
                    <a:off x="3124200" y="1905000"/>
                    <a:ext cx="45719" cy="118871"/>
                    <a:chOff x="3098006" y="1902619"/>
                    <a:chExt cx="45719" cy="118871"/>
                  </a:xfrm>
                  <a:grpFill/>
                </p:grpSpPr>
                <p:sp>
                  <p:nvSpPr>
                    <p:cNvPr id="1645" name="Oval 634">
                      <a:extLst>
                        <a:ext uri="{FF2B5EF4-FFF2-40B4-BE49-F238E27FC236}">
                          <a16:creationId xmlns:a16="http://schemas.microsoft.com/office/drawing/2014/main" id="{9C5E0901-A854-4FB9-9BD8-A77DFFC9A155}"/>
                        </a:ext>
                      </a:extLst>
                    </p:cNvPr>
                    <p:cNvSpPr/>
                    <p:nvPr/>
                  </p:nvSpPr>
                  <p:spPr>
                    <a:xfrm>
                      <a:off x="3098399" y="190306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46" name="Straight Connector 635">
                      <a:extLst>
                        <a:ext uri="{FF2B5EF4-FFF2-40B4-BE49-F238E27FC236}">
                          <a16:creationId xmlns:a16="http://schemas.microsoft.com/office/drawing/2014/main" id="{D2D279B6-6418-4B0A-9F88-FC7E95128F73}"/>
                        </a:ext>
                      </a:extLst>
                    </p:cNvPr>
                    <p:cNvCxnSpPr/>
                    <p:nvPr/>
                  </p:nvCxnSpPr>
                  <p:spPr>
                    <a:xfrm>
                      <a:off x="3121901"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36" name="Group 625">
                    <a:extLst>
                      <a:ext uri="{FF2B5EF4-FFF2-40B4-BE49-F238E27FC236}">
                        <a16:creationId xmlns:a16="http://schemas.microsoft.com/office/drawing/2014/main" id="{3C666B57-A96C-42CC-B05B-00718E03078D}"/>
                      </a:ext>
                    </a:extLst>
                  </p:cNvPr>
                  <p:cNvGrpSpPr>
                    <a:grpSpLocks/>
                  </p:cNvGrpSpPr>
                  <p:nvPr/>
                </p:nvGrpSpPr>
                <p:grpSpPr bwMode="auto">
                  <a:xfrm>
                    <a:off x="3200400" y="1905000"/>
                    <a:ext cx="45719" cy="118871"/>
                    <a:chOff x="3098006" y="1902619"/>
                    <a:chExt cx="45719" cy="118871"/>
                  </a:xfrm>
                  <a:grpFill/>
                </p:grpSpPr>
                <p:sp>
                  <p:nvSpPr>
                    <p:cNvPr id="1643" name="Oval 632">
                      <a:extLst>
                        <a:ext uri="{FF2B5EF4-FFF2-40B4-BE49-F238E27FC236}">
                          <a16:creationId xmlns:a16="http://schemas.microsoft.com/office/drawing/2014/main" id="{05947812-D4D7-4232-A550-53497CFE4364}"/>
                        </a:ext>
                      </a:extLst>
                    </p:cNvPr>
                    <p:cNvSpPr/>
                    <p:nvPr/>
                  </p:nvSpPr>
                  <p:spPr>
                    <a:xfrm>
                      <a:off x="3097741" y="1903064"/>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44" name="Straight Connector 633">
                      <a:extLst>
                        <a:ext uri="{FF2B5EF4-FFF2-40B4-BE49-F238E27FC236}">
                          <a16:creationId xmlns:a16="http://schemas.microsoft.com/office/drawing/2014/main" id="{25E11CBA-9E31-49FA-B5B3-4711D954F603}"/>
                        </a:ext>
                      </a:extLst>
                    </p:cNvPr>
                    <p:cNvCxnSpPr/>
                    <p:nvPr/>
                  </p:nvCxnSpPr>
                  <p:spPr>
                    <a:xfrm>
                      <a:off x="3121242" y="1948458"/>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37" name="Group 626">
                    <a:extLst>
                      <a:ext uri="{FF2B5EF4-FFF2-40B4-BE49-F238E27FC236}">
                        <a16:creationId xmlns:a16="http://schemas.microsoft.com/office/drawing/2014/main" id="{49F68D83-CB25-4870-99B7-777E686CE87E}"/>
                      </a:ext>
                    </a:extLst>
                  </p:cNvPr>
                  <p:cNvGrpSpPr>
                    <a:grpSpLocks/>
                  </p:cNvGrpSpPr>
                  <p:nvPr/>
                </p:nvGrpSpPr>
                <p:grpSpPr bwMode="auto">
                  <a:xfrm>
                    <a:off x="3162300" y="1895475"/>
                    <a:ext cx="45719" cy="118871"/>
                    <a:chOff x="3098006" y="1902619"/>
                    <a:chExt cx="45719" cy="118871"/>
                  </a:xfrm>
                  <a:grpFill/>
                </p:grpSpPr>
                <p:sp>
                  <p:nvSpPr>
                    <p:cNvPr id="1641" name="Oval 1640">
                      <a:extLst>
                        <a:ext uri="{FF2B5EF4-FFF2-40B4-BE49-F238E27FC236}">
                          <a16:creationId xmlns:a16="http://schemas.microsoft.com/office/drawing/2014/main" id="{3CAAA834-D8EC-40F3-B71D-FE34AFD304F7}"/>
                        </a:ext>
                      </a:extLst>
                    </p:cNvPr>
                    <p:cNvSpPr/>
                    <p:nvPr/>
                  </p:nvSpPr>
                  <p:spPr>
                    <a:xfrm>
                      <a:off x="3105624" y="1902501"/>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42" name="Straight Connector 1641">
                      <a:extLst>
                        <a:ext uri="{FF2B5EF4-FFF2-40B4-BE49-F238E27FC236}">
                          <a16:creationId xmlns:a16="http://schemas.microsoft.com/office/drawing/2014/main" id="{7CCD371E-287A-4EFE-AE4B-2B937223FE5A}"/>
                        </a:ext>
                      </a:extLst>
                    </p:cNvPr>
                    <p:cNvCxnSpPr>
                      <a:stCxn id="1641" idx="4"/>
                    </p:cNvCxnSpPr>
                    <p:nvPr/>
                  </p:nvCxnSpPr>
                  <p:spPr>
                    <a:xfrm>
                      <a:off x="3122410"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38" name="Group 627">
                    <a:extLst>
                      <a:ext uri="{FF2B5EF4-FFF2-40B4-BE49-F238E27FC236}">
                        <a16:creationId xmlns:a16="http://schemas.microsoft.com/office/drawing/2014/main" id="{1174CBE1-577C-4A24-A7D3-0EC1667F414B}"/>
                      </a:ext>
                    </a:extLst>
                  </p:cNvPr>
                  <p:cNvGrpSpPr>
                    <a:grpSpLocks/>
                  </p:cNvGrpSpPr>
                  <p:nvPr/>
                </p:nvGrpSpPr>
                <p:grpSpPr bwMode="auto">
                  <a:xfrm>
                    <a:off x="3238500" y="1895475"/>
                    <a:ext cx="45719" cy="118871"/>
                    <a:chOff x="3098006" y="1902619"/>
                    <a:chExt cx="45719" cy="118871"/>
                  </a:xfrm>
                  <a:grpFill/>
                </p:grpSpPr>
                <p:sp>
                  <p:nvSpPr>
                    <p:cNvPr id="1639" name="Oval 1638">
                      <a:extLst>
                        <a:ext uri="{FF2B5EF4-FFF2-40B4-BE49-F238E27FC236}">
                          <a16:creationId xmlns:a16="http://schemas.microsoft.com/office/drawing/2014/main" id="{A4335D55-9B21-4484-AC40-AFE908A22AD2}"/>
                        </a:ext>
                      </a:extLst>
                    </p:cNvPr>
                    <p:cNvSpPr/>
                    <p:nvPr/>
                  </p:nvSpPr>
                  <p:spPr>
                    <a:xfrm>
                      <a:off x="3098249" y="1902501"/>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40" name="Straight Connector 1639">
                      <a:extLst>
                        <a:ext uri="{FF2B5EF4-FFF2-40B4-BE49-F238E27FC236}">
                          <a16:creationId xmlns:a16="http://schemas.microsoft.com/office/drawing/2014/main" id="{F502E530-4AD4-46C8-9D6C-965ED04FFBC4}"/>
                        </a:ext>
                      </a:extLst>
                    </p:cNvPr>
                    <p:cNvCxnSpPr>
                      <a:stCxn id="1639" idx="4"/>
                    </p:cNvCxnSpPr>
                    <p:nvPr/>
                  </p:nvCxnSpPr>
                  <p:spPr>
                    <a:xfrm>
                      <a:off x="3121751" y="194789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7" name="Group 648">
                <a:extLst>
                  <a:ext uri="{FF2B5EF4-FFF2-40B4-BE49-F238E27FC236}">
                    <a16:creationId xmlns:a16="http://schemas.microsoft.com/office/drawing/2014/main" id="{F5CA398C-1762-40FA-BF77-FF52E64FEEA8}"/>
                  </a:ext>
                </a:extLst>
              </p:cNvPr>
              <p:cNvGrpSpPr>
                <a:grpSpLocks/>
              </p:cNvGrpSpPr>
              <p:nvPr/>
            </p:nvGrpSpPr>
            <p:grpSpPr bwMode="auto">
              <a:xfrm>
                <a:off x="5586664" y="1874620"/>
                <a:ext cx="312419" cy="137921"/>
                <a:chOff x="3124200" y="1895475"/>
                <a:chExt cx="312419" cy="137921"/>
              </a:xfrm>
              <a:grpFill/>
            </p:grpSpPr>
            <p:grpSp>
              <p:nvGrpSpPr>
                <p:cNvPr id="1607" name="Group 649">
                  <a:extLst>
                    <a:ext uri="{FF2B5EF4-FFF2-40B4-BE49-F238E27FC236}">
                      <a16:creationId xmlns:a16="http://schemas.microsoft.com/office/drawing/2014/main" id="{0246A67C-4654-4CB7-8F9D-999621901ED7}"/>
                    </a:ext>
                  </a:extLst>
                </p:cNvPr>
                <p:cNvGrpSpPr>
                  <a:grpSpLocks/>
                </p:cNvGrpSpPr>
                <p:nvPr/>
              </p:nvGrpSpPr>
              <p:grpSpPr bwMode="auto">
                <a:xfrm>
                  <a:off x="3124200" y="1895475"/>
                  <a:ext cx="160019" cy="128396"/>
                  <a:chOff x="3124200" y="1895475"/>
                  <a:chExt cx="160019" cy="128396"/>
                </a:xfrm>
                <a:grpFill/>
              </p:grpSpPr>
              <p:grpSp>
                <p:nvGrpSpPr>
                  <p:cNvPr id="1621" name="Group 712">
                    <a:extLst>
                      <a:ext uri="{FF2B5EF4-FFF2-40B4-BE49-F238E27FC236}">
                        <a16:creationId xmlns:a16="http://schemas.microsoft.com/office/drawing/2014/main" id="{7DAB0C7A-F515-4C3F-9D03-9EBBDEF76476}"/>
                      </a:ext>
                    </a:extLst>
                  </p:cNvPr>
                  <p:cNvGrpSpPr>
                    <a:grpSpLocks/>
                  </p:cNvGrpSpPr>
                  <p:nvPr/>
                </p:nvGrpSpPr>
                <p:grpSpPr bwMode="auto">
                  <a:xfrm>
                    <a:off x="3124200" y="1905000"/>
                    <a:ext cx="45719" cy="118871"/>
                    <a:chOff x="3098006" y="1902619"/>
                    <a:chExt cx="45719" cy="118871"/>
                  </a:xfrm>
                  <a:grpFill/>
                </p:grpSpPr>
                <p:sp>
                  <p:nvSpPr>
                    <p:cNvPr id="1631" name="Oval 1630">
                      <a:extLst>
                        <a:ext uri="{FF2B5EF4-FFF2-40B4-BE49-F238E27FC236}">
                          <a16:creationId xmlns:a16="http://schemas.microsoft.com/office/drawing/2014/main" id="{E3CF786B-B9D0-4783-9569-5C59DAE78858}"/>
                        </a:ext>
                      </a:extLst>
                    </p:cNvPr>
                    <p:cNvSpPr/>
                    <p:nvPr/>
                  </p:nvSpPr>
                  <p:spPr>
                    <a:xfrm>
                      <a:off x="3098232"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32" name="Straight Connector 1631">
                      <a:extLst>
                        <a:ext uri="{FF2B5EF4-FFF2-40B4-BE49-F238E27FC236}">
                          <a16:creationId xmlns:a16="http://schemas.microsoft.com/office/drawing/2014/main" id="{076FAD16-A2CF-4D9A-A0D8-4A2F8A2E2E5A}"/>
                        </a:ext>
                      </a:extLst>
                    </p:cNvPr>
                    <p:cNvCxnSpPr>
                      <a:stCxn id="1631" idx="4"/>
                    </p:cNvCxnSpPr>
                    <p:nvPr/>
                  </p:nvCxnSpPr>
                  <p:spPr>
                    <a:xfrm>
                      <a:off x="312173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22" name="Group 713">
                    <a:extLst>
                      <a:ext uri="{FF2B5EF4-FFF2-40B4-BE49-F238E27FC236}">
                        <a16:creationId xmlns:a16="http://schemas.microsoft.com/office/drawing/2014/main" id="{A04A6ECE-F55D-40E6-8D71-B92FD1ABA1B9}"/>
                      </a:ext>
                    </a:extLst>
                  </p:cNvPr>
                  <p:cNvGrpSpPr>
                    <a:grpSpLocks/>
                  </p:cNvGrpSpPr>
                  <p:nvPr/>
                </p:nvGrpSpPr>
                <p:grpSpPr bwMode="auto">
                  <a:xfrm>
                    <a:off x="3200400" y="1905000"/>
                    <a:ext cx="45719" cy="118871"/>
                    <a:chOff x="3098006" y="1902619"/>
                    <a:chExt cx="45719" cy="118871"/>
                  </a:xfrm>
                  <a:grpFill/>
                </p:grpSpPr>
                <p:sp>
                  <p:nvSpPr>
                    <p:cNvPr id="1629" name="Oval 1628">
                      <a:extLst>
                        <a:ext uri="{FF2B5EF4-FFF2-40B4-BE49-F238E27FC236}">
                          <a16:creationId xmlns:a16="http://schemas.microsoft.com/office/drawing/2014/main" id="{3E9B758A-43CE-44BE-8EAB-72D68523AC46}"/>
                        </a:ext>
                      </a:extLst>
                    </p:cNvPr>
                    <p:cNvSpPr/>
                    <p:nvPr/>
                  </p:nvSpPr>
                  <p:spPr>
                    <a:xfrm>
                      <a:off x="3097574"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30" name="Straight Connector 1629">
                      <a:extLst>
                        <a:ext uri="{FF2B5EF4-FFF2-40B4-BE49-F238E27FC236}">
                          <a16:creationId xmlns:a16="http://schemas.microsoft.com/office/drawing/2014/main" id="{19897BF9-A275-48ED-8BAB-0F84469C6017}"/>
                        </a:ext>
                      </a:extLst>
                    </p:cNvPr>
                    <p:cNvCxnSpPr>
                      <a:stCxn id="1629" idx="4"/>
                    </p:cNvCxnSpPr>
                    <p:nvPr/>
                  </p:nvCxnSpPr>
                  <p:spPr>
                    <a:xfrm>
                      <a:off x="3121075"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23" name="Group 714">
                    <a:extLst>
                      <a:ext uri="{FF2B5EF4-FFF2-40B4-BE49-F238E27FC236}">
                        <a16:creationId xmlns:a16="http://schemas.microsoft.com/office/drawing/2014/main" id="{3B7FA735-BC38-459A-BA9A-B8EB0AD40D1F}"/>
                      </a:ext>
                    </a:extLst>
                  </p:cNvPr>
                  <p:cNvGrpSpPr>
                    <a:grpSpLocks/>
                  </p:cNvGrpSpPr>
                  <p:nvPr/>
                </p:nvGrpSpPr>
                <p:grpSpPr bwMode="auto">
                  <a:xfrm>
                    <a:off x="3162300" y="1895475"/>
                    <a:ext cx="45719" cy="118871"/>
                    <a:chOff x="3098006" y="1902619"/>
                    <a:chExt cx="45719" cy="118871"/>
                  </a:xfrm>
                  <a:grpFill/>
                </p:grpSpPr>
                <p:sp>
                  <p:nvSpPr>
                    <p:cNvPr id="1627" name="Oval 1626">
                      <a:extLst>
                        <a:ext uri="{FF2B5EF4-FFF2-40B4-BE49-F238E27FC236}">
                          <a16:creationId xmlns:a16="http://schemas.microsoft.com/office/drawing/2014/main" id="{AA8618EE-F850-49FD-9721-7550B45DE3E7}"/>
                        </a:ext>
                      </a:extLst>
                    </p:cNvPr>
                    <p:cNvSpPr/>
                    <p:nvPr/>
                  </p:nvSpPr>
                  <p:spPr>
                    <a:xfrm>
                      <a:off x="3098742"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28" name="Straight Connector 1627">
                      <a:extLst>
                        <a:ext uri="{FF2B5EF4-FFF2-40B4-BE49-F238E27FC236}">
                          <a16:creationId xmlns:a16="http://schemas.microsoft.com/office/drawing/2014/main" id="{9AF3EA06-AA00-45E7-A65D-8AC2C4A22F79}"/>
                        </a:ext>
                      </a:extLst>
                    </p:cNvPr>
                    <p:cNvCxnSpPr>
                      <a:stCxn id="1627" idx="4"/>
                    </p:cNvCxnSpPr>
                    <p:nvPr/>
                  </p:nvCxnSpPr>
                  <p:spPr>
                    <a:xfrm>
                      <a:off x="312224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24" name="Group 715">
                    <a:extLst>
                      <a:ext uri="{FF2B5EF4-FFF2-40B4-BE49-F238E27FC236}">
                        <a16:creationId xmlns:a16="http://schemas.microsoft.com/office/drawing/2014/main" id="{D0983E75-91BB-4DBA-8D6D-D51E5D515B9F}"/>
                      </a:ext>
                    </a:extLst>
                  </p:cNvPr>
                  <p:cNvGrpSpPr>
                    <a:grpSpLocks/>
                  </p:cNvGrpSpPr>
                  <p:nvPr/>
                </p:nvGrpSpPr>
                <p:grpSpPr bwMode="auto">
                  <a:xfrm>
                    <a:off x="3238500" y="1895475"/>
                    <a:ext cx="45719" cy="118871"/>
                    <a:chOff x="3098006" y="1902619"/>
                    <a:chExt cx="45719" cy="118871"/>
                  </a:xfrm>
                  <a:grpFill/>
                </p:grpSpPr>
                <p:sp>
                  <p:nvSpPr>
                    <p:cNvPr id="1625" name="Oval 1624">
                      <a:extLst>
                        <a:ext uri="{FF2B5EF4-FFF2-40B4-BE49-F238E27FC236}">
                          <a16:creationId xmlns:a16="http://schemas.microsoft.com/office/drawing/2014/main" id="{6AB0A4D9-F649-4F91-B39E-3599C26FDD8A}"/>
                        </a:ext>
                      </a:extLst>
                    </p:cNvPr>
                    <p:cNvSpPr/>
                    <p:nvPr/>
                  </p:nvSpPr>
                  <p:spPr>
                    <a:xfrm>
                      <a:off x="3098082"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26" name="Straight Connector 1625">
                      <a:extLst>
                        <a:ext uri="{FF2B5EF4-FFF2-40B4-BE49-F238E27FC236}">
                          <a16:creationId xmlns:a16="http://schemas.microsoft.com/office/drawing/2014/main" id="{99D6C047-887E-4C74-81F7-2B2072FAC53E}"/>
                        </a:ext>
                      </a:extLst>
                    </p:cNvPr>
                    <p:cNvCxnSpPr>
                      <a:stCxn id="1625" idx="4"/>
                    </p:cNvCxnSpPr>
                    <p:nvPr/>
                  </p:nvCxnSpPr>
                  <p:spPr>
                    <a:xfrm>
                      <a:off x="312158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608" name="Group 650">
                  <a:extLst>
                    <a:ext uri="{FF2B5EF4-FFF2-40B4-BE49-F238E27FC236}">
                      <a16:creationId xmlns:a16="http://schemas.microsoft.com/office/drawing/2014/main" id="{23EFF75A-B765-4B15-A7F3-267E5BD3D70E}"/>
                    </a:ext>
                  </a:extLst>
                </p:cNvPr>
                <p:cNvGrpSpPr>
                  <a:grpSpLocks/>
                </p:cNvGrpSpPr>
                <p:nvPr/>
              </p:nvGrpSpPr>
              <p:grpSpPr bwMode="auto">
                <a:xfrm>
                  <a:off x="3276600" y="1905000"/>
                  <a:ext cx="160019" cy="128396"/>
                  <a:chOff x="3124200" y="1895475"/>
                  <a:chExt cx="160019" cy="128396"/>
                </a:xfrm>
                <a:grpFill/>
              </p:grpSpPr>
              <p:grpSp>
                <p:nvGrpSpPr>
                  <p:cNvPr id="1609" name="Group 651">
                    <a:extLst>
                      <a:ext uri="{FF2B5EF4-FFF2-40B4-BE49-F238E27FC236}">
                        <a16:creationId xmlns:a16="http://schemas.microsoft.com/office/drawing/2014/main" id="{23FC2FA0-8BE5-48FE-A459-88416D8ED0FE}"/>
                      </a:ext>
                    </a:extLst>
                  </p:cNvPr>
                  <p:cNvGrpSpPr>
                    <a:grpSpLocks/>
                  </p:cNvGrpSpPr>
                  <p:nvPr/>
                </p:nvGrpSpPr>
                <p:grpSpPr bwMode="auto">
                  <a:xfrm>
                    <a:off x="3124200" y="1905000"/>
                    <a:ext cx="45719" cy="118871"/>
                    <a:chOff x="3098006" y="1902619"/>
                    <a:chExt cx="45719" cy="118871"/>
                  </a:xfrm>
                  <a:grpFill/>
                </p:grpSpPr>
                <p:sp>
                  <p:nvSpPr>
                    <p:cNvPr id="1619" name="Oval 1618">
                      <a:extLst>
                        <a:ext uri="{FF2B5EF4-FFF2-40B4-BE49-F238E27FC236}">
                          <a16:creationId xmlns:a16="http://schemas.microsoft.com/office/drawing/2014/main" id="{682A8986-2A19-427C-9060-547C66C8302C}"/>
                        </a:ext>
                      </a:extLst>
                    </p:cNvPr>
                    <p:cNvSpPr/>
                    <p:nvPr/>
                  </p:nvSpPr>
                  <p:spPr>
                    <a:xfrm>
                      <a:off x="3098593" y="1910613"/>
                      <a:ext cx="45324"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20" name="Straight Connector 1619">
                      <a:extLst>
                        <a:ext uri="{FF2B5EF4-FFF2-40B4-BE49-F238E27FC236}">
                          <a16:creationId xmlns:a16="http://schemas.microsoft.com/office/drawing/2014/main" id="{DE2EEB10-4660-4281-883E-484C791504C7}"/>
                        </a:ext>
                      </a:extLst>
                    </p:cNvPr>
                    <p:cNvCxnSpPr>
                      <a:stCxn id="1619" idx="4"/>
                    </p:cNvCxnSpPr>
                    <p:nvPr/>
                  </p:nvCxnSpPr>
                  <p:spPr>
                    <a:xfrm>
                      <a:off x="312209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10" name="Group 652">
                    <a:extLst>
                      <a:ext uri="{FF2B5EF4-FFF2-40B4-BE49-F238E27FC236}">
                        <a16:creationId xmlns:a16="http://schemas.microsoft.com/office/drawing/2014/main" id="{853C2242-46AC-4335-ACAF-B57A531E5242}"/>
                      </a:ext>
                    </a:extLst>
                  </p:cNvPr>
                  <p:cNvGrpSpPr>
                    <a:grpSpLocks/>
                  </p:cNvGrpSpPr>
                  <p:nvPr/>
                </p:nvGrpSpPr>
                <p:grpSpPr bwMode="auto">
                  <a:xfrm>
                    <a:off x="3200400" y="1905000"/>
                    <a:ext cx="45719" cy="118871"/>
                    <a:chOff x="3098006" y="1902619"/>
                    <a:chExt cx="45719" cy="118871"/>
                  </a:xfrm>
                  <a:grpFill/>
                </p:grpSpPr>
                <p:sp>
                  <p:nvSpPr>
                    <p:cNvPr id="1617" name="Oval 1616">
                      <a:extLst>
                        <a:ext uri="{FF2B5EF4-FFF2-40B4-BE49-F238E27FC236}">
                          <a16:creationId xmlns:a16="http://schemas.microsoft.com/office/drawing/2014/main" id="{19E6CD0A-ACF3-4845-8BCF-72AB4AFAF6F8}"/>
                        </a:ext>
                      </a:extLst>
                    </p:cNvPr>
                    <p:cNvSpPr/>
                    <p:nvPr/>
                  </p:nvSpPr>
                  <p:spPr>
                    <a:xfrm>
                      <a:off x="3097933" y="1910613"/>
                      <a:ext cx="4532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18" name="Straight Connector 1617">
                      <a:extLst>
                        <a:ext uri="{FF2B5EF4-FFF2-40B4-BE49-F238E27FC236}">
                          <a16:creationId xmlns:a16="http://schemas.microsoft.com/office/drawing/2014/main" id="{27275434-F4E1-406D-9683-99190411E7CD}"/>
                        </a:ext>
                      </a:extLst>
                    </p:cNvPr>
                    <p:cNvCxnSpPr>
                      <a:stCxn id="1617" idx="4"/>
                    </p:cNvCxnSpPr>
                    <p:nvPr/>
                  </p:nvCxnSpPr>
                  <p:spPr>
                    <a:xfrm>
                      <a:off x="312143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11" name="Group 653">
                    <a:extLst>
                      <a:ext uri="{FF2B5EF4-FFF2-40B4-BE49-F238E27FC236}">
                        <a16:creationId xmlns:a16="http://schemas.microsoft.com/office/drawing/2014/main" id="{E53B4BE6-F6C7-4AEB-A8A8-227955E26566}"/>
                      </a:ext>
                    </a:extLst>
                  </p:cNvPr>
                  <p:cNvGrpSpPr>
                    <a:grpSpLocks/>
                  </p:cNvGrpSpPr>
                  <p:nvPr/>
                </p:nvGrpSpPr>
                <p:grpSpPr bwMode="auto">
                  <a:xfrm>
                    <a:off x="3162300" y="1895475"/>
                    <a:ext cx="45719" cy="118871"/>
                    <a:chOff x="3098006" y="1902619"/>
                    <a:chExt cx="45719" cy="118871"/>
                  </a:xfrm>
                  <a:grpFill/>
                </p:grpSpPr>
                <p:sp>
                  <p:nvSpPr>
                    <p:cNvPr id="1615" name="Oval 1614">
                      <a:extLst>
                        <a:ext uri="{FF2B5EF4-FFF2-40B4-BE49-F238E27FC236}">
                          <a16:creationId xmlns:a16="http://schemas.microsoft.com/office/drawing/2014/main" id="{509B93FE-5369-425E-83D6-0F978F6216F3}"/>
                        </a:ext>
                      </a:extLst>
                    </p:cNvPr>
                    <p:cNvSpPr/>
                    <p:nvPr/>
                  </p:nvSpPr>
                  <p:spPr>
                    <a:xfrm>
                      <a:off x="3105816" y="1903325"/>
                      <a:ext cx="38610"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16" name="Straight Connector 1615">
                      <a:extLst>
                        <a:ext uri="{FF2B5EF4-FFF2-40B4-BE49-F238E27FC236}">
                          <a16:creationId xmlns:a16="http://schemas.microsoft.com/office/drawing/2014/main" id="{65C076B0-F5EA-454C-9B8D-4A868B262AD1}"/>
                        </a:ext>
                      </a:extLst>
                    </p:cNvPr>
                    <p:cNvCxnSpPr>
                      <a:stCxn id="1615" idx="4"/>
                    </p:cNvCxnSpPr>
                    <p:nvPr/>
                  </p:nvCxnSpPr>
                  <p:spPr>
                    <a:xfrm>
                      <a:off x="3129318"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12" name="Group 654">
                    <a:extLst>
                      <a:ext uri="{FF2B5EF4-FFF2-40B4-BE49-F238E27FC236}">
                        <a16:creationId xmlns:a16="http://schemas.microsoft.com/office/drawing/2014/main" id="{B0BBD6AC-D5FC-445B-B5C6-07E82188EB9C}"/>
                      </a:ext>
                    </a:extLst>
                  </p:cNvPr>
                  <p:cNvGrpSpPr>
                    <a:grpSpLocks/>
                  </p:cNvGrpSpPr>
                  <p:nvPr/>
                </p:nvGrpSpPr>
                <p:grpSpPr bwMode="auto">
                  <a:xfrm>
                    <a:off x="3238500" y="1895475"/>
                    <a:ext cx="45719" cy="118871"/>
                    <a:chOff x="3098006" y="1902619"/>
                    <a:chExt cx="45719" cy="118871"/>
                  </a:xfrm>
                  <a:grpFill/>
                </p:grpSpPr>
                <p:sp>
                  <p:nvSpPr>
                    <p:cNvPr id="1613" name="Oval 1612">
                      <a:extLst>
                        <a:ext uri="{FF2B5EF4-FFF2-40B4-BE49-F238E27FC236}">
                          <a16:creationId xmlns:a16="http://schemas.microsoft.com/office/drawing/2014/main" id="{572693FD-A41A-47AA-B7FB-F634F247163C}"/>
                        </a:ext>
                      </a:extLst>
                    </p:cNvPr>
                    <p:cNvSpPr/>
                    <p:nvPr/>
                  </p:nvSpPr>
                  <p:spPr>
                    <a:xfrm>
                      <a:off x="3098443"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14" name="Straight Connector 1613">
                      <a:extLst>
                        <a:ext uri="{FF2B5EF4-FFF2-40B4-BE49-F238E27FC236}">
                          <a16:creationId xmlns:a16="http://schemas.microsoft.com/office/drawing/2014/main" id="{5A16C089-C756-4BCC-A842-CCB96661B59D}"/>
                        </a:ext>
                      </a:extLst>
                    </p:cNvPr>
                    <p:cNvCxnSpPr>
                      <a:stCxn id="1613" idx="4"/>
                    </p:cNvCxnSpPr>
                    <p:nvPr/>
                  </p:nvCxnSpPr>
                  <p:spPr>
                    <a:xfrm>
                      <a:off x="312194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8" name="Group 675">
                <a:extLst>
                  <a:ext uri="{FF2B5EF4-FFF2-40B4-BE49-F238E27FC236}">
                    <a16:creationId xmlns:a16="http://schemas.microsoft.com/office/drawing/2014/main" id="{1221EC60-2CA9-4E54-A555-1B72C4F97897}"/>
                  </a:ext>
                </a:extLst>
              </p:cNvPr>
              <p:cNvGrpSpPr>
                <a:grpSpLocks/>
              </p:cNvGrpSpPr>
              <p:nvPr/>
            </p:nvGrpSpPr>
            <p:grpSpPr bwMode="auto">
              <a:xfrm>
                <a:off x="5893845" y="1872239"/>
                <a:ext cx="312419" cy="137921"/>
                <a:chOff x="3124200" y="1895475"/>
                <a:chExt cx="312419" cy="137921"/>
              </a:xfrm>
              <a:grpFill/>
            </p:grpSpPr>
            <p:grpSp>
              <p:nvGrpSpPr>
                <p:cNvPr id="1581" name="Group 676">
                  <a:extLst>
                    <a:ext uri="{FF2B5EF4-FFF2-40B4-BE49-F238E27FC236}">
                      <a16:creationId xmlns:a16="http://schemas.microsoft.com/office/drawing/2014/main" id="{F7D8EAF3-89FC-40E5-8F7B-5EAE04AAB347}"/>
                    </a:ext>
                  </a:extLst>
                </p:cNvPr>
                <p:cNvGrpSpPr>
                  <a:grpSpLocks/>
                </p:cNvGrpSpPr>
                <p:nvPr/>
              </p:nvGrpSpPr>
              <p:grpSpPr bwMode="auto">
                <a:xfrm>
                  <a:off x="3124200" y="1895475"/>
                  <a:ext cx="160019" cy="128396"/>
                  <a:chOff x="3124200" y="1895475"/>
                  <a:chExt cx="160019" cy="128396"/>
                </a:xfrm>
                <a:grpFill/>
              </p:grpSpPr>
              <p:grpSp>
                <p:nvGrpSpPr>
                  <p:cNvPr id="1595" name="Group 690">
                    <a:extLst>
                      <a:ext uri="{FF2B5EF4-FFF2-40B4-BE49-F238E27FC236}">
                        <a16:creationId xmlns:a16="http://schemas.microsoft.com/office/drawing/2014/main" id="{86E9640D-4FD1-408F-86C6-797549C40931}"/>
                      </a:ext>
                    </a:extLst>
                  </p:cNvPr>
                  <p:cNvGrpSpPr>
                    <a:grpSpLocks/>
                  </p:cNvGrpSpPr>
                  <p:nvPr/>
                </p:nvGrpSpPr>
                <p:grpSpPr bwMode="auto">
                  <a:xfrm>
                    <a:off x="3124200" y="1905000"/>
                    <a:ext cx="45719" cy="118871"/>
                    <a:chOff x="3098006" y="1902619"/>
                    <a:chExt cx="45719" cy="118871"/>
                  </a:xfrm>
                  <a:grpFill/>
                </p:grpSpPr>
                <p:sp>
                  <p:nvSpPr>
                    <p:cNvPr id="1605" name="Oval 1604">
                      <a:extLst>
                        <a:ext uri="{FF2B5EF4-FFF2-40B4-BE49-F238E27FC236}">
                          <a16:creationId xmlns:a16="http://schemas.microsoft.com/office/drawing/2014/main" id="{BA726B90-3C4F-4711-AD02-6E2995F6578C}"/>
                        </a:ext>
                      </a:extLst>
                    </p:cNvPr>
                    <p:cNvSpPr/>
                    <p:nvPr/>
                  </p:nvSpPr>
                  <p:spPr>
                    <a:xfrm>
                      <a:off x="3098249" y="1902345"/>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06" name="Straight Connector 1605">
                      <a:extLst>
                        <a:ext uri="{FF2B5EF4-FFF2-40B4-BE49-F238E27FC236}">
                          <a16:creationId xmlns:a16="http://schemas.microsoft.com/office/drawing/2014/main" id="{F66E4460-63FA-410F-B464-999D9EDDD72C}"/>
                        </a:ext>
                      </a:extLst>
                    </p:cNvPr>
                    <p:cNvCxnSpPr>
                      <a:stCxn id="1605" idx="4"/>
                    </p:cNvCxnSpPr>
                    <p:nvPr/>
                  </p:nvCxnSpPr>
                  <p:spPr>
                    <a:xfrm>
                      <a:off x="3123429"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96" name="Group 691">
                    <a:extLst>
                      <a:ext uri="{FF2B5EF4-FFF2-40B4-BE49-F238E27FC236}">
                        <a16:creationId xmlns:a16="http://schemas.microsoft.com/office/drawing/2014/main" id="{505CADEB-476D-4666-A79F-F88879834BDB}"/>
                      </a:ext>
                    </a:extLst>
                  </p:cNvPr>
                  <p:cNvGrpSpPr>
                    <a:grpSpLocks/>
                  </p:cNvGrpSpPr>
                  <p:nvPr/>
                </p:nvGrpSpPr>
                <p:grpSpPr bwMode="auto">
                  <a:xfrm>
                    <a:off x="3200400" y="1905000"/>
                    <a:ext cx="45719" cy="118871"/>
                    <a:chOff x="3098006" y="1902619"/>
                    <a:chExt cx="45719" cy="118871"/>
                  </a:xfrm>
                  <a:grpFill/>
                </p:grpSpPr>
                <p:sp>
                  <p:nvSpPr>
                    <p:cNvPr id="1603" name="Oval 1602">
                      <a:extLst>
                        <a:ext uri="{FF2B5EF4-FFF2-40B4-BE49-F238E27FC236}">
                          <a16:creationId xmlns:a16="http://schemas.microsoft.com/office/drawing/2014/main" id="{12119C65-F0A1-4A1F-B9EA-A1DEC7EFFA96}"/>
                        </a:ext>
                      </a:extLst>
                    </p:cNvPr>
                    <p:cNvSpPr/>
                    <p:nvPr/>
                  </p:nvSpPr>
                  <p:spPr>
                    <a:xfrm>
                      <a:off x="3097589" y="1902345"/>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04" name="Straight Connector 1603">
                      <a:extLst>
                        <a:ext uri="{FF2B5EF4-FFF2-40B4-BE49-F238E27FC236}">
                          <a16:creationId xmlns:a16="http://schemas.microsoft.com/office/drawing/2014/main" id="{5628EE5C-737B-4A85-AF3E-6402D70E982F}"/>
                        </a:ext>
                      </a:extLst>
                    </p:cNvPr>
                    <p:cNvCxnSpPr>
                      <a:stCxn id="1603" idx="4"/>
                    </p:cNvCxnSpPr>
                    <p:nvPr/>
                  </p:nvCxnSpPr>
                  <p:spPr>
                    <a:xfrm>
                      <a:off x="3121091" y="1946057"/>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97" name="Group 692">
                    <a:extLst>
                      <a:ext uri="{FF2B5EF4-FFF2-40B4-BE49-F238E27FC236}">
                        <a16:creationId xmlns:a16="http://schemas.microsoft.com/office/drawing/2014/main" id="{19022BFA-BC96-4CDF-89AD-44708989193D}"/>
                      </a:ext>
                    </a:extLst>
                  </p:cNvPr>
                  <p:cNvGrpSpPr>
                    <a:grpSpLocks/>
                  </p:cNvGrpSpPr>
                  <p:nvPr/>
                </p:nvGrpSpPr>
                <p:grpSpPr bwMode="auto">
                  <a:xfrm>
                    <a:off x="3162300" y="1895475"/>
                    <a:ext cx="45719" cy="118871"/>
                    <a:chOff x="3098006" y="1902619"/>
                    <a:chExt cx="45719" cy="118871"/>
                  </a:xfrm>
                  <a:grpFill/>
                </p:grpSpPr>
                <p:sp>
                  <p:nvSpPr>
                    <p:cNvPr id="1601" name="Oval 1600">
                      <a:extLst>
                        <a:ext uri="{FF2B5EF4-FFF2-40B4-BE49-F238E27FC236}">
                          <a16:creationId xmlns:a16="http://schemas.microsoft.com/office/drawing/2014/main" id="{CEF8EAAE-CBE6-4A41-B31C-00A6E10C59F1}"/>
                        </a:ext>
                      </a:extLst>
                    </p:cNvPr>
                    <p:cNvSpPr/>
                    <p:nvPr/>
                  </p:nvSpPr>
                  <p:spPr>
                    <a:xfrm>
                      <a:off x="3098758" y="1901782"/>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02" name="Straight Connector 1601">
                      <a:extLst>
                        <a:ext uri="{FF2B5EF4-FFF2-40B4-BE49-F238E27FC236}">
                          <a16:creationId xmlns:a16="http://schemas.microsoft.com/office/drawing/2014/main" id="{57467022-5704-45C8-B520-086074B0F95C}"/>
                        </a:ext>
                      </a:extLst>
                    </p:cNvPr>
                    <p:cNvCxnSpPr>
                      <a:stCxn id="1601" idx="4"/>
                    </p:cNvCxnSpPr>
                    <p:nvPr/>
                  </p:nvCxnSpPr>
                  <p:spPr>
                    <a:xfrm>
                      <a:off x="3122259" y="1938770"/>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98" name="Group 693">
                    <a:extLst>
                      <a:ext uri="{FF2B5EF4-FFF2-40B4-BE49-F238E27FC236}">
                        <a16:creationId xmlns:a16="http://schemas.microsoft.com/office/drawing/2014/main" id="{C9E83A4E-45A4-42A2-8950-73D18638CD70}"/>
                      </a:ext>
                    </a:extLst>
                  </p:cNvPr>
                  <p:cNvGrpSpPr>
                    <a:grpSpLocks/>
                  </p:cNvGrpSpPr>
                  <p:nvPr/>
                </p:nvGrpSpPr>
                <p:grpSpPr bwMode="auto">
                  <a:xfrm>
                    <a:off x="3238500" y="1895475"/>
                    <a:ext cx="45719" cy="118871"/>
                    <a:chOff x="3098006" y="1902619"/>
                    <a:chExt cx="45719" cy="118871"/>
                  </a:xfrm>
                  <a:grpFill/>
                </p:grpSpPr>
                <p:sp>
                  <p:nvSpPr>
                    <p:cNvPr id="1599" name="Oval 1598">
                      <a:extLst>
                        <a:ext uri="{FF2B5EF4-FFF2-40B4-BE49-F238E27FC236}">
                          <a16:creationId xmlns:a16="http://schemas.microsoft.com/office/drawing/2014/main" id="{019E5536-825D-466D-8AAA-00B8AECDFB81}"/>
                        </a:ext>
                      </a:extLst>
                    </p:cNvPr>
                    <p:cNvSpPr/>
                    <p:nvPr/>
                  </p:nvSpPr>
                  <p:spPr>
                    <a:xfrm>
                      <a:off x="3096420" y="1901782"/>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600" name="Straight Connector 1599">
                      <a:extLst>
                        <a:ext uri="{FF2B5EF4-FFF2-40B4-BE49-F238E27FC236}">
                          <a16:creationId xmlns:a16="http://schemas.microsoft.com/office/drawing/2014/main" id="{884C34D8-D6A2-4131-8DB4-B5D535B52BE0}"/>
                        </a:ext>
                      </a:extLst>
                    </p:cNvPr>
                    <p:cNvCxnSpPr>
                      <a:stCxn id="1599" idx="4"/>
                    </p:cNvCxnSpPr>
                    <p:nvPr/>
                  </p:nvCxnSpPr>
                  <p:spPr>
                    <a:xfrm>
                      <a:off x="3121600" y="19387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82" name="Group 677">
                  <a:extLst>
                    <a:ext uri="{FF2B5EF4-FFF2-40B4-BE49-F238E27FC236}">
                      <a16:creationId xmlns:a16="http://schemas.microsoft.com/office/drawing/2014/main" id="{9A8B390D-214C-4BBB-910E-F4F70A78F004}"/>
                    </a:ext>
                  </a:extLst>
                </p:cNvPr>
                <p:cNvGrpSpPr>
                  <a:grpSpLocks/>
                </p:cNvGrpSpPr>
                <p:nvPr/>
              </p:nvGrpSpPr>
              <p:grpSpPr bwMode="auto">
                <a:xfrm>
                  <a:off x="3276600" y="1905000"/>
                  <a:ext cx="160019" cy="128396"/>
                  <a:chOff x="3124200" y="1895475"/>
                  <a:chExt cx="160019" cy="128396"/>
                </a:xfrm>
                <a:grpFill/>
              </p:grpSpPr>
              <p:grpSp>
                <p:nvGrpSpPr>
                  <p:cNvPr id="1583" name="Group 678">
                    <a:extLst>
                      <a:ext uri="{FF2B5EF4-FFF2-40B4-BE49-F238E27FC236}">
                        <a16:creationId xmlns:a16="http://schemas.microsoft.com/office/drawing/2014/main" id="{1D050323-C705-4EC6-AB0F-C76E79F2C449}"/>
                      </a:ext>
                    </a:extLst>
                  </p:cNvPr>
                  <p:cNvGrpSpPr>
                    <a:grpSpLocks/>
                  </p:cNvGrpSpPr>
                  <p:nvPr/>
                </p:nvGrpSpPr>
                <p:grpSpPr bwMode="auto">
                  <a:xfrm>
                    <a:off x="3124200" y="1905000"/>
                    <a:ext cx="45719" cy="118871"/>
                    <a:chOff x="3098006" y="1902619"/>
                    <a:chExt cx="45719" cy="118871"/>
                  </a:xfrm>
                  <a:grpFill/>
                </p:grpSpPr>
                <p:sp>
                  <p:nvSpPr>
                    <p:cNvPr id="1593" name="Oval 1592">
                      <a:extLst>
                        <a:ext uri="{FF2B5EF4-FFF2-40B4-BE49-F238E27FC236}">
                          <a16:creationId xmlns:a16="http://schemas.microsoft.com/office/drawing/2014/main" id="{6B71EC9E-A853-40ED-859E-03A458F606A6}"/>
                        </a:ext>
                      </a:extLst>
                    </p:cNvPr>
                    <p:cNvSpPr/>
                    <p:nvPr/>
                  </p:nvSpPr>
                  <p:spPr>
                    <a:xfrm>
                      <a:off x="3098609" y="1902907"/>
                      <a:ext cx="48682"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94" name="Straight Connector 1593">
                      <a:extLst>
                        <a:ext uri="{FF2B5EF4-FFF2-40B4-BE49-F238E27FC236}">
                          <a16:creationId xmlns:a16="http://schemas.microsoft.com/office/drawing/2014/main" id="{2BC36F97-0F02-4CD5-BC4A-26C547208ECC}"/>
                        </a:ext>
                      </a:extLst>
                    </p:cNvPr>
                    <p:cNvCxnSpPr>
                      <a:stCxn id="1593" idx="4"/>
                    </p:cNvCxnSpPr>
                    <p:nvPr/>
                  </p:nvCxnSpPr>
                  <p:spPr>
                    <a:xfrm>
                      <a:off x="3123789"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84" name="Group 679">
                    <a:extLst>
                      <a:ext uri="{FF2B5EF4-FFF2-40B4-BE49-F238E27FC236}">
                        <a16:creationId xmlns:a16="http://schemas.microsoft.com/office/drawing/2014/main" id="{02D5A69A-BDD3-474B-BE39-F5E2CC2B4C88}"/>
                      </a:ext>
                    </a:extLst>
                  </p:cNvPr>
                  <p:cNvGrpSpPr>
                    <a:grpSpLocks/>
                  </p:cNvGrpSpPr>
                  <p:nvPr/>
                </p:nvGrpSpPr>
                <p:grpSpPr bwMode="auto">
                  <a:xfrm>
                    <a:off x="3200400" y="1905000"/>
                    <a:ext cx="45719" cy="118871"/>
                    <a:chOff x="3098006" y="1902619"/>
                    <a:chExt cx="45719" cy="118871"/>
                  </a:xfrm>
                  <a:grpFill/>
                </p:grpSpPr>
                <p:sp>
                  <p:nvSpPr>
                    <p:cNvPr id="1591" name="Oval 1590">
                      <a:extLst>
                        <a:ext uri="{FF2B5EF4-FFF2-40B4-BE49-F238E27FC236}">
                          <a16:creationId xmlns:a16="http://schemas.microsoft.com/office/drawing/2014/main" id="{F8A6A659-29C8-484D-BB13-AC99779ED42D}"/>
                        </a:ext>
                      </a:extLst>
                    </p:cNvPr>
                    <p:cNvSpPr/>
                    <p:nvPr/>
                  </p:nvSpPr>
                  <p:spPr>
                    <a:xfrm>
                      <a:off x="3097950" y="1902907"/>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92" name="Straight Connector 1591">
                      <a:extLst>
                        <a:ext uri="{FF2B5EF4-FFF2-40B4-BE49-F238E27FC236}">
                          <a16:creationId xmlns:a16="http://schemas.microsoft.com/office/drawing/2014/main" id="{B65FBE19-0BA7-47A1-A785-63A5F651588F}"/>
                        </a:ext>
                      </a:extLst>
                    </p:cNvPr>
                    <p:cNvCxnSpPr>
                      <a:stCxn id="1591" idx="4"/>
                    </p:cNvCxnSpPr>
                    <p:nvPr/>
                  </p:nvCxnSpPr>
                  <p:spPr>
                    <a:xfrm>
                      <a:off x="3121451"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85" name="Group 680">
                    <a:extLst>
                      <a:ext uri="{FF2B5EF4-FFF2-40B4-BE49-F238E27FC236}">
                        <a16:creationId xmlns:a16="http://schemas.microsoft.com/office/drawing/2014/main" id="{4937D9A5-C972-4E9F-9293-5233B65B20A4}"/>
                      </a:ext>
                    </a:extLst>
                  </p:cNvPr>
                  <p:cNvGrpSpPr>
                    <a:grpSpLocks/>
                  </p:cNvGrpSpPr>
                  <p:nvPr/>
                </p:nvGrpSpPr>
                <p:grpSpPr bwMode="auto">
                  <a:xfrm>
                    <a:off x="3162300" y="1895475"/>
                    <a:ext cx="45719" cy="118871"/>
                    <a:chOff x="3098006" y="1902619"/>
                    <a:chExt cx="45719" cy="118871"/>
                  </a:xfrm>
                  <a:grpFill/>
                </p:grpSpPr>
                <p:sp>
                  <p:nvSpPr>
                    <p:cNvPr id="1589" name="Oval 1588">
                      <a:extLst>
                        <a:ext uri="{FF2B5EF4-FFF2-40B4-BE49-F238E27FC236}">
                          <a16:creationId xmlns:a16="http://schemas.microsoft.com/office/drawing/2014/main" id="{53C0908E-5E9C-4FAA-852D-D265C8E669CF}"/>
                        </a:ext>
                      </a:extLst>
                    </p:cNvPr>
                    <p:cNvSpPr/>
                    <p:nvPr/>
                  </p:nvSpPr>
                  <p:spPr>
                    <a:xfrm>
                      <a:off x="3105833" y="1902345"/>
                      <a:ext cx="38609"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90" name="Straight Connector 1589">
                      <a:extLst>
                        <a:ext uri="{FF2B5EF4-FFF2-40B4-BE49-F238E27FC236}">
                          <a16:creationId xmlns:a16="http://schemas.microsoft.com/office/drawing/2014/main" id="{739DDAA6-DDC4-4885-9A49-40898353DA4A}"/>
                        </a:ext>
                      </a:extLst>
                    </p:cNvPr>
                    <p:cNvCxnSpPr>
                      <a:stCxn id="1589" idx="4"/>
                    </p:cNvCxnSpPr>
                    <p:nvPr/>
                  </p:nvCxnSpPr>
                  <p:spPr>
                    <a:xfrm>
                      <a:off x="3129334" y="1946057"/>
                      <a:ext cx="1678"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86" name="Group 681">
                    <a:extLst>
                      <a:ext uri="{FF2B5EF4-FFF2-40B4-BE49-F238E27FC236}">
                        <a16:creationId xmlns:a16="http://schemas.microsoft.com/office/drawing/2014/main" id="{2380C3D6-6AAE-4C4E-BD48-018A27AC0331}"/>
                      </a:ext>
                    </a:extLst>
                  </p:cNvPr>
                  <p:cNvGrpSpPr>
                    <a:grpSpLocks/>
                  </p:cNvGrpSpPr>
                  <p:nvPr/>
                </p:nvGrpSpPr>
                <p:grpSpPr bwMode="auto">
                  <a:xfrm>
                    <a:off x="3238500" y="1895475"/>
                    <a:ext cx="45719" cy="118871"/>
                    <a:chOff x="3098006" y="1902619"/>
                    <a:chExt cx="45719" cy="118871"/>
                  </a:xfrm>
                  <a:grpFill/>
                </p:grpSpPr>
                <p:sp>
                  <p:nvSpPr>
                    <p:cNvPr id="1587" name="Oval 1586">
                      <a:extLst>
                        <a:ext uri="{FF2B5EF4-FFF2-40B4-BE49-F238E27FC236}">
                          <a16:creationId xmlns:a16="http://schemas.microsoft.com/office/drawing/2014/main" id="{2E1CF12D-41E3-47BC-91A0-8665FAFD670B}"/>
                        </a:ext>
                      </a:extLst>
                    </p:cNvPr>
                    <p:cNvSpPr/>
                    <p:nvPr/>
                  </p:nvSpPr>
                  <p:spPr>
                    <a:xfrm>
                      <a:off x="3096780" y="1902345"/>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88" name="Straight Connector 1587">
                      <a:extLst>
                        <a:ext uri="{FF2B5EF4-FFF2-40B4-BE49-F238E27FC236}">
                          <a16:creationId xmlns:a16="http://schemas.microsoft.com/office/drawing/2014/main" id="{0F049EE4-453F-4A0B-AF59-49A7CD9F92BC}"/>
                        </a:ext>
                      </a:extLst>
                    </p:cNvPr>
                    <p:cNvCxnSpPr>
                      <a:stCxn id="1587" idx="4"/>
                    </p:cNvCxnSpPr>
                    <p:nvPr/>
                  </p:nvCxnSpPr>
                  <p:spPr>
                    <a:xfrm>
                      <a:off x="3121960"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19" name="Group 702">
                <a:extLst>
                  <a:ext uri="{FF2B5EF4-FFF2-40B4-BE49-F238E27FC236}">
                    <a16:creationId xmlns:a16="http://schemas.microsoft.com/office/drawing/2014/main" id="{3028F525-E3D0-4E35-9458-CB73181A1177}"/>
                  </a:ext>
                </a:extLst>
              </p:cNvPr>
              <p:cNvGrpSpPr>
                <a:grpSpLocks/>
              </p:cNvGrpSpPr>
              <p:nvPr/>
            </p:nvGrpSpPr>
            <p:grpSpPr bwMode="auto">
              <a:xfrm>
                <a:off x="6203407" y="1869858"/>
                <a:ext cx="312419" cy="137921"/>
                <a:chOff x="3124200" y="1895475"/>
                <a:chExt cx="312419" cy="137921"/>
              </a:xfrm>
              <a:grpFill/>
            </p:grpSpPr>
            <p:grpSp>
              <p:nvGrpSpPr>
                <p:cNvPr id="1555" name="Group 703">
                  <a:extLst>
                    <a:ext uri="{FF2B5EF4-FFF2-40B4-BE49-F238E27FC236}">
                      <a16:creationId xmlns:a16="http://schemas.microsoft.com/office/drawing/2014/main" id="{49128B97-4C63-4325-B318-C744E8899D22}"/>
                    </a:ext>
                  </a:extLst>
                </p:cNvPr>
                <p:cNvGrpSpPr>
                  <a:grpSpLocks/>
                </p:cNvGrpSpPr>
                <p:nvPr/>
              </p:nvGrpSpPr>
              <p:grpSpPr bwMode="auto">
                <a:xfrm>
                  <a:off x="3124200" y="1895475"/>
                  <a:ext cx="160019" cy="128396"/>
                  <a:chOff x="3124200" y="1895475"/>
                  <a:chExt cx="160019" cy="128396"/>
                </a:xfrm>
                <a:grpFill/>
              </p:grpSpPr>
              <p:grpSp>
                <p:nvGrpSpPr>
                  <p:cNvPr id="1569" name="Group 717">
                    <a:extLst>
                      <a:ext uri="{FF2B5EF4-FFF2-40B4-BE49-F238E27FC236}">
                        <a16:creationId xmlns:a16="http://schemas.microsoft.com/office/drawing/2014/main" id="{805321F6-8260-4EBB-9808-C08C92D4104C}"/>
                      </a:ext>
                    </a:extLst>
                  </p:cNvPr>
                  <p:cNvGrpSpPr>
                    <a:grpSpLocks/>
                  </p:cNvGrpSpPr>
                  <p:nvPr/>
                </p:nvGrpSpPr>
                <p:grpSpPr bwMode="auto">
                  <a:xfrm>
                    <a:off x="3124200" y="1905000"/>
                    <a:ext cx="45719" cy="118871"/>
                    <a:chOff x="3098006" y="1902619"/>
                    <a:chExt cx="45719" cy="118871"/>
                  </a:xfrm>
                  <a:grpFill/>
                </p:grpSpPr>
                <p:sp>
                  <p:nvSpPr>
                    <p:cNvPr id="1579" name="Oval 1578">
                      <a:extLst>
                        <a:ext uri="{FF2B5EF4-FFF2-40B4-BE49-F238E27FC236}">
                          <a16:creationId xmlns:a16="http://schemas.microsoft.com/office/drawing/2014/main" id="{1553E532-2DCD-47F6-85B7-54C1EEF49F37}"/>
                        </a:ext>
                      </a:extLst>
                    </p:cNvPr>
                    <p:cNvSpPr/>
                    <p:nvPr/>
                  </p:nvSpPr>
                  <p:spPr>
                    <a:xfrm>
                      <a:off x="3097564"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80" name="Straight Connector 1579">
                      <a:extLst>
                        <a:ext uri="{FF2B5EF4-FFF2-40B4-BE49-F238E27FC236}">
                          <a16:creationId xmlns:a16="http://schemas.microsoft.com/office/drawing/2014/main" id="{49892CB6-F38A-4B46-9FD5-4A722BA74986}"/>
                        </a:ext>
                      </a:extLst>
                    </p:cNvPr>
                    <p:cNvCxnSpPr>
                      <a:stCxn id="1579" idx="4"/>
                    </p:cNvCxnSpPr>
                    <p:nvPr/>
                  </p:nvCxnSpPr>
                  <p:spPr>
                    <a:xfrm>
                      <a:off x="3122743"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70" name="Group 718">
                    <a:extLst>
                      <a:ext uri="{FF2B5EF4-FFF2-40B4-BE49-F238E27FC236}">
                        <a16:creationId xmlns:a16="http://schemas.microsoft.com/office/drawing/2014/main" id="{ED014E3A-CD64-42FF-ADB1-3A31F1AA6E6D}"/>
                      </a:ext>
                    </a:extLst>
                  </p:cNvPr>
                  <p:cNvGrpSpPr>
                    <a:grpSpLocks/>
                  </p:cNvGrpSpPr>
                  <p:nvPr/>
                </p:nvGrpSpPr>
                <p:grpSpPr bwMode="auto">
                  <a:xfrm>
                    <a:off x="3200400" y="1905000"/>
                    <a:ext cx="45719" cy="118871"/>
                    <a:chOff x="3098006" y="1902619"/>
                    <a:chExt cx="45719" cy="118871"/>
                  </a:xfrm>
                  <a:grpFill/>
                </p:grpSpPr>
                <p:sp>
                  <p:nvSpPr>
                    <p:cNvPr id="1577" name="Oval 1576">
                      <a:extLst>
                        <a:ext uri="{FF2B5EF4-FFF2-40B4-BE49-F238E27FC236}">
                          <a16:creationId xmlns:a16="http://schemas.microsoft.com/office/drawing/2014/main" id="{63A6B43D-976B-4358-B5A3-5DCEEE1F119B}"/>
                        </a:ext>
                      </a:extLst>
                    </p:cNvPr>
                    <p:cNvSpPr/>
                    <p:nvPr/>
                  </p:nvSpPr>
                  <p:spPr>
                    <a:xfrm>
                      <a:off x="3090189" y="190304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78" name="Straight Connector 1577">
                      <a:extLst>
                        <a:ext uri="{FF2B5EF4-FFF2-40B4-BE49-F238E27FC236}">
                          <a16:creationId xmlns:a16="http://schemas.microsoft.com/office/drawing/2014/main" id="{441FA681-F361-4EAF-8A8A-7867930D3213}"/>
                        </a:ext>
                      </a:extLst>
                    </p:cNvPr>
                    <p:cNvCxnSpPr>
                      <a:stCxn id="1577" idx="4"/>
                    </p:cNvCxnSpPr>
                    <p:nvPr/>
                  </p:nvCxnSpPr>
                  <p:spPr>
                    <a:xfrm>
                      <a:off x="3113691"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71" name="Group 719">
                    <a:extLst>
                      <a:ext uri="{FF2B5EF4-FFF2-40B4-BE49-F238E27FC236}">
                        <a16:creationId xmlns:a16="http://schemas.microsoft.com/office/drawing/2014/main" id="{9188193B-5973-4013-8CF5-58926351FA2D}"/>
                      </a:ext>
                    </a:extLst>
                  </p:cNvPr>
                  <p:cNvGrpSpPr>
                    <a:grpSpLocks/>
                  </p:cNvGrpSpPr>
                  <p:nvPr/>
                </p:nvGrpSpPr>
                <p:grpSpPr bwMode="auto">
                  <a:xfrm>
                    <a:off x="3162300" y="1895475"/>
                    <a:ext cx="45719" cy="118871"/>
                    <a:chOff x="3098006" y="1902619"/>
                    <a:chExt cx="45719" cy="118871"/>
                  </a:xfrm>
                  <a:grpFill/>
                </p:grpSpPr>
                <p:sp>
                  <p:nvSpPr>
                    <p:cNvPr id="1575" name="Oval 1574">
                      <a:extLst>
                        <a:ext uri="{FF2B5EF4-FFF2-40B4-BE49-F238E27FC236}">
                          <a16:creationId xmlns:a16="http://schemas.microsoft.com/office/drawing/2014/main" id="{C19F8F33-E067-440A-B68F-804225B072F4}"/>
                        </a:ext>
                      </a:extLst>
                    </p:cNvPr>
                    <p:cNvSpPr/>
                    <p:nvPr/>
                  </p:nvSpPr>
                  <p:spPr>
                    <a:xfrm>
                      <a:off x="3098073" y="1902482"/>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76" name="Straight Connector 1575">
                      <a:extLst>
                        <a:ext uri="{FF2B5EF4-FFF2-40B4-BE49-F238E27FC236}">
                          <a16:creationId xmlns:a16="http://schemas.microsoft.com/office/drawing/2014/main" id="{5F3D207A-C80F-4311-8A98-075166486BEE}"/>
                        </a:ext>
                      </a:extLst>
                    </p:cNvPr>
                    <p:cNvCxnSpPr>
                      <a:stCxn id="1575" idx="4"/>
                    </p:cNvCxnSpPr>
                    <p:nvPr/>
                  </p:nvCxnSpPr>
                  <p:spPr>
                    <a:xfrm>
                      <a:off x="3121574"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72" name="Group 720">
                    <a:extLst>
                      <a:ext uri="{FF2B5EF4-FFF2-40B4-BE49-F238E27FC236}">
                        <a16:creationId xmlns:a16="http://schemas.microsoft.com/office/drawing/2014/main" id="{3CDEB8D1-863B-4751-9DF2-3C4D84F372C1}"/>
                      </a:ext>
                    </a:extLst>
                  </p:cNvPr>
                  <p:cNvGrpSpPr>
                    <a:grpSpLocks/>
                  </p:cNvGrpSpPr>
                  <p:nvPr/>
                </p:nvGrpSpPr>
                <p:grpSpPr bwMode="auto">
                  <a:xfrm>
                    <a:off x="3238500" y="1895475"/>
                    <a:ext cx="45719" cy="118871"/>
                    <a:chOff x="3098006" y="1902619"/>
                    <a:chExt cx="45719" cy="118871"/>
                  </a:xfrm>
                  <a:grpFill/>
                </p:grpSpPr>
                <p:sp>
                  <p:nvSpPr>
                    <p:cNvPr id="1573" name="Oval 1572">
                      <a:extLst>
                        <a:ext uri="{FF2B5EF4-FFF2-40B4-BE49-F238E27FC236}">
                          <a16:creationId xmlns:a16="http://schemas.microsoft.com/office/drawing/2014/main" id="{042A147F-6B00-456F-8BBA-EC7BAB449DCE}"/>
                        </a:ext>
                      </a:extLst>
                    </p:cNvPr>
                    <p:cNvSpPr/>
                    <p:nvPr/>
                  </p:nvSpPr>
                  <p:spPr>
                    <a:xfrm>
                      <a:off x="3095735" y="1902482"/>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74" name="Straight Connector 1573">
                      <a:extLst>
                        <a:ext uri="{FF2B5EF4-FFF2-40B4-BE49-F238E27FC236}">
                          <a16:creationId xmlns:a16="http://schemas.microsoft.com/office/drawing/2014/main" id="{398D7A64-0EA0-4AC8-86E6-14A3B16D1B19}"/>
                        </a:ext>
                      </a:extLst>
                    </p:cNvPr>
                    <p:cNvCxnSpPr>
                      <a:stCxn id="1573" idx="4"/>
                    </p:cNvCxnSpPr>
                    <p:nvPr/>
                  </p:nvCxnSpPr>
                  <p:spPr>
                    <a:xfrm>
                      <a:off x="3120915"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56" name="Group 704">
                  <a:extLst>
                    <a:ext uri="{FF2B5EF4-FFF2-40B4-BE49-F238E27FC236}">
                      <a16:creationId xmlns:a16="http://schemas.microsoft.com/office/drawing/2014/main" id="{48C8CB51-FD6A-4F43-9CDD-F10A69275D6C}"/>
                    </a:ext>
                  </a:extLst>
                </p:cNvPr>
                <p:cNvGrpSpPr>
                  <a:grpSpLocks/>
                </p:cNvGrpSpPr>
                <p:nvPr/>
              </p:nvGrpSpPr>
              <p:grpSpPr bwMode="auto">
                <a:xfrm>
                  <a:off x="3276600" y="1905000"/>
                  <a:ext cx="160019" cy="128396"/>
                  <a:chOff x="3124200" y="1895475"/>
                  <a:chExt cx="160019" cy="128396"/>
                </a:xfrm>
                <a:grpFill/>
              </p:grpSpPr>
              <p:grpSp>
                <p:nvGrpSpPr>
                  <p:cNvPr id="1557" name="Group 705">
                    <a:extLst>
                      <a:ext uri="{FF2B5EF4-FFF2-40B4-BE49-F238E27FC236}">
                        <a16:creationId xmlns:a16="http://schemas.microsoft.com/office/drawing/2014/main" id="{E2D8D6EA-126A-44EC-9003-20D4BAE6DBA8}"/>
                      </a:ext>
                    </a:extLst>
                  </p:cNvPr>
                  <p:cNvGrpSpPr>
                    <a:grpSpLocks/>
                  </p:cNvGrpSpPr>
                  <p:nvPr/>
                </p:nvGrpSpPr>
                <p:grpSpPr bwMode="auto">
                  <a:xfrm>
                    <a:off x="3124200" y="1905000"/>
                    <a:ext cx="45719" cy="118871"/>
                    <a:chOff x="3098006" y="1902619"/>
                    <a:chExt cx="45719" cy="118871"/>
                  </a:xfrm>
                  <a:grpFill/>
                </p:grpSpPr>
                <p:sp>
                  <p:nvSpPr>
                    <p:cNvPr id="1567" name="Oval 1566">
                      <a:extLst>
                        <a:ext uri="{FF2B5EF4-FFF2-40B4-BE49-F238E27FC236}">
                          <a16:creationId xmlns:a16="http://schemas.microsoft.com/office/drawing/2014/main" id="{4C9F9041-9C2A-4A8D-AC88-9951AB6B47F0}"/>
                        </a:ext>
                      </a:extLst>
                    </p:cNvPr>
                    <p:cNvSpPr/>
                    <p:nvPr/>
                  </p:nvSpPr>
                  <p:spPr>
                    <a:xfrm>
                      <a:off x="3097924" y="1910332"/>
                      <a:ext cx="48682"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68" name="Straight Connector 1567">
                      <a:extLst>
                        <a:ext uri="{FF2B5EF4-FFF2-40B4-BE49-F238E27FC236}">
                          <a16:creationId xmlns:a16="http://schemas.microsoft.com/office/drawing/2014/main" id="{CB034695-BA84-4F14-9A38-0C299AF1132A}"/>
                        </a:ext>
                      </a:extLst>
                    </p:cNvPr>
                    <p:cNvCxnSpPr>
                      <a:stCxn id="1567" idx="4"/>
                    </p:cNvCxnSpPr>
                    <p:nvPr/>
                  </p:nvCxnSpPr>
                  <p:spPr>
                    <a:xfrm>
                      <a:off x="3123104"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58" name="Group 706">
                    <a:extLst>
                      <a:ext uri="{FF2B5EF4-FFF2-40B4-BE49-F238E27FC236}">
                        <a16:creationId xmlns:a16="http://schemas.microsoft.com/office/drawing/2014/main" id="{C7C3B6D6-FFDF-4E2C-AE68-C8E4D97D28F6}"/>
                      </a:ext>
                    </a:extLst>
                  </p:cNvPr>
                  <p:cNvGrpSpPr>
                    <a:grpSpLocks/>
                  </p:cNvGrpSpPr>
                  <p:nvPr/>
                </p:nvGrpSpPr>
                <p:grpSpPr bwMode="auto">
                  <a:xfrm>
                    <a:off x="3200400" y="1905000"/>
                    <a:ext cx="45719" cy="118871"/>
                    <a:chOff x="3098006" y="1902619"/>
                    <a:chExt cx="45719" cy="118871"/>
                  </a:xfrm>
                  <a:grpFill/>
                </p:grpSpPr>
                <p:sp>
                  <p:nvSpPr>
                    <p:cNvPr id="1565" name="Oval 1564">
                      <a:extLst>
                        <a:ext uri="{FF2B5EF4-FFF2-40B4-BE49-F238E27FC236}">
                          <a16:creationId xmlns:a16="http://schemas.microsoft.com/office/drawing/2014/main" id="{1502CB69-8CEC-483D-A50F-44060344034D}"/>
                        </a:ext>
                      </a:extLst>
                    </p:cNvPr>
                    <p:cNvSpPr/>
                    <p:nvPr/>
                  </p:nvSpPr>
                  <p:spPr>
                    <a:xfrm>
                      <a:off x="3097265" y="1910332"/>
                      <a:ext cx="38609"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66" name="Straight Connector 1565">
                      <a:extLst>
                        <a:ext uri="{FF2B5EF4-FFF2-40B4-BE49-F238E27FC236}">
                          <a16:creationId xmlns:a16="http://schemas.microsoft.com/office/drawing/2014/main" id="{28036407-513D-404C-AEC2-924897017286}"/>
                        </a:ext>
                      </a:extLst>
                    </p:cNvPr>
                    <p:cNvCxnSpPr>
                      <a:stCxn id="1565" idx="4"/>
                    </p:cNvCxnSpPr>
                    <p:nvPr/>
                  </p:nvCxnSpPr>
                  <p:spPr>
                    <a:xfrm>
                      <a:off x="3114051"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59" name="Group 707">
                    <a:extLst>
                      <a:ext uri="{FF2B5EF4-FFF2-40B4-BE49-F238E27FC236}">
                        <a16:creationId xmlns:a16="http://schemas.microsoft.com/office/drawing/2014/main" id="{918C230E-961E-4F1E-8342-DB3FCBEA328C}"/>
                      </a:ext>
                    </a:extLst>
                  </p:cNvPr>
                  <p:cNvGrpSpPr>
                    <a:grpSpLocks/>
                  </p:cNvGrpSpPr>
                  <p:nvPr/>
                </p:nvGrpSpPr>
                <p:grpSpPr bwMode="auto">
                  <a:xfrm>
                    <a:off x="3162300" y="1895475"/>
                    <a:ext cx="45719" cy="118871"/>
                    <a:chOff x="3098006" y="1902619"/>
                    <a:chExt cx="45719" cy="118871"/>
                  </a:xfrm>
                  <a:grpFill/>
                </p:grpSpPr>
                <p:sp>
                  <p:nvSpPr>
                    <p:cNvPr id="1563" name="Oval 1562">
                      <a:extLst>
                        <a:ext uri="{FF2B5EF4-FFF2-40B4-BE49-F238E27FC236}">
                          <a16:creationId xmlns:a16="http://schemas.microsoft.com/office/drawing/2014/main" id="{91C0EC8B-B670-46B2-B1F0-B79ADE45B60B}"/>
                        </a:ext>
                      </a:extLst>
                    </p:cNvPr>
                    <p:cNvSpPr/>
                    <p:nvPr/>
                  </p:nvSpPr>
                  <p:spPr>
                    <a:xfrm>
                      <a:off x="3098433"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64" name="Straight Connector 1563">
                      <a:extLst>
                        <a:ext uri="{FF2B5EF4-FFF2-40B4-BE49-F238E27FC236}">
                          <a16:creationId xmlns:a16="http://schemas.microsoft.com/office/drawing/2014/main" id="{C0F412F2-342C-4AB4-9934-ABE7CE47E84F}"/>
                        </a:ext>
                      </a:extLst>
                    </p:cNvPr>
                    <p:cNvCxnSpPr>
                      <a:stCxn id="1563" idx="4"/>
                    </p:cNvCxnSpPr>
                    <p:nvPr/>
                  </p:nvCxnSpPr>
                  <p:spPr>
                    <a:xfrm>
                      <a:off x="312193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60" name="Group 708">
                    <a:extLst>
                      <a:ext uri="{FF2B5EF4-FFF2-40B4-BE49-F238E27FC236}">
                        <a16:creationId xmlns:a16="http://schemas.microsoft.com/office/drawing/2014/main" id="{EA45B20A-4741-4A63-ABAE-6193F8E424EC}"/>
                      </a:ext>
                    </a:extLst>
                  </p:cNvPr>
                  <p:cNvGrpSpPr>
                    <a:grpSpLocks/>
                  </p:cNvGrpSpPr>
                  <p:nvPr/>
                </p:nvGrpSpPr>
                <p:grpSpPr bwMode="auto">
                  <a:xfrm>
                    <a:off x="3238500" y="1895475"/>
                    <a:ext cx="45719" cy="118871"/>
                    <a:chOff x="3098006" y="1902619"/>
                    <a:chExt cx="45719" cy="118871"/>
                  </a:xfrm>
                  <a:grpFill/>
                </p:grpSpPr>
                <p:sp>
                  <p:nvSpPr>
                    <p:cNvPr id="1561" name="Oval 1560">
                      <a:extLst>
                        <a:ext uri="{FF2B5EF4-FFF2-40B4-BE49-F238E27FC236}">
                          <a16:creationId xmlns:a16="http://schemas.microsoft.com/office/drawing/2014/main" id="{D38B746F-C0D0-4B23-B9C1-024FF46C8B69}"/>
                        </a:ext>
                      </a:extLst>
                    </p:cNvPr>
                    <p:cNvSpPr/>
                    <p:nvPr/>
                  </p:nvSpPr>
                  <p:spPr>
                    <a:xfrm>
                      <a:off x="3096095" y="1903045"/>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62" name="Straight Connector 1561">
                      <a:extLst>
                        <a:ext uri="{FF2B5EF4-FFF2-40B4-BE49-F238E27FC236}">
                          <a16:creationId xmlns:a16="http://schemas.microsoft.com/office/drawing/2014/main" id="{DCD3F5DC-DB34-416E-A9F1-896DD93E125B}"/>
                        </a:ext>
                      </a:extLst>
                    </p:cNvPr>
                    <p:cNvCxnSpPr>
                      <a:stCxn id="1561" idx="4"/>
                    </p:cNvCxnSpPr>
                    <p:nvPr/>
                  </p:nvCxnSpPr>
                  <p:spPr>
                    <a:xfrm>
                      <a:off x="312127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20" name="Group 729">
                <a:extLst>
                  <a:ext uri="{FF2B5EF4-FFF2-40B4-BE49-F238E27FC236}">
                    <a16:creationId xmlns:a16="http://schemas.microsoft.com/office/drawing/2014/main" id="{8BF99578-53EC-4E08-BA77-C4C4961FB933}"/>
                  </a:ext>
                </a:extLst>
              </p:cNvPr>
              <p:cNvGrpSpPr>
                <a:grpSpLocks/>
              </p:cNvGrpSpPr>
              <p:nvPr/>
            </p:nvGrpSpPr>
            <p:grpSpPr bwMode="auto">
              <a:xfrm>
                <a:off x="6510588" y="1867477"/>
                <a:ext cx="312419" cy="137921"/>
                <a:chOff x="3124200" y="1895475"/>
                <a:chExt cx="312419" cy="137921"/>
              </a:xfrm>
              <a:grpFill/>
            </p:grpSpPr>
            <p:grpSp>
              <p:nvGrpSpPr>
                <p:cNvPr id="1529" name="Group 730">
                  <a:extLst>
                    <a:ext uri="{FF2B5EF4-FFF2-40B4-BE49-F238E27FC236}">
                      <a16:creationId xmlns:a16="http://schemas.microsoft.com/office/drawing/2014/main" id="{99F6A7B9-B864-43E9-AC24-309F2F10F345}"/>
                    </a:ext>
                  </a:extLst>
                </p:cNvPr>
                <p:cNvGrpSpPr>
                  <a:grpSpLocks/>
                </p:cNvGrpSpPr>
                <p:nvPr/>
              </p:nvGrpSpPr>
              <p:grpSpPr bwMode="auto">
                <a:xfrm>
                  <a:off x="3124200" y="1895475"/>
                  <a:ext cx="160019" cy="128396"/>
                  <a:chOff x="3124200" y="1895475"/>
                  <a:chExt cx="160019" cy="128396"/>
                </a:xfrm>
                <a:grpFill/>
              </p:grpSpPr>
              <p:grpSp>
                <p:nvGrpSpPr>
                  <p:cNvPr id="1543" name="Group 744">
                    <a:extLst>
                      <a:ext uri="{FF2B5EF4-FFF2-40B4-BE49-F238E27FC236}">
                        <a16:creationId xmlns:a16="http://schemas.microsoft.com/office/drawing/2014/main" id="{731BE80B-0425-436F-824E-D6D8F177909F}"/>
                      </a:ext>
                    </a:extLst>
                  </p:cNvPr>
                  <p:cNvGrpSpPr>
                    <a:grpSpLocks/>
                  </p:cNvGrpSpPr>
                  <p:nvPr/>
                </p:nvGrpSpPr>
                <p:grpSpPr bwMode="auto">
                  <a:xfrm>
                    <a:off x="3124200" y="1905000"/>
                    <a:ext cx="45719" cy="118871"/>
                    <a:chOff x="3098006" y="1902619"/>
                    <a:chExt cx="45719" cy="118871"/>
                  </a:xfrm>
                  <a:grpFill/>
                </p:grpSpPr>
                <p:sp>
                  <p:nvSpPr>
                    <p:cNvPr id="1553" name="Oval 1552">
                      <a:extLst>
                        <a:ext uri="{FF2B5EF4-FFF2-40B4-BE49-F238E27FC236}">
                          <a16:creationId xmlns:a16="http://schemas.microsoft.com/office/drawing/2014/main" id="{9D9C318B-8B97-4D80-82A5-4741D72454F5}"/>
                        </a:ext>
                      </a:extLst>
                    </p:cNvPr>
                    <p:cNvSpPr/>
                    <p:nvPr/>
                  </p:nvSpPr>
                  <p:spPr>
                    <a:xfrm>
                      <a:off x="3097580"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54" name="Straight Connector 1553">
                      <a:extLst>
                        <a:ext uri="{FF2B5EF4-FFF2-40B4-BE49-F238E27FC236}">
                          <a16:creationId xmlns:a16="http://schemas.microsoft.com/office/drawing/2014/main" id="{0618FC9E-0413-4B73-80AE-DB7D9E8B5D3D}"/>
                        </a:ext>
                      </a:extLst>
                    </p:cNvPr>
                    <p:cNvCxnSpPr>
                      <a:stCxn id="1553" idx="4"/>
                    </p:cNvCxnSpPr>
                    <p:nvPr/>
                  </p:nvCxnSpPr>
                  <p:spPr>
                    <a:xfrm>
                      <a:off x="3121081"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44" name="Group 745">
                    <a:extLst>
                      <a:ext uri="{FF2B5EF4-FFF2-40B4-BE49-F238E27FC236}">
                        <a16:creationId xmlns:a16="http://schemas.microsoft.com/office/drawing/2014/main" id="{D26FE98F-BBEF-442A-B6AE-76E5ADB0C791}"/>
                      </a:ext>
                    </a:extLst>
                  </p:cNvPr>
                  <p:cNvGrpSpPr>
                    <a:grpSpLocks/>
                  </p:cNvGrpSpPr>
                  <p:nvPr/>
                </p:nvGrpSpPr>
                <p:grpSpPr bwMode="auto">
                  <a:xfrm>
                    <a:off x="3200400" y="1905000"/>
                    <a:ext cx="45719" cy="118871"/>
                    <a:chOff x="3098006" y="1902619"/>
                    <a:chExt cx="45719" cy="118871"/>
                  </a:xfrm>
                  <a:grpFill/>
                </p:grpSpPr>
                <p:sp>
                  <p:nvSpPr>
                    <p:cNvPr id="1551" name="Oval 1550">
                      <a:extLst>
                        <a:ext uri="{FF2B5EF4-FFF2-40B4-BE49-F238E27FC236}">
                          <a16:creationId xmlns:a16="http://schemas.microsoft.com/office/drawing/2014/main" id="{4138DF90-32F8-4588-9ADD-41445DA2FD66}"/>
                        </a:ext>
                      </a:extLst>
                    </p:cNvPr>
                    <p:cNvSpPr/>
                    <p:nvPr/>
                  </p:nvSpPr>
                  <p:spPr>
                    <a:xfrm>
                      <a:off x="3090206"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52" name="Straight Connector 1551">
                      <a:extLst>
                        <a:ext uri="{FF2B5EF4-FFF2-40B4-BE49-F238E27FC236}">
                          <a16:creationId xmlns:a16="http://schemas.microsoft.com/office/drawing/2014/main" id="{4E8825A5-27B6-4873-9799-09F16440EE3C}"/>
                        </a:ext>
                      </a:extLst>
                    </p:cNvPr>
                    <p:cNvCxnSpPr>
                      <a:stCxn id="1551" idx="4"/>
                    </p:cNvCxnSpPr>
                    <p:nvPr/>
                  </p:nvCxnSpPr>
                  <p:spPr>
                    <a:xfrm>
                      <a:off x="3113708"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45" name="Group 746">
                    <a:extLst>
                      <a:ext uri="{FF2B5EF4-FFF2-40B4-BE49-F238E27FC236}">
                        <a16:creationId xmlns:a16="http://schemas.microsoft.com/office/drawing/2014/main" id="{AB7427C1-6002-433F-970B-C4698336750A}"/>
                      </a:ext>
                    </a:extLst>
                  </p:cNvPr>
                  <p:cNvGrpSpPr>
                    <a:grpSpLocks/>
                  </p:cNvGrpSpPr>
                  <p:nvPr/>
                </p:nvGrpSpPr>
                <p:grpSpPr bwMode="auto">
                  <a:xfrm>
                    <a:off x="3162300" y="1895475"/>
                    <a:ext cx="45719" cy="118871"/>
                    <a:chOff x="3098006" y="1902619"/>
                    <a:chExt cx="45719" cy="118871"/>
                  </a:xfrm>
                  <a:grpFill/>
                </p:grpSpPr>
                <p:sp>
                  <p:nvSpPr>
                    <p:cNvPr id="1549" name="Oval 1548">
                      <a:extLst>
                        <a:ext uri="{FF2B5EF4-FFF2-40B4-BE49-F238E27FC236}">
                          <a16:creationId xmlns:a16="http://schemas.microsoft.com/office/drawing/2014/main" id="{7C506C8F-8105-450C-94E5-318ADC7DB061}"/>
                        </a:ext>
                      </a:extLst>
                    </p:cNvPr>
                    <p:cNvSpPr/>
                    <p:nvPr/>
                  </p:nvSpPr>
                  <p:spPr>
                    <a:xfrm>
                      <a:off x="3098090" y="190318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50" name="Straight Connector 1549">
                      <a:extLst>
                        <a:ext uri="{FF2B5EF4-FFF2-40B4-BE49-F238E27FC236}">
                          <a16:creationId xmlns:a16="http://schemas.microsoft.com/office/drawing/2014/main" id="{776BD42B-BDFE-490C-A0A3-E7BDD3D078B6}"/>
                        </a:ext>
                      </a:extLst>
                    </p:cNvPr>
                    <p:cNvCxnSpPr>
                      <a:stCxn id="1549" idx="4"/>
                    </p:cNvCxnSpPr>
                    <p:nvPr/>
                  </p:nvCxnSpPr>
                  <p:spPr>
                    <a:xfrm>
                      <a:off x="312159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46" name="Group 747">
                    <a:extLst>
                      <a:ext uri="{FF2B5EF4-FFF2-40B4-BE49-F238E27FC236}">
                        <a16:creationId xmlns:a16="http://schemas.microsoft.com/office/drawing/2014/main" id="{5EA8A7E9-E82C-4A39-AFCA-BE17DBCB9D25}"/>
                      </a:ext>
                    </a:extLst>
                  </p:cNvPr>
                  <p:cNvGrpSpPr>
                    <a:grpSpLocks/>
                  </p:cNvGrpSpPr>
                  <p:nvPr/>
                </p:nvGrpSpPr>
                <p:grpSpPr bwMode="auto">
                  <a:xfrm>
                    <a:off x="3238500" y="1895475"/>
                    <a:ext cx="45719" cy="118871"/>
                    <a:chOff x="3098006" y="1902619"/>
                    <a:chExt cx="45719" cy="118871"/>
                  </a:xfrm>
                  <a:grpFill/>
                </p:grpSpPr>
                <p:sp>
                  <p:nvSpPr>
                    <p:cNvPr id="1547" name="Oval 1546">
                      <a:extLst>
                        <a:ext uri="{FF2B5EF4-FFF2-40B4-BE49-F238E27FC236}">
                          <a16:creationId xmlns:a16="http://schemas.microsoft.com/office/drawing/2014/main" id="{09E91086-0F88-4E2F-BE4E-10B1216CEA01}"/>
                        </a:ext>
                      </a:extLst>
                    </p:cNvPr>
                    <p:cNvSpPr/>
                    <p:nvPr/>
                  </p:nvSpPr>
                  <p:spPr>
                    <a:xfrm>
                      <a:off x="3097430" y="1903181"/>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48" name="Straight Connector 1547">
                      <a:extLst>
                        <a:ext uri="{FF2B5EF4-FFF2-40B4-BE49-F238E27FC236}">
                          <a16:creationId xmlns:a16="http://schemas.microsoft.com/office/drawing/2014/main" id="{D0955BE3-1672-429D-A7CC-BCD93071A697}"/>
                        </a:ext>
                      </a:extLst>
                    </p:cNvPr>
                    <p:cNvCxnSpPr>
                      <a:stCxn id="1547" idx="4"/>
                    </p:cNvCxnSpPr>
                    <p:nvPr/>
                  </p:nvCxnSpPr>
                  <p:spPr>
                    <a:xfrm>
                      <a:off x="312093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30" name="Group 731">
                  <a:extLst>
                    <a:ext uri="{FF2B5EF4-FFF2-40B4-BE49-F238E27FC236}">
                      <a16:creationId xmlns:a16="http://schemas.microsoft.com/office/drawing/2014/main" id="{CBD5F339-9F49-4EB5-AFE7-F7B9393033B6}"/>
                    </a:ext>
                  </a:extLst>
                </p:cNvPr>
                <p:cNvGrpSpPr>
                  <a:grpSpLocks/>
                </p:cNvGrpSpPr>
                <p:nvPr/>
              </p:nvGrpSpPr>
              <p:grpSpPr bwMode="auto">
                <a:xfrm>
                  <a:off x="3276600" y="1905000"/>
                  <a:ext cx="160019" cy="128396"/>
                  <a:chOff x="3124200" y="1895475"/>
                  <a:chExt cx="160019" cy="128396"/>
                </a:xfrm>
                <a:grpFill/>
              </p:grpSpPr>
              <p:grpSp>
                <p:nvGrpSpPr>
                  <p:cNvPr id="1531" name="Group 732">
                    <a:extLst>
                      <a:ext uri="{FF2B5EF4-FFF2-40B4-BE49-F238E27FC236}">
                        <a16:creationId xmlns:a16="http://schemas.microsoft.com/office/drawing/2014/main" id="{A9581EEC-AB72-47A5-9749-FEBBE87B42B9}"/>
                      </a:ext>
                    </a:extLst>
                  </p:cNvPr>
                  <p:cNvGrpSpPr>
                    <a:grpSpLocks/>
                  </p:cNvGrpSpPr>
                  <p:nvPr/>
                </p:nvGrpSpPr>
                <p:grpSpPr bwMode="auto">
                  <a:xfrm>
                    <a:off x="3124200" y="1905000"/>
                    <a:ext cx="45719" cy="118871"/>
                    <a:chOff x="3098006" y="1902619"/>
                    <a:chExt cx="45719" cy="118871"/>
                  </a:xfrm>
                  <a:grpFill/>
                </p:grpSpPr>
                <p:sp>
                  <p:nvSpPr>
                    <p:cNvPr id="1541" name="Oval 1540">
                      <a:extLst>
                        <a:ext uri="{FF2B5EF4-FFF2-40B4-BE49-F238E27FC236}">
                          <a16:creationId xmlns:a16="http://schemas.microsoft.com/office/drawing/2014/main" id="{1E31FA28-F394-4766-9EE0-D3DF27ED665D}"/>
                        </a:ext>
                      </a:extLst>
                    </p:cNvPr>
                    <p:cNvSpPr/>
                    <p:nvPr/>
                  </p:nvSpPr>
                  <p:spPr>
                    <a:xfrm>
                      <a:off x="3097940" y="1911031"/>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42" name="Straight Connector 1541">
                      <a:extLst>
                        <a:ext uri="{FF2B5EF4-FFF2-40B4-BE49-F238E27FC236}">
                          <a16:creationId xmlns:a16="http://schemas.microsoft.com/office/drawing/2014/main" id="{4DFF0564-9BD5-4D12-AA2B-614B6EA82AE7}"/>
                        </a:ext>
                      </a:extLst>
                    </p:cNvPr>
                    <p:cNvCxnSpPr>
                      <a:stCxn id="1541" idx="4"/>
                    </p:cNvCxnSpPr>
                    <p:nvPr/>
                  </p:nvCxnSpPr>
                  <p:spPr>
                    <a:xfrm>
                      <a:off x="3121442"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32" name="Group 733">
                    <a:extLst>
                      <a:ext uri="{FF2B5EF4-FFF2-40B4-BE49-F238E27FC236}">
                        <a16:creationId xmlns:a16="http://schemas.microsoft.com/office/drawing/2014/main" id="{E557F7E5-1391-45B7-ACBE-43494FCFCA38}"/>
                      </a:ext>
                    </a:extLst>
                  </p:cNvPr>
                  <p:cNvGrpSpPr>
                    <a:grpSpLocks/>
                  </p:cNvGrpSpPr>
                  <p:nvPr/>
                </p:nvGrpSpPr>
                <p:grpSpPr bwMode="auto">
                  <a:xfrm>
                    <a:off x="3200400" y="1905000"/>
                    <a:ext cx="45719" cy="118871"/>
                    <a:chOff x="3098006" y="1902619"/>
                    <a:chExt cx="45719" cy="118871"/>
                  </a:xfrm>
                  <a:grpFill/>
                </p:grpSpPr>
                <p:sp>
                  <p:nvSpPr>
                    <p:cNvPr id="1539" name="Oval 1538">
                      <a:extLst>
                        <a:ext uri="{FF2B5EF4-FFF2-40B4-BE49-F238E27FC236}">
                          <a16:creationId xmlns:a16="http://schemas.microsoft.com/office/drawing/2014/main" id="{6B03ADCA-C5C9-468C-8B2F-CFEA4E0AE58E}"/>
                        </a:ext>
                      </a:extLst>
                    </p:cNvPr>
                    <p:cNvSpPr/>
                    <p:nvPr/>
                  </p:nvSpPr>
                  <p:spPr>
                    <a:xfrm>
                      <a:off x="3097281" y="1911031"/>
                      <a:ext cx="38610"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40" name="Straight Connector 1539">
                      <a:extLst>
                        <a:ext uri="{FF2B5EF4-FFF2-40B4-BE49-F238E27FC236}">
                          <a16:creationId xmlns:a16="http://schemas.microsoft.com/office/drawing/2014/main" id="{E74AA8BE-EDCE-43A6-9C02-C01D231F7EC7}"/>
                        </a:ext>
                      </a:extLst>
                    </p:cNvPr>
                    <p:cNvCxnSpPr>
                      <a:stCxn id="1539" idx="4"/>
                    </p:cNvCxnSpPr>
                    <p:nvPr/>
                  </p:nvCxnSpPr>
                  <p:spPr>
                    <a:xfrm>
                      <a:off x="3114067"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33" name="Group 734">
                    <a:extLst>
                      <a:ext uri="{FF2B5EF4-FFF2-40B4-BE49-F238E27FC236}">
                        <a16:creationId xmlns:a16="http://schemas.microsoft.com/office/drawing/2014/main" id="{8D151AFD-C8A9-46A4-8E12-71D6BEA00B06}"/>
                      </a:ext>
                    </a:extLst>
                  </p:cNvPr>
                  <p:cNvGrpSpPr>
                    <a:grpSpLocks/>
                  </p:cNvGrpSpPr>
                  <p:nvPr/>
                </p:nvGrpSpPr>
                <p:grpSpPr bwMode="auto">
                  <a:xfrm>
                    <a:off x="3162300" y="1895475"/>
                    <a:ext cx="45719" cy="118871"/>
                    <a:chOff x="3098006" y="1902619"/>
                    <a:chExt cx="45719" cy="118871"/>
                  </a:xfrm>
                  <a:grpFill/>
                </p:grpSpPr>
                <p:sp>
                  <p:nvSpPr>
                    <p:cNvPr id="1537" name="Oval 1536">
                      <a:extLst>
                        <a:ext uri="{FF2B5EF4-FFF2-40B4-BE49-F238E27FC236}">
                          <a16:creationId xmlns:a16="http://schemas.microsoft.com/office/drawing/2014/main" id="{64071B00-A5E5-47F8-9AC3-0F8902A686D1}"/>
                        </a:ext>
                      </a:extLst>
                    </p:cNvPr>
                    <p:cNvSpPr/>
                    <p:nvPr/>
                  </p:nvSpPr>
                  <p:spPr>
                    <a:xfrm>
                      <a:off x="3098449"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38" name="Straight Connector 1537">
                      <a:extLst>
                        <a:ext uri="{FF2B5EF4-FFF2-40B4-BE49-F238E27FC236}">
                          <a16:creationId xmlns:a16="http://schemas.microsoft.com/office/drawing/2014/main" id="{DA226855-F670-477D-BFB2-30FC7E261E6A}"/>
                        </a:ext>
                      </a:extLst>
                    </p:cNvPr>
                    <p:cNvCxnSpPr>
                      <a:stCxn id="1537" idx="4"/>
                    </p:cNvCxnSpPr>
                    <p:nvPr/>
                  </p:nvCxnSpPr>
                  <p:spPr>
                    <a:xfrm>
                      <a:off x="3121950"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34" name="Group 735">
                    <a:extLst>
                      <a:ext uri="{FF2B5EF4-FFF2-40B4-BE49-F238E27FC236}">
                        <a16:creationId xmlns:a16="http://schemas.microsoft.com/office/drawing/2014/main" id="{7E66462A-509D-4233-A1E3-EB6A0BAD8376}"/>
                      </a:ext>
                    </a:extLst>
                  </p:cNvPr>
                  <p:cNvGrpSpPr>
                    <a:grpSpLocks/>
                  </p:cNvGrpSpPr>
                  <p:nvPr/>
                </p:nvGrpSpPr>
                <p:grpSpPr bwMode="auto">
                  <a:xfrm>
                    <a:off x="3238500" y="1895475"/>
                    <a:ext cx="45719" cy="118871"/>
                    <a:chOff x="3098006" y="1902619"/>
                    <a:chExt cx="45719" cy="118871"/>
                  </a:xfrm>
                  <a:grpFill/>
                </p:grpSpPr>
                <p:sp>
                  <p:nvSpPr>
                    <p:cNvPr id="1535" name="Oval 1534">
                      <a:extLst>
                        <a:ext uri="{FF2B5EF4-FFF2-40B4-BE49-F238E27FC236}">
                          <a16:creationId xmlns:a16="http://schemas.microsoft.com/office/drawing/2014/main" id="{956650D9-065D-48AD-BDE5-84FAACD040E6}"/>
                        </a:ext>
                      </a:extLst>
                    </p:cNvPr>
                    <p:cNvSpPr/>
                    <p:nvPr/>
                  </p:nvSpPr>
                  <p:spPr>
                    <a:xfrm>
                      <a:off x="3097790"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36" name="Straight Connector 1535">
                      <a:extLst>
                        <a:ext uri="{FF2B5EF4-FFF2-40B4-BE49-F238E27FC236}">
                          <a16:creationId xmlns:a16="http://schemas.microsoft.com/office/drawing/2014/main" id="{1ED870ED-331E-40E7-921D-30226D2BFA87}"/>
                        </a:ext>
                      </a:extLst>
                    </p:cNvPr>
                    <p:cNvCxnSpPr>
                      <a:stCxn id="1535" idx="4"/>
                    </p:cNvCxnSpPr>
                    <p:nvPr/>
                  </p:nvCxnSpPr>
                  <p:spPr>
                    <a:xfrm>
                      <a:off x="3121292"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21" name="Group 756">
                <a:extLst>
                  <a:ext uri="{FF2B5EF4-FFF2-40B4-BE49-F238E27FC236}">
                    <a16:creationId xmlns:a16="http://schemas.microsoft.com/office/drawing/2014/main" id="{463340EE-9800-4C8C-AFEF-5314FF729B93}"/>
                  </a:ext>
                </a:extLst>
              </p:cNvPr>
              <p:cNvGrpSpPr>
                <a:grpSpLocks/>
              </p:cNvGrpSpPr>
              <p:nvPr/>
            </p:nvGrpSpPr>
            <p:grpSpPr bwMode="auto">
              <a:xfrm>
                <a:off x="6824914" y="1865095"/>
                <a:ext cx="312419" cy="137921"/>
                <a:chOff x="3124200" y="1895475"/>
                <a:chExt cx="312419" cy="137921"/>
              </a:xfrm>
              <a:grpFill/>
            </p:grpSpPr>
            <p:grpSp>
              <p:nvGrpSpPr>
                <p:cNvPr id="1503" name="Group 757">
                  <a:extLst>
                    <a:ext uri="{FF2B5EF4-FFF2-40B4-BE49-F238E27FC236}">
                      <a16:creationId xmlns:a16="http://schemas.microsoft.com/office/drawing/2014/main" id="{9ADD9218-AB87-4671-B73F-F9F3AA64C704}"/>
                    </a:ext>
                  </a:extLst>
                </p:cNvPr>
                <p:cNvGrpSpPr>
                  <a:grpSpLocks/>
                </p:cNvGrpSpPr>
                <p:nvPr/>
              </p:nvGrpSpPr>
              <p:grpSpPr bwMode="auto">
                <a:xfrm>
                  <a:off x="3124200" y="1895475"/>
                  <a:ext cx="160019" cy="128396"/>
                  <a:chOff x="3124200" y="1895475"/>
                  <a:chExt cx="160019" cy="128396"/>
                </a:xfrm>
                <a:grpFill/>
              </p:grpSpPr>
              <p:grpSp>
                <p:nvGrpSpPr>
                  <p:cNvPr id="1517" name="Group 771">
                    <a:extLst>
                      <a:ext uri="{FF2B5EF4-FFF2-40B4-BE49-F238E27FC236}">
                        <a16:creationId xmlns:a16="http://schemas.microsoft.com/office/drawing/2014/main" id="{889422E1-9466-4C81-B7A5-94BB7C83E0D7}"/>
                      </a:ext>
                    </a:extLst>
                  </p:cNvPr>
                  <p:cNvGrpSpPr>
                    <a:grpSpLocks/>
                  </p:cNvGrpSpPr>
                  <p:nvPr/>
                </p:nvGrpSpPr>
                <p:grpSpPr bwMode="auto">
                  <a:xfrm>
                    <a:off x="3124200" y="1905000"/>
                    <a:ext cx="45719" cy="118871"/>
                    <a:chOff x="3098006" y="1902619"/>
                    <a:chExt cx="45719" cy="118871"/>
                  </a:xfrm>
                  <a:grpFill/>
                </p:grpSpPr>
                <p:sp>
                  <p:nvSpPr>
                    <p:cNvPr id="1527" name="Oval 1526">
                      <a:extLst>
                        <a:ext uri="{FF2B5EF4-FFF2-40B4-BE49-F238E27FC236}">
                          <a16:creationId xmlns:a16="http://schemas.microsoft.com/office/drawing/2014/main" id="{7D6D719F-BA78-4D6B-9F82-94955EDEBB47}"/>
                        </a:ext>
                      </a:extLst>
                    </p:cNvPr>
                    <p:cNvSpPr/>
                    <p:nvPr/>
                  </p:nvSpPr>
                  <p:spPr>
                    <a:xfrm>
                      <a:off x="3098845"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28" name="Straight Connector 1527">
                      <a:extLst>
                        <a:ext uri="{FF2B5EF4-FFF2-40B4-BE49-F238E27FC236}">
                          <a16:creationId xmlns:a16="http://schemas.microsoft.com/office/drawing/2014/main" id="{8F65AE80-8050-4059-8C96-A7F1F54AC008}"/>
                        </a:ext>
                      </a:extLst>
                    </p:cNvPr>
                    <p:cNvCxnSpPr>
                      <a:stCxn id="1527" idx="4"/>
                    </p:cNvCxnSpPr>
                    <p:nvPr/>
                  </p:nvCxnSpPr>
                  <p:spPr>
                    <a:xfrm>
                      <a:off x="312234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18" name="Group 772">
                    <a:extLst>
                      <a:ext uri="{FF2B5EF4-FFF2-40B4-BE49-F238E27FC236}">
                        <a16:creationId xmlns:a16="http://schemas.microsoft.com/office/drawing/2014/main" id="{A013B4BD-304B-49E8-8FD2-D0F1DC46CCDB}"/>
                      </a:ext>
                    </a:extLst>
                  </p:cNvPr>
                  <p:cNvGrpSpPr>
                    <a:grpSpLocks/>
                  </p:cNvGrpSpPr>
                  <p:nvPr/>
                </p:nvGrpSpPr>
                <p:grpSpPr bwMode="auto">
                  <a:xfrm>
                    <a:off x="3200400" y="1905000"/>
                    <a:ext cx="45719" cy="118871"/>
                    <a:chOff x="3098006" y="1902619"/>
                    <a:chExt cx="45719" cy="118871"/>
                  </a:xfrm>
                  <a:grpFill/>
                </p:grpSpPr>
                <p:sp>
                  <p:nvSpPr>
                    <p:cNvPr id="1525" name="Oval 1524">
                      <a:extLst>
                        <a:ext uri="{FF2B5EF4-FFF2-40B4-BE49-F238E27FC236}">
                          <a16:creationId xmlns:a16="http://schemas.microsoft.com/office/drawing/2014/main" id="{39CD058D-FE78-405A-B6CD-BF3CD3D484AA}"/>
                        </a:ext>
                      </a:extLst>
                    </p:cNvPr>
                    <p:cNvSpPr/>
                    <p:nvPr/>
                  </p:nvSpPr>
                  <p:spPr>
                    <a:xfrm>
                      <a:off x="3098186"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26" name="Straight Connector 1525">
                      <a:extLst>
                        <a:ext uri="{FF2B5EF4-FFF2-40B4-BE49-F238E27FC236}">
                          <a16:creationId xmlns:a16="http://schemas.microsoft.com/office/drawing/2014/main" id="{C2E2644A-00ED-4F78-8AF2-B27D1BFDF857}"/>
                        </a:ext>
                      </a:extLst>
                    </p:cNvPr>
                    <p:cNvCxnSpPr>
                      <a:stCxn id="1525" idx="4"/>
                    </p:cNvCxnSpPr>
                    <p:nvPr/>
                  </p:nvCxnSpPr>
                  <p:spPr>
                    <a:xfrm>
                      <a:off x="3121687"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19" name="Group 773">
                    <a:extLst>
                      <a:ext uri="{FF2B5EF4-FFF2-40B4-BE49-F238E27FC236}">
                        <a16:creationId xmlns:a16="http://schemas.microsoft.com/office/drawing/2014/main" id="{EAD5E6C3-345A-4629-9D4F-BC5F13A29C58}"/>
                      </a:ext>
                    </a:extLst>
                  </p:cNvPr>
                  <p:cNvGrpSpPr>
                    <a:grpSpLocks/>
                  </p:cNvGrpSpPr>
                  <p:nvPr/>
                </p:nvGrpSpPr>
                <p:grpSpPr bwMode="auto">
                  <a:xfrm>
                    <a:off x="3162300" y="1895475"/>
                    <a:ext cx="45719" cy="118871"/>
                    <a:chOff x="3098006" y="1902619"/>
                    <a:chExt cx="45719" cy="118871"/>
                  </a:xfrm>
                  <a:grpFill/>
                </p:grpSpPr>
                <p:sp>
                  <p:nvSpPr>
                    <p:cNvPr id="1523" name="Oval 1522">
                      <a:extLst>
                        <a:ext uri="{FF2B5EF4-FFF2-40B4-BE49-F238E27FC236}">
                          <a16:creationId xmlns:a16="http://schemas.microsoft.com/office/drawing/2014/main" id="{E8816645-995C-4BAB-A9F0-FCC2B8EC7065}"/>
                        </a:ext>
                      </a:extLst>
                    </p:cNvPr>
                    <p:cNvSpPr/>
                    <p:nvPr/>
                  </p:nvSpPr>
                  <p:spPr>
                    <a:xfrm>
                      <a:off x="3106069" y="1902201"/>
                      <a:ext cx="45324"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24" name="Straight Connector 1523">
                      <a:extLst>
                        <a:ext uri="{FF2B5EF4-FFF2-40B4-BE49-F238E27FC236}">
                          <a16:creationId xmlns:a16="http://schemas.microsoft.com/office/drawing/2014/main" id="{598BA764-7B8C-4F2C-B951-BBA513FDDA81}"/>
                        </a:ext>
                      </a:extLst>
                    </p:cNvPr>
                    <p:cNvCxnSpPr>
                      <a:stCxn id="1523" idx="4"/>
                    </p:cNvCxnSpPr>
                    <p:nvPr/>
                  </p:nvCxnSpPr>
                  <p:spPr>
                    <a:xfrm>
                      <a:off x="3129570"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20" name="Group 774">
                    <a:extLst>
                      <a:ext uri="{FF2B5EF4-FFF2-40B4-BE49-F238E27FC236}">
                        <a16:creationId xmlns:a16="http://schemas.microsoft.com/office/drawing/2014/main" id="{FDD13B38-304F-4A71-83EE-4D50C78949C4}"/>
                      </a:ext>
                    </a:extLst>
                  </p:cNvPr>
                  <p:cNvGrpSpPr>
                    <a:grpSpLocks/>
                  </p:cNvGrpSpPr>
                  <p:nvPr/>
                </p:nvGrpSpPr>
                <p:grpSpPr bwMode="auto">
                  <a:xfrm>
                    <a:off x="3238500" y="1895475"/>
                    <a:ext cx="45719" cy="118871"/>
                    <a:chOff x="3098006" y="1902619"/>
                    <a:chExt cx="45719" cy="118871"/>
                  </a:xfrm>
                  <a:grpFill/>
                </p:grpSpPr>
                <p:sp>
                  <p:nvSpPr>
                    <p:cNvPr id="1521" name="Oval 1520">
                      <a:extLst>
                        <a:ext uri="{FF2B5EF4-FFF2-40B4-BE49-F238E27FC236}">
                          <a16:creationId xmlns:a16="http://schemas.microsoft.com/office/drawing/2014/main" id="{9F0AD145-47C6-44F7-A3F7-4E004F631F69}"/>
                        </a:ext>
                      </a:extLst>
                    </p:cNvPr>
                    <p:cNvSpPr/>
                    <p:nvPr/>
                  </p:nvSpPr>
                  <p:spPr>
                    <a:xfrm>
                      <a:off x="3098694" y="1902201"/>
                      <a:ext cx="45325"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22" name="Straight Connector 1521">
                      <a:extLst>
                        <a:ext uri="{FF2B5EF4-FFF2-40B4-BE49-F238E27FC236}">
                          <a16:creationId xmlns:a16="http://schemas.microsoft.com/office/drawing/2014/main" id="{1DF2CD52-1C41-49DC-A8B7-91046F7A8496}"/>
                        </a:ext>
                      </a:extLst>
                    </p:cNvPr>
                    <p:cNvCxnSpPr>
                      <a:stCxn id="1521" idx="4"/>
                    </p:cNvCxnSpPr>
                    <p:nvPr/>
                  </p:nvCxnSpPr>
                  <p:spPr>
                    <a:xfrm>
                      <a:off x="3122196"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04" name="Group 758">
                  <a:extLst>
                    <a:ext uri="{FF2B5EF4-FFF2-40B4-BE49-F238E27FC236}">
                      <a16:creationId xmlns:a16="http://schemas.microsoft.com/office/drawing/2014/main" id="{28B17859-A606-42BF-A934-863302D4CCE4}"/>
                    </a:ext>
                  </a:extLst>
                </p:cNvPr>
                <p:cNvGrpSpPr>
                  <a:grpSpLocks/>
                </p:cNvGrpSpPr>
                <p:nvPr/>
              </p:nvGrpSpPr>
              <p:grpSpPr bwMode="auto">
                <a:xfrm>
                  <a:off x="3276600" y="1905000"/>
                  <a:ext cx="160019" cy="128396"/>
                  <a:chOff x="3124200" y="1895475"/>
                  <a:chExt cx="160019" cy="128396"/>
                </a:xfrm>
                <a:grpFill/>
              </p:grpSpPr>
              <p:grpSp>
                <p:nvGrpSpPr>
                  <p:cNvPr id="1505" name="Group 759">
                    <a:extLst>
                      <a:ext uri="{FF2B5EF4-FFF2-40B4-BE49-F238E27FC236}">
                        <a16:creationId xmlns:a16="http://schemas.microsoft.com/office/drawing/2014/main" id="{A8958665-1364-474A-A219-54BB8A47E931}"/>
                      </a:ext>
                    </a:extLst>
                  </p:cNvPr>
                  <p:cNvGrpSpPr>
                    <a:grpSpLocks/>
                  </p:cNvGrpSpPr>
                  <p:nvPr/>
                </p:nvGrpSpPr>
                <p:grpSpPr bwMode="auto">
                  <a:xfrm>
                    <a:off x="3124200" y="1905000"/>
                    <a:ext cx="45719" cy="118871"/>
                    <a:chOff x="3098006" y="1902619"/>
                    <a:chExt cx="45719" cy="118871"/>
                  </a:xfrm>
                  <a:grpFill/>
                </p:grpSpPr>
                <p:sp>
                  <p:nvSpPr>
                    <p:cNvPr id="1515" name="Oval 1514">
                      <a:extLst>
                        <a:ext uri="{FF2B5EF4-FFF2-40B4-BE49-F238E27FC236}">
                          <a16:creationId xmlns:a16="http://schemas.microsoft.com/office/drawing/2014/main" id="{D390DC20-D24C-4C5D-98E1-B34B94B9FD52}"/>
                        </a:ext>
                      </a:extLst>
                    </p:cNvPr>
                    <p:cNvSpPr/>
                    <p:nvPr/>
                  </p:nvSpPr>
                  <p:spPr>
                    <a:xfrm>
                      <a:off x="3105920" y="1903325"/>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16" name="Straight Connector 1515">
                      <a:extLst>
                        <a:ext uri="{FF2B5EF4-FFF2-40B4-BE49-F238E27FC236}">
                          <a16:creationId xmlns:a16="http://schemas.microsoft.com/office/drawing/2014/main" id="{68F6FE43-9343-4595-B1BD-3B6CD48BBA82}"/>
                        </a:ext>
                      </a:extLst>
                    </p:cNvPr>
                    <p:cNvCxnSpPr>
                      <a:stCxn id="1515" idx="4"/>
                    </p:cNvCxnSpPr>
                    <p:nvPr/>
                  </p:nvCxnSpPr>
                  <p:spPr>
                    <a:xfrm>
                      <a:off x="3129421"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06" name="Group 760">
                    <a:extLst>
                      <a:ext uri="{FF2B5EF4-FFF2-40B4-BE49-F238E27FC236}">
                        <a16:creationId xmlns:a16="http://schemas.microsoft.com/office/drawing/2014/main" id="{15A87AED-05F7-4CAE-B923-CAC5BFF12DFF}"/>
                      </a:ext>
                    </a:extLst>
                  </p:cNvPr>
                  <p:cNvGrpSpPr>
                    <a:grpSpLocks/>
                  </p:cNvGrpSpPr>
                  <p:nvPr/>
                </p:nvGrpSpPr>
                <p:grpSpPr bwMode="auto">
                  <a:xfrm>
                    <a:off x="3200400" y="1905000"/>
                    <a:ext cx="45719" cy="118871"/>
                    <a:chOff x="3098006" y="1902619"/>
                    <a:chExt cx="45719" cy="118871"/>
                  </a:xfrm>
                  <a:grpFill/>
                </p:grpSpPr>
                <p:sp>
                  <p:nvSpPr>
                    <p:cNvPr id="1513" name="Oval 1512">
                      <a:extLst>
                        <a:ext uri="{FF2B5EF4-FFF2-40B4-BE49-F238E27FC236}">
                          <a16:creationId xmlns:a16="http://schemas.microsoft.com/office/drawing/2014/main" id="{8D7A2575-C4DD-4D9B-8DE8-803A421BE239}"/>
                        </a:ext>
                      </a:extLst>
                    </p:cNvPr>
                    <p:cNvSpPr/>
                    <p:nvPr/>
                  </p:nvSpPr>
                  <p:spPr>
                    <a:xfrm>
                      <a:off x="3098545"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14" name="Straight Connector 1513">
                      <a:extLst>
                        <a:ext uri="{FF2B5EF4-FFF2-40B4-BE49-F238E27FC236}">
                          <a16:creationId xmlns:a16="http://schemas.microsoft.com/office/drawing/2014/main" id="{B60EE68F-F019-4FF0-B023-D5D07FB305C0}"/>
                        </a:ext>
                      </a:extLst>
                    </p:cNvPr>
                    <p:cNvCxnSpPr>
                      <a:stCxn id="1513" idx="4"/>
                    </p:cNvCxnSpPr>
                    <p:nvPr/>
                  </p:nvCxnSpPr>
                  <p:spPr>
                    <a:xfrm>
                      <a:off x="3122047"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07" name="Group 761">
                    <a:extLst>
                      <a:ext uri="{FF2B5EF4-FFF2-40B4-BE49-F238E27FC236}">
                        <a16:creationId xmlns:a16="http://schemas.microsoft.com/office/drawing/2014/main" id="{6C2FDDBE-17E7-4C7B-BD1A-F841A808A1E7}"/>
                      </a:ext>
                    </a:extLst>
                  </p:cNvPr>
                  <p:cNvGrpSpPr>
                    <a:grpSpLocks/>
                  </p:cNvGrpSpPr>
                  <p:nvPr/>
                </p:nvGrpSpPr>
                <p:grpSpPr bwMode="auto">
                  <a:xfrm>
                    <a:off x="3162300" y="1895475"/>
                    <a:ext cx="45719" cy="118871"/>
                    <a:chOff x="3098006" y="1902619"/>
                    <a:chExt cx="45719" cy="118871"/>
                  </a:xfrm>
                  <a:grpFill/>
                </p:grpSpPr>
                <p:sp>
                  <p:nvSpPr>
                    <p:cNvPr id="1511" name="Oval 1510">
                      <a:extLst>
                        <a:ext uri="{FF2B5EF4-FFF2-40B4-BE49-F238E27FC236}">
                          <a16:creationId xmlns:a16="http://schemas.microsoft.com/office/drawing/2014/main" id="{3D26DE23-C70D-41B3-8B15-B3FE6585B839}"/>
                        </a:ext>
                      </a:extLst>
                    </p:cNvPr>
                    <p:cNvSpPr/>
                    <p:nvPr/>
                  </p:nvSpPr>
                  <p:spPr>
                    <a:xfrm>
                      <a:off x="3106428"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12" name="Straight Connector 1511">
                      <a:extLst>
                        <a:ext uri="{FF2B5EF4-FFF2-40B4-BE49-F238E27FC236}">
                          <a16:creationId xmlns:a16="http://schemas.microsoft.com/office/drawing/2014/main" id="{EC881873-A4B0-42C4-AE7A-58DD39796E0F}"/>
                        </a:ext>
                      </a:extLst>
                    </p:cNvPr>
                    <p:cNvCxnSpPr>
                      <a:stCxn id="1511" idx="4"/>
                    </p:cNvCxnSpPr>
                    <p:nvPr/>
                  </p:nvCxnSpPr>
                  <p:spPr>
                    <a:xfrm>
                      <a:off x="3129930"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08" name="Group 762">
                    <a:extLst>
                      <a:ext uri="{FF2B5EF4-FFF2-40B4-BE49-F238E27FC236}">
                        <a16:creationId xmlns:a16="http://schemas.microsoft.com/office/drawing/2014/main" id="{6E0F3180-230D-432E-A368-9A359AE58E41}"/>
                      </a:ext>
                    </a:extLst>
                  </p:cNvPr>
                  <p:cNvGrpSpPr>
                    <a:grpSpLocks/>
                  </p:cNvGrpSpPr>
                  <p:nvPr/>
                </p:nvGrpSpPr>
                <p:grpSpPr bwMode="auto">
                  <a:xfrm>
                    <a:off x="3238500" y="1895475"/>
                    <a:ext cx="45719" cy="118871"/>
                    <a:chOff x="3098006" y="1902619"/>
                    <a:chExt cx="45719" cy="118871"/>
                  </a:xfrm>
                  <a:grpFill/>
                </p:grpSpPr>
                <p:sp>
                  <p:nvSpPr>
                    <p:cNvPr id="1509" name="Oval 1508">
                      <a:extLst>
                        <a:ext uri="{FF2B5EF4-FFF2-40B4-BE49-F238E27FC236}">
                          <a16:creationId xmlns:a16="http://schemas.microsoft.com/office/drawing/2014/main" id="{355B5959-C798-4AA0-BE57-14B4B920CA8D}"/>
                        </a:ext>
                      </a:extLst>
                    </p:cNvPr>
                    <p:cNvSpPr/>
                    <p:nvPr/>
                  </p:nvSpPr>
                  <p:spPr>
                    <a:xfrm>
                      <a:off x="3105770" y="1902763"/>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10" name="Straight Connector 1509">
                      <a:extLst>
                        <a:ext uri="{FF2B5EF4-FFF2-40B4-BE49-F238E27FC236}">
                          <a16:creationId xmlns:a16="http://schemas.microsoft.com/office/drawing/2014/main" id="{25286F66-33A5-4A64-BB36-4B687D36A42E}"/>
                        </a:ext>
                      </a:extLst>
                    </p:cNvPr>
                    <p:cNvCxnSpPr>
                      <a:stCxn id="1509" idx="4"/>
                    </p:cNvCxnSpPr>
                    <p:nvPr/>
                  </p:nvCxnSpPr>
                  <p:spPr>
                    <a:xfrm>
                      <a:off x="312255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22" name="Group 783">
                <a:extLst>
                  <a:ext uri="{FF2B5EF4-FFF2-40B4-BE49-F238E27FC236}">
                    <a16:creationId xmlns:a16="http://schemas.microsoft.com/office/drawing/2014/main" id="{922EB9C9-F95E-4195-BCBE-03A287D6D3B0}"/>
                  </a:ext>
                </a:extLst>
              </p:cNvPr>
              <p:cNvGrpSpPr>
                <a:grpSpLocks/>
              </p:cNvGrpSpPr>
              <p:nvPr/>
            </p:nvGrpSpPr>
            <p:grpSpPr bwMode="auto">
              <a:xfrm>
                <a:off x="7132095" y="1862714"/>
                <a:ext cx="312419" cy="137921"/>
                <a:chOff x="3124200" y="1895475"/>
                <a:chExt cx="312419" cy="137921"/>
              </a:xfrm>
              <a:grpFill/>
            </p:grpSpPr>
            <p:grpSp>
              <p:nvGrpSpPr>
                <p:cNvPr id="1477" name="Group 784">
                  <a:extLst>
                    <a:ext uri="{FF2B5EF4-FFF2-40B4-BE49-F238E27FC236}">
                      <a16:creationId xmlns:a16="http://schemas.microsoft.com/office/drawing/2014/main" id="{F90EB600-ABB1-41C5-B071-AF70B45BDCD2}"/>
                    </a:ext>
                  </a:extLst>
                </p:cNvPr>
                <p:cNvGrpSpPr>
                  <a:grpSpLocks/>
                </p:cNvGrpSpPr>
                <p:nvPr/>
              </p:nvGrpSpPr>
              <p:grpSpPr bwMode="auto">
                <a:xfrm>
                  <a:off x="3124200" y="1895475"/>
                  <a:ext cx="160019" cy="128396"/>
                  <a:chOff x="3124200" y="1895475"/>
                  <a:chExt cx="160019" cy="128396"/>
                </a:xfrm>
                <a:grpFill/>
              </p:grpSpPr>
              <p:grpSp>
                <p:nvGrpSpPr>
                  <p:cNvPr id="1491" name="Group 798">
                    <a:extLst>
                      <a:ext uri="{FF2B5EF4-FFF2-40B4-BE49-F238E27FC236}">
                        <a16:creationId xmlns:a16="http://schemas.microsoft.com/office/drawing/2014/main" id="{4741ADBB-DA51-492E-A6B1-EA4C9F97E3DB}"/>
                      </a:ext>
                    </a:extLst>
                  </p:cNvPr>
                  <p:cNvGrpSpPr>
                    <a:grpSpLocks/>
                  </p:cNvGrpSpPr>
                  <p:nvPr/>
                </p:nvGrpSpPr>
                <p:grpSpPr bwMode="auto">
                  <a:xfrm>
                    <a:off x="3124200" y="1905000"/>
                    <a:ext cx="45719" cy="118871"/>
                    <a:chOff x="3098006" y="1902619"/>
                    <a:chExt cx="45719" cy="118871"/>
                  </a:xfrm>
                  <a:grpFill/>
                </p:grpSpPr>
                <p:sp>
                  <p:nvSpPr>
                    <p:cNvPr id="1501" name="Oval 1500">
                      <a:extLst>
                        <a:ext uri="{FF2B5EF4-FFF2-40B4-BE49-F238E27FC236}">
                          <a16:creationId xmlns:a16="http://schemas.microsoft.com/office/drawing/2014/main" id="{F9556A29-BE18-48B3-961B-677A140401DC}"/>
                        </a:ext>
                      </a:extLst>
                    </p:cNvPr>
                    <p:cNvSpPr/>
                    <p:nvPr/>
                  </p:nvSpPr>
                  <p:spPr>
                    <a:xfrm>
                      <a:off x="3097182" y="1903464"/>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02" name="Straight Connector 1501">
                      <a:extLst>
                        <a:ext uri="{FF2B5EF4-FFF2-40B4-BE49-F238E27FC236}">
                          <a16:creationId xmlns:a16="http://schemas.microsoft.com/office/drawing/2014/main" id="{8362AA8F-A0D9-410B-90D2-7A2CBF23477B}"/>
                        </a:ext>
                      </a:extLst>
                    </p:cNvPr>
                    <p:cNvCxnSpPr>
                      <a:stCxn id="1501" idx="4"/>
                    </p:cNvCxnSpPr>
                    <p:nvPr/>
                  </p:nvCxnSpPr>
                  <p:spPr>
                    <a:xfrm>
                      <a:off x="3113969"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92" name="Group 799">
                    <a:extLst>
                      <a:ext uri="{FF2B5EF4-FFF2-40B4-BE49-F238E27FC236}">
                        <a16:creationId xmlns:a16="http://schemas.microsoft.com/office/drawing/2014/main" id="{B4837396-ABB7-4C48-97FC-955D9DC26B34}"/>
                      </a:ext>
                    </a:extLst>
                  </p:cNvPr>
                  <p:cNvGrpSpPr>
                    <a:grpSpLocks/>
                  </p:cNvGrpSpPr>
                  <p:nvPr/>
                </p:nvGrpSpPr>
                <p:grpSpPr bwMode="auto">
                  <a:xfrm>
                    <a:off x="3200400" y="1905000"/>
                    <a:ext cx="45719" cy="118871"/>
                    <a:chOff x="3098006" y="1902619"/>
                    <a:chExt cx="45719" cy="118871"/>
                  </a:xfrm>
                  <a:grpFill/>
                </p:grpSpPr>
                <p:sp>
                  <p:nvSpPr>
                    <p:cNvPr id="1499" name="Oval 1498">
                      <a:extLst>
                        <a:ext uri="{FF2B5EF4-FFF2-40B4-BE49-F238E27FC236}">
                          <a16:creationId xmlns:a16="http://schemas.microsoft.com/office/drawing/2014/main" id="{768473ED-7CAA-41F3-833F-8EA70CF6C027}"/>
                        </a:ext>
                      </a:extLst>
                    </p:cNvPr>
                    <p:cNvSpPr/>
                    <p:nvPr/>
                  </p:nvSpPr>
                  <p:spPr>
                    <a:xfrm>
                      <a:off x="3098202"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500" name="Straight Connector 1499">
                      <a:extLst>
                        <a:ext uri="{FF2B5EF4-FFF2-40B4-BE49-F238E27FC236}">
                          <a16:creationId xmlns:a16="http://schemas.microsoft.com/office/drawing/2014/main" id="{2C482DAF-3DAA-48D1-B73C-FD374F23B834}"/>
                        </a:ext>
                      </a:extLst>
                    </p:cNvPr>
                    <p:cNvCxnSpPr>
                      <a:stCxn id="1499" idx="4"/>
                    </p:cNvCxnSpPr>
                    <p:nvPr/>
                  </p:nvCxnSpPr>
                  <p:spPr>
                    <a:xfrm>
                      <a:off x="312002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93" name="Group 800">
                    <a:extLst>
                      <a:ext uri="{FF2B5EF4-FFF2-40B4-BE49-F238E27FC236}">
                        <a16:creationId xmlns:a16="http://schemas.microsoft.com/office/drawing/2014/main" id="{6B3ECBAB-A6BB-4E99-8267-55B814E68929}"/>
                      </a:ext>
                    </a:extLst>
                  </p:cNvPr>
                  <p:cNvGrpSpPr>
                    <a:grpSpLocks/>
                  </p:cNvGrpSpPr>
                  <p:nvPr/>
                </p:nvGrpSpPr>
                <p:grpSpPr bwMode="auto">
                  <a:xfrm>
                    <a:off x="3162300" y="1895475"/>
                    <a:ext cx="45719" cy="118871"/>
                    <a:chOff x="3098006" y="1902619"/>
                    <a:chExt cx="45719" cy="118871"/>
                  </a:xfrm>
                  <a:grpFill/>
                </p:grpSpPr>
                <p:sp>
                  <p:nvSpPr>
                    <p:cNvPr id="1497" name="Oval 1496">
                      <a:extLst>
                        <a:ext uri="{FF2B5EF4-FFF2-40B4-BE49-F238E27FC236}">
                          <a16:creationId xmlns:a16="http://schemas.microsoft.com/office/drawing/2014/main" id="{4E32647C-CAD3-40B0-9256-F91FD7CEBCEF}"/>
                        </a:ext>
                      </a:extLst>
                    </p:cNvPr>
                    <p:cNvSpPr/>
                    <p:nvPr/>
                  </p:nvSpPr>
                  <p:spPr>
                    <a:xfrm>
                      <a:off x="3097692" y="190290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98" name="Straight Connector 1497">
                      <a:extLst>
                        <a:ext uri="{FF2B5EF4-FFF2-40B4-BE49-F238E27FC236}">
                          <a16:creationId xmlns:a16="http://schemas.microsoft.com/office/drawing/2014/main" id="{FC5E71AD-BD15-4766-A7D3-A75F9E69200B}"/>
                        </a:ext>
                      </a:extLst>
                    </p:cNvPr>
                    <p:cNvCxnSpPr>
                      <a:stCxn id="1497" idx="4"/>
                    </p:cNvCxnSpPr>
                    <p:nvPr/>
                  </p:nvCxnSpPr>
                  <p:spPr>
                    <a:xfrm>
                      <a:off x="3119514" y="1946614"/>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94" name="Group 801">
                    <a:extLst>
                      <a:ext uri="{FF2B5EF4-FFF2-40B4-BE49-F238E27FC236}">
                        <a16:creationId xmlns:a16="http://schemas.microsoft.com/office/drawing/2014/main" id="{4A8AD1AF-675F-468E-B182-A64829901578}"/>
                      </a:ext>
                    </a:extLst>
                  </p:cNvPr>
                  <p:cNvGrpSpPr>
                    <a:grpSpLocks/>
                  </p:cNvGrpSpPr>
                  <p:nvPr/>
                </p:nvGrpSpPr>
                <p:grpSpPr bwMode="auto">
                  <a:xfrm>
                    <a:off x="3238500" y="1895475"/>
                    <a:ext cx="45719" cy="118871"/>
                    <a:chOff x="3098006" y="1902619"/>
                    <a:chExt cx="45719" cy="118871"/>
                  </a:xfrm>
                  <a:grpFill/>
                </p:grpSpPr>
                <p:sp>
                  <p:nvSpPr>
                    <p:cNvPr id="1495" name="Oval 1494">
                      <a:extLst>
                        <a:ext uri="{FF2B5EF4-FFF2-40B4-BE49-F238E27FC236}">
                          <a16:creationId xmlns:a16="http://schemas.microsoft.com/office/drawing/2014/main" id="{0EEDC95C-0724-4700-A1E9-C55619E601CE}"/>
                        </a:ext>
                      </a:extLst>
                    </p:cNvPr>
                    <p:cNvSpPr/>
                    <p:nvPr/>
                  </p:nvSpPr>
                  <p:spPr>
                    <a:xfrm>
                      <a:off x="3095354" y="1902902"/>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96" name="Straight Connector 1495">
                      <a:extLst>
                        <a:ext uri="{FF2B5EF4-FFF2-40B4-BE49-F238E27FC236}">
                          <a16:creationId xmlns:a16="http://schemas.microsoft.com/office/drawing/2014/main" id="{4F914BE8-EBAF-42D8-AB35-F84528419785}"/>
                        </a:ext>
                      </a:extLst>
                    </p:cNvPr>
                    <p:cNvCxnSpPr>
                      <a:stCxn id="1495" idx="4"/>
                    </p:cNvCxnSpPr>
                    <p:nvPr/>
                  </p:nvCxnSpPr>
                  <p:spPr>
                    <a:xfrm>
                      <a:off x="3120533" y="194661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478" name="Group 785">
                  <a:extLst>
                    <a:ext uri="{FF2B5EF4-FFF2-40B4-BE49-F238E27FC236}">
                      <a16:creationId xmlns:a16="http://schemas.microsoft.com/office/drawing/2014/main" id="{4A4CDDD0-4E2E-4E6E-B2B4-205A909CCD78}"/>
                    </a:ext>
                  </a:extLst>
                </p:cNvPr>
                <p:cNvGrpSpPr>
                  <a:grpSpLocks/>
                </p:cNvGrpSpPr>
                <p:nvPr/>
              </p:nvGrpSpPr>
              <p:grpSpPr bwMode="auto">
                <a:xfrm>
                  <a:off x="3276600" y="1905000"/>
                  <a:ext cx="160019" cy="128396"/>
                  <a:chOff x="3124200" y="1895475"/>
                  <a:chExt cx="160019" cy="128396"/>
                </a:xfrm>
                <a:grpFill/>
              </p:grpSpPr>
              <p:grpSp>
                <p:nvGrpSpPr>
                  <p:cNvPr id="1479" name="Group 786">
                    <a:extLst>
                      <a:ext uri="{FF2B5EF4-FFF2-40B4-BE49-F238E27FC236}">
                        <a16:creationId xmlns:a16="http://schemas.microsoft.com/office/drawing/2014/main" id="{CB680C42-5AD8-49EF-B98F-9AC41B5F57A2}"/>
                      </a:ext>
                    </a:extLst>
                  </p:cNvPr>
                  <p:cNvGrpSpPr>
                    <a:grpSpLocks/>
                  </p:cNvGrpSpPr>
                  <p:nvPr/>
                </p:nvGrpSpPr>
                <p:grpSpPr bwMode="auto">
                  <a:xfrm>
                    <a:off x="3124200" y="1905000"/>
                    <a:ext cx="45719" cy="118871"/>
                    <a:chOff x="3098006" y="1902619"/>
                    <a:chExt cx="45719" cy="118871"/>
                  </a:xfrm>
                  <a:grpFill/>
                </p:grpSpPr>
                <p:sp>
                  <p:nvSpPr>
                    <p:cNvPr id="1489" name="Oval 1488">
                      <a:extLst>
                        <a:ext uri="{FF2B5EF4-FFF2-40B4-BE49-F238E27FC236}">
                          <a16:creationId xmlns:a16="http://schemas.microsoft.com/office/drawing/2014/main" id="{B235FC2B-CCED-4F97-8D01-48AE36019E74}"/>
                        </a:ext>
                      </a:extLst>
                    </p:cNvPr>
                    <p:cNvSpPr/>
                    <p:nvPr/>
                  </p:nvSpPr>
                  <p:spPr>
                    <a:xfrm>
                      <a:off x="3097543" y="1910752"/>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90" name="Straight Connector 1489">
                      <a:extLst>
                        <a:ext uri="{FF2B5EF4-FFF2-40B4-BE49-F238E27FC236}">
                          <a16:creationId xmlns:a16="http://schemas.microsoft.com/office/drawing/2014/main" id="{F8D8FAE7-6A0C-4EC9-9920-6EC5F00CB0E1}"/>
                        </a:ext>
                      </a:extLst>
                    </p:cNvPr>
                    <p:cNvCxnSpPr>
                      <a:stCxn id="1489" idx="4"/>
                    </p:cNvCxnSpPr>
                    <p:nvPr/>
                  </p:nvCxnSpPr>
                  <p:spPr>
                    <a:xfrm>
                      <a:off x="3121044" y="195446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80" name="Group 787">
                    <a:extLst>
                      <a:ext uri="{FF2B5EF4-FFF2-40B4-BE49-F238E27FC236}">
                        <a16:creationId xmlns:a16="http://schemas.microsoft.com/office/drawing/2014/main" id="{C092C458-ABCC-4CFD-99B3-065220677D56}"/>
                      </a:ext>
                    </a:extLst>
                  </p:cNvPr>
                  <p:cNvGrpSpPr>
                    <a:grpSpLocks/>
                  </p:cNvGrpSpPr>
                  <p:nvPr/>
                </p:nvGrpSpPr>
                <p:grpSpPr bwMode="auto">
                  <a:xfrm>
                    <a:off x="3200400" y="1905000"/>
                    <a:ext cx="45719" cy="118871"/>
                    <a:chOff x="3098006" y="1902619"/>
                    <a:chExt cx="45719" cy="118871"/>
                  </a:xfrm>
                  <a:grpFill/>
                </p:grpSpPr>
                <p:sp>
                  <p:nvSpPr>
                    <p:cNvPr id="1487" name="Oval 1486">
                      <a:extLst>
                        <a:ext uri="{FF2B5EF4-FFF2-40B4-BE49-F238E27FC236}">
                          <a16:creationId xmlns:a16="http://schemas.microsoft.com/office/drawing/2014/main" id="{CE157421-DAF8-4DCC-AD3E-3A948F5B5FC2}"/>
                        </a:ext>
                      </a:extLst>
                    </p:cNvPr>
                    <p:cNvSpPr/>
                    <p:nvPr/>
                  </p:nvSpPr>
                  <p:spPr>
                    <a:xfrm>
                      <a:off x="3098562" y="191075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88" name="Straight Connector 1487">
                      <a:extLst>
                        <a:ext uri="{FF2B5EF4-FFF2-40B4-BE49-F238E27FC236}">
                          <a16:creationId xmlns:a16="http://schemas.microsoft.com/office/drawing/2014/main" id="{99D26728-AF10-44E6-8224-1D8650E8CF82}"/>
                        </a:ext>
                      </a:extLst>
                    </p:cNvPr>
                    <p:cNvCxnSpPr>
                      <a:stCxn id="1487" idx="4"/>
                    </p:cNvCxnSpPr>
                    <p:nvPr/>
                  </p:nvCxnSpPr>
                  <p:spPr>
                    <a:xfrm>
                      <a:off x="3120384" y="1954464"/>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81" name="Group 788">
                    <a:extLst>
                      <a:ext uri="{FF2B5EF4-FFF2-40B4-BE49-F238E27FC236}">
                        <a16:creationId xmlns:a16="http://schemas.microsoft.com/office/drawing/2014/main" id="{CB1C4E5D-33B0-47E8-8042-0B35BE6E7986}"/>
                      </a:ext>
                    </a:extLst>
                  </p:cNvPr>
                  <p:cNvGrpSpPr>
                    <a:grpSpLocks/>
                  </p:cNvGrpSpPr>
                  <p:nvPr/>
                </p:nvGrpSpPr>
                <p:grpSpPr bwMode="auto">
                  <a:xfrm>
                    <a:off x="3162300" y="1895475"/>
                    <a:ext cx="45719" cy="118871"/>
                    <a:chOff x="3098006" y="1902619"/>
                    <a:chExt cx="45719" cy="118871"/>
                  </a:xfrm>
                  <a:grpFill/>
                </p:grpSpPr>
                <p:sp>
                  <p:nvSpPr>
                    <p:cNvPr id="1485" name="Oval 1484">
                      <a:extLst>
                        <a:ext uri="{FF2B5EF4-FFF2-40B4-BE49-F238E27FC236}">
                          <a16:creationId xmlns:a16="http://schemas.microsoft.com/office/drawing/2014/main" id="{02E40E49-B507-4503-8B87-0E27542BD53E}"/>
                        </a:ext>
                      </a:extLst>
                    </p:cNvPr>
                    <p:cNvSpPr/>
                    <p:nvPr/>
                  </p:nvSpPr>
                  <p:spPr>
                    <a:xfrm>
                      <a:off x="3098051"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86" name="Straight Connector 1485">
                      <a:extLst>
                        <a:ext uri="{FF2B5EF4-FFF2-40B4-BE49-F238E27FC236}">
                          <a16:creationId xmlns:a16="http://schemas.microsoft.com/office/drawing/2014/main" id="{898CE1D8-EBD8-4278-9D69-3802D7C27360}"/>
                        </a:ext>
                      </a:extLst>
                    </p:cNvPr>
                    <p:cNvCxnSpPr>
                      <a:stCxn id="1485" idx="4"/>
                    </p:cNvCxnSpPr>
                    <p:nvPr/>
                  </p:nvCxnSpPr>
                  <p:spPr>
                    <a:xfrm>
                      <a:off x="311987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82" name="Group 789">
                    <a:extLst>
                      <a:ext uri="{FF2B5EF4-FFF2-40B4-BE49-F238E27FC236}">
                        <a16:creationId xmlns:a16="http://schemas.microsoft.com/office/drawing/2014/main" id="{AFB2927D-F854-4111-999C-4857FE4C7AAE}"/>
                      </a:ext>
                    </a:extLst>
                  </p:cNvPr>
                  <p:cNvGrpSpPr>
                    <a:grpSpLocks/>
                  </p:cNvGrpSpPr>
                  <p:nvPr/>
                </p:nvGrpSpPr>
                <p:grpSpPr bwMode="auto">
                  <a:xfrm>
                    <a:off x="3238500" y="1895475"/>
                    <a:ext cx="45719" cy="118871"/>
                    <a:chOff x="3098006" y="1902619"/>
                    <a:chExt cx="45719" cy="118871"/>
                  </a:xfrm>
                  <a:grpFill/>
                </p:grpSpPr>
                <p:sp>
                  <p:nvSpPr>
                    <p:cNvPr id="1483" name="Oval 1482">
                      <a:extLst>
                        <a:ext uri="{FF2B5EF4-FFF2-40B4-BE49-F238E27FC236}">
                          <a16:creationId xmlns:a16="http://schemas.microsoft.com/office/drawing/2014/main" id="{234AE81D-CB01-4174-8935-E3F2F58C9B22}"/>
                        </a:ext>
                      </a:extLst>
                    </p:cNvPr>
                    <p:cNvSpPr/>
                    <p:nvPr/>
                  </p:nvSpPr>
                  <p:spPr>
                    <a:xfrm>
                      <a:off x="3102428" y="1903464"/>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84" name="Straight Connector 1483">
                      <a:extLst>
                        <a:ext uri="{FF2B5EF4-FFF2-40B4-BE49-F238E27FC236}">
                          <a16:creationId xmlns:a16="http://schemas.microsoft.com/office/drawing/2014/main" id="{BA2DEBDB-4719-4739-BF99-7001A10EDFEC}"/>
                        </a:ext>
                      </a:extLst>
                    </p:cNvPr>
                    <p:cNvCxnSpPr>
                      <a:stCxn id="1483" idx="4"/>
                    </p:cNvCxnSpPr>
                    <p:nvPr/>
                  </p:nvCxnSpPr>
                  <p:spPr>
                    <a:xfrm>
                      <a:off x="3124251"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23" name="Group 810">
                <a:extLst>
                  <a:ext uri="{FF2B5EF4-FFF2-40B4-BE49-F238E27FC236}">
                    <a16:creationId xmlns:a16="http://schemas.microsoft.com/office/drawing/2014/main" id="{45885276-BBB9-44DC-9F50-4D6CEC9991BD}"/>
                  </a:ext>
                </a:extLst>
              </p:cNvPr>
              <p:cNvGrpSpPr>
                <a:grpSpLocks/>
              </p:cNvGrpSpPr>
              <p:nvPr/>
            </p:nvGrpSpPr>
            <p:grpSpPr bwMode="auto">
              <a:xfrm>
                <a:off x="7441657" y="1860333"/>
                <a:ext cx="312419" cy="137921"/>
                <a:chOff x="3124200" y="1895475"/>
                <a:chExt cx="312419" cy="137921"/>
              </a:xfrm>
              <a:grpFill/>
            </p:grpSpPr>
            <p:grpSp>
              <p:nvGrpSpPr>
                <p:cNvPr id="1451" name="Group 811">
                  <a:extLst>
                    <a:ext uri="{FF2B5EF4-FFF2-40B4-BE49-F238E27FC236}">
                      <a16:creationId xmlns:a16="http://schemas.microsoft.com/office/drawing/2014/main" id="{49993889-AB37-49B8-A0F8-6F1A3E82D579}"/>
                    </a:ext>
                  </a:extLst>
                </p:cNvPr>
                <p:cNvGrpSpPr>
                  <a:grpSpLocks/>
                </p:cNvGrpSpPr>
                <p:nvPr/>
              </p:nvGrpSpPr>
              <p:grpSpPr bwMode="auto">
                <a:xfrm>
                  <a:off x="3124200" y="1895475"/>
                  <a:ext cx="160019" cy="128396"/>
                  <a:chOff x="3124200" y="1895475"/>
                  <a:chExt cx="160019" cy="128396"/>
                </a:xfrm>
                <a:grpFill/>
              </p:grpSpPr>
              <p:grpSp>
                <p:nvGrpSpPr>
                  <p:cNvPr id="1465" name="Group 825">
                    <a:extLst>
                      <a:ext uri="{FF2B5EF4-FFF2-40B4-BE49-F238E27FC236}">
                        <a16:creationId xmlns:a16="http://schemas.microsoft.com/office/drawing/2014/main" id="{7B0F9238-57BC-4832-8C94-2775EB1508BE}"/>
                      </a:ext>
                    </a:extLst>
                  </p:cNvPr>
                  <p:cNvGrpSpPr>
                    <a:grpSpLocks/>
                  </p:cNvGrpSpPr>
                  <p:nvPr/>
                </p:nvGrpSpPr>
                <p:grpSpPr bwMode="auto">
                  <a:xfrm>
                    <a:off x="3124200" y="1905000"/>
                    <a:ext cx="45719" cy="118871"/>
                    <a:chOff x="3098006" y="1902619"/>
                    <a:chExt cx="45719" cy="118871"/>
                  </a:xfrm>
                  <a:grpFill/>
                </p:grpSpPr>
                <p:sp>
                  <p:nvSpPr>
                    <p:cNvPr id="1475" name="Oval 1474">
                      <a:extLst>
                        <a:ext uri="{FF2B5EF4-FFF2-40B4-BE49-F238E27FC236}">
                          <a16:creationId xmlns:a16="http://schemas.microsoft.com/office/drawing/2014/main" id="{F00E95CB-5CB1-4089-9255-17A87B715E61}"/>
                        </a:ext>
                      </a:extLst>
                    </p:cNvPr>
                    <p:cNvSpPr/>
                    <p:nvPr/>
                  </p:nvSpPr>
                  <p:spPr>
                    <a:xfrm>
                      <a:off x="3098175" y="1902482"/>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76" name="Straight Connector 1475">
                      <a:extLst>
                        <a:ext uri="{FF2B5EF4-FFF2-40B4-BE49-F238E27FC236}">
                          <a16:creationId xmlns:a16="http://schemas.microsoft.com/office/drawing/2014/main" id="{0137CA2D-81ED-43A4-8D35-E4C3789315FE}"/>
                        </a:ext>
                      </a:extLst>
                    </p:cNvPr>
                    <p:cNvCxnSpPr>
                      <a:stCxn id="1475" idx="4"/>
                    </p:cNvCxnSpPr>
                    <p:nvPr/>
                  </p:nvCxnSpPr>
                  <p:spPr>
                    <a:xfrm>
                      <a:off x="3121677"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66" name="Group 826">
                    <a:extLst>
                      <a:ext uri="{FF2B5EF4-FFF2-40B4-BE49-F238E27FC236}">
                        <a16:creationId xmlns:a16="http://schemas.microsoft.com/office/drawing/2014/main" id="{F0C302F4-23A0-488A-8F66-4D9E91565C59}"/>
                      </a:ext>
                    </a:extLst>
                  </p:cNvPr>
                  <p:cNvGrpSpPr>
                    <a:grpSpLocks/>
                  </p:cNvGrpSpPr>
                  <p:nvPr/>
                </p:nvGrpSpPr>
                <p:grpSpPr bwMode="auto">
                  <a:xfrm>
                    <a:off x="3200400" y="1905000"/>
                    <a:ext cx="45719" cy="118871"/>
                    <a:chOff x="3098006" y="1902619"/>
                    <a:chExt cx="45719" cy="118871"/>
                  </a:xfrm>
                  <a:grpFill/>
                </p:grpSpPr>
                <p:sp>
                  <p:nvSpPr>
                    <p:cNvPr id="1473" name="Oval 1472">
                      <a:extLst>
                        <a:ext uri="{FF2B5EF4-FFF2-40B4-BE49-F238E27FC236}">
                          <a16:creationId xmlns:a16="http://schemas.microsoft.com/office/drawing/2014/main" id="{C99DFB30-BC10-4C06-ADDA-6674A8465D0B}"/>
                        </a:ext>
                      </a:extLst>
                    </p:cNvPr>
                    <p:cNvSpPr/>
                    <p:nvPr/>
                  </p:nvSpPr>
                  <p:spPr>
                    <a:xfrm>
                      <a:off x="3097515" y="1902482"/>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74" name="Straight Connector 1473">
                      <a:extLst>
                        <a:ext uri="{FF2B5EF4-FFF2-40B4-BE49-F238E27FC236}">
                          <a16:creationId xmlns:a16="http://schemas.microsoft.com/office/drawing/2014/main" id="{DB29BD16-B78E-4AA0-9777-1089808A082B}"/>
                        </a:ext>
                      </a:extLst>
                    </p:cNvPr>
                    <p:cNvCxnSpPr>
                      <a:stCxn id="1473" idx="4"/>
                    </p:cNvCxnSpPr>
                    <p:nvPr/>
                  </p:nvCxnSpPr>
                  <p:spPr>
                    <a:xfrm>
                      <a:off x="3119339" y="1947876"/>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67" name="Group 827">
                    <a:extLst>
                      <a:ext uri="{FF2B5EF4-FFF2-40B4-BE49-F238E27FC236}">
                        <a16:creationId xmlns:a16="http://schemas.microsoft.com/office/drawing/2014/main" id="{658100CC-3B9D-4A38-8855-A38DE0DA5D6E}"/>
                      </a:ext>
                    </a:extLst>
                  </p:cNvPr>
                  <p:cNvGrpSpPr>
                    <a:grpSpLocks/>
                  </p:cNvGrpSpPr>
                  <p:nvPr/>
                </p:nvGrpSpPr>
                <p:grpSpPr bwMode="auto">
                  <a:xfrm>
                    <a:off x="3162300" y="1895475"/>
                    <a:ext cx="45719" cy="118871"/>
                    <a:chOff x="3098006" y="1902619"/>
                    <a:chExt cx="45719" cy="118871"/>
                  </a:xfrm>
                  <a:grpFill/>
                </p:grpSpPr>
                <p:sp>
                  <p:nvSpPr>
                    <p:cNvPr id="1471" name="Oval 1470">
                      <a:extLst>
                        <a:ext uri="{FF2B5EF4-FFF2-40B4-BE49-F238E27FC236}">
                          <a16:creationId xmlns:a16="http://schemas.microsoft.com/office/drawing/2014/main" id="{30FDA043-D07B-46EB-9D3B-D6752B3D5335}"/>
                        </a:ext>
                      </a:extLst>
                    </p:cNvPr>
                    <p:cNvSpPr/>
                    <p:nvPr/>
                  </p:nvSpPr>
                  <p:spPr>
                    <a:xfrm>
                      <a:off x="3098684" y="1901920"/>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72" name="Straight Connector 1471">
                      <a:extLst>
                        <a:ext uri="{FF2B5EF4-FFF2-40B4-BE49-F238E27FC236}">
                          <a16:creationId xmlns:a16="http://schemas.microsoft.com/office/drawing/2014/main" id="{23A977CE-E47F-42E8-826E-BBF68C61C80D}"/>
                        </a:ext>
                      </a:extLst>
                    </p:cNvPr>
                    <p:cNvCxnSpPr>
                      <a:stCxn id="1471" idx="4"/>
                    </p:cNvCxnSpPr>
                    <p:nvPr/>
                  </p:nvCxnSpPr>
                  <p:spPr>
                    <a:xfrm>
                      <a:off x="3120507" y="1940588"/>
                      <a:ext cx="1678"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68" name="Group 828">
                    <a:extLst>
                      <a:ext uri="{FF2B5EF4-FFF2-40B4-BE49-F238E27FC236}">
                        <a16:creationId xmlns:a16="http://schemas.microsoft.com/office/drawing/2014/main" id="{31010CED-CD05-4BE0-8FBE-EBC7521208E6}"/>
                      </a:ext>
                    </a:extLst>
                  </p:cNvPr>
                  <p:cNvGrpSpPr>
                    <a:grpSpLocks/>
                  </p:cNvGrpSpPr>
                  <p:nvPr/>
                </p:nvGrpSpPr>
                <p:grpSpPr bwMode="auto">
                  <a:xfrm>
                    <a:off x="3238500" y="1895475"/>
                    <a:ext cx="45719" cy="118871"/>
                    <a:chOff x="3098006" y="1902619"/>
                    <a:chExt cx="45719" cy="118871"/>
                  </a:xfrm>
                  <a:grpFill/>
                </p:grpSpPr>
                <p:sp>
                  <p:nvSpPr>
                    <p:cNvPr id="1469" name="Oval 1468">
                      <a:extLst>
                        <a:ext uri="{FF2B5EF4-FFF2-40B4-BE49-F238E27FC236}">
                          <a16:creationId xmlns:a16="http://schemas.microsoft.com/office/drawing/2014/main" id="{F07714DC-8694-46F3-AE21-8C40F34A120B}"/>
                        </a:ext>
                      </a:extLst>
                    </p:cNvPr>
                    <p:cNvSpPr/>
                    <p:nvPr/>
                  </p:nvSpPr>
                  <p:spPr>
                    <a:xfrm>
                      <a:off x="3094668" y="1901920"/>
                      <a:ext cx="48681"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70" name="Straight Connector 1469">
                      <a:extLst>
                        <a:ext uri="{FF2B5EF4-FFF2-40B4-BE49-F238E27FC236}">
                          <a16:creationId xmlns:a16="http://schemas.microsoft.com/office/drawing/2014/main" id="{54083AA3-3923-4984-8ABB-00AE8B5E1C16}"/>
                        </a:ext>
                      </a:extLst>
                    </p:cNvPr>
                    <p:cNvCxnSpPr>
                      <a:stCxn id="1469" idx="4"/>
                    </p:cNvCxnSpPr>
                    <p:nvPr/>
                  </p:nvCxnSpPr>
                  <p:spPr>
                    <a:xfrm>
                      <a:off x="3119847" y="194058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452" name="Group 812">
                  <a:extLst>
                    <a:ext uri="{FF2B5EF4-FFF2-40B4-BE49-F238E27FC236}">
                      <a16:creationId xmlns:a16="http://schemas.microsoft.com/office/drawing/2014/main" id="{072FD6E6-99A9-4467-BF67-591380C8EE28}"/>
                    </a:ext>
                  </a:extLst>
                </p:cNvPr>
                <p:cNvGrpSpPr>
                  <a:grpSpLocks/>
                </p:cNvGrpSpPr>
                <p:nvPr/>
              </p:nvGrpSpPr>
              <p:grpSpPr bwMode="auto">
                <a:xfrm>
                  <a:off x="3276600" y="1905000"/>
                  <a:ext cx="160019" cy="128396"/>
                  <a:chOff x="3124200" y="1895475"/>
                  <a:chExt cx="160019" cy="128396"/>
                </a:xfrm>
                <a:grpFill/>
              </p:grpSpPr>
              <p:grpSp>
                <p:nvGrpSpPr>
                  <p:cNvPr id="1453" name="Group 813">
                    <a:extLst>
                      <a:ext uri="{FF2B5EF4-FFF2-40B4-BE49-F238E27FC236}">
                        <a16:creationId xmlns:a16="http://schemas.microsoft.com/office/drawing/2014/main" id="{7CE1998B-AA16-4B10-9672-049102892D70}"/>
                      </a:ext>
                    </a:extLst>
                  </p:cNvPr>
                  <p:cNvGrpSpPr>
                    <a:grpSpLocks/>
                  </p:cNvGrpSpPr>
                  <p:nvPr/>
                </p:nvGrpSpPr>
                <p:grpSpPr bwMode="auto">
                  <a:xfrm>
                    <a:off x="3124200" y="1905000"/>
                    <a:ext cx="45719" cy="118871"/>
                    <a:chOff x="3098006" y="1902619"/>
                    <a:chExt cx="45719" cy="118871"/>
                  </a:xfrm>
                  <a:grpFill/>
                </p:grpSpPr>
                <p:sp>
                  <p:nvSpPr>
                    <p:cNvPr id="1463" name="Oval 1462">
                      <a:extLst>
                        <a:ext uri="{FF2B5EF4-FFF2-40B4-BE49-F238E27FC236}">
                          <a16:creationId xmlns:a16="http://schemas.microsoft.com/office/drawing/2014/main" id="{0356DF8E-2542-442E-90B7-32FBE756F71B}"/>
                        </a:ext>
                      </a:extLst>
                    </p:cNvPr>
                    <p:cNvSpPr/>
                    <p:nvPr/>
                  </p:nvSpPr>
                  <p:spPr>
                    <a:xfrm>
                      <a:off x="3098535" y="1903045"/>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64" name="Straight Connector 1463">
                      <a:extLst>
                        <a:ext uri="{FF2B5EF4-FFF2-40B4-BE49-F238E27FC236}">
                          <a16:creationId xmlns:a16="http://schemas.microsoft.com/office/drawing/2014/main" id="{3FC6C9F0-61AA-44C1-BC94-B1479A2ACCEE}"/>
                        </a:ext>
                      </a:extLst>
                    </p:cNvPr>
                    <p:cNvCxnSpPr>
                      <a:stCxn id="1463" idx="4"/>
                    </p:cNvCxnSpPr>
                    <p:nvPr/>
                  </p:nvCxnSpPr>
                  <p:spPr>
                    <a:xfrm>
                      <a:off x="3122036"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54" name="Group 814">
                    <a:extLst>
                      <a:ext uri="{FF2B5EF4-FFF2-40B4-BE49-F238E27FC236}">
                        <a16:creationId xmlns:a16="http://schemas.microsoft.com/office/drawing/2014/main" id="{30629F3D-C90E-4840-A1BD-7A6A7BF5E4F9}"/>
                      </a:ext>
                    </a:extLst>
                  </p:cNvPr>
                  <p:cNvGrpSpPr>
                    <a:grpSpLocks/>
                  </p:cNvGrpSpPr>
                  <p:nvPr/>
                </p:nvGrpSpPr>
                <p:grpSpPr bwMode="auto">
                  <a:xfrm>
                    <a:off x="3200400" y="1905000"/>
                    <a:ext cx="45719" cy="118871"/>
                    <a:chOff x="3098006" y="1902619"/>
                    <a:chExt cx="45719" cy="118871"/>
                  </a:xfrm>
                  <a:grpFill/>
                </p:grpSpPr>
                <p:sp>
                  <p:nvSpPr>
                    <p:cNvPr id="1461" name="Oval 1460">
                      <a:extLst>
                        <a:ext uri="{FF2B5EF4-FFF2-40B4-BE49-F238E27FC236}">
                          <a16:creationId xmlns:a16="http://schemas.microsoft.com/office/drawing/2014/main" id="{753F5674-6200-42B3-96F4-32E9E4A57D0A}"/>
                        </a:ext>
                      </a:extLst>
                    </p:cNvPr>
                    <p:cNvSpPr/>
                    <p:nvPr/>
                  </p:nvSpPr>
                  <p:spPr>
                    <a:xfrm>
                      <a:off x="3097876"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62" name="Straight Connector 1461">
                      <a:extLst>
                        <a:ext uri="{FF2B5EF4-FFF2-40B4-BE49-F238E27FC236}">
                          <a16:creationId xmlns:a16="http://schemas.microsoft.com/office/drawing/2014/main" id="{1FA7E361-454C-4C2D-A29A-49749B4A527A}"/>
                        </a:ext>
                      </a:extLst>
                    </p:cNvPr>
                    <p:cNvCxnSpPr>
                      <a:stCxn id="1461" idx="4"/>
                    </p:cNvCxnSpPr>
                    <p:nvPr/>
                  </p:nvCxnSpPr>
                  <p:spPr>
                    <a:xfrm>
                      <a:off x="3119698" y="1948438"/>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55" name="Group 815">
                    <a:extLst>
                      <a:ext uri="{FF2B5EF4-FFF2-40B4-BE49-F238E27FC236}">
                        <a16:creationId xmlns:a16="http://schemas.microsoft.com/office/drawing/2014/main" id="{A559A342-40DD-471F-976D-CB07FA1F8398}"/>
                      </a:ext>
                    </a:extLst>
                  </p:cNvPr>
                  <p:cNvGrpSpPr>
                    <a:grpSpLocks/>
                  </p:cNvGrpSpPr>
                  <p:nvPr/>
                </p:nvGrpSpPr>
                <p:grpSpPr bwMode="auto">
                  <a:xfrm>
                    <a:off x="3162300" y="1895475"/>
                    <a:ext cx="45719" cy="118871"/>
                    <a:chOff x="3098006" y="1902619"/>
                    <a:chExt cx="45719" cy="118871"/>
                  </a:xfrm>
                  <a:grpFill/>
                </p:grpSpPr>
                <p:sp>
                  <p:nvSpPr>
                    <p:cNvPr id="1459" name="Oval 1458">
                      <a:extLst>
                        <a:ext uri="{FF2B5EF4-FFF2-40B4-BE49-F238E27FC236}">
                          <a16:creationId xmlns:a16="http://schemas.microsoft.com/office/drawing/2014/main" id="{635B0B33-13EF-445C-970A-F6C7465B3CE3}"/>
                        </a:ext>
                      </a:extLst>
                    </p:cNvPr>
                    <p:cNvSpPr/>
                    <p:nvPr/>
                  </p:nvSpPr>
                  <p:spPr>
                    <a:xfrm>
                      <a:off x="3105759" y="1902482"/>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60" name="Straight Connector 1459">
                      <a:extLst>
                        <a:ext uri="{FF2B5EF4-FFF2-40B4-BE49-F238E27FC236}">
                          <a16:creationId xmlns:a16="http://schemas.microsoft.com/office/drawing/2014/main" id="{0B9D666C-8E39-40EE-9D76-631B7EE81450}"/>
                        </a:ext>
                      </a:extLst>
                    </p:cNvPr>
                    <p:cNvCxnSpPr>
                      <a:stCxn id="1459" idx="4"/>
                    </p:cNvCxnSpPr>
                    <p:nvPr/>
                  </p:nvCxnSpPr>
                  <p:spPr>
                    <a:xfrm>
                      <a:off x="3122546"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56" name="Group 816">
                    <a:extLst>
                      <a:ext uri="{FF2B5EF4-FFF2-40B4-BE49-F238E27FC236}">
                        <a16:creationId xmlns:a16="http://schemas.microsoft.com/office/drawing/2014/main" id="{B8B49B42-5DA0-42EC-BF99-A98D13B8FA37}"/>
                      </a:ext>
                    </a:extLst>
                  </p:cNvPr>
                  <p:cNvGrpSpPr>
                    <a:grpSpLocks/>
                  </p:cNvGrpSpPr>
                  <p:nvPr/>
                </p:nvGrpSpPr>
                <p:grpSpPr bwMode="auto">
                  <a:xfrm>
                    <a:off x="3238500" y="1895475"/>
                    <a:ext cx="45719" cy="118871"/>
                    <a:chOff x="3098006" y="1902619"/>
                    <a:chExt cx="45719" cy="118871"/>
                  </a:xfrm>
                  <a:grpFill/>
                </p:grpSpPr>
                <p:sp>
                  <p:nvSpPr>
                    <p:cNvPr id="1457" name="Oval 1456">
                      <a:extLst>
                        <a:ext uri="{FF2B5EF4-FFF2-40B4-BE49-F238E27FC236}">
                          <a16:creationId xmlns:a16="http://schemas.microsoft.com/office/drawing/2014/main" id="{79C3C08E-B81A-449F-83FF-65B226008066}"/>
                        </a:ext>
                      </a:extLst>
                    </p:cNvPr>
                    <p:cNvSpPr/>
                    <p:nvPr/>
                  </p:nvSpPr>
                  <p:spPr>
                    <a:xfrm>
                      <a:off x="3095027" y="1902482"/>
                      <a:ext cx="4868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58" name="Straight Connector 1457">
                      <a:extLst>
                        <a:ext uri="{FF2B5EF4-FFF2-40B4-BE49-F238E27FC236}">
                          <a16:creationId xmlns:a16="http://schemas.microsoft.com/office/drawing/2014/main" id="{5BA4D295-6C0D-496C-83A2-4A1D1B4E047D}"/>
                        </a:ext>
                      </a:extLst>
                    </p:cNvPr>
                    <p:cNvCxnSpPr>
                      <a:stCxn id="1457" idx="4"/>
                    </p:cNvCxnSpPr>
                    <p:nvPr/>
                  </p:nvCxnSpPr>
                  <p:spPr>
                    <a:xfrm>
                      <a:off x="3118529"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24" name="Group 837">
                <a:extLst>
                  <a:ext uri="{FF2B5EF4-FFF2-40B4-BE49-F238E27FC236}">
                    <a16:creationId xmlns:a16="http://schemas.microsoft.com/office/drawing/2014/main" id="{495C7697-1785-4E16-ABFA-A210DDC28388}"/>
                  </a:ext>
                </a:extLst>
              </p:cNvPr>
              <p:cNvGrpSpPr>
                <a:grpSpLocks/>
              </p:cNvGrpSpPr>
              <p:nvPr/>
            </p:nvGrpSpPr>
            <p:grpSpPr bwMode="auto">
              <a:xfrm>
                <a:off x="7748838" y="1857952"/>
                <a:ext cx="312419" cy="137921"/>
                <a:chOff x="3124200" y="1895475"/>
                <a:chExt cx="312419" cy="137921"/>
              </a:xfrm>
              <a:grpFill/>
            </p:grpSpPr>
            <p:grpSp>
              <p:nvGrpSpPr>
                <p:cNvPr id="1425" name="Group 838">
                  <a:extLst>
                    <a:ext uri="{FF2B5EF4-FFF2-40B4-BE49-F238E27FC236}">
                      <a16:creationId xmlns:a16="http://schemas.microsoft.com/office/drawing/2014/main" id="{97D52537-754C-47B5-B7E5-DBAAE207F665}"/>
                    </a:ext>
                  </a:extLst>
                </p:cNvPr>
                <p:cNvGrpSpPr>
                  <a:grpSpLocks/>
                </p:cNvGrpSpPr>
                <p:nvPr/>
              </p:nvGrpSpPr>
              <p:grpSpPr bwMode="auto">
                <a:xfrm>
                  <a:off x="3124200" y="1895475"/>
                  <a:ext cx="160019" cy="128396"/>
                  <a:chOff x="3124200" y="1895475"/>
                  <a:chExt cx="160019" cy="128396"/>
                </a:xfrm>
                <a:grpFill/>
              </p:grpSpPr>
              <p:grpSp>
                <p:nvGrpSpPr>
                  <p:cNvPr id="1439" name="Group 852">
                    <a:extLst>
                      <a:ext uri="{FF2B5EF4-FFF2-40B4-BE49-F238E27FC236}">
                        <a16:creationId xmlns:a16="http://schemas.microsoft.com/office/drawing/2014/main" id="{E60E03D5-4F86-4E9C-AD5C-0D23A36C4F75}"/>
                      </a:ext>
                    </a:extLst>
                  </p:cNvPr>
                  <p:cNvGrpSpPr>
                    <a:grpSpLocks/>
                  </p:cNvGrpSpPr>
                  <p:nvPr/>
                </p:nvGrpSpPr>
                <p:grpSpPr bwMode="auto">
                  <a:xfrm>
                    <a:off x="3124200" y="1905000"/>
                    <a:ext cx="45719" cy="118871"/>
                    <a:chOff x="3098006" y="1902619"/>
                    <a:chExt cx="45719" cy="118871"/>
                  </a:xfrm>
                  <a:grpFill/>
                </p:grpSpPr>
                <p:sp>
                  <p:nvSpPr>
                    <p:cNvPr id="1449" name="Oval 1448">
                      <a:extLst>
                        <a:ext uri="{FF2B5EF4-FFF2-40B4-BE49-F238E27FC236}">
                          <a16:creationId xmlns:a16="http://schemas.microsoft.com/office/drawing/2014/main" id="{8BA630E6-AFDF-46FE-83AF-EFB56D5D3F1E}"/>
                        </a:ext>
                      </a:extLst>
                    </p:cNvPr>
                    <p:cNvSpPr/>
                    <p:nvPr/>
                  </p:nvSpPr>
                  <p:spPr>
                    <a:xfrm>
                      <a:off x="3098191" y="1903181"/>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50" name="Straight Connector 1449">
                      <a:extLst>
                        <a:ext uri="{FF2B5EF4-FFF2-40B4-BE49-F238E27FC236}">
                          <a16:creationId xmlns:a16="http://schemas.microsoft.com/office/drawing/2014/main" id="{3D1C1E1D-F8B2-4565-9E39-0494F5AD310C}"/>
                        </a:ext>
                      </a:extLst>
                    </p:cNvPr>
                    <p:cNvCxnSpPr>
                      <a:stCxn id="1449" idx="4"/>
                    </p:cNvCxnSpPr>
                    <p:nvPr/>
                  </p:nvCxnSpPr>
                  <p:spPr>
                    <a:xfrm>
                      <a:off x="3121692"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40" name="Group 853">
                    <a:extLst>
                      <a:ext uri="{FF2B5EF4-FFF2-40B4-BE49-F238E27FC236}">
                        <a16:creationId xmlns:a16="http://schemas.microsoft.com/office/drawing/2014/main" id="{238F84D3-3A53-4621-9857-B09344F4CD30}"/>
                      </a:ext>
                    </a:extLst>
                  </p:cNvPr>
                  <p:cNvGrpSpPr>
                    <a:grpSpLocks/>
                  </p:cNvGrpSpPr>
                  <p:nvPr/>
                </p:nvGrpSpPr>
                <p:grpSpPr bwMode="auto">
                  <a:xfrm>
                    <a:off x="3200400" y="1905000"/>
                    <a:ext cx="45719" cy="118871"/>
                    <a:chOff x="3098006" y="1902619"/>
                    <a:chExt cx="45719" cy="118871"/>
                  </a:xfrm>
                  <a:grpFill/>
                </p:grpSpPr>
                <p:sp>
                  <p:nvSpPr>
                    <p:cNvPr id="1447" name="Oval 1446">
                      <a:extLst>
                        <a:ext uri="{FF2B5EF4-FFF2-40B4-BE49-F238E27FC236}">
                          <a16:creationId xmlns:a16="http://schemas.microsoft.com/office/drawing/2014/main" id="{2385D2CA-F999-4B30-9A4F-5F87BB33BA26}"/>
                        </a:ext>
                      </a:extLst>
                    </p:cNvPr>
                    <p:cNvSpPr/>
                    <p:nvPr/>
                  </p:nvSpPr>
                  <p:spPr>
                    <a:xfrm>
                      <a:off x="3097532" y="1903181"/>
                      <a:ext cx="41966"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48" name="Straight Connector 1447">
                      <a:extLst>
                        <a:ext uri="{FF2B5EF4-FFF2-40B4-BE49-F238E27FC236}">
                          <a16:creationId xmlns:a16="http://schemas.microsoft.com/office/drawing/2014/main" id="{3743AEC0-BCDD-4158-A989-E26415BEB1BF}"/>
                        </a:ext>
                      </a:extLst>
                    </p:cNvPr>
                    <p:cNvCxnSpPr>
                      <a:stCxn id="1447" idx="4"/>
                    </p:cNvCxnSpPr>
                    <p:nvPr/>
                  </p:nvCxnSpPr>
                  <p:spPr>
                    <a:xfrm>
                      <a:off x="3121034"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41" name="Group 854">
                    <a:extLst>
                      <a:ext uri="{FF2B5EF4-FFF2-40B4-BE49-F238E27FC236}">
                        <a16:creationId xmlns:a16="http://schemas.microsoft.com/office/drawing/2014/main" id="{265472BC-97C3-4FFA-9067-362ECD0D8252}"/>
                      </a:ext>
                    </a:extLst>
                  </p:cNvPr>
                  <p:cNvGrpSpPr>
                    <a:grpSpLocks/>
                  </p:cNvGrpSpPr>
                  <p:nvPr/>
                </p:nvGrpSpPr>
                <p:grpSpPr bwMode="auto">
                  <a:xfrm>
                    <a:off x="3162300" y="1895475"/>
                    <a:ext cx="45719" cy="118871"/>
                    <a:chOff x="3098006" y="1902619"/>
                    <a:chExt cx="45719" cy="118871"/>
                  </a:xfrm>
                  <a:grpFill/>
                </p:grpSpPr>
                <p:sp>
                  <p:nvSpPr>
                    <p:cNvPr id="1445" name="Oval 1444">
                      <a:extLst>
                        <a:ext uri="{FF2B5EF4-FFF2-40B4-BE49-F238E27FC236}">
                          <a16:creationId xmlns:a16="http://schemas.microsoft.com/office/drawing/2014/main" id="{8D6635F2-BA6D-4824-BAB9-56EE83F4B11C}"/>
                        </a:ext>
                      </a:extLst>
                    </p:cNvPr>
                    <p:cNvSpPr/>
                    <p:nvPr/>
                  </p:nvSpPr>
                  <p:spPr>
                    <a:xfrm>
                      <a:off x="3098701" y="1902619"/>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46" name="Straight Connector 1445">
                      <a:extLst>
                        <a:ext uri="{FF2B5EF4-FFF2-40B4-BE49-F238E27FC236}">
                          <a16:creationId xmlns:a16="http://schemas.microsoft.com/office/drawing/2014/main" id="{493B1519-9A17-4EE6-8E06-206F8738D2F8}"/>
                        </a:ext>
                      </a:extLst>
                    </p:cNvPr>
                    <p:cNvCxnSpPr>
                      <a:stCxn id="1445" idx="4"/>
                    </p:cNvCxnSpPr>
                    <p:nvPr/>
                  </p:nvCxnSpPr>
                  <p:spPr>
                    <a:xfrm>
                      <a:off x="3122202" y="194633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42" name="Group 855">
                    <a:extLst>
                      <a:ext uri="{FF2B5EF4-FFF2-40B4-BE49-F238E27FC236}">
                        <a16:creationId xmlns:a16="http://schemas.microsoft.com/office/drawing/2014/main" id="{136B4AC6-8B01-4D72-BC9F-ECDC37361A0A}"/>
                      </a:ext>
                    </a:extLst>
                  </p:cNvPr>
                  <p:cNvGrpSpPr>
                    <a:grpSpLocks/>
                  </p:cNvGrpSpPr>
                  <p:nvPr/>
                </p:nvGrpSpPr>
                <p:grpSpPr bwMode="auto">
                  <a:xfrm>
                    <a:off x="3238500" y="1895475"/>
                    <a:ext cx="45719" cy="118871"/>
                    <a:chOff x="3098006" y="1902619"/>
                    <a:chExt cx="45719" cy="118871"/>
                  </a:xfrm>
                  <a:grpFill/>
                </p:grpSpPr>
                <p:sp>
                  <p:nvSpPr>
                    <p:cNvPr id="1443" name="Oval 1442">
                      <a:extLst>
                        <a:ext uri="{FF2B5EF4-FFF2-40B4-BE49-F238E27FC236}">
                          <a16:creationId xmlns:a16="http://schemas.microsoft.com/office/drawing/2014/main" id="{DCE27C0A-B26A-4DFF-B287-90AB1BB6B9A0}"/>
                        </a:ext>
                      </a:extLst>
                    </p:cNvPr>
                    <p:cNvSpPr/>
                    <p:nvPr/>
                  </p:nvSpPr>
                  <p:spPr>
                    <a:xfrm>
                      <a:off x="3098041" y="1902619"/>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44" name="Straight Connector 1443">
                      <a:extLst>
                        <a:ext uri="{FF2B5EF4-FFF2-40B4-BE49-F238E27FC236}">
                          <a16:creationId xmlns:a16="http://schemas.microsoft.com/office/drawing/2014/main" id="{96B290B4-DA32-4BDD-8223-1BFFB6D58886}"/>
                        </a:ext>
                      </a:extLst>
                    </p:cNvPr>
                    <p:cNvCxnSpPr>
                      <a:stCxn id="1443" idx="4"/>
                    </p:cNvCxnSpPr>
                    <p:nvPr/>
                  </p:nvCxnSpPr>
                  <p:spPr>
                    <a:xfrm>
                      <a:off x="3121542" y="194633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426" name="Group 839">
                  <a:extLst>
                    <a:ext uri="{FF2B5EF4-FFF2-40B4-BE49-F238E27FC236}">
                      <a16:creationId xmlns:a16="http://schemas.microsoft.com/office/drawing/2014/main" id="{8326AEDD-125A-4177-99CE-B2BA5B1A711E}"/>
                    </a:ext>
                  </a:extLst>
                </p:cNvPr>
                <p:cNvGrpSpPr>
                  <a:grpSpLocks/>
                </p:cNvGrpSpPr>
                <p:nvPr/>
              </p:nvGrpSpPr>
              <p:grpSpPr bwMode="auto">
                <a:xfrm>
                  <a:off x="3276600" y="1905000"/>
                  <a:ext cx="160019" cy="128396"/>
                  <a:chOff x="3124200" y="1895475"/>
                  <a:chExt cx="160019" cy="128396"/>
                </a:xfrm>
                <a:grpFill/>
              </p:grpSpPr>
              <p:grpSp>
                <p:nvGrpSpPr>
                  <p:cNvPr id="1427" name="Group 840">
                    <a:extLst>
                      <a:ext uri="{FF2B5EF4-FFF2-40B4-BE49-F238E27FC236}">
                        <a16:creationId xmlns:a16="http://schemas.microsoft.com/office/drawing/2014/main" id="{53619AFA-92AC-4374-9BEF-BD57D174468C}"/>
                      </a:ext>
                    </a:extLst>
                  </p:cNvPr>
                  <p:cNvGrpSpPr>
                    <a:grpSpLocks/>
                  </p:cNvGrpSpPr>
                  <p:nvPr/>
                </p:nvGrpSpPr>
                <p:grpSpPr bwMode="auto">
                  <a:xfrm>
                    <a:off x="3124200" y="1905000"/>
                    <a:ext cx="45719" cy="118871"/>
                    <a:chOff x="3098006" y="1902619"/>
                    <a:chExt cx="45719" cy="118871"/>
                  </a:xfrm>
                  <a:grpFill/>
                </p:grpSpPr>
                <p:sp>
                  <p:nvSpPr>
                    <p:cNvPr id="1437" name="Oval 1436">
                      <a:extLst>
                        <a:ext uri="{FF2B5EF4-FFF2-40B4-BE49-F238E27FC236}">
                          <a16:creationId xmlns:a16="http://schemas.microsoft.com/office/drawing/2014/main" id="{53522068-B9EF-4B21-9687-ACAAF3F7F716}"/>
                        </a:ext>
                      </a:extLst>
                    </p:cNvPr>
                    <p:cNvSpPr/>
                    <p:nvPr/>
                  </p:nvSpPr>
                  <p:spPr>
                    <a:xfrm>
                      <a:off x="3098552"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38" name="Straight Connector 1437">
                      <a:extLst>
                        <a:ext uri="{FF2B5EF4-FFF2-40B4-BE49-F238E27FC236}">
                          <a16:creationId xmlns:a16="http://schemas.microsoft.com/office/drawing/2014/main" id="{3E07E6B5-9606-44F4-8B0C-DEC1A1952443}"/>
                        </a:ext>
                      </a:extLst>
                    </p:cNvPr>
                    <p:cNvCxnSpPr>
                      <a:stCxn id="1437" idx="4"/>
                    </p:cNvCxnSpPr>
                    <p:nvPr/>
                  </p:nvCxnSpPr>
                  <p:spPr>
                    <a:xfrm>
                      <a:off x="3122053" y="194745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28" name="Group 841">
                    <a:extLst>
                      <a:ext uri="{FF2B5EF4-FFF2-40B4-BE49-F238E27FC236}">
                        <a16:creationId xmlns:a16="http://schemas.microsoft.com/office/drawing/2014/main" id="{15107086-8207-41F6-802C-C7C0B0E6E9A8}"/>
                      </a:ext>
                    </a:extLst>
                  </p:cNvPr>
                  <p:cNvGrpSpPr>
                    <a:grpSpLocks/>
                  </p:cNvGrpSpPr>
                  <p:nvPr/>
                </p:nvGrpSpPr>
                <p:grpSpPr bwMode="auto">
                  <a:xfrm>
                    <a:off x="3200400" y="1905000"/>
                    <a:ext cx="45719" cy="118871"/>
                    <a:chOff x="3098006" y="1902619"/>
                    <a:chExt cx="45719" cy="118871"/>
                  </a:xfrm>
                  <a:grpFill/>
                </p:grpSpPr>
                <p:sp>
                  <p:nvSpPr>
                    <p:cNvPr id="1435" name="Oval 1434">
                      <a:extLst>
                        <a:ext uri="{FF2B5EF4-FFF2-40B4-BE49-F238E27FC236}">
                          <a16:creationId xmlns:a16="http://schemas.microsoft.com/office/drawing/2014/main" id="{89EDB851-C4C6-42CD-A74D-EF45A4C781E5}"/>
                        </a:ext>
                      </a:extLst>
                    </p:cNvPr>
                    <p:cNvSpPr/>
                    <p:nvPr/>
                  </p:nvSpPr>
                  <p:spPr>
                    <a:xfrm>
                      <a:off x="3097892"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36" name="Straight Connector 1435">
                      <a:extLst>
                        <a:ext uri="{FF2B5EF4-FFF2-40B4-BE49-F238E27FC236}">
                          <a16:creationId xmlns:a16="http://schemas.microsoft.com/office/drawing/2014/main" id="{62BF3BC0-D171-4790-AA29-35BC7FDEBFDC}"/>
                        </a:ext>
                      </a:extLst>
                    </p:cNvPr>
                    <p:cNvCxnSpPr>
                      <a:stCxn id="1435" idx="4"/>
                    </p:cNvCxnSpPr>
                    <p:nvPr/>
                  </p:nvCxnSpPr>
                  <p:spPr>
                    <a:xfrm>
                      <a:off x="3121393" y="194745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29" name="Group 842">
                    <a:extLst>
                      <a:ext uri="{FF2B5EF4-FFF2-40B4-BE49-F238E27FC236}">
                        <a16:creationId xmlns:a16="http://schemas.microsoft.com/office/drawing/2014/main" id="{726403A3-B6FC-46B6-9FF8-87756C3F17B7}"/>
                      </a:ext>
                    </a:extLst>
                  </p:cNvPr>
                  <p:cNvGrpSpPr>
                    <a:grpSpLocks/>
                  </p:cNvGrpSpPr>
                  <p:nvPr/>
                </p:nvGrpSpPr>
                <p:grpSpPr bwMode="auto">
                  <a:xfrm>
                    <a:off x="3162300" y="1895475"/>
                    <a:ext cx="45719" cy="118871"/>
                    <a:chOff x="3098006" y="1902619"/>
                    <a:chExt cx="45719" cy="118871"/>
                  </a:xfrm>
                  <a:grpFill/>
                </p:grpSpPr>
                <p:sp>
                  <p:nvSpPr>
                    <p:cNvPr id="1433" name="Oval 1432">
                      <a:extLst>
                        <a:ext uri="{FF2B5EF4-FFF2-40B4-BE49-F238E27FC236}">
                          <a16:creationId xmlns:a16="http://schemas.microsoft.com/office/drawing/2014/main" id="{DA8D9CC9-DCE6-4DAF-BFAF-80D2EB154628}"/>
                        </a:ext>
                      </a:extLst>
                    </p:cNvPr>
                    <p:cNvSpPr/>
                    <p:nvPr/>
                  </p:nvSpPr>
                  <p:spPr>
                    <a:xfrm>
                      <a:off x="3105775" y="1903181"/>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34" name="Straight Connector 1433">
                      <a:extLst>
                        <a:ext uri="{FF2B5EF4-FFF2-40B4-BE49-F238E27FC236}">
                          <a16:creationId xmlns:a16="http://schemas.microsoft.com/office/drawing/2014/main" id="{4F41EF9D-50BE-4F4E-8A60-2E8660E3F953}"/>
                        </a:ext>
                      </a:extLst>
                    </p:cNvPr>
                    <p:cNvCxnSpPr>
                      <a:stCxn id="1433" idx="4"/>
                    </p:cNvCxnSpPr>
                    <p:nvPr/>
                  </p:nvCxnSpPr>
                  <p:spPr>
                    <a:xfrm>
                      <a:off x="3124241"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30" name="Group 843">
                    <a:extLst>
                      <a:ext uri="{FF2B5EF4-FFF2-40B4-BE49-F238E27FC236}">
                        <a16:creationId xmlns:a16="http://schemas.microsoft.com/office/drawing/2014/main" id="{CD50BCDC-6C30-415B-8E63-DBAA282D984A}"/>
                      </a:ext>
                    </a:extLst>
                  </p:cNvPr>
                  <p:cNvGrpSpPr>
                    <a:grpSpLocks/>
                  </p:cNvGrpSpPr>
                  <p:nvPr/>
                </p:nvGrpSpPr>
                <p:grpSpPr bwMode="auto">
                  <a:xfrm>
                    <a:off x="3238500" y="1895475"/>
                    <a:ext cx="45719" cy="118871"/>
                    <a:chOff x="3098006" y="1902619"/>
                    <a:chExt cx="45719" cy="118871"/>
                  </a:xfrm>
                  <a:grpFill/>
                </p:grpSpPr>
                <p:sp>
                  <p:nvSpPr>
                    <p:cNvPr id="1431" name="Oval 1430">
                      <a:extLst>
                        <a:ext uri="{FF2B5EF4-FFF2-40B4-BE49-F238E27FC236}">
                          <a16:creationId xmlns:a16="http://schemas.microsoft.com/office/drawing/2014/main" id="{6041F8F0-CF50-4D5F-B85C-AB55652CD125}"/>
                        </a:ext>
                      </a:extLst>
                    </p:cNvPr>
                    <p:cNvSpPr/>
                    <p:nvPr/>
                  </p:nvSpPr>
                  <p:spPr>
                    <a:xfrm>
                      <a:off x="3098401" y="190318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32" name="Straight Connector 1431">
                      <a:extLst>
                        <a:ext uri="{FF2B5EF4-FFF2-40B4-BE49-F238E27FC236}">
                          <a16:creationId xmlns:a16="http://schemas.microsoft.com/office/drawing/2014/main" id="{60BC0BAC-5C9E-44C8-97A6-AEE1BB58F0D7}"/>
                        </a:ext>
                      </a:extLst>
                    </p:cNvPr>
                    <p:cNvCxnSpPr>
                      <a:stCxn id="1431" idx="4"/>
                    </p:cNvCxnSpPr>
                    <p:nvPr/>
                  </p:nvCxnSpPr>
                  <p:spPr>
                    <a:xfrm>
                      <a:off x="3121903"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grpSp>
          <p:nvGrpSpPr>
            <p:cNvPr id="976" name="Group 865">
              <a:extLst>
                <a:ext uri="{FF2B5EF4-FFF2-40B4-BE49-F238E27FC236}">
                  <a16:creationId xmlns:a16="http://schemas.microsoft.com/office/drawing/2014/main" id="{4535FAB0-0607-4E90-BBB5-1A58DF0589EA}"/>
                </a:ext>
              </a:extLst>
            </p:cNvPr>
            <p:cNvGrpSpPr>
              <a:grpSpLocks/>
            </p:cNvGrpSpPr>
            <p:nvPr/>
          </p:nvGrpSpPr>
          <p:grpSpPr bwMode="auto">
            <a:xfrm rot="21540000" flipV="1">
              <a:off x="3122596" y="2010352"/>
              <a:ext cx="4937057" cy="175444"/>
              <a:chOff x="3124200" y="1857952"/>
              <a:chExt cx="4937057" cy="175444"/>
            </a:xfrm>
            <a:grpFill/>
          </p:grpSpPr>
          <p:grpSp>
            <p:nvGrpSpPr>
              <p:cNvPr id="977" name="Group 866">
                <a:extLst>
                  <a:ext uri="{FF2B5EF4-FFF2-40B4-BE49-F238E27FC236}">
                    <a16:creationId xmlns:a16="http://schemas.microsoft.com/office/drawing/2014/main" id="{37A7B089-3DA3-4F21-8DF5-94CA5BFE4FD0}"/>
                  </a:ext>
                </a:extLst>
              </p:cNvPr>
              <p:cNvGrpSpPr>
                <a:grpSpLocks/>
              </p:cNvGrpSpPr>
              <p:nvPr/>
            </p:nvGrpSpPr>
            <p:grpSpPr bwMode="auto">
              <a:xfrm>
                <a:off x="3124200" y="1895475"/>
                <a:ext cx="312419" cy="137921"/>
                <a:chOff x="3124200" y="1895475"/>
                <a:chExt cx="312419" cy="137921"/>
              </a:xfrm>
              <a:grpFill/>
            </p:grpSpPr>
            <p:grpSp>
              <p:nvGrpSpPr>
                <p:cNvPr id="1383" name="Group 1288">
                  <a:extLst>
                    <a:ext uri="{FF2B5EF4-FFF2-40B4-BE49-F238E27FC236}">
                      <a16:creationId xmlns:a16="http://schemas.microsoft.com/office/drawing/2014/main" id="{A6ACD11D-C347-4708-8B6B-4262EA1DD523}"/>
                    </a:ext>
                  </a:extLst>
                </p:cNvPr>
                <p:cNvGrpSpPr>
                  <a:grpSpLocks/>
                </p:cNvGrpSpPr>
                <p:nvPr/>
              </p:nvGrpSpPr>
              <p:grpSpPr bwMode="auto">
                <a:xfrm>
                  <a:off x="3124200" y="1895475"/>
                  <a:ext cx="160019" cy="128396"/>
                  <a:chOff x="3124200" y="1895475"/>
                  <a:chExt cx="160019" cy="128396"/>
                </a:xfrm>
                <a:grpFill/>
              </p:grpSpPr>
              <p:grpSp>
                <p:nvGrpSpPr>
                  <p:cNvPr id="1397" name="Group 1302">
                    <a:extLst>
                      <a:ext uri="{FF2B5EF4-FFF2-40B4-BE49-F238E27FC236}">
                        <a16:creationId xmlns:a16="http://schemas.microsoft.com/office/drawing/2014/main" id="{9BD6DB76-421B-4D64-9303-76C24B4B32AA}"/>
                      </a:ext>
                    </a:extLst>
                  </p:cNvPr>
                  <p:cNvGrpSpPr>
                    <a:grpSpLocks/>
                  </p:cNvGrpSpPr>
                  <p:nvPr/>
                </p:nvGrpSpPr>
                <p:grpSpPr bwMode="auto">
                  <a:xfrm>
                    <a:off x="3124200" y="1905000"/>
                    <a:ext cx="45719" cy="118871"/>
                    <a:chOff x="3098006" y="1902619"/>
                    <a:chExt cx="45719" cy="118871"/>
                  </a:xfrm>
                  <a:grpFill/>
                </p:grpSpPr>
                <p:sp>
                  <p:nvSpPr>
                    <p:cNvPr id="1407" name="Oval 1406">
                      <a:extLst>
                        <a:ext uri="{FF2B5EF4-FFF2-40B4-BE49-F238E27FC236}">
                          <a16:creationId xmlns:a16="http://schemas.microsoft.com/office/drawing/2014/main" id="{3F8F30A9-A32A-4911-BB15-9000B1F99FFD}"/>
                        </a:ext>
                      </a:extLst>
                    </p:cNvPr>
                    <p:cNvSpPr/>
                    <p:nvPr/>
                  </p:nvSpPr>
                  <p:spPr>
                    <a:xfrm>
                      <a:off x="3085863" y="1920406"/>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08" name="Straight Connector 1407">
                      <a:extLst>
                        <a:ext uri="{FF2B5EF4-FFF2-40B4-BE49-F238E27FC236}">
                          <a16:creationId xmlns:a16="http://schemas.microsoft.com/office/drawing/2014/main" id="{4470AF76-8D11-4AC2-B394-D820508E27E8}"/>
                        </a:ext>
                      </a:extLst>
                    </p:cNvPr>
                    <p:cNvCxnSpPr>
                      <a:stCxn id="1407" idx="4"/>
                    </p:cNvCxnSpPr>
                    <p:nvPr/>
                  </p:nvCxnSpPr>
                  <p:spPr>
                    <a:xfrm>
                      <a:off x="3101953" y="1962545"/>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98" name="Group 1303">
                    <a:extLst>
                      <a:ext uri="{FF2B5EF4-FFF2-40B4-BE49-F238E27FC236}">
                        <a16:creationId xmlns:a16="http://schemas.microsoft.com/office/drawing/2014/main" id="{B44FC68B-6AC1-40EC-9404-2B53FCBDE9B1}"/>
                      </a:ext>
                    </a:extLst>
                  </p:cNvPr>
                  <p:cNvGrpSpPr>
                    <a:grpSpLocks/>
                  </p:cNvGrpSpPr>
                  <p:nvPr/>
                </p:nvGrpSpPr>
                <p:grpSpPr bwMode="auto">
                  <a:xfrm>
                    <a:off x="3200400" y="1905000"/>
                    <a:ext cx="45719" cy="118871"/>
                    <a:chOff x="3098006" y="1902619"/>
                    <a:chExt cx="45719" cy="118871"/>
                  </a:xfrm>
                  <a:grpFill/>
                </p:grpSpPr>
                <p:sp>
                  <p:nvSpPr>
                    <p:cNvPr id="1405" name="Oval 1404">
                      <a:extLst>
                        <a:ext uri="{FF2B5EF4-FFF2-40B4-BE49-F238E27FC236}">
                          <a16:creationId xmlns:a16="http://schemas.microsoft.com/office/drawing/2014/main" id="{DE71F6CD-A140-4F32-A4E1-C22639EA6832}"/>
                        </a:ext>
                      </a:extLst>
                    </p:cNvPr>
                    <p:cNvSpPr/>
                    <p:nvPr/>
                  </p:nvSpPr>
                  <p:spPr>
                    <a:xfrm>
                      <a:off x="3078596" y="1929274"/>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06" name="Straight Connector 1405">
                      <a:extLst>
                        <a:ext uri="{FF2B5EF4-FFF2-40B4-BE49-F238E27FC236}">
                          <a16:creationId xmlns:a16="http://schemas.microsoft.com/office/drawing/2014/main" id="{22A1A275-5A26-4571-8725-FA2E29FF37E4}"/>
                        </a:ext>
                      </a:extLst>
                    </p:cNvPr>
                    <p:cNvCxnSpPr>
                      <a:stCxn id="1405" idx="4"/>
                    </p:cNvCxnSpPr>
                    <p:nvPr/>
                  </p:nvCxnSpPr>
                  <p:spPr>
                    <a:xfrm>
                      <a:off x="3101342" y="1964586"/>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99" name="Group 1304">
                    <a:extLst>
                      <a:ext uri="{FF2B5EF4-FFF2-40B4-BE49-F238E27FC236}">
                        <a16:creationId xmlns:a16="http://schemas.microsoft.com/office/drawing/2014/main" id="{77A17654-5386-4855-AFD7-DC1D82B01202}"/>
                      </a:ext>
                    </a:extLst>
                  </p:cNvPr>
                  <p:cNvGrpSpPr>
                    <a:grpSpLocks/>
                  </p:cNvGrpSpPr>
                  <p:nvPr/>
                </p:nvGrpSpPr>
                <p:grpSpPr bwMode="auto">
                  <a:xfrm>
                    <a:off x="3162300" y="1895475"/>
                    <a:ext cx="45719" cy="118871"/>
                    <a:chOff x="3098006" y="1902619"/>
                    <a:chExt cx="45719" cy="118871"/>
                  </a:xfrm>
                  <a:grpFill/>
                </p:grpSpPr>
                <p:sp>
                  <p:nvSpPr>
                    <p:cNvPr id="1403" name="Oval 1402">
                      <a:extLst>
                        <a:ext uri="{FF2B5EF4-FFF2-40B4-BE49-F238E27FC236}">
                          <a16:creationId xmlns:a16="http://schemas.microsoft.com/office/drawing/2014/main" id="{39AF973C-9EB4-46F9-8A44-31FCF85F9F15}"/>
                        </a:ext>
                      </a:extLst>
                    </p:cNvPr>
                    <p:cNvSpPr/>
                    <p:nvPr/>
                  </p:nvSpPr>
                  <p:spPr>
                    <a:xfrm>
                      <a:off x="3098057" y="1929037"/>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04" name="Straight Connector 1403">
                      <a:extLst>
                        <a:ext uri="{FF2B5EF4-FFF2-40B4-BE49-F238E27FC236}">
                          <a16:creationId xmlns:a16="http://schemas.microsoft.com/office/drawing/2014/main" id="{3D26FEEB-13BB-44B8-8D62-78D41A56FF2C}"/>
                        </a:ext>
                      </a:extLst>
                    </p:cNvPr>
                    <p:cNvCxnSpPr>
                      <a:stCxn id="1403" idx="4"/>
                    </p:cNvCxnSpPr>
                    <p:nvPr/>
                  </p:nvCxnSpPr>
                  <p:spPr>
                    <a:xfrm>
                      <a:off x="3113898" y="1954381"/>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00" name="Group 1305">
                    <a:extLst>
                      <a:ext uri="{FF2B5EF4-FFF2-40B4-BE49-F238E27FC236}">
                        <a16:creationId xmlns:a16="http://schemas.microsoft.com/office/drawing/2014/main" id="{23505A68-7730-409F-BEBC-8DB48F6E632A}"/>
                      </a:ext>
                    </a:extLst>
                  </p:cNvPr>
                  <p:cNvGrpSpPr>
                    <a:grpSpLocks/>
                  </p:cNvGrpSpPr>
                  <p:nvPr/>
                </p:nvGrpSpPr>
                <p:grpSpPr bwMode="auto">
                  <a:xfrm>
                    <a:off x="3238500" y="1895475"/>
                    <a:ext cx="45719" cy="118871"/>
                    <a:chOff x="3098006" y="1902619"/>
                    <a:chExt cx="45719" cy="118871"/>
                  </a:xfrm>
                  <a:grpFill/>
                </p:grpSpPr>
                <p:sp>
                  <p:nvSpPr>
                    <p:cNvPr id="1401" name="Oval 1400">
                      <a:extLst>
                        <a:ext uri="{FF2B5EF4-FFF2-40B4-BE49-F238E27FC236}">
                          <a16:creationId xmlns:a16="http://schemas.microsoft.com/office/drawing/2014/main" id="{38E2F22C-80BB-48C5-BAD5-5650DD6CD385}"/>
                        </a:ext>
                      </a:extLst>
                    </p:cNvPr>
                    <p:cNvSpPr/>
                    <p:nvPr/>
                  </p:nvSpPr>
                  <p:spPr>
                    <a:xfrm>
                      <a:off x="3097357" y="1922730"/>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402" name="Straight Connector 1401">
                      <a:extLst>
                        <a:ext uri="{FF2B5EF4-FFF2-40B4-BE49-F238E27FC236}">
                          <a16:creationId xmlns:a16="http://schemas.microsoft.com/office/drawing/2014/main" id="{4A411F5A-D43B-42B3-B481-0089A23C4723}"/>
                        </a:ext>
                      </a:extLst>
                    </p:cNvPr>
                    <p:cNvCxnSpPr>
                      <a:stCxn id="1401" idx="4"/>
                    </p:cNvCxnSpPr>
                    <p:nvPr/>
                  </p:nvCxnSpPr>
                  <p:spPr>
                    <a:xfrm>
                      <a:off x="3113316" y="1961466"/>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384" name="Group 1289">
                  <a:extLst>
                    <a:ext uri="{FF2B5EF4-FFF2-40B4-BE49-F238E27FC236}">
                      <a16:creationId xmlns:a16="http://schemas.microsoft.com/office/drawing/2014/main" id="{E655066A-8757-4965-B2B5-2D4901E3A5B3}"/>
                    </a:ext>
                  </a:extLst>
                </p:cNvPr>
                <p:cNvGrpSpPr>
                  <a:grpSpLocks/>
                </p:cNvGrpSpPr>
                <p:nvPr/>
              </p:nvGrpSpPr>
              <p:grpSpPr bwMode="auto">
                <a:xfrm>
                  <a:off x="3276600" y="1905000"/>
                  <a:ext cx="160019" cy="128396"/>
                  <a:chOff x="3124200" y="1895475"/>
                  <a:chExt cx="160019" cy="128396"/>
                </a:xfrm>
                <a:grpFill/>
              </p:grpSpPr>
              <p:grpSp>
                <p:nvGrpSpPr>
                  <p:cNvPr id="1385" name="Group 1290">
                    <a:extLst>
                      <a:ext uri="{FF2B5EF4-FFF2-40B4-BE49-F238E27FC236}">
                        <a16:creationId xmlns:a16="http://schemas.microsoft.com/office/drawing/2014/main" id="{40FFE494-718C-430C-80A0-ADF88EB8E24D}"/>
                      </a:ext>
                    </a:extLst>
                  </p:cNvPr>
                  <p:cNvGrpSpPr>
                    <a:grpSpLocks/>
                  </p:cNvGrpSpPr>
                  <p:nvPr/>
                </p:nvGrpSpPr>
                <p:grpSpPr bwMode="auto">
                  <a:xfrm>
                    <a:off x="3124200" y="1905000"/>
                    <a:ext cx="45719" cy="118871"/>
                    <a:chOff x="3098006" y="1902619"/>
                    <a:chExt cx="45719" cy="118871"/>
                  </a:xfrm>
                  <a:grpFill/>
                </p:grpSpPr>
                <p:sp>
                  <p:nvSpPr>
                    <p:cNvPr id="1395" name="Oval 1394">
                      <a:extLst>
                        <a:ext uri="{FF2B5EF4-FFF2-40B4-BE49-F238E27FC236}">
                          <a16:creationId xmlns:a16="http://schemas.microsoft.com/office/drawing/2014/main" id="{BAA80F53-AED7-4984-97DF-6A7160FC57D7}"/>
                        </a:ext>
                      </a:extLst>
                    </p:cNvPr>
                    <p:cNvSpPr/>
                    <p:nvPr/>
                  </p:nvSpPr>
                  <p:spPr>
                    <a:xfrm>
                      <a:off x="3074655" y="1920153"/>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96" name="Straight Connector 1395">
                      <a:extLst>
                        <a:ext uri="{FF2B5EF4-FFF2-40B4-BE49-F238E27FC236}">
                          <a16:creationId xmlns:a16="http://schemas.microsoft.com/office/drawing/2014/main" id="{A908D767-F75D-4257-B571-CD93C6E263F0}"/>
                        </a:ext>
                      </a:extLst>
                    </p:cNvPr>
                    <p:cNvCxnSpPr>
                      <a:stCxn id="1395" idx="4"/>
                    </p:cNvCxnSpPr>
                    <p:nvPr/>
                  </p:nvCxnSpPr>
                  <p:spPr>
                    <a:xfrm>
                      <a:off x="3097444" y="196220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86" name="Group 1291">
                    <a:extLst>
                      <a:ext uri="{FF2B5EF4-FFF2-40B4-BE49-F238E27FC236}">
                        <a16:creationId xmlns:a16="http://schemas.microsoft.com/office/drawing/2014/main" id="{297227B6-79A7-4089-8F44-E33D2727274C}"/>
                      </a:ext>
                    </a:extLst>
                  </p:cNvPr>
                  <p:cNvGrpSpPr>
                    <a:grpSpLocks/>
                  </p:cNvGrpSpPr>
                  <p:nvPr/>
                </p:nvGrpSpPr>
                <p:grpSpPr bwMode="auto">
                  <a:xfrm>
                    <a:off x="3200400" y="1905000"/>
                    <a:ext cx="45719" cy="118871"/>
                    <a:chOff x="3098006" y="1902619"/>
                    <a:chExt cx="45719" cy="118871"/>
                  </a:xfrm>
                  <a:grpFill/>
                </p:grpSpPr>
                <p:sp>
                  <p:nvSpPr>
                    <p:cNvPr id="1393" name="Oval 1392">
                      <a:extLst>
                        <a:ext uri="{FF2B5EF4-FFF2-40B4-BE49-F238E27FC236}">
                          <a16:creationId xmlns:a16="http://schemas.microsoft.com/office/drawing/2014/main" id="{2AC0342D-E5BB-47A2-A156-6FB270018989}"/>
                        </a:ext>
                      </a:extLst>
                    </p:cNvPr>
                    <p:cNvSpPr/>
                    <p:nvPr/>
                  </p:nvSpPr>
                  <p:spPr>
                    <a:xfrm>
                      <a:off x="3074043" y="1923905"/>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94" name="Straight Connector 1393">
                      <a:extLst>
                        <a:ext uri="{FF2B5EF4-FFF2-40B4-BE49-F238E27FC236}">
                          <a16:creationId xmlns:a16="http://schemas.microsoft.com/office/drawing/2014/main" id="{D0331EA9-08A0-4A6E-94C8-1494CBE0626A}"/>
                        </a:ext>
                      </a:extLst>
                    </p:cNvPr>
                    <p:cNvCxnSpPr>
                      <a:stCxn id="1393" idx="4"/>
                    </p:cNvCxnSpPr>
                    <p:nvPr/>
                  </p:nvCxnSpPr>
                  <p:spPr>
                    <a:xfrm>
                      <a:off x="3090090" y="196268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87" name="Group 1292">
                    <a:extLst>
                      <a:ext uri="{FF2B5EF4-FFF2-40B4-BE49-F238E27FC236}">
                        <a16:creationId xmlns:a16="http://schemas.microsoft.com/office/drawing/2014/main" id="{98B8E21F-4F86-4067-9F23-091EC598CE8C}"/>
                      </a:ext>
                    </a:extLst>
                  </p:cNvPr>
                  <p:cNvGrpSpPr>
                    <a:grpSpLocks/>
                  </p:cNvGrpSpPr>
                  <p:nvPr/>
                </p:nvGrpSpPr>
                <p:grpSpPr bwMode="auto">
                  <a:xfrm>
                    <a:off x="3162300" y="1895475"/>
                    <a:ext cx="45719" cy="118871"/>
                    <a:chOff x="3098006" y="1902619"/>
                    <a:chExt cx="45719" cy="118871"/>
                  </a:xfrm>
                  <a:grpFill/>
                </p:grpSpPr>
                <p:sp>
                  <p:nvSpPr>
                    <p:cNvPr id="1391" name="Oval 1390">
                      <a:extLst>
                        <a:ext uri="{FF2B5EF4-FFF2-40B4-BE49-F238E27FC236}">
                          <a16:creationId xmlns:a16="http://schemas.microsoft.com/office/drawing/2014/main" id="{3C45DF3B-4170-459B-96E2-5841EFA2C0BB}"/>
                        </a:ext>
                      </a:extLst>
                    </p:cNvPr>
                    <p:cNvSpPr/>
                    <p:nvPr/>
                  </p:nvSpPr>
                  <p:spPr>
                    <a:xfrm>
                      <a:off x="3086586" y="1912003"/>
                      <a:ext cx="45324"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92" name="Straight Connector 1391">
                      <a:extLst>
                        <a:ext uri="{FF2B5EF4-FFF2-40B4-BE49-F238E27FC236}">
                          <a16:creationId xmlns:a16="http://schemas.microsoft.com/office/drawing/2014/main" id="{1C958760-EBC4-4BD4-8BB0-67B564122B87}"/>
                        </a:ext>
                      </a:extLst>
                    </p:cNvPr>
                    <p:cNvCxnSpPr>
                      <a:stCxn id="1391" idx="4"/>
                    </p:cNvCxnSpPr>
                    <p:nvPr/>
                  </p:nvCxnSpPr>
                  <p:spPr>
                    <a:xfrm>
                      <a:off x="3109360" y="195067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88" name="Group 1293">
                    <a:extLst>
                      <a:ext uri="{FF2B5EF4-FFF2-40B4-BE49-F238E27FC236}">
                        <a16:creationId xmlns:a16="http://schemas.microsoft.com/office/drawing/2014/main" id="{B6831A81-5A38-4295-9176-BF139B3041D4}"/>
                      </a:ext>
                    </a:extLst>
                  </p:cNvPr>
                  <p:cNvGrpSpPr>
                    <a:grpSpLocks/>
                  </p:cNvGrpSpPr>
                  <p:nvPr/>
                </p:nvGrpSpPr>
                <p:grpSpPr bwMode="auto">
                  <a:xfrm>
                    <a:off x="3238500" y="1895475"/>
                    <a:ext cx="45719" cy="118871"/>
                    <a:chOff x="3098006" y="1902619"/>
                    <a:chExt cx="45719" cy="118871"/>
                  </a:xfrm>
                  <a:grpFill/>
                </p:grpSpPr>
                <p:sp>
                  <p:nvSpPr>
                    <p:cNvPr id="1389" name="Oval 1388">
                      <a:extLst>
                        <a:ext uri="{FF2B5EF4-FFF2-40B4-BE49-F238E27FC236}">
                          <a16:creationId xmlns:a16="http://schemas.microsoft.com/office/drawing/2014/main" id="{9A5B5855-0422-46B6-8894-A5AC416917EA}"/>
                        </a:ext>
                      </a:extLst>
                    </p:cNvPr>
                    <p:cNvSpPr/>
                    <p:nvPr/>
                  </p:nvSpPr>
                  <p:spPr>
                    <a:xfrm>
                      <a:off x="3086002" y="1917406"/>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90" name="Straight Connector 1389">
                      <a:extLst>
                        <a:ext uri="{FF2B5EF4-FFF2-40B4-BE49-F238E27FC236}">
                          <a16:creationId xmlns:a16="http://schemas.microsoft.com/office/drawing/2014/main" id="{208044C1-5D66-4A5E-A3FD-84A8B63CFE96}"/>
                        </a:ext>
                      </a:extLst>
                    </p:cNvPr>
                    <p:cNvCxnSpPr>
                      <a:stCxn id="1389" idx="4"/>
                    </p:cNvCxnSpPr>
                    <p:nvPr/>
                  </p:nvCxnSpPr>
                  <p:spPr>
                    <a:xfrm>
                      <a:off x="3102064" y="1956199"/>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78" name="Group 867">
                <a:extLst>
                  <a:ext uri="{FF2B5EF4-FFF2-40B4-BE49-F238E27FC236}">
                    <a16:creationId xmlns:a16="http://schemas.microsoft.com/office/drawing/2014/main" id="{0B29C3A7-D09C-4CBE-96DD-62A5EBABB10B}"/>
                  </a:ext>
                </a:extLst>
              </p:cNvPr>
              <p:cNvGrpSpPr>
                <a:grpSpLocks/>
              </p:cNvGrpSpPr>
              <p:nvPr/>
            </p:nvGrpSpPr>
            <p:grpSpPr bwMode="auto">
              <a:xfrm>
                <a:off x="3431381" y="1893094"/>
                <a:ext cx="312419" cy="137921"/>
                <a:chOff x="3124200" y="1895475"/>
                <a:chExt cx="312419" cy="137921"/>
              </a:xfrm>
              <a:grpFill/>
            </p:grpSpPr>
            <p:grpSp>
              <p:nvGrpSpPr>
                <p:cNvPr id="1357" name="Group 1262">
                  <a:extLst>
                    <a:ext uri="{FF2B5EF4-FFF2-40B4-BE49-F238E27FC236}">
                      <a16:creationId xmlns:a16="http://schemas.microsoft.com/office/drawing/2014/main" id="{5FE4A43F-ED6E-4585-9EAD-83F5442E1EA6}"/>
                    </a:ext>
                  </a:extLst>
                </p:cNvPr>
                <p:cNvGrpSpPr>
                  <a:grpSpLocks/>
                </p:cNvGrpSpPr>
                <p:nvPr/>
              </p:nvGrpSpPr>
              <p:grpSpPr bwMode="auto">
                <a:xfrm>
                  <a:off x="3124200" y="1895475"/>
                  <a:ext cx="160019" cy="128396"/>
                  <a:chOff x="3124200" y="1895475"/>
                  <a:chExt cx="160019" cy="128396"/>
                </a:xfrm>
                <a:grpFill/>
              </p:grpSpPr>
              <p:grpSp>
                <p:nvGrpSpPr>
                  <p:cNvPr id="1371" name="Group 1276">
                    <a:extLst>
                      <a:ext uri="{FF2B5EF4-FFF2-40B4-BE49-F238E27FC236}">
                        <a16:creationId xmlns:a16="http://schemas.microsoft.com/office/drawing/2014/main" id="{531BAF4F-5BFC-43F7-B1B9-0DBA93952064}"/>
                      </a:ext>
                    </a:extLst>
                  </p:cNvPr>
                  <p:cNvGrpSpPr>
                    <a:grpSpLocks/>
                  </p:cNvGrpSpPr>
                  <p:nvPr/>
                </p:nvGrpSpPr>
                <p:grpSpPr bwMode="auto">
                  <a:xfrm>
                    <a:off x="3124200" y="1905000"/>
                    <a:ext cx="45719" cy="118871"/>
                    <a:chOff x="3098006" y="1902619"/>
                    <a:chExt cx="45719" cy="118871"/>
                  </a:xfrm>
                  <a:grpFill/>
                </p:grpSpPr>
                <p:sp>
                  <p:nvSpPr>
                    <p:cNvPr id="1381" name="Oval 1380">
                      <a:extLst>
                        <a:ext uri="{FF2B5EF4-FFF2-40B4-BE49-F238E27FC236}">
                          <a16:creationId xmlns:a16="http://schemas.microsoft.com/office/drawing/2014/main" id="{522CA43C-BB7B-4D44-9682-0F2893C39358}"/>
                        </a:ext>
                      </a:extLst>
                    </p:cNvPr>
                    <p:cNvSpPr/>
                    <p:nvPr/>
                  </p:nvSpPr>
                  <p:spPr>
                    <a:xfrm>
                      <a:off x="3087760" y="1934183"/>
                      <a:ext cx="45324"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82" name="Straight Connector 1381">
                      <a:extLst>
                        <a:ext uri="{FF2B5EF4-FFF2-40B4-BE49-F238E27FC236}">
                          <a16:creationId xmlns:a16="http://schemas.microsoft.com/office/drawing/2014/main" id="{57B0537B-F9A2-4325-B33A-309AFB58651C}"/>
                        </a:ext>
                      </a:extLst>
                    </p:cNvPr>
                    <p:cNvCxnSpPr>
                      <a:stCxn id="1381" idx="4"/>
                    </p:cNvCxnSpPr>
                    <p:nvPr/>
                  </p:nvCxnSpPr>
                  <p:spPr>
                    <a:xfrm>
                      <a:off x="3102158" y="1973005"/>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72" name="Group 1277">
                    <a:extLst>
                      <a:ext uri="{FF2B5EF4-FFF2-40B4-BE49-F238E27FC236}">
                        <a16:creationId xmlns:a16="http://schemas.microsoft.com/office/drawing/2014/main" id="{20F4E9A0-733F-4386-A7AC-23FD9425E55D}"/>
                      </a:ext>
                    </a:extLst>
                  </p:cNvPr>
                  <p:cNvGrpSpPr>
                    <a:grpSpLocks/>
                  </p:cNvGrpSpPr>
                  <p:nvPr/>
                </p:nvGrpSpPr>
                <p:grpSpPr bwMode="auto">
                  <a:xfrm>
                    <a:off x="3200400" y="1905000"/>
                    <a:ext cx="45719" cy="118871"/>
                    <a:chOff x="3098006" y="1902619"/>
                    <a:chExt cx="45719" cy="118871"/>
                  </a:xfrm>
                  <a:grpFill/>
                </p:grpSpPr>
                <p:sp>
                  <p:nvSpPr>
                    <p:cNvPr id="1379" name="Oval 1378">
                      <a:extLst>
                        <a:ext uri="{FF2B5EF4-FFF2-40B4-BE49-F238E27FC236}">
                          <a16:creationId xmlns:a16="http://schemas.microsoft.com/office/drawing/2014/main" id="{499493F8-774A-4F9D-977A-54259F23C76E}"/>
                        </a:ext>
                      </a:extLst>
                    </p:cNvPr>
                    <p:cNvSpPr/>
                    <p:nvPr/>
                  </p:nvSpPr>
                  <p:spPr>
                    <a:xfrm>
                      <a:off x="3085544" y="1936312"/>
                      <a:ext cx="38609"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80" name="Straight Connector 1379">
                      <a:extLst>
                        <a:ext uri="{FF2B5EF4-FFF2-40B4-BE49-F238E27FC236}">
                          <a16:creationId xmlns:a16="http://schemas.microsoft.com/office/drawing/2014/main" id="{BDE3D6EB-846A-4780-8214-D395285FC34D}"/>
                        </a:ext>
                      </a:extLst>
                    </p:cNvPr>
                    <p:cNvCxnSpPr>
                      <a:stCxn id="1379" idx="4"/>
                    </p:cNvCxnSpPr>
                    <p:nvPr/>
                  </p:nvCxnSpPr>
                  <p:spPr>
                    <a:xfrm>
                      <a:off x="3099926" y="1981785"/>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73" name="Group 1278">
                    <a:extLst>
                      <a:ext uri="{FF2B5EF4-FFF2-40B4-BE49-F238E27FC236}">
                        <a16:creationId xmlns:a16="http://schemas.microsoft.com/office/drawing/2014/main" id="{A62D4FCF-AB0F-4755-8373-CA6368F96EA9}"/>
                      </a:ext>
                    </a:extLst>
                  </p:cNvPr>
                  <p:cNvGrpSpPr>
                    <a:grpSpLocks/>
                  </p:cNvGrpSpPr>
                  <p:nvPr/>
                </p:nvGrpSpPr>
                <p:grpSpPr bwMode="auto">
                  <a:xfrm>
                    <a:off x="3162300" y="1895475"/>
                    <a:ext cx="45719" cy="118871"/>
                    <a:chOff x="3098006" y="1902619"/>
                    <a:chExt cx="45719" cy="118871"/>
                  </a:xfrm>
                  <a:grpFill/>
                </p:grpSpPr>
                <p:sp>
                  <p:nvSpPr>
                    <p:cNvPr id="1377" name="Oval 1376">
                      <a:extLst>
                        <a:ext uri="{FF2B5EF4-FFF2-40B4-BE49-F238E27FC236}">
                          <a16:creationId xmlns:a16="http://schemas.microsoft.com/office/drawing/2014/main" id="{F1BA68AF-894A-4E15-8209-5DA881B61EC3}"/>
                        </a:ext>
                      </a:extLst>
                    </p:cNvPr>
                    <p:cNvSpPr/>
                    <p:nvPr/>
                  </p:nvSpPr>
                  <p:spPr>
                    <a:xfrm>
                      <a:off x="3098246" y="1934452"/>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78" name="Straight Connector 1377">
                      <a:extLst>
                        <a:ext uri="{FF2B5EF4-FFF2-40B4-BE49-F238E27FC236}">
                          <a16:creationId xmlns:a16="http://schemas.microsoft.com/office/drawing/2014/main" id="{BD16FF93-8200-4770-A000-9472A66F0708}"/>
                        </a:ext>
                      </a:extLst>
                    </p:cNvPr>
                    <p:cNvCxnSpPr>
                      <a:stCxn id="1377" idx="4"/>
                    </p:cNvCxnSpPr>
                    <p:nvPr/>
                  </p:nvCxnSpPr>
                  <p:spPr>
                    <a:xfrm>
                      <a:off x="3114176" y="1971550"/>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74" name="Group 1279">
                    <a:extLst>
                      <a:ext uri="{FF2B5EF4-FFF2-40B4-BE49-F238E27FC236}">
                        <a16:creationId xmlns:a16="http://schemas.microsoft.com/office/drawing/2014/main" id="{64724A00-73CA-4F01-9962-7F1136AD2BDA}"/>
                      </a:ext>
                    </a:extLst>
                  </p:cNvPr>
                  <p:cNvGrpSpPr>
                    <a:grpSpLocks/>
                  </p:cNvGrpSpPr>
                  <p:nvPr/>
                </p:nvGrpSpPr>
                <p:grpSpPr bwMode="auto">
                  <a:xfrm>
                    <a:off x="3238500" y="1895475"/>
                    <a:ext cx="45719" cy="118871"/>
                    <a:chOff x="3098006" y="1902619"/>
                    <a:chExt cx="45719" cy="118871"/>
                  </a:xfrm>
                  <a:grpFill/>
                </p:grpSpPr>
                <p:sp>
                  <p:nvSpPr>
                    <p:cNvPr id="1375" name="Oval 1374">
                      <a:extLst>
                        <a:ext uri="{FF2B5EF4-FFF2-40B4-BE49-F238E27FC236}">
                          <a16:creationId xmlns:a16="http://schemas.microsoft.com/office/drawing/2014/main" id="{BE1BD398-7A9B-44B4-ADEA-C43FC9D60CBF}"/>
                        </a:ext>
                      </a:extLst>
                    </p:cNvPr>
                    <p:cNvSpPr/>
                    <p:nvPr/>
                  </p:nvSpPr>
                  <p:spPr>
                    <a:xfrm>
                      <a:off x="3094073" y="1924815"/>
                      <a:ext cx="41966"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76" name="Straight Connector 1375">
                      <a:extLst>
                        <a:ext uri="{FF2B5EF4-FFF2-40B4-BE49-F238E27FC236}">
                          <a16:creationId xmlns:a16="http://schemas.microsoft.com/office/drawing/2014/main" id="{AFCDB58C-A773-4A88-8519-BDCA5B101315}"/>
                        </a:ext>
                      </a:extLst>
                    </p:cNvPr>
                    <p:cNvCxnSpPr>
                      <a:stCxn id="1375" idx="4"/>
                    </p:cNvCxnSpPr>
                    <p:nvPr/>
                  </p:nvCxnSpPr>
                  <p:spPr>
                    <a:xfrm>
                      <a:off x="3110133" y="1968622"/>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358" name="Group 1263">
                  <a:extLst>
                    <a:ext uri="{FF2B5EF4-FFF2-40B4-BE49-F238E27FC236}">
                      <a16:creationId xmlns:a16="http://schemas.microsoft.com/office/drawing/2014/main" id="{0C409695-3FC2-4522-98E1-C0FC0DBBB087}"/>
                    </a:ext>
                  </a:extLst>
                </p:cNvPr>
                <p:cNvGrpSpPr>
                  <a:grpSpLocks/>
                </p:cNvGrpSpPr>
                <p:nvPr/>
              </p:nvGrpSpPr>
              <p:grpSpPr bwMode="auto">
                <a:xfrm>
                  <a:off x="3276600" y="1905000"/>
                  <a:ext cx="160019" cy="128396"/>
                  <a:chOff x="3124200" y="1895475"/>
                  <a:chExt cx="160019" cy="128396"/>
                </a:xfrm>
                <a:grpFill/>
              </p:grpSpPr>
              <p:grpSp>
                <p:nvGrpSpPr>
                  <p:cNvPr id="1359" name="Group 1264">
                    <a:extLst>
                      <a:ext uri="{FF2B5EF4-FFF2-40B4-BE49-F238E27FC236}">
                        <a16:creationId xmlns:a16="http://schemas.microsoft.com/office/drawing/2014/main" id="{3735F134-9997-40CA-A5CF-4D82B8B3588D}"/>
                      </a:ext>
                    </a:extLst>
                  </p:cNvPr>
                  <p:cNvGrpSpPr>
                    <a:grpSpLocks/>
                  </p:cNvGrpSpPr>
                  <p:nvPr/>
                </p:nvGrpSpPr>
                <p:grpSpPr bwMode="auto">
                  <a:xfrm>
                    <a:off x="3124200" y="1905000"/>
                    <a:ext cx="45719" cy="118871"/>
                    <a:chOff x="3098006" y="1902619"/>
                    <a:chExt cx="45719" cy="118871"/>
                  </a:xfrm>
                  <a:grpFill/>
                </p:grpSpPr>
                <p:sp>
                  <p:nvSpPr>
                    <p:cNvPr id="1369" name="Oval 1368">
                      <a:extLst>
                        <a:ext uri="{FF2B5EF4-FFF2-40B4-BE49-F238E27FC236}">
                          <a16:creationId xmlns:a16="http://schemas.microsoft.com/office/drawing/2014/main" id="{7E4A3488-696C-4E9C-BC21-B6FD17F6D51C}"/>
                        </a:ext>
                      </a:extLst>
                    </p:cNvPr>
                    <p:cNvSpPr/>
                    <p:nvPr/>
                  </p:nvSpPr>
                  <p:spPr>
                    <a:xfrm>
                      <a:off x="3078142" y="1925526"/>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70" name="Straight Connector 1369">
                      <a:extLst>
                        <a:ext uri="{FF2B5EF4-FFF2-40B4-BE49-F238E27FC236}">
                          <a16:creationId xmlns:a16="http://schemas.microsoft.com/office/drawing/2014/main" id="{2AE21D38-17F2-43A8-9999-8ED371B69AFB}"/>
                        </a:ext>
                      </a:extLst>
                    </p:cNvPr>
                    <p:cNvCxnSpPr>
                      <a:stCxn id="1369" idx="4"/>
                    </p:cNvCxnSpPr>
                    <p:nvPr/>
                  </p:nvCxnSpPr>
                  <p:spPr>
                    <a:xfrm>
                      <a:off x="3099283" y="1969274"/>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60" name="Group 1265">
                    <a:extLst>
                      <a:ext uri="{FF2B5EF4-FFF2-40B4-BE49-F238E27FC236}">
                        <a16:creationId xmlns:a16="http://schemas.microsoft.com/office/drawing/2014/main" id="{1039495A-12D0-4B56-84C0-81CC3C145B96}"/>
                      </a:ext>
                    </a:extLst>
                  </p:cNvPr>
                  <p:cNvGrpSpPr>
                    <a:grpSpLocks/>
                  </p:cNvGrpSpPr>
                  <p:nvPr/>
                </p:nvGrpSpPr>
                <p:grpSpPr bwMode="auto">
                  <a:xfrm>
                    <a:off x="3200400" y="1905000"/>
                    <a:ext cx="45719" cy="118871"/>
                    <a:chOff x="3098006" y="1902619"/>
                    <a:chExt cx="45719" cy="118871"/>
                  </a:xfrm>
                  <a:grpFill/>
                </p:grpSpPr>
                <p:sp>
                  <p:nvSpPr>
                    <p:cNvPr id="1367" name="Oval 1366">
                      <a:extLst>
                        <a:ext uri="{FF2B5EF4-FFF2-40B4-BE49-F238E27FC236}">
                          <a16:creationId xmlns:a16="http://schemas.microsoft.com/office/drawing/2014/main" id="{62F14030-06AB-49B8-B5BE-BD2687A1FEB1}"/>
                        </a:ext>
                      </a:extLst>
                    </p:cNvPr>
                    <p:cNvSpPr/>
                    <p:nvPr/>
                  </p:nvSpPr>
                  <p:spPr>
                    <a:xfrm>
                      <a:off x="3077560" y="1932654"/>
                      <a:ext cx="40288"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68" name="Straight Connector 1367">
                      <a:extLst>
                        <a:ext uri="{FF2B5EF4-FFF2-40B4-BE49-F238E27FC236}">
                          <a16:creationId xmlns:a16="http://schemas.microsoft.com/office/drawing/2014/main" id="{E17F6857-367E-4269-AB47-9F81882C59F2}"/>
                        </a:ext>
                      </a:extLst>
                    </p:cNvPr>
                    <p:cNvCxnSpPr>
                      <a:stCxn id="1367" idx="4"/>
                    </p:cNvCxnSpPr>
                    <p:nvPr/>
                  </p:nvCxnSpPr>
                  <p:spPr>
                    <a:xfrm>
                      <a:off x="3090278" y="1971447"/>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61" name="Group 1266">
                    <a:extLst>
                      <a:ext uri="{FF2B5EF4-FFF2-40B4-BE49-F238E27FC236}">
                        <a16:creationId xmlns:a16="http://schemas.microsoft.com/office/drawing/2014/main" id="{99AFFD57-13BD-4863-B4F2-80329997F09D}"/>
                      </a:ext>
                    </a:extLst>
                  </p:cNvPr>
                  <p:cNvGrpSpPr>
                    <a:grpSpLocks/>
                  </p:cNvGrpSpPr>
                  <p:nvPr/>
                </p:nvGrpSpPr>
                <p:grpSpPr bwMode="auto">
                  <a:xfrm>
                    <a:off x="3162300" y="1895475"/>
                    <a:ext cx="45719" cy="118871"/>
                    <a:chOff x="3098006" y="1902619"/>
                    <a:chExt cx="45719" cy="118871"/>
                  </a:xfrm>
                  <a:grpFill/>
                </p:grpSpPr>
                <p:sp>
                  <p:nvSpPr>
                    <p:cNvPr id="1365" name="Oval 1364">
                      <a:extLst>
                        <a:ext uri="{FF2B5EF4-FFF2-40B4-BE49-F238E27FC236}">
                          <a16:creationId xmlns:a16="http://schemas.microsoft.com/office/drawing/2014/main" id="{0EAEF3A1-C669-4950-95F3-0789AEFF2753}"/>
                        </a:ext>
                      </a:extLst>
                    </p:cNvPr>
                    <p:cNvSpPr/>
                    <p:nvPr/>
                  </p:nvSpPr>
                  <p:spPr>
                    <a:xfrm>
                      <a:off x="3088468" y="1922447"/>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66" name="Straight Connector 1365">
                      <a:extLst>
                        <a:ext uri="{FF2B5EF4-FFF2-40B4-BE49-F238E27FC236}">
                          <a16:creationId xmlns:a16="http://schemas.microsoft.com/office/drawing/2014/main" id="{C00EF8A1-ACC5-43D8-B9DB-EC097BB9F5C9}"/>
                        </a:ext>
                      </a:extLst>
                    </p:cNvPr>
                    <p:cNvCxnSpPr>
                      <a:stCxn id="1365" idx="4"/>
                    </p:cNvCxnSpPr>
                    <p:nvPr/>
                  </p:nvCxnSpPr>
                  <p:spPr>
                    <a:xfrm>
                      <a:off x="3107915" y="1962833"/>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62" name="Group 1267">
                    <a:extLst>
                      <a:ext uri="{FF2B5EF4-FFF2-40B4-BE49-F238E27FC236}">
                        <a16:creationId xmlns:a16="http://schemas.microsoft.com/office/drawing/2014/main" id="{698FF03B-F81F-41A6-B577-4BEDAD93F25A}"/>
                      </a:ext>
                    </a:extLst>
                  </p:cNvPr>
                  <p:cNvGrpSpPr>
                    <a:grpSpLocks/>
                  </p:cNvGrpSpPr>
                  <p:nvPr/>
                </p:nvGrpSpPr>
                <p:grpSpPr bwMode="auto">
                  <a:xfrm>
                    <a:off x="3238500" y="1895475"/>
                    <a:ext cx="45719" cy="118871"/>
                    <a:chOff x="3098006" y="1902619"/>
                    <a:chExt cx="45719" cy="118871"/>
                  </a:xfrm>
                  <a:grpFill/>
                </p:grpSpPr>
                <p:sp>
                  <p:nvSpPr>
                    <p:cNvPr id="1363" name="Oval 1362">
                      <a:extLst>
                        <a:ext uri="{FF2B5EF4-FFF2-40B4-BE49-F238E27FC236}">
                          <a16:creationId xmlns:a16="http://schemas.microsoft.com/office/drawing/2014/main" id="{F1E1B05C-2C3A-42B3-BDB1-A50B754867AE}"/>
                        </a:ext>
                      </a:extLst>
                    </p:cNvPr>
                    <p:cNvSpPr/>
                    <p:nvPr/>
                  </p:nvSpPr>
                  <p:spPr>
                    <a:xfrm>
                      <a:off x="3084542" y="1924518"/>
                      <a:ext cx="47003"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64" name="Straight Connector 1363">
                      <a:extLst>
                        <a:ext uri="{FF2B5EF4-FFF2-40B4-BE49-F238E27FC236}">
                          <a16:creationId xmlns:a16="http://schemas.microsoft.com/office/drawing/2014/main" id="{45321287-E7FC-408B-A1D1-1C1196F5DDCC}"/>
                        </a:ext>
                      </a:extLst>
                    </p:cNvPr>
                    <p:cNvCxnSpPr>
                      <a:stCxn id="1363" idx="4"/>
                    </p:cNvCxnSpPr>
                    <p:nvPr/>
                  </p:nvCxnSpPr>
                  <p:spPr>
                    <a:xfrm>
                      <a:off x="3098911" y="1968398"/>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79" name="Group 868">
                <a:extLst>
                  <a:ext uri="{FF2B5EF4-FFF2-40B4-BE49-F238E27FC236}">
                    <a16:creationId xmlns:a16="http://schemas.microsoft.com/office/drawing/2014/main" id="{1F312088-5198-48D3-AE81-E4E9689725D1}"/>
                  </a:ext>
                </a:extLst>
              </p:cNvPr>
              <p:cNvGrpSpPr>
                <a:grpSpLocks/>
              </p:cNvGrpSpPr>
              <p:nvPr/>
            </p:nvGrpSpPr>
            <p:grpSpPr bwMode="auto">
              <a:xfrm>
                <a:off x="3740943" y="1890713"/>
                <a:ext cx="312419" cy="137921"/>
                <a:chOff x="3124200" y="1895475"/>
                <a:chExt cx="312419" cy="137921"/>
              </a:xfrm>
              <a:grpFill/>
            </p:grpSpPr>
            <p:grpSp>
              <p:nvGrpSpPr>
                <p:cNvPr id="1331" name="Group 1236">
                  <a:extLst>
                    <a:ext uri="{FF2B5EF4-FFF2-40B4-BE49-F238E27FC236}">
                      <a16:creationId xmlns:a16="http://schemas.microsoft.com/office/drawing/2014/main" id="{FBD83C9F-4CF9-4668-A45D-C7201464805C}"/>
                    </a:ext>
                  </a:extLst>
                </p:cNvPr>
                <p:cNvGrpSpPr>
                  <a:grpSpLocks/>
                </p:cNvGrpSpPr>
                <p:nvPr/>
              </p:nvGrpSpPr>
              <p:grpSpPr bwMode="auto">
                <a:xfrm>
                  <a:off x="3124200" y="1895475"/>
                  <a:ext cx="160019" cy="128396"/>
                  <a:chOff x="3124200" y="1895475"/>
                  <a:chExt cx="160019" cy="128396"/>
                </a:xfrm>
                <a:grpFill/>
              </p:grpSpPr>
              <p:grpSp>
                <p:nvGrpSpPr>
                  <p:cNvPr id="1345" name="Group 1250">
                    <a:extLst>
                      <a:ext uri="{FF2B5EF4-FFF2-40B4-BE49-F238E27FC236}">
                        <a16:creationId xmlns:a16="http://schemas.microsoft.com/office/drawing/2014/main" id="{8EE44985-63E8-43BB-9178-620F9864409A}"/>
                      </a:ext>
                    </a:extLst>
                  </p:cNvPr>
                  <p:cNvGrpSpPr>
                    <a:grpSpLocks/>
                  </p:cNvGrpSpPr>
                  <p:nvPr/>
                </p:nvGrpSpPr>
                <p:grpSpPr bwMode="auto">
                  <a:xfrm>
                    <a:off x="3124200" y="1905000"/>
                    <a:ext cx="45719" cy="118871"/>
                    <a:chOff x="3098006" y="1902619"/>
                    <a:chExt cx="45719" cy="118871"/>
                  </a:xfrm>
                  <a:grpFill/>
                </p:grpSpPr>
                <p:sp>
                  <p:nvSpPr>
                    <p:cNvPr id="1355" name="Oval 1354">
                      <a:extLst>
                        <a:ext uri="{FF2B5EF4-FFF2-40B4-BE49-F238E27FC236}">
                          <a16:creationId xmlns:a16="http://schemas.microsoft.com/office/drawing/2014/main" id="{BF2FA20A-F021-465F-A63E-C68B2A0815A6}"/>
                        </a:ext>
                      </a:extLst>
                    </p:cNvPr>
                    <p:cNvSpPr/>
                    <p:nvPr/>
                  </p:nvSpPr>
                  <p:spPr>
                    <a:xfrm>
                      <a:off x="3082007" y="1929572"/>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56" name="Straight Connector 1355">
                      <a:extLst>
                        <a:ext uri="{FF2B5EF4-FFF2-40B4-BE49-F238E27FC236}">
                          <a16:creationId xmlns:a16="http://schemas.microsoft.com/office/drawing/2014/main" id="{FD240D4B-374B-4C85-8A3A-48D187124A29}"/>
                        </a:ext>
                      </a:extLst>
                    </p:cNvPr>
                    <p:cNvCxnSpPr>
                      <a:stCxn id="1355" idx="4"/>
                    </p:cNvCxnSpPr>
                    <p:nvPr/>
                  </p:nvCxnSpPr>
                  <p:spPr>
                    <a:xfrm>
                      <a:off x="3101396" y="1971669"/>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46" name="Group 1251">
                    <a:extLst>
                      <a:ext uri="{FF2B5EF4-FFF2-40B4-BE49-F238E27FC236}">
                        <a16:creationId xmlns:a16="http://schemas.microsoft.com/office/drawing/2014/main" id="{F16D1574-4DAA-4283-904A-2D04B4D8F4F9}"/>
                      </a:ext>
                    </a:extLst>
                  </p:cNvPr>
                  <p:cNvGrpSpPr>
                    <a:grpSpLocks/>
                  </p:cNvGrpSpPr>
                  <p:nvPr/>
                </p:nvGrpSpPr>
                <p:grpSpPr bwMode="auto">
                  <a:xfrm>
                    <a:off x="3200400" y="1905000"/>
                    <a:ext cx="45719" cy="118871"/>
                    <a:chOff x="3098006" y="1902619"/>
                    <a:chExt cx="45719" cy="118871"/>
                  </a:xfrm>
                  <a:grpFill/>
                </p:grpSpPr>
                <p:sp>
                  <p:nvSpPr>
                    <p:cNvPr id="1353" name="Oval 1352">
                      <a:extLst>
                        <a:ext uri="{FF2B5EF4-FFF2-40B4-BE49-F238E27FC236}">
                          <a16:creationId xmlns:a16="http://schemas.microsoft.com/office/drawing/2014/main" id="{BD5A52F7-77D5-4570-BD03-0F315FB3AC54}"/>
                        </a:ext>
                      </a:extLst>
                    </p:cNvPr>
                    <p:cNvSpPr/>
                    <p:nvPr/>
                  </p:nvSpPr>
                  <p:spPr>
                    <a:xfrm>
                      <a:off x="3088094" y="1929830"/>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54" name="Straight Connector 1353">
                      <a:extLst>
                        <a:ext uri="{FF2B5EF4-FFF2-40B4-BE49-F238E27FC236}">
                          <a16:creationId xmlns:a16="http://schemas.microsoft.com/office/drawing/2014/main" id="{4FF44F33-3A80-47F2-B896-DA1ED6FAB108}"/>
                        </a:ext>
                      </a:extLst>
                    </p:cNvPr>
                    <p:cNvCxnSpPr>
                      <a:stCxn id="1353" idx="4"/>
                    </p:cNvCxnSpPr>
                    <p:nvPr/>
                  </p:nvCxnSpPr>
                  <p:spPr>
                    <a:xfrm>
                      <a:off x="3105834" y="1975288"/>
                      <a:ext cx="1678"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47" name="Group 1252">
                    <a:extLst>
                      <a:ext uri="{FF2B5EF4-FFF2-40B4-BE49-F238E27FC236}">
                        <a16:creationId xmlns:a16="http://schemas.microsoft.com/office/drawing/2014/main" id="{9486C9DA-64DD-4CAA-9893-ACF2686D8671}"/>
                      </a:ext>
                    </a:extLst>
                  </p:cNvPr>
                  <p:cNvGrpSpPr>
                    <a:grpSpLocks/>
                  </p:cNvGrpSpPr>
                  <p:nvPr/>
                </p:nvGrpSpPr>
                <p:grpSpPr bwMode="auto">
                  <a:xfrm>
                    <a:off x="3162300" y="1895475"/>
                    <a:ext cx="45719" cy="118871"/>
                    <a:chOff x="3098006" y="1902619"/>
                    <a:chExt cx="45719" cy="118871"/>
                  </a:xfrm>
                  <a:grpFill/>
                </p:grpSpPr>
                <p:sp>
                  <p:nvSpPr>
                    <p:cNvPr id="1351" name="Oval 1350">
                      <a:extLst>
                        <a:ext uri="{FF2B5EF4-FFF2-40B4-BE49-F238E27FC236}">
                          <a16:creationId xmlns:a16="http://schemas.microsoft.com/office/drawing/2014/main" id="{0AAA00C2-A8EA-4262-B5C5-BB4E07DB1AC0}"/>
                        </a:ext>
                      </a:extLst>
                    </p:cNvPr>
                    <p:cNvSpPr/>
                    <p:nvPr/>
                  </p:nvSpPr>
                  <p:spPr>
                    <a:xfrm>
                      <a:off x="3097353" y="1923088"/>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52" name="Straight Connector 1351">
                      <a:extLst>
                        <a:ext uri="{FF2B5EF4-FFF2-40B4-BE49-F238E27FC236}">
                          <a16:creationId xmlns:a16="http://schemas.microsoft.com/office/drawing/2014/main" id="{6FEC2B7C-1D51-464D-A1ED-5DB49B542796}"/>
                        </a:ext>
                      </a:extLst>
                    </p:cNvPr>
                    <p:cNvCxnSpPr>
                      <a:stCxn id="1351" idx="4"/>
                    </p:cNvCxnSpPr>
                    <p:nvPr/>
                  </p:nvCxnSpPr>
                  <p:spPr>
                    <a:xfrm>
                      <a:off x="3111691" y="1965199"/>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48" name="Group 1253">
                    <a:extLst>
                      <a:ext uri="{FF2B5EF4-FFF2-40B4-BE49-F238E27FC236}">
                        <a16:creationId xmlns:a16="http://schemas.microsoft.com/office/drawing/2014/main" id="{184356DC-A15C-46FB-B6C4-1A80EFA321AC}"/>
                      </a:ext>
                    </a:extLst>
                  </p:cNvPr>
                  <p:cNvGrpSpPr>
                    <a:grpSpLocks/>
                  </p:cNvGrpSpPr>
                  <p:nvPr/>
                </p:nvGrpSpPr>
                <p:grpSpPr bwMode="auto">
                  <a:xfrm>
                    <a:off x="3238500" y="1895475"/>
                    <a:ext cx="45719" cy="118871"/>
                    <a:chOff x="3098006" y="1902619"/>
                    <a:chExt cx="45719" cy="118871"/>
                  </a:xfrm>
                  <a:grpFill/>
                </p:grpSpPr>
                <p:sp>
                  <p:nvSpPr>
                    <p:cNvPr id="1349" name="Oval 1348">
                      <a:extLst>
                        <a:ext uri="{FF2B5EF4-FFF2-40B4-BE49-F238E27FC236}">
                          <a16:creationId xmlns:a16="http://schemas.microsoft.com/office/drawing/2014/main" id="{5764E5A2-3A33-4B03-88A6-FDECA31A61CC}"/>
                        </a:ext>
                      </a:extLst>
                    </p:cNvPr>
                    <p:cNvSpPr/>
                    <p:nvPr/>
                  </p:nvSpPr>
                  <p:spPr>
                    <a:xfrm>
                      <a:off x="3096653" y="1920013"/>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50" name="Straight Connector 1349">
                      <a:extLst>
                        <a:ext uri="{FF2B5EF4-FFF2-40B4-BE49-F238E27FC236}">
                          <a16:creationId xmlns:a16="http://schemas.microsoft.com/office/drawing/2014/main" id="{E96632F5-380C-4A49-AE82-F56305F6DB86}"/>
                        </a:ext>
                      </a:extLst>
                    </p:cNvPr>
                    <p:cNvCxnSpPr>
                      <a:stCxn id="1349" idx="4"/>
                    </p:cNvCxnSpPr>
                    <p:nvPr/>
                  </p:nvCxnSpPr>
                  <p:spPr>
                    <a:xfrm>
                      <a:off x="3117779" y="1962095"/>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332" name="Group 1237">
                  <a:extLst>
                    <a:ext uri="{FF2B5EF4-FFF2-40B4-BE49-F238E27FC236}">
                      <a16:creationId xmlns:a16="http://schemas.microsoft.com/office/drawing/2014/main" id="{B635D2B5-691B-4D7F-8C42-F52A7E66F3E0}"/>
                    </a:ext>
                  </a:extLst>
                </p:cNvPr>
                <p:cNvGrpSpPr>
                  <a:grpSpLocks/>
                </p:cNvGrpSpPr>
                <p:nvPr/>
              </p:nvGrpSpPr>
              <p:grpSpPr bwMode="auto">
                <a:xfrm>
                  <a:off x="3276600" y="1905000"/>
                  <a:ext cx="160019" cy="128396"/>
                  <a:chOff x="3124200" y="1895475"/>
                  <a:chExt cx="160019" cy="128396"/>
                </a:xfrm>
                <a:grpFill/>
              </p:grpSpPr>
              <p:grpSp>
                <p:nvGrpSpPr>
                  <p:cNvPr id="1333" name="Group 1238">
                    <a:extLst>
                      <a:ext uri="{FF2B5EF4-FFF2-40B4-BE49-F238E27FC236}">
                        <a16:creationId xmlns:a16="http://schemas.microsoft.com/office/drawing/2014/main" id="{14EEC0ED-BD56-4588-AA6C-62F54218704D}"/>
                      </a:ext>
                    </a:extLst>
                  </p:cNvPr>
                  <p:cNvGrpSpPr>
                    <a:grpSpLocks/>
                  </p:cNvGrpSpPr>
                  <p:nvPr/>
                </p:nvGrpSpPr>
                <p:grpSpPr bwMode="auto">
                  <a:xfrm>
                    <a:off x="3124200" y="1905000"/>
                    <a:ext cx="45719" cy="118871"/>
                    <a:chOff x="3098006" y="1902619"/>
                    <a:chExt cx="45719" cy="118871"/>
                  </a:xfrm>
                  <a:grpFill/>
                </p:grpSpPr>
                <p:sp>
                  <p:nvSpPr>
                    <p:cNvPr id="1343" name="Oval 1342">
                      <a:extLst>
                        <a:ext uri="{FF2B5EF4-FFF2-40B4-BE49-F238E27FC236}">
                          <a16:creationId xmlns:a16="http://schemas.microsoft.com/office/drawing/2014/main" id="{3BCBD70D-DEBD-4BB6-8DB0-4C0515D4ECCB}"/>
                        </a:ext>
                      </a:extLst>
                    </p:cNvPr>
                    <p:cNvSpPr/>
                    <p:nvPr/>
                  </p:nvSpPr>
                  <p:spPr>
                    <a:xfrm>
                      <a:off x="3077425" y="1927580"/>
                      <a:ext cx="41967"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44" name="Straight Connector 1343">
                      <a:extLst>
                        <a:ext uri="{FF2B5EF4-FFF2-40B4-BE49-F238E27FC236}">
                          <a16:creationId xmlns:a16="http://schemas.microsoft.com/office/drawing/2014/main" id="{30C380FD-D8DE-4B72-93BA-D26492E24E39}"/>
                        </a:ext>
                      </a:extLst>
                    </p:cNvPr>
                    <p:cNvCxnSpPr>
                      <a:stCxn id="1343" idx="4"/>
                    </p:cNvCxnSpPr>
                    <p:nvPr/>
                  </p:nvCxnSpPr>
                  <p:spPr>
                    <a:xfrm>
                      <a:off x="3091778" y="1964692"/>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34" name="Group 1239">
                    <a:extLst>
                      <a:ext uri="{FF2B5EF4-FFF2-40B4-BE49-F238E27FC236}">
                        <a16:creationId xmlns:a16="http://schemas.microsoft.com/office/drawing/2014/main" id="{735C2B12-9C3F-4008-82D7-1C4F30C3BA85}"/>
                      </a:ext>
                    </a:extLst>
                  </p:cNvPr>
                  <p:cNvGrpSpPr>
                    <a:grpSpLocks/>
                  </p:cNvGrpSpPr>
                  <p:nvPr/>
                </p:nvGrpSpPr>
                <p:grpSpPr bwMode="auto">
                  <a:xfrm>
                    <a:off x="3200400" y="1905000"/>
                    <a:ext cx="45719" cy="118871"/>
                    <a:chOff x="3098006" y="1902619"/>
                    <a:chExt cx="45719" cy="118871"/>
                  </a:xfrm>
                  <a:grpFill/>
                </p:grpSpPr>
                <p:sp>
                  <p:nvSpPr>
                    <p:cNvPr id="1341" name="Oval 1340">
                      <a:extLst>
                        <a:ext uri="{FF2B5EF4-FFF2-40B4-BE49-F238E27FC236}">
                          <a16:creationId xmlns:a16="http://schemas.microsoft.com/office/drawing/2014/main" id="{4C41DD9C-F4B2-4851-951B-5EED8D330B99}"/>
                        </a:ext>
                      </a:extLst>
                    </p:cNvPr>
                    <p:cNvSpPr/>
                    <p:nvPr/>
                  </p:nvSpPr>
                  <p:spPr>
                    <a:xfrm>
                      <a:off x="3078520" y="1927911"/>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42" name="Straight Connector 1341">
                      <a:extLst>
                        <a:ext uri="{FF2B5EF4-FFF2-40B4-BE49-F238E27FC236}">
                          <a16:creationId xmlns:a16="http://schemas.microsoft.com/office/drawing/2014/main" id="{64DA2A90-C332-4D02-BBCC-86E1839EDA0E}"/>
                        </a:ext>
                      </a:extLst>
                    </p:cNvPr>
                    <p:cNvCxnSpPr>
                      <a:stCxn id="1341" idx="4"/>
                    </p:cNvCxnSpPr>
                    <p:nvPr/>
                  </p:nvCxnSpPr>
                  <p:spPr>
                    <a:xfrm>
                      <a:off x="3097924" y="1971645"/>
                      <a:ext cx="1678"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35" name="Group 1240">
                    <a:extLst>
                      <a:ext uri="{FF2B5EF4-FFF2-40B4-BE49-F238E27FC236}">
                        <a16:creationId xmlns:a16="http://schemas.microsoft.com/office/drawing/2014/main" id="{5BF36F0B-6518-4616-99C7-4B033B5FB76B}"/>
                      </a:ext>
                    </a:extLst>
                  </p:cNvPr>
                  <p:cNvGrpSpPr>
                    <a:grpSpLocks/>
                  </p:cNvGrpSpPr>
                  <p:nvPr/>
                </p:nvGrpSpPr>
                <p:grpSpPr bwMode="auto">
                  <a:xfrm>
                    <a:off x="3162300" y="1895475"/>
                    <a:ext cx="45719" cy="118871"/>
                    <a:chOff x="3098006" y="1902619"/>
                    <a:chExt cx="45719" cy="118871"/>
                  </a:xfrm>
                  <a:grpFill/>
                </p:grpSpPr>
                <p:sp>
                  <p:nvSpPr>
                    <p:cNvPr id="1339" name="Oval 1338">
                      <a:extLst>
                        <a:ext uri="{FF2B5EF4-FFF2-40B4-BE49-F238E27FC236}">
                          <a16:creationId xmlns:a16="http://schemas.microsoft.com/office/drawing/2014/main" id="{498ADE2B-25C1-4B26-A878-BFCF8AF4EC2D}"/>
                        </a:ext>
                      </a:extLst>
                    </p:cNvPr>
                    <p:cNvSpPr/>
                    <p:nvPr/>
                  </p:nvSpPr>
                  <p:spPr>
                    <a:xfrm>
                      <a:off x="3087736" y="1917749"/>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40" name="Straight Connector 1339">
                      <a:extLst>
                        <a:ext uri="{FF2B5EF4-FFF2-40B4-BE49-F238E27FC236}">
                          <a16:creationId xmlns:a16="http://schemas.microsoft.com/office/drawing/2014/main" id="{13C035E4-8375-42C0-80AD-005E068D1750}"/>
                        </a:ext>
                      </a:extLst>
                    </p:cNvPr>
                    <p:cNvCxnSpPr>
                      <a:stCxn id="1339" idx="4"/>
                    </p:cNvCxnSpPr>
                    <p:nvPr/>
                  </p:nvCxnSpPr>
                  <p:spPr>
                    <a:xfrm>
                      <a:off x="3100439" y="1961615"/>
                      <a:ext cx="1679"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36" name="Group 1241">
                    <a:extLst>
                      <a:ext uri="{FF2B5EF4-FFF2-40B4-BE49-F238E27FC236}">
                        <a16:creationId xmlns:a16="http://schemas.microsoft.com/office/drawing/2014/main" id="{9941157B-6C3D-4C2A-8C56-DEC02C3DACC3}"/>
                      </a:ext>
                    </a:extLst>
                  </p:cNvPr>
                  <p:cNvGrpSpPr>
                    <a:grpSpLocks/>
                  </p:cNvGrpSpPr>
                  <p:nvPr/>
                </p:nvGrpSpPr>
                <p:grpSpPr bwMode="auto">
                  <a:xfrm>
                    <a:off x="3238500" y="1895475"/>
                    <a:ext cx="45719" cy="118871"/>
                    <a:chOff x="3098006" y="1902619"/>
                    <a:chExt cx="45719" cy="118871"/>
                  </a:xfrm>
                  <a:grpFill/>
                </p:grpSpPr>
                <p:sp>
                  <p:nvSpPr>
                    <p:cNvPr id="1337" name="Oval 1336">
                      <a:extLst>
                        <a:ext uri="{FF2B5EF4-FFF2-40B4-BE49-F238E27FC236}">
                          <a16:creationId xmlns:a16="http://schemas.microsoft.com/office/drawing/2014/main" id="{F5A9D14B-DA38-48AC-92D8-6B7934289DA9}"/>
                        </a:ext>
                      </a:extLst>
                    </p:cNvPr>
                    <p:cNvSpPr/>
                    <p:nvPr/>
                  </p:nvSpPr>
                  <p:spPr>
                    <a:xfrm>
                      <a:off x="3088787" y="1919761"/>
                      <a:ext cx="43645"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38" name="Straight Connector 1337">
                      <a:extLst>
                        <a:ext uri="{FF2B5EF4-FFF2-40B4-BE49-F238E27FC236}">
                          <a16:creationId xmlns:a16="http://schemas.microsoft.com/office/drawing/2014/main" id="{69B413AC-9C4D-47FC-8D29-55B6E955FF61}"/>
                        </a:ext>
                      </a:extLst>
                    </p:cNvPr>
                    <p:cNvCxnSpPr>
                      <a:stCxn id="1337" idx="4"/>
                    </p:cNvCxnSpPr>
                    <p:nvPr/>
                  </p:nvCxnSpPr>
                  <p:spPr>
                    <a:xfrm>
                      <a:off x="3106483" y="1960191"/>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0" name="Group 869">
                <a:extLst>
                  <a:ext uri="{FF2B5EF4-FFF2-40B4-BE49-F238E27FC236}">
                    <a16:creationId xmlns:a16="http://schemas.microsoft.com/office/drawing/2014/main" id="{47CEBB39-E291-49B4-BA53-234090788C82}"/>
                  </a:ext>
                </a:extLst>
              </p:cNvPr>
              <p:cNvGrpSpPr>
                <a:grpSpLocks/>
              </p:cNvGrpSpPr>
              <p:nvPr/>
            </p:nvGrpSpPr>
            <p:grpSpPr bwMode="auto">
              <a:xfrm>
                <a:off x="4048124" y="1888332"/>
                <a:ext cx="312419" cy="137921"/>
                <a:chOff x="3124200" y="1895475"/>
                <a:chExt cx="312419" cy="137921"/>
              </a:xfrm>
              <a:grpFill/>
            </p:grpSpPr>
            <p:grpSp>
              <p:nvGrpSpPr>
                <p:cNvPr id="1305" name="Group 1210">
                  <a:extLst>
                    <a:ext uri="{FF2B5EF4-FFF2-40B4-BE49-F238E27FC236}">
                      <a16:creationId xmlns:a16="http://schemas.microsoft.com/office/drawing/2014/main" id="{A818E81B-A06F-4930-AEC1-565FBA84E56A}"/>
                    </a:ext>
                  </a:extLst>
                </p:cNvPr>
                <p:cNvGrpSpPr>
                  <a:grpSpLocks/>
                </p:cNvGrpSpPr>
                <p:nvPr/>
              </p:nvGrpSpPr>
              <p:grpSpPr bwMode="auto">
                <a:xfrm>
                  <a:off x="3124200" y="1895475"/>
                  <a:ext cx="160019" cy="128396"/>
                  <a:chOff x="3124200" y="1895475"/>
                  <a:chExt cx="160019" cy="128396"/>
                </a:xfrm>
                <a:grpFill/>
              </p:grpSpPr>
              <p:grpSp>
                <p:nvGrpSpPr>
                  <p:cNvPr id="1319" name="Group 1224">
                    <a:extLst>
                      <a:ext uri="{FF2B5EF4-FFF2-40B4-BE49-F238E27FC236}">
                        <a16:creationId xmlns:a16="http://schemas.microsoft.com/office/drawing/2014/main" id="{F07233E7-543E-46E2-BFD8-4E90C57CEC87}"/>
                      </a:ext>
                    </a:extLst>
                  </p:cNvPr>
                  <p:cNvGrpSpPr>
                    <a:grpSpLocks/>
                  </p:cNvGrpSpPr>
                  <p:nvPr/>
                </p:nvGrpSpPr>
                <p:grpSpPr bwMode="auto">
                  <a:xfrm>
                    <a:off x="3124200" y="1905000"/>
                    <a:ext cx="45719" cy="118871"/>
                    <a:chOff x="3098006" y="1902619"/>
                    <a:chExt cx="45719" cy="118871"/>
                  </a:xfrm>
                  <a:grpFill/>
                </p:grpSpPr>
                <p:sp>
                  <p:nvSpPr>
                    <p:cNvPr id="1329" name="Oval 1328">
                      <a:extLst>
                        <a:ext uri="{FF2B5EF4-FFF2-40B4-BE49-F238E27FC236}">
                          <a16:creationId xmlns:a16="http://schemas.microsoft.com/office/drawing/2014/main" id="{8B25E3C8-80B1-458E-BA22-98753F5758A7}"/>
                        </a:ext>
                      </a:extLst>
                    </p:cNvPr>
                    <p:cNvSpPr/>
                    <p:nvPr/>
                  </p:nvSpPr>
                  <p:spPr>
                    <a:xfrm>
                      <a:off x="3080342" y="1928309"/>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30" name="Straight Connector 1329">
                      <a:extLst>
                        <a:ext uri="{FF2B5EF4-FFF2-40B4-BE49-F238E27FC236}">
                          <a16:creationId xmlns:a16="http://schemas.microsoft.com/office/drawing/2014/main" id="{01682F25-5814-4CE8-82A0-36F02E3C5814}"/>
                        </a:ext>
                      </a:extLst>
                    </p:cNvPr>
                    <p:cNvCxnSpPr>
                      <a:stCxn id="1329" idx="4"/>
                    </p:cNvCxnSpPr>
                    <p:nvPr/>
                  </p:nvCxnSpPr>
                  <p:spPr>
                    <a:xfrm>
                      <a:off x="3101424" y="1972043"/>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20" name="Group 1225">
                    <a:extLst>
                      <a:ext uri="{FF2B5EF4-FFF2-40B4-BE49-F238E27FC236}">
                        <a16:creationId xmlns:a16="http://schemas.microsoft.com/office/drawing/2014/main" id="{1A606688-848F-4726-9450-6A7F1B9AA71D}"/>
                      </a:ext>
                    </a:extLst>
                  </p:cNvPr>
                  <p:cNvGrpSpPr>
                    <a:grpSpLocks/>
                  </p:cNvGrpSpPr>
                  <p:nvPr/>
                </p:nvGrpSpPr>
                <p:grpSpPr bwMode="auto">
                  <a:xfrm>
                    <a:off x="3200400" y="1905000"/>
                    <a:ext cx="45719" cy="118871"/>
                    <a:chOff x="3098006" y="1902619"/>
                    <a:chExt cx="45719" cy="118871"/>
                  </a:xfrm>
                  <a:grpFill/>
                </p:grpSpPr>
                <p:sp>
                  <p:nvSpPr>
                    <p:cNvPr id="1327" name="Oval 1326">
                      <a:extLst>
                        <a:ext uri="{FF2B5EF4-FFF2-40B4-BE49-F238E27FC236}">
                          <a16:creationId xmlns:a16="http://schemas.microsoft.com/office/drawing/2014/main" id="{D7C6A75D-B2F5-4E2B-9D56-C8BDBA370D05}"/>
                        </a:ext>
                      </a:extLst>
                    </p:cNvPr>
                    <p:cNvSpPr/>
                    <p:nvPr/>
                  </p:nvSpPr>
                  <p:spPr>
                    <a:xfrm>
                      <a:off x="3078022" y="192868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28" name="Straight Connector 1327">
                      <a:extLst>
                        <a:ext uri="{FF2B5EF4-FFF2-40B4-BE49-F238E27FC236}">
                          <a16:creationId xmlns:a16="http://schemas.microsoft.com/office/drawing/2014/main" id="{D30B1620-BBBA-4AB4-8156-1E2176605CDE}"/>
                        </a:ext>
                      </a:extLst>
                    </p:cNvPr>
                    <p:cNvCxnSpPr>
                      <a:stCxn id="1327" idx="4"/>
                    </p:cNvCxnSpPr>
                    <p:nvPr/>
                  </p:nvCxnSpPr>
                  <p:spPr>
                    <a:xfrm>
                      <a:off x="3099162" y="197243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21" name="Group 1226">
                    <a:extLst>
                      <a:ext uri="{FF2B5EF4-FFF2-40B4-BE49-F238E27FC236}">
                        <a16:creationId xmlns:a16="http://schemas.microsoft.com/office/drawing/2014/main" id="{A9A5DE9C-8E0F-4656-A821-FF1814A4ECF4}"/>
                      </a:ext>
                    </a:extLst>
                  </p:cNvPr>
                  <p:cNvGrpSpPr>
                    <a:grpSpLocks/>
                  </p:cNvGrpSpPr>
                  <p:nvPr/>
                </p:nvGrpSpPr>
                <p:grpSpPr bwMode="auto">
                  <a:xfrm>
                    <a:off x="3162300" y="1895475"/>
                    <a:ext cx="45719" cy="118871"/>
                    <a:chOff x="3098006" y="1902619"/>
                    <a:chExt cx="45719" cy="118871"/>
                  </a:xfrm>
                  <a:grpFill/>
                </p:grpSpPr>
                <p:sp>
                  <p:nvSpPr>
                    <p:cNvPr id="1325" name="Oval 1324">
                      <a:extLst>
                        <a:ext uri="{FF2B5EF4-FFF2-40B4-BE49-F238E27FC236}">
                          <a16:creationId xmlns:a16="http://schemas.microsoft.com/office/drawing/2014/main" id="{592A18CD-6E7E-4B4D-AF1B-4205ACE0B4AA}"/>
                        </a:ext>
                      </a:extLst>
                    </p:cNvPr>
                    <p:cNvSpPr/>
                    <p:nvPr/>
                  </p:nvSpPr>
                  <p:spPr>
                    <a:xfrm>
                      <a:off x="3097338" y="1920100"/>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26" name="Straight Connector 1325">
                      <a:extLst>
                        <a:ext uri="{FF2B5EF4-FFF2-40B4-BE49-F238E27FC236}">
                          <a16:creationId xmlns:a16="http://schemas.microsoft.com/office/drawing/2014/main" id="{CF8F8B17-160E-4D5B-95A7-F4CE40222FA7}"/>
                        </a:ext>
                      </a:extLst>
                    </p:cNvPr>
                    <p:cNvCxnSpPr>
                      <a:stCxn id="1325" idx="4"/>
                    </p:cNvCxnSpPr>
                    <p:nvPr/>
                  </p:nvCxnSpPr>
                  <p:spPr>
                    <a:xfrm>
                      <a:off x="3113398" y="1960515"/>
                      <a:ext cx="0" cy="7397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22" name="Group 1227">
                    <a:extLst>
                      <a:ext uri="{FF2B5EF4-FFF2-40B4-BE49-F238E27FC236}">
                        <a16:creationId xmlns:a16="http://schemas.microsoft.com/office/drawing/2014/main" id="{C4CA9FB8-129E-465F-83F6-EFDE7A10D71D}"/>
                      </a:ext>
                    </a:extLst>
                  </p:cNvPr>
                  <p:cNvGrpSpPr>
                    <a:grpSpLocks/>
                  </p:cNvGrpSpPr>
                  <p:nvPr/>
                </p:nvGrpSpPr>
                <p:grpSpPr bwMode="auto">
                  <a:xfrm>
                    <a:off x="3238500" y="1895475"/>
                    <a:ext cx="45719" cy="118871"/>
                    <a:chOff x="3098006" y="1902619"/>
                    <a:chExt cx="45719" cy="118871"/>
                  </a:xfrm>
                  <a:grpFill/>
                </p:grpSpPr>
                <p:sp>
                  <p:nvSpPr>
                    <p:cNvPr id="1323" name="Oval 1322">
                      <a:extLst>
                        <a:ext uri="{FF2B5EF4-FFF2-40B4-BE49-F238E27FC236}">
                          <a16:creationId xmlns:a16="http://schemas.microsoft.com/office/drawing/2014/main" id="{FCCCDDFC-D124-420A-892F-1BF04D304476}"/>
                        </a:ext>
                      </a:extLst>
                    </p:cNvPr>
                    <p:cNvSpPr/>
                    <p:nvPr/>
                  </p:nvSpPr>
                  <p:spPr>
                    <a:xfrm>
                      <a:off x="3090055" y="1927243"/>
                      <a:ext cx="4532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24" name="Straight Connector 1323">
                      <a:extLst>
                        <a:ext uri="{FF2B5EF4-FFF2-40B4-BE49-F238E27FC236}">
                          <a16:creationId xmlns:a16="http://schemas.microsoft.com/office/drawing/2014/main" id="{65113402-E6B8-418D-85D8-44EB201EAA65}"/>
                        </a:ext>
                      </a:extLst>
                    </p:cNvPr>
                    <p:cNvCxnSpPr>
                      <a:stCxn id="1323" idx="4"/>
                    </p:cNvCxnSpPr>
                    <p:nvPr/>
                  </p:nvCxnSpPr>
                  <p:spPr>
                    <a:xfrm>
                      <a:off x="3112772" y="196255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306" name="Group 1211">
                  <a:extLst>
                    <a:ext uri="{FF2B5EF4-FFF2-40B4-BE49-F238E27FC236}">
                      <a16:creationId xmlns:a16="http://schemas.microsoft.com/office/drawing/2014/main" id="{95BF1AD8-2F0A-405A-A175-089A93918739}"/>
                    </a:ext>
                  </a:extLst>
                </p:cNvPr>
                <p:cNvGrpSpPr>
                  <a:grpSpLocks/>
                </p:cNvGrpSpPr>
                <p:nvPr/>
              </p:nvGrpSpPr>
              <p:grpSpPr bwMode="auto">
                <a:xfrm>
                  <a:off x="3276600" y="1905000"/>
                  <a:ext cx="160019" cy="128396"/>
                  <a:chOff x="3124200" y="1895475"/>
                  <a:chExt cx="160019" cy="128396"/>
                </a:xfrm>
                <a:grpFill/>
              </p:grpSpPr>
              <p:grpSp>
                <p:nvGrpSpPr>
                  <p:cNvPr id="1307" name="Group 1212">
                    <a:extLst>
                      <a:ext uri="{FF2B5EF4-FFF2-40B4-BE49-F238E27FC236}">
                        <a16:creationId xmlns:a16="http://schemas.microsoft.com/office/drawing/2014/main" id="{EE7E7881-8E3A-4D4D-AA29-FD8A9DFBE3B8}"/>
                      </a:ext>
                    </a:extLst>
                  </p:cNvPr>
                  <p:cNvGrpSpPr>
                    <a:grpSpLocks/>
                  </p:cNvGrpSpPr>
                  <p:nvPr/>
                </p:nvGrpSpPr>
                <p:grpSpPr bwMode="auto">
                  <a:xfrm>
                    <a:off x="3124200" y="1905000"/>
                    <a:ext cx="45719" cy="118871"/>
                    <a:chOff x="3098006" y="1902619"/>
                    <a:chExt cx="45719" cy="118871"/>
                  </a:xfrm>
                  <a:grpFill/>
                </p:grpSpPr>
                <p:sp>
                  <p:nvSpPr>
                    <p:cNvPr id="1317" name="Oval 1316">
                      <a:extLst>
                        <a:ext uri="{FF2B5EF4-FFF2-40B4-BE49-F238E27FC236}">
                          <a16:creationId xmlns:a16="http://schemas.microsoft.com/office/drawing/2014/main" id="{0BB40ED9-8765-4A8B-B368-978CA0F6D8D0}"/>
                        </a:ext>
                      </a:extLst>
                    </p:cNvPr>
                    <p:cNvSpPr/>
                    <p:nvPr/>
                  </p:nvSpPr>
                  <p:spPr>
                    <a:xfrm>
                      <a:off x="3074111" y="1924635"/>
                      <a:ext cx="4364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18" name="Straight Connector 1317">
                      <a:extLst>
                        <a:ext uri="{FF2B5EF4-FFF2-40B4-BE49-F238E27FC236}">
                          <a16:creationId xmlns:a16="http://schemas.microsoft.com/office/drawing/2014/main" id="{0750A97C-6878-4321-A0BF-580F3919CEB5}"/>
                        </a:ext>
                      </a:extLst>
                    </p:cNvPr>
                    <p:cNvCxnSpPr>
                      <a:stCxn id="1317" idx="4"/>
                    </p:cNvCxnSpPr>
                    <p:nvPr/>
                  </p:nvCxnSpPr>
                  <p:spPr>
                    <a:xfrm>
                      <a:off x="3090157" y="196845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08" name="Group 1213">
                    <a:extLst>
                      <a:ext uri="{FF2B5EF4-FFF2-40B4-BE49-F238E27FC236}">
                        <a16:creationId xmlns:a16="http://schemas.microsoft.com/office/drawing/2014/main" id="{397B1127-04AB-48DB-A0A5-9F6DEAE1116E}"/>
                      </a:ext>
                    </a:extLst>
                  </p:cNvPr>
                  <p:cNvGrpSpPr>
                    <a:grpSpLocks/>
                  </p:cNvGrpSpPr>
                  <p:nvPr/>
                </p:nvGrpSpPr>
                <p:grpSpPr bwMode="auto">
                  <a:xfrm>
                    <a:off x="3200400" y="1905000"/>
                    <a:ext cx="45719" cy="118871"/>
                    <a:chOff x="3098006" y="1902619"/>
                    <a:chExt cx="45719" cy="118871"/>
                  </a:xfrm>
                  <a:grpFill/>
                </p:grpSpPr>
                <p:sp>
                  <p:nvSpPr>
                    <p:cNvPr id="1315" name="Oval 1314">
                      <a:extLst>
                        <a:ext uri="{FF2B5EF4-FFF2-40B4-BE49-F238E27FC236}">
                          <a16:creationId xmlns:a16="http://schemas.microsoft.com/office/drawing/2014/main" id="{8BADF42C-E1F0-4F44-98A1-A6A915CCE2C0}"/>
                        </a:ext>
                      </a:extLst>
                    </p:cNvPr>
                    <p:cNvSpPr/>
                    <p:nvPr/>
                  </p:nvSpPr>
                  <p:spPr>
                    <a:xfrm>
                      <a:off x="3066755" y="1925099"/>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16" name="Straight Connector 1315">
                      <a:extLst>
                        <a:ext uri="{FF2B5EF4-FFF2-40B4-BE49-F238E27FC236}">
                          <a16:creationId xmlns:a16="http://schemas.microsoft.com/office/drawing/2014/main" id="{17473614-38D3-4482-910F-8D2F6BBE2936}"/>
                        </a:ext>
                      </a:extLst>
                    </p:cNvPr>
                    <p:cNvCxnSpPr>
                      <a:stCxn id="1315" idx="4"/>
                    </p:cNvCxnSpPr>
                    <p:nvPr/>
                  </p:nvCxnSpPr>
                  <p:spPr>
                    <a:xfrm>
                      <a:off x="3089560" y="196881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09" name="Group 1214">
                    <a:extLst>
                      <a:ext uri="{FF2B5EF4-FFF2-40B4-BE49-F238E27FC236}">
                        <a16:creationId xmlns:a16="http://schemas.microsoft.com/office/drawing/2014/main" id="{09DBA873-8BFC-420F-96C9-BAECE195AF1B}"/>
                      </a:ext>
                    </a:extLst>
                  </p:cNvPr>
                  <p:cNvGrpSpPr>
                    <a:grpSpLocks/>
                  </p:cNvGrpSpPr>
                  <p:nvPr/>
                </p:nvGrpSpPr>
                <p:grpSpPr bwMode="auto">
                  <a:xfrm>
                    <a:off x="3162300" y="1895475"/>
                    <a:ext cx="45719" cy="118871"/>
                    <a:chOff x="3098006" y="1902619"/>
                    <a:chExt cx="45719" cy="118871"/>
                  </a:xfrm>
                  <a:grpFill/>
                </p:grpSpPr>
                <p:sp>
                  <p:nvSpPr>
                    <p:cNvPr id="1313" name="Oval 1312">
                      <a:extLst>
                        <a:ext uri="{FF2B5EF4-FFF2-40B4-BE49-F238E27FC236}">
                          <a16:creationId xmlns:a16="http://schemas.microsoft.com/office/drawing/2014/main" id="{33C37645-0751-419B-998C-A6034716C250}"/>
                        </a:ext>
                      </a:extLst>
                    </p:cNvPr>
                    <p:cNvSpPr/>
                    <p:nvPr/>
                  </p:nvSpPr>
                  <p:spPr>
                    <a:xfrm>
                      <a:off x="3086071" y="1916456"/>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14" name="Straight Connector 1313">
                      <a:extLst>
                        <a:ext uri="{FF2B5EF4-FFF2-40B4-BE49-F238E27FC236}">
                          <a16:creationId xmlns:a16="http://schemas.microsoft.com/office/drawing/2014/main" id="{21D86D78-4E45-4D3B-8363-08067126EC71}"/>
                        </a:ext>
                      </a:extLst>
                    </p:cNvPr>
                    <p:cNvCxnSpPr>
                      <a:stCxn id="1313" idx="4"/>
                    </p:cNvCxnSpPr>
                    <p:nvPr/>
                  </p:nvCxnSpPr>
                  <p:spPr>
                    <a:xfrm>
                      <a:off x="3102146" y="1960292"/>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10" name="Group 1215">
                    <a:extLst>
                      <a:ext uri="{FF2B5EF4-FFF2-40B4-BE49-F238E27FC236}">
                        <a16:creationId xmlns:a16="http://schemas.microsoft.com/office/drawing/2014/main" id="{A9D0A568-AC4A-4A49-9F61-95DCED9D648F}"/>
                      </a:ext>
                    </a:extLst>
                  </p:cNvPr>
                  <p:cNvGrpSpPr>
                    <a:grpSpLocks/>
                  </p:cNvGrpSpPr>
                  <p:nvPr/>
                </p:nvGrpSpPr>
                <p:grpSpPr bwMode="auto">
                  <a:xfrm>
                    <a:off x="3238500" y="1895475"/>
                    <a:ext cx="45719" cy="118871"/>
                    <a:chOff x="3098006" y="1902619"/>
                    <a:chExt cx="45719" cy="118871"/>
                  </a:xfrm>
                  <a:grpFill/>
                </p:grpSpPr>
                <p:sp>
                  <p:nvSpPr>
                    <p:cNvPr id="1311" name="Oval 1310">
                      <a:extLst>
                        <a:ext uri="{FF2B5EF4-FFF2-40B4-BE49-F238E27FC236}">
                          <a16:creationId xmlns:a16="http://schemas.microsoft.com/office/drawing/2014/main" id="{0AEAF979-A94A-401C-96DA-308CDECFDC24}"/>
                        </a:ext>
                      </a:extLst>
                    </p:cNvPr>
                    <p:cNvSpPr/>
                    <p:nvPr/>
                  </p:nvSpPr>
                  <p:spPr>
                    <a:xfrm>
                      <a:off x="3083751" y="1916890"/>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12" name="Straight Connector 1311">
                      <a:extLst>
                        <a:ext uri="{FF2B5EF4-FFF2-40B4-BE49-F238E27FC236}">
                          <a16:creationId xmlns:a16="http://schemas.microsoft.com/office/drawing/2014/main" id="{C983CB8B-D7F9-4D5F-9080-4C5AC83619AA}"/>
                        </a:ext>
                      </a:extLst>
                    </p:cNvPr>
                    <p:cNvCxnSpPr>
                      <a:stCxn id="1311" idx="4"/>
                    </p:cNvCxnSpPr>
                    <p:nvPr/>
                  </p:nvCxnSpPr>
                  <p:spPr>
                    <a:xfrm>
                      <a:off x="3101534" y="196065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1" name="Group 870">
                <a:extLst>
                  <a:ext uri="{FF2B5EF4-FFF2-40B4-BE49-F238E27FC236}">
                    <a16:creationId xmlns:a16="http://schemas.microsoft.com/office/drawing/2014/main" id="{45EE6971-9F3E-4C88-ADAD-3CE948B2301A}"/>
                  </a:ext>
                </a:extLst>
              </p:cNvPr>
              <p:cNvGrpSpPr>
                <a:grpSpLocks/>
              </p:cNvGrpSpPr>
              <p:nvPr/>
            </p:nvGrpSpPr>
            <p:grpSpPr bwMode="auto">
              <a:xfrm>
                <a:off x="4362450" y="1885950"/>
                <a:ext cx="312419" cy="137921"/>
                <a:chOff x="3124200" y="1895475"/>
                <a:chExt cx="312419" cy="137921"/>
              </a:xfrm>
              <a:grpFill/>
            </p:grpSpPr>
            <p:grpSp>
              <p:nvGrpSpPr>
                <p:cNvPr id="1279" name="Group 1184">
                  <a:extLst>
                    <a:ext uri="{FF2B5EF4-FFF2-40B4-BE49-F238E27FC236}">
                      <a16:creationId xmlns:a16="http://schemas.microsoft.com/office/drawing/2014/main" id="{58EB02F0-F911-46E9-B276-793F509F2696}"/>
                    </a:ext>
                  </a:extLst>
                </p:cNvPr>
                <p:cNvGrpSpPr>
                  <a:grpSpLocks/>
                </p:cNvGrpSpPr>
                <p:nvPr/>
              </p:nvGrpSpPr>
              <p:grpSpPr bwMode="auto">
                <a:xfrm>
                  <a:off x="3124200" y="1895475"/>
                  <a:ext cx="160019" cy="128396"/>
                  <a:chOff x="3124200" y="1895475"/>
                  <a:chExt cx="160019" cy="128396"/>
                </a:xfrm>
                <a:grpFill/>
              </p:grpSpPr>
              <p:grpSp>
                <p:nvGrpSpPr>
                  <p:cNvPr id="1293" name="Group 1198">
                    <a:extLst>
                      <a:ext uri="{FF2B5EF4-FFF2-40B4-BE49-F238E27FC236}">
                        <a16:creationId xmlns:a16="http://schemas.microsoft.com/office/drawing/2014/main" id="{258D46B2-B85F-4EB8-B62C-6BD50B01B5CF}"/>
                      </a:ext>
                    </a:extLst>
                  </p:cNvPr>
                  <p:cNvGrpSpPr>
                    <a:grpSpLocks/>
                  </p:cNvGrpSpPr>
                  <p:nvPr/>
                </p:nvGrpSpPr>
                <p:grpSpPr bwMode="auto">
                  <a:xfrm>
                    <a:off x="3124200" y="1905000"/>
                    <a:ext cx="45719" cy="118871"/>
                    <a:chOff x="3098006" y="1902619"/>
                    <a:chExt cx="45719" cy="118871"/>
                  </a:xfrm>
                  <a:grpFill/>
                </p:grpSpPr>
                <p:sp>
                  <p:nvSpPr>
                    <p:cNvPr id="1303" name="Oval 1302">
                      <a:extLst>
                        <a:ext uri="{FF2B5EF4-FFF2-40B4-BE49-F238E27FC236}">
                          <a16:creationId xmlns:a16="http://schemas.microsoft.com/office/drawing/2014/main" id="{DA2CDA62-D495-4082-A43D-04E3A76818BC}"/>
                        </a:ext>
                      </a:extLst>
                    </p:cNvPr>
                    <p:cNvSpPr/>
                    <p:nvPr/>
                  </p:nvSpPr>
                  <p:spPr>
                    <a:xfrm>
                      <a:off x="3083252" y="1930173"/>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04" name="Straight Connector 1303">
                      <a:extLst>
                        <a:ext uri="{FF2B5EF4-FFF2-40B4-BE49-F238E27FC236}">
                          <a16:creationId xmlns:a16="http://schemas.microsoft.com/office/drawing/2014/main" id="{479C433D-BF43-4AEF-9185-B8BEE798334C}"/>
                        </a:ext>
                      </a:extLst>
                    </p:cNvPr>
                    <p:cNvCxnSpPr>
                      <a:stCxn id="1303" idx="4"/>
                    </p:cNvCxnSpPr>
                    <p:nvPr/>
                  </p:nvCxnSpPr>
                  <p:spPr>
                    <a:xfrm>
                      <a:off x="3105982" y="1967168"/>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94" name="Group 1199">
                    <a:extLst>
                      <a:ext uri="{FF2B5EF4-FFF2-40B4-BE49-F238E27FC236}">
                        <a16:creationId xmlns:a16="http://schemas.microsoft.com/office/drawing/2014/main" id="{3C4A00EF-0E19-4F48-9D1F-F590AFE7C658}"/>
                      </a:ext>
                    </a:extLst>
                  </p:cNvPr>
                  <p:cNvGrpSpPr>
                    <a:grpSpLocks/>
                  </p:cNvGrpSpPr>
                  <p:nvPr/>
                </p:nvGrpSpPr>
                <p:grpSpPr bwMode="auto">
                  <a:xfrm>
                    <a:off x="3200400" y="1905000"/>
                    <a:ext cx="45719" cy="118871"/>
                    <a:chOff x="3098006" y="1902619"/>
                    <a:chExt cx="45719" cy="118871"/>
                  </a:xfrm>
                  <a:grpFill/>
                </p:grpSpPr>
                <p:sp>
                  <p:nvSpPr>
                    <p:cNvPr id="1301" name="Oval 1300">
                      <a:extLst>
                        <a:ext uri="{FF2B5EF4-FFF2-40B4-BE49-F238E27FC236}">
                          <a16:creationId xmlns:a16="http://schemas.microsoft.com/office/drawing/2014/main" id="{0B5C8697-5C39-427D-8CB6-739807EF185A}"/>
                        </a:ext>
                      </a:extLst>
                    </p:cNvPr>
                    <p:cNvSpPr/>
                    <p:nvPr/>
                  </p:nvSpPr>
                  <p:spPr>
                    <a:xfrm>
                      <a:off x="3082683" y="1932214"/>
                      <a:ext cx="45325"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02" name="Straight Connector 1301">
                      <a:extLst>
                        <a:ext uri="{FF2B5EF4-FFF2-40B4-BE49-F238E27FC236}">
                          <a16:creationId xmlns:a16="http://schemas.microsoft.com/office/drawing/2014/main" id="{E9C24EAB-C577-49D9-AB31-41885CBDFDC6}"/>
                        </a:ext>
                      </a:extLst>
                    </p:cNvPr>
                    <p:cNvCxnSpPr>
                      <a:stCxn id="1301" idx="4"/>
                    </p:cNvCxnSpPr>
                    <p:nvPr/>
                  </p:nvCxnSpPr>
                  <p:spPr>
                    <a:xfrm>
                      <a:off x="3098686" y="1972689"/>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95" name="Group 1200">
                    <a:extLst>
                      <a:ext uri="{FF2B5EF4-FFF2-40B4-BE49-F238E27FC236}">
                        <a16:creationId xmlns:a16="http://schemas.microsoft.com/office/drawing/2014/main" id="{E43E23F2-B77F-4E16-A100-3843E1D5C2D3}"/>
                      </a:ext>
                    </a:extLst>
                  </p:cNvPr>
                  <p:cNvGrpSpPr>
                    <a:grpSpLocks/>
                  </p:cNvGrpSpPr>
                  <p:nvPr/>
                </p:nvGrpSpPr>
                <p:grpSpPr bwMode="auto">
                  <a:xfrm>
                    <a:off x="3162300" y="1895475"/>
                    <a:ext cx="45719" cy="118871"/>
                    <a:chOff x="3098006" y="1902619"/>
                    <a:chExt cx="45719" cy="118871"/>
                  </a:xfrm>
                  <a:grpFill/>
                </p:grpSpPr>
                <p:sp>
                  <p:nvSpPr>
                    <p:cNvPr id="1299" name="Oval 1298">
                      <a:extLst>
                        <a:ext uri="{FF2B5EF4-FFF2-40B4-BE49-F238E27FC236}">
                          <a16:creationId xmlns:a16="http://schemas.microsoft.com/office/drawing/2014/main" id="{1255E838-2FE4-4DFA-9338-B576A0680A0F}"/>
                        </a:ext>
                      </a:extLst>
                    </p:cNvPr>
                    <p:cNvSpPr/>
                    <p:nvPr/>
                  </p:nvSpPr>
                  <p:spPr>
                    <a:xfrm>
                      <a:off x="3095241" y="1920328"/>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300" name="Straight Connector 1299">
                      <a:extLst>
                        <a:ext uri="{FF2B5EF4-FFF2-40B4-BE49-F238E27FC236}">
                          <a16:creationId xmlns:a16="http://schemas.microsoft.com/office/drawing/2014/main" id="{9381DEA4-F1AE-496F-92FE-137C3F523B20}"/>
                        </a:ext>
                      </a:extLst>
                    </p:cNvPr>
                    <p:cNvCxnSpPr>
                      <a:stCxn id="1299" idx="4"/>
                    </p:cNvCxnSpPr>
                    <p:nvPr/>
                  </p:nvCxnSpPr>
                  <p:spPr>
                    <a:xfrm>
                      <a:off x="3117971" y="1962365"/>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96" name="Group 1201">
                    <a:extLst>
                      <a:ext uri="{FF2B5EF4-FFF2-40B4-BE49-F238E27FC236}">
                        <a16:creationId xmlns:a16="http://schemas.microsoft.com/office/drawing/2014/main" id="{C05FACB1-538B-486E-AD94-A1188D34F154}"/>
                      </a:ext>
                    </a:extLst>
                  </p:cNvPr>
                  <p:cNvGrpSpPr>
                    <a:grpSpLocks/>
                  </p:cNvGrpSpPr>
                  <p:nvPr/>
                </p:nvGrpSpPr>
                <p:grpSpPr bwMode="auto">
                  <a:xfrm>
                    <a:off x="3238500" y="1895475"/>
                    <a:ext cx="45719" cy="118871"/>
                    <a:chOff x="3098006" y="1902619"/>
                    <a:chExt cx="45719" cy="118871"/>
                  </a:xfrm>
                  <a:grpFill/>
                </p:grpSpPr>
                <p:sp>
                  <p:nvSpPr>
                    <p:cNvPr id="1297" name="Oval 1296">
                      <a:extLst>
                        <a:ext uri="{FF2B5EF4-FFF2-40B4-BE49-F238E27FC236}">
                          <a16:creationId xmlns:a16="http://schemas.microsoft.com/office/drawing/2014/main" id="{AC85E70C-5A95-4A9A-B456-FF0CA60E7847}"/>
                        </a:ext>
                      </a:extLst>
                    </p:cNvPr>
                    <p:cNvSpPr/>
                    <p:nvPr/>
                  </p:nvSpPr>
                  <p:spPr>
                    <a:xfrm>
                      <a:off x="3094643" y="1925731"/>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98" name="Straight Connector 1297">
                      <a:extLst>
                        <a:ext uri="{FF2B5EF4-FFF2-40B4-BE49-F238E27FC236}">
                          <a16:creationId xmlns:a16="http://schemas.microsoft.com/office/drawing/2014/main" id="{E1245334-104E-42D1-ABC3-DBC12C0CFD2F}"/>
                        </a:ext>
                      </a:extLst>
                    </p:cNvPr>
                    <p:cNvCxnSpPr>
                      <a:stCxn id="1297" idx="4"/>
                    </p:cNvCxnSpPr>
                    <p:nvPr/>
                  </p:nvCxnSpPr>
                  <p:spPr>
                    <a:xfrm>
                      <a:off x="3110631" y="1962843"/>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280" name="Group 1185">
                  <a:extLst>
                    <a:ext uri="{FF2B5EF4-FFF2-40B4-BE49-F238E27FC236}">
                      <a16:creationId xmlns:a16="http://schemas.microsoft.com/office/drawing/2014/main" id="{C1C6E358-2C45-4911-9D07-C2DA850DE359}"/>
                    </a:ext>
                  </a:extLst>
                </p:cNvPr>
                <p:cNvGrpSpPr>
                  <a:grpSpLocks/>
                </p:cNvGrpSpPr>
                <p:nvPr/>
              </p:nvGrpSpPr>
              <p:grpSpPr bwMode="auto">
                <a:xfrm>
                  <a:off x="3276600" y="1905000"/>
                  <a:ext cx="160019" cy="128396"/>
                  <a:chOff x="3124200" y="1895475"/>
                  <a:chExt cx="160019" cy="128396"/>
                </a:xfrm>
                <a:grpFill/>
              </p:grpSpPr>
              <p:grpSp>
                <p:nvGrpSpPr>
                  <p:cNvPr id="1281" name="Group 1186">
                    <a:extLst>
                      <a:ext uri="{FF2B5EF4-FFF2-40B4-BE49-F238E27FC236}">
                        <a16:creationId xmlns:a16="http://schemas.microsoft.com/office/drawing/2014/main" id="{C35AF3AD-31FA-4B68-9AE5-6D98A47FF5D8}"/>
                      </a:ext>
                    </a:extLst>
                  </p:cNvPr>
                  <p:cNvGrpSpPr>
                    <a:grpSpLocks/>
                  </p:cNvGrpSpPr>
                  <p:nvPr/>
                </p:nvGrpSpPr>
                <p:grpSpPr bwMode="auto">
                  <a:xfrm>
                    <a:off x="3124200" y="1905000"/>
                    <a:ext cx="45719" cy="118871"/>
                    <a:chOff x="3098006" y="1902619"/>
                    <a:chExt cx="45719" cy="118871"/>
                  </a:xfrm>
                  <a:grpFill/>
                </p:grpSpPr>
                <p:sp>
                  <p:nvSpPr>
                    <p:cNvPr id="1291" name="Oval 1290">
                      <a:extLst>
                        <a:ext uri="{FF2B5EF4-FFF2-40B4-BE49-F238E27FC236}">
                          <a16:creationId xmlns:a16="http://schemas.microsoft.com/office/drawing/2014/main" id="{08204D47-1E6E-4900-9F28-AE189DB0BF3D}"/>
                        </a:ext>
                      </a:extLst>
                    </p:cNvPr>
                    <p:cNvSpPr/>
                    <p:nvPr/>
                  </p:nvSpPr>
                  <p:spPr>
                    <a:xfrm>
                      <a:off x="3077050" y="1928211"/>
                      <a:ext cx="41967"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92" name="Straight Connector 1291">
                      <a:extLst>
                        <a:ext uri="{FF2B5EF4-FFF2-40B4-BE49-F238E27FC236}">
                          <a16:creationId xmlns:a16="http://schemas.microsoft.com/office/drawing/2014/main" id="{29E800AC-E99A-4368-8328-31E6D5C27E64}"/>
                        </a:ext>
                      </a:extLst>
                    </p:cNvPr>
                    <p:cNvCxnSpPr>
                      <a:stCxn id="1291" idx="4"/>
                    </p:cNvCxnSpPr>
                    <p:nvPr/>
                  </p:nvCxnSpPr>
                  <p:spPr>
                    <a:xfrm>
                      <a:off x="3094672" y="1963584"/>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82" name="Group 1187">
                    <a:extLst>
                      <a:ext uri="{FF2B5EF4-FFF2-40B4-BE49-F238E27FC236}">
                        <a16:creationId xmlns:a16="http://schemas.microsoft.com/office/drawing/2014/main" id="{00C830D3-E60D-4AFD-A825-878B1F7B2845}"/>
                      </a:ext>
                    </a:extLst>
                  </p:cNvPr>
                  <p:cNvGrpSpPr>
                    <a:grpSpLocks/>
                  </p:cNvGrpSpPr>
                  <p:nvPr/>
                </p:nvGrpSpPr>
                <p:grpSpPr bwMode="auto">
                  <a:xfrm>
                    <a:off x="3200400" y="1905000"/>
                    <a:ext cx="45719" cy="118871"/>
                    <a:chOff x="3098006" y="1902619"/>
                    <a:chExt cx="45719" cy="118871"/>
                  </a:xfrm>
                  <a:grpFill/>
                </p:grpSpPr>
                <p:sp>
                  <p:nvSpPr>
                    <p:cNvPr id="1289" name="Oval 1288">
                      <a:extLst>
                        <a:ext uri="{FF2B5EF4-FFF2-40B4-BE49-F238E27FC236}">
                          <a16:creationId xmlns:a16="http://schemas.microsoft.com/office/drawing/2014/main" id="{35C0B5E7-973E-4513-9DD7-A6D92AA1F3D8}"/>
                        </a:ext>
                      </a:extLst>
                    </p:cNvPr>
                    <p:cNvSpPr/>
                    <p:nvPr/>
                  </p:nvSpPr>
                  <p:spPr>
                    <a:xfrm>
                      <a:off x="3071416" y="1928615"/>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90" name="Straight Connector 1289">
                      <a:extLst>
                        <a:ext uri="{FF2B5EF4-FFF2-40B4-BE49-F238E27FC236}">
                          <a16:creationId xmlns:a16="http://schemas.microsoft.com/office/drawing/2014/main" id="{726A93F7-F455-49F8-B11C-969745722BA2}"/>
                        </a:ext>
                      </a:extLst>
                    </p:cNvPr>
                    <p:cNvCxnSpPr>
                      <a:stCxn id="1289" idx="4"/>
                    </p:cNvCxnSpPr>
                    <p:nvPr/>
                  </p:nvCxnSpPr>
                  <p:spPr>
                    <a:xfrm>
                      <a:off x="3094163" y="197066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83" name="Group 1188">
                    <a:extLst>
                      <a:ext uri="{FF2B5EF4-FFF2-40B4-BE49-F238E27FC236}">
                        <a16:creationId xmlns:a16="http://schemas.microsoft.com/office/drawing/2014/main" id="{56B46A12-F199-46C5-96A7-8CBDF7C141BF}"/>
                      </a:ext>
                    </a:extLst>
                  </p:cNvPr>
                  <p:cNvGrpSpPr>
                    <a:grpSpLocks/>
                  </p:cNvGrpSpPr>
                  <p:nvPr/>
                </p:nvGrpSpPr>
                <p:grpSpPr bwMode="auto">
                  <a:xfrm>
                    <a:off x="3162300" y="1895475"/>
                    <a:ext cx="45719" cy="118871"/>
                    <a:chOff x="3098006" y="1902619"/>
                    <a:chExt cx="45719" cy="118871"/>
                  </a:xfrm>
                  <a:grpFill/>
                </p:grpSpPr>
                <p:sp>
                  <p:nvSpPr>
                    <p:cNvPr id="1287" name="Oval 1286">
                      <a:extLst>
                        <a:ext uri="{FF2B5EF4-FFF2-40B4-BE49-F238E27FC236}">
                          <a16:creationId xmlns:a16="http://schemas.microsoft.com/office/drawing/2014/main" id="{70D39122-0C3E-4B92-B655-924458FCF7D9}"/>
                        </a:ext>
                      </a:extLst>
                    </p:cNvPr>
                    <p:cNvSpPr/>
                    <p:nvPr/>
                  </p:nvSpPr>
                  <p:spPr>
                    <a:xfrm>
                      <a:off x="3090703" y="1918365"/>
                      <a:ext cx="38609"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88" name="Straight Connector 1287">
                      <a:extLst>
                        <a:ext uri="{FF2B5EF4-FFF2-40B4-BE49-F238E27FC236}">
                          <a16:creationId xmlns:a16="http://schemas.microsoft.com/office/drawing/2014/main" id="{5F0E44AA-9F82-4F6C-A244-EE1624E83186}"/>
                        </a:ext>
                      </a:extLst>
                    </p:cNvPr>
                    <p:cNvCxnSpPr>
                      <a:stCxn id="1287" idx="4"/>
                    </p:cNvCxnSpPr>
                    <p:nvPr/>
                  </p:nvCxnSpPr>
                  <p:spPr>
                    <a:xfrm>
                      <a:off x="3106719" y="1958781"/>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84" name="Group 1189">
                    <a:extLst>
                      <a:ext uri="{FF2B5EF4-FFF2-40B4-BE49-F238E27FC236}">
                        <a16:creationId xmlns:a16="http://schemas.microsoft.com/office/drawing/2014/main" id="{68EF9102-811F-4CBD-895F-1A009F93DCA6}"/>
                      </a:ext>
                    </a:extLst>
                  </p:cNvPr>
                  <p:cNvGrpSpPr>
                    <a:grpSpLocks/>
                  </p:cNvGrpSpPr>
                  <p:nvPr/>
                </p:nvGrpSpPr>
                <p:grpSpPr bwMode="auto">
                  <a:xfrm>
                    <a:off x="3238500" y="1895475"/>
                    <a:ext cx="45719" cy="118871"/>
                    <a:chOff x="3098006" y="1902619"/>
                    <a:chExt cx="45719" cy="118871"/>
                  </a:xfrm>
                  <a:grpFill/>
                </p:grpSpPr>
                <p:sp>
                  <p:nvSpPr>
                    <p:cNvPr id="1285" name="Oval 1284">
                      <a:extLst>
                        <a:ext uri="{FF2B5EF4-FFF2-40B4-BE49-F238E27FC236}">
                          <a16:creationId xmlns:a16="http://schemas.microsoft.com/office/drawing/2014/main" id="{0D97ABB7-033D-4519-8033-96BA786C90B1}"/>
                        </a:ext>
                      </a:extLst>
                    </p:cNvPr>
                    <p:cNvSpPr/>
                    <p:nvPr/>
                  </p:nvSpPr>
                  <p:spPr>
                    <a:xfrm>
                      <a:off x="3083376" y="1920465"/>
                      <a:ext cx="45325"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86" name="Straight Connector 1285">
                      <a:extLst>
                        <a:ext uri="{FF2B5EF4-FFF2-40B4-BE49-F238E27FC236}">
                          <a16:creationId xmlns:a16="http://schemas.microsoft.com/office/drawing/2014/main" id="{F89B19F5-EEB0-47D3-B202-6DD324BC4E89}"/>
                        </a:ext>
                      </a:extLst>
                    </p:cNvPr>
                    <p:cNvCxnSpPr>
                      <a:stCxn id="1285" idx="4"/>
                    </p:cNvCxnSpPr>
                    <p:nvPr/>
                  </p:nvCxnSpPr>
                  <p:spPr>
                    <a:xfrm>
                      <a:off x="3106108" y="1962503"/>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2" name="Group 871">
                <a:extLst>
                  <a:ext uri="{FF2B5EF4-FFF2-40B4-BE49-F238E27FC236}">
                    <a16:creationId xmlns:a16="http://schemas.microsoft.com/office/drawing/2014/main" id="{54FC4A85-5202-42E1-9B80-D5FEC8AC2FF6}"/>
                  </a:ext>
                </a:extLst>
              </p:cNvPr>
              <p:cNvGrpSpPr>
                <a:grpSpLocks/>
              </p:cNvGrpSpPr>
              <p:nvPr/>
            </p:nvGrpSpPr>
            <p:grpSpPr bwMode="auto">
              <a:xfrm>
                <a:off x="4669631" y="1883569"/>
                <a:ext cx="312419" cy="137921"/>
                <a:chOff x="3124200" y="1895475"/>
                <a:chExt cx="312419" cy="137921"/>
              </a:xfrm>
              <a:grpFill/>
            </p:grpSpPr>
            <p:grpSp>
              <p:nvGrpSpPr>
                <p:cNvPr id="1253" name="Group 1158">
                  <a:extLst>
                    <a:ext uri="{FF2B5EF4-FFF2-40B4-BE49-F238E27FC236}">
                      <a16:creationId xmlns:a16="http://schemas.microsoft.com/office/drawing/2014/main" id="{6BA8A462-5FAE-457A-BA53-2F06A077F9B9}"/>
                    </a:ext>
                  </a:extLst>
                </p:cNvPr>
                <p:cNvGrpSpPr>
                  <a:grpSpLocks/>
                </p:cNvGrpSpPr>
                <p:nvPr/>
              </p:nvGrpSpPr>
              <p:grpSpPr bwMode="auto">
                <a:xfrm>
                  <a:off x="3124200" y="1895475"/>
                  <a:ext cx="160019" cy="128396"/>
                  <a:chOff x="3124200" y="1895475"/>
                  <a:chExt cx="160019" cy="128396"/>
                </a:xfrm>
                <a:grpFill/>
              </p:grpSpPr>
              <p:grpSp>
                <p:nvGrpSpPr>
                  <p:cNvPr id="1267" name="Group 1172">
                    <a:extLst>
                      <a:ext uri="{FF2B5EF4-FFF2-40B4-BE49-F238E27FC236}">
                        <a16:creationId xmlns:a16="http://schemas.microsoft.com/office/drawing/2014/main" id="{CB7FDD3A-4109-4AE4-992B-9D380A6B7A25}"/>
                      </a:ext>
                    </a:extLst>
                  </p:cNvPr>
                  <p:cNvGrpSpPr>
                    <a:grpSpLocks/>
                  </p:cNvGrpSpPr>
                  <p:nvPr/>
                </p:nvGrpSpPr>
                <p:grpSpPr bwMode="auto">
                  <a:xfrm>
                    <a:off x="3124200" y="1905000"/>
                    <a:ext cx="45719" cy="118871"/>
                    <a:chOff x="3098006" y="1902619"/>
                    <a:chExt cx="45719" cy="118871"/>
                  </a:xfrm>
                  <a:grpFill/>
                </p:grpSpPr>
                <p:sp>
                  <p:nvSpPr>
                    <p:cNvPr id="1277" name="Oval 1276">
                      <a:extLst>
                        <a:ext uri="{FF2B5EF4-FFF2-40B4-BE49-F238E27FC236}">
                          <a16:creationId xmlns:a16="http://schemas.microsoft.com/office/drawing/2014/main" id="{FEB898D6-3904-49B5-A79F-82963639D644}"/>
                        </a:ext>
                      </a:extLst>
                    </p:cNvPr>
                    <p:cNvSpPr/>
                    <p:nvPr/>
                  </p:nvSpPr>
                  <p:spPr>
                    <a:xfrm>
                      <a:off x="3079967" y="1928910"/>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78" name="Straight Connector 1277">
                      <a:extLst>
                        <a:ext uri="{FF2B5EF4-FFF2-40B4-BE49-F238E27FC236}">
                          <a16:creationId xmlns:a16="http://schemas.microsoft.com/office/drawing/2014/main" id="{134DAA3E-389C-4073-AF65-46F64DD0921A}"/>
                        </a:ext>
                      </a:extLst>
                    </p:cNvPr>
                    <p:cNvCxnSpPr>
                      <a:stCxn id="1277" idx="4"/>
                    </p:cNvCxnSpPr>
                    <p:nvPr/>
                  </p:nvCxnSpPr>
                  <p:spPr>
                    <a:xfrm>
                      <a:off x="3101107" y="197267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68" name="Group 1173">
                    <a:extLst>
                      <a:ext uri="{FF2B5EF4-FFF2-40B4-BE49-F238E27FC236}">
                        <a16:creationId xmlns:a16="http://schemas.microsoft.com/office/drawing/2014/main" id="{CB06639C-A7DC-4617-ADD2-4939EF1DC4D3}"/>
                      </a:ext>
                    </a:extLst>
                  </p:cNvPr>
                  <p:cNvGrpSpPr>
                    <a:grpSpLocks/>
                  </p:cNvGrpSpPr>
                  <p:nvPr/>
                </p:nvGrpSpPr>
                <p:grpSpPr bwMode="auto">
                  <a:xfrm>
                    <a:off x="3200400" y="1905000"/>
                    <a:ext cx="45719" cy="118871"/>
                    <a:chOff x="3098006" y="1902619"/>
                    <a:chExt cx="45719" cy="118871"/>
                  </a:xfrm>
                  <a:grpFill/>
                </p:grpSpPr>
                <p:sp>
                  <p:nvSpPr>
                    <p:cNvPr id="1275" name="Oval 1274">
                      <a:extLst>
                        <a:ext uri="{FF2B5EF4-FFF2-40B4-BE49-F238E27FC236}">
                          <a16:creationId xmlns:a16="http://schemas.microsoft.com/office/drawing/2014/main" id="{952B2BF6-6DEA-44AE-98C1-5D1E5891A680}"/>
                        </a:ext>
                      </a:extLst>
                    </p:cNvPr>
                    <p:cNvSpPr/>
                    <p:nvPr/>
                  </p:nvSpPr>
                  <p:spPr>
                    <a:xfrm>
                      <a:off x="3079384" y="1936023"/>
                      <a:ext cx="4364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76" name="Straight Connector 1275">
                      <a:extLst>
                        <a:ext uri="{FF2B5EF4-FFF2-40B4-BE49-F238E27FC236}">
                          <a16:creationId xmlns:a16="http://schemas.microsoft.com/office/drawing/2014/main" id="{684643CC-ACCE-4FB4-800C-50C396EA99E5}"/>
                        </a:ext>
                      </a:extLst>
                    </p:cNvPr>
                    <p:cNvCxnSpPr>
                      <a:stCxn id="1275" idx="4"/>
                    </p:cNvCxnSpPr>
                    <p:nvPr/>
                  </p:nvCxnSpPr>
                  <p:spPr>
                    <a:xfrm>
                      <a:off x="3092117" y="197652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69" name="Group 1174">
                    <a:extLst>
                      <a:ext uri="{FF2B5EF4-FFF2-40B4-BE49-F238E27FC236}">
                        <a16:creationId xmlns:a16="http://schemas.microsoft.com/office/drawing/2014/main" id="{544F0EAB-EF8A-4205-BCC3-530A00B4A122}"/>
                      </a:ext>
                    </a:extLst>
                  </p:cNvPr>
                  <p:cNvGrpSpPr>
                    <a:grpSpLocks/>
                  </p:cNvGrpSpPr>
                  <p:nvPr/>
                </p:nvGrpSpPr>
                <p:grpSpPr bwMode="auto">
                  <a:xfrm>
                    <a:off x="3162300" y="1895475"/>
                    <a:ext cx="45719" cy="118871"/>
                    <a:chOff x="3098006" y="1902619"/>
                    <a:chExt cx="45719" cy="118871"/>
                  </a:xfrm>
                  <a:grpFill/>
                </p:grpSpPr>
                <p:sp>
                  <p:nvSpPr>
                    <p:cNvPr id="1273" name="Oval 1272">
                      <a:extLst>
                        <a:ext uri="{FF2B5EF4-FFF2-40B4-BE49-F238E27FC236}">
                          <a16:creationId xmlns:a16="http://schemas.microsoft.com/office/drawing/2014/main" id="{145FC9EC-3B93-4374-A8ED-20B89FD45687}"/>
                        </a:ext>
                      </a:extLst>
                    </p:cNvPr>
                    <p:cNvSpPr/>
                    <p:nvPr/>
                  </p:nvSpPr>
                  <p:spPr>
                    <a:xfrm>
                      <a:off x="3090336" y="1929194"/>
                      <a:ext cx="45324"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74" name="Straight Connector 1273">
                      <a:extLst>
                        <a:ext uri="{FF2B5EF4-FFF2-40B4-BE49-F238E27FC236}">
                          <a16:creationId xmlns:a16="http://schemas.microsoft.com/office/drawing/2014/main" id="{7A4721EB-8A3F-4CE0-98CA-EAFD8EE30CB0}"/>
                        </a:ext>
                      </a:extLst>
                    </p:cNvPr>
                    <p:cNvCxnSpPr>
                      <a:stCxn id="1273" idx="4"/>
                    </p:cNvCxnSpPr>
                    <p:nvPr/>
                  </p:nvCxnSpPr>
                  <p:spPr>
                    <a:xfrm>
                      <a:off x="3111418" y="1966203"/>
                      <a:ext cx="1678"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70" name="Group 1175">
                    <a:extLst>
                      <a:ext uri="{FF2B5EF4-FFF2-40B4-BE49-F238E27FC236}">
                        <a16:creationId xmlns:a16="http://schemas.microsoft.com/office/drawing/2014/main" id="{9EEC5EEA-3025-44BE-A083-2F12FE9AACFF}"/>
                      </a:ext>
                    </a:extLst>
                  </p:cNvPr>
                  <p:cNvGrpSpPr>
                    <a:grpSpLocks/>
                  </p:cNvGrpSpPr>
                  <p:nvPr/>
                </p:nvGrpSpPr>
                <p:grpSpPr bwMode="auto">
                  <a:xfrm>
                    <a:off x="3238500" y="1895475"/>
                    <a:ext cx="45719" cy="118871"/>
                    <a:chOff x="3098006" y="1902619"/>
                    <a:chExt cx="45719" cy="118871"/>
                  </a:xfrm>
                  <a:grpFill/>
                </p:grpSpPr>
                <p:sp>
                  <p:nvSpPr>
                    <p:cNvPr id="1271" name="Oval 1270">
                      <a:extLst>
                        <a:ext uri="{FF2B5EF4-FFF2-40B4-BE49-F238E27FC236}">
                          <a16:creationId xmlns:a16="http://schemas.microsoft.com/office/drawing/2014/main" id="{0559D945-D87F-402C-A400-81FF40218F94}"/>
                        </a:ext>
                      </a:extLst>
                    </p:cNvPr>
                    <p:cNvSpPr/>
                    <p:nvPr/>
                  </p:nvSpPr>
                  <p:spPr>
                    <a:xfrm>
                      <a:off x="3086352" y="1926236"/>
                      <a:ext cx="47003"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72" name="Straight Connector 1271">
                      <a:extLst>
                        <a:ext uri="{FF2B5EF4-FFF2-40B4-BE49-F238E27FC236}">
                          <a16:creationId xmlns:a16="http://schemas.microsoft.com/office/drawing/2014/main" id="{8CA8B855-E309-44FE-AED2-460FEC4D39D0}"/>
                        </a:ext>
                      </a:extLst>
                    </p:cNvPr>
                    <p:cNvCxnSpPr>
                      <a:stCxn id="1271" idx="4"/>
                    </p:cNvCxnSpPr>
                    <p:nvPr/>
                  </p:nvCxnSpPr>
                  <p:spPr>
                    <a:xfrm>
                      <a:off x="3105771" y="1971709"/>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254" name="Group 1159">
                  <a:extLst>
                    <a:ext uri="{FF2B5EF4-FFF2-40B4-BE49-F238E27FC236}">
                      <a16:creationId xmlns:a16="http://schemas.microsoft.com/office/drawing/2014/main" id="{7CA5381E-8FAB-496E-8D98-26F433348524}"/>
                    </a:ext>
                  </a:extLst>
                </p:cNvPr>
                <p:cNvGrpSpPr>
                  <a:grpSpLocks/>
                </p:cNvGrpSpPr>
                <p:nvPr/>
              </p:nvGrpSpPr>
              <p:grpSpPr bwMode="auto">
                <a:xfrm>
                  <a:off x="3276600" y="1905000"/>
                  <a:ext cx="160019" cy="128396"/>
                  <a:chOff x="3124200" y="1895475"/>
                  <a:chExt cx="160019" cy="128396"/>
                </a:xfrm>
                <a:grpFill/>
              </p:grpSpPr>
              <p:grpSp>
                <p:nvGrpSpPr>
                  <p:cNvPr id="1255" name="Group 1160">
                    <a:extLst>
                      <a:ext uri="{FF2B5EF4-FFF2-40B4-BE49-F238E27FC236}">
                        <a16:creationId xmlns:a16="http://schemas.microsoft.com/office/drawing/2014/main" id="{69A88A75-43BF-4D81-9FCF-DB96C849168D}"/>
                      </a:ext>
                    </a:extLst>
                  </p:cNvPr>
                  <p:cNvGrpSpPr>
                    <a:grpSpLocks/>
                  </p:cNvGrpSpPr>
                  <p:nvPr/>
                </p:nvGrpSpPr>
                <p:grpSpPr bwMode="auto">
                  <a:xfrm>
                    <a:off x="3124200" y="1905000"/>
                    <a:ext cx="45719" cy="118871"/>
                    <a:chOff x="3098006" y="1902619"/>
                    <a:chExt cx="45719" cy="118871"/>
                  </a:xfrm>
                  <a:grpFill/>
                </p:grpSpPr>
                <p:sp>
                  <p:nvSpPr>
                    <p:cNvPr id="1265" name="Oval 1264">
                      <a:extLst>
                        <a:ext uri="{FF2B5EF4-FFF2-40B4-BE49-F238E27FC236}">
                          <a16:creationId xmlns:a16="http://schemas.microsoft.com/office/drawing/2014/main" id="{962992A2-B03A-4450-9F64-7A56A69A8F5C}"/>
                        </a:ext>
                      </a:extLst>
                    </p:cNvPr>
                    <p:cNvSpPr/>
                    <p:nvPr/>
                  </p:nvSpPr>
                  <p:spPr>
                    <a:xfrm>
                      <a:off x="3073736" y="1925280"/>
                      <a:ext cx="41966"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66" name="Straight Connector 1265">
                      <a:extLst>
                        <a:ext uri="{FF2B5EF4-FFF2-40B4-BE49-F238E27FC236}">
                          <a16:creationId xmlns:a16="http://schemas.microsoft.com/office/drawing/2014/main" id="{67879E4E-059C-4E73-AE32-D2BF0BE6D325}"/>
                        </a:ext>
                      </a:extLst>
                    </p:cNvPr>
                    <p:cNvCxnSpPr>
                      <a:stCxn id="1265" idx="4"/>
                    </p:cNvCxnSpPr>
                    <p:nvPr/>
                  </p:nvCxnSpPr>
                  <p:spPr>
                    <a:xfrm>
                      <a:off x="3089855" y="1969087"/>
                      <a:ext cx="0" cy="7397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56" name="Group 1161">
                    <a:extLst>
                      <a:ext uri="{FF2B5EF4-FFF2-40B4-BE49-F238E27FC236}">
                        <a16:creationId xmlns:a16="http://schemas.microsoft.com/office/drawing/2014/main" id="{8C9E698D-912A-4D16-81B5-31D29E14C29E}"/>
                      </a:ext>
                    </a:extLst>
                  </p:cNvPr>
                  <p:cNvGrpSpPr>
                    <a:grpSpLocks/>
                  </p:cNvGrpSpPr>
                  <p:nvPr/>
                </p:nvGrpSpPr>
                <p:grpSpPr bwMode="auto">
                  <a:xfrm>
                    <a:off x="3200400" y="1905000"/>
                    <a:ext cx="45719" cy="118871"/>
                    <a:chOff x="3098006" y="1902619"/>
                    <a:chExt cx="45719" cy="118871"/>
                  </a:xfrm>
                  <a:grpFill/>
                </p:grpSpPr>
                <p:sp>
                  <p:nvSpPr>
                    <p:cNvPr id="1263" name="Oval 1262">
                      <a:extLst>
                        <a:ext uri="{FF2B5EF4-FFF2-40B4-BE49-F238E27FC236}">
                          <a16:creationId xmlns:a16="http://schemas.microsoft.com/office/drawing/2014/main" id="{2812D5DB-F79E-42F4-8A40-684F4B30A263}"/>
                        </a:ext>
                      </a:extLst>
                    </p:cNvPr>
                    <p:cNvSpPr/>
                    <p:nvPr/>
                  </p:nvSpPr>
                  <p:spPr>
                    <a:xfrm>
                      <a:off x="3069796" y="1930742"/>
                      <a:ext cx="41967"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64" name="Straight Connector 1263">
                      <a:extLst>
                        <a:ext uri="{FF2B5EF4-FFF2-40B4-BE49-F238E27FC236}">
                          <a16:creationId xmlns:a16="http://schemas.microsoft.com/office/drawing/2014/main" id="{80E7DBB3-0ED7-4264-945F-AB1323294C48}"/>
                        </a:ext>
                      </a:extLst>
                    </p:cNvPr>
                    <p:cNvCxnSpPr>
                      <a:stCxn id="1263" idx="4"/>
                    </p:cNvCxnSpPr>
                    <p:nvPr/>
                  </p:nvCxnSpPr>
                  <p:spPr>
                    <a:xfrm>
                      <a:off x="3089258" y="197281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57" name="Group 1162">
                    <a:extLst>
                      <a:ext uri="{FF2B5EF4-FFF2-40B4-BE49-F238E27FC236}">
                        <a16:creationId xmlns:a16="http://schemas.microsoft.com/office/drawing/2014/main" id="{793BC5EF-9776-423D-8A3F-E33FFE4A175E}"/>
                      </a:ext>
                    </a:extLst>
                  </p:cNvPr>
                  <p:cNvGrpSpPr>
                    <a:grpSpLocks/>
                  </p:cNvGrpSpPr>
                  <p:nvPr/>
                </p:nvGrpSpPr>
                <p:grpSpPr bwMode="auto">
                  <a:xfrm>
                    <a:off x="3162300" y="1895475"/>
                    <a:ext cx="45719" cy="118871"/>
                    <a:chOff x="3098006" y="1902619"/>
                    <a:chExt cx="45719" cy="118871"/>
                  </a:xfrm>
                  <a:grpFill/>
                </p:grpSpPr>
                <p:sp>
                  <p:nvSpPr>
                    <p:cNvPr id="1261" name="Oval 1260">
                      <a:extLst>
                        <a:ext uri="{FF2B5EF4-FFF2-40B4-BE49-F238E27FC236}">
                          <a16:creationId xmlns:a16="http://schemas.microsoft.com/office/drawing/2014/main" id="{822DA346-5C7D-4D8F-8436-C7C04CF03735}"/>
                        </a:ext>
                      </a:extLst>
                    </p:cNvPr>
                    <p:cNvSpPr/>
                    <p:nvPr/>
                  </p:nvSpPr>
                  <p:spPr>
                    <a:xfrm>
                      <a:off x="3087403" y="1920478"/>
                      <a:ext cx="38610"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62" name="Straight Connector 1261">
                      <a:extLst>
                        <a:ext uri="{FF2B5EF4-FFF2-40B4-BE49-F238E27FC236}">
                          <a16:creationId xmlns:a16="http://schemas.microsoft.com/office/drawing/2014/main" id="{801B421E-E6F1-48CA-88A1-8C0FDCBA5F90}"/>
                        </a:ext>
                      </a:extLst>
                    </p:cNvPr>
                    <p:cNvCxnSpPr>
                      <a:stCxn id="1261" idx="4"/>
                    </p:cNvCxnSpPr>
                    <p:nvPr/>
                  </p:nvCxnSpPr>
                  <p:spPr>
                    <a:xfrm>
                      <a:off x="3100152" y="1962618"/>
                      <a:ext cx="1678"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58" name="Group 1163">
                    <a:extLst>
                      <a:ext uri="{FF2B5EF4-FFF2-40B4-BE49-F238E27FC236}">
                        <a16:creationId xmlns:a16="http://schemas.microsoft.com/office/drawing/2014/main" id="{723AF033-0E6E-43EE-B5D0-36FDE54322F1}"/>
                      </a:ext>
                    </a:extLst>
                  </p:cNvPr>
                  <p:cNvGrpSpPr>
                    <a:grpSpLocks/>
                  </p:cNvGrpSpPr>
                  <p:nvPr/>
                </p:nvGrpSpPr>
                <p:grpSpPr bwMode="auto">
                  <a:xfrm>
                    <a:off x="3238500" y="1895475"/>
                    <a:ext cx="45719" cy="118871"/>
                    <a:chOff x="3098006" y="1902619"/>
                    <a:chExt cx="45719" cy="118871"/>
                  </a:xfrm>
                  <a:grpFill/>
                </p:grpSpPr>
                <p:sp>
                  <p:nvSpPr>
                    <p:cNvPr id="1259" name="Oval 1258">
                      <a:extLst>
                        <a:ext uri="{FF2B5EF4-FFF2-40B4-BE49-F238E27FC236}">
                          <a16:creationId xmlns:a16="http://schemas.microsoft.com/office/drawing/2014/main" id="{E6F50D15-6C97-46F0-B30E-75470503F0DB}"/>
                        </a:ext>
                      </a:extLst>
                    </p:cNvPr>
                    <p:cNvSpPr/>
                    <p:nvPr/>
                  </p:nvSpPr>
                  <p:spPr>
                    <a:xfrm>
                      <a:off x="3076735" y="1924303"/>
                      <a:ext cx="47003"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60" name="Straight Connector 1259">
                      <a:extLst>
                        <a:ext uri="{FF2B5EF4-FFF2-40B4-BE49-F238E27FC236}">
                          <a16:creationId xmlns:a16="http://schemas.microsoft.com/office/drawing/2014/main" id="{AFEF0A38-D583-46C3-B308-A2338EA770AE}"/>
                        </a:ext>
                      </a:extLst>
                    </p:cNvPr>
                    <p:cNvCxnSpPr>
                      <a:stCxn id="1259" idx="4"/>
                    </p:cNvCxnSpPr>
                    <p:nvPr/>
                  </p:nvCxnSpPr>
                  <p:spPr>
                    <a:xfrm>
                      <a:off x="3097846" y="196638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3" name="Group 872">
                <a:extLst>
                  <a:ext uri="{FF2B5EF4-FFF2-40B4-BE49-F238E27FC236}">
                    <a16:creationId xmlns:a16="http://schemas.microsoft.com/office/drawing/2014/main" id="{3B846BEB-2A79-4CD3-AB4F-414B5F7CF1C4}"/>
                  </a:ext>
                </a:extLst>
              </p:cNvPr>
              <p:cNvGrpSpPr>
                <a:grpSpLocks/>
              </p:cNvGrpSpPr>
              <p:nvPr/>
            </p:nvGrpSpPr>
            <p:grpSpPr bwMode="auto">
              <a:xfrm>
                <a:off x="4979193" y="1881188"/>
                <a:ext cx="312419" cy="137921"/>
                <a:chOff x="3124200" y="1895475"/>
                <a:chExt cx="312419" cy="137921"/>
              </a:xfrm>
              <a:grpFill/>
            </p:grpSpPr>
            <p:grpSp>
              <p:nvGrpSpPr>
                <p:cNvPr id="1227" name="Group 1132">
                  <a:extLst>
                    <a:ext uri="{FF2B5EF4-FFF2-40B4-BE49-F238E27FC236}">
                      <a16:creationId xmlns:a16="http://schemas.microsoft.com/office/drawing/2014/main" id="{B56047CA-36CA-4CC0-9922-24050C6AF478}"/>
                    </a:ext>
                  </a:extLst>
                </p:cNvPr>
                <p:cNvGrpSpPr>
                  <a:grpSpLocks/>
                </p:cNvGrpSpPr>
                <p:nvPr/>
              </p:nvGrpSpPr>
              <p:grpSpPr bwMode="auto">
                <a:xfrm>
                  <a:off x="3124200" y="1895475"/>
                  <a:ext cx="160019" cy="128396"/>
                  <a:chOff x="3124200" y="1895475"/>
                  <a:chExt cx="160019" cy="128396"/>
                </a:xfrm>
                <a:grpFill/>
              </p:grpSpPr>
              <p:grpSp>
                <p:nvGrpSpPr>
                  <p:cNvPr id="1241" name="Group 1146">
                    <a:extLst>
                      <a:ext uri="{FF2B5EF4-FFF2-40B4-BE49-F238E27FC236}">
                        <a16:creationId xmlns:a16="http://schemas.microsoft.com/office/drawing/2014/main" id="{2E9A6B1A-3ADE-4531-82E4-AD9A05BA695B}"/>
                      </a:ext>
                    </a:extLst>
                  </p:cNvPr>
                  <p:cNvGrpSpPr>
                    <a:grpSpLocks/>
                  </p:cNvGrpSpPr>
                  <p:nvPr/>
                </p:nvGrpSpPr>
                <p:grpSpPr bwMode="auto">
                  <a:xfrm>
                    <a:off x="3124200" y="1905000"/>
                    <a:ext cx="45719" cy="118871"/>
                    <a:chOff x="3098006" y="1902619"/>
                    <a:chExt cx="45719" cy="118871"/>
                  </a:xfrm>
                  <a:grpFill/>
                </p:grpSpPr>
                <p:sp>
                  <p:nvSpPr>
                    <p:cNvPr id="1251" name="Oval 1250">
                      <a:extLst>
                        <a:ext uri="{FF2B5EF4-FFF2-40B4-BE49-F238E27FC236}">
                          <a16:creationId xmlns:a16="http://schemas.microsoft.com/office/drawing/2014/main" id="{089101D0-2F0A-4CFD-AB59-197A0ED99830}"/>
                        </a:ext>
                      </a:extLst>
                    </p:cNvPr>
                    <p:cNvSpPr/>
                    <p:nvPr/>
                  </p:nvSpPr>
                  <p:spPr>
                    <a:xfrm>
                      <a:off x="3075980" y="1936037"/>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52" name="Straight Connector 1251">
                      <a:extLst>
                        <a:ext uri="{FF2B5EF4-FFF2-40B4-BE49-F238E27FC236}">
                          <a16:creationId xmlns:a16="http://schemas.microsoft.com/office/drawing/2014/main" id="{56A52423-D7AF-480A-9B9D-E4D05C31B44D}"/>
                        </a:ext>
                      </a:extLst>
                    </p:cNvPr>
                    <p:cNvCxnSpPr>
                      <a:stCxn id="1251" idx="4"/>
                    </p:cNvCxnSpPr>
                    <p:nvPr/>
                  </p:nvCxnSpPr>
                  <p:spPr>
                    <a:xfrm>
                      <a:off x="3090348" y="197487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42" name="Group 1147">
                    <a:extLst>
                      <a:ext uri="{FF2B5EF4-FFF2-40B4-BE49-F238E27FC236}">
                        <a16:creationId xmlns:a16="http://schemas.microsoft.com/office/drawing/2014/main" id="{2EC865D2-779F-4850-BB3D-1C438FB2EB78}"/>
                      </a:ext>
                    </a:extLst>
                  </p:cNvPr>
                  <p:cNvGrpSpPr>
                    <a:grpSpLocks/>
                  </p:cNvGrpSpPr>
                  <p:nvPr/>
                </p:nvGrpSpPr>
                <p:grpSpPr bwMode="auto">
                  <a:xfrm>
                    <a:off x="3200400" y="1905000"/>
                    <a:ext cx="45719" cy="118871"/>
                    <a:chOff x="3098006" y="1902619"/>
                    <a:chExt cx="45719" cy="118871"/>
                  </a:xfrm>
                  <a:grpFill/>
                </p:grpSpPr>
                <p:sp>
                  <p:nvSpPr>
                    <p:cNvPr id="1249" name="Oval 1248">
                      <a:extLst>
                        <a:ext uri="{FF2B5EF4-FFF2-40B4-BE49-F238E27FC236}">
                          <a16:creationId xmlns:a16="http://schemas.microsoft.com/office/drawing/2014/main" id="{96DC163C-1B5F-42D9-96A3-1BA665679073}"/>
                        </a:ext>
                      </a:extLst>
                    </p:cNvPr>
                    <p:cNvSpPr/>
                    <p:nvPr/>
                  </p:nvSpPr>
                  <p:spPr>
                    <a:xfrm>
                      <a:off x="3072041" y="1936514"/>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50" name="Straight Connector 1249">
                      <a:extLst>
                        <a:ext uri="{FF2B5EF4-FFF2-40B4-BE49-F238E27FC236}">
                          <a16:creationId xmlns:a16="http://schemas.microsoft.com/office/drawing/2014/main" id="{F383B6B2-9E29-406E-A67E-3DC0FDE38CD8}"/>
                        </a:ext>
                      </a:extLst>
                    </p:cNvPr>
                    <p:cNvCxnSpPr>
                      <a:stCxn id="1249" idx="4"/>
                    </p:cNvCxnSpPr>
                    <p:nvPr/>
                  </p:nvCxnSpPr>
                  <p:spPr>
                    <a:xfrm>
                      <a:off x="3088087" y="1980292"/>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43" name="Group 1148">
                    <a:extLst>
                      <a:ext uri="{FF2B5EF4-FFF2-40B4-BE49-F238E27FC236}">
                        <a16:creationId xmlns:a16="http://schemas.microsoft.com/office/drawing/2014/main" id="{3A83F178-E82E-4769-9DE7-94FCA22DAB4F}"/>
                      </a:ext>
                    </a:extLst>
                  </p:cNvPr>
                  <p:cNvGrpSpPr>
                    <a:grpSpLocks/>
                  </p:cNvGrpSpPr>
                  <p:nvPr/>
                </p:nvGrpSpPr>
                <p:grpSpPr bwMode="auto">
                  <a:xfrm>
                    <a:off x="3162300" y="1895475"/>
                    <a:ext cx="45719" cy="118871"/>
                    <a:chOff x="3098006" y="1902619"/>
                    <a:chExt cx="45719" cy="118871"/>
                  </a:xfrm>
                  <a:grpFill/>
                </p:grpSpPr>
                <p:sp>
                  <p:nvSpPr>
                    <p:cNvPr id="1247" name="Oval 1246">
                      <a:extLst>
                        <a:ext uri="{FF2B5EF4-FFF2-40B4-BE49-F238E27FC236}">
                          <a16:creationId xmlns:a16="http://schemas.microsoft.com/office/drawing/2014/main" id="{F9606968-2D30-4D4C-9EB5-AFC823364434}"/>
                        </a:ext>
                      </a:extLst>
                    </p:cNvPr>
                    <p:cNvSpPr/>
                    <p:nvPr/>
                  </p:nvSpPr>
                  <p:spPr>
                    <a:xfrm>
                      <a:off x="3086291" y="1926235"/>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48" name="Straight Connector 1247">
                      <a:extLst>
                        <a:ext uri="{FF2B5EF4-FFF2-40B4-BE49-F238E27FC236}">
                          <a16:creationId xmlns:a16="http://schemas.microsoft.com/office/drawing/2014/main" id="{7AF6BC79-2E8A-4096-BAFC-6B59377C57C4}"/>
                        </a:ext>
                      </a:extLst>
                    </p:cNvPr>
                    <p:cNvCxnSpPr>
                      <a:stCxn id="1247" idx="4"/>
                    </p:cNvCxnSpPr>
                    <p:nvPr/>
                  </p:nvCxnSpPr>
                  <p:spPr>
                    <a:xfrm>
                      <a:off x="3102352" y="1970056"/>
                      <a:ext cx="1679"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44" name="Group 1149">
                    <a:extLst>
                      <a:ext uri="{FF2B5EF4-FFF2-40B4-BE49-F238E27FC236}">
                        <a16:creationId xmlns:a16="http://schemas.microsoft.com/office/drawing/2014/main" id="{9700A417-0288-4E69-AB46-D1D8D7DE63F9}"/>
                      </a:ext>
                    </a:extLst>
                  </p:cNvPr>
                  <p:cNvGrpSpPr>
                    <a:grpSpLocks/>
                  </p:cNvGrpSpPr>
                  <p:nvPr/>
                </p:nvGrpSpPr>
                <p:grpSpPr bwMode="auto">
                  <a:xfrm>
                    <a:off x="3238500" y="1895475"/>
                    <a:ext cx="45719" cy="118871"/>
                    <a:chOff x="3098006" y="1902619"/>
                    <a:chExt cx="45719" cy="118871"/>
                  </a:xfrm>
                  <a:grpFill/>
                </p:grpSpPr>
                <p:sp>
                  <p:nvSpPr>
                    <p:cNvPr id="1245" name="Oval 1244">
                      <a:extLst>
                        <a:ext uri="{FF2B5EF4-FFF2-40B4-BE49-F238E27FC236}">
                          <a16:creationId xmlns:a16="http://schemas.microsoft.com/office/drawing/2014/main" id="{7F5095EB-7035-4B7A-A697-C09615761EE2}"/>
                        </a:ext>
                      </a:extLst>
                    </p:cNvPr>
                    <p:cNvSpPr/>
                    <p:nvPr/>
                  </p:nvSpPr>
                  <p:spPr>
                    <a:xfrm>
                      <a:off x="3084001" y="1928364"/>
                      <a:ext cx="38609"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46" name="Straight Connector 1245">
                      <a:extLst>
                        <a:ext uri="{FF2B5EF4-FFF2-40B4-BE49-F238E27FC236}">
                          <a16:creationId xmlns:a16="http://schemas.microsoft.com/office/drawing/2014/main" id="{AF7D895C-FEA3-46B5-BCBC-0C5BC24AE14D}"/>
                        </a:ext>
                      </a:extLst>
                    </p:cNvPr>
                    <p:cNvCxnSpPr>
                      <a:stCxn id="1245" idx="4"/>
                    </p:cNvCxnSpPr>
                    <p:nvPr/>
                  </p:nvCxnSpPr>
                  <p:spPr>
                    <a:xfrm>
                      <a:off x="3098383" y="1970490"/>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228" name="Group 1133">
                  <a:extLst>
                    <a:ext uri="{FF2B5EF4-FFF2-40B4-BE49-F238E27FC236}">
                      <a16:creationId xmlns:a16="http://schemas.microsoft.com/office/drawing/2014/main" id="{3D174BC7-B3EA-4BB4-89F9-A5632E503DD2}"/>
                    </a:ext>
                  </a:extLst>
                </p:cNvPr>
                <p:cNvGrpSpPr>
                  <a:grpSpLocks/>
                </p:cNvGrpSpPr>
                <p:nvPr/>
              </p:nvGrpSpPr>
              <p:grpSpPr bwMode="auto">
                <a:xfrm>
                  <a:off x="3276600" y="1905000"/>
                  <a:ext cx="160019" cy="128396"/>
                  <a:chOff x="3124200" y="1895475"/>
                  <a:chExt cx="160019" cy="128396"/>
                </a:xfrm>
                <a:grpFill/>
              </p:grpSpPr>
              <p:grpSp>
                <p:nvGrpSpPr>
                  <p:cNvPr id="1229" name="Group 1134">
                    <a:extLst>
                      <a:ext uri="{FF2B5EF4-FFF2-40B4-BE49-F238E27FC236}">
                        <a16:creationId xmlns:a16="http://schemas.microsoft.com/office/drawing/2014/main" id="{B349E371-5FC1-4F7B-810A-6899FA130F31}"/>
                      </a:ext>
                    </a:extLst>
                  </p:cNvPr>
                  <p:cNvGrpSpPr>
                    <a:grpSpLocks/>
                  </p:cNvGrpSpPr>
                  <p:nvPr/>
                </p:nvGrpSpPr>
                <p:grpSpPr bwMode="auto">
                  <a:xfrm>
                    <a:off x="3124200" y="1905000"/>
                    <a:ext cx="45719" cy="118871"/>
                    <a:chOff x="3098006" y="1902619"/>
                    <a:chExt cx="45719" cy="118871"/>
                  </a:xfrm>
                  <a:grpFill/>
                </p:grpSpPr>
                <p:sp>
                  <p:nvSpPr>
                    <p:cNvPr id="1239" name="Oval 1238">
                      <a:extLst>
                        <a:ext uri="{FF2B5EF4-FFF2-40B4-BE49-F238E27FC236}">
                          <a16:creationId xmlns:a16="http://schemas.microsoft.com/office/drawing/2014/main" id="{CB61A5B0-1A09-4B44-BFDB-34287F0C887E}"/>
                        </a:ext>
                      </a:extLst>
                    </p:cNvPr>
                    <p:cNvSpPr/>
                    <p:nvPr/>
                  </p:nvSpPr>
                  <p:spPr>
                    <a:xfrm>
                      <a:off x="3064698" y="1930771"/>
                      <a:ext cx="47003"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40" name="Straight Connector 1239">
                      <a:extLst>
                        <a:ext uri="{FF2B5EF4-FFF2-40B4-BE49-F238E27FC236}">
                          <a16:creationId xmlns:a16="http://schemas.microsoft.com/office/drawing/2014/main" id="{9FF17E44-3713-4B36-B015-AA6000800371}"/>
                        </a:ext>
                      </a:extLst>
                    </p:cNvPr>
                    <p:cNvCxnSpPr>
                      <a:stCxn id="1239" idx="4"/>
                    </p:cNvCxnSpPr>
                    <p:nvPr/>
                  </p:nvCxnSpPr>
                  <p:spPr>
                    <a:xfrm>
                      <a:off x="3087489" y="196946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30" name="Group 1135">
                    <a:extLst>
                      <a:ext uri="{FF2B5EF4-FFF2-40B4-BE49-F238E27FC236}">
                        <a16:creationId xmlns:a16="http://schemas.microsoft.com/office/drawing/2014/main" id="{F364EEBD-91C6-4698-881F-A45D4D1BF282}"/>
                      </a:ext>
                    </a:extLst>
                  </p:cNvPr>
                  <p:cNvGrpSpPr>
                    <a:grpSpLocks/>
                  </p:cNvGrpSpPr>
                  <p:nvPr/>
                </p:nvGrpSpPr>
                <p:grpSpPr bwMode="auto">
                  <a:xfrm>
                    <a:off x="3200400" y="1905000"/>
                    <a:ext cx="45719" cy="118871"/>
                    <a:chOff x="3098006" y="1902619"/>
                    <a:chExt cx="45719" cy="118871"/>
                  </a:xfrm>
                  <a:grpFill/>
                </p:grpSpPr>
                <p:sp>
                  <p:nvSpPr>
                    <p:cNvPr id="1237" name="Oval 1236">
                      <a:extLst>
                        <a:ext uri="{FF2B5EF4-FFF2-40B4-BE49-F238E27FC236}">
                          <a16:creationId xmlns:a16="http://schemas.microsoft.com/office/drawing/2014/main" id="{A1D3E9F1-7B8D-446B-9E78-E51D2382DB5F}"/>
                        </a:ext>
                      </a:extLst>
                    </p:cNvPr>
                    <p:cNvSpPr/>
                    <p:nvPr/>
                  </p:nvSpPr>
                  <p:spPr>
                    <a:xfrm>
                      <a:off x="3065809" y="1934522"/>
                      <a:ext cx="40288"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38" name="Straight Connector 1237">
                      <a:extLst>
                        <a:ext uri="{FF2B5EF4-FFF2-40B4-BE49-F238E27FC236}">
                          <a16:creationId xmlns:a16="http://schemas.microsoft.com/office/drawing/2014/main" id="{7483D018-C452-4AFB-B724-E8447CEA38D3}"/>
                        </a:ext>
                      </a:extLst>
                    </p:cNvPr>
                    <p:cNvCxnSpPr>
                      <a:stCxn id="1237" idx="4"/>
                    </p:cNvCxnSpPr>
                    <p:nvPr/>
                  </p:nvCxnSpPr>
                  <p:spPr>
                    <a:xfrm>
                      <a:off x="3078514" y="1974996"/>
                      <a:ext cx="1678"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31" name="Group 1136">
                    <a:extLst>
                      <a:ext uri="{FF2B5EF4-FFF2-40B4-BE49-F238E27FC236}">
                        <a16:creationId xmlns:a16="http://schemas.microsoft.com/office/drawing/2014/main" id="{F6FA1B38-74EB-4EEE-A263-1721C05063AF}"/>
                      </a:ext>
                    </a:extLst>
                  </p:cNvPr>
                  <p:cNvGrpSpPr>
                    <a:grpSpLocks/>
                  </p:cNvGrpSpPr>
                  <p:nvPr/>
                </p:nvGrpSpPr>
                <p:grpSpPr bwMode="auto">
                  <a:xfrm>
                    <a:off x="3162300" y="1895475"/>
                    <a:ext cx="45719" cy="118871"/>
                    <a:chOff x="3098006" y="1902619"/>
                    <a:chExt cx="45719" cy="118871"/>
                  </a:xfrm>
                  <a:grpFill/>
                </p:grpSpPr>
                <p:sp>
                  <p:nvSpPr>
                    <p:cNvPr id="1235" name="Oval 1234">
                      <a:extLst>
                        <a:ext uri="{FF2B5EF4-FFF2-40B4-BE49-F238E27FC236}">
                          <a16:creationId xmlns:a16="http://schemas.microsoft.com/office/drawing/2014/main" id="{C0BFE506-FA51-47CD-9DDF-0AF86B27890F}"/>
                        </a:ext>
                      </a:extLst>
                    </p:cNvPr>
                    <p:cNvSpPr/>
                    <p:nvPr/>
                  </p:nvSpPr>
                  <p:spPr>
                    <a:xfrm>
                      <a:off x="3076702" y="1924316"/>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36" name="Straight Connector 1235">
                      <a:extLst>
                        <a:ext uri="{FF2B5EF4-FFF2-40B4-BE49-F238E27FC236}">
                          <a16:creationId xmlns:a16="http://schemas.microsoft.com/office/drawing/2014/main" id="{2265113D-8E93-4ED5-96A0-EDB1B4C5EE53}"/>
                        </a:ext>
                      </a:extLst>
                    </p:cNvPr>
                    <p:cNvCxnSpPr>
                      <a:stCxn id="1235" idx="4"/>
                    </p:cNvCxnSpPr>
                    <p:nvPr/>
                  </p:nvCxnSpPr>
                  <p:spPr>
                    <a:xfrm>
                      <a:off x="3096121" y="1966384"/>
                      <a:ext cx="1678"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32" name="Group 1137">
                    <a:extLst>
                      <a:ext uri="{FF2B5EF4-FFF2-40B4-BE49-F238E27FC236}">
                        <a16:creationId xmlns:a16="http://schemas.microsoft.com/office/drawing/2014/main" id="{7C4D4A1E-E823-48DB-8E03-C31AC73AC4F4}"/>
                      </a:ext>
                    </a:extLst>
                  </p:cNvPr>
                  <p:cNvGrpSpPr>
                    <a:grpSpLocks/>
                  </p:cNvGrpSpPr>
                  <p:nvPr/>
                </p:nvGrpSpPr>
                <p:grpSpPr bwMode="auto">
                  <a:xfrm>
                    <a:off x="3238500" y="1895475"/>
                    <a:ext cx="45719" cy="118871"/>
                    <a:chOff x="3098006" y="1902619"/>
                    <a:chExt cx="45719" cy="118871"/>
                  </a:xfrm>
                  <a:grpFill/>
                </p:grpSpPr>
                <p:sp>
                  <p:nvSpPr>
                    <p:cNvPr id="1233" name="Oval 1232">
                      <a:extLst>
                        <a:ext uri="{FF2B5EF4-FFF2-40B4-BE49-F238E27FC236}">
                          <a16:creationId xmlns:a16="http://schemas.microsoft.com/office/drawing/2014/main" id="{8454543B-8CDE-44CA-96BB-A0E1E2EE5289}"/>
                        </a:ext>
                      </a:extLst>
                    </p:cNvPr>
                    <p:cNvSpPr/>
                    <p:nvPr/>
                  </p:nvSpPr>
                  <p:spPr>
                    <a:xfrm>
                      <a:off x="3072734" y="1924706"/>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34" name="Straight Connector 1233">
                      <a:extLst>
                        <a:ext uri="{FF2B5EF4-FFF2-40B4-BE49-F238E27FC236}">
                          <a16:creationId xmlns:a16="http://schemas.microsoft.com/office/drawing/2014/main" id="{89CF34F9-1F1E-4318-9641-2CCCECA94395}"/>
                        </a:ext>
                      </a:extLst>
                    </p:cNvPr>
                    <p:cNvCxnSpPr>
                      <a:stCxn id="1233" idx="4"/>
                    </p:cNvCxnSpPr>
                    <p:nvPr/>
                  </p:nvCxnSpPr>
                  <p:spPr>
                    <a:xfrm>
                      <a:off x="3087073" y="1966905"/>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4" name="Group 873">
                <a:extLst>
                  <a:ext uri="{FF2B5EF4-FFF2-40B4-BE49-F238E27FC236}">
                    <a16:creationId xmlns:a16="http://schemas.microsoft.com/office/drawing/2014/main" id="{5CFA0A43-554E-4EAE-8EE1-3868FDB19973}"/>
                  </a:ext>
                </a:extLst>
              </p:cNvPr>
              <p:cNvGrpSpPr>
                <a:grpSpLocks/>
              </p:cNvGrpSpPr>
              <p:nvPr/>
            </p:nvGrpSpPr>
            <p:grpSpPr bwMode="auto">
              <a:xfrm>
                <a:off x="5286374" y="1878807"/>
                <a:ext cx="312419" cy="137921"/>
                <a:chOff x="3124200" y="1895475"/>
                <a:chExt cx="312419" cy="137921"/>
              </a:xfrm>
              <a:grpFill/>
            </p:grpSpPr>
            <p:grpSp>
              <p:nvGrpSpPr>
                <p:cNvPr id="1201" name="Group 1106">
                  <a:extLst>
                    <a:ext uri="{FF2B5EF4-FFF2-40B4-BE49-F238E27FC236}">
                      <a16:creationId xmlns:a16="http://schemas.microsoft.com/office/drawing/2014/main" id="{636ACFB2-50D8-4693-BB63-84CF1F8EFCB2}"/>
                    </a:ext>
                  </a:extLst>
                </p:cNvPr>
                <p:cNvGrpSpPr>
                  <a:grpSpLocks/>
                </p:cNvGrpSpPr>
                <p:nvPr/>
              </p:nvGrpSpPr>
              <p:grpSpPr bwMode="auto">
                <a:xfrm>
                  <a:off x="3124200" y="1895475"/>
                  <a:ext cx="160019" cy="128396"/>
                  <a:chOff x="3124200" y="1895475"/>
                  <a:chExt cx="160019" cy="128396"/>
                </a:xfrm>
                <a:grpFill/>
              </p:grpSpPr>
              <p:grpSp>
                <p:nvGrpSpPr>
                  <p:cNvPr id="1215" name="Group 1120">
                    <a:extLst>
                      <a:ext uri="{FF2B5EF4-FFF2-40B4-BE49-F238E27FC236}">
                        <a16:creationId xmlns:a16="http://schemas.microsoft.com/office/drawing/2014/main" id="{D4ABF623-8C55-4F94-AEFF-396C444424C9}"/>
                      </a:ext>
                    </a:extLst>
                  </p:cNvPr>
                  <p:cNvGrpSpPr>
                    <a:grpSpLocks/>
                  </p:cNvGrpSpPr>
                  <p:nvPr/>
                </p:nvGrpSpPr>
                <p:grpSpPr bwMode="auto">
                  <a:xfrm>
                    <a:off x="3124200" y="1905000"/>
                    <a:ext cx="45719" cy="118871"/>
                    <a:chOff x="3098006" y="1902619"/>
                    <a:chExt cx="45719" cy="118871"/>
                  </a:xfrm>
                  <a:grpFill/>
                </p:grpSpPr>
                <p:sp>
                  <p:nvSpPr>
                    <p:cNvPr id="1225" name="Oval 1224">
                      <a:extLst>
                        <a:ext uri="{FF2B5EF4-FFF2-40B4-BE49-F238E27FC236}">
                          <a16:creationId xmlns:a16="http://schemas.microsoft.com/office/drawing/2014/main" id="{4BD84640-3628-44F5-99A5-440C55945086}"/>
                        </a:ext>
                      </a:extLst>
                    </p:cNvPr>
                    <p:cNvSpPr/>
                    <p:nvPr/>
                  </p:nvSpPr>
                  <p:spPr>
                    <a:xfrm>
                      <a:off x="3074256" y="1928049"/>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26" name="Straight Connector 1225">
                      <a:extLst>
                        <a:ext uri="{FF2B5EF4-FFF2-40B4-BE49-F238E27FC236}">
                          <a16:creationId xmlns:a16="http://schemas.microsoft.com/office/drawing/2014/main" id="{D4E61BAC-765B-4361-B878-67570EF12728}"/>
                        </a:ext>
                      </a:extLst>
                    </p:cNvPr>
                    <p:cNvCxnSpPr>
                      <a:stCxn id="1225" idx="4"/>
                    </p:cNvCxnSpPr>
                    <p:nvPr/>
                  </p:nvCxnSpPr>
                  <p:spPr>
                    <a:xfrm>
                      <a:off x="3090304" y="1971885"/>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16" name="Group 1121">
                    <a:extLst>
                      <a:ext uri="{FF2B5EF4-FFF2-40B4-BE49-F238E27FC236}">
                        <a16:creationId xmlns:a16="http://schemas.microsoft.com/office/drawing/2014/main" id="{FEB846D6-E7B9-4929-8AB2-1C332F77A95F}"/>
                      </a:ext>
                    </a:extLst>
                  </p:cNvPr>
                  <p:cNvGrpSpPr>
                    <a:grpSpLocks/>
                  </p:cNvGrpSpPr>
                  <p:nvPr/>
                </p:nvGrpSpPr>
                <p:grpSpPr bwMode="auto">
                  <a:xfrm>
                    <a:off x="3200400" y="1905000"/>
                    <a:ext cx="45719" cy="118871"/>
                    <a:chOff x="3098006" y="1902619"/>
                    <a:chExt cx="45719" cy="118871"/>
                  </a:xfrm>
                  <a:grpFill/>
                </p:grpSpPr>
                <p:sp>
                  <p:nvSpPr>
                    <p:cNvPr id="1223" name="Oval 1222">
                      <a:extLst>
                        <a:ext uri="{FF2B5EF4-FFF2-40B4-BE49-F238E27FC236}">
                          <a16:creationId xmlns:a16="http://schemas.microsoft.com/office/drawing/2014/main" id="{B60BD302-AB0C-4B80-B6BF-737134F08D75}"/>
                        </a:ext>
                      </a:extLst>
                    </p:cNvPr>
                    <p:cNvSpPr/>
                    <p:nvPr/>
                  </p:nvSpPr>
                  <p:spPr>
                    <a:xfrm>
                      <a:off x="3070259" y="1928498"/>
                      <a:ext cx="41966"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24" name="Straight Connector 1223">
                      <a:extLst>
                        <a:ext uri="{FF2B5EF4-FFF2-40B4-BE49-F238E27FC236}">
                          <a16:creationId xmlns:a16="http://schemas.microsoft.com/office/drawing/2014/main" id="{E949F93B-380F-463B-9977-8851F5167A81}"/>
                        </a:ext>
                      </a:extLst>
                    </p:cNvPr>
                    <p:cNvCxnSpPr>
                      <a:stCxn id="1223" idx="4"/>
                    </p:cNvCxnSpPr>
                    <p:nvPr/>
                  </p:nvCxnSpPr>
                  <p:spPr>
                    <a:xfrm>
                      <a:off x="3089705" y="197224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17" name="Group 1122">
                    <a:extLst>
                      <a:ext uri="{FF2B5EF4-FFF2-40B4-BE49-F238E27FC236}">
                        <a16:creationId xmlns:a16="http://schemas.microsoft.com/office/drawing/2014/main" id="{A569D1DD-1F92-4C18-A3AB-442025502132}"/>
                      </a:ext>
                    </a:extLst>
                  </p:cNvPr>
                  <p:cNvGrpSpPr>
                    <a:grpSpLocks/>
                  </p:cNvGrpSpPr>
                  <p:nvPr/>
                </p:nvGrpSpPr>
                <p:grpSpPr bwMode="auto">
                  <a:xfrm>
                    <a:off x="3162300" y="1895475"/>
                    <a:ext cx="45719" cy="118871"/>
                    <a:chOff x="3098006" y="1902619"/>
                    <a:chExt cx="45719" cy="118871"/>
                  </a:xfrm>
                  <a:grpFill/>
                </p:grpSpPr>
                <p:sp>
                  <p:nvSpPr>
                    <p:cNvPr id="1221" name="Oval 1220">
                      <a:extLst>
                        <a:ext uri="{FF2B5EF4-FFF2-40B4-BE49-F238E27FC236}">
                          <a16:creationId xmlns:a16="http://schemas.microsoft.com/office/drawing/2014/main" id="{5DA7755A-342A-4C9B-8E9A-E1429C3A5685}"/>
                        </a:ext>
                      </a:extLst>
                    </p:cNvPr>
                    <p:cNvSpPr/>
                    <p:nvPr/>
                  </p:nvSpPr>
                  <p:spPr>
                    <a:xfrm>
                      <a:off x="3086216" y="191988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22" name="Straight Connector 1221">
                      <a:extLst>
                        <a:ext uri="{FF2B5EF4-FFF2-40B4-BE49-F238E27FC236}">
                          <a16:creationId xmlns:a16="http://schemas.microsoft.com/office/drawing/2014/main" id="{9930DF2C-7879-4940-92FA-534C5D243E27}"/>
                        </a:ext>
                      </a:extLst>
                    </p:cNvPr>
                    <p:cNvCxnSpPr>
                      <a:stCxn id="1221" idx="4"/>
                    </p:cNvCxnSpPr>
                    <p:nvPr/>
                  </p:nvCxnSpPr>
                  <p:spPr>
                    <a:xfrm>
                      <a:off x="3102307" y="196372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18" name="Group 1123">
                    <a:extLst>
                      <a:ext uri="{FF2B5EF4-FFF2-40B4-BE49-F238E27FC236}">
                        <a16:creationId xmlns:a16="http://schemas.microsoft.com/office/drawing/2014/main" id="{2C25E6EE-787F-4D0E-A99E-A16B8404AA95}"/>
                      </a:ext>
                    </a:extLst>
                  </p:cNvPr>
                  <p:cNvGrpSpPr>
                    <a:grpSpLocks/>
                  </p:cNvGrpSpPr>
                  <p:nvPr/>
                </p:nvGrpSpPr>
                <p:grpSpPr bwMode="auto">
                  <a:xfrm>
                    <a:off x="3238500" y="1895475"/>
                    <a:ext cx="45719" cy="118871"/>
                    <a:chOff x="3098006" y="1902619"/>
                    <a:chExt cx="45719" cy="118871"/>
                  </a:xfrm>
                  <a:grpFill/>
                </p:grpSpPr>
                <p:sp>
                  <p:nvSpPr>
                    <p:cNvPr id="1219" name="Oval 1218">
                      <a:extLst>
                        <a:ext uri="{FF2B5EF4-FFF2-40B4-BE49-F238E27FC236}">
                          <a16:creationId xmlns:a16="http://schemas.microsoft.com/office/drawing/2014/main" id="{3B47A01F-8F73-4D6A-A7C4-86AA27F79A9D}"/>
                        </a:ext>
                      </a:extLst>
                    </p:cNvPr>
                    <p:cNvSpPr/>
                    <p:nvPr/>
                  </p:nvSpPr>
                  <p:spPr>
                    <a:xfrm>
                      <a:off x="3085576" y="1920303"/>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20" name="Straight Connector 1219">
                      <a:extLst>
                        <a:ext uri="{FF2B5EF4-FFF2-40B4-BE49-F238E27FC236}">
                          <a16:creationId xmlns:a16="http://schemas.microsoft.com/office/drawing/2014/main" id="{7BFD1806-54F0-4D50-9792-5F15E3FD9765}"/>
                        </a:ext>
                      </a:extLst>
                    </p:cNvPr>
                    <p:cNvCxnSpPr>
                      <a:stCxn id="1219" idx="4"/>
                    </p:cNvCxnSpPr>
                    <p:nvPr/>
                  </p:nvCxnSpPr>
                  <p:spPr>
                    <a:xfrm>
                      <a:off x="3100002" y="196411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202" name="Group 1107">
                  <a:extLst>
                    <a:ext uri="{FF2B5EF4-FFF2-40B4-BE49-F238E27FC236}">
                      <a16:creationId xmlns:a16="http://schemas.microsoft.com/office/drawing/2014/main" id="{D6A394B8-1CB3-44AA-B0E8-9DBA730BD140}"/>
                    </a:ext>
                  </a:extLst>
                </p:cNvPr>
                <p:cNvGrpSpPr>
                  <a:grpSpLocks/>
                </p:cNvGrpSpPr>
                <p:nvPr/>
              </p:nvGrpSpPr>
              <p:grpSpPr bwMode="auto">
                <a:xfrm>
                  <a:off x="3276600" y="1905000"/>
                  <a:ext cx="160019" cy="128396"/>
                  <a:chOff x="3124200" y="1895475"/>
                  <a:chExt cx="160019" cy="128396"/>
                </a:xfrm>
                <a:grpFill/>
              </p:grpSpPr>
              <p:grpSp>
                <p:nvGrpSpPr>
                  <p:cNvPr id="1203" name="Group 1108">
                    <a:extLst>
                      <a:ext uri="{FF2B5EF4-FFF2-40B4-BE49-F238E27FC236}">
                        <a16:creationId xmlns:a16="http://schemas.microsoft.com/office/drawing/2014/main" id="{CDBAD2AF-260B-4E6A-98A1-09F1A9F09C29}"/>
                      </a:ext>
                    </a:extLst>
                  </p:cNvPr>
                  <p:cNvGrpSpPr>
                    <a:grpSpLocks/>
                  </p:cNvGrpSpPr>
                  <p:nvPr/>
                </p:nvGrpSpPr>
                <p:grpSpPr bwMode="auto">
                  <a:xfrm>
                    <a:off x="3124200" y="1905000"/>
                    <a:ext cx="45719" cy="118871"/>
                    <a:chOff x="3098006" y="1902619"/>
                    <a:chExt cx="45719" cy="118871"/>
                  </a:xfrm>
                  <a:grpFill/>
                </p:grpSpPr>
                <p:sp>
                  <p:nvSpPr>
                    <p:cNvPr id="1213" name="Oval 1212">
                      <a:extLst>
                        <a:ext uri="{FF2B5EF4-FFF2-40B4-BE49-F238E27FC236}">
                          <a16:creationId xmlns:a16="http://schemas.microsoft.com/office/drawing/2014/main" id="{99DC6170-848F-40D0-A27B-B5598F913DBF}"/>
                        </a:ext>
                      </a:extLst>
                    </p:cNvPr>
                    <p:cNvSpPr/>
                    <p:nvPr/>
                  </p:nvSpPr>
                  <p:spPr>
                    <a:xfrm>
                      <a:off x="3062990" y="1926130"/>
                      <a:ext cx="47003"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14" name="Straight Connector 1213">
                      <a:extLst>
                        <a:ext uri="{FF2B5EF4-FFF2-40B4-BE49-F238E27FC236}">
                          <a16:creationId xmlns:a16="http://schemas.microsoft.com/office/drawing/2014/main" id="{43AE01F1-0C89-4339-8EA5-7689A08842F1}"/>
                        </a:ext>
                      </a:extLst>
                    </p:cNvPr>
                    <p:cNvCxnSpPr>
                      <a:stCxn id="1213" idx="4"/>
                    </p:cNvCxnSpPr>
                    <p:nvPr/>
                  </p:nvCxnSpPr>
                  <p:spPr>
                    <a:xfrm>
                      <a:off x="3085795" y="196986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04" name="Group 1109">
                    <a:extLst>
                      <a:ext uri="{FF2B5EF4-FFF2-40B4-BE49-F238E27FC236}">
                        <a16:creationId xmlns:a16="http://schemas.microsoft.com/office/drawing/2014/main" id="{23920A1E-705A-4881-B149-D906AAF939DD}"/>
                      </a:ext>
                    </a:extLst>
                  </p:cNvPr>
                  <p:cNvGrpSpPr>
                    <a:grpSpLocks/>
                  </p:cNvGrpSpPr>
                  <p:nvPr/>
                </p:nvGrpSpPr>
                <p:grpSpPr bwMode="auto">
                  <a:xfrm>
                    <a:off x="3200400" y="1905000"/>
                    <a:ext cx="45719" cy="118871"/>
                    <a:chOff x="3098006" y="1902619"/>
                    <a:chExt cx="45719" cy="118871"/>
                  </a:xfrm>
                  <a:grpFill/>
                </p:grpSpPr>
                <p:sp>
                  <p:nvSpPr>
                    <p:cNvPr id="1211" name="Oval 1210">
                      <a:extLst>
                        <a:ext uri="{FF2B5EF4-FFF2-40B4-BE49-F238E27FC236}">
                          <a16:creationId xmlns:a16="http://schemas.microsoft.com/office/drawing/2014/main" id="{3F9F3FC2-509D-43C8-8AF1-052716FDA005}"/>
                        </a:ext>
                      </a:extLst>
                    </p:cNvPr>
                    <p:cNvSpPr/>
                    <p:nvPr/>
                  </p:nvSpPr>
                  <p:spPr>
                    <a:xfrm>
                      <a:off x="3062407" y="1928186"/>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12" name="Straight Connector 1211">
                      <a:extLst>
                        <a:ext uri="{FF2B5EF4-FFF2-40B4-BE49-F238E27FC236}">
                          <a16:creationId xmlns:a16="http://schemas.microsoft.com/office/drawing/2014/main" id="{FADA9DD9-86C1-4A39-9DFC-C3129BF4A1BA}"/>
                        </a:ext>
                      </a:extLst>
                    </p:cNvPr>
                    <p:cNvCxnSpPr>
                      <a:stCxn id="1211" idx="4"/>
                    </p:cNvCxnSpPr>
                    <p:nvPr/>
                  </p:nvCxnSpPr>
                  <p:spPr>
                    <a:xfrm>
                      <a:off x="3078454" y="1972023"/>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05" name="Group 1110">
                    <a:extLst>
                      <a:ext uri="{FF2B5EF4-FFF2-40B4-BE49-F238E27FC236}">
                        <a16:creationId xmlns:a16="http://schemas.microsoft.com/office/drawing/2014/main" id="{215534FA-4FFF-40EB-AA4B-2AD4FA8F6BEE}"/>
                      </a:ext>
                    </a:extLst>
                  </p:cNvPr>
                  <p:cNvGrpSpPr>
                    <a:grpSpLocks/>
                  </p:cNvGrpSpPr>
                  <p:nvPr/>
                </p:nvGrpSpPr>
                <p:grpSpPr bwMode="auto">
                  <a:xfrm>
                    <a:off x="3162300" y="1895475"/>
                    <a:ext cx="45719" cy="118871"/>
                    <a:chOff x="3098006" y="1902619"/>
                    <a:chExt cx="45719" cy="118871"/>
                  </a:xfrm>
                  <a:grpFill/>
                </p:grpSpPr>
                <p:sp>
                  <p:nvSpPr>
                    <p:cNvPr id="1209" name="Oval 1208">
                      <a:extLst>
                        <a:ext uri="{FF2B5EF4-FFF2-40B4-BE49-F238E27FC236}">
                          <a16:creationId xmlns:a16="http://schemas.microsoft.com/office/drawing/2014/main" id="{3DC598D0-5285-4F70-92DE-07E8AAB0AC58}"/>
                        </a:ext>
                      </a:extLst>
                    </p:cNvPr>
                    <p:cNvSpPr/>
                    <p:nvPr/>
                  </p:nvSpPr>
                  <p:spPr>
                    <a:xfrm>
                      <a:off x="3074949" y="1916299"/>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10" name="Straight Connector 1209">
                      <a:extLst>
                        <a:ext uri="{FF2B5EF4-FFF2-40B4-BE49-F238E27FC236}">
                          <a16:creationId xmlns:a16="http://schemas.microsoft.com/office/drawing/2014/main" id="{CC55ED76-CA20-4061-8B78-905EFD93D502}"/>
                        </a:ext>
                      </a:extLst>
                    </p:cNvPr>
                    <p:cNvCxnSpPr>
                      <a:stCxn id="1209" idx="4"/>
                    </p:cNvCxnSpPr>
                    <p:nvPr/>
                  </p:nvCxnSpPr>
                  <p:spPr>
                    <a:xfrm>
                      <a:off x="3097710" y="1960019"/>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06" name="Group 1111">
                    <a:extLst>
                      <a:ext uri="{FF2B5EF4-FFF2-40B4-BE49-F238E27FC236}">
                        <a16:creationId xmlns:a16="http://schemas.microsoft.com/office/drawing/2014/main" id="{7EC8CC62-CCE9-4C69-B8DE-D518AEF616E5}"/>
                      </a:ext>
                    </a:extLst>
                  </p:cNvPr>
                  <p:cNvGrpSpPr>
                    <a:grpSpLocks/>
                  </p:cNvGrpSpPr>
                  <p:nvPr/>
                </p:nvGrpSpPr>
                <p:grpSpPr bwMode="auto">
                  <a:xfrm>
                    <a:off x="3238500" y="1895475"/>
                    <a:ext cx="45719" cy="118871"/>
                    <a:chOff x="3098006" y="1902619"/>
                    <a:chExt cx="45719" cy="118871"/>
                  </a:xfrm>
                  <a:grpFill/>
                </p:grpSpPr>
                <p:sp>
                  <p:nvSpPr>
                    <p:cNvPr id="1207" name="Oval 1206">
                      <a:extLst>
                        <a:ext uri="{FF2B5EF4-FFF2-40B4-BE49-F238E27FC236}">
                          <a16:creationId xmlns:a16="http://schemas.microsoft.com/office/drawing/2014/main" id="{1797644C-FFC5-44EC-9CFF-02D6E9FEF830}"/>
                        </a:ext>
                      </a:extLst>
                    </p:cNvPr>
                    <p:cNvSpPr/>
                    <p:nvPr/>
                  </p:nvSpPr>
                  <p:spPr>
                    <a:xfrm>
                      <a:off x="3074308" y="1916659"/>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08" name="Straight Connector 1207">
                      <a:extLst>
                        <a:ext uri="{FF2B5EF4-FFF2-40B4-BE49-F238E27FC236}">
                          <a16:creationId xmlns:a16="http://schemas.microsoft.com/office/drawing/2014/main" id="{AFB68F86-122B-4902-A2DC-E91795C5606C}"/>
                        </a:ext>
                      </a:extLst>
                    </p:cNvPr>
                    <p:cNvCxnSpPr>
                      <a:stCxn id="1207" idx="4"/>
                    </p:cNvCxnSpPr>
                    <p:nvPr/>
                  </p:nvCxnSpPr>
                  <p:spPr>
                    <a:xfrm>
                      <a:off x="3090399" y="1960495"/>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5" name="Group 874">
                <a:extLst>
                  <a:ext uri="{FF2B5EF4-FFF2-40B4-BE49-F238E27FC236}">
                    <a16:creationId xmlns:a16="http://schemas.microsoft.com/office/drawing/2014/main" id="{C9B3960D-A85F-469F-BC79-7E6A5E15A9F5}"/>
                  </a:ext>
                </a:extLst>
              </p:cNvPr>
              <p:cNvGrpSpPr>
                <a:grpSpLocks/>
              </p:cNvGrpSpPr>
              <p:nvPr/>
            </p:nvGrpSpPr>
            <p:grpSpPr bwMode="auto">
              <a:xfrm>
                <a:off x="5586664" y="1874620"/>
                <a:ext cx="312419" cy="137921"/>
                <a:chOff x="3124200" y="1895475"/>
                <a:chExt cx="312419" cy="137921"/>
              </a:xfrm>
              <a:grpFill/>
            </p:grpSpPr>
            <p:grpSp>
              <p:nvGrpSpPr>
                <p:cNvPr id="1175" name="Group 1080">
                  <a:extLst>
                    <a:ext uri="{FF2B5EF4-FFF2-40B4-BE49-F238E27FC236}">
                      <a16:creationId xmlns:a16="http://schemas.microsoft.com/office/drawing/2014/main" id="{5EDBE2EE-7E1B-40DF-B453-0C883EC06DEB}"/>
                    </a:ext>
                  </a:extLst>
                </p:cNvPr>
                <p:cNvGrpSpPr>
                  <a:grpSpLocks/>
                </p:cNvGrpSpPr>
                <p:nvPr/>
              </p:nvGrpSpPr>
              <p:grpSpPr bwMode="auto">
                <a:xfrm>
                  <a:off x="3124200" y="1895475"/>
                  <a:ext cx="160019" cy="128396"/>
                  <a:chOff x="3124200" y="1895475"/>
                  <a:chExt cx="160019" cy="128396"/>
                </a:xfrm>
                <a:grpFill/>
              </p:grpSpPr>
              <p:grpSp>
                <p:nvGrpSpPr>
                  <p:cNvPr id="1189" name="Group 1094">
                    <a:extLst>
                      <a:ext uri="{FF2B5EF4-FFF2-40B4-BE49-F238E27FC236}">
                        <a16:creationId xmlns:a16="http://schemas.microsoft.com/office/drawing/2014/main" id="{C8C52BCE-206B-4C4B-ADC1-9C4899A988B1}"/>
                      </a:ext>
                    </a:extLst>
                  </p:cNvPr>
                  <p:cNvGrpSpPr>
                    <a:grpSpLocks/>
                  </p:cNvGrpSpPr>
                  <p:nvPr/>
                </p:nvGrpSpPr>
                <p:grpSpPr bwMode="auto">
                  <a:xfrm>
                    <a:off x="3124200" y="1905000"/>
                    <a:ext cx="45719" cy="118871"/>
                    <a:chOff x="3098006" y="1902619"/>
                    <a:chExt cx="45719" cy="118871"/>
                  </a:xfrm>
                  <a:grpFill/>
                </p:grpSpPr>
                <p:sp>
                  <p:nvSpPr>
                    <p:cNvPr id="1199" name="Oval 1198">
                      <a:extLst>
                        <a:ext uri="{FF2B5EF4-FFF2-40B4-BE49-F238E27FC236}">
                          <a16:creationId xmlns:a16="http://schemas.microsoft.com/office/drawing/2014/main" id="{27D935DB-F52F-4881-915B-BA92D76C9561}"/>
                        </a:ext>
                      </a:extLst>
                    </p:cNvPr>
                    <p:cNvSpPr/>
                    <p:nvPr/>
                  </p:nvSpPr>
                  <p:spPr>
                    <a:xfrm>
                      <a:off x="3086152" y="1926778"/>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200" name="Straight Connector 1199">
                      <a:extLst>
                        <a:ext uri="{FF2B5EF4-FFF2-40B4-BE49-F238E27FC236}">
                          <a16:creationId xmlns:a16="http://schemas.microsoft.com/office/drawing/2014/main" id="{A2C839EE-076B-4469-9E27-A03EBF063BA0}"/>
                        </a:ext>
                      </a:extLst>
                    </p:cNvPr>
                    <p:cNvCxnSpPr>
                      <a:stCxn id="1199" idx="4"/>
                    </p:cNvCxnSpPr>
                    <p:nvPr/>
                  </p:nvCxnSpPr>
                  <p:spPr>
                    <a:xfrm>
                      <a:off x="3100608" y="1972325"/>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90" name="Group 1095">
                    <a:extLst>
                      <a:ext uri="{FF2B5EF4-FFF2-40B4-BE49-F238E27FC236}">
                        <a16:creationId xmlns:a16="http://schemas.microsoft.com/office/drawing/2014/main" id="{EBE92321-E3BF-4842-8B29-F7CF14A62DF6}"/>
                      </a:ext>
                    </a:extLst>
                  </p:cNvPr>
                  <p:cNvGrpSpPr>
                    <a:grpSpLocks/>
                  </p:cNvGrpSpPr>
                  <p:nvPr/>
                </p:nvGrpSpPr>
                <p:grpSpPr bwMode="auto">
                  <a:xfrm>
                    <a:off x="3200400" y="1905000"/>
                    <a:ext cx="45719" cy="118871"/>
                    <a:chOff x="3098006" y="1902619"/>
                    <a:chExt cx="45719" cy="118871"/>
                  </a:xfrm>
                  <a:grpFill/>
                </p:grpSpPr>
                <p:sp>
                  <p:nvSpPr>
                    <p:cNvPr id="1197" name="Oval 1196">
                      <a:extLst>
                        <a:ext uri="{FF2B5EF4-FFF2-40B4-BE49-F238E27FC236}">
                          <a16:creationId xmlns:a16="http://schemas.microsoft.com/office/drawing/2014/main" id="{769D0E05-7F32-4A37-AE33-3E92971B95CB}"/>
                        </a:ext>
                      </a:extLst>
                    </p:cNvPr>
                    <p:cNvSpPr/>
                    <p:nvPr/>
                  </p:nvSpPr>
                  <p:spPr>
                    <a:xfrm>
                      <a:off x="3083847" y="1927212"/>
                      <a:ext cx="40288"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98" name="Straight Connector 1197">
                      <a:extLst>
                        <a:ext uri="{FF2B5EF4-FFF2-40B4-BE49-F238E27FC236}">
                          <a16:creationId xmlns:a16="http://schemas.microsoft.com/office/drawing/2014/main" id="{EAB5BEEC-6699-40A2-9E48-DD80E567DB85}"/>
                        </a:ext>
                      </a:extLst>
                    </p:cNvPr>
                    <p:cNvCxnSpPr>
                      <a:stCxn id="1197" idx="4"/>
                    </p:cNvCxnSpPr>
                    <p:nvPr/>
                  </p:nvCxnSpPr>
                  <p:spPr>
                    <a:xfrm>
                      <a:off x="3099967" y="1972685"/>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91" name="Group 1096">
                    <a:extLst>
                      <a:ext uri="{FF2B5EF4-FFF2-40B4-BE49-F238E27FC236}">
                        <a16:creationId xmlns:a16="http://schemas.microsoft.com/office/drawing/2014/main" id="{498AC014-AFCE-4F73-AE21-3AE4E250A95C}"/>
                      </a:ext>
                    </a:extLst>
                  </p:cNvPr>
                  <p:cNvGrpSpPr>
                    <a:grpSpLocks/>
                  </p:cNvGrpSpPr>
                  <p:nvPr/>
                </p:nvGrpSpPr>
                <p:grpSpPr bwMode="auto">
                  <a:xfrm>
                    <a:off x="3162300" y="1895475"/>
                    <a:ext cx="45719" cy="118871"/>
                    <a:chOff x="3098006" y="1902619"/>
                    <a:chExt cx="45719" cy="118871"/>
                  </a:xfrm>
                  <a:grpFill/>
                </p:grpSpPr>
                <p:sp>
                  <p:nvSpPr>
                    <p:cNvPr id="1195" name="Oval 1194">
                      <a:extLst>
                        <a:ext uri="{FF2B5EF4-FFF2-40B4-BE49-F238E27FC236}">
                          <a16:creationId xmlns:a16="http://schemas.microsoft.com/office/drawing/2014/main" id="{019625D2-E1B1-4ADB-AEBB-D392929419F7}"/>
                        </a:ext>
                      </a:extLst>
                    </p:cNvPr>
                    <p:cNvSpPr/>
                    <p:nvPr/>
                  </p:nvSpPr>
                  <p:spPr>
                    <a:xfrm>
                      <a:off x="3098258" y="1927019"/>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96" name="Straight Connector 1195">
                      <a:extLst>
                        <a:ext uri="{FF2B5EF4-FFF2-40B4-BE49-F238E27FC236}">
                          <a16:creationId xmlns:a16="http://schemas.microsoft.com/office/drawing/2014/main" id="{05589142-6BA4-462A-BB95-F6555F41AAC6}"/>
                        </a:ext>
                      </a:extLst>
                    </p:cNvPr>
                    <p:cNvCxnSpPr>
                      <a:stCxn id="1195" idx="4"/>
                    </p:cNvCxnSpPr>
                    <p:nvPr/>
                  </p:nvCxnSpPr>
                  <p:spPr>
                    <a:xfrm>
                      <a:off x="3114188" y="196076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92" name="Group 1097">
                    <a:extLst>
                      <a:ext uri="{FF2B5EF4-FFF2-40B4-BE49-F238E27FC236}">
                        <a16:creationId xmlns:a16="http://schemas.microsoft.com/office/drawing/2014/main" id="{53F0B9A5-1118-4713-A135-B9F186CE1B89}"/>
                      </a:ext>
                    </a:extLst>
                  </p:cNvPr>
                  <p:cNvGrpSpPr>
                    <a:grpSpLocks/>
                  </p:cNvGrpSpPr>
                  <p:nvPr/>
                </p:nvGrpSpPr>
                <p:grpSpPr bwMode="auto">
                  <a:xfrm>
                    <a:off x="3238500" y="1895475"/>
                    <a:ext cx="45719" cy="118871"/>
                    <a:chOff x="3098006" y="1902619"/>
                    <a:chExt cx="45719" cy="118871"/>
                  </a:xfrm>
                  <a:grpFill/>
                </p:grpSpPr>
                <p:sp>
                  <p:nvSpPr>
                    <p:cNvPr id="1193" name="Oval 1192">
                      <a:extLst>
                        <a:ext uri="{FF2B5EF4-FFF2-40B4-BE49-F238E27FC236}">
                          <a16:creationId xmlns:a16="http://schemas.microsoft.com/office/drawing/2014/main" id="{3053DBE1-B862-4B66-8F8F-0570D6155F48}"/>
                        </a:ext>
                      </a:extLst>
                    </p:cNvPr>
                    <p:cNvSpPr/>
                    <p:nvPr/>
                  </p:nvSpPr>
                  <p:spPr>
                    <a:xfrm>
                      <a:off x="3097559" y="1927423"/>
                      <a:ext cx="40288"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94" name="Straight Connector 1193">
                      <a:extLst>
                        <a:ext uri="{FF2B5EF4-FFF2-40B4-BE49-F238E27FC236}">
                          <a16:creationId xmlns:a16="http://schemas.microsoft.com/office/drawing/2014/main" id="{7D347CBB-A705-42BD-A00A-B7E942D6A57F}"/>
                        </a:ext>
                      </a:extLst>
                    </p:cNvPr>
                    <p:cNvCxnSpPr>
                      <a:stCxn id="1193" idx="4"/>
                    </p:cNvCxnSpPr>
                    <p:nvPr/>
                  </p:nvCxnSpPr>
                  <p:spPr>
                    <a:xfrm>
                      <a:off x="3110190" y="196118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76" name="Group 1081">
                  <a:extLst>
                    <a:ext uri="{FF2B5EF4-FFF2-40B4-BE49-F238E27FC236}">
                      <a16:creationId xmlns:a16="http://schemas.microsoft.com/office/drawing/2014/main" id="{368F85B2-96D2-48C7-BC36-9A047414076D}"/>
                    </a:ext>
                  </a:extLst>
                </p:cNvPr>
                <p:cNvGrpSpPr>
                  <a:grpSpLocks/>
                </p:cNvGrpSpPr>
                <p:nvPr/>
              </p:nvGrpSpPr>
              <p:grpSpPr bwMode="auto">
                <a:xfrm>
                  <a:off x="3276600" y="1905000"/>
                  <a:ext cx="160019" cy="128396"/>
                  <a:chOff x="3124200" y="1895475"/>
                  <a:chExt cx="160019" cy="128396"/>
                </a:xfrm>
                <a:grpFill/>
              </p:grpSpPr>
              <p:grpSp>
                <p:nvGrpSpPr>
                  <p:cNvPr id="1177" name="Group 1082">
                    <a:extLst>
                      <a:ext uri="{FF2B5EF4-FFF2-40B4-BE49-F238E27FC236}">
                        <a16:creationId xmlns:a16="http://schemas.microsoft.com/office/drawing/2014/main" id="{493E5E33-38C2-42B6-9EF0-B5769C3342C7}"/>
                      </a:ext>
                    </a:extLst>
                  </p:cNvPr>
                  <p:cNvGrpSpPr>
                    <a:grpSpLocks/>
                  </p:cNvGrpSpPr>
                  <p:nvPr/>
                </p:nvGrpSpPr>
                <p:grpSpPr bwMode="auto">
                  <a:xfrm>
                    <a:off x="3124200" y="1905000"/>
                    <a:ext cx="45719" cy="118871"/>
                    <a:chOff x="3098006" y="1902619"/>
                    <a:chExt cx="45719" cy="118871"/>
                  </a:xfrm>
                  <a:grpFill/>
                </p:grpSpPr>
                <p:sp>
                  <p:nvSpPr>
                    <p:cNvPr id="1187" name="Oval 1186">
                      <a:extLst>
                        <a:ext uri="{FF2B5EF4-FFF2-40B4-BE49-F238E27FC236}">
                          <a16:creationId xmlns:a16="http://schemas.microsoft.com/office/drawing/2014/main" id="{AFBF6C88-3C48-42A3-8F5F-0ABBD7BE138C}"/>
                        </a:ext>
                      </a:extLst>
                    </p:cNvPr>
                    <p:cNvSpPr/>
                    <p:nvPr/>
                  </p:nvSpPr>
                  <p:spPr>
                    <a:xfrm>
                      <a:off x="3074915" y="192487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88" name="Straight Connector 1187">
                      <a:extLst>
                        <a:ext uri="{FF2B5EF4-FFF2-40B4-BE49-F238E27FC236}">
                          <a16:creationId xmlns:a16="http://schemas.microsoft.com/office/drawing/2014/main" id="{290E4BAC-9E40-4D2B-95C1-78D69697E1A2}"/>
                        </a:ext>
                      </a:extLst>
                    </p:cNvPr>
                    <p:cNvCxnSpPr>
                      <a:stCxn id="1187" idx="4"/>
                    </p:cNvCxnSpPr>
                    <p:nvPr/>
                  </p:nvCxnSpPr>
                  <p:spPr>
                    <a:xfrm>
                      <a:off x="3095997" y="1968623"/>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78" name="Group 1083">
                    <a:extLst>
                      <a:ext uri="{FF2B5EF4-FFF2-40B4-BE49-F238E27FC236}">
                        <a16:creationId xmlns:a16="http://schemas.microsoft.com/office/drawing/2014/main" id="{6F8BF43A-8431-487A-B305-824A322882DE}"/>
                      </a:ext>
                    </a:extLst>
                  </p:cNvPr>
                  <p:cNvGrpSpPr>
                    <a:grpSpLocks/>
                  </p:cNvGrpSpPr>
                  <p:nvPr/>
                </p:nvGrpSpPr>
                <p:grpSpPr bwMode="auto">
                  <a:xfrm>
                    <a:off x="3200400" y="1905000"/>
                    <a:ext cx="45719" cy="118871"/>
                    <a:chOff x="3098006" y="1902619"/>
                    <a:chExt cx="45719" cy="118871"/>
                  </a:xfrm>
                  <a:grpFill/>
                </p:grpSpPr>
                <p:sp>
                  <p:nvSpPr>
                    <p:cNvPr id="1185" name="Oval 1184">
                      <a:extLst>
                        <a:ext uri="{FF2B5EF4-FFF2-40B4-BE49-F238E27FC236}">
                          <a16:creationId xmlns:a16="http://schemas.microsoft.com/office/drawing/2014/main" id="{5CF3F1C1-80AF-4009-88E1-957E1D2970BC}"/>
                        </a:ext>
                      </a:extLst>
                    </p:cNvPr>
                    <p:cNvSpPr/>
                    <p:nvPr/>
                  </p:nvSpPr>
                  <p:spPr>
                    <a:xfrm>
                      <a:off x="3074274" y="192523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86" name="Straight Connector 1185">
                      <a:extLst>
                        <a:ext uri="{FF2B5EF4-FFF2-40B4-BE49-F238E27FC236}">
                          <a16:creationId xmlns:a16="http://schemas.microsoft.com/office/drawing/2014/main" id="{35F6CA48-DD66-4ADB-B8F1-0AF9B943BD42}"/>
                        </a:ext>
                      </a:extLst>
                    </p:cNvPr>
                    <p:cNvCxnSpPr>
                      <a:stCxn id="1185" idx="4"/>
                    </p:cNvCxnSpPr>
                    <p:nvPr/>
                  </p:nvCxnSpPr>
                  <p:spPr>
                    <a:xfrm>
                      <a:off x="3088701" y="196910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79" name="Group 1084">
                    <a:extLst>
                      <a:ext uri="{FF2B5EF4-FFF2-40B4-BE49-F238E27FC236}">
                        <a16:creationId xmlns:a16="http://schemas.microsoft.com/office/drawing/2014/main" id="{C48016B4-AD90-471A-9BA6-613B2341450C}"/>
                      </a:ext>
                    </a:extLst>
                  </p:cNvPr>
                  <p:cNvGrpSpPr>
                    <a:grpSpLocks/>
                  </p:cNvGrpSpPr>
                  <p:nvPr/>
                </p:nvGrpSpPr>
                <p:grpSpPr bwMode="auto">
                  <a:xfrm>
                    <a:off x="3162300" y="1895475"/>
                    <a:ext cx="45719" cy="118871"/>
                    <a:chOff x="3098006" y="1902619"/>
                    <a:chExt cx="45719" cy="118871"/>
                  </a:xfrm>
                  <a:grpFill/>
                </p:grpSpPr>
                <p:sp>
                  <p:nvSpPr>
                    <p:cNvPr id="1183" name="Oval 1182">
                      <a:extLst>
                        <a:ext uri="{FF2B5EF4-FFF2-40B4-BE49-F238E27FC236}">
                          <a16:creationId xmlns:a16="http://schemas.microsoft.com/office/drawing/2014/main" id="{5B109FE0-B591-475E-9EDA-250AA58A8B5E}"/>
                        </a:ext>
                      </a:extLst>
                    </p:cNvPr>
                    <p:cNvSpPr/>
                    <p:nvPr/>
                  </p:nvSpPr>
                  <p:spPr>
                    <a:xfrm>
                      <a:off x="3086831" y="1913347"/>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84" name="Straight Connector 1183">
                      <a:extLst>
                        <a:ext uri="{FF2B5EF4-FFF2-40B4-BE49-F238E27FC236}">
                          <a16:creationId xmlns:a16="http://schemas.microsoft.com/office/drawing/2014/main" id="{E1883974-B883-4CF1-BBE7-E8598932A267}"/>
                        </a:ext>
                      </a:extLst>
                    </p:cNvPr>
                    <p:cNvCxnSpPr>
                      <a:stCxn id="1183" idx="4"/>
                    </p:cNvCxnSpPr>
                    <p:nvPr/>
                  </p:nvCxnSpPr>
                  <p:spPr>
                    <a:xfrm>
                      <a:off x="3108015" y="196045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80" name="Group 1085">
                    <a:extLst>
                      <a:ext uri="{FF2B5EF4-FFF2-40B4-BE49-F238E27FC236}">
                        <a16:creationId xmlns:a16="http://schemas.microsoft.com/office/drawing/2014/main" id="{4063B178-C92E-4AD0-9CB5-9D555F87D6F4}"/>
                      </a:ext>
                    </a:extLst>
                  </p:cNvPr>
                  <p:cNvGrpSpPr>
                    <a:grpSpLocks/>
                  </p:cNvGrpSpPr>
                  <p:nvPr/>
                </p:nvGrpSpPr>
                <p:grpSpPr bwMode="auto">
                  <a:xfrm>
                    <a:off x="3238500" y="1895475"/>
                    <a:ext cx="45719" cy="118871"/>
                    <a:chOff x="3098006" y="1902619"/>
                    <a:chExt cx="45719" cy="118871"/>
                  </a:xfrm>
                  <a:grpFill/>
                </p:grpSpPr>
                <p:sp>
                  <p:nvSpPr>
                    <p:cNvPr id="1181" name="Oval 1180">
                      <a:extLst>
                        <a:ext uri="{FF2B5EF4-FFF2-40B4-BE49-F238E27FC236}">
                          <a16:creationId xmlns:a16="http://schemas.microsoft.com/office/drawing/2014/main" id="{B5911563-A084-4FFF-9FCA-1B8A34F92AE9}"/>
                        </a:ext>
                      </a:extLst>
                    </p:cNvPr>
                    <p:cNvSpPr/>
                    <p:nvPr/>
                  </p:nvSpPr>
                  <p:spPr>
                    <a:xfrm>
                      <a:off x="3086248" y="191875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82" name="Straight Connector 1181">
                      <a:extLst>
                        <a:ext uri="{FF2B5EF4-FFF2-40B4-BE49-F238E27FC236}">
                          <a16:creationId xmlns:a16="http://schemas.microsoft.com/office/drawing/2014/main" id="{93CE418B-A67E-4023-BCED-1D04D5A0B342}"/>
                        </a:ext>
                      </a:extLst>
                    </p:cNvPr>
                    <p:cNvCxnSpPr>
                      <a:stCxn id="1181" idx="4"/>
                    </p:cNvCxnSpPr>
                    <p:nvPr/>
                  </p:nvCxnSpPr>
                  <p:spPr>
                    <a:xfrm>
                      <a:off x="3102338" y="196090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6" name="Group 875">
                <a:extLst>
                  <a:ext uri="{FF2B5EF4-FFF2-40B4-BE49-F238E27FC236}">
                    <a16:creationId xmlns:a16="http://schemas.microsoft.com/office/drawing/2014/main" id="{55281F04-3E58-4B30-B6A7-9EA46FA028D2}"/>
                  </a:ext>
                </a:extLst>
              </p:cNvPr>
              <p:cNvGrpSpPr>
                <a:grpSpLocks/>
              </p:cNvGrpSpPr>
              <p:nvPr/>
            </p:nvGrpSpPr>
            <p:grpSpPr bwMode="auto">
              <a:xfrm>
                <a:off x="5893845" y="1872239"/>
                <a:ext cx="312419" cy="137921"/>
                <a:chOff x="3124200" y="1895475"/>
                <a:chExt cx="312419" cy="137921"/>
              </a:xfrm>
              <a:grpFill/>
            </p:grpSpPr>
            <p:grpSp>
              <p:nvGrpSpPr>
                <p:cNvPr id="1149" name="Group 1054">
                  <a:extLst>
                    <a:ext uri="{FF2B5EF4-FFF2-40B4-BE49-F238E27FC236}">
                      <a16:creationId xmlns:a16="http://schemas.microsoft.com/office/drawing/2014/main" id="{A5A746C7-2363-4282-9B85-2343009BA824}"/>
                    </a:ext>
                  </a:extLst>
                </p:cNvPr>
                <p:cNvGrpSpPr>
                  <a:grpSpLocks/>
                </p:cNvGrpSpPr>
                <p:nvPr/>
              </p:nvGrpSpPr>
              <p:grpSpPr bwMode="auto">
                <a:xfrm>
                  <a:off x="3124200" y="1895475"/>
                  <a:ext cx="160019" cy="128396"/>
                  <a:chOff x="3124200" y="1895475"/>
                  <a:chExt cx="160019" cy="128396"/>
                </a:xfrm>
                <a:grpFill/>
              </p:grpSpPr>
              <p:grpSp>
                <p:nvGrpSpPr>
                  <p:cNvPr id="1163" name="Group 1068">
                    <a:extLst>
                      <a:ext uri="{FF2B5EF4-FFF2-40B4-BE49-F238E27FC236}">
                        <a16:creationId xmlns:a16="http://schemas.microsoft.com/office/drawing/2014/main" id="{BC16A6A9-3AE6-4F45-89CF-D1ACF3BDBCE6}"/>
                      </a:ext>
                    </a:extLst>
                  </p:cNvPr>
                  <p:cNvGrpSpPr>
                    <a:grpSpLocks/>
                  </p:cNvGrpSpPr>
                  <p:nvPr/>
                </p:nvGrpSpPr>
                <p:grpSpPr bwMode="auto">
                  <a:xfrm>
                    <a:off x="3124200" y="1905000"/>
                    <a:ext cx="45719" cy="118871"/>
                    <a:chOff x="3098006" y="1902619"/>
                    <a:chExt cx="45719" cy="118871"/>
                  </a:xfrm>
                  <a:grpFill/>
                </p:grpSpPr>
                <p:sp>
                  <p:nvSpPr>
                    <p:cNvPr id="1173" name="Oval 1172">
                      <a:extLst>
                        <a:ext uri="{FF2B5EF4-FFF2-40B4-BE49-F238E27FC236}">
                          <a16:creationId xmlns:a16="http://schemas.microsoft.com/office/drawing/2014/main" id="{D63968E2-A5C1-4048-B7AE-ED61E1324B21}"/>
                        </a:ext>
                      </a:extLst>
                    </p:cNvPr>
                    <p:cNvSpPr/>
                    <p:nvPr/>
                  </p:nvSpPr>
                  <p:spPr>
                    <a:xfrm>
                      <a:off x="3086078" y="1922109"/>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74" name="Straight Connector 1173">
                      <a:extLst>
                        <a:ext uri="{FF2B5EF4-FFF2-40B4-BE49-F238E27FC236}">
                          <a16:creationId xmlns:a16="http://schemas.microsoft.com/office/drawing/2014/main" id="{92187AE1-8421-4E76-9B16-6120AD6B9BEA}"/>
                        </a:ext>
                      </a:extLst>
                    </p:cNvPr>
                    <p:cNvCxnSpPr>
                      <a:stCxn id="1173" idx="4"/>
                    </p:cNvCxnSpPr>
                    <p:nvPr/>
                  </p:nvCxnSpPr>
                  <p:spPr>
                    <a:xfrm>
                      <a:off x="3102168" y="1964264"/>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64" name="Group 1069">
                    <a:extLst>
                      <a:ext uri="{FF2B5EF4-FFF2-40B4-BE49-F238E27FC236}">
                        <a16:creationId xmlns:a16="http://schemas.microsoft.com/office/drawing/2014/main" id="{CB2D417B-A03F-456F-9650-2AA137E242A6}"/>
                      </a:ext>
                    </a:extLst>
                  </p:cNvPr>
                  <p:cNvGrpSpPr>
                    <a:grpSpLocks/>
                  </p:cNvGrpSpPr>
                  <p:nvPr/>
                </p:nvGrpSpPr>
                <p:grpSpPr bwMode="auto">
                  <a:xfrm>
                    <a:off x="3200400" y="1905000"/>
                    <a:ext cx="45719" cy="118871"/>
                    <a:chOff x="3098006" y="1902619"/>
                    <a:chExt cx="45719" cy="118871"/>
                  </a:xfrm>
                  <a:grpFill/>
                </p:grpSpPr>
                <p:sp>
                  <p:nvSpPr>
                    <p:cNvPr id="1171" name="Oval 1170">
                      <a:extLst>
                        <a:ext uri="{FF2B5EF4-FFF2-40B4-BE49-F238E27FC236}">
                          <a16:creationId xmlns:a16="http://schemas.microsoft.com/office/drawing/2014/main" id="{9DE20397-A3B9-4CBC-9968-2C2237E94071}"/>
                        </a:ext>
                      </a:extLst>
                    </p:cNvPr>
                    <p:cNvSpPr/>
                    <p:nvPr/>
                  </p:nvSpPr>
                  <p:spPr>
                    <a:xfrm>
                      <a:off x="3083832" y="1929282"/>
                      <a:ext cx="38609"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72" name="Straight Connector 1171">
                      <a:extLst>
                        <a:ext uri="{FF2B5EF4-FFF2-40B4-BE49-F238E27FC236}">
                          <a16:creationId xmlns:a16="http://schemas.microsoft.com/office/drawing/2014/main" id="{57C14A5A-6C48-4EB7-893F-6B260F054C5B}"/>
                        </a:ext>
                      </a:extLst>
                    </p:cNvPr>
                    <p:cNvCxnSpPr>
                      <a:stCxn id="1171" idx="4"/>
                    </p:cNvCxnSpPr>
                    <p:nvPr/>
                  </p:nvCxnSpPr>
                  <p:spPr>
                    <a:xfrm>
                      <a:off x="3098214" y="1968031"/>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65" name="Group 1070">
                    <a:extLst>
                      <a:ext uri="{FF2B5EF4-FFF2-40B4-BE49-F238E27FC236}">
                        <a16:creationId xmlns:a16="http://schemas.microsoft.com/office/drawing/2014/main" id="{440643FB-A79F-4F34-907B-A1F1E7AB1666}"/>
                      </a:ext>
                    </a:extLst>
                  </p:cNvPr>
                  <p:cNvGrpSpPr>
                    <a:grpSpLocks/>
                  </p:cNvGrpSpPr>
                  <p:nvPr/>
                </p:nvGrpSpPr>
                <p:grpSpPr bwMode="auto">
                  <a:xfrm>
                    <a:off x="3162300" y="1895475"/>
                    <a:ext cx="45719" cy="118871"/>
                    <a:chOff x="3098006" y="1902619"/>
                    <a:chExt cx="45719" cy="118871"/>
                  </a:xfrm>
                  <a:grpFill/>
                </p:grpSpPr>
                <p:sp>
                  <p:nvSpPr>
                    <p:cNvPr id="1169" name="Oval 1168">
                      <a:extLst>
                        <a:ext uri="{FF2B5EF4-FFF2-40B4-BE49-F238E27FC236}">
                          <a16:creationId xmlns:a16="http://schemas.microsoft.com/office/drawing/2014/main" id="{248E36C0-8ECC-4A02-B0AC-9B9E26878C91}"/>
                        </a:ext>
                      </a:extLst>
                    </p:cNvPr>
                    <p:cNvSpPr/>
                    <p:nvPr/>
                  </p:nvSpPr>
                  <p:spPr>
                    <a:xfrm>
                      <a:off x="3098097" y="192069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70" name="Straight Connector 1169">
                      <a:extLst>
                        <a:ext uri="{FF2B5EF4-FFF2-40B4-BE49-F238E27FC236}">
                          <a16:creationId xmlns:a16="http://schemas.microsoft.com/office/drawing/2014/main" id="{21938144-67A9-4097-8429-AD8809607823}"/>
                        </a:ext>
                      </a:extLst>
                    </p:cNvPr>
                    <p:cNvCxnSpPr>
                      <a:stCxn id="1169" idx="4"/>
                    </p:cNvCxnSpPr>
                    <p:nvPr/>
                  </p:nvCxnSpPr>
                  <p:spPr>
                    <a:xfrm>
                      <a:off x="3115792" y="19560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66" name="Group 1071">
                    <a:extLst>
                      <a:ext uri="{FF2B5EF4-FFF2-40B4-BE49-F238E27FC236}">
                        <a16:creationId xmlns:a16="http://schemas.microsoft.com/office/drawing/2014/main" id="{CD73D6D6-AB41-4B26-84A0-83A244181512}"/>
                      </a:ext>
                    </a:extLst>
                  </p:cNvPr>
                  <p:cNvGrpSpPr>
                    <a:grpSpLocks/>
                  </p:cNvGrpSpPr>
                  <p:nvPr/>
                </p:nvGrpSpPr>
                <p:grpSpPr bwMode="auto">
                  <a:xfrm>
                    <a:off x="3238500" y="1895475"/>
                    <a:ext cx="45719" cy="118871"/>
                    <a:chOff x="3098006" y="1902619"/>
                    <a:chExt cx="45719" cy="118871"/>
                  </a:xfrm>
                  <a:grpFill/>
                </p:grpSpPr>
                <p:sp>
                  <p:nvSpPr>
                    <p:cNvPr id="1167" name="Oval 1166">
                      <a:extLst>
                        <a:ext uri="{FF2B5EF4-FFF2-40B4-BE49-F238E27FC236}">
                          <a16:creationId xmlns:a16="http://schemas.microsoft.com/office/drawing/2014/main" id="{4BC59669-B94D-41ED-AD6C-62243D083071}"/>
                        </a:ext>
                      </a:extLst>
                    </p:cNvPr>
                    <p:cNvSpPr/>
                    <p:nvPr/>
                  </p:nvSpPr>
                  <p:spPr>
                    <a:xfrm>
                      <a:off x="3094128" y="1919465"/>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68" name="Straight Connector 1167">
                      <a:extLst>
                        <a:ext uri="{FF2B5EF4-FFF2-40B4-BE49-F238E27FC236}">
                          <a16:creationId xmlns:a16="http://schemas.microsoft.com/office/drawing/2014/main" id="{77A9E083-9C39-4538-A509-BB89505570D7}"/>
                        </a:ext>
                      </a:extLst>
                    </p:cNvPr>
                    <p:cNvCxnSpPr>
                      <a:stCxn id="1167" idx="4"/>
                    </p:cNvCxnSpPr>
                    <p:nvPr/>
                  </p:nvCxnSpPr>
                  <p:spPr>
                    <a:xfrm>
                      <a:off x="3110160" y="196156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50" name="Group 1055">
                  <a:extLst>
                    <a:ext uri="{FF2B5EF4-FFF2-40B4-BE49-F238E27FC236}">
                      <a16:creationId xmlns:a16="http://schemas.microsoft.com/office/drawing/2014/main" id="{8A8A2BA5-1501-455A-BF30-E7F60EFC58C5}"/>
                    </a:ext>
                  </a:extLst>
                </p:cNvPr>
                <p:cNvGrpSpPr>
                  <a:grpSpLocks/>
                </p:cNvGrpSpPr>
                <p:nvPr/>
              </p:nvGrpSpPr>
              <p:grpSpPr bwMode="auto">
                <a:xfrm>
                  <a:off x="3276600" y="1905000"/>
                  <a:ext cx="160019" cy="128396"/>
                  <a:chOff x="3124200" y="1895475"/>
                  <a:chExt cx="160019" cy="128396"/>
                </a:xfrm>
                <a:grpFill/>
              </p:grpSpPr>
              <p:grpSp>
                <p:nvGrpSpPr>
                  <p:cNvPr id="1151" name="Group 1056">
                    <a:extLst>
                      <a:ext uri="{FF2B5EF4-FFF2-40B4-BE49-F238E27FC236}">
                        <a16:creationId xmlns:a16="http://schemas.microsoft.com/office/drawing/2014/main" id="{667C9D3C-7A2A-4C55-81ED-552D98D0A2EB}"/>
                      </a:ext>
                    </a:extLst>
                  </p:cNvPr>
                  <p:cNvGrpSpPr>
                    <a:grpSpLocks/>
                  </p:cNvGrpSpPr>
                  <p:nvPr/>
                </p:nvGrpSpPr>
                <p:grpSpPr bwMode="auto">
                  <a:xfrm>
                    <a:off x="3124200" y="1905000"/>
                    <a:ext cx="45719" cy="118871"/>
                    <a:chOff x="3098006" y="1902619"/>
                    <a:chExt cx="45719" cy="118871"/>
                  </a:xfrm>
                  <a:grpFill/>
                </p:grpSpPr>
                <p:sp>
                  <p:nvSpPr>
                    <p:cNvPr id="1161" name="Oval 1160">
                      <a:extLst>
                        <a:ext uri="{FF2B5EF4-FFF2-40B4-BE49-F238E27FC236}">
                          <a16:creationId xmlns:a16="http://schemas.microsoft.com/office/drawing/2014/main" id="{7A6A4005-4085-4E42-840D-3D5CB106778F}"/>
                        </a:ext>
                      </a:extLst>
                    </p:cNvPr>
                    <p:cNvSpPr/>
                    <p:nvPr/>
                  </p:nvSpPr>
                  <p:spPr>
                    <a:xfrm>
                      <a:off x="3074841" y="1920191"/>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62" name="Straight Connector 1161">
                      <a:extLst>
                        <a:ext uri="{FF2B5EF4-FFF2-40B4-BE49-F238E27FC236}">
                          <a16:creationId xmlns:a16="http://schemas.microsoft.com/office/drawing/2014/main" id="{ACA49F18-7414-4659-A702-556283E39BC7}"/>
                        </a:ext>
                      </a:extLst>
                    </p:cNvPr>
                    <p:cNvCxnSpPr>
                      <a:stCxn id="1161" idx="4"/>
                    </p:cNvCxnSpPr>
                    <p:nvPr/>
                  </p:nvCxnSpPr>
                  <p:spPr>
                    <a:xfrm>
                      <a:off x="3097630" y="196224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2" name="Group 1057">
                    <a:extLst>
                      <a:ext uri="{FF2B5EF4-FFF2-40B4-BE49-F238E27FC236}">
                        <a16:creationId xmlns:a16="http://schemas.microsoft.com/office/drawing/2014/main" id="{04FEB7C4-D040-464C-B6E0-CF807872AA88}"/>
                      </a:ext>
                    </a:extLst>
                  </p:cNvPr>
                  <p:cNvGrpSpPr>
                    <a:grpSpLocks/>
                  </p:cNvGrpSpPr>
                  <p:nvPr/>
                </p:nvGrpSpPr>
                <p:grpSpPr bwMode="auto">
                  <a:xfrm>
                    <a:off x="3200400" y="1905000"/>
                    <a:ext cx="45719" cy="118871"/>
                    <a:chOff x="3098006" y="1902619"/>
                    <a:chExt cx="45719" cy="118871"/>
                  </a:xfrm>
                  <a:grpFill/>
                </p:grpSpPr>
                <p:sp>
                  <p:nvSpPr>
                    <p:cNvPr id="1159" name="Oval 1158">
                      <a:extLst>
                        <a:ext uri="{FF2B5EF4-FFF2-40B4-BE49-F238E27FC236}">
                          <a16:creationId xmlns:a16="http://schemas.microsoft.com/office/drawing/2014/main" id="{70AE2695-AEE2-43CF-BE88-8E5A6E0008C4}"/>
                        </a:ext>
                      </a:extLst>
                    </p:cNvPr>
                    <p:cNvSpPr/>
                    <p:nvPr/>
                  </p:nvSpPr>
                  <p:spPr>
                    <a:xfrm>
                      <a:off x="3075907" y="1923913"/>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60" name="Straight Connector 1159">
                      <a:extLst>
                        <a:ext uri="{FF2B5EF4-FFF2-40B4-BE49-F238E27FC236}">
                          <a16:creationId xmlns:a16="http://schemas.microsoft.com/office/drawing/2014/main" id="{CCF07CEA-F9E3-4611-BD0E-B82DF27F29C2}"/>
                        </a:ext>
                      </a:extLst>
                    </p:cNvPr>
                    <p:cNvCxnSpPr>
                      <a:stCxn id="1159" idx="4"/>
                    </p:cNvCxnSpPr>
                    <p:nvPr/>
                  </p:nvCxnSpPr>
                  <p:spPr>
                    <a:xfrm>
                      <a:off x="3088626" y="196441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3" name="Group 1058">
                    <a:extLst>
                      <a:ext uri="{FF2B5EF4-FFF2-40B4-BE49-F238E27FC236}">
                        <a16:creationId xmlns:a16="http://schemas.microsoft.com/office/drawing/2014/main" id="{795D22F7-C840-47A6-8F06-31CF739E9918}"/>
                      </a:ext>
                    </a:extLst>
                  </p:cNvPr>
                  <p:cNvGrpSpPr>
                    <a:grpSpLocks/>
                  </p:cNvGrpSpPr>
                  <p:nvPr/>
                </p:nvGrpSpPr>
                <p:grpSpPr bwMode="auto">
                  <a:xfrm>
                    <a:off x="3162300" y="1895475"/>
                    <a:ext cx="45719" cy="118871"/>
                    <a:chOff x="3098006" y="1902619"/>
                    <a:chExt cx="45719" cy="118871"/>
                  </a:xfrm>
                  <a:grpFill/>
                </p:grpSpPr>
                <p:sp>
                  <p:nvSpPr>
                    <p:cNvPr id="1157" name="Oval 1156">
                      <a:extLst>
                        <a:ext uri="{FF2B5EF4-FFF2-40B4-BE49-F238E27FC236}">
                          <a16:creationId xmlns:a16="http://schemas.microsoft.com/office/drawing/2014/main" id="{251891A0-A64F-4E09-9DA3-9A4291FBA306}"/>
                        </a:ext>
                      </a:extLst>
                    </p:cNvPr>
                    <p:cNvSpPr/>
                    <p:nvPr/>
                  </p:nvSpPr>
                  <p:spPr>
                    <a:xfrm>
                      <a:off x="3086816" y="1915418"/>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58" name="Straight Connector 1157">
                      <a:extLst>
                        <a:ext uri="{FF2B5EF4-FFF2-40B4-BE49-F238E27FC236}">
                          <a16:creationId xmlns:a16="http://schemas.microsoft.com/office/drawing/2014/main" id="{B9ABEC47-CE94-4C51-9262-89D5AAC2723C}"/>
                        </a:ext>
                      </a:extLst>
                    </p:cNvPr>
                    <p:cNvCxnSpPr>
                      <a:stCxn id="1157" idx="4"/>
                    </p:cNvCxnSpPr>
                    <p:nvPr/>
                  </p:nvCxnSpPr>
                  <p:spPr>
                    <a:xfrm>
                      <a:off x="3106248" y="1954122"/>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4" name="Group 1059">
                    <a:extLst>
                      <a:ext uri="{FF2B5EF4-FFF2-40B4-BE49-F238E27FC236}">
                        <a16:creationId xmlns:a16="http://schemas.microsoft.com/office/drawing/2014/main" id="{1E21793C-E558-4E38-AA1F-AC554683B252}"/>
                      </a:ext>
                    </a:extLst>
                  </p:cNvPr>
                  <p:cNvGrpSpPr>
                    <a:grpSpLocks/>
                  </p:cNvGrpSpPr>
                  <p:nvPr/>
                </p:nvGrpSpPr>
                <p:grpSpPr bwMode="auto">
                  <a:xfrm>
                    <a:off x="3238500" y="1895475"/>
                    <a:ext cx="45719" cy="118871"/>
                    <a:chOff x="3098006" y="1902619"/>
                    <a:chExt cx="45719" cy="118871"/>
                  </a:xfrm>
                  <a:grpFill/>
                </p:grpSpPr>
                <p:sp>
                  <p:nvSpPr>
                    <p:cNvPr id="1155" name="Oval 1154">
                      <a:extLst>
                        <a:ext uri="{FF2B5EF4-FFF2-40B4-BE49-F238E27FC236}">
                          <a16:creationId xmlns:a16="http://schemas.microsoft.com/office/drawing/2014/main" id="{5019B696-BEEC-45E9-A934-CD5D9B1D739D}"/>
                        </a:ext>
                      </a:extLst>
                    </p:cNvPr>
                    <p:cNvSpPr/>
                    <p:nvPr/>
                  </p:nvSpPr>
                  <p:spPr>
                    <a:xfrm>
                      <a:off x="3082875" y="1919169"/>
                      <a:ext cx="47003"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56" name="Straight Connector 1155">
                      <a:extLst>
                        <a:ext uri="{FF2B5EF4-FFF2-40B4-BE49-F238E27FC236}">
                          <a16:creationId xmlns:a16="http://schemas.microsoft.com/office/drawing/2014/main" id="{3065D56D-70B4-44E6-B175-2FEE01E5CB6E}"/>
                        </a:ext>
                      </a:extLst>
                    </p:cNvPr>
                    <p:cNvCxnSpPr>
                      <a:stCxn id="1155" idx="4"/>
                    </p:cNvCxnSpPr>
                    <p:nvPr/>
                  </p:nvCxnSpPr>
                  <p:spPr>
                    <a:xfrm>
                      <a:off x="3100586" y="1957947"/>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7" name="Group 876">
                <a:extLst>
                  <a:ext uri="{FF2B5EF4-FFF2-40B4-BE49-F238E27FC236}">
                    <a16:creationId xmlns:a16="http://schemas.microsoft.com/office/drawing/2014/main" id="{906D8887-2923-4E21-B793-5F4EFAB9425C}"/>
                  </a:ext>
                </a:extLst>
              </p:cNvPr>
              <p:cNvGrpSpPr>
                <a:grpSpLocks/>
              </p:cNvGrpSpPr>
              <p:nvPr/>
            </p:nvGrpSpPr>
            <p:grpSpPr bwMode="auto">
              <a:xfrm>
                <a:off x="6203407" y="1869858"/>
                <a:ext cx="312419" cy="137921"/>
                <a:chOff x="3124200" y="1895475"/>
                <a:chExt cx="312419" cy="137921"/>
              </a:xfrm>
              <a:grpFill/>
            </p:grpSpPr>
            <p:grpSp>
              <p:nvGrpSpPr>
                <p:cNvPr id="1123" name="Group 1012">
                  <a:extLst>
                    <a:ext uri="{FF2B5EF4-FFF2-40B4-BE49-F238E27FC236}">
                      <a16:creationId xmlns:a16="http://schemas.microsoft.com/office/drawing/2014/main" id="{14E64BE7-FD0F-4790-8BB8-40185865999C}"/>
                    </a:ext>
                  </a:extLst>
                </p:cNvPr>
                <p:cNvGrpSpPr>
                  <a:grpSpLocks/>
                </p:cNvGrpSpPr>
                <p:nvPr/>
              </p:nvGrpSpPr>
              <p:grpSpPr bwMode="auto">
                <a:xfrm>
                  <a:off x="3124200" y="1895475"/>
                  <a:ext cx="160019" cy="128396"/>
                  <a:chOff x="3124200" y="1895475"/>
                  <a:chExt cx="160019" cy="128396"/>
                </a:xfrm>
                <a:grpFill/>
              </p:grpSpPr>
              <p:grpSp>
                <p:nvGrpSpPr>
                  <p:cNvPr id="1137" name="Group 1042">
                    <a:extLst>
                      <a:ext uri="{FF2B5EF4-FFF2-40B4-BE49-F238E27FC236}">
                        <a16:creationId xmlns:a16="http://schemas.microsoft.com/office/drawing/2014/main" id="{A150E671-21F8-49F6-B5E1-87A89501DDA5}"/>
                      </a:ext>
                    </a:extLst>
                  </p:cNvPr>
                  <p:cNvGrpSpPr>
                    <a:grpSpLocks/>
                  </p:cNvGrpSpPr>
                  <p:nvPr/>
                </p:nvGrpSpPr>
                <p:grpSpPr bwMode="auto">
                  <a:xfrm>
                    <a:off x="3124200" y="1905000"/>
                    <a:ext cx="45719" cy="118871"/>
                    <a:chOff x="3098006" y="1902619"/>
                    <a:chExt cx="45719" cy="118871"/>
                  </a:xfrm>
                  <a:grpFill/>
                </p:grpSpPr>
                <p:sp>
                  <p:nvSpPr>
                    <p:cNvPr id="1147" name="Oval 1146">
                      <a:extLst>
                        <a:ext uri="{FF2B5EF4-FFF2-40B4-BE49-F238E27FC236}">
                          <a16:creationId xmlns:a16="http://schemas.microsoft.com/office/drawing/2014/main" id="{C69A7EB4-3854-47C0-8E93-9048C3128D40}"/>
                        </a:ext>
                      </a:extLst>
                    </p:cNvPr>
                    <p:cNvSpPr/>
                    <p:nvPr/>
                  </p:nvSpPr>
                  <p:spPr>
                    <a:xfrm>
                      <a:off x="3082092" y="1927584"/>
                      <a:ext cx="41966"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48" name="Straight Connector 1147">
                      <a:extLst>
                        <a:ext uri="{FF2B5EF4-FFF2-40B4-BE49-F238E27FC236}">
                          <a16:creationId xmlns:a16="http://schemas.microsoft.com/office/drawing/2014/main" id="{2BA61936-0622-4E0B-B825-05E2272E3629}"/>
                        </a:ext>
                      </a:extLst>
                    </p:cNvPr>
                    <p:cNvCxnSpPr>
                      <a:stCxn id="1147" idx="4"/>
                    </p:cNvCxnSpPr>
                    <p:nvPr/>
                  </p:nvCxnSpPr>
                  <p:spPr>
                    <a:xfrm>
                      <a:off x="3101494" y="196460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38" name="Group 1043">
                    <a:extLst>
                      <a:ext uri="{FF2B5EF4-FFF2-40B4-BE49-F238E27FC236}">
                        <a16:creationId xmlns:a16="http://schemas.microsoft.com/office/drawing/2014/main" id="{2E8E7104-B0EC-4641-B7E8-3B491D89A089}"/>
                      </a:ext>
                    </a:extLst>
                  </p:cNvPr>
                  <p:cNvGrpSpPr>
                    <a:grpSpLocks/>
                  </p:cNvGrpSpPr>
                  <p:nvPr/>
                </p:nvGrpSpPr>
                <p:grpSpPr bwMode="auto">
                  <a:xfrm>
                    <a:off x="3200400" y="1905000"/>
                    <a:ext cx="45719" cy="118871"/>
                    <a:chOff x="3098006" y="1902619"/>
                    <a:chExt cx="45719" cy="118871"/>
                  </a:xfrm>
                  <a:grpFill/>
                </p:grpSpPr>
                <p:sp>
                  <p:nvSpPr>
                    <p:cNvPr id="1145" name="Oval 1144">
                      <a:extLst>
                        <a:ext uri="{FF2B5EF4-FFF2-40B4-BE49-F238E27FC236}">
                          <a16:creationId xmlns:a16="http://schemas.microsoft.com/office/drawing/2014/main" id="{87E5C54D-F04C-45A5-ADEB-4080FCC31C25}"/>
                        </a:ext>
                      </a:extLst>
                    </p:cNvPr>
                    <p:cNvSpPr/>
                    <p:nvPr/>
                  </p:nvSpPr>
                  <p:spPr>
                    <a:xfrm>
                      <a:off x="3078151" y="1927988"/>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46" name="Straight Connector 1145">
                      <a:extLst>
                        <a:ext uri="{FF2B5EF4-FFF2-40B4-BE49-F238E27FC236}">
                          <a16:creationId xmlns:a16="http://schemas.microsoft.com/office/drawing/2014/main" id="{0538B2D9-B3F3-4378-B1DA-9CDB2F38852B}"/>
                        </a:ext>
                      </a:extLst>
                    </p:cNvPr>
                    <p:cNvCxnSpPr>
                      <a:stCxn id="1145" idx="4"/>
                    </p:cNvCxnSpPr>
                    <p:nvPr/>
                  </p:nvCxnSpPr>
                  <p:spPr>
                    <a:xfrm>
                      <a:off x="3097584" y="1973417"/>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39" name="Group 1044">
                    <a:extLst>
                      <a:ext uri="{FF2B5EF4-FFF2-40B4-BE49-F238E27FC236}">
                        <a16:creationId xmlns:a16="http://schemas.microsoft.com/office/drawing/2014/main" id="{5A50EF81-E2FD-4B43-B017-2FB4A08ED700}"/>
                      </a:ext>
                    </a:extLst>
                  </p:cNvPr>
                  <p:cNvGrpSpPr>
                    <a:grpSpLocks/>
                  </p:cNvGrpSpPr>
                  <p:nvPr/>
                </p:nvGrpSpPr>
                <p:grpSpPr bwMode="auto">
                  <a:xfrm>
                    <a:off x="3162300" y="1895475"/>
                    <a:ext cx="45719" cy="118871"/>
                    <a:chOff x="3098006" y="1902619"/>
                    <a:chExt cx="45719" cy="118871"/>
                  </a:xfrm>
                  <a:grpFill/>
                </p:grpSpPr>
                <p:sp>
                  <p:nvSpPr>
                    <p:cNvPr id="1143" name="Oval 1142">
                      <a:extLst>
                        <a:ext uri="{FF2B5EF4-FFF2-40B4-BE49-F238E27FC236}">
                          <a16:creationId xmlns:a16="http://schemas.microsoft.com/office/drawing/2014/main" id="{4200BC0C-14A4-4501-BFB0-9F4942FFE2C4}"/>
                        </a:ext>
                      </a:extLst>
                    </p:cNvPr>
                    <p:cNvSpPr/>
                    <p:nvPr/>
                  </p:nvSpPr>
                  <p:spPr>
                    <a:xfrm>
                      <a:off x="3097438" y="1917738"/>
                      <a:ext cx="3525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44" name="Straight Connector 1143">
                      <a:extLst>
                        <a:ext uri="{FF2B5EF4-FFF2-40B4-BE49-F238E27FC236}">
                          <a16:creationId xmlns:a16="http://schemas.microsoft.com/office/drawing/2014/main" id="{A4A5371B-371F-45A1-8182-BF4C1F6BFE6B}"/>
                        </a:ext>
                      </a:extLst>
                    </p:cNvPr>
                    <p:cNvCxnSpPr>
                      <a:stCxn id="1143" idx="4"/>
                    </p:cNvCxnSpPr>
                    <p:nvPr/>
                  </p:nvCxnSpPr>
                  <p:spPr>
                    <a:xfrm>
                      <a:off x="3110141" y="1961530"/>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40" name="Group 1045">
                    <a:extLst>
                      <a:ext uri="{FF2B5EF4-FFF2-40B4-BE49-F238E27FC236}">
                        <a16:creationId xmlns:a16="http://schemas.microsoft.com/office/drawing/2014/main" id="{433242CE-CFE3-498D-8FFE-AAF1A1299852}"/>
                      </a:ext>
                    </a:extLst>
                  </p:cNvPr>
                  <p:cNvGrpSpPr>
                    <a:grpSpLocks/>
                  </p:cNvGrpSpPr>
                  <p:nvPr/>
                </p:nvGrpSpPr>
                <p:grpSpPr bwMode="auto">
                  <a:xfrm>
                    <a:off x="3238500" y="1895475"/>
                    <a:ext cx="45719" cy="118871"/>
                    <a:chOff x="3098006" y="1902619"/>
                    <a:chExt cx="45719" cy="118871"/>
                  </a:xfrm>
                  <a:grpFill/>
                </p:grpSpPr>
                <p:sp>
                  <p:nvSpPr>
                    <p:cNvPr id="1141" name="Oval 1140">
                      <a:extLst>
                        <a:ext uri="{FF2B5EF4-FFF2-40B4-BE49-F238E27FC236}">
                          <a16:creationId xmlns:a16="http://schemas.microsoft.com/office/drawing/2014/main" id="{FD208E85-E81E-4AA1-A968-0287A5C3C8FE}"/>
                        </a:ext>
                      </a:extLst>
                    </p:cNvPr>
                    <p:cNvSpPr/>
                    <p:nvPr/>
                  </p:nvSpPr>
                  <p:spPr>
                    <a:xfrm>
                      <a:off x="3086725" y="191818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42" name="Straight Connector 1141">
                      <a:extLst>
                        <a:ext uri="{FF2B5EF4-FFF2-40B4-BE49-F238E27FC236}">
                          <a16:creationId xmlns:a16="http://schemas.microsoft.com/office/drawing/2014/main" id="{EA319514-05D3-443D-A8EC-2423A489050B}"/>
                        </a:ext>
                      </a:extLst>
                    </p:cNvPr>
                    <p:cNvCxnSpPr>
                      <a:stCxn id="1141" idx="4"/>
                    </p:cNvCxnSpPr>
                    <p:nvPr/>
                  </p:nvCxnSpPr>
                  <p:spPr>
                    <a:xfrm>
                      <a:off x="3109500" y="1961905"/>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24" name="Group 1013">
                  <a:extLst>
                    <a:ext uri="{FF2B5EF4-FFF2-40B4-BE49-F238E27FC236}">
                      <a16:creationId xmlns:a16="http://schemas.microsoft.com/office/drawing/2014/main" id="{6180CEE6-9959-4A1F-B9ED-2738BD738432}"/>
                    </a:ext>
                  </a:extLst>
                </p:cNvPr>
                <p:cNvGrpSpPr>
                  <a:grpSpLocks/>
                </p:cNvGrpSpPr>
                <p:nvPr/>
              </p:nvGrpSpPr>
              <p:grpSpPr bwMode="auto">
                <a:xfrm>
                  <a:off x="3276600" y="1905000"/>
                  <a:ext cx="160019" cy="128396"/>
                  <a:chOff x="3124200" y="1895475"/>
                  <a:chExt cx="160019" cy="128396"/>
                </a:xfrm>
                <a:grpFill/>
              </p:grpSpPr>
              <p:grpSp>
                <p:nvGrpSpPr>
                  <p:cNvPr id="1125" name="Group 1014">
                    <a:extLst>
                      <a:ext uri="{FF2B5EF4-FFF2-40B4-BE49-F238E27FC236}">
                        <a16:creationId xmlns:a16="http://schemas.microsoft.com/office/drawing/2014/main" id="{94697D81-FC41-46E2-A94D-959EC63DB93B}"/>
                      </a:ext>
                    </a:extLst>
                  </p:cNvPr>
                  <p:cNvGrpSpPr>
                    <a:grpSpLocks/>
                  </p:cNvGrpSpPr>
                  <p:nvPr/>
                </p:nvGrpSpPr>
                <p:grpSpPr bwMode="auto">
                  <a:xfrm>
                    <a:off x="3124200" y="1905000"/>
                    <a:ext cx="45719" cy="118871"/>
                    <a:chOff x="3098006" y="1902619"/>
                    <a:chExt cx="45719" cy="118871"/>
                  </a:xfrm>
                  <a:grpFill/>
                </p:grpSpPr>
                <p:sp>
                  <p:nvSpPr>
                    <p:cNvPr id="1135" name="Oval 1134">
                      <a:extLst>
                        <a:ext uri="{FF2B5EF4-FFF2-40B4-BE49-F238E27FC236}">
                          <a16:creationId xmlns:a16="http://schemas.microsoft.com/office/drawing/2014/main" id="{DF8EEE89-8DD6-4600-ABFF-78A119C6680E}"/>
                        </a:ext>
                      </a:extLst>
                    </p:cNvPr>
                    <p:cNvSpPr/>
                    <p:nvPr/>
                  </p:nvSpPr>
                  <p:spPr>
                    <a:xfrm>
                      <a:off x="3074152" y="1920534"/>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36" name="Straight Connector 1135">
                      <a:extLst>
                        <a:ext uri="{FF2B5EF4-FFF2-40B4-BE49-F238E27FC236}">
                          <a16:creationId xmlns:a16="http://schemas.microsoft.com/office/drawing/2014/main" id="{DD287ADE-AFA3-4213-9D03-FFD1FB2F863E}"/>
                        </a:ext>
                      </a:extLst>
                    </p:cNvPr>
                    <p:cNvCxnSpPr>
                      <a:stCxn id="1135" idx="4"/>
                    </p:cNvCxnSpPr>
                    <p:nvPr/>
                  </p:nvCxnSpPr>
                  <p:spPr>
                    <a:xfrm>
                      <a:off x="3090228" y="1961023"/>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26" name="Group 1015">
                    <a:extLst>
                      <a:ext uri="{FF2B5EF4-FFF2-40B4-BE49-F238E27FC236}">
                        <a16:creationId xmlns:a16="http://schemas.microsoft.com/office/drawing/2014/main" id="{E4A9382B-0361-4C30-806E-6492CBA915AB}"/>
                      </a:ext>
                    </a:extLst>
                  </p:cNvPr>
                  <p:cNvGrpSpPr>
                    <a:grpSpLocks/>
                  </p:cNvGrpSpPr>
                  <p:nvPr/>
                </p:nvGrpSpPr>
                <p:grpSpPr bwMode="auto">
                  <a:xfrm>
                    <a:off x="3200400" y="1905000"/>
                    <a:ext cx="45719" cy="118871"/>
                    <a:chOff x="3098006" y="1902619"/>
                    <a:chExt cx="45719" cy="118871"/>
                  </a:xfrm>
                  <a:grpFill/>
                </p:grpSpPr>
                <p:sp>
                  <p:nvSpPr>
                    <p:cNvPr id="1133" name="Oval 1132">
                      <a:extLst>
                        <a:ext uri="{FF2B5EF4-FFF2-40B4-BE49-F238E27FC236}">
                          <a16:creationId xmlns:a16="http://schemas.microsoft.com/office/drawing/2014/main" id="{D936213B-EEFD-4CD0-9904-281EC09D7C76}"/>
                        </a:ext>
                      </a:extLst>
                    </p:cNvPr>
                    <p:cNvSpPr/>
                    <p:nvPr/>
                  </p:nvSpPr>
                  <p:spPr>
                    <a:xfrm>
                      <a:off x="3068535" y="1924388"/>
                      <a:ext cx="41966"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34" name="Straight Connector 1133">
                      <a:extLst>
                        <a:ext uri="{FF2B5EF4-FFF2-40B4-BE49-F238E27FC236}">
                          <a16:creationId xmlns:a16="http://schemas.microsoft.com/office/drawing/2014/main" id="{FC0905E1-453E-4D7C-820D-07E292D2647D}"/>
                        </a:ext>
                      </a:extLst>
                    </p:cNvPr>
                    <p:cNvCxnSpPr>
                      <a:stCxn id="1133" idx="4"/>
                    </p:cNvCxnSpPr>
                    <p:nvPr/>
                  </p:nvCxnSpPr>
                  <p:spPr>
                    <a:xfrm>
                      <a:off x="3087967" y="1966456"/>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27" name="Group 1016">
                    <a:extLst>
                      <a:ext uri="{FF2B5EF4-FFF2-40B4-BE49-F238E27FC236}">
                        <a16:creationId xmlns:a16="http://schemas.microsoft.com/office/drawing/2014/main" id="{D0B7A96E-EE67-4E54-A4B3-F0DF9C6A73BA}"/>
                      </a:ext>
                    </a:extLst>
                  </p:cNvPr>
                  <p:cNvGrpSpPr>
                    <a:grpSpLocks/>
                  </p:cNvGrpSpPr>
                  <p:nvPr/>
                </p:nvGrpSpPr>
                <p:grpSpPr bwMode="auto">
                  <a:xfrm>
                    <a:off x="3162300" y="1895475"/>
                    <a:ext cx="45719" cy="118871"/>
                    <a:chOff x="3098006" y="1902619"/>
                    <a:chExt cx="45719" cy="118871"/>
                  </a:xfrm>
                  <a:grpFill/>
                </p:grpSpPr>
                <p:sp>
                  <p:nvSpPr>
                    <p:cNvPr id="1131" name="Oval 1130">
                      <a:extLst>
                        <a:ext uri="{FF2B5EF4-FFF2-40B4-BE49-F238E27FC236}">
                          <a16:creationId xmlns:a16="http://schemas.microsoft.com/office/drawing/2014/main" id="{C9E5791F-02DB-449E-B7DF-52A5D38C9CB1}"/>
                        </a:ext>
                      </a:extLst>
                    </p:cNvPr>
                    <p:cNvSpPr/>
                    <p:nvPr/>
                  </p:nvSpPr>
                  <p:spPr>
                    <a:xfrm>
                      <a:off x="3086142" y="1915761"/>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32" name="Straight Connector 1131">
                      <a:extLst>
                        <a:ext uri="{FF2B5EF4-FFF2-40B4-BE49-F238E27FC236}">
                          <a16:creationId xmlns:a16="http://schemas.microsoft.com/office/drawing/2014/main" id="{6E166FD7-3253-45EA-9B9C-A43003F69E24}"/>
                        </a:ext>
                      </a:extLst>
                    </p:cNvPr>
                    <p:cNvCxnSpPr>
                      <a:stCxn id="1131" idx="4"/>
                    </p:cNvCxnSpPr>
                    <p:nvPr/>
                  </p:nvCxnSpPr>
                  <p:spPr>
                    <a:xfrm>
                      <a:off x="3098889" y="1957945"/>
                      <a:ext cx="1679"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28" name="Group 1017">
                    <a:extLst>
                      <a:ext uri="{FF2B5EF4-FFF2-40B4-BE49-F238E27FC236}">
                        <a16:creationId xmlns:a16="http://schemas.microsoft.com/office/drawing/2014/main" id="{4586ADB9-16E6-48DB-B8AF-730B682E3C96}"/>
                      </a:ext>
                    </a:extLst>
                  </p:cNvPr>
                  <p:cNvGrpSpPr>
                    <a:grpSpLocks/>
                  </p:cNvGrpSpPr>
                  <p:nvPr/>
                </p:nvGrpSpPr>
                <p:grpSpPr bwMode="auto">
                  <a:xfrm>
                    <a:off x="3238500" y="1895475"/>
                    <a:ext cx="45719" cy="118871"/>
                    <a:chOff x="3098006" y="1902619"/>
                    <a:chExt cx="45719" cy="118871"/>
                  </a:xfrm>
                  <a:grpFill/>
                </p:grpSpPr>
                <p:sp>
                  <p:nvSpPr>
                    <p:cNvPr id="1129" name="Oval 1128">
                      <a:extLst>
                        <a:ext uri="{FF2B5EF4-FFF2-40B4-BE49-F238E27FC236}">
                          <a16:creationId xmlns:a16="http://schemas.microsoft.com/office/drawing/2014/main" id="{9B073D0C-272A-4CAA-81B4-43E078F4CBFA}"/>
                        </a:ext>
                      </a:extLst>
                    </p:cNvPr>
                    <p:cNvSpPr/>
                    <p:nvPr/>
                  </p:nvSpPr>
                  <p:spPr>
                    <a:xfrm>
                      <a:off x="3082202" y="1916208"/>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30" name="Straight Connector 1129">
                      <a:extLst>
                        <a:ext uri="{FF2B5EF4-FFF2-40B4-BE49-F238E27FC236}">
                          <a16:creationId xmlns:a16="http://schemas.microsoft.com/office/drawing/2014/main" id="{ACB4BBC6-F2C7-4B6A-9DB3-632656572426}"/>
                        </a:ext>
                      </a:extLst>
                    </p:cNvPr>
                    <p:cNvCxnSpPr>
                      <a:stCxn id="1129" idx="4"/>
                    </p:cNvCxnSpPr>
                    <p:nvPr/>
                  </p:nvCxnSpPr>
                  <p:spPr>
                    <a:xfrm>
                      <a:off x="3098248" y="196000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8" name="Group 877">
                <a:extLst>
                  <a:ext uri="{FF2B5EF4-FFF2-40B4-BE49-F238E27FC236}">
                    <a16:creationId xmlns:a16="http://schemas.microsoft.com/office/drawing/2014/main" id="{7EFC37D9-656A-43FC-8DC0-0B5573629D06}"/>
                  </a:ext>
                </a:extLst>
              </p:cNvPr>
              <p:cNvGrpSpPr>
                <a:grpSpLocks/>
              </p:cNvGrpSpPr>
              <p:nvPr/>
            </p:nvGrpSpPr>
            <p:grpSpPr bwMode="auto">
              <a:xfrm>
                <a:off x="6510588" y="1867477"/>
                <a:ext cx="312419" cy="137921"/>
                <a:chOff x="3124200" y="1895475"/>
                <a:chExt cx="312419" cy="137921"/>
              </a:xfrm>
              <a:grpFill/>
            </p:grpSpPr>
            <p:grpSp>
              <p:nvGrpSpPr>
                <p:cNvPr id="1097" name="Group 986">
                  <a:extLst>
                    <a:ext uri="{FF2B5EF4-FFF2-40B4-BE49-F238E27FC236}">
                      <a16:creationId xmlns:a16="http://schemas.microsoft.com/office/drawing/2014/main" id="{AF47A457-3B13-43C1-AC70-DF8C0433F1DC}"/>
                    </a:ext>
                  </a:extLst>
                </p:cNvPr>
                <p:cNvGrpSpPr>
                  <a:grpSpLocks/>
                </p:cNvGrpSpPr>
                <p:nvPr/>
              </p:nvGrpSpPr>
              <p:grpSpPr bwMode="auto">
                <a:xfrm>
                  <a:off x="3124200" y="1895475"/>
                  <a:ext cx="160019" cy="128396"/>
                  <a:chOff x="3124200" y="1895475"/>
                  <a:chExt cx="160019" cy="128396"/>
                </a:xfrm>
                <a:grpFill/>
              </p:grpSpPr>
              <p:grpSp>
                <p:nvGrpSpPr>
                  <p:cNvPr id="1111" name="Group 1000">
                    <a:extLst>
                      <a:ext uri="{FF2B5EF4-FFF2-40B4-BE49-F238E27FC236}">
                        <a16:creationId xmlns:a16="http://schemas.microsoft.com/office/drawing/2014/main" id="{A426D092-585B-4CF2-A6B7-07F073429AD2}"/>
                      </a:ext>
                    </a:extLst>
                  </p:cNvPr>
                  <p:cNvGrpSpPr>
                    <a:grpSpLocks/>
                  </p:cNvGrpSpPr>
                  <p:nvPr/>
                </p:nvGrpSpPr>
                <p:grpSpPr bwMode="auto">
                  <a:xfrm>
                    <a:off x="3124200" y="1905000"/>
                    <a:ext cx="45719" cy="118871"/>
                    <a:chOff x="3098006" y="1902619"/>
                    <a:chExt cx="45719" cy="118871"/>
                  </a:xfrm>
                  <a:grpFill/>
                </p:grpSpPr>
                <p:sp>
                  <p:nvSpPr>
                    <p:cNvPr id="1121" name="Oval 1120">
                      <a:extLst>
                        <a:ext uri="{FF2B5EF4-FFF2-40B4-BE49-F238E27FC236}">
                          <a16:creationId xmlns:a16="http://schemas.microsoft.com/office/drawing/2014/main" id="{CCD84C1B-753D-492D-B41A-D509A601D265}"/>
                        </a:ext>
                      </a:extLst>
                    </p:cNvPr>
                    <p:cNvSpPr/>
                    <p:nvPr/>
                  </p:nvSpPr>
                  <p:spPr>
                    <a:xfrm>
                      <a:off x="3083916" y="1936348"/>
                      <a:ext cx="40288" cy="35306"/>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22" name="Straight Connector 1121">
                      <a:extLst>
                        <a:ext uri="{FF2B5EF4-FFF2-40B4-BE49-F238E27FC236}">
                          <a16:creationId xmlns:a16="http://schemas.microsoft.com/office/drawing/2014/main" id="{7B957791-BC11-4CF4-8BCB-4E641B6546AD}"/>
                        </a:ext>
                      </a:extLst>
                    </p:cNvPr>
                    <p:cNvCxnSpPr>
                      <a:stCxn id="1121" idx="4"/>
                    </p:cNvCxnSpPr>
                    <p:nvPr/>
                  </p:nvCxnSpPr>
                  <p:spPr>
                    <a:xfrm>
                      <a:off x="3099859" y="197005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12" name="Group 1001">
                    <a:extLst>
                      <a:ext uri="{FF2B5EF4-FFF2-40B4-BE49-F238E27FC236}">
                        <a16:creationId xmlns:a16="http://schemas.microsoft.com/office/drawing/2014/main" id="{29EF14CD-5236-4380-BF3C-946A1EE4AE75}"/>
                      </a:ext>
                    </a:extLst>
                  </p:cNvPr>
                  <p:cNvGrpSpPr>
                    <a:grpSpLocks/>
                  </p:cNvGrpSpPr>
                  <p:nvPr/>
                </p:nvGrpSpPr>
                <p:grpSpPr bwMode="auto">
                  <a:xfrm>
                    <a:off x="3200400" y="1905000"/>
                    <a:ext cx="45719" cy="118871"/>
                    <a:chOff x="3098006" y="1902619"/>
                    <a:chExt cx="45719" cy="118871"/>
                  </a:xfrm>
                  <a:grpFill/>
                </p:grpSpPr>
                <p:sp>
                  <p:nvSpPr>
                    <p:cNvPr id="1119" name="Oval 1118">
                      <a:extLst>
                        <a:ext uri="{FF2B5EF4-FFF2-40B4-BE49-F238E27FC236}">
                          <a16:creationId xmlns:a16="http://schemas.microsoft.com/office/drawing/2014/main" id="{4C2F9A7D-9F19-4089-AA01-42F222D31094}"/>
                        </a:ext>
                      </a:extLst>
                    </p:cNvPr>
                    <p:cNvSpPr/>
                    <p:nvPr/>
                  </p:nvSpPr>
                  <p:spPr>
                    <a:xfrm>
                      <a:off x="3078253" y="1936752"/>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20" name="Straight Connector 1119">
                      <a:extLst>
                        <a:ext uri="{FF2B5EF4-FFF2-40B4-BE49-F238E27FC236}">
                          <a16:creationId xmlns:a16="http://schemas.microsoft.com/office/drawing/2014/main" id="{9D57A151-1110-4034-ABEF-9774414ACAA3}"/>
                        </a:ext>
                      </a:extLst>
                    </p:cNvPr>
                    <p:cNvCxnSpPr>
                      <a:stCxn id="1119" idx="4"/>
                    </p:cNvCxnSpPr>
                    <p:nvPr/>
                  </p:nvCxnSpPr>
                  <p:spPr>
                    <a:xfrm>
                      <a:off x="3099233" y="197209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13" name="Group 1002">
                    <a:extLst>
                      <a:ext uri="{FF2B5EF4-FFF2-40B4-BE49-F238E27FC236}">
                        <a16:creationId xmlns:a16="http://schemas.microsoft.com/office/drawing/2014/main" id="{CBA9DE88-5D2C-4C06-B643-889C955A8960}"/>
                      </a:ext>
                    </a:extLst>
                  </p:cNvPr>
                  <p:cNvGrpSpPr>
                    <a:grpSpLocks/>
                  </p:cNvGrpSpPr>
                  <p:nvPr/>
                </p:nvGrpSpPr>
                <p:grpSpPr bwMode="auto">
                  <a:xfrm>
                    <a:off x="3162300" y="1895475"/>
                    <a:ext cx="45719" cy="118871"/>
                    <a:chOff x="3098006" y="1902619"/>
                    <a:chExt cx="45719" cy="118871"/>
                  </a:xfrm>
                  <a:grpFill/>
                </p:grpSpPr>
                <p:sp>
                  <p:nvSpPr>
                    <p:cNvPr id="1117" name="Oval 1116">
                      <a:extLst>
                        <a:ext uri="{FF2B5EF4-FFF2-40B4-BE49-F238E27FC236}">
                          <a16:creationId xmlns:a16="http://schemas.microsoft.com/office/drawing/2014/main" id="{77ACBED6-F545-4A8A-B487-EFB62977495D}"/>
                        </a:ext>
                      </a:extLst>
                    </p:cNvPr>
                    <p:cNvSpPr/>
                    <p:nvPr/>
                  </p:nvSpPr>
                  <p:spPr>
                    <a:xfrm>
                      <a:off x="3095831" y="1924821"/>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18" name="Straight Connector 1117">
                      <a:extLst>
                        <a:ext uri="{FF2B5EF4-FFF2-40B4-BE49-F238E27FC236}">
                          <a16:creationId xmlns:a16="http://schemas.microsoft.com/office/drawing/2014/main" id="{B475707F-408F-4216-8372-0F4CC460211C}"/>
                        </a:ext>
                      </a:extLst>
                    </p:cNvPr>
                    <p:cNvCxnSpPr>
                      <a:stCxn id="1117" idx="4"/>
                    </p:cNvCxnSpPr>
                    <p:nvPr/>
                  </p:nvCxnSpPr>
                  <p:spPr>
                    <a:xfrm>
                      <a:off x="3110126" y="196023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14" name="Group 1003">
                    <a:extLst>
                      <a:ext uri="{FF2B5EF4-FFF2-40B4-BE49-F238E27FC236}">
                        <a16:creationId xmlns:a16="http://schemas.microsoft.com/office/drawing/2014/main" id="{CC10874F-E1ED-4923-8F6C-0F943CD7505F}"/>
                      </a:ext>
                    </a:extLst>
                  </p:cNvPr>
                  <p:cNvGrpSpPr>
                    <a:grpSpLocks/>
                  </p:cNvGrpSpPr>
                  <p:nvPr/>
                </p:nvGrpSpPr>
                <p:grpSpPr bwMode="auto">
                  <a:xfrm>
                    <a:off x="3238500" y="1895475"/>
                    <a:ext cx="45719" cy="118871"/>
                    <a:chOff x="3098006" y="1902619"/>
                    <a:chExt cx="45719" cy="118871"/>
                  </a:xfrm>
                  <a:grpFill/>
                </p:grpSpPr>
                <p:sp>
                  <p:nvSpPr>
                    <p:cNvPr id="1115" name="Oval 1114">
                      <a:extLst>
                        <a:ext uri="{FF2B5EF4-FFF2-40B4-BE49-F238E27FC236}">
                          <a16:creationId xmlns:a16="http://schemas.microsoft.com/office/drawing/2014/main" id="{DC17185F-425F-4908-93C2-7C39677B7C27}"/>
                        </a:ext>
                      </a:extLst>
                    </p:cNvPr>
                    <p:cNvSpPr/>
                    <p:nvPr/>
                  </p:nvSpPr>
                  <p:spPr>
                    <a:xfrm>
                      <a:off x="3088548" y="1926921"/>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16" name="Straight Connector 1115">
                      <a:extLst>
                        <a:ext uri="{FF2B5EF4-FFF2-40B4-BE49-F238E27FC236}">
                          <a16:creationId xmlns:a16="http://schemas.microsoft.com/office/drawing/2014/main" id="{56C75C48-858A-4C40-8767-58E2F7A82F7A}"/>
                        </a:ext>
                      </a:extLst>
                    </p:cNvPr>
                    <p:cNvCxnSpPr>
                      <a:stCxn id="1115" idx="4"/>
                    </p:cNvCxnSpPr>
                    <p:nvPr/>
                  </p:nvCxnSpPr>
                  <p:spPr>
                    <a:xfrm>
                      <a:off x="3109601" y="1967322"/>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98" name="Group 987">
                  <a:extLst>
                    <a:ext uri="{FF2B5EF4-FFF2-40B4-BE49-F238E27FC236}">
                      <a16:creationId xmlns:a16="http://schemas.microsoft.com/office/drawing/2014/main" id="{181DAD99-1607-45DD-93B0-777C987C436B}"/>
                    </a:ext>
                  </a:extLst>
                </p:cNvPr>
                <p:cNvGrpSpPr>
                  <a:grpSpLocks/>
                </p:cNvGrpSpPr>
                <p:nvPr/>
              </p:nvGrpSpPr>
              <p:grpSpPr bwMode="auto">
                <a:xfrm>
                  <a:off x="3276600" y="1905000"/>
                  <a:ext cx="160019" cy="128396"/>
                  <a:chOff x="3124200" y="1895475"/>
                  <a:chExt cx="160019" cy="128396"/>
                </a:xfrm>
                <a:grpFill/>
              </p:grpSpPr>
              <p:grpSp>
                <p:nvGrpSpPr>
                  <p:cNvPr id="1099" name="Group 988">
                    <a:extLst>
                      <a:ext uri="{FF2B5EF4-FFF2-40B4-BE49-F238E27FC236}">
                        <a16:creationId xmlns:a16="http://schemas.microsoft.com/office/drawing/2014/main" id="{03B5CAD3-7749-4453-A901-4CD7AE5485F8}"/>
                      </a:ext>
                    </a:extLst>
                  </p:cNvPr>
                  <p:cNvGrpSpPr>
                    <a:grpSpLocks/>
                  </p:cNvGrpSpPr>
                  <p:nvPr/>
                </p:nvGrpSpPr>
                <p:grpSpPr bwMode="auto">
                  <a:xfrm>
                    <a:off x="3124200" y="1905000"/>
                    <a:ext cx="45719" cy="118871"/>
                    <a:chOff x="3098006" y="1902619"/>
                    <a:chExt cx="45719" cy="118871"/>
                  </a:xfrm>
                  <a:grpFill/>
                </p:grpSpPr>
                <p:sp>
                  <p:nvSpPr>
                    <p:cNvPr id="1109" name="Oval 1108">
                      <a:extLst>
                        <a:ext uri="{FF2B5EF4-FFF2-40B4-BE49-F238E27FC236}">
                          <a16:creationId xmlns:a16="http://schemas.microsoft.com/office/drawing/2014/main" id="{669A9295-E961-4321-87EF-6FE349AFECC8}"/>
                        </a:ext>
                      </a:extLst>
                    </p:cNvPr>
                    <p:cNvSpPr/>
                    <p:nvPr/>
                  </p:nvSpPr>
                  <p:spPr>
                    <a:xfrm>
                      <a:off x="3074327" y="1931009"/>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10" name="Straight Connector 1109">
                      <a:extLst>
                        <a:ext uri="{FF2B5EF4-FFF2-40B4-BE49-F238E27FC236}">
                          <a16:creationId xmlns:a16="http://schemas.microsoft.com/office/drawing/2014/main" id="{4E3A77D2-64BF-4AF5-BC00-AF157BCFEE93}"/>
                        </a:ext>
                      </a:extLst>
                    </p:cNvPr>
                    <p:cNvCxnSpPr>
                      <a:stCxn id="1109" idx="4"/>
                    </p:cNvCxnSpPr>
                    <p:nvPr/>
                  </p:nvCxnSpPr>
                  <p:spPr>
                    <a:xfrm>
                      <a:off x="3088607" y="1968150"/>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00" name="Group 989">
                    <a:extLst>
                      <a:ext uri="{FF2B5EF4-FFF2-40B4-BE49-F238E27FC236}">
                        <a16:creationId xmlns:a16="http://schemas.microsoft.com/office/drawing/2014/main" id="{BCE18E2C-3C13-4BA0-8D1F-7883D6B38D50}"/>
                      </a:ext>
                    </a:extLst>
                  </p:cNvPr>
                  <p:cNvGrpSpPr>
                    <a:grpSpLocks/>
                  </p:cNvGrpSpPr>
                  <p:nvPr/>
                </p:nvGrpSpPr>
                <p:grpSpPr bwMode="auto">
                  <a:xfrm>
                    <a:off x="3200400" y="1905000"/>
                    <a:ext cx="45719" cy="118871"/>
                    <a:chOff x="3098006" y="1902619"/>
                    <a:chExt cx="45719" cy="118871"/>
                  </a:xfrm>
                  <a:grpFill/>
                </p:grpSpPr>
                <p:sp>
                  <p:nvSpPr>
                    <p:cNvPr id="1107" name="Oval 1106">
                      <a:extLst>
                        <a:ext uri="{FF2B5EF4-FFF2-40B4-BE49-F238E27FC236}">
                          <a16:creationId xmlns:a16="http://schemas.microsoft.com/office/drawing/2014/main" id="{A773D277-1D46-462A-894E-4CD7947566A2}"/>
                        </a:ext>
                      </a:extLst>
                    </p:cNvPr>
                    <p:cNvSpPr/>
                    <p:nvPr/>
                  </p:nvSpPr>
                  <p:spPr>
                    <a:xfrm>
                      <a:off x="3070344" y="193313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08" name="Straight Connector 1107">
                      <a:extLst>
                        <a:ext uri="{FF2B5EF4-FFF2-40B4-BE49-F238E27FC236}">
                          <a16:creationId xmlns:a16="http://schemas.microsoft.com/office/drawing/2014/main" id="{D898DF5B-5138-48D3-909A-ADCE96E56F58}"/>
                        </a:ext>
                      </a:extLst>
                    </p:cNvPr>
                    <p:cNvCxnSpPr>
                      <a:stCxn id="1107" idx="4"/>
                    </p:cNvCxnSpPr>
                    <p:nvPr/>
                  </p:nvCxnSpPr>
                  <p:spPr>
                    <a:xfrm>
                      <a:off x="3087981" y="1968510"/>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01" name="Group 990">
                    <a:extLst>
                      <a:ext uri="{FF2B5EF4-FFF2-40B4-BE49-F238E27FC236}">
                        <a16:creationId xmlns:a16="http://schemas.microsoft.com/office/drawing/2014/main" id="{D2E46D76-110E-45D3-8238-E9B303B2C9F0}"/>
                      </a:ext>
                    </a:extLst>
                  </p:cNvPr>
                  <p:cNvGrpSpPr>
                    <a:grpSpLocks/>
                  </p:cNvGrpSpPr>
                  <p:nvPr/>
                </p:nvGrpSpPr>
                <p:grpSpPr bwMode="auto">
                  <a:xfrm>
                    <a:off x="3162300" y="1895475"/>
                    <a:ext cx="45719" cy="118871"/>
                    <a:chOff x="3098006" y="1902619"/>
                    <a:chExt cx="45719" cy="118871"/>
                  </a:xfrm>
                  <a:grpFill/>
                </p:grpSpPr>
                <p:sp>
                  <p:nvSpPr>
                    <p:cNvPr id="1105" name="Oval 1104">
                      <a:extLst>
                        <a:ext uri="{FF2B5EF4-FFF2-40B4-BE49-F238E27FC236}">
                          <a16:creationId xmlns:a16="http://schemas.microsoft.com/office/drawing/2014/main" id="{A2966360-3344-47EA-A93D-281EDA2269FC}"/>
                        </a:ext>
                      </a:extLst>
                    </p:cNvPr>
                    <p:cNvSpPr/>
                    <p:nvPr/>
                  </p:nvSpPr>
                  <p:spPr>
                    <a:xfrm>
                      <a:off x="3086286" y="1924524"/>
                      <a:ext cx="45325"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06" name="Straight Connector 1105">
                      <a:extLst>
                        <a:ext uri="{FF2B5EF4-FFF2-40B4-BE49-F238E27FC236}">
                          <a16:creationId xmlns:a16="http://schemas.microsoft.com/office/drawing/2014/main" id="{08859E84-8C6B-49EC-A984-9DB406FE2C76}"/>
                        </a:ext>
                      </a:extLst>
                    </p:cNvPr>
                    <p:cNvCxnSpPr>
                      <a:stCxn id="1105" idx="4"/>
                    </p:cNvCxnSpPr>
                    <p:nvPr/>
                  </p:nvCxnSpPr>
                  <p:spPr>
                    <a:xfrm>
                      <a:off x="3098889" y="196001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02" name="Group 991">
                    <a:extLst>
                      <a:ext uri="{FF2B5EF4-FFF2-40B4-BE49-F238E27FC236}">
                        <a16:creationId xmlns:a16="http://schemas.microsoft.com/office/drawing/2014/main" id="{0C120CA1-E0A5-4AF1-AA16-B6532363B33A}"/>
                      </a:ext>
                    </a:extLst>
                  </p:cNvPr>
                  <p:cNvGrpSpPr>
                    <a:grpSpLocks/>
                  </p:cNvGrpSpPr>
                  <p:nvPr/>
                </p:nvGrpSpPr>
                <p:grpSpPr bwMode="auto">
                  <a:xfrm>
                    <a:off x="3238500" y="1895475"/>
                    <a:ext cx="45719" cy="118871"/>
                    <a:chOff x="3098006" y="1902619"/>
                    <a:chExt cx="45719" cy="118871"/>
                  </a:xfrm>
                  <a:grpFill/>
                </p:grpSpPr>
                <p:sp>
                  <p:nvSpPr>
                    <p:cNvPr id="1103" name="Oval 1102">
                      <a:extLst>
                        <a:ext uri="{FF2B5EF4-FFF2-40B4-BE49-F238E27FC236}">
                          <a16:creationId xmlns:a16="http://schemas.microsoft.com/office/drawing/2014/main" id="{8656461D-CCEA-40FD-85BD-66A633B28DBA}"/>
                        </a:ext>
                      </a:extLst>
                    </p:cNvPr>
                    <p:cNvSpPr/>
                    <p:nvPr/>
                  </p:nvSpPr>
                  <p:spPr>
                    <a:xfrm>
                      <a:off x="3085660" y="1924944"/>
                      <a:ext cx="38609"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104" name="Straight Connector 1103">
                      <a:extLst>
                        <a:ext uri="{FF2B5EF4-FFF2-40B4-BE49-F238E27FC236}">
                          <a16:creationId xmlns:a16="http://schemas.microsoft.com/office/drawing/2014/main" id="{AA34479A-53B3-4A14-AC28-ED6999CD971B}"/>
                        </a:ext>
                      </a:extLst>
                    </p:cNvPr>
                    <p:cNvCxnSpPr>
                      <a:stCxn id="1103" idx="4"/>
                    </p:cNvCxnSpPr>
                    <p:nvPr/>
                  </p:nvCxnSpPr>
                  <p:spPr>
                    <a:xfrm>
                      <a:off x="3098305" y="196205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89" name="Group 878">
                <a:extLst>
                  <a:ext uri="{FF2B5EF4-FFF2-40B4-BE49-F238E27FC236}">
                    <a16:creationId xmlns:a16="http://schemas.microsoft.com/office/drawing/2014/main" id="{4E86AFF6-3EDB-4A94-8448-B16DCB60F49C}"/>
                  </a:ext>
                </a:extLst>
              </p:cNvPr>
              <p:cNvGrpSpPr>
                <a:grpSpLocks/>
              </p:cNvGrpSpPr>
              <p:nvPr/>
            </p:nvGrpSpPr>
            <p:grpSpPr bwMode="auto">
              <a:xfrm>
                <a:off x="6824914" y="1865095"/>
                <a:ext cx="312419" cy="137921"/>
                <a:chOff x="3124200" y="1895475"/>
                <a:chExt cx="312419" cy="137921"/>
              </a:xfrm>
              <a:grpFill/>
            </p:grpSpPr>
            <p:grpSp>
              <p:nvGrpSpPr>
                <p:cNvPr id="1071" name="Group 960">
                  <a:extLst>
                    <a:ext uri="{FF2B5EF4-FFF2-40B4-BE49-F238E27FC236}">
                      <a16:creationId xmlns:a16="http://schemas.microsoft.com/office/drawing/2014/main" id="{285559DF-503E-46EA-BB93-ED0B4361D42F}"/>
                    </a:ext>
                  </a:extLst>
                </p:cNvPr>
                <p:cNvGrpSpPr>
                  <a:grpSpLocks/>
                </p:cNvGrpSpPr>
                <p:nvPr/>
              </p:nvGrpSpPr>
              <p:grpSpPr bwMode="auto">
                <a:xfrm>
                  <a:off x="3124200" y="1895475"/>
                  <a:ext cx="160019" cy="128396"/>
                  <a:chOff x="3124200" y="1895475"/>
                  <a:chExt cx="160019" cy="128396"/>
                </a:xfrm>
                <a:grpFill/>
              </p:grpSpPr>
              <p:grpSp>
                <p:nvGrpSpPr>
                  <p:cNvPr id="1085" name="Group 974">
                    <a:extLst>
                      <a:ext uri="{FF2B5EF4-FFF2-40B4-BE49-F238E27FC236}">
                        <a16:creationId xmlns:a16="http://schemas.microsoft.com/office/drawing/2014/main" id="{745FE141-8A35-4AF3-82E9-9EDF719488D5}"/>
                      </a:ext>
                    </a:extLst>
                  </p:cNvPr>
                  <p:cNvGrpSpPr>
                    <a:grpSpLocks/>
                  </p:cNvGrpSpPr>
                  <p:nvPr/>
                </p:nvGrpSpPr>
                <p:grpSpPr bwMode="auto">
                  <a:xfrm>
                    <a:off x="3124200" y="1905000"/>
                    <a:ext cx="45719" cy="118871"/>
                    <a:chOff x="3098006" y="1902619"/>
                    <a:chExt cx="45719" cy="118871"/>
                  </a:xfrm>
                  <a:grpFill/>
                </p:grpSpPr>
                <p:sp>
                  <p:nvSpPr>
                    <p:cNvPr id="1095" name="Oval 1094">
                      <a:extLst>
                        <a:ext uri="{FF2B5EF4-FFF2-40B4-BE49-F238E27FC236}">
                          <a16:creationId xmlns:a16="http://schemas.microsoft.com/office/drawing/2014/main" id="{4066389B-F944-4EAD-815A-A0570DDA021D}"/>
                        </a:ext>
                      </a:extLst>
                    </p:cNvPr>
                    <p:cNvSpPr/>
                    <p:nvPr/>
                  </p:nvSpPr>
                  <p:spPr>
                    <a:xfrm>
                      <a:off x="3078418" y="1928244"/>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96" name="Straight Connector 1095">
                      <a:extLst>
                        <a:ext uri="{FF2B5EF4-FFF2-40B4-BE49-F238E27FC236}">
                          <a16:creationId xmlns:a16="http://schemas.microsoft.com/office/drawing/2014/main" id="{A2D86471-1FCD-4492-A012-7B1B9C42B0AE}"/>
                        </a:ext>
                      </a:extLst>
                    </p:cNvPr>
                    <p:cNvCxnSpPr>
                      <a:stCxn id="1095" idx="4"/>
                    </p:cNvCxnSpPr>
                    <p:nvPr/>
                  </p:nvCxnSpPr>
                  <p:spPr>
                    <a:xfrm>
                      <a:off x="3099500" y="1971992"/>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6" name="Group 975">
                    <a:extLst>
                      <a:ext uri="{FF2B5EF4-FFF2-40B4-BE49-F238E27FC236}">
                        <a16:creationId xmlns:a16="http://schemas.microsoft.com/office/drawing/2014/main" id="{D1AEF102-078F-4F07-B073-943265E73BBA}"/>
                      </a:ext>
                    </a:extLst>
                  </p:cNvPr>
                  <p:cNvGrpSpPr>
                    <a:grpSpLocks/>
                  </p:cNvGrpSpPr>
                  <p:nvPr/>
                </p:nvGrpSpPr>
                <p:grpSpPr bwMode="auto">
                  <a:xfrm>
                    <a:off x="3200400" y="1905000"/>
                    <a:ext cx="45719" cy="118871"/>
                    <a:chOff x="3098006" y="1902619"/>
                    <a:chExt cx="45719" cy="118871"/>
                  </a:xfrm>
                  <a:grpFill/>
                </p:grpSpPr>
                <p:sp>
                  <p:nvSpPr>
                    <p:cNvPr id="1093" name="Oval 1092">
                      <a:extLst>
                        <a:ext uri="{FF2B5EF4-FFF2-40B4-BE49-F238E27FC236}">
                          <a16:creationId xmlns:a16="http://schemas.microsoft.com/office/drawing/2014/main" id="{F5D013D9-181A-43E2-86A9-E7604E400854}"/>
                        </a:ext>
                      </a:extLst>
                    </p:cNvPr>
                    <p:cNvSpPr/>
                    <p:nvPr/>
                  </p:nvSpPr>
                  <p:spPr>
                    <a:xfrm>
                      <a:off x="3077776" y="192860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94" name="Straight Connector 1093">
                      <a:extLst>
                        <a:ext uri="{FF2B5EF4-FFF2-40B4-BE49-F238E27FC236}">
                          <a16:creationId xmlns:a16="http://schemas.microsoft.com/office/drawing/2014/main" id="{CC9FA916-BD9B-4EB3-9505-221464524686}"/>
                        </a:ext>
                      </a:extLst>
                    </p:cNvPr>
                    <p:cNvCxnSpPr>
                      <a:stCxn id="1093" idx="4"/>
                    </p:cNvCxnSpPr>
                    <p:nvPr/>
                  </p:nvCxnSpPr>
                  <p:spPr>
                    <a:xfrm>
                      <a:off x="3093882" y="197244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7" name="Group 976">
                    <a:extLst>
                      <a:ext uri="{FF2B5EF4-FFF2-40B4-BE49-F238E27FC236}">
                        <a16:creationId xmlns:a16="http://schemas.microsoft.com/office/drawing/2014/main" id="{9473B8C6-7198-46DE-915B-D71CFF40E9BF}"/>
                      </a:ext>
                    </a:extLst>
                  </p:cNvPr>
                  <p:cNvGrpSpPr>
                    <a:grpSpLocks/>
                  </p:cNvGrpSpPr>
                  <p:nvPr/>
                </p:nvGrpSpPr>
                <p:grpSpPr bwMode="auto">
                  <a:xfrm>
                    <a:off x="3162300" y="1895475"/>
                    <a:ext cx="45719" cy="118871"/>
                    <a:chOff x="3098006" y="1902619"/>
                    <a:chExt cx="45719" cy="118871"/>
                  </a:xfrm>
                  <a:grpFill/>
                </p:grpSpPr>
                <p:sp>
                  <p:nvSpPr>
                    <p:cNvPr id="1091" name="Oval 1090">
                      <a:extLst>
                        <a:ext uri="{FF2B5EF4-FFF2-40B4-BE49-F238E27FC236}">
                          <a16:creationId xmlns:a16="http://schemas.microsoft.com/office/drawing/2014/main" id="{7EA2F0DD-8CD7-4C1D-B667-0E3255FCBAEF}"/>
                        </a:ext>
                      </a:extLst>
                    </p:cNvPr>
                    <p:cNvSpPr/>
                    <p:nvPr/>
                  </p:nvSpPr>
                  <p:spPr>
                    <a:xfrm>
                      <a:off x="3088670" y="1918413"/>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92" name="Straight Connector 1091">
                      <a:extLst>
                        <a:ext uri="{FF2B5EF4-FFF2-40B4-BE49-F238E27FC236}">
                          <a16:creationId xmlns:a16="http://schemas.microsoft.com/office/drawing/2014/main" id="{EAEE791D-2341-4429-827A-83A873337110}"/>
                        </a:ext>
                      </a:extLst>
                    </p:cNvPr>
                    <p:cNvCxnSpPr>
                      <a:stCxn id="1091" idx="4"/>
                    </p:cNvCxnSpPr>
                    <p:nvPr/>
                  </p:nvCxnSpPr>
                  <p:spPr>
                    <a:xfrm>
                      <a:off x="3109810" y="196217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8" name="Group 977">
                    <a:extLst>
                      <a:ext uri="{FF2B5EF4-FFF2-40B4-BE49-F238E27FC236}">
                        <a16:creationId xmlns:a16="http://schemas.microsoft.com/office/drawing/2014/main" id="{A1D53043-6493-496B-83A8-A89CD07CAFB3}"/>
                      </a:ext>
                    </a:extLst>
                  </p:cNvPr>
                  <p:cNvGrpSpPr>
                    <a:grpSpLocks/>
                  </p:cNvGrpSpPr>
                  <p:nvPr/>
                </p:nvGrpSpPr>
                <p:grpSpPr bwMode="auto">
                  <a:xfrm>
                    <a:off x="3238500" y="1895475"/>
                    <a:ext cx="45719" cy="118871"/>
                    <a:chOff x="3098006" y="1902619"/>
                    <a:chExt cx="45719" cy="118871"/>
                  </a:xfrm>
                  <a:grpFill/>
                </p:grpSpPr>
                <p:sp>
                  <p:nvSpPr>
                    <p:cNvPr id="1089" name="Oval 1088">
                      <a:extLst>
                        <a:ext uri="{FF2B5EF4-FFF2-40B4-BE49-F238E27FC236}">
                          <a16:creationId xmlns:a16="http://schemas.microsoft.com/office/drawing/2014/main" id="{BDC874EB-A6EC-46E2-9748-F94BF2B1D819}"/>
                        </a:ext>
                      </a:extLst>
                    </p:cNvPr>
                    <p:cNvSpPr/>
                    <p:nvPr/>
                  </p:nvSpPr>
                  <p:spPr>
                    <a:xfrm>
                      <a:off x="3088058" y="1920454"/>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90" name="Straight Connector 1089">
                      <a:extLst>
                        <a:ext uri="{FF2B5EF4-FFF2-40B4-BE49-F238E27FC236}">
                          <a16:creationId xmlns:a16="http://schemas.microsoft.com/office/drawing/2014/main" id="{D50910A2-837D-4A0F-ABBF-D6A533B9DAB4}"/>
                        </a:ext>
                      </a:extLst>
                    </p:cNvPr>
                    <p:cNvCxnSpPr>
                      <a:stCxn id="1089" idx="4"/>
                    </p:cNvCxnSpPr>
                    <p:nvPr/>
                  </p:nvCxnSpPr>
                  <p:spPr>
                    <a:xfrm>
                      <a:off x="3109198" y="1964217"/>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72" name="Group 961">
                  <a:extLst>
                    <a:ext uri="{FF2B5EF4-FFF2-40B4-BE49-F238E27FC236}">
                      <a16:creationId xmlns:a16="http://schemas.microsoft.com/office/drawing/2014/main" id="{EDB6C7C1-3855-47A9-8115-ECB35ACFFF4C}"/>
                    </a:ext>
                  </a:extLst>
                </p:cNvPr>
                <p:cNvGrpSpPr>
                  <a:grpSpLocks/>
                </p:cNvGrpSpPr>
                <p:nvPr/>
              </p:nvGrpSpPr>
              <p:grpSpPr bwMode="auto">
                <a:xfrm>
                  <a:off x="3276600" y="1905000"/>
                  <a:ext cx="160019" cy="128396"/>
                  <a:chOff x="3124200" y="1895475"/>
                  <a:chExt cx="160019" cy="128396"/>
                </a:xfrm>
                <a:grpFill/>
              </p:grpSpPr>
              <p:grpSp>
                <p:nvGrpSpPr>
                  <p:cNvPr id="1073" name="Group 962">
                    <a:extLst>
                      <a:ext uri="{FF2B5EF4-FFF2-40B4-BE49-F238E27FC236}">
                        <a16:creationId xmlns:a16="http://schemas.microsoft.com/office/drawing/2014/main" id="{5749C883-197E-4DA7-A965-6C8F027626AF}"/>
                      </a:ext>
                    </a:extLst>
                  </p:cNvPr>
                  <p:cNvGrpSpPr>
                    <a:grpSpLocks/>
                  </p:cNvGrpSpPr>
                  <p:nvPr/>
                </p:nvGrpSpPr>
                <p:grpSpPr bwMode="auto">
                  <a:xfrm>
                    <a:off x="3124200" y="1905000"/>
                    <a:ext cx="45719" cy="118871"/>
                    <a:chOff x="3098006" y="1902619"/>
                    <a:chExt cx="45719" cy="118871"/>
                  </a:xfrm>
                  <a:grpFill/>
                </p:grpSpPr>
                <p:sp>
                  <p:nvSpPr>
                    <p:cNvPr id="1083" name="Oval 1082">
                      <a:extLst>
                        <a:ext uri="{FF2B5EF4-FFF2-40B4-BE49-F238E27FC236}">
                          <a16:creationId xmlns:a16="http://schemas.microsoft.com/office/drawing/2014/main" id="{79D0E087-A437-4438-9DB8-B4575D12DA11}"/>
                        </a:ext>
                      </a:extLst>
                    </p:cNvPr>
                    <p:cNvSpPr/>
                    <p:nvPr/>
                  </p:nvSpPr>
                  <p:spPr>
                    <a:xfrm>
                      <a:off x="3073866" y="1924601"/>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84" name="Straight Connector 1083">
                      <a:extLst>
                        <a:ext uri="{FF2B5EF4-FFF2-40B4-BE49-F238E27FC236}">
                          <a16:creationId xmlns:a16="http://schemas.microsoft.com/office/drawing/2014/main" id="{6E5EB585-A62C-4E07-A3A0-5A5625CA500E}"/>
                        </a:ext>
                      </a:extLst>
                    </p:cNvPr>
                    <p:cNvCxnSpPr>
                      <a:stCxn id="1083" idx="4"/>
                    </p:cNvCxnSpPr>
                    <p:nvPr/>
                  </p:nvCxnSpPr>
                  <p:spPr>
                    <a:xfrm>
                      <a:off x="3088234" y="196840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74" name="Group 963">
                    <a:extLst>
                      <a:ext uri="{FF2B5EF4-FFF2-40B4-BE49-F238E27FC236}">
                        <a16:creationId xmlns:a16="http://schemas.microsoft.com/office/drawing/2014/main" id="{872107FF-FC9B-4AF6-968E-FCEBF63F2546}"/>
                      </a:ext>
                    </a:extLst>
                  </p:cNvPr>
                  <p:cNvGrpSpPr>
                    <a:grpSpLocks/>
                  </p:cNvGrpSpPr>
                  <p:nvPr/>
                </p:nvGrpSpPr>
                <p:grpSpPr bwMode="auto">
                  <a:xfrm>
                    <a:off x="3200400" y="1905000"/>
                    <a:ext cx="45719" cy="118871"/>
                    <a:chOff x="3098006" y="1902619"/>
                    <a:chExt cx="45719" cy="118871"/>
                  </a:xfrm>
                  <a:grpFill/>
                </p:grpSpPr>
                <p:sp>
                  <p:nvSpPr>
                    <p:cNvPr id="1081" name="Oval 1080">
                      <a:extLst>
                        <a:ext uri="{FF2B5EF4-FFF2-40B4-BE49-F238E27FC236}">
                          <a16:creationId xmlns:a16="http://schemas.microsoft.com/office/drawing/2014/main" id="{2245C370-2A11-4B69-8EBF-9B7F53F7FC54}"/>
                        </a:ext>
                      </a:extLst>
                    </p:cNvPr>
                    <p:cNvSpPr/>
                    <p:nvPr/>
                  </p:nvSpPr>
                  <p:spPr>
                    <a:xfrm>
                      <a:off x="3066524" y="1925019"/>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82" name="Straight Connector 1081">
                      <a:extLst>
                        <a:ext uri="{FF2B5EF4-FFF2-40B4-BE49-F238E27FC236}">
                          <a16:creationId xmlns:a16="http://schemas.microsoft.com/office/drawing/2014/main" id="{D1F11517-445A-4080-8A57-21DFCEABF46B}"/>
                        </a:ext>
                      </a:extLst>
                    </p:cNvPr>
                    <p:cNvCxnSpPr>
                      <a:stCxn id="1081" idx="4"/>
                    </p:cNvCxnSpPr>
                    <p:nvPr/>
                  </p:nvCxnSpPr>
                  <p:spPr>
                    <a:xfrm>
                      <a:off x="3087635" y="1970449"/>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75" name="Group 964">
                    <a:extLst>
                      <a:ext uri="{FF2B5EF4-FFF2-40B4-BE49-F238E27FC236}">
                        <a16:creationId xmlns:a16="http://schemas.microsoft.com/office/drawing/2014/main" id="{8BD7A2FF-6035-45FC-A0FD-75DBA69525D4}"/>
                      </a:ext>
                    </a:extLst>
                  </p:cNvPr>
                  <p:cNvGrpSpPr>
                    <a:grpSpLocks/>
                  </p:cNvGrpSpPr>
                  <p:nvPr/>
                </p:nvGrpSpPr>
                <p:grpSpPr bwMode="auto">
                  <a:xfrm>
                    <a:off x="3162300" y="1895475"/>
                    <a:ext cx="45719" cy="118871"/>
                    <a:chOff x="3098006" y="1902619"/>
                    <a:chExt cx="45719" cy="118871"/>
                  </a:xfrm>
                  <a:grpFill/>
                </p:grpSpPr>
                <p:sp>
                  <p:nvSpPr>
                    <p:cNvPr id="1079" name="Oval 1078">
                      <a:extLst>
                        <a:ext uri="{FF2B5EF4-FFF2-40B4-BE49-F238E27FC236}">
                          <a16:creationId xmlns:a16="http://schemas.microsoft.com/office/drawing/2014/main" id="{4E02DBB8-87B9-48E8-ACA4-68729D6EE385}"/>
                        </a:ext>
                      </a:extLst>
                    </p:cNvPr>
                    <p:cNvSpPr/>
                    <p:nvPr/>
                  </p:nvSpPr>
                  <p:spPr>
                    <a:xfrm>
                      <a:off x="3085825" y="1916392"/>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80" name="Straight Connector 1079">
                      <a:extLst>
                        <a:ext uri="{FF2B5EF4-FFF2-40B4-BE49-F238E27FC236}">
                          <a16:creationId xmlns:a16="http://schemas.microsoft.com/office/drawing/2014/main" id="{18337B1B-779C-4A77-9B12-487474CD87C8}"/>
                        </a:ext>
                      </a:extLst>
                    </p:cNvPr>
                    <p:cNvCxnSpPr>
                      <a:stCxn id="1079" idx="4"/>
                    </p:cNvCxnSpPr>
                    <p:nvPr/>
                  </p:nvCxnSpPr>
                  <p:spPr>
                    <a:xfrm>
                      <a:off x="3098529" y="1960272"/>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76" name="Group 965">
                    <a:extLst>
                      <a:ext uri="{FF2B5EF4-FFF2-40B4-BE49-F238E27FC236}">
                        <a16:creationId xmlns:a16="http://schemas.microsoft.com/office/drawing/2014/main" id="{BE78D9B6-E69A-4993-978F-A47CA5732FE9}"/>
                      </a:ext>
                    </a:extLst>
                  </p:cNvPr>
                  <p:cNvGrpSpPr>
                    <a:grpSpLocks/>
                  </p:cNvGrpSpPr>
                  <p:nvPr/>
                </p:nvGrpSpPr>
                <p:grpSpPr bwMode="auto">
                  <a:xfrm>
                    <a:off x="3238500" y="1895475"/>
                    <a:ext cx="45719" cy="118871"/>
                    <a:chOff x="3098006" y="1902619"/>
                    <a:chExt cx="45719" cy="118871"/>
                  </a:xfrm>
                  <a:grpFill/>
                </p:grpSpPr>
                <p:sp>
                  <p:nvSpPr>
                    <p:cNvPr id="1077" name="Oval 1076">
                      <a:extLst>
                        <a:ext uri="{FF2B5EF4-FFF2-40B4-BE49-F238E27FC236}">
                          <a16:creationId xmlns:a16="http://schemas.microsoft.com/office/drawing/2014/main" id="{75FF9921-37C6-427A-A26A-E83AC92A828E}"/>
                        </a:ext>
                      </a:extLst>
                    </p:cNvPr>
                    <p:cNvSpPr/>
                    <p:nvPr/>
                  </p:nvSpPr>
                  <p:spPr>
                    <a:xfrm>
                      <a:off x="3078469" y="191685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78" name="Straight Connector 1077">
                      <a:extLst>
                        <a:ext uri="{FF2B5EF4-FFF2-40B4-BE49-F238E27FC236}">
                          <a16:creationId xmlns:a16="http://schemas.microsoft.com/office/drawing/2014/main" id="{C5BB9AAD-41D2-4048-B068-D1E7960CBE11}"/>
                        </a:ext>
                      </a:extLst>
                    </p:cNvPr>
                    <p:cNvCxnSpPr>
                      <a:stCxn id="1077" idx="4"/>
                    </p:cNvCxnSpPr>
                    <p:nvPr/>
                  </p:nvCxnSpPr>
                  <p:spPr>
                    <a:xfrm>
                      <a:off x="3099610" y="1960602"/>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90" name="Group 879">
                <a:extLst>
                  <a:ext uri="{FF2B5EF4-FFF2-40B4-BE49-F238E27FC236}">
                    <a16:creationId xmlns:a16="http://schemas.microsoft.com/office/drawing/2014/main" id="{1060565B-960F-4352-A41C-490268CBD333}"/>
                  </a:ext>
                </a:extLst>
              </p:cNvPr>
              <p:cNvGrpSpPr>
                <a:grpSpLocks/>
              </p:cNvGrpSpPr>
              <p:nvPr/>
            </p:nvGrpSpPr>
            <p:grpSpPr bwMode="auto">
              <a:xfrm>
                <a:off x="7132095" y="1862714"/>
                <a:ext cx="312419" cy="137921"/>
                <a:chOff x="3124200" y="1895475"/>
                <a:chExt cx="312419" cy="137921"/>
              </a:xfrm>
              <a:grpFill/>
            </p:grpSpPr>
            <p:grpSp>
              <p:nvGrpSpPr>
                <p:cNvPr id="1045" name="Group 934">
                  <a:extLst>
                    <a:ext uri="{FF2B5EF4-FFF2-40B4-BE49-F238E27FC236}">
                      <a16:creationId xmlns:a16="http://schemas.microsoft.com/office/drawing/2014/main" id="{701DA7AF-6A56-4E78-8F6D-6E9493D34510}"/>
                    </a:ext>
                  </a:extLst>
                </p:cNvPr>
                <p:cNvGrpSpPr>
                  <a:grpSpLocks/>
                </p:cNvGrpSpPr>
                <p:nvPr/>
              </p:nvGrpSpPr>
              <p:grpSpPr bwMode="auto">
                <a:xfrm>
                  <a:off x="3124200" y="1895475"/>
                  <a:ext cx="160019" cy="128396"/>
                  <a:chOff x="3124200" y="1895475"/>
                  <a:chExt cx="160019" cy="128396"/>
                </a:xfrm>
                <a:grpFill/>
              </p:grpSpPr>
              <p:grpSp>
                <p:nvGrpSpPr>
                  <p:cNvPr id="1059" name="Group 948">
                    <a:extLst>
                      <a:ext uri="{FF2B5EF4-FFF2-40B4-BE49-F238E27FC236}">
                        <a16:creationId xmlns:a16="http://schemas.microsoft.com/office/drawing/2014/main" id="{F0C3685D-56BD-4BAE-98A9-96911D0BDCE3}"/>
                      </a:ext>
                    </a:extLst>
                  </p:cNvPr>
                  <p:cNvGrpSpPr>
                    <a:grpSpLocks/>
                  </p:cNvGrpSpPr>
                  <p:nvPr/>
                </p:nvGrpSpPr>
                <p:grpSpPr bwMode="auto">
                  <a:xfrm>
                    <a:off x="3124200" y="1905000"/>
                    <a:ext cx="45719" cy="118871"/>
                    <a:chOff x="3098006" y="1902619"/>
                    <a:chExt cx="45719" cy="118871"/>
                  </a:xfrm>
                  <a:grpFill/>
                </p:grpSpPr>
                <p:sp>
                  <p:nvSpPr>
                    <p:cNvPr id="1069" name="Oval 1068">
                      <a:extLst>
                        <a:ext uri="{FF2B5EF4-FFF2-40B4-BE49-F238E27FC236}">
                          <a16:creationId xmlns:a16="http://schemas.microsoft.com/office/drawing/2014/main" id="{B7B2A08C-6FE8-42D5-8486-9077B96B3E3A}"/>
                        </a:ext>
                      </a:extLst>
                    </p:cNvPr>
                    <p:cNvSpPr/>
                    <p:nvPr/>
                  </p:nvSpPr>
                  <p:spPr>
                    <a:xfrm>
                      <a:off x="3066683" y="1928823"/>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70" name="Straight Connector 1069">
                      <a:extLst>
                        <a:ext uri="{FF2B5EF4-FFF2-40B4-BE49-F238E27FC236}">
                          <a16:creationId xmlns:a16="http://schemas.microsoft.com/office/drawing/2014/main" id="{9ABC16A6-7F51-4113-9945-1F3D857F07BF}"/>
                        </a:ext>
                      </a:extLst>
                    </p:cNvPr>
                    <p:cNvCxnSpPr>
                      <a:stCxn id="1069" idx="4"/>
                    </p:cNvCxnSpPr>
                    <p:nvPr/>
                  </p:nvCxnSpPr>
                  <p:spPr>
                    <a:xfrm>
                      <a:off x="3089472" y="1970861"/>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60" name="Group 949">
                    <a:extLst>
                      <a:ext uri="{FF2B5EF4-FFF2-40B4-BE49-F238E27FC236}">
                        <a16:creationId xmlns:a16="http://schemas.microsoft.com/office/drawing/2014/main" id="{BD9444DE-7DF7-476B-A814-0967EC03321C}"/>
                      </a:ext>
                    </a:extLst>
                  </p:cNvPr>
                  <p:cNvGrpSpPr>
                    <a:grpSpLocks/>
                  </p:cNvGrpSpPr>
                  <p:nvPr/>
                </p:nvGrpSpPr>
                <p:grpSpPr bwMode="auto">
                  <a:xfrm>
                    <a:off x="3200400" y="1905000"/>
                    <a:ext cx="45719" cy="118871"/>
                    <a:chOff x="3098006" y="1902619"/>
                    <a:chExt cx="45719" cy="118871"/>
                  </a:xfrm>
                  <a:grpFill/>
                </p:grpSpPr>
                <p:sp>
                  <p:nvSpPr>
                    <p:cNvPr id="1067" name="Oval 1066">
                      <a:extLst>
                        <a:ext uri="{FF2B5EF4-FFF2-40B4-BE49-F238E27FC236}">
                          <a16:creationId xmlns:a16="http://schemas.microsoft.com/office/drawing/2014/main" id="{7FAC6E44-9C6F-48A3-8F4A-31C63C4ACF93}"/>
                        </a:ext>
                      </a:extLst>
                    </p:cNvPr>
                    <p:cNvSpPr/>
                    <p:nvPr/>
                  </p:nvSpPr>
                  <p:spPr>
                    <a:xfrm>
                      <a:off x="3074492" y="1935776"/>
                      <a:ext cx="4364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68" name="Straight Connector 1067">
                      <a:extLst>
                        <a:ext uri="{FF2B5EF4-FFF2-40B4-BE49-F238E27FC236}">
                          <a16:creationId xmlns:a16="http://schemas.microsoft.com/office/drawing/2014/main" id="{88741FEA-699A-4915-B743-D61F8A8D53CB}"/>
                        </a:ext>
                      </a:extLst>
                    </p:cNvPr>
                    <p:cNvCxnSpPr>
                      <a:stCxn id="1067" idx="4"/>
                    </p:cNvCxnSpPr>
                    <p:nvPr/>
                  </p:nvCxnSpPr>
                  <p:spPr>
                    <a:xfrm>
                      <a:off x="3088860" y="1972888"/>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61" name="Group 950">
                    <a:extLst>
                      <a:ext uri="{FF2B5EF4-FFF2-40B4-BE49-F238E27FC236}">
                        <a16:creationId xmlns:a16="http://schemas.microsoft.com/office/drawing/2014/main" id="{735EB5A9-1183-4328-8705-0058CED5543B}"/>
                      </a:ext>
                    </a:extLst>
                  </p:cNvPr>
                  <p:cNvGrpSpPr>
                    <a:grpSpLocks/>
                  </p:cNvGrpSpPr>
                  <p:nvPr/>
                </p:nvGrpSpPr>
                <p:grpSpPr bwMode="auto">
                  <a:xfrm>
                    <a:off x="3162300" y="1895475"/>
                    <a:ext cx="45719" cy="118871"/>
                    <a:chOff x="3098006" y="1902619"/>
                    <a:chExt cx="45719" cy="118871"/>
                  </a:xfrm>
                  <a:grpFill/>
                </p:grpSpPr>
                <p:sp>
                  <p:nvSpPr>
                    <p:cNvPr id="1065" name="Oval 1064">
                      <a:extLst>
                        <a:ext uri="{FF2B5EF4-FFF2-40B4-BE49-F238E27FC236}">
                          <a16:creationId xmlns:a16="http://schemas.microsoft.com/office/drawing/2014/main" id="{A6F743FE-8709-466B-A777-4A6510060F04}"/>
                        </a:ext>
                      </a:extLst>
                    </p:cNvPr>
                    <p:cNvSpPr/>
                    <p:nvPr/>
                  </p:nvSpPr>
                  <p:spPr>
                    <a:xfrm>
                      <a:off x="3080350" y="1925717"/>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66" name="Straight Connector 1065">
                      <a:extLst>
                        <a:ext uri="{FF2B5EF4-FFF2-40B4-BE49-F238E27FC236}">
                          <a16:creationId xmlns:a16="http://schemas.microsoft.com/office/drawing/2014/main" id="{A1A7CB73-1712-44E1-869E-8061EFCE41D7}"/>
                        </a:ext>
                      </a:extLst>
                    </p:cNvPr>
                    <p:cNvCxnSpPr>
                      <a:stCxn id="1065" idx="4"/>
                    </p:cNvCxnSpPr>
                    <p:nvPr/>
                  </p:nvCxnSpPr>
                  <p:spPr>
                    <a:xfrm>
                      <a:off x="3098089" y="1962740"/>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62" name="Group 951">
                    <a:extLst>
                      <a:ext uri="{FF2B5EF4-FFF2-40B4-BE49-F238E27FC236}">
                        <a16:creationId xmlns:a16="http://schemas.microsoft.com/office/drawing/2014/main" id="{6EB87F35-BBA7-471F-87ED-FACE1B3426BB}"/>
                      </a:ext>
                    </a:extLst>
                  </p:cNvPr>
                  <p:cNvGrpSpPr>
                    <a:grpSpLocks/>
                  </p:cNvGrpSpPr>
                  <p:nvPr/>
                </p:nvGrpSpPr>
                <p:grpSpPr bwMode="auto">
                  <a:xfrm>
                    <a:off x="3238500" y="1895475"/>
                    <a:ext cx="45719" cy="118871"/>
                    <a:chOff x="3098006" y="1902619"/>
                    <a:chExt cx="45719" cy="118871"/>
                  </a:xfrm>
                  <a:grpFill/>
                </p:grpSpPr>
                <p:sp>
                  <p:nvSpPr>
                    <p:cNvPr id="1063" name="Oval 1062">
                      <a:extLst>
                        <a:ext uri="{FF2B5EF4-FFF2-40B4-BE49-F238E27FC236}">
                          <a16:creationId xmlns:a16="http://schemas.microsoft.com/office/drawing/2014/main" id="{A73B008E-20FF-4E06-809E-29752A7736AE}"/>
                        </a:ext>
                      </a:extLst>
                    </p:cNvPr>
                    <p:cNvSpPr/>
                    <p:nvPr/>
                  </p:nvSpPr>
                  <p:spPr>
                    <a:xfrm>
                      <a:off x="3083124" y="1927655"/>
                      <a:ext cx="45324"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64" name="Straight Connector 1063">
                      <a:extLst>
                        <a:ext uri="{FF2B5EF4-FFF2-40B4-BE49-F238E27FC236}">
                          <a16:creationId xmlns:a16="http://schemas.microsoft.com/office/drawing/2014/main" id="{BA93EC7C-7AC0-475D-A98A-685A28A28DFD}"/>
                        </a:ext>
                      </a:extLst>
                    </p:cNvPr>
                    <p:cNvCxnSpPr>
                      <a:stCxn id="1063" idx="4"/>
                    </p:cNvCxnSpPr>
                    <p:nvPr/>
                  </p:nvCxnSpPr>
                  <p:spPr>
                    <a:xfrm>
                      <a:off x="3105884" y="196969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46" name="Group 935">
                  <a:extLst>
                    <a:ext uri="{FF2B5EF4-FFF2-40B4-BE49-F238E27FC236}">
                      <a16:creationId xmlns:a16="http://schemas.microsoft.com/office/drawing/2014/main" id="{056B7332-2202-4CEB-BC85-9A33ED704984}"/>
                    </a:ext>
                  </a:extLst>
                </p:cNvPr>
                <p:cNvGrpSpPr>
                  <a:grpSpLocks/>
                </p:cNvGrpSpPr>
                <p:nvPr/>
              </p:nvGrpSpPr>
              <p:grpSpPr bwMode="auto">
                <a:xfrm>
                  <a:off x="3276600" y="1905000"/>
                  <a:ext cx="160019" cy="128396"/>
                  <a:chOff x="3124200" y="1895475"/>
                  <a:chExt cx="160019" cy="128396"/>
                </a:xfrm>
                <a:grpFill/>
              </p:grpSpPr>
              <p:grpSp>
                <p:nvGrpSpPr>
                  <p:cNvPr id="1047" name="Group 936">
                    <a:extLst>
                      <a:ext uri="{FF2B5EF4-FFF2-40B4-BE49-F238E27FC236}">
                        <a16:creationId xmlns:a16="http://schemas.microsoft.com/office/drawing/2014/main" id="{7F41F8F3-78D3-4B99-B35B-7B3AE50F25D5}"/>
                      </a:ext>
                    </a:extLst>
                  </p:cNvPr>
                  <p:cNvGrpSpPr>
                    <a:grpSpLocks/>
                  </p:cNvGrpSpPr>
                  <p:nvPr/>
                </p:nvGrpSpPr>
                <p:grpSpPr bwMode="auto">
                  <a:xfrm>
                    <a:off x="3124200" y="1905000"/>
                    <a:ext cx="45719" cy="118871"/>
                    <a:chOff x="3098006" y="1902619"/>
                    <a:chExt cx="45719" cy="118871"/>
                  </a:xfrm>
                  <a:grpFill/>
                </p:grpSpPr>
                <p:sp>
                  <p:nvSpPr>
                    <p:cNvPr id="1057" name="Oval 1056">
                      <a:extLst>
                        <a:ext uri="{FF2B5EF4-FFF2-40B4-BE49-F238E27FC236}">
                          <a16:creationId xmlns:a16="http://schemas.microsoft.com/office/drawing/2014/main" id="{0C06F825-541C-4AC2-90CA-5D6FE9BC48D5}"/>
                        </a:ext>
                      </a:extLst>
                    </p:cNvPr>
                    <p:cNvSpPr/>
                    <p:nvPr/>
                  </p:nvSpPr>
                  <p:spPr>
                    <a:xfrm>
                      <a:off x="3063808" y="1925136"/>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58" name="Straight Connector 1057">
                      <a:extLst>
                        <a:ext uri="{FF2B5EF4-FFF2-40B4-BE49-F238E27FC236}">
                          <a16:creationId xmlns:a16="http://schemas.microsoft.com/office/drawing/2014/main" id="{B1C19DD3-0459-4BDA-AAA7-B376FEF9D57F}"/>
                        </a:ext>
                      </a:extLst>
                    </p:cNvPr>
                    <p:cNvCxnSpPr>
                      <a:stCxn id="1057" idx="4"/>
                    </p:cNvCxnSpPr>
                    <p:nvPr/>
                  </p:nvCxnSpPr>
                  <p:spPr>
                    <a:xfrm>
                      <a:off x="3078235" y="196895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8" name="Group 937">
                    <a:extLst>
                      <a:ext uri="{FF2B5EF4-FFF2-40B4-BE49-F238E27FC236}">
                        <a16:creationId xmlns:a16="http://schemas.microsoft.com/office/drawing/2014/main" id="{56193746-C1DC-4AAB-8A93-25434231A185}"/>
                      </a:ext>
                    </a:extLst>
                  </p:cNvPr>
                  <p:cNvGrpSpPr>
                    <a:grpSpLocks/>
                  </p:cNvGrpSpPr>
                  <p:nvPr/>
                </p:nvGrpSpPr>
                <p:grpSpPr bwMode="auto">
                  <a:xfrm>
                    <a:off x="3200400" y="1905000"/>
                    <a:ext cx="45719" cy="118871"/>
                    <a:chOff x="3098006" y="1902619"/>
                    <a:chExt cx="45719" cy="118871"/>
                  </a:xfrm>
                  <a:grpFill/>
                </p:grpSpPr>
                <p:sp>
                  <p:nvSpPr>
                    <p:cNvPr id="1055" name="Oval 1054">
                      <a:extLst>
                        <a:ext uri="{FF2B5EF4-FFF2-40B4-BE49-F238E27FC236}">
                          <a16:creationId xmlns:a16="http://schemas.microsoft.com/office/drawing/2014/main" id="{8DEC664C-64F5-4814-9020-1C1EB3D983AC}"/>
                        </a:ext>
                      </a:extLst>
                    </p:cNvPr>
                    <p:cNvSpPr/>
                    <p:nvPr/>
                  </p:nvSpPr>
                  <p:spPr>
                    <a:xfrm>
                      <a:off x="3064874" y="1927133"/>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56" name="Straight Connector 1055">
                      <a:extLst>
                        <a:ext uri="{FF2B5EF4-FFF2-40B4-BE49-F238E27FC236}">
                          <a16:creationId xmlns:a16="http://schemas.microsoft.com/office/drawing/2014/main" id="{C79A2D52-56AF-437B-A5C0-C954FA3F5F19}"/>
                        </a:ext>
                      </a:extLst>
                    </p:cNvPr>
                    <p:cNvCxnSpPr>
                      <a:stCxn id="1055" idx="4"/>
                    </p:cNvCxnSpPr>
                    <p:nvPr/>
                  </p:nvCxnSpPr>
                  <p:spPr>
                    <a:xfrm>
                      <a:off x="3082672" y="1970896"/>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9" name="Group 938">
                    <a:extLst>
                      <a:ext uri="{FF2B5EF4-FFF2-40B4-BE49-F238E27FC236}">
                        <a16:creationId xmlns:a16="http://schemas.microsoft.com/office/drawing/2014/main" id="{0F014C29-1B5F-4F9E-B725-1AE4BB0ACC10}"/>
                      </a:ext>
                    </a:extLst>
                  </p:cNvPr>
                  <p:cNvGrpSpPr>
                    <a:grpSpLocks/>
                  </p:cNvGrpSpPr>
                  <p:nvPr/>
                </p:nvGrpSpPr>
                <p:grpSpPr bwMode="auto">
                  <a:xfrm>
                    <a:off x="3162300" y="1895475"/>
                    <a:ext cx="45719" cy="118871"/>
                    <a:chOff x="3098006" y="1902619"/>
                    <a:chExt cx="45719" cy="118871"/>
                  </a:xfrm>
                  <a:grpFill/>
                </p:grpSpPr>
                <p:sp>
                  <p:nvSpPr>
                    <p:cNvPr id="1053" name="Oval 1052">
                      <a:extLst>
                        <a:ext uri="{FF2B5EF4-FFF2-40B4-BE49-F238E27FC236}">
                          <a16:creationId xmlns:a16="http://schemas.microsoft.com/office/drawing/2014/main" id="{181F9831-68FB-4F36-B0E7-58FD583BE479}"/>
                        </a:ext>
                      </a:extLst>
                    </p:cNvPr>
                    <p:cNvSpPr/>
                    <p:nvPr/>
                  </p:nvSpPr>
                  <p:spPr>
                    <a:xfrm>
                      <a:off x="3074090" y="1916971"/>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54" name="Straight Connector 1053">
                      <a:extLst>
                        <a:ext uri="{FF2B5EF4-FFF2-40B4-BE49-F238E27FC236}">
                          <a16:creationId xmlns:a16="http://schemas.microsoft.com/office/drawing/2014/main" id="{99B775F9-D7A1-429B-AE57-04BB8E32F290}"/>
                        </a:ext>
                      </a:extLst>
                    </p:cNvPr>
                    <p:cNvCxnSpPr>
                      <a:stCxn id="1053" idx="4"/>
                    </p:cNvCxnSpPr>
                    <p:nvPr/>
                  </p:nvCxnSpPr>
                  <p:spPr>
                    <a:xfrm>
                      <a:off x="3086837" y="196083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50" name="Group 939">
                    <a:extLst>
                      <a:ext uri="{FF2B5EF4-FFF2-40B4-BE49-F238E27FC236}">
                        <a16:creationId xmlns:a16="http://schemas.microsoft.com/office/drawing/2014/main" id="{5C525B61-BB05-4AED-AA73-50579E8E2102}"/>
                      </a:ext>
                    </a:extLst>
                  </p:cNvPr>
                  <p:cNvGrpSpPr>
                    <a:grpSpLocks/>
                  </p:cNvGrpSpPr>
                  <p:nvPr/>
                </p:nvGrpSpPr>
                <p:grpSpPr bwMode="auto">
                  <a:xfrm>
                    <a:off x="3238500" y="1895475"/>
                    <a:ext cx="45719" cy="118871"/>
                    <a:chOff x="3098006" y="1902619"/>
                    <a:chExt cx="45719" cy="118871"/>
                  </a:xfrm>
                  <a:grpFill/>
                </p:grpSpPr>
                <p:sp>
                  <p:nvSpPr>
                    <p:cNvPr id="1051" name="Oval 1050">
                      <a:extLst>
                        <a:ext uri="{FF2B5EF4-FFF2-40B4-BE49-F238E27FC236}">
                          <a16:creationId xmlns:a16="http://schemas.microsoft.com/office/drawing/2014/main" id="{051752A3-05E4-4320-AECA-22EB8E3EE3D2}"/>
                        </a:ext>
                      </a:extLst>
                    </p:cNvPr>
                    <p:cNvSpPr/>
                    <p:nvPr/>
                  </p:nvSpPr>
                  <p:spPr>
                    <a:xfrm>
                      <a:off x="3071828" y="192405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52" name="Straight Connector 1051">
                      <a:extLst>
                        <a:ext uri="{FF2B5EF4-FFF2-40B4-BE49-F238E27FC236}">
                          <a16:creationId xmlns:a16="http://schemas.microsoft.com/office/drawing/2014/main" id="{778205C0-545D-4B8A-A3C7-380101B43954}"/>
                        </a:ext>
                      </a:extLst>
                    </p:cNvPr>
                    <p:cNvCxnSpPr>
                      <a:stCxn id="1051" idx="4"/>
                    </p:cNvCxnSpPr>
                    <p:nvPr/>
                  </p:nvCxnSpPr>
                  <p:spPr>
                    <a:xfrm>
                      <a:off x="3094559" y="195938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91" name="Group 880">
                <a:extLst>
                  <a:ext uri="{FF2B5EF4-FFF2-40B4-BE49-F238E27FC236}">
                    <a16:creationId xmlns:a16="http://schemas.microsoft.com/office/drawing/2014/main" id="{9590B139-CC38-42C1-9E17-98AA03D4A377}"/>
                  </a:ext>
                </a:extLst>
              </p:cNvPr>
              <p:cNvGrpSpPr>
                <a:grpSpLocks/>
              </p:cNvGrpSpPr>
              <p:nvPr/>
            </p:nvGrpSpPr>
            <p:grpSpPr bwMode="auto">
              <a:xfrm>
                <a:off x="7441657" y="1860333"/>
                <a:ext cx="312419" cy="137921"/>
                <a:chOff x="3124200" y="1895475"/>
                <a:chExt cx="312419" cy="137921"/>
              </a:xfrm>
              <a:grpFill/>
            </p:grpSpPr>
            <p:grpSp>
              <p:nvGrpSpPr>
                <p:cNvPr id="1019" name="Group 908">
                  <a:extLst>
                    <a:ext uri="{FF2B5EF4-FFF2-40B4-BE49-F238E27FC236}">
                      <a16:creationId xmlns:a16="http://schemas.microsoft.com/office/drawing/2014/main" id="{9C4EAFE9-F80E-4DB2-B2D0-B1975C5FAB09}"/>
                    </a:ext>
                  </a:extLst>
                </p:cNvPr>
                <p:cNvGrpSpPr>
                  <a:grpSpLocks/>
                </p:cNvGrpSpPr>
                <p:nvPr/>
              </p:nvGrpSpPr>
              <p:grpSpPr bwMode="auto">
                <a:xfrm>
                  <a:off x="3124200" y="1895475"/>
                  <a:ext cx="160019" cy="128396"/>
                  <a:chOff x="3124200" y="1895475"/>
                  <a:chExt cx="160019" cy="128396"/>
                </a:xfrm>
                <a:grpFill/>
              </p:grpSpPr>
              <p:grpSp>
                <p:nvGrpSpPr>
                  <p:cNvPr id="1033" name="Group 922">
                    <a:extLst>
                      <a:ext uri="{FF2B5EF4-FFF2-40B4-BE49-F238E27FC236}">
                        <a16:creationId xmlns:a16="http://schemas.microsoft.com/office/drawing/2014/main" id="{6E1924CF-68E2-4606-BD78-4AF0355BF4B9}"/>
                      </a:ext>
                    </a:extLst>
                  </p:cNvPr>
                  <p:cNvGrpSpPr>
                    <a:grpSpLocks/>
                  </p:cNvGrpSpPr>
                  <p:nvPr/>
                </p:nvGrpSpPr>
                <p:grpSpPr bwMode="auto">
                  <a:xfrm>
                    <a:off x="3124200" y="1905000"/>
                    <a:ext cx="45719" cy="118871"/>
                    <a:chOff x="3098006" y="1902619"/>
                    <a:chExt cx="45719" cy="118871"/>
                  </a:xfrm>
                  <a:grpFill/>
                </p:grpSpPr>
                <p:sp>
                  <p:nvSpPr>
                    <p:cNvPr id="1043" name="Oval 1042">
                      <a:extLst>
                        <a:ext uri="{FF2B5EF4-FFF2-40B4-BE49-F238E27FC236}">
                          <a16:creationId xmlns:a16="http://schemas.microsoft.com/office/drawing/2014/main" id="{6FC08295-7967-43D7-8689-BF06F1C2B590}"/>
                        </a:ext>
                      </a:extLst>
                    </p:cNvPr>
                    <p:cNvSpPr/>
                    <p:nvPr/>
                  </p:nvSpPr>
                  <p:spPr>
                    <a:xfrm>
                      <a:off x="3074312" y="1925658"/>
                      <a:ext cx="4532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44" name="Straight Connector 1043">
                      <a:extLst>
                        <a:ext uri="{FF2B5EF4-FFF2-40B4-BE49-F238E27FC236}">
                          <a16:creationId xmlns:a16="http://schemas.microsoft.com/office/drawing/2014/main" id="{F8F29FA9-CB9C-4130-B805-CA57AEF810F5}"/>
                        </a:ext>
                      </a:extLst>
                    </p:cNvPr>
                    <p:cNvCxnSpPr>
                      <a:stCxn id="1043" idx="4"/>
                    </p:cNvCxnSpPr>
                    <p:nvPr/>
                  </p:nvCxnSpPr>
                  <p:spPr>
                    <a:xfrm>
                      <a:off x="3090374" y="196445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4" name="Group 923">
                    <a:extLst>
                      <a:ext uri="{FF2B5EF4-FFF2-40B4-BE49-F238E27FC236}">
                        <a16:creationId xmlns:a16="http://schemas.microsoft.com/office/drawing/2014/main" id="{BB4E8120-7AB3-4DB0-AA43-27CB04450A00}"/>
                      </a:ext>
                    </a:extLst>
                  </p:cNvPr>
                  <p:cNvGrpSpPr>
                    <a:grpSpLocks/>
                  </p:cNvGrpSpPr>
                  <p:nvPr/>
                </p:nvGrpSpPr>
                <p:grpSpPr bwMode="auto">
                  <a:xfrm>
                    <a:off x="3200400" y="1905000"/>
                    <a:ext cx="45719" cy="118871"/>
                    <a:chOff x="3098006" y="1902619"/>
                    <a:chExt cx="45719" cy="118871"/>
                  </a:xfrm>
                  <a:grpFill/>
                </p:grpSpPr>
                <p:sp>
                  <p:nvSpPr>
                    <p:cNvPr id="1041" name="Oval 1040">
                      <a:extLst>
                        <a:ext uri="{FF2B5EF4-FFF2-40B4-BE49-F238E27FC236}">
                          <a16:creationId xmlns:a16="http://schemas.microsoft.com/office/drawing/2014/main" id="{2007E641-18D9-4763-951F-5418EC716A13}"/>
                        </a:ext>
                      </a:extLst>
                    </p:cNvPr>
                    <p:cNvSpPr/>
                    <p:nvPr/>
                  </p:nvSpPr>
                  <p:spPr>
                    <a:xfrm>
                      <a:off x="3072037" y="1927787"/>
                      <a:ext cx="38610"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42" name="Straight Connector 1041">
                      <a:extLst>
                        <a:ext uri="{FF2B5EF4-FFF2-40B4-BE49-F238E27FC236}">
                          <a16:creationId xmlns:a16="http://schemas.microsoft.com/office/drawing/2014/main" id="{95D39415-0305-4166-94F7-488A420993F8}"/>
                        </a:ext>
                      </a:extLst>
                    </p:cNvPr>
                    <p:cNvCxnSpPr>
                      <a:stCxn id="1041" idx="4"/>
                    </p:cNvCxnSpPr>
                    <p:nvPr/>
                  </p:nvCxnSpPr>
                  <p:spPr>
                    <a:xfrm>
                      <a:off x="3086463" y="1971579"/>
                      <a:ext cx="1679"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5" name="Group 924">
                    <a:extLst>
                      <a:ext uri="{FF2B5EF4-FFF2-40B4-BE49-F238E27FC236}">
                        <a16:creationId xmlns:a16="http://schemas.microsoft.com/office/drawing/2014/main" id="{D70C9246-104A-4FA7-97C1-A1043FE4B08A}"/>
                      </a:ext>
                    </a:extLst>
                  </p:cNvPr>
                  <p:cNvGrpSpPr>
                    <a:grpSpLocks/>
                  </p:cNvGrpSpPr>
                  <p:nvPr/>
                </p:nvGrpSpPr>
                <p:grpSpPr bwMode="auto">
                  <a:xfrm>
                    <a:off x="3162300" y="1895475"/>
                    <a:ext cx="45719" cy="118871"/>
                    <a:chOff x="3098006" y="1902619"/>
                    <a:chExt cx="45719" cy="118871"/>
                  </a:xfrm>
                  <a:grpFill/>
                </p:grpSpPr>
                <p:sp>
                  <p:nvSpPr>
                    <p:cNvPr id="1039" name="Oval 1038">
                      <a:extLst>
                        <a:ext uri="{FF2B5EF4-FFF2-40B4-BE49-F238E27FC236}">
                          <a16:creationId xmlns:a16="http://schemas.microsoft.com/office/drawing/2014/main" id="{3E4DD913-E1D4-4191-9DCA-113534FC2943}"/>
                        </a:ext>
                      </a:extLst>
                    </p:cNvPr>
                    <p:cNvSpPr/>
                    <p:nvPr/>
                  </p:nvSpPr>
                  <p:spPr>
                    <a:xfrm>
                      <a:off x="3086302" y="1917522"/>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40" name="Straight Connector 1039">
                      <a:extLst>
                        <a:ext uri="{FF2B5EF4-FFF2-40B4-BE49-F238E27FC236}">
                          <a16:creationId xmlns:a16="http://schemas.microsoft.com/office/drawing/2014/main" id="{FD8036E4-31D8-48BB-A85A-C80512B809C9}"/>
                        </a:ext>
                      </a:extLst>
                    </p:cNvPr>
                    <p:cNvCxnSpPr>
                      <a:stCxn id="1039" idx="4"/>
                    </p:cNvCxnSpPr>
                    <p:nvPr/>
                  </p:nvCxnSpPr>
                  <p:spPr>
                    <a:xfrm>
                      <a:off x="3105749" y="1961255"/>
                      <a:ext cx="1678"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6" name="Group 925">
                    <a:extLst>
                      <a:ext uri="{FF2B5EF4-FFF2-40B4-BE49-F238E27FC236}">
                        <a16:creationId xmlns:a16="http://schemas.microsoft.com/office/drawing/2014/main" id="{7680E18F-31A1-4341-8290-54E51C4C05EB}"/>
                      </a:ext>
                    </a:extLst>
                  </p:cNvPr>
                  <p:cNvGrpSpPr>
                    <a:grpSpLocks/>
                  </p:cNvGrpSpPr>
                  <p:nvPr/>
                </p:nvGrpSpPr>
                <p:grpSpPr bwMode="auto">
                  <a:xfrm>
                    <a:off x="3238500" y="1895475"/>
                    <a:ext cx="45719" cy="118871"/>
                    <a:chOff x="3098006" y="1902619"/>
                    <a:chExt cx="45719" cy="118871"/>
                  </a:xfrm>
                  <a:grpFill/>
                </p:grpSpPr>
                <p:sp>
                  <p:nvSpPr>
                    <p:cNvPr id="1037" name="Oval 1036">
                      <a:extLst>
                        <a:ext uri="{FF2B5EF4-FFF2-40B4-BE49-F238E27FC236}">
                          <a16:creationId xmlns:a16="http://schemas.microsoft.com/office/drawing/2014/main" id="{47617CDB-4A7D-4EEE-971A-5AC7CC67BF43}"/>
                        </a:ext>
                      </a:extLst>
                    </p:cNvPr>
                    <p:cNvSpPr/>
                    <p:nvPr/>
                  </p:nvSpPr>
                  <p:spPr>
                    <a:xfrm>
                      <a:off x="3082348" y="1919636"/>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38" name="Straight Connector 1037">
                      <a:extLst>
                        <a:ext uri="{FF2B5EF4-FFF2-40B4-BE49-F238E27FC236}">
                          <a16:creationId xmlns:a16="http://schemas.microsoft.com/office/drawing/2014/main" id="{07465CB4-24BF-413F-8B67-F4974668184D}"/>
                        </a:ext>
                      </a:extLst>
                    </p:cNvPr>
                    <p:cNvCxnSpPr>
                      <a:stCxn id="1037" idx="4"/>
                    </p:cNvCxnSpPr>
                    <p:nvPr/>
                  </p:nvCxnSpPr>
                  <p:spPr>
                    <a:xfrm>
                      <a:off x="3098394" y="1963429"/>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20" name="Group 909">
                  <a:extLst>
                    <a:ext uri="{FF2B5EF4-FFF2-40B4-BE49-F238E27FC236}">
                      <a16:creationId xmlns:a16="http://schemas.microsoft.com/office/drawing/2014/main" id="{4EB50562-5591-4AE5-AEF5-6F07F2FC8230}"/>
                    </a:ext>
                  </a:extLst>
                </p:cNvPr>
                <p:cNvGrpSpPr>
                  <a:grpSpLocks/>
                </p:cNvGrpSpPr>
                <p:nvPr/>
              </p:nvGrpSpPr>
              <p:grpSpPr bwMode="auto">
                <a:xfrm>
                  <a:off x="3276600" y="1905000"/>
                  <a:ext cx="160019" cy="128396"/>
                  <a:chOff x="3124200" y="1895475"/>
                  <a:chExt cx="160019" cy="128396"/>
                </a:xfrm>
                <a:grpFill/>
              </p:grpSpPr>
              <p:grpSp>
                <p:nvGrpSpPr>
                  <p:cNvPr id="1021" name="Group 910">
                    <a:extLst>
                      <a:ext uri="{FF2B5EF4-FFF2-40B4-BE49-F238E27FC236}">
                        <a16:creationId xmlns:a16="http://schemas.microsoft.com/office/drawing/2014/main" id="{0C3015B2-C086-4904-8474-B5D66647A01D}"/>
                      </a:ext>
                    </a:extLst>
                  </p:cNvPr>
                  <p:cNvGrpSpPr>
                    <a:grpSpLocks/>
                  </p:cNvGrpSpPr>
                  <p:nvPr/>
                </p:nvGrpSpPr>
                <p:grpSpPr bwMode="auto">
                  <a:xfrm>
                    <a:off x="3124200" y="1905000"/>
                    <a:ext cx="45719" cy="118871"/>
                    <a:chOff x="3098006" y="1902619"/>
                    <a:chExt cx="45719" cy="118871"/>
                  </a:xfrm>
                  <a:grpFill/>
                </p:grpSpPr>
                <p:sp>
                  <p:nvSpPr>
                    <p:cNvPr id="1031" name="Oval 1030">
                      <a:extLst>
                        <a:ext uri="{FF2B5EF4-FFF2-40B4-BE49-F238E27FC236}">
                          <a16:creationId xmlns:a16="http://schemas.microsoft.com/office/drawing/2014/main" id="{5332BD59-E785-492F-96F8-F43940E1E507}"/>
                        </a:ext>
                      </a:extLst>
                    </p:cNvPr>
                    <p:cNvSpPr/>
                    <p:nvPr/>
                  </p:nvSpPr>
                  <p:spPr>
                    <a:xfrm>
                      <a:off x="3064710" y="1918682"/>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32" name="Straight Connector 1031">
                      <a:extLst>
                        <a:ext uri="{FF2B5EF4-FFF2-40B4-BE49-F238E27FC236}">
                          <a16:creationId xmlns:a16="http://schemas.microsoft.com/office/drawing/2014/main" id="{6BA99B02-A6A4-4A05-9A18-E2AFBB9F1BBE}"/>
                        </a:ext>
                      </a:extLst>
                    </p:cNvPr>
                    <p:cNvCxnSpPr>
                      <a:stCxn id="1031" idx="4"/>
                    </p:cNvCxnSpPr>
                    <p:nvPr/>
                  </p:nvCxnSpPr>
                  <p:spPr>
                    <a:xfrm>
                      <a:off x="3085851" y="196243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2" name="Group 911">
                    <a:extLst>
                      <a:ext uri="{FF2B5EF4-FFF2-40B4-BE49-F238E27FC236}">
                        <a16:creationId xmlns:a16="http://schemas.microsoft.com/office/drawing/2014/main" id="{3101AF18-19F1-4CF0-AC7F-25F7EBCF03D5}"/>
                      </a:ext>
                    </a:extLst>
                  </p:cNvPr>
                  <p:cNvGrpSpPr>
                    <a:grpSpLocks/>
                  </p:cNvGrpSpPr>
                  <p:nvPr/>
                </p:nvGrpSpPr>
                <p:grpSpPr bwMode="auto">
                  <a:xfrm>
                    <a:off x="3200400" y="1905000"/>
                    <a:ext cx="45719" cy="118871"/>
                    <a:chOff x="3098006" y="1902619"/>
                    <a:chExt cx="45719" cy="118871"/>
                  </a:xfrm>
                  <a:grpFill/>
                </p:grpSpPr>
                <p:sp>
                  <p:nvSpPr>
                    <p:cNvPr id="1029" name="Oval 1028">
                      <a:extLst>
                        <a:ext uri="{FF2B5EF4-FFF2-40B4-BE49-F238E27FC236}">
                          <a16:creationId xmlns:a16="http://schemas.microsoft.com/office/drawing/2014/main" id="{A8E41E72-A963-426B-A600-1B6D84FAF4B4}"/>
                        </a:ext>
                      </a:extLst>
                    </p:cNvPr>
                    <p:cNvSpPr/>
                    <p:nvPr/>
                  </p:nvSpPr>
                  <p:spPr>
                    <a:xfrm>
                      <a:off x="3064142" y="1925795"/>
                      <a:ext cx="41967"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30" name="Straight Connector 1029">
                      <a:extLst>
                        <a:ext uri="{FF2B5EF4-FFF2-40B4-BE49-F238E27FC236}">
                          <a16:creationId xmlns:a16="http://schemas.microsoft.com/office/drawing/2014/main" id="{6D3146A9-7CE5-410F-96D0-B922075A05AF}"/>
                        </a:ext>
                      </a:extLst>
                    </p:cNvPr>
                    <p:cNvCxnSpPr>
                      <a:stCxn id="1029" idx="4"/>
                    </p:cNvCxnSpPr>
                    <p:nvPr/>
                  </p:nvCxnSpPr>
                  <p:spPr>
                    <a:xfrm>
                      <a:off x="3075197" y="1966313"/>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3" name="Group 912">
                    <a:extLst>
                      <a:ext uri="{FF2B5EF4-FFF2-40B4-BE49-F238E27FC236}">
                        <a16:creationId xmlns:a16="http://schemas.microsoft.com/office/drawing/2014/main" id="{12343051-F653-48A4-B7D3-07F79F885E63}"/>
                      </a:ext>
                    </a:extLst>
                  </p:cNvPr>
                  <p:cNvGrpSpPr>
                    <a:grpSpLocks/>
                  </p:cNvGrpSpPr>
                  <p:nvPr/>
                </p:nvGrpSpPr>
                <p:grpSpPr bwMode="auto">
                  <a:xfrm>
                    <a:off x="3162300" y="1895475"/>
                    <a:ext cx="45719" cy="118871"/>
                    <a:chOff x="3098006" y="1902619"/>
                    <a:chExt cx="45719" cy="118871"/>
                  </a:xfrm>
                  <a:grpFill/>
                </p:grpSpPr>
                <p:sp>
                  <p:nvSpPr>
                    <p:cNvPr id="1027" name="Oval 1026">
                      <a:extLst>
                        <a:ext uri="{FF2B5EF4-FFF2-40B4-BE49-F238E27FC236}">
                          <a16:creationId xmlns:a16="http://schemas.microsoft.com/office/drawing/2014/main" id="{614182DB-02C6-4D2A-90EB-813424AC3995}"/>
                        </a:ext>
                      </a:extLst>
                    </p:cNvPr>
                    <p:cNvSpPr/>
                    <p:nvPr/>
                  </p:nvSpPr>
                  <p:spPr>
                    <a:xfrm>
                      <a:off x="3075020" y="1915604"/>
                      <a:ext cx="4364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28" name="Straight Connector 1027">
                      <a:extLst>
                        <a:ext uri="{FF2B5EF4-FFF2-40B4-BE49-F238E27FC236}">
                          <a16:creationId xmlns:a16="http://schemas.microsoft.com/office/drawing/2014/main" id="{D256D380-2F35-46A4-A008-D35FF73C9060}"/>
                        </a:ext>
                      </a:extLst>
                    </p:cNvPr>
                    <p:cNvCxnSpPr>
                      <a:stCxn id="1027" idx="4"/>
                    </p:cNvCxnSpPr>
                    <p:nvPr/>
                  </p:nvCxnSpPr>
                  <p:spPr>
                    <a:xfrm>
                      <a:off x="3094453" y="1954309"/>
                      <a:ext cx="1678"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4" name="Group 913">
                    <a:extLst>
                      <a:ext uri="{FF2B5EF4-FFF2-40B4-BE49-F238E27FC236}">
                        <a16:creationId xmlns:a16="http://schemas.microsoft.com/office/drawing/2014/main" id="{399D3B50-0432-4201-BD21-51CC313DEEC1}"/>
                      </a:ext>
                    </a:extLst>
                  </p:cNvPr>
                  <p:cNvGrpSpPr>
                    <a:grpSpLocks/>
                  </p:cNvGrpSpPr>
                  <p:nvPr/>
                </p:nvGrpSpPr>
                <p:grpSpPr bwMode="auto">
                  <a:xfrm>
                    <a:off x="3238500" y="1895475"/>
                    <a:ext cx="45719" cy="118871"/>
                    <a:chOff x="3098006" y="1902619"/>
                    <a:chExt cx="45719" cy="118871"/>
                  </a:xfrm>
                  <a:grpFill/>
                </p:grpSpPr>
                <p:sp>
                  <p:nvSpPr>
                    <p:cNvPr id="1025" name="Oval 1024">
                      <a:extLst>
                        <a:ext uri="{FF2B5EF4-FFF2-40B4-BE49-F238E27FC236}">
                          <a16:creationId xmlns:a16="http://schemas.microsoft.com/office/drawing/2014/main" id="{F5D91A24-B834-4630-BD5D-34D26A3E54DE}"/>
                        </a:ext>
                      </a:extLst>
                    </p:cNvPr>
                    <p:cNvSpPr/>
                    <p:nvPr/>
                  </p:nvSpPr>
                  <p:spPr>
                    <a:xfrm>
                      <a:off x="3071081" y="1915993"/>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26" name="Straight Connector 1025">
                      <a:extLst>
                        <a:ext uri="{FF2B5EF4-FFF2-40B4-BE49-F238E27FC236}">
                          <a16:creationId xmlns:a16="http://schemas.microsoft.com/office/drawing/2014/main" id="{8D5338CE-E002-4A17-977D-FC2265A0DED1}"/>
                        </a:ext>
                      </a:extLst>
                    </p:cNvPr>
                    <p:cNvCxnSpPr>
                      <a:stCxn id="1025" idx="4"/>
                    </p:cNvCxnSpPr>
                    <p:nvPr/>
                  </p:nvCxnSpPr>
                  <p:spPr>
                    <a:xfrm>
                      <a:off x="3090484" y="195978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92" name="Group 881">
                <a:extLst>
                  <a:ext uri="{FF2B5EF4-FFF2-40B4-BE49-F238E27FC236}">
                    <a16:creationId xmlns:a16="http://schemas.microsoft.com/office/drawing/2014/main" id="{7EB48C90-2188-430E-8C8C-F8B36229214D}"/>
                  </a:ext>
                </a:extLst>
              </p:cNvPr>
              <p:cNvGrpSpPr>
                <a:grpSpLocks/>
              </p:cNvGrpSpPr>
              <p:nvPr/>
            </p:nvGrpSpPr>
            <p:grpSpPr bwMode="auto">
              <a:xfrm>
                <a:off x="7748838" y="1857952"/>
                <a:ext cx="312419" cy="137921"/>
                <a:chOff x="3124200" y="1895475"/>
                <a:chExt cx="312419" cy="137921"/>
              </a:xfrm>
              <a:grpFill/>
            </p:grpSpPr>
            <p:grpSp>
              <p:nvGrpSpPr>
                <p:cNvPr id="993" name="Group 882">
                  <a:extLst>
                    <a:ext uri="{FF2B5EF4-FFF2-40B4-BE49-F238E27FC236}">
                      <a16:creationId xmlns:a16="http://schemas.microsoft.com/office/drawing/2014/main" id="{3594774E-1D69-41EB-9F9D-44E00F5C5B47}"/>
                    </a:ext>
                  </a:extLst>
                </p:cNvPr>
                <p:cNvGrpSpPr>
                  <a:grpSpLocks/>
                </p:cNvGrpSpPr>
                <p:nvPr/>
              </p:nvGrpSpPr>
              <p:grpSpPr bwMode="auto">
                <a:xfrm>
                  <a:off x="3124200" y="1895475"/>
                  <a:ext cx="160019" cy="128396"/>
                  <a:chOff x="3124200" y="1895475"/>
                  <a:chExt cx="160019" cy="128396"/>
                </a:xfrm>
                <a:grpFill/>
              </p:grpSpPr>
              <p:grpSp>
                <p:nvGrpSpPr>
                  <p:cNvPr id="1007" name="Group 896">
                    <a:extLst>
                      <a:ext uri="{FF2B5EF4-FFF2-40B4-BE49-F238E27FC236}">
                        <a16:creationId xmlns:a16="http://schemas.microsoft.com/office/drawing/2014/main" id="{7EC4E085-A875-49FB-98E9-FBF7EF2B070E}"/>
                      </a:ext>
                    </a:extLst>
                  </p:cNvPr>
                  <p:cNvGrpSpPr>
                    <a:grpSpLocks/>
                  </p:cNvGrpSpPr>
                  <p:nvPr/>
                </p:nvGrpSpPr>
                <p:grpSpPr bwMode="auto">
                  <a:xfrm>
                    <a:off x="3124200" y="1905000"/>
                    <a:ext cx="45719" cy="118871"/>
                    <a:chOff x="3098006" y="1902619"/>
                    <a:chExt cx="45719" cy="118871"/>
                  </a:xfrm>
                  <a:grpFill/>
                </p:grpSpPr>
                <p:sp>
                  <p:nvSpPr>
                    <p:cNvPr id="1017" name="Oval 1016">
                      <a:extLst>
                        <a:ext uri="{FF2B5EF4-FFF2-40B4-BE49-F238E27FC236}">
                          <a16:creationId xmlns:a16="http://schemas.microsoft.com/office/drawing/2014/main" id="{FAFF3134-4DFF-42E2-BD77-B2E1B401F370}"/>
                        </a:ext>
                      </a:extLst>
                    </p:cNvPr>
                    <p:cNvSpPr/>
                    <p:nvPr/>
                  </p:nvSpPr>
                  <p:spPr>
                    <a:xfrm>
                      <a:off x="3072823" y="1936132"/>
                      <a:ext cx="47003"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18" name="Straight Connector 1017">
                      <a:extLst>
                        <a:ext uri="{FF2B5EF4-FFF2-40B4-BE49-F238E27FC236}">
                          <a16:creationId xmlns:a16="http://schemas.microsoft.com/office/drawing/2014/main" id="{0B1DB3B4-948B-46C2-AA98-4B48CA778396}"/>
                        </a:ext>
                      </a:extLst>
                    </p:cNvPr>
                    <p:cNvCxnSpPr>
                      <a:stCxn id="1017" idx="4"/>
                    </p:cNvCxnSpPr>
                    <p:nvPr/>
                  </p:nvCxnSpPr>
                  <p:spPr>
                    <a:xfrm>
                      <a:off x="3090548" y="197659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08" name="Group 897">
                    <a:extLst>
                      <a:ext uri="{FF2B5EF4-FFF2-40B4-BE49-F238E27FC236}">
                        <a16:creationId xmlns:a16="http://schemas.microsoft.com/office/drawing/2014/main" id="{D1D79E74-6675-4281-A102-13BF8458B270}"/>
                      </a:ext>
                    </a:extLst>
                  </p:cNvPr>
                  <p:cNvGrpSpPr>
                    <a:grpSpLocks/>
                  </p:cNvGrpSpPr>
                  <p:nvPr/>
                </p:nvGrpSpPr>
                <p:grpSpPr bwMode="auto">
                  <a:xfrm>
                    <a:off x="3200400" y="1905000"/>
                    <a:ext cx="45719" cy="118871"/>
                    <a:chOff x="3098006" y="1902619"/>
                    <a:chExt cx="45719" cy="118871"/>
                  </a:xfrm>
                  <a:grpFill/>
                </p:grpSpPr>
                <p:sp>
                  <p:nvSpPr>
                    <p:cNvPr id="1015" name="Oval 1014">
                      <a:extLst>
                        <a:ext uri="{FF2B5EF4-FFF2-40B4-BE49-F238E27FC236}">
                          <a16:creationId xmlns:a16="http://schemas.microsoft.com/office/drawing/2014/main" id="{D453CB3C-96BA-4DE0-903A-CA1CAF696B04}"/>
                        </a:ext>
                      </a:extLst>
                    </p:cNvPr>
                    <p:cNvSpPr/>
                    <p:nvPr/>
                  </p:nvSpPr>
                  <p:spPr>
                    <a:xfrm>
                      <a:off x="3070548" y="1936566"/>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16" name="Straight Connector 1015">
                      <a:extLst>
                        <a:ext uri="{FF2B5EF4-FFF2-40B4-BE49-F238E27FC236}">
                          <a16:creationId xmlns:a16="http://schemas.microsoft.com/office/drawing/2014/main" id="{6E0121FA-62EF-491F-A0FA-E2A713C2F0CF}"/>
                        </a:ext>
                      </a:extLst>
                    </p:cNvPr>
                    <p:cNvCxnSpPr>
                      <a:stCxn id="1015" idx="4"/>
                    </p:cNvCxnSpPr>
                    <p:nvPr/>
                  </p:nvCxnSpPr>
                  <p:spPr>
                    <a:xfrm>
                      <a:off x="3088258" y="1978662"/>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09" name="Group 898">
                    <a:extLst>
                      <a:ext uri="{FF2B5EF4-FFF2-40B4-BE49-F238E27FC236}">
                        <a16:creationId xmlns:a16="http://schemas.microsoft.com/office/drawing/2014/main" id="{2F260B47-2292-4204-9DB0-7CDF30AADE0C}"/>
                      </a:ext>
                    </a:extLst>
                  </p:cNvPr>
                  <p:cNvGrpSpPr>
                    <a:grpSpLocks/>
                  </p:cNvGrpSpPr>
                  <p:nvPr/>
                </p:nvGrpSpPr>
                <p:grpSpPr bwMode="auto">
                  <a:xfrm>
                    <a:off x="3162300" y="1895475"/>
                    <a:ext cx="45719" cy="118871"/>
                    <a:chOff x="3098006" y="1902619"/>
                    <a:chExt cx="45719" cy="118871"/>
                  </a:xfrm>
                  <a:grpFill/>
                </p:grpSpPr>
                <p:sp>
                  <p:nvSpPr>
                    <p:cNvPr id="1013" name="Oval 1012">
                      <a:extLst>
                        <a:ext uri="{FF2B5EF4-FFF2-40B4-BE49-F238E27FC236}">
                          <a16:creationId xmlns:a16="http://schemas.microsoft.com/office/drawing/2014/main" id="{62065E25-8AC9-40BA-AAAE-5B106C88761F}"/>
                        </a:ext>
                      </a:extLst>
                    </p:cNvPr>
                    <p:cNvSpPr/>
                    <p:nvPr/>
                  </p:nvSpPr>
                  <p:spPr>
                    <a:xfrm>
                      <a:off x="3084827" y="1927967"/>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14" name="Straight Connector 1013">
                      <a:extLst>
                        <a:ext uri="{FF2B5EF4-FFF2-40B4-BE49-F238E27FC236}">
                          <a16:creationId xmlns:a16="http://schemas.microsoft.com/office/drawing/2014/main" id="{29D8B6FE-AC56-4903-A647-8F38B15AA392}"/>
                        </a:ext>
                      </a:extLst>
                    </p:cNvPr>
                    <p:cNvCxnSpPr>
                      <a:stCxn id="1013" idx="4"/>
                    </p:cNvCxnSpPr>
                    <p:nvPr/>
                  </p:nvCxnSpPr>
                  <p:spPr>
                    <a:xfrm>
                      <a:off x="3105880" y="1970049"/>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10" name="Group 899">
                    <a:extLst>
                      <a:ext uri="{FF2B5EF4-FFF2-40B4-BE49-F238E27FC236}">
                        <a16:creationId xmlns:a16="http://schemas.microsoft.com/office/drawing/2014/main" id="{7D49234A-DB37-48D3-B275-EE0BC1750DB3}"/>
                      </a:ext>
                    </a:extLst>
                  </p:cNvPr>
                  <p:cNvGrpSpPr>
                    <a:grpSpLocks/>
                  </p:cNvGrpSpPr>
                  <p:nvPr/>
                </p:nvGrpSpPr>
                <p:grpSpPr bwMode="auto">
                  <a:xfrm>
                    <a:off x="3238500" y="1895475"/>
                    <a:ext cx="45719" cy="118871"/>
                    <a:chOff x="3098006" y="1902619"/>
                    <a:chExt cx="45719" cy="118871"/>
                  </a:xfrm>
                  <a:grpFill/>
                </p:grpSpPr>
                <p:sp>
                  <p:nvSpPr>
                    <p:cNvPr id="1011" name="Oval 1010">
                      <a:extLst>
                        <a:ext uri="{FF2B5EF4-FFF2-40B4-BE49-F238E27FC236}">
                          <a16:creationId xmlns:a16="http://schemas.microsoft.com/office/drawing/2014/main" id="{A5CECA79-4DF1-41D1-B7FA-A78AE2D2A73A}"/>
                        </a:ext>
                      </a:extLst>
                    </p:cNvPr>
                    <p:cNvSpPr/>
                    <p:nvPr/>
                  </p:nvSpPr>
                  <p:spPr>
                    <a:xfrm>
                      <a:off x="3084186" y="1928357"/>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12" name="Straight Connector 1011">
                      <a:extLst>
                        <a:ext uri="{FF2B5EF4-FFF2-40B4-BE49-F238E27FC236}">
                          <a16:creationId xmlns:a16="http://schemas.microsoft.com/office/drawing/2014/main" id="{51DC4E7F-B30C-461A-B77F-6B6E37DC3F85}"/>
                        </a:ext>
                      </a:extLst>
                    </p:cNvPr>
                    <p:cNvCxnSpPr>
                      <a:stCxn id="1011" idx="4"/>
                    </p:cNvCxnSpPr>
                    <p:nvPr/>
                  </p:nvCxnSpPr>
                  <p:spPr>
                    <a:xfrm>
                      <a:off x="3098584" y="197052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94" name="Group 883">
                  <a:extLst>
                    <a:ext uri="{FF2B5EF4-FFF2-40B4-BE49-F238E27FC236}">
                      <a16:creationId xmlns:a16="http://schemas.microsoft.com/office/drawing/2014/main" id="{2CAF361C-7BB5-43CE-ADA7-101163BA1C44}"/>
                    </a:ext>
                  </a:extLst>
                </p:cNvPr>
                <p:cNvGrpSpPr>
                  <a:grpSpLocks/>
                </p:cNvGrpSpPr>
                <p:nvPr/>
              </p:nvGrpSpPr>
              <p:grpSpPr bwMode="auto">
                <a:xfrm>
                  <a:off x="3276600" y="1905000"/>
                  <a:ext cx="160019" cy="128396"/>
                  <a:chOff x="3124200" y="1895475"/>
                  <a:chExt cx="160019" cy="128396"/>
                </a:xfrm>
                <a:grpFill/>
              </p:grpSpPr>
              <p:grpSp>
                <p:nvGrpSpPr>
                  <p:cNvPr id="995" name="Group 884">
                    <a:extLst>
                      <a:ext uri="{FF2B5EF4-FFF2-40B4-BE49-F238E27FC236}">
                        <a16:creationId xmlns:a16="http://schemas.microsoft.com/office/drawing/2014/main" id="{D5C7E4C2-E1CC-45A6-A2D0-553FFAF5EE7D}"/>
                      </a:ext>
                    </a:extLst>
                  </p:cNvPr>
                  <p:cNvGrpSpPr>
                    <a:grpSpLocks/>
                  </p:cNvGrpSpPr>
                  <p:nvPr/>
                </p:nvGrpSpPr>
                <p:grpSpPr bwMode="auto">
                  <a:xfrm>
                    <a:off x="3124200" y="1905000"/>
                    <a:ext cx="45719" cy="118871"/>
                    <a:chOff x="3098006" y="1902619"/>
                    <a:chExt cx="45719" cy="118871"/>
                  </a:xfrm>
                  <a:grpFill/>
                </p:grpSpPr>
                <p:sp>
                  <p:nvSpPr>
                    <p:cNvPr id="1005" name="Oval 1004">
                      <a:extLst>
                        <a:ext uri="{FF2B5EF4-FFF2-40B4-BE49-F238E27FC236}">
                          <a16:creationId xmlns:a16="http://schemas.microsoft.com/office/drawing/2014/main" id="{DBB31691-0059-4BFB-B424-7EAF87921C2E}"/>
                        </a:ext>
                      </a:extLst>
                    </p:cNvPr>
                    <p:cNvSpPr/>
                    <p:nvPr/>
                  </p:nvSpPr>
                  <p:spPr>
                    <a:xfrm>
                      <a:off x="3063250" y="1934213"/>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06" name="Straight Connector 1005">
                      <a:extLst>
                        <a:ext uri="{FF2B5EF4-FFF2-40B4-BE49-F238E27FC236}">
                          <a16:creationId xmlns:a16="http://schemas.microsoft.com/office/drawing/2014/main" id="{2E01A479-1BBE-4843-9A8D-01F315868389}"/>
                        </a:ext>
                      </a:extLst>
                    </p:cNvPr>
                    <p:cNvCxnSpPr>
                      <a:stCxn id="1005" idx="4"/>
                    </p:cNvCxnSpPr>
                    <p:nvPr/>
                  </p:nvCxnSpPr>
                  <p:spPr>
                    <a:xfrm>
                      <a:off x="3084318" y="196955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6" name="Group 885">
                    <a:extLst>
                      <a:ext uri="{FF2B5EF4-FFF2-40B4-BE49-F238E27FC236}">
                        <a16:creationId xmlns:a16="http://schemas.microsoft.com/office/drawing/2014/main" id="{2B53733B-346E-4D59-BD81-D911696C3C96}"/>
                      </a:ext>
                    </a:extLst>
                  </p:cNvPr>
                  <p:cNvGrpSpPr>
                    <a:grpSpLocks/>
                  </p:cNvGrpSpPr>
                  <p:nvPr/>
                </p:nvGrpSpPr>
                <p:grpSpPr bwMode="auto">
                  <a:xfrm>
                    <a:off x="3200400" y="1905000"/>
                    <a:ext cx="45719" cy="118871"/>
                    <a:chOff x="3098006" y="1902619"/>
                    <a:chExt cx="45719" cy="118871"/>
                  </a:xfrm>
                  <a:grpFill/>
                </p:grpSpPr>
                <p:sp>
                  <p:nvSpPr>
                    <p:cNvPr id="1003" name="Oval 1002">
                      <a:extLst>
                        <a:ext uri="{FF2B5EF4-FFF2-40B4-BE49-F238E27FC236}">
                          <a16:creationId xmlns:a16="http://schemas.microsoft.com/office/drawing/2014/main" id="{0B580E83-BCF5-4506-8B00-402351CCBE1C}"/>
                        </a:ext>
                      </a:extLst>
                    </p:cNvPr>
                    <p:cNvSpPr/>
                    <p:nvPr/>
                  </p:nvSpPr>
                  <p:spPr>
                    <a:xfrm>
                      <a:off x="3062667" y="1936254"/>
                      <a:ext cx="4532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04" name="Straight Connector 1003">
                      <a:extLst>
                        <a:ext uri="{FF2B5EF4-FFF2-40B4-BE49-F238E27FC236}">
                          <a16:creationId xmlns:a16="http://schemas.microsoft.com/office/drawing/2014/main" id="{841F496A-D050-4F17-B403-77890B31EA86}"/>
                        </a:ext>
                      </a:extLst>
                    </p:cNvPr>
                    <p:cNvCxnSpPr>
                      <a:stCxn id="1003" idx="4"/>
                    </p:cNvCxnSpPr>
                    <p:nvPr/>
                  </p:nvCxnSpPr>
                  <p:spPr>
                    <a:xfrm>
                      <a:off x="3078699" y="1976729"/>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7" name="Group 886">
                    <a:extLst>
                      <a:ext uri="{FF2B5EF4-FFF2-40B4-BE49-F238E27FC236}">
                        <a16:creationId xmlns:a16="http://schemas.microsoft.com/office/drawing/2014/main" id="{DB363B7E-0239-4E16-874E-41C77AE8807D}"/>
                      </a:ext>
                    </a:extLst>
                  </p:cNvPr>
                  <p:cNvGrpSpPr>
                    <a:grpSpLocks/>
                  </p:cNvGrpSpPr>
                  <p:nvPr/>
                </p:nvGrpSpPr>
                <p:grpSpPr bwMode="auto">
                  <a:xfrm>
                    <a:off x="3162300" y="1895475"/>
                    <a:ext cx="45719" cy="118871"/>
                    <a:chOff x="3098006" y="1902619"/>
                    <a:chExt cx="45719" cy="118871"/>
                  </a:xfrm>
                  <a:grpFill/>
                </p:grpSpPr>
                <p:sp>
                  <p:nvSpPr>
                    <p:cNvPr id="1001" name="Oval 1000">
                      <a:extLst>
                        <a:ext uri="{FF2B5EF4-FFF2-40B4-BE49-F238E27FC236}">
                          <a16:creationId xmlns:a16="http://schemas.microsoft.com/office/drawing/2014/main" id="{D23D1345-306C-44AF-ADAD-75C3D9FEB395}"/>
                        </a:ext>
                      </a:extLst>
                    </p:cNvPr>
                    <p:cNvSpPr/>
                    <p:nvPr/>
                  </p:nvSpPr>
                  <p:spPr>
                    <a:xfrm>
                      <a:off x="3075239" y="1924368"/>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02" name="Straight Connector 1001">
                      <a:extLst>
                        <a:ext uri="{FF2B5EF4-FFF2-40B4-BE49-F238E27FC236}">
                          <a16:creationId xmlns:a16="http://schemas.microsoft.com/office/drawing/2014/main" id="{73746954-6907-48B6-A3CD-EDAE1904894F}"/>
                        </a:ext>
                      </a:extLst>
                    </p:cNvPr>
                    <p:cNvCxnSpPr>
                      <a:stCxn id="1001" idx="4"/>
                    </p:cNvCxnSpPr>
                    <p:nvPr/>
                  </p:nvCxnSpPr>
                  <p:spPr>
                    <a:xfrm>
                      <a:off x="3096292" y="1966435"/>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8" name="Group 887">
                    <a:extLst>
                      <a:ext uri="{FF2B5EF4-FFF2-40B4-BE49-F238E27FC236}">
                        <a16:creationId xmlns:a16="http://schemas.microsoft.com/office/drawing/2014/main" id="{1F719EDD-00E8-4405-814C-A0C39EF911EC}"/>
                      </a:ext>
                    </a:extLst>
                  </p:cNvPr>
                  <p:cNvGrpSpPr>
                    <a:grpSpLocks/>
                  </p:cNvGrpSpPr>
                  <p:nvPr/>
                </p:nvGrpSpPr>
                <p:grpSpPr bwMode="auto">
                  <a:xfrm>
                    <a:off x="3238500" y="1895475"/>
                    <a:ext cx="45719" cy="118871"/>
                    <a:chOff x="3098006" y="1902619"/>
                    <a:chExt cx="45719" cy="118871"/>
                  </a:xfrm>
                  <a:grpFill/>
                </p:grpSpPr>
                <p:sp>
                  <p:nvSpPr>
                    <p:cNvPr id="999" name="Oval 998">
                      <a:extLst>
                        <a:ext uri="{FF2B5EF4-FFF2-40B4-BE49-F238E27FC236}">
                          <a16:creationId xmlns:a16="http://schemas.microsoft.com/office/drawing/2014/main" id="{2DAEEA06-F1C3-478D-8A34-C236105539E8}"/>
                        </a:ext>
                      </a:extLst>
                    </p:cNvPr>
                    <p:cNvSpPr/>
                    <p:nvPr/>
                  </p:nvSpPr>
                  <p:spPr>
                    <a:xfrm>
                      <a:off x="3072919" y="1924742"/>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000" name="Straight Connector 999">
                      <a:extLst>
                        <a:ext uri="{FF2B5EF4-FFF2-40B4-BE49-F238E27FC236}">
                          <a16:creationId xmlns:a16="http://schemas.microsoft.com/office/drawing/2014/main" id="{BAC67628-AB31-4540-9946-9D0F67A4E429}"/>
                        </a:ext>
                      </a:extLst>
                    </p:cNvPr>
                    <p:cNvCxnSpPr>
                      <a:stCxn id="999" idx="4"/>
                    </p:cNvCxnSpPr>
                    <p:nvPr/>
                  </p:nvCxnSpPr>
                  <p:spPr>
                    <a:xfrm>
                      <a:off x="3092308" y="1966854"/>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grpSp>
      <p:sp>
        <p:nvSpPr>
          <p:cNvPr id="1841" name="Rounded Rectangle 13">
            <a:extLst>
              <a:ext uri="{FF2B5EF4-FFF2-40B4-BE49-F238E27FC236}">
                <a16:creationId xmlns:a16="http://schemas.microsoft.com/office/drawing/2014/main" id="{C6DE7F31-CCA4-45E0-9793-0C8DD619C2D3}"/>
              </a:ext>
            </a:extLst>
          </p:cNvPr>
          <p:cNvSpPr/>
          <p:nvPr/>
        </p:nvSpPr>
        <p:spPr bwMode="auto">
          <a:xfrm>
            <a:off x="3241853" y="3319464"/>
            <a:ext cx="379413" cy="1984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PI3K</a:t>
            </a:r>
          </a:p>
        </p:txBody>
      </p:sp>
      <p:sp>
        <p:nvSpPr>
          <p:cNvPr id="1842" name="Rounded Rectangle 14">
            <a:extLst>
              <a:ext uri="{FF2B5EF4-FFF2-40B4-BE49-F238E27FC236}">
                <a16:creationId xmlns:a16="http://schemas.microsoft.com/office/drawing/2014/main" id="{4D4C96FD-505C-447E-B640-84DF112AEACC}"/>
              </a:ext>
            </a:extLst>
          </p:cNvPr>
          <p:cNvSpPr/>
          <p:nvPr/>
        </p:nvSpPr>
        <p:spPr bwMode="auto">
          <a:xfrm>
            <a:off x="3524428" y="3883025"/>
            <a:ext cx="315913" cy="2047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Akt</a:t>
            </a:r>
          </a:p>
        </p:txBody>
      </p:sp>
      <p:sp>
        <p:nvSpPr>
          <p:cNvPr id="1844" name="Rounded Rectangle 16">
            <a:extLst>
              <a:ext uri="{FF2B5EF4-FFF2-40B4-BE49-F238E27FC236}">
                <a16:creationId xmlns:a16="http://schemas.microsoft.com/office/drawing/2014/main" id="{78206A46-B6D1-4E1A-AD21-FB10F8AE7D24}"/>
              </a:ext>
            </a:extLst>
          </p:cNvPr>
          <p:cNvSpPr/>
          <p:nvPr/>
        </p:nvSpPr>
        <p:spPr bwMode="auto">
          <a:xfrm>
            <a:off x="3783642" y="4373691"/>
            <a:ext cx="515935" cy="24615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mTOR</a:t>
            </a:r>
          </a:p>
        </p:txBody>
      </p:sp>
      <p:sp>
        <p:nvSpPr>
          <p:cNvPr id="1845" name="Rounded Rectangle 17">
            <a:extLst>
              <a:ext uri="{FF2B5EF4-FFF2-40B4-BE49-F238E27FC236}">
                <a16:creationId xmlns:a16="http://schemas.microsoft.com/office/drawing/2014/main" id="{CBCA401E-2989-45A5-9A39-63CECA2E0D72}"/>
              </a:ext>
            </a:extLst>
          </p:cNvPr>
          <p:cNvSpPr/>
          <p:nvPr/>
        </p:nvSpPr>
        <p:spPr bwMode="auto">
          <a:xfrm flipH="1">
            <a:off x="2767191" y="3322639"/>
            <a:ext cx="314325" cy="2063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RAS</a:t>
            </a:r>
          </a:p>
        </p:txBody>
      </p:sp>
      <p:sp>
        <p:nvSpPr>
          <p:cNvPr id="1846" name="Rounded Rectangle 18">
            <a:extLst>
              <a:ext uri="{FF2B5EF4-FFF2-40B4-BE49-F238E27FC236}">
                <a16:creationId xmlns:a16="http://schemas.microsoft.com/office/drawing/2014/main" id="{BB8DD4E3-FB48-4891-836E-6800DB3EA8B4}"/>
              </a:ext>
            </a:extLst>
          </p:cNvPr>
          <p:cNvSpPr/>
          <p:nvPr/>
        </p:nvSpPr>
        <p:spPr bwMode="auto">
          <a:xfrm flipH="1">
            <a:off x="2864028" y="3670301"/>
            <a:ext cx="314325" cy="20796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Raf</a:t>
            </a:r>
          </a:p>
        </p:txBody>
      </p:sp>
      <p:sp>
        <p:nvSpPr>
          <p:cNvPr id="1847" name="Rounded Rectangle 19">
            <a:extLst>
              <a:ext uri="{FF2B5EF4-FFF2-40B4-BE49-F238E27FC236}">
                <a16:creationId xmlns:a16="http://schemas.microsoft.com/office/drawing/2014/main" id="{1C74ACE6-72B4-441E-B11F-5D11C5D0AFC3}"/>
              </a:ext>
            </a:extLst>
          </p:cNvPr>
          <p:cNvSpPr/>
          <p:nvPr/>
        </p:nvSpPr>
        <p:spPr bwMode="auto">
          <a:xfrm flipH="1">
            <a:off x="2943402" y="3981451"/>
            <a:ext cx="374650" cy="1809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MEK</a:t>
            </a:r>
          </a:p>
        </p:txBody>
      </p:sp>
      <p:sp>
        <p:nvSpPr>
          <p:cNvPr id="1848" name="Rounded Rectangle 20">
            <a:extLst>
              <a:ext uri="{FF2B5EF4-FFF2-40B4-BE49-F238E27FC236}">
                <a16:creationId xmlns:a16="http://schemas.microsoft.com/office/drawing/2014/main" id="{61C3B3F3-C71C-440F-A8C5-EDD46F286E4C}"/>
              </a:ext>
            </a:extLst>
          </p:cNvPr>
          <p:cNvSpPr/>
          <p:nvPr/>
        </p:nvSpPr>
        <p:spPr bwMode="auto">
          <a:xfrm flipH="1">
            <a:off x="3114852" y="4308476"/>
            <a:ext cx="452438" cy="19526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CDCDCF">
                    <a:lumMod val="10000"/>
                  </a:srgbClr>
                </a:solidFill>
                <a:effectLst/>
                <a:uLnTx/>
                <a:uFillTx/>
                <a:latin typeface="Calibri" panose="020F0502020204030204" pitchFamily="34" charset="0"/>
                <a:ea typeface="+mn-ea"/>
                <a:cs typeface="+mn-cs"/>
              </a:rPr>
              <a:t>MAPK</a:t>
            </a:r>
          </a:p>
        </p:txBody>
      </p:sp>
      <p:grpSp>
        <p:nvGrpSpPr>
          <p:cNvPr id="1849" name="Group 1400">
            <a:extLst>
              <a:ext uri="{FF2B5EF4-FFF2-40B4-BE49-F238E27FC236}">
                <a16:creationId xmlns:a16="http://schemas.microsoft.com/office/drawing/2014/main" id="{7D404BD0-139E-4030-92E9-ECF1877803E4}"/>
              </a:ext>
            </a:extLst>
          </p:cNvPr>
          <p:cNvGrpSpPr>
            <a:grpSpLocks/>
          </p:cNvGrpSpPr>
          <p:nvPr/>
        </p:nvGrpSpPr>
        <p:grpSpPr bwMode="auto">
          <a:xfrm>
            <a:off x="2911652" y="3009901"/>
            <a:ext cx="488950" cy="263525"/>
            <a:chOff x="5400675" y="3309937"/>
            <a:chExt cx="636120" cy="157163"/>
          </a:xfrm>
        </p:grpSpPr>
        <p:sp>
          <p:nvSpPr>
            <p:cNvPr id="1850" name="Freeform 64">
              <a:extLst>
                <a:ext uri="{FF2B5EF4-FFF2-40B4-BE49-F238E27FC236}">
                  <a16:creationId xmlns:a16="http://schemas.microsoft.com/office/drawing/2014/main" id="{D40D1A54-3572-4CD6-8EB7-520EDA9B3CF5}"/>
                </a:ext>
              </a:extLst>
            </p:cNvPr>
            <p:cNvSpPr/>
            <p:nvPr/>
          </p:nvSpPr>
          <p:spPr>
            <a:xfrm flipV="1">
              <a:off x="5400675" y="3309937"/>
              <a:ext cx="315995" cy="153376"/>
            </a:xfrm>
            <a:custGeom>
              <a:avLst/>
              <a:gdLst>
                <a:gd name="connsiteX0" fmla="*/ 0 w 317033"/>
                <a:gd name="connsiteY0" fmla="*/ 0 h 154781"/>
                <a:gd name="connsiteX1" fmla="*/ 104775 w 317033"/>
                <a:gd name="connsiteY1" fmla="*/ 85725 h 154781"/>
                <a:gd name="connsiteX2" fmla="*/ 283369 w 317033"/>
                <a:gd name="connsiteY2" fmla="*/ 97631 h 154781"/>
                <a:gd name="connsiteX3" fmla="*/ 316706 w 317033"/>
                <a:gd name="connsiteY3" fmla="*/ 154781 h 154781"/>
              </a:gdLst>
              <a:ahLst/>
              <a:cxnLst>
                <a:cxn ang="0">
                  <a:pos x="connsiteX0" y="connsiteY0"/>
                </a:cxn>
                <a:cxn ang="0">
                  <a:pos x="connsiteX1" y="connsiteY1"/>
                </a:cxn>
                <a:cxn ang="0">
                  <a:pos x="connsiteX2" y="connsiteY2"/>
                </a:cxn>
                <a:cxn ang="0">
                  <a:pos x="connsiteX3" y="connsiteY3"/>
                </a:cxn>
              </a:cxnLst>
              <a:rect l="l" t="t" r="r" b="b"/>
              <a:pathLst>
                <a:path w="317033" h="154781">
                  <a:moveTo>
                    <a:pt x="0" y="0"/>
                  </a:moveTo>
                  <a:cubicBezTo>
                    <a:pt x="28773" y="34726"/>
                    <a:pt x="57547" y="69453"/>
                    <a:pt x="104775" y="85725"/>
                  </a:cubicBezTo>
                  <a:cubicBezTo>
                    <a:pt x="152003" y="101997"/>
                    <a:pt x="248047" y="86122"/>
                    <a:pt x="283369" y="97631"/>
                  </a:cubicBezTo>
                  <a:cubicBezTo>
                    <a:pt x="318691" y="109140"/>
                    <a:pt x="317698" y="131960"/>
                    <a:pt x="316706" y="154781"/>
                  </a:cubicBezTo>
                </a:path>
              </a:pathLst>
            </a:custGeom>
            <a:noFill/>
            <a:ln w="28575">
              <a:solidFill>
                <a:schemeClr val="bg1"/>
              </a:solidFill>
              <a:headEnd type="triangl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51" name="Freeform 65">
              <a:extLst>
                <a:ext uri="{FF2B5EF4-FFF2-40B4-BE49-F238E27FC236}">
                  <a16:creationId xmlns:a16="http://schemas.microsoft.com/office/drawing/2014/main" id="{98C80E4C-AB59-4A20-B343-433B41A6819C}"/>
                </a:ext>
              </a:extLst>
            </p:cNvPr>
            <p:cNvSpPr/>
            <p:nvPr/>
          </p:nvSpPr>
          <p:spPr>
            <a:xfrm flipH="1" flipV="1">
              <a:off x="5718735" y="3313724"/>
              <a:ext cx="318060" cy="153376"/>
            </a:xfrm>
            <a:custGeom>
              <a:avLst/>
              <a:gdLst>
                <a:gd name="connsiteX0" fmla="*/ 0 w 317033"/>
                <a:gd name="connsiteY0" fmla="*/ 0 h 154781"/>
                <a:gd name="connsiteX1" fmla="*/ 104775 w 317033"/>
                <a:gd name="connsiteY1" fmla="*/ 85725 h 154781"/>
                <a:gd name="connsiteX2" fmla="*/ 283369 w 317033"/>
                <a:gd name="connsiteY2" fmla="*/ 97631 h 154781"/>
                <a:gd name="connsiteX3" fmla="*/ 316706 w 317033"/>
                <a:gd name="connsiteY3" fmla="*/ 154781 h 154781"/>
              </a:gdLst>
              <a:ahLst/>
              <a:cxnLst>
                <a:cxn ang="0">
                  <a:pos x="connsiteX0" y="connsiteY0"/>
                </a:cxn>
                <a:cxn ang="0">
                  <a:pos x="connsiteX1" y="connsiteY1"/>
                </a:cxn>
                <a:cxn ang="0">
                  <a:pos x="connsiteX2" y="connsiteY2"/>
                </a:cxn>
                <a:cxn ang="0">
                  <a:pos x="connsiteX3" y="connsiteY3"/>
                </a:cxn>
              </a:cxnLst>
              <a:rect l="l" t="t" r="r" b="b"/>
              <a:pathLst>
                <a:path w="317033" h="154781">
                  <a:moveTo>
                    <a:pt x="0" y="0"/>
                  </a:moveTo>
                  <a:cubicBezTo>
                    <a:pt x="28773" y="34726"/>
                    <a:pt x="57547" y="69453"/>
                    <a:pt x="104775" y="85725"/>
                  </a:cubicBezTo>
                  <a:cubicBezTo>
                    <a:pt x="152003" y="101997"/>
                    <a:pt x="248047" y="86122"/>
                    <a:pt x="283369" y="97631"/>
                  </a:cubicBezTo>
                  <a:cubicBezTo>
                    <a:pt x="318691" y="109140"/>
                    <a:pt x="317698" y="131960"/>
                    <a:pt x="316706" y="154781"/>
                  </a:cubicBezTo>
                </a:path>
              </a:pathLst>
            </a:custGeom>
            <a:noFill/>
            <a:ln w="28575">
              <a:solidFill>
                <a:schemeClr val="bg1"/>
              </a:solidFill>
              <a:headEnd type="triangl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grpSp>
      <p:sp>
        <p:nvSpPr>
          <p:cNvPr id="1854" name="Freeform 24">
            <a:extLst>
              <a:ext uri="{FF2B5EF4-FFF2-40B4-BE49-F238E27FC236}">
                <a16:creationId xmlns:a16="http://schemas.microsoft.com/office/drawing/2014/main" id="{EC1E9ECC-013C-4893-B252-BDEE9B0E6C53}"/>
              </a:ext>
            </a:extLst>
          </p:cNvPr>
          <p:cNvSpPr/>
          <p:nvPr/>
        </p:nvSpPr>
        <p:spPr bwMode="auto">
          <a:xfrm rot="16994704">
            <a:off x="2697340" y="3571876"/>
            <a:ext cx="169863" cy="106362"/>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55" name="Freeform 25">
            <a:extLst>
              <a:ext uri="{FF2B5EF4-FFF2-40B4-BE49-F238E27FC236}">
                <a16:creationId xmlns:a16="http://schemas.microsoft.com/office/drawing/2014/main" id="{4C782698-B669-4347-81BE-699C58494572}"/>
              </a:ext>
            </a:extLst>
          </p:cNvPr>
          <p:cNvSpPr/>
          <p:nvPr/>
        </p:nvSpPr>
        <p:spPr bwMode="auto">
          <a:xfrm rot="4064603" flipH="1">
            <a:off x="4855546" y="2389982"/>
            <a:ext cx="1104900" cy="303212"/>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56" name="Freeform 26">
            <a:extLst>
              <a:ext uri="{FF2B5EF4-FFF2-40B4-BE49-F238E27FC236}">
                <a16:creationId xmlns:a16="http://schemas.microsoft.com/office/drawing/2014/main" id="{DB5D76E3-29B0-4CB9-AE71-E8E9499C48AE}"/>
              </a:ext>
            </a:extLst>
          </p:cNvPr>
          <p:cNvSpPr/>
          <p:nvPr/>
        </p:nvSpPr>
        <p:spPr bwMode="auto">
          <a:xfrm rot="19575914">
            <a:off x="4318177" y="4519613"/>
            <a:ext cx="1460500" cy="404812"/>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57" name="Freeform 27">
            <a:extLst>
              <a:ext uri="{FF2B5EF4-FFF2-40B4-BE49-F238E27FC236}">
                <a16:creationId xmlns:a16="http://schemas.microsoft.com/office/drawing/2014/main" id="{12B49D0D-C9D9-4545-A99B-D5D7CD98BE9D}"/>
              </a:ext>
            </a:extLst>
          </p:cNvPr>
          <p:cNvSpPr/>
          <p:nvPr/>
        </p:nvSpPr>
        <p:spPr bwMode="auto">
          <a:xfrm rot="1768775" flipH="1">
            <a:off x="3565702" y="3578226"/>
            <a:ext cx="236538" cy="225425"/>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w="28575">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60" name="Straight Connector 1859">
            <a:extLst>
              <a:ext uri="{FF2B5EF4-FFF2-40B4-BE49-F238E27FC236}">
                <a16:creationId xmlns:a16="http://schemas.microsoft.com/office/drawing/2014/main" id="{C17D9BDE-6D58-4343-83C4-64C8D68BEE02}"/>
              </a:ext>
            </a:extLst>
          </p:cNvPr>
          <p:cNvCxnSpPr/>
          <p:nvPr/>
        </p:nvCxnSpPr>
        <p:spPr bwMode="auto">
          <a:xfrm flipH="1" flipV="1">
            <a:off x="3426002" y="4608514"/>
            <a:ext cx="801688" cy="687387"/>
          </a:xfrm>
          <a:prstGeom prst="line">
            <a:avLst/>
          </a:prstGeom>
          <a:ln w="28575">
            <a:solidFill>
              <a:schemeClr val="bg1"/>
            </a:solidFill>
            <a:prstDash val="sys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A4718223-A79D-4C6B-8A42-1AD205A05F3A}"/>
              </a:ext>
            </a:extLst>
          </p:cNvPr>
          <p:cNvGrpSpPr/>
          <p:nvPr/>
        </p:nvGrpSpPr>
        <p:grpSpPr>
          <a:xfrm>
            <a:off x="5111927" y="5556251"/>
            <a:ext cx="534989" cy="212725"/>
            <a:chOff x="8686800" y="5556251"/>
            <a:chExt cx="534989" cy="212725"/>
          </a:xfrm>
        </p:grpSpPr>
        <p:cxnSp>
          <p:nvCxnSpPr>
            <p:cNvPr id="1861" name="Straight Connector 1860">
              <a:extLst>
                <a:ext uri="{FF2B5EF4-FFF2-40B4-BE49-F238E27FC236}">
                  <a16:creationId xmlns:a16="http://schemas.microsoft.com/office/drawing/2014/main" id="{9C537B8E-F697-4635-9758-82A439E05F12}"/>
                </a:ext>
              </a:extLst>
            </p:cNvPr>
            <p:cNvCxnSpPr/>
            <p:nvPr/>
          </p:nvCxnSpPr>
          <p:spPr bwMode="auto">
            <a:xfrm flipV="1">
              <a:off x="8689976" y="5562149"/>
              <a:ext cx="531813" cy="0"/>
            </a:xfrm>
            <a:prstGeom prst="line">
              <a:avLst/>
            </a:prstGeom>
            <a:ln w="28575">
              <a:solidFill>
                <a:schemeClr val="bg1"/>
              </a:solidFill>
              <a:headE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62" name="Straight Connector 1861">
              <a:extLst>
                <a:ext uri="{FF2B5EF4-FFF2-40B4-BE49-F238E27FC236}">
                  <a16:creationId xmlns:a16="http://schemas.microsoft.com/office/drawing/2014/main" id="{E587EE20-02CD-4EE1-B75D-68D5BDBEB646}"/>
                </a:ext>
              </a:extLst>
            </p:cNvPr>
            <p:cNvCxnSpPr/>
            <p:nvPr/>
          </p:nvCxnSpPr>
          <p:spPr bwMode="auto">
            <a:xfrm>
              <a:off x="8686800" y="5556251"/>
              <a:ext cx="0" cy="21272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863" name="TextBox 1430">
            <a:extLst>
              <a:ext uri="{FF2B5EF4-FFF2-40B4-BE49-F238E27FC236}">
                <a16:creationId xmlns:a16="http://schemas.microsoft.com/office/drawing/2014/main" id="{BE114B32-D2FC-4E58-84D8-2CAB4A0710C5}"/>
              </a:ext>
            </a:extLst>
          </p:cNvPr>
          <p:cNvSpPr txBox="1">
            <a:spLocks noChangeArrowheads="1"/>
          </p:cNvSpPr>
          <p:nvPr/>
        </p:nvSpPr>
        <p:spPr bwMode="auto">
          <a:xfrm>
            <a:off x="5697459" y="5325612"/>
            <a:ext cx="1482725" cy="523220"/>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 target gene transcription</a:t>
            </a:r>
          </a:p>
        </p:txBody>
      </p:sp>
      <p:sp>
        <p:nvSpPr>
          <p:cNvPr id="1865" name="Oval 1319">
            <a:extLst>
              <a:ext uri="{FF2B5EF4-FFF2-40B4-BE49-F238E27FC236}">
                <a16:creationId xmlns:a16="http://schemas.microsoft.com/office/drawing/2014/main" id="{252713F7-E255-4582-A907-12480F8D1772}"/>
              </a:ext>
            </a:extLst>
          </p:cNvPr>
          <p:cNvSpPr/>
          <p:nvPr/>
        </p:nvSpPr>
        <p:spPr bwMode="auto">
          <a:xfrm>
            <a:off x="2794177" y="2755901"/>
            <a:ext cx="173038" cy="17303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866" name="Oval 1320">
            <a:extLst>
              <a:ext uri="{FF2B5EF4-FFF2-40B4-BE49-F238E27FC236}">
                <a16:creationId xmlns:a16="http://schemas.microsoft.com/office/drawing/2014/main" id="{2B4882E1-E85A-447D-B62C-7552755CCFE0}"/>
              </a:ext>
            </a:extLst>
          </p:cNvPr>
          <p:cNvSpPr/>
          <p:nvPr/>
        </p:nvSpPr>
        <p:spPr bwMode="auto">
          <a:xfrm>
            <a:off x="3346627" y="2747964"/>
            <a:ext cx="173038" cy="173037"/>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nvGrpSpPr>
          <p:cNvPr id="1867" name="Group 7">
            <a:extLst>
              <a:ext uri="{FF2B5EF4-FFF2-40B4-BE49-F238E27FC236}">
                <a16:creationId xmlns:a16="http://schemas.microsoft.com/office/drawing/2014/main" id="{44E14DB5-7452-4512-A42A-75343A1C8D36}"/>
              </a:ext>
            </a:extLst>
          </p:cNvPr>
          <p:cNvGrpSpPr>
            <a:grpSpLocks/>
          </p:cNvGrpSpPr>
          <p:nvPr/>
        </p:nvGrpSpPr>
        <p:grpSpPr bwMode="auto">
          <a:xfrm>
            <a:off x="2915421" y="1516065"/>
            <a:ext cx="228570" cy="1457323"/>
            <a:chOff x="1785938" y="2166938"/>
            <a:chExt cx="228600" cy="1457325"/>
          </a:xfrm>
          <a:solidFill>
            <a:schemeClr val="accent3"/>
          </a:solidFill>
        </p:grpSpPr>
        <p:sp>
          <p:nvSpPr>
            <p:cNvPr id="1874" name="Oval 1873">
              <a:extLst>
                <a:ext uri="{FF2B5EF4-FFF2-40B4-BE49-F238E27FC236}">
                  <a16:creationId xmlns:a16="http://schemas.microsoft.com/office/drawing/2014/main" id="{6B0AFAF8-139C-41F5-BE17-4AD1C26EBD5E}"/>
                </a:ext>
              </a:extLst>
            </p:cNvPr>
            <p:cNvSpPr/>
            <p:nvPr/>
          </p:nvSpPr>
          <p:spPr bwMode="auto">
            <a:xfrm>
              <a:off x="1785344" y="2166937"/>
              <a:ext cx="223867" cy="614363"/>
            </a:xfrm>
            <a:prstGeom prst="ellipse">
              <a:avLst/>
            </a:prstGeom>
            <a:grp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1875" name="Oval 1874">
              <a:extLst>
                <a:ext uri="{FF2B5EF4-FFF2-40B4-BE49-F238E27FC236}">
                  <a16:creationId xmlns:a16="http://schemas.microsoft.com/office/drawing/2014/main" id="{F1B9D7D4-6241-4133-9A8B-5B549FEFAB77}"/>
                </a:ext>
              </a:extLst>
            </p:cNvPr>
            <p:cNvSpPr/>
            <p:nvPr/>
          </p:nvSpPr>
          <p:spPr bwMode="auto">
            <a:xfrm>
              <a:off x="1790108" y="3267076"/>
              <a:ext cx="223866" cy="357188"/>
            </a:xfrm>
            <a:prstGeom prst="ellipse">
              <a:avLst/>
            </a:prstGeom>
            <a:grp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1876" name="Straight Connector 1875">
              <a:extLst>
                <a:ext uri="{FF2B5EF4-FFF2-40B4-BE49-F238E27FC236}">
                  <a16:creationId xmlns:a16="http://schemas.microsoft.com/office/drawing/2014/main" id="{E57A208F-6B72-454D-B274-865DEA3D27CF}"/>
                </a:ext>
              </a:extLst>
            </p:cNvPr>
            <p:cNvCxnSpPr/>
            <p:nvPr/>
          </p:nvCxnSpPr>
          <p:spPr bwMode="auto">
            <a:xfrm>
              <a:off x="1894896" y="2738438"/>
              <a:ext cx="0" cy="566738"/>
            </a:xfrm>
            <a:prstGeom prst="line">
              <a:avLst/>
            </a:prstGeom>
            <a:grpFill/>
            <a:ln w="50800" cap="flat" cmpd="sng" algn="ctr">
              <a:solidFill>
                <a:schemeClr val="accent3"/>
              </a:solidFill>
              <a:prstDash val="solid"/>
              <a:round/>
              <a:headEnd type="none" w="med" len="med"/>
              <a:tailEnd type="none" w="med" len="med"/>
            </a:ln>
            <a:effectLst/>
          </p:spPr>
        </p:cxnSp>
      </p:grpSp>
      <p:grpSp>
        <p:nvGrpSpPr>
          <p:cNvPr id="1868" name="Group 925">
            <a:extLst>
              <a:ext uri="{FF2B5EF4-FFF2-40B4-BE49-F238E27FC236}">
                <a16:creationId xmlns:a16="http://schemas.microsoft.com/office/drawing/2014/main" id="{45E4E68D-B4F6-4D80-8538-6210D8F35203}"/>
              </a:ext>
            </a:extLst>
          </p:cNvPr>
          <p:cNvGrpSpPr>
            <a:grpSpLocks/>
          </p:cNvGrpSpPr>
          <p:nvPr/>
        </p:nvGrpSpPr>
        <p:grpSpPr bwMode="auto">
          <a:xfrm>
            <a:off x="3148754" y="1525591"/>
            <a:ext cx="228570" cy="1457323"/>
            <a:chOff x="1785938" y="2166938"/>
            <a:chExt cx="228600" cy="1457325"/>
          </a:xfrm>
          <a:solidFill>
            <a:schemeClr val="accent3"/>
          </a:solidFill>
        </p:grpSpPr>
        <p:sp>
          <p:nvSpPr>
            <p:cNvPr id="1871" name="Oval 1870">
              <a:extLst>
                <a:ext uri="{FF2B5EF4-FFF2-40B4-BE49-F238E27FC236}">
                  <a16:creationId xmlns:a16="http://schemas.microsoft.com/office/drawing/2014/main" id="{7C401C9E-FF8D-42F4-A671-2C3F95849095}"/>
                </a:ext>
              </a:extLst>
            </p:cNvPr>
            <p:cNvSpPr/>
            <p:nvPr/>
          </p:nvSpPr>
          <p:spPr bwMode="auto">
            <a:xfrm>
              <a:off x="1785374" y="2166936"/>
              <a:ext cx="223866" cy="614363"/>
            </a:xfrm>
            <a:prstGeom prst="ellipse">
              <a:avLst/>
            </a:prstGeom>
            <a:grp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1872" name="Oval 1871">
              <a:extLst>
                <a:ext uri="{FF2B5EF4-FFF2-40B4-BE49-F238E27FC236}">
                  <a16:creationId xmlns:a16="http://schemas.microsoft.com/office/drawing/2014/main" id="{DDEECB3C-6F5D-4F7C-81E5-BF48D39EC810}"/>
                </a:ext>
              </a:extLst>
            </p:cNvPr>
            <p:cNvSpPr/>
            <p:nvPr/>
          </p:nvSpPr>
          <p:spPr bwMode="auto">
            <a:xfrm>
              <a:off x="1790137" y="3267075"/>
              <a:ext cx="223867" cy="357188"/>
            </a:xfrm>
            <a:prstGeom prst="ellipse">
              <a:avLst/>
            </a:prstGeom>
            <a:grp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1873" name="Straight Connector 1872">
              <a:extLst>
                <a:ext uri="{FF2B5EF4-FFF2-40B4-BE49-F238E27FC236}">
                  <a16:creationId xmlns:a16="http://schemas.microsoft.com/office/drawing/2014/main" id="{DF01D5AF-0BA7-44CB-B1A4-235C60478FC4}"/>
                </a:ext>
              </a:extLst>
            </p:cNvPr>
            <p:cNvCxnSpPr/>
            <p:nvPr/>
          </p:nvCxnSpPr>
          <p:spPr bwMode="auto">
            <a:xfrm>
              <a:off x="1894925" y="2738437"/>
              <a:ext cx="0" cy="566738"/>
            </a:xfrm>
            <a:prstGeom prst="line">
              <a:avLst/>
            </a:prstGeom>
            <a:grpFill/>
            <a:ln w="50800" cap="flat" cmpd="sng" algn="ctr">
              <a:solidFill>
                <a:schemeClr val="accent3"/>
              </a:solidFill>
              <a:prstDash val="solid"/>
              <a:round/>
              <a:headEnd type="none" w="med" len="med"/>
              <a:tailEnd type="none" w="med" len="med"/>
            </a:ln>
            <a:effectLst/>
          </p:spPr>
        </p:cxnSp>
      </p:grpSp>
      <p:sp>
        <p:nvSpPr>
          <p:cNvPr id="1869" name="Isosceles Triangle 1868">
            <a:extLst>
              <a:ext uri="{FF2B5EF4-FFF2-40B4-BE49-F238E27FC236}">
                <a16:creationId xmlns:a16="http://schemas.microsoft.com/office/drawing/2014/main" id="{A0C66FED-2413-43B6-8EAA-816F81DD9294}"/>
              </a:ext>
            </a:extLst>
          </p:cNvPr>
          <p:cNvSpPr/>
          <p:nvPr/>
        </p:nvSpPr>
        <p:spPr bwMode="auto">
          <a:xfrm flipV="1">
            <a:off x="3062465" y="1435101"/>
            <a:ext cx="176212" cy="300038"/>
          </a:xfrm>
          <a:prstGeom prst="triangle">
            <a:avLst/>
          </a:prstGeom>
          <a:solidFill>
            <a:schemeClr val="accent1"/>
          </a:soli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1870" name="TextBox 930">
            <a:extLst>
              <a:ext uri="{FF2B5EF4-FFF2-40B4-BE49-F238E27FC236}">
                <a16:creationId xmlns:a16="http://schemas.microsoft.com/office/drawing/2014/main" id="{7D0E8DD8-1B91-4E50-8D98-0E6B0F4E6E6B}"/>
              </a:ext>
            </a:extLst>
          </p:cNvPr>
          <p:cNvSpPr txBox="1">
            <a:spLocks noChangeArrowheads="1"/>
          </p:cNvSpPr>
          <p:nvPr/>
        </p:nvSpPr>
        <p:spPr bwMode="auto">
          <a:xfrm>
            <a:off x="2883565" y="1612901"/>
            <a:ext cx="522899" cy="461665"/>
          </a:xfrm>
          <a:prstGeom prst="rect">
            <a:avLst/>
          </a:prstGeom>
          <a:noFill/>
          <a:ln w="9525">
            <a:noFill/>
            <a:miter lim="800000"/>
            <a:headEnd/>
            <a:tailEnd/>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EGFR</a:t>
            </a:r>
            <a:br>
              <a:rPr kumimoji="0" lang="en-US" sz="1200" b="1" i="0" u="none" strike="noStrike" kern="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200" b="1" i="0" u="none" strike="noStrike" kern="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HER2</a:t>
            </a:r>
          </a:p>
        </p:txBody>
      </p:sp>
      <p:sp>
        <p:nvSpPr>
          <p:cNvPr id="1877" name="Freeform 35">
            <a:extLst>
              <a:ext uri="{FF2B5EF4-FFF2-40B4-BE49-F238E27FC236}">
                <a16:creationId xmlns:a16="http://schemas.microsoft.com/office/drawing/2014/main" id="{9FA215A8-748D-4882-B66E-D2BCC661E63A}"/>
              </a:ext>
            </a:extLst>
          </p:cNvPr>
          <p:cNvSpPr/>
          <p:nvPr/>
        </p:nvSpPr>
        <p:spPr bwMode="auto">
          <a:xfrm rot="16994704">
            <a:off x="2825928" y="3929063"/>
            <a:ext cx="169862" cy="106363"/>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78" name="Freeform 36">
            <a:extLst>
              <a:ext uri="{FF2B5EF4-FFF2-40B4-BE49-F238E27FC236}">
                <a16:creationId xmlns:a16="http://schemas.microsoft.com/office/drawing/2014/main" id="{B4503D14-1339-4864-BC47-073A3D2AF923}"/>
              </a:ext>
            </a:extLst>
          </p:cNvPr>
          <p:cNvSpPr/>
          <p:nvPr/>
        </p:nvSpPr>
        <p:spPr bwMode="auto">
          <a:xfrm rot="16994704">
            <a:off x="2954515" y="4243388"/>
            <a:ext cx="169862" cy="106362"/>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sp>
        <p:nvSpPr>
          <p:cNvPr id="1879" name="Freeform 37">
            <a:extLst>
              <a:ext uri="{FF2B5EF4-FFF2-40B4-BE49-F238E27FC236}">
                <a16:creationId xmlns:a16="http://schemas.microsoft.com/office/drawing/2014/main" id="{A944876E-2711-4DE7-8054-A6F835A0E6FC}"/>
              </a:ext>
            </a:extLst>
          </p:cNvPr>
          <p:cNvSpPr/>
          <p:nvPr/>
        </p:nvSpPr>
        <p:spPr bwMode="auto">
          <a:xfrm rot="1768775" flipH="1">
            <a:off x="3808591" y="4097339"/>
            <a:ext cx="236537" cy="225425"/>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w="28575">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cxnSp>
        <p:nvCxnSpPr>
          <p:cNvPr id="1880" name="Straight Connector 1879">
            <a:extLst>
              <a:ext uri="{FF2B5EF4-FFF2-40B4-BE49-F238E27FC236}">
                <a16:creationId xmlns:a16="http://schemas.microsoft.com/office/drawing/2014/main" id="{7756ED09-0D48-4F5A-B41E-3EFC9FC1B1E8}"/>
              </a:ext>
            </a:extLst>
          </p:cNvPr>
          <p:cNvCxnSpPr/>
          <p:nvPr/>
        </p:nvCxnSpPr>
        <p:spPr bwMode="auto">
          <a:xfrm flipH="1" flipV="1">
            <a:off x="4164190" y="4630739"/>
            <a:ext cx="182562" cy="636587"/>
          </a:xfrm>
          <a:prstGeom prst="line">
            <a:avLst/>
          </a:prstGeom>
          <a:ln w="28575">
            <a:solidFill>
              <a:schemeClr val="bg1"/>
            </a:solidFill>
            <a:prstDash val="sys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1881" name="Oval 1320">
            <a:extLst>
              <a:ext uri="{FF2B5EF4-FFF2-40B4-BE49-F238E27FC236}">
                <a16:creationId xmlns:a16="http://schemas.microsoft.com/office/drawing/2014/main" id="{9751217B-1ADC-4B22-A058-2570DF3FD01C}"/>
              </a:ext>
            </a:extLst>
          </p:cNvPr>
          <p:cNvSpPr/>
          <p:nvPr/>
        </p:nvSpPr>
        <p:spPr bwMode="auto">
          <a:xfrm>
            <a:off x="5035727" y="1685925"/>
            <a:ext cx="173038" cy="1730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a:t>
            </a:r>
          </a:p>
        </p:txBody>
      </p:sp>
      <p:sp>
        <p:nvSpPr>
          <p:cNvPr id="1882" name="Oval 1320">
            <a:extLst>
              <a:ext uri="{FF2B5EF4-FFF2-40B4-BE49-F238E27FC236}">
                <a16:creationId xmlns:a16="http://schemas.microsoft.com/office/drawing/2014/main" id="{45C2412E-54B3-49D7-8737-CBC373B29C28}"/>
              </a:ext>
            </a:extLst>
          </p:cNvPr>
          <p:cNvSpPr/>
          <p:nvPr/>
        </p:nvSpPr>
        <p:spPr bwMode="auto">
          <a:xfrm>
            <a:off x="5246866" y="3100389"/>
            <a:ext cx="173037" cy="17303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a:t>
            </a:r>
          </a:p>
        </p:txBody>
      </p:sp>
      <p:grpSp>
        <p:nvGrpSpPr>
          <p:cNvPr id="1889" name="Group 964">
            <a:extLst>
              <a:ext uri="{FF2B5EF4-FFF2-40B4-BE49-F238E27FC236}">
                <a16:creationId xmlns:a16="http://schemas.microsoft.com/office/drawing/2014/main" id="{ED7C4750-80E9-4217-90EF-8D34EE4A7356}"/>
              </a:ext>
            </a:extLst>
          </p:cNvPr>
          <p:cNvGrpSpPr>
            <a:grpSpLocks/>
          </p:cNvGrpSpPr>
          <p:nvPr/>
        </p:nvGrpSpPr>
        <p:grpSpPr bwMode="auto">
          <a:xfrm>
            <a:off x="5486014" y="3757613"/>
            <a:ext cx="319652" cy="388612"/>
            <a:chOff x="2080648" y="5999162"/>
            <a:chExt cx="319652" cy="388613"/>
          </a:xfrm>
        </p:grpSpPr>
        <p:sp>
          <p:nvSpPr>
            <p:cNvPr id="1890" name="Oval 1889">
              <a:extLst>
                <a:ext uri="{FF2B5EF4-FFF2-40B4-BE49-F238E27FC236}">
                  <a16:creationId xmlns:a16="http://schemas.microsoft.com/office/drawing/2014/main" id="{D19534F7-4EA5-4C9B-A5FB-9FFB72F3B61F}"/>
                </a:ext>
              </a:extLst>
            </p:cNvPr>
            <p:cNvSpPr/>
            <p:nvPr/>
          </p:nvSpPr>
          <p:spPr bwMode="auto">
            <a:xfrm>
              <a:off x="2080648" y="6030587"/>
              <a:ext cx="319652" cy="357188"/>
            </a:xfrm>
            <a:prstGeom prst="ellipse">
              <a:avLst/>
            </a:prstGeom>
            <a:solidFill>
              <a:schemeClr val="accent6">
                <a:lumMod val="40000"/>
                <a:lumOff val="60000"/>
              </a:schemeClr>
            </a:solidFill>
            <a:ln w="9525" cap="flat" cmpd="sng" algn="ctr">
              <a:noFill/>
              <a:prstDash val="solid"/>
              <a:round/>
              <a:headEnd type="none" w="med" len="med"/>
              <a:tailEnd type="none" w="med" len="med"/>
            </a:ln>
            <a:effectLst/>
          </p:spPr>
          <p:txBody>
            <a:bodyPr wrap="none" lIns="0" tIns="9144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rPr>
                <a:t>ER-</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itchFamily="34" charset="0"/>
              </a:endParaRPr>
            </a:p>
          </p:txBody>
        </p:sp>
        <p:sp>
          <p:nvSpPr>
            <p:cNvPr id="1891" name="Oval 1320">
              <a:extLst>
                <a:ext uri="{FF2B5EF4-FFF2-40B4-BE49-F238E27FC236}">
                  <a16:creationId xmlns:a16="http://schemas.microsoft.com/office/drawing/2014/main" id="{7DF7903A-98AE-4722-BA5B-066D93443933}"/>
                </a:ext>
              </a:extLst>
            </p:cNvPr>
            <p:cNvSpPr/>
            <p:nvPr/>
          </p:nvSpPr>
          <p:spPr bwMode="auto">
            <a:xfrm>
              <a:off x="2141537" y="5999162"/>
              <a:ext cx="173038" cy="17303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a:t>
              </a:r>
            </a:p>
          </p:txBody>
        </p:sp>
      </p:grpSp>
      <p:sp>
        <p:nvSpPr>
          <p:cNvPr id="1892" name="Freeform 44">
            <a:extLst>
              <a:ext uri="{FF2B5EF4-FFF2-40B4-BE49-F238E27FC236}">
                <a16:creationId xmlns:a16="http://schemas.microsoft.com/office/drawing/2014/main" id="{2DA96A1E-004E-42A1-876B-8C511A6231CC}"/>
              </a:ext>
            </a:extLst>
          </p:cNvPr>
          <p:cNvSpPr/>
          <p:nvPr/>
        </p:nvSpPr>
        <p:spPr bwMode="auto">
          <a:xfrm rot="16489241">
            <a:off x="5176221" y="3413919"/>
            <a:ext cx="457200" cy="284162"/>
          </a:xfrm>
          <a:custGeom>
            <a:avLst/>
            <a:gdLst>
              <a:gd name="connsiteX0" fmla="*/ 180975 w 180975"/>
              <a:gd name="connsiteY0" fmla="*/ 9853 h 112246"/>
              <a:gd name="connsiteX1" fmla="*/ 76200 w 180975"/>
              <a:gd name="connsiteY1" fmla="*/ 9853 h 112246"/>
              <a:gd name="connsiteX2" fmla="*/ 0 w 180975"/>
              <a:gd name="connsiteY2" fmla="*/ 112246 h 112246"/>
            </a:gdLst>
            <a:ahLst/>
            <a:cxnLst>
              <a:cxn ang="0">
                <a:pos x="connsiteX0" y="connsiteY0"/>
              </a:cxn>
              <a:cxn ang="0">
                <a:pos x="connsiteX1" y="connsiteY1"/>
              </a:cxn>
              <a:cxn ang="0">
                <a:pos x="connsiteX2" y="connsiteY2"/>
              </a:cxn>
            </a:cxnLst>
            <a:rect l="l" t="t" r="r" b="b"/>
            <a:pathLst>
              <a:path w="180975" h="112246">
                <a:moveTo>
                  <a:pt x="180975" y="9853"/>
                </a:moveTo>
                <a:cubicBezTo>
                  <a:pt x="143669" y="1320"/>
                  <a:pt x="106363" y="-7213"/>
                  <a:pt x="76200" y="9853"/>
                </a:cubicBezTo>
                <a:cubicBezTo>
                  <a:pt x="46037" y="26919"/>
                  <a:pt x="23018" y="69582"/>
                  <a:pt x="0" y="112246"/>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grpSp>
        <p:nvGrpSpPr>
          <p:cNvPr id="9" name="Group 8">
            <a:extLst>
              <a:ext uri="{FF2B5EF4-FFF2-40B4-BE49-F238E27FC236}">
                <a16:creationId xmlns:a16="http://schemas.microsoft.com/office/drawing/2014/main" id="{25714E1D-61F3-4016-8840-923399216B7D}"/>
              </a:ext>
            </a:extLst>
          </p:cNvPr>
          <p:cNvGrpSpPr/>
          <p:nvPr/>
        </p:nvGrpSpPr>
        <p:grpSpPr>
          <a:xfrm>
            <a:off x="5304016" y="1708151"/>
            <a:ext cx="822960" cy="365760"/>
            <a:chOff x="8878889" y="1708151"/>
            <a:chExt cx="1301750" cy="606425"/>
          </a:xfrm>
        </p:grpSpPr>
        <p:cxnSp>
          <p:nvCxnSpPr>
            <p:cNvPr id="1894" name="Straight Connector 1893">
              <a:extLst>
                <a:ext uri="{FF2B5EF4-FFF2-40B4-BE49-F238E27FC236}">
                  <a16:creationId xmlns:a16="http://schemas.microsoft.com/office/drawing/2014/main" id="{40B30649-1DED-4841-8084-A024CEFA596F}"/>
                </a:ext>
              </a:extLst>
            </p:cNvPr>
            <p:cNvCxnSpPr/>
            <p:nvPr/>
          </p:nvCxnSpPr>
          <p:spPr bwMode="auto">
            <a:xfrm flipH="1">
              <a:off x="8878889" y="1708151"/>
              <a:ext cx="3175" cy="193675"/>
            </a:xfrm>
            <a:prstGeom prst="line">
              <a:avLst/>
            </a:prstGeom>
            <a:noFill/>
            <a:ln w="28575" cap="flat" cmpd="sng" algn="ctr">
              <a:solidFill>
                <a:schemeClr val="accent3"/>
              </a:solidFill>
              <a:prstDash val="solid"/>
              <a:round/>
              <a:headEnd type="none" w="med" len="med"/>
              <a:tailEnd type="none" w="med" len="med"/>
            </a:ln>
            <a:effectLst/>
          </p:spPr>
        </p:cxnSp>
        <p:cxnSp>
          <p:nvCxnSpPr>
            <p:cNvPr id="1895" name="Straight Connector 1894">
              <a:extLst>
                <a:ext uri="{FF2B5EF4-FFF2-40B4-BE49-F238E27FC236}">
                  <a16:creationId xmlns:a16="http://schemas.microsoft.com/office/drawing/2014/main" id="{094CED5C-FA2D-4764-B6C8-83A1FA4E630C}"/>
                </a:ext>
              </a:extLst>
            </p:cNvPr>
            <p:cNvCxnSpPr/>
            <p:nvPr/>
          </p:nvCxnSpPr>
          <p:spPr bwMode="auto">
            <a:xfrm>
              <a:off x="8882064" y="1798639"/>
              <a:ext cx="1298575" cy="515937"/>
            </a:xfrm>
            <a:prstGeom prst="line">
              <a:avLst/>
            </a:prstGeom>
            <a:noFill/>
            <a:ln w="28575" cap="flat" cmpd="sng" algn="ctr">
              <a:solidFill>
                <a:schemeClr val="accent3"/>
              </a:solidFill>
              <a:prstDash val="solid"/>
              <a:round/>
              <a:headEnd type="none" w="med" len="med"/>
              <a:tailEnd type="none" w="med" len="med"/>
            </a:ln>
            <a:effectLst/>
          </p:spPr>
        </p:cxnSp>
      </p:grpSp>
      <p:grpSp>
        <p:nvGrpSpPr>
          <p:cNvPr id="7" name="Group 6">
            <a:extLst>
              <a:ext uri="{FF2B5EF4-FFF2-40B4-BE49-F238E27FC236}">
                <a16:creationId xmlns:a16="http://schemas.microsoft.com/office/drawing/2014/main" id="{1D460C2D-480F-4DE1-BBA9-BBE7D27329F4}"/>
              </a:ext>
            </a:extLst>
          </p:cNvPr>
          <p:cNvGrpSpPr/>
          <p:nvPr/>
        </p:nvGrpSpPr>
        <p:grpSpPr>
          <a:xfrm>
            <a:off x="5851703" y="3746501"/>
            <a:ext cx="1050924" cy="193675"/>
            <a:chOff x="9426576" y="3746501"/>
            <a:chExt cx="1050924" cy="193675"/>
          </a:xfrm>
        </p:grpSpPr>
        <p:cxnSp>
          <p:nvCxnSpPr>
            <p:cNvPr id="1896" name="Straight Connector 1895">
              <a:extLst>
                <a:ext uri="{FF2B5EF4-FFF2-40B4-BE49-F238E27FC236}">
                  <a16:creationId xmlns:a16="http://schemas.microsoft.com/office/drawing/2014/main" id="{4EB567A9-7898-4EAA-AFD3-89562DF46251}"/>
                </a:ext>
              </a:extLst>
            </p:cNvPr>
            <p:cNvCxnSpPr/>
            <p:nvPr/>
          </p:nvCxnSpPr>
          <p:spPr bwMode="auto">
            <a:xfrm flipH="1">
              <a:off x="9426576" y="3746501"/>
              <a:ext cx="3175" cy="193675"/>
            </a:xfrm>
            <a:prstGeom prst="line">
              <a:avLst/>
            </a:prstGeom>
            <a:noFill/>
            <a:ln w="28575" cap="flat" cmpd="sng" algn="ctr">
              <a:solidFill>
                <a:schemeClr val="accent3"/>
              </a:solidFill>
              <a:prstDash val="solid"/>
              <a:round/>
              <a:headEnd type="none" w="med" len="med"/>
              <a:tailEnd type="none" w="med" len="med"/>
            </a:ln>
            <a:effectLst/>
          </p:spPr>
        </p:cxnSp>
        <p:cxnSp>
          <p:nvCxnSpPr>
            <p:cNvPr id="1897" name="Straight Connector 1896">
              <a:extLst>
                <a:ext uri="{FF2B5EF4-FFF2-40B4-BE49-F238E27FC236}">
                  <a16:creationId xmlns:a16="http://schemas.microsoft.com/office/drawing/2014/main" id="{0D35B93B-4B6B-49BC-8CDD-F6776CE3D4BF}"/>
                </a:ext>
              </a:extLst>
            </p:cNvPr>
            <p:cNvCxnSpPr/>
            <p:nvPr/>
          </p:nvCxnSpPr>
          <p:spPr bwMode="auto">
            <a:xfrm flipV="1">
              <a:off x="9429750" y="3789364"/>
              <a:ext cx="1047750" cy="71437"/>
            </a:xfrm>
            <a:prstGeom prst="line">
              <a:avLst/>
            </a:prstGeom>
            <a:noFill/>
            <a:ln w="28575" cap="flat" cmpd="sng" algn="ctr">
              <a:solidFill>
                <a:schemeClr val="accent3"/>
              </a:solidFill>
              <a:prstDash val="solid"/>
              <a:round/>
              <a:headEnd type="none" w="med" len="med"/>
              <a:tailEnd type="none" w="med" len="med"/>
            </a:ln>
            <a:effectLst/>
          </p:spPr>
        </p:cxnSp>
      </p:grpSp>
      <p:grpSp>
        <p:nvGrpSpPr>
          <p:cNvPr id="8" name="Group 7">
            <a:extLst>
              <a:ext uri="{FF2B5EF4-FFF2-40B4-BE49-F238E27FC236}">
                <a16:creationId xmlns:a16="http://schemas.microsoft.com/office/drawing/2014/main" id="{F00CB7F5-537A-497D-BD3A-B5DCEDD535EF}"/>
              </a:ext>
            </a:extLst>
          </p:cNvPr>
          <p:cNvGrpSpPr/>
          <p:nvPr/>
        </p:nvGrpSpPr>
        <p:grpSpPr>
          <a:xfrm>
            <a:off x="5812016" y="4041776"/>
            <a:ext cx="704850" cy="547687"/>
            <a:chOff x="9386889" y="4041776"/>
            <a:chExt cx="704850" cy="547687"/>
          </a:xfrm>
        </p:grpSpPr>
        <p:cxnSp>
          <p:nvCxnSpPr>
            <p:cNvPr id="1898" name="Straight Connector 1897">
              <a:extLst>
                <a:ext uri="{FF2B5EF4-FFF2-40B4-BE49-F238E27FC236}">
                  <a16:creationId xmlns:a16="http://schemas.microsoft.com/office/drawing/2014/main" id="{BE1B358A-214D-42E9-A1D8-A5DAE119D1AB}"/>
                </a:ext>
              </a:extLst>
            </p:cNvPr>
            <p:cNvCxnSpPr/>
            <p:nvPr/>
          </p:nvCxnSpPr>
          <p:spPr bwMode="auto">
            <a:xfrm flipH="1">
              <a:off x="9386889" y="4041776"/>
              <a:ext cx="52387" cy="200025"/>
            </a:xfrm>
            <a:prstGeom prst="line">
              <a:avLst/>
            </a:prstGeom>
            <a:noFill/>
            <a:ln w="28575" cap="flat" cmpd="sng" algn="ctr">
              <a:solidFill>
                <a:schemeClr val="accent3"/>
              </a:solidFill>
              <a:prstDash val="solid"/>
              <a:round/>
              <a:headEnd type="none" w="med" len="med"/>
              <a:tailEnd type="none" w="med" len="med"/>
            </a:ln>
            <a:effectLst/>
          </p:spPr>
        </p:cxnSp>
        <p:cxnSp>
          <p:nvCxnSpPr>
            <p:cNvPr id="1899" name="Straight Connector 1898">
              <a:extLst>
                <a:ext uri="{FF2B5EF4-FFF2-40B4-BE49-F238E27FC236}">
                  <a16:creationId xmlns:a16="http://schemas.microsoft.com/office/drawing/2014/main" id="{A7648F16-D1C9-454F-82F4-4390AFAE8942}"/>
                </a:ext>
              </a:extLst>
            </p:cNvPr>
            <p:cNvCxnSpPr/>
            <p:nvPr/>
          </p:nvCxnSpPr>
          <p:spPr bwMode="auto">
            <a:xfrm>
              <a:off x="9420226" y="4151313"/>
              <a:ext cx="671513" cy="43815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 name="Group 5">
            <a:extLst>
              <a:ext uri="{FF2B5EF4-FFF2-40B4-BE49-F238E27FC236}">
                <a16:creationId xmlns:a16="http://schemas.microsoft.com/office/drawing/2014/main" id="{734595E6-5CB9-4836-8AE6-BF24C58A3E99}"/>
              </a:ext>
            </a:extLst>
          </p:cNvPr>
          <p:cNvGrpSpPr/>
          <p:nvPr/>
        </p:nvGrpSpPr>
        <p:grpSpPr>
          <a:xfrm>
            <a:off x="1878191" y="4394201"/>
            <a:ext cx="1943099" cy="271462"/>
            <a:chOff x="5453064" y="4394201"/>
            <a:chExt cx="1943099" cy="271462"/>
          </a:xfrm>
        </p:grpSpPr>
        <p:cxnSp>
          <p:nvCxnSpPr>
            <p:cNvPr id="1900" name="Straight Connector 1899">
              <a:extLst>
                <a:ext uri="{FF2B5EF4-FFF2-40B4-BE49-F238E27FC236}">
                  <a16:creationId xmlns:a16="http://schemas.microsoft.com/office/drawing/2014/main" id="{F5A42FDB-ADCA-4342-9DF3-8F97E67BF031}"/>
                </a:ext>
              </a:extLst>
            </p:cNvPr>
            <p:cNvCxnSpPr/>
            <p:nvPr/>
          </p:nvCxnSpPr>
          <p:spPr bwMode="auto">
            <a:xfrm>
              <a:off x="7267575" y="4518025"/>
              <a:ext cx="128588" cy="147638"/>
            </a:xfrm>
            <a:prstGeom prst="line">
              <a:avLst/>
            </a:prstGeom>
            <a:noFill/>
            <a:ln w="28575" cap="flat" cmpd="sng" algn="ctr">
              <a:solidFill>
                <a:schemeClr val="accent3"/>
              </a:solidFill>
              <a:prstDash val="solid"/>
              <a:round/>
              <a:headEnd type="none" w="med" len="med"/>
              <a:tailEnd type="none" w="med" len="med"/>
            </a:ln>
            <a:effectLst/>
          </p:spPr>
        </p:cxnSp>
        <p:cxnSp>
          <p:nvCxnSpPr>
            <p:cNvPr id="1901" name="Straight Connector 1900">
              <a:extLst>
                <a:ext uri="{FF2B5EF4-FFF2-40B4-BE49-F238E27FC236}">
                  <a16:creationId xmlns:a16="http://schemas.microsoft.com/office/drawing/2014/main" id="{82DCFA1D-D0E9-4E57-A4A7-8F45FCA5020C}"/>
                </a:ext>
              </a:extLst>
            </p:cNvPr>
            <p:cNvCxnSpPr>
              <a:cxnSpLocks/>
            </p:cNvCxnSpPr>
            <p:nvPr/>
          </p:nvCxnSpPr>
          <p:spPr bwMode="auto">
            <a:xfrm>
              <a:off x="5453064" y="4394201"/>
              <a:ext cx="1876425" cy="200025"/>
            </a:xfrm>
            <a:prstGeom prst="line">
              <a:avLst/>
            </a:prstGeom>
            <a:noFill/>
            <a:ln w="28575" cap="flat" cmpd="sng" algn="ctr">
              <a:solidFill>
                <a:schemeClr val="accent3"/>
              </a:solidFill>
              <a:prstDash val="solid"/>
              <a:round/>
              <a:headEnd type="none" w="med" len="med"/>
              <a:tailEnd type="none" w="med" len="med"/>
            </a:ln>
            <a:effectLst/>
          </p:spPr>
        </p:cxnSp>
      </p:grpSp>
      <p:sp>
        <p:nvSpPr>
          <p:cNvPr id="1904" name="TextBox 1903">
            <a:extLst>
              <a:ext uri="{FF2B5EF4-FFF2-40B4-BE49-F238E27FC236}">
                <a16:creationId xmlns:a16="http://schemas.microsoft.com/office/drawing/2014/main" id="{28531A41-7C66-4FE7-B5C9-56636BFBA3D8}"/>
              </a:ext>
            </a:extLst>
          </p:cNvPr>
          <p:cNvSpPr txBox="1"/>
          <p:nvPr/>
        </p:nvSpPr>
        <p:spPr>
          <a:xfrm>
            <a:off x="616371" y="4055312"/>
            <a:ext cx="1477962" cy="461665"/>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mTOR Inhibitors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Everolimus</a:t>
            </a:r>
          </a:p>
        </p:txBody>
      </p:sp>
      <p:sp>
        <p:nvSpPr>
          <p:cNvPr id="1905" name="TextBox 1904">
            <a:extLst>
              <a:ext uri="{FF2B5EF4-FFF2-40B4-BE49-F238E27FC236}">
                <a16:creationId xmlns:a16="http://schemas.microsoft.com/office/drawing/2014/main" id="{387ADD5F-BF99-430A-972D-F00DD41C053A}"/>
              </a:ext>
            </a:extLst>
          </p:cNvPr>
          <p:cNvSpPr txBox="1"/>
          <p:nvPr/>
        </p:nvSpPr>
        <p:spPr bwMode="auto">
          <a:xfrm>
            <a:off x="6045193" y="1671638"/>
            <a:ext cx="1331871" cy="1200329"/>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Nonsteroidal AIs:</a:t>
            </a:r>
          </a:p>
          <a:p>
            <a:pPr marL="115888" marR="0" lvl="1" indent="115888"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Anastrozole </a:t>
            </a:r>
          </a:p>
          <a:p>
            <a:pPr marL="115888" marR="0" lvl="1" indent="115888"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Letrozole</a:t>
            </a:r>
          </a:p>
          <a:p>
            <a:pPr marL="115888" marR="0" lvl="1" indent="-115888"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Steroidal AI:</a:t>
            </a:r>
          </a:p>
          <a:p>
            <a:pPr marL="115888" marR="0" lvl="1" indent="115888"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Exemestane </a:t>
            </a:r>
          </a:p>
        </p:txBody>
      </p:sp>
      <p:sp>
        <p:nvSpPr>
          <p:cNvPr id="1906" name="TextBox 1905">
            <a:extLst>
              <a:ext uri="{FF2B5EF4-FFF2-40B4-BE49-F238E27FC236}">
                <a16:creationId xmlns:a16="http://schemas.microsoft.com/office/drawing/2014/main" id="{5F52BFD7-C5D6-4109-BE5C-18515B7022EC}"/>
              </a:ext>
            </a:extLst>
          </p:cNvPr>
          <p:cNvSpPr txBox="1"/>
          <p:nvPr/>
        </p:nvSpPr>
        <p:spPr>
          <a:xfrm>
            <a:off x="6354941" y="4413251"/>
            <a:ext cx="1097280" cy="830263"/>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Selective ER Modulators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Tamoxifen Toremifene </a:t>
            </a:r>
          </a:p>
        </p:txBody>
      </p:sp>
      <p:sp>
        <p:nvSpPr>
          <p:cNvPr id="1907" name="TextBox 1906">
            <a:extLst>
              <a:ext uri="{FF2B5EF4-FFF2-40B4-BE49-F238E27FC236}">
                <a16:creationId xmlns:a16="http://schemas.microsoft.com/office/drawing/2014/main" id="{5B77D287-63F8-494E-B2BF-44C319E429A4}"/>
              </a:ext>
            </a:extLst>
          </p:cNvPr>
          <p:cNvSpPr txBox="1"/>
          <p:nvPr/>
        </p:nvSpPr>
        <p:spPr>
          <a:xfrm>
            <a:off x="6008912" y="3519480"/>
            <a:ext cx="1280160" cy="646331"/>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Downregulator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Fulvestrant </a:t>
            </a:r>
          </a:p>
        </p:txBody>
      </p:sp>
      <p:sp>
        <p:nvSpPr>
          <p:cNvPr id="1910" name="Circular Arrow 43048">
            <a:extLst>
              <a:ext uri="{FF2B5EF4-FFF2-40B4-BE49-F238E27FC236}">
                <a16:creationId xmlns:a16="http://schemas.microsoft.com/office/drawing/2014/main" id="{00536F86-3E1C-4B18-A01A-A154E8EB4460}"/>
              </a:ext>
            </a:extLst>
          </p:cNvPr>
          <p:cNvSpPr/>
          <p:nvPr/>
        </p:nvSpPr>
        <p:spPr bwMode="auto">
          <a:xfrm>
            <a:off x="2341522" y="5064289"/>
            <a:ext cx="893783" cy="880214"/>
          </a:xfrm>
          <a:prstGeom prst="circularArrow">
            <a:avLst>
              <a:gd name="adj1" fmla="val 6665"/>
              <a:gd name="adj2" fmla="val 1142319"/>
              <a:gd name="adj3" fmla="val 15126637"/>
              <a:gd name="adj4" fmla="val 16275723"/>
              <a:gd name="adj5" fmla="val 14226"/>
            </a:avLst>
          </a:prstGeom>
          <a:solidFill>
            <a:schemeClr val="bg2">
              <a:lumMod val="60000"/>
              <a:lumOff val="40000"/>
            </a:schemeClr>
          </a:solidFill>
          <a:ln w="9525" cap="flat" cmpd="sng" algn="ctr">
            <a:solidFill>
              <a:schemeClr val="bg1"/>
            </a:solidFill>
            <a:prstDash val="solid"/>
            <a:round/>
            <a:headEnd type="none" w="med" len="med"/>
            <a:tailEnd type="none" w="med" len="med"/>
          </a:ln>
          <a:effectLst/>
        </p:spPr>
        <p:txBody>
          <a:bodyPr lIns="0" tIns="0" rIns="0" bIns="0"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endParaRPr>
          </a:p>
        </p:txBody>
      </p:sp>
      <p:grpSp>
        <p:nvGrpSpPr>
          <p:cNvPr id="4" name="Group 3">
            <a:extLst>
              <a:ext uri="{FF2B5EF4-FFF2-40B4-BE49-F238E27FC236}">
                <a16:creationId xmlns:a16="http://schemas.microsoft.com/office/drawing/2014/main" id="{4B28DA2B-653A-4C88-8BC9-717C21083A93}"/>
              </a:ext>
            </a:extLst>
          </p:cNvPr>
          <p:cNvGrpSpPr/>
          <p:nvPr/>
        </p:nvGrpSpPr>
        <p:grpSpPr>
          <a:xfrm>
            <a:off x="1727377" y="5143500"/>
            <a:ext cx="679450" cy="301626"/>
            <a:chOff x="5302250" y="5143500"/>
            <a:chExt cx="679450" cy="301626"/>
          </a:xfrm>
        </p:grpSpPr>
        <p:cxnSp>
          <p:nvCxnSpPr>
            <p:cNvPr id="1909" name="Straight Connector 1908">
              <a:extLst>
                <a:ext uri="{FF2B5EF4-FFF2-40B4-BE49-F238E27FC236}">
                  <a16:creationId xmlns:a16="http://schemas.microsoft.com/office/drawing/2014/main" id="{689A9B36-AC17-4D39-BA43-A5A245764A33}"/>
                </a:ext>
              </a:extLst>
            </p:cNvPr>
            <p:cNvCxnSpPr/>
            <p:nvPr/>
          </p:nvCxnSpPr>
          <p:spPr bwMode="auto">
            <a:xfrm>
              <a:off x="5969000" y="5283201"/>
              <a:ext cx="0" cy="161925"/>
            </a:xfrm>
            <a:prstGeom prst="line">
              <a:avLst/>
            </a:prstGeom>
            <a:noFill/>
            <a:ln w="28575" cap="flat" cmpd="sng" algn="ctr">
              <a:solidFill>
                <a:schemeClr val="accent3"/>
              </a:solidFill>
              <a:prstDash val="solid"/>
              <a:round/>
              <a:headEnd type="none" w="med" len="med"/>
              <a:tailEnd type="none" w="med" len="med"/>
            </a:ln>
            <a:effectLst/>
          </p:spPr>
        </p:cxnSp>
        <p:cxnSp>
          <p:nvCxnSpPr>
            <p:cNvPr id="1911" name="Straight Connector 1910">
              <a:extLst>
                <a:ext uri="{FF2B5EF4-FFF2-40B4-BE49-F238E27FC236}">
                  <a16:creationId xmlns:a16="http://schemas.microsoft.com/office/drawing/2014/main" id="{CDC35115-E1A8-4997-96FC-A6515B7BBFCB}"/>
                </a:ext>
              </a:extLst>
            </p:cNvPr>
            <p:cNvCxnSpPr>
              <a:cxnSpLocks/>
            </p:cNvCxnSpPr>
            <p:nvPr/>
          </p:nvCxnSpPr>
          <p:spPr bwMode="auto">
            <a:xfrm>
              <a:off x="5302250" y="5143500"/>
              <a:ext cx="679450" cy="223838"/>
            </a:xfrm>
            <a:prstGeom prst="line">
              <a:avLst/>
            </a:prstGeom>
            <a:noFill/>
            <a:ln w="28575" cap="flat" cmpd="sng" algn="ctr">
              <a:solidFill>
                <a:schemeClr val="accent3"/>
              </a:solidFill>
              <a:prstDash val="solid"/>
              <a:round/>
              <a:headEnd type="none" w="med" len="med"/>
              <a:tailEnd type="none" w="med" len="med"/>
            </a:ln>
            <a:effectLst/>
          </p:spPr>
        </p:cxnSp>
      </p:grpSp>
      <p:sp>
        <p:nvSpPr>
          <p:cNvPr id="1912" name="TextBox 1911">
            <a:extLst>
              <a:ext uri="{FF2B5EF4-FFF2-40B4-BE49-F238E27FC236}">
                <a16:creationId xmlns:a16="http://schemas.microsoft.com/office/drawing/2014/main" id="{CE3551A1-FE53-4CAA-A61D-0BDF9B997F9E}"/>
              </a:ext>
            </a:extLst>
          </p:cNvPr>
          <p:cNvSpPr txBox="1"/>
          <p:nvPr/>
        </p:nvSpPr>
        <p:spPr>
          <a:xfrm>
            <a:off x="392288" y="4727575"/>
            <a:ext cx="1477963" cy="831850"/>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CDK4/6 Inhibitors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Palbociclib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Abemaciclib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Ribociclib</a:t>
            </a:r>
          </a:p>
        </p:txBody>
      </p:sp>
      <p:sp>
        <p:nvSpPr>
          <p:cNvPr id="1913" name="TextBox 43040">
            <a:extLst>
              <a:ext uri="{FF2B5EF4-FFF2-40B4-BE49-F238E27FC236}">
                <a16:creationId xmlns:a16="http://schemas.microsoft.com/office/drawing/2014/main" id="{D900A9E0-A9D7-466E-B0C3-833CC5FE36FF}"/>
              </a:ext>
            </a:extLst>
          </p:cNvPr>
          <p:cNvSpPr txBox="1">
            <a:spLocks noChangeArrowheads="1"/>
          </p:cNvSpPr>
          <p:nvPr/>
        </p:nvSpPr>
        <p:spPr bwMode="auto">
          <a:xfrm>
            <a:off x="2471915" y="5260748"/>
            <a:ext cx="6334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Cell</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400" b="0" kern="0" dirty="0">
                <a:solidFill>
                  <a:srgbClr val="000000"/>
                </a:solidFill>
                <a:latin typeface="Calibri" panose="020F0502020204030204" pitchFamily="34" charset="0"/>
                <a:cs typeface="Arial" panose="020B0604020202020204" pitchFamily="34" charset="0"/>
              </a:rPr>
              <a:t>c</a:t>
            </a: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ycle</a:t>
            </a:r>
          </a:p>
        </p:txBody>
      </p:sp>
      <p:sp>
        <p:nvSpPr>
          <p:cNvPr id="1914" name="TextBox 958">
            <a:extLst>
              <a:ext uri="{FF2B5EF4-FFF2-40B4-BE49-F238E27FC236}">
                <a16:creationId xmlns:a16="http://schemas.microsoft.com/office/drawing/2014/main" id="{33D830EC-866E-4B16-A20E-4E79BEB966E5}"/>
              </a:ext>
            </a:extLst>
          </p:cNvPr>
          <p:cNvSpPr txBox="1">
            <a:spLocks noChangeArrowheads="1"/>
          </p:cNvSpPr>
          <p:nvPr/>
        </p:nvSpPr>
        <p:spPr bwMode="auto">
          <a:xfrm>
            <a:off x="2205910" y="5850994"/>
            <a:ext cx="11528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25000"/>
              </a:spcAft>
              <a:buClr>
                <a:schemeClr val="folHlink"/>
              </a:buClr>
              <a:buFont typeface="Arial" panose="020B0604020202020204" pitchFamily="34" charset="0"/>
              <a:buChar char="•"/>
              <a:defRPr b="1">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Transcription</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400" b="0" kern="0" dirty="0">
                <a:solidFill>
                  <a:srgbClr val="000000"/>
                </a:solidFill>
                <a:latin typeface="Calibri" panose="020F0502020204030204" pitchFamily="34" charset="0"/>
                <a:cs typeface="Arial" panose="020B0604020202020204" pitchFamily="34" charset="0"/>
              </a:rPr>
              <a:t>s</a:t>
            </a: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ilencing</a:t>
            </a:r>
          </a:p>
        </p:txBody>
      </p:sp>
      <p:sp>
        <p:nvSpPr>
          <p:cNvPr id="1923" name="Text Box 11">
            <a:extLst>
              <a:ext uri="{FF2B5EF4-FFF2-40B4-BE49-F238E27FC236}">
                <a16:creationId xmlns:a16="http://schemas.microsoft.com/office/drawing/2014/main" id="{923DC393-BCF2-4721-9128-03CAD84C1BA1}"/>
              </a:ext>
            </a:extLst>
          </p:cNvPr>
          <p:cNvSpPr txBox="1">
            <a:spLocks noChangeArrowheads="1"/>
          </p:cNvSpPr>
          <p:nvPr/>
        </p:nvSpPr>
        <p:spPr bwMode="auto">
          <a:xfrm>
            <a:off x="423048" y="6377031"/>
            <a:ext cx="73829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Brufsky. Oncologist. 2018;23:528. AlFakeeh. Curr Oncol. 2018;25:S18. Di Cosimo. Nat Rev Clin Oncol. 2010;7:139.</a:t>
            </a:r>
          </a:p>
        </p:txBody>
      </p:sp>
      <p:grpSp>
        <p:nvGrpSpPr>
          <p:cNvPr id="1924" name="Group 1923">
            <a:extLst>
              <a:ext uri="{FF2B5EF4-FFF2-40B4-BE49-F238E27FC236}">
                <a16:creationId xmlns:a16="http://schemas.microsoft.com/office/drawing/2014/main" id="{1D64AC22-3968-4A0B-A65D-1D93CFB40A50}"/>
              </a:ext>
            </a:extLst>
          </p:cNvPr>
          <p:cNvGrpSpPr/>
          <p:nvPr/>
        </p:nvGrpSpPr>
        <p:grpSpPr>
          <a:xfrm rot="19930668">
            <a:off x="3604729" y="2998635"/>
            <a:ext cx="1062217" cy="193675"/>
            <a:chOff x="9426576" y="3746501"/>
            <a:chExt cx="1062217" cy="193675"/>
          </a:xfrm>
        </p:grpSpPr>
        <p:cxnSp>
          <p:nvCxnSpPr>
            <p:cNvPr id="1925" name="Straight Connector 1924">
              <a:extLst>
                <a:ext uri="{FF2B5EF4-FFF2-40B4-BE49-F238E27FC236}">
                  <a16:creationId xmlns:a16="http://schemas.microsoft.com/office/drawing/2014/main" id="{A1C3DCB9-A75F-4677-94F2-85E85F5D148B}"/>
                </a:ext>
              </a:extLst>
            </p:cNvPr>
            <p:cNvCxnSpPr/>
            <p:nvPr/>
          </p:nvCxnSpPr>
          <p:spPr bwMode="auto">
            <a:xfrm flipH="1">
              <a:off x="9426576" y="3746501"/>
              <a:ext cx="3175" cy="193675"/>
            </a:xfrm>
            <a:prstGeom prst="line">
              <a:avLst/>
            </a:prstGeom>
            <a:noFill/>
            <a:ln w="28575" cap="flat" cmpd="sng" algn="ctr">
              <a:solidFill>
                <a:schemeClr val="accent3"/>
              </a:solidFill>
              <a:prstDash val="solid"/>
              <a:round/>
              <a:headEnd type="none" w="med" len="med"/>
              <a:tailEnd type="none" w="med" len="med"/>
            </a:ln>
            <a:effectLst/>
          </p:spPr>
        </p:cxnSp>
        <p:cxnSp>
          <p:nvCxnSpPr>
            <p:cNvPr id="1926" name="Straight Connector 1925">
              <a:extLst>
                <a:ext uri="{FF2B5EF4-FFF2-40B4-BE49-F238E27FC236}">
                  <a16:creationId xmlns:a16="http://schemas.microsoft.com/office/drawing/2014/main" id="{3F237A3C-4E6C-443A-8F05-897A876C5070}"/>
                </a:ext>
              </a:extLst>
            </p:cNvPr>
            <p:cNvCxnSpPr/>
            <p:nvPr/>
          </p:nvCxnSpPr>
          <p:spPr bwMode="auto">
            <a:xfrm flipV="1">
              <a:off x="9441043" y="3767965"/>
              <a:ext cx="1047750" cy="71437"/>
            </a:xfrm>
            <a:prstGeom prst="line">
              <a:avLst/>
            </a:prstGeom>
            <a:noFill/>
            <a:ln w="28575" cap="flat" cmpd="sng" algn="ctr">
              <a:solidFill>
                <a:schemeClr val="accent3"/>
              </a:solidFill>
              <a:prstDash val="solid"/>
              <a:round/>
              <a:headEnd type="none" w="med" len="med"/>
              <a:tailEnd type="none" w="med" len="med"/>
            </a:ln>
            <a:effectLst/>
          </p:spPr>
        </p:cxnSp>
      </p:grpSp>
      <p:sp>
        <p:nvSpPr>
          <p:cNvPr id="1927" name="TextBox 1926">
            <a:extLst>
              <a:ext uri="{FF2B5EF4-FFF2-40B4-BE49-F238E27FC236}">
                <a16:creationId xmlns:a16="http://schemas.microsoft.com/office/drawing/2014/main" id="{4D961391-09D2-490B-AA94-414694937467}"/>
              </a:ext>
            </a:extLst>
          </p:cNvPr>
          <p:cNvSpPr txBox="1"/>
          <p:nvPr/>
        </p:nvSpPr>
        <p:spPr>
          <a:xfrm>
            <a:off x="3797820" y="2691399"/>
            <a:ext cx="1280160" cy="461665"/>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PI3K Inhibitors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Alpelisib</a:t>
            </a:r>
          </a:p>
        </p:txBody>
      </p:sp>
      <p:cxnSp>
        <p:nvCxnSpPr>
          <p:cNvPr id="1932" name="Straight Connector 1931">
            <a:extLst>
              <a:ext uri="{FF2B5EF4-FFF2-40B4-BE49-F238E27FC236}">
                <a16:creationId xmlns:a16="http://schemas.microsoft.com/office/drawing/2014/main" id="{F699173F-A1E2-4E60-9E19-237BD5B0A12B}"/>
              </a:ext>
            </a:extLst>
          </p:cNvPr>
          <p:cNvCxnSpPr>
            <a:cxnSpLocks/>
          </p:cNvCxnSpPr>
          <p:nvPr/>
        </p:nvCxnSpPr>
        <p:spPr bwMode="auto">
          <a:xfrm flipV="1">
            <a:off x="4335832" y="4041776"/>
            <a:ext cx="1135932" cy="459203"/>
          </a:xfrm>
          <a:prstGeom prst="line">
            <a:avLst/>
          </a:prstGeom>
          <a:ln w="28575">
            <a:solidFill>
              <a:schemeClr val="bg1"/>
            </a:solidFill>
            <a:headE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33" name="Straight Connector 1932">
            <a:extLst>
              <a:ext uri="{FF2B5EF4-FFF2-40B4-BE49-F238E27FC236}">
                <a16:creationId xmlns:a16="http://schemas.microsoft.com/office/drawing/2014/main" id="{9297C3DA-8E0F-4273-A160-4ED1778D02B6}"/>
              </a:ext>
            </a:extLst>
          </p:cNvPr>
          <p:cNvCxnSpPr>
            <a:cxnSpLocks/>
          </p:cNvCxnSpPr>
          <p:nvPr/>
        </p:nvCxnSpPr>
        <p:spPr bwMode="auto">
          <a:xfrm flipV="1">
            <a:off x="3595142" y="3959806"/>
            <a:ext cx="1870116" cy="324284"/>
          </a:xfrm>
          <a:prstGeom prst="line">
            <a:avLst/>
          </a:prstGeom>
          <a:ln w="28575">
            <a:solidFill>
              <a:schemeClr val="bg1"/>
            </a:solidFill>
            <a:headE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213782B-799C-47EE-8D49-7DB919B3998E}"/>
              </a:ext>
            </a:extLst>
          </p:cNvPr>
          <p:cNvSpPr txBox="1"/>
          <p:nvPr/>
        </p:nvSpPr>
        <p:spPr bwMode="auto">
          <a:xfrm>
            <a:off x="7603069" y="5418306"/>
            <a:ext cx="1585114" cy="1015663"/>
          </a:xfrm>
          <a:prstGeom prst="rect">
            <a:avLst/>
          </a:prstGeom>
          <a:noFill/>
          <a:ln w="1905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Cell cycle regulation </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DNA replication</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Cellular differentiation</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Apoptosis</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Angiogenesis</a:t>
            </a:r>
          </a:p>
        </p:txBody>
      </p:sp>
      <p:cxnSp>
        <p:nvCxnSpPr>
          <p:cNvPr id="1934" name="Straight Connector 1933">
            <a:extLst>
              <a:ext uri="{FF2B5EF4-FFF2-40B4-BE49-F238E27FC236}">
                <a16:creationId xmlns:a16="http://schemas.microsoft.com/office/drawing/2014/main" id="{EA0040EF-2038-4198-B13C-7251149EDB00}"/>
              </a:ext>
            </a:extLst>
          </p:cNvPr>
          <p:cNvCxnSpPr/>
          <p:nvPr/>
        </p:nvCxnSpPr>
        <p:spPr bwMode="auto">
          <a:xfrm flipV="1">
            <a:off x="7012165" y="5587222"/>
            <a:ext cx="531813" cy="0"/>
          </a:xfrm>
          <a:prstGeom prst="line">
            <a:avLst/>
          </a:prstGeom>
          <a:ln w="28575">
            <a:solidFill>
              <a:schemeClr val="bg1"/>
            </a:solidFill>
            <a:headEnd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30B369A9-357C-DA6F-CCAB-4C71EA29BEF3}"/>
              </a:ext>
            </a:extLst>
          </p:cNvPr>
          <p:cNvGrpSpPr/>
          <p:nvPr/>
        </p:nvGrpSpPr>
        <p:grpSpPr>
          <a:xfrm rot="19930668">
            <a:off x="3839695" y="3586530"/>
            <a:ext cx="1062217" cy="193675"/>
            <a:chOff x="9426576" y="3746501"/>
            <a:chExt cx="1062217" cy="193675"/>
          </a:xfrm>
        </p:grpSpPr>
        <p:cxnSp>
          <p:nvCxnSpPr>
            <p:cNvPr id="3" name="Straight Connector 2">
              <a:extLst>
                <a:ext uri="{FF2B5EF4-FFF2-40B4-BE49-F238E27FC236}">
                  <a16:creationId xmlns:a16="http://schemas.microsoft.com/office/drawing/2014/main" id="{0ACC77A5-8B92-C28C-CEE1-57C0DFBCFE1F}"/>
                </a:ext>
              </a:extLst>
            </p:cNvPr>
            <p:cNvCxnSpPr/>
            <p:nvPr/>
          </p:nvCxnSpPr>
          <p:spPr bwMode="auto">
            <a:xfrm flipH="1">
              <a:off x="9426576" y="3746501"/>
              <a:ext cx="3175" cy="193675"/>
            </a:xfrm>
            <a:prstGeom prst="line">
              <a:avLst/>
            </a:prstGeom>
            <a:noFill/>
            <a:ln w="28575" cap="flat" cmpd="sng" algn="ctr">
              <a:solidFill>
                <a:schemeClr val="accent3"/>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10A10E52-4FEA-484C-B38B-BAD15CF929B6}"/>
                </a:ext>
              </a:extLst>
            </p:cNvPr>
            <p:cNvCxnSpPr/>
            <p:nvPr/>
          </p:nvCxnSpPr>
          <p:spPr bwMode="auto">
            <a:xfrm flipV="1">
              <a:off x="9441043" y="3767965"/>
              <a:ext cx="1047750" cy="71437"/>
            </a:xfrm>
            <a:prstGeom prst="line">
              <a:avLst/>
            </a:prstGeom>
            <a:noFill/>
            <a:ln w="28575" cap="flat" cmpd="sng" algn="ctr">
              <a:solidFill>
                <a:schemeClr val="accent3"/>
              </a:solidFill>
              <a:prstDash val="solid"/>
              <a:round/>
              <a:headEnd type="none" w="med" len="med"/>
              <a:tailEnd type="none" w="med" len="med"/>
            </a:ln>
            <a:effectLst/>
          </p:spPr>
        </p:cxnSp>
      </p:grpSp>
      <p:sp>
        <p:nvSpPr>
          <p:cNvPr id="10" name="TextBox 9">
            <a:extLst>
              <a:ext uri="{FF2B5EF4-FFF2-40B4-BE49-F238E27FC236}">
                <a16:creationId xmlns:a16="http://schemas.microsoft.com/office/drawing/2014/main" id="{1289921A-741A-A0D3-7BE4-CF286B347267}"/>
              </a:ext>
            </a:extLst>
          </p:cNvPr>
          <p:cNvSpPr txBox="1"/>
          <p:nvPr/>
        </p:nvSpPr>
        <p:spPr>
          <a:xfrm>
            <a:off x="4115052" y="3267987"/>
            <a:ext cx="1089233" cy="646331"/>
          </a:xfrm>
          <a:prstGeom prst="rect">
            <a:avLst/>
          </a:prstGeom>
          <a:solidFill>
            <a:schemeClr val="tx1"/>
          </a:solidFill>
          <a:ln w="19050">
            <a:solidFill>
              <a:schemeClr val="accent3"/>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0" dirty="0">
                <a:solidFill>
                  <a:srgbClr val="000000"/>
                </a:solidFill>
                <a:latin typeface="Calibri" panose="020F0502020204030204" pitchFamily="34" charset="0"/>
              </a:rPr>
              <a:t>AKT</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Inhibitors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Capivasertib</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0" dirty="0">
                <a:solidFill>
                  <a:srgbClr val="000000"/>
                </a:solidFill>
                <a:latin typeface="Calibri" panose="020F0502020204030204" pitchFamily="34" charset="0"/>
              </a:rPr>
              <a:t>Ipatasertib</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80A6-A78A-3801-56B9-EFB78D78602F}"/>
              </a:ext>
            </a:extLst>
          </p:cNvPr>
          <p:cNvSpPr>
            <a:spLocks noGrp="1"/>
          </p:cNvSpPr>
          <p:nvPr>
            <p:ph type="title"/>
          </p:nvPr>
        </p:nvSpPr>
        <p:spPr/>
        <p:txBody>
          <a:bodyPr/>
          <a:lstStyle/>
          <a:p>
            <a:r>
              <a:rPr lang="en-US" dirty="0"/>
              <a:t>Frequency of PI3K/AKT Pathway Alterations in </a:t>
            </a:r>
            <a:br>
              <a:rPr lang="en-US" dirty="0"/>
            </a:br>
            <a:r>
              <a:rPr lang="en-US" dirty="0"/>
              <a:t>Breast Cancer </a:t>
            </a:r>
          </a:p>
        </p:txBody>
      </p:sp>
      <p:sp>
        <p:nvSpPr>
          <p:cNvPr id="3" name="Content Placeholder 2">
            <a:extLst>
              <a:ext uri="{FF2B5EF4-FFF2-40B4-BE49-F238E27FC236}">
                <a16:creationId xmlns:a16="http://schemas.microsoft.com/office/drawing/2014/main" id="{48AE3331-86FD-03E3-124F-2B51F08D81E5}"/>
              </a:ext>
            </a:extLst>
          </p:cNvPr>
          <p:cNvSpPr>
            <a:spLocks noGrp="1"/>
          </p:cNvSpPr>
          <p:nvPr>
            <p:ph idx="1"/>
          </p:nvPr>
        </p:nvSpPr>
        <p:spPr>
          <a:xfrm>
            <a:off x="604675" y="1513047"/>
            <a:ext cx="11207221" cy="4650686"/>
          </a:xfrm>
        </p:spPr>
        <p:txBody>
          <a:bodyPr/>
          <a:lstStyle/>
          <a:p>
            <a:r>
              <a:rPr lang="en-US" i="1" dirty="0"/>
              <a:t>PIK3CA</a:t>
            </a:r>
            <a:r>
              <a:rPr lang="en-US" dirty="0"/>
              <a:t> mutations most common (9%-45%), followed by </a:t>
            </a:r>
            <a:r>
              <a:rPr lang="en-US" i="1" dirty="0"/>
              <a:t>PTEN</a:t>
            </a:r>
            <a:r>
              <a:rPr lang="en-US" dirty="0"/>
              <a:t> loss </a:t>
            </a:r>
            <a:br>
              <a:rPr lang="en-US" dirty="0"/>
            </a:br>
            <a:r>
              <a:rPr lang="en-US" dirty="0"/>
              <a:t>of function (13%-35%), </a:t>
            </a:r>
            <a:r>
              <a:rPr lang="en-US" i="1" dirty="0"/>
              <a:t>AKT</a:t>
            </a:r>
            <a:r>
              <a:rPr lang="en-US" dirty="0"/>
              <a:t> substitutions (2%-4%), or amplifications </a:t>
            </a:r>
            <a:br>
              <a:rPr lang="en-US" dirty="0"/>
            </a:br>
            <a:r>
              <a:rPr lang="en-US" dirty="0"/>
              <a:t>(5%-10%)</a:t>
            </a:r>
          </a:p>
          <a:p>
            <a:r>
              <a:rPr lang="en-US" dirty="0"/>
              <a:t>PI3K/AKT pathway hyperactivation </a:t>
            </a:r>
          </a:p>
          <a:p>
            <a:pPr lvl="1"/>
            <a:r>
              <a:rPr lang="en-US" b="1" dirty="0"/>
              <a:t>HR+ breast cancer: up to 50% </a:t>
            </a:r>
          </a:p>
          <a:p>
            <a:pPr lvl="2">
              <a:buFont typeface="Wingdings" panose="05000000000000000000" pitchFamily="2" charset="2"/>
              <a:buChar char="§"/>
            </a:pPr>
            <a:r>
              <a:rPr lang="en-US" b="1" dirty="0"/>
              <a:t>Primarily </a:t>
            </a:r>
            <a:r>
              <a:rPr lang="en-US" b="1" i="1" dirty="0"/>
              <a:t>PIK3CA</a:t>
            </a:r>
            <a:r>
              <a:rPr lang="en-US" b="1" dirty="0"/>
              <a:t> point mutations</a:t>
            </a:r>
          </a:p>
          <a:p>
            <a:pPr lvl="1"/>
            <a:r>
              <a:rPr lang="en-US" dirty="0"/>
              <a:t>TNBC: ~25%</a:t>
            </a:r>
          </a:p>
          <a:p>
            <a:pPr lvl="2">
              <a:buFont typeface="Wingdings" panose="05000000000000000000" pitchFamily="2" charset="2"/>
              <a:buChar char="§"/>
            </a:pPr>
            <a:r>
              <a:rPr lang="en-US" dirty="0"/>
              <a:t>Primarily </a:t>
            </a:r>
            <a:r>
              <a:rPr lang="en-US" i="1" dirty="0"/>
              <a:t>PTEN</a:t>
            </a:r>
            <a:r>
              <a:rPr lang="en-US" dirty="0"/>
              <a:t> loss </a:t>
            </a:r>
          </a:p>
        </p:txBody>
      </p:sp>
      <p:sp>
        <p:nvSpPr>
          <p:cNvPr id="4" name="Text Box 11">
            <a:extLst>
              <a:ext uri="{FF2B5EF4-FFF2-40B4-BE49-F238E27FC236}">
                <a16:creationId xmlns:a16="http://schemas.microsoft.com/office/drawing/2014/main" id="{4F1A0517-17F8-3A89-183A-4EEF0EFD4CB0}"/>
              </a:ext>
            </a:extLst>
          </p:cNvPr>
          <p:cNvSpPr txBox="1">
            <a:spLocks noChangeArrowheads="1"/>
          </p:cNvSpPr>
          <p:nvPr/>
        </p:nvSpPr>
        <p:spPr bwMode="auto">
          <a:xfrm>
            <a:off x="423048" y="6377031"/>
            <a:ext cx="79624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Martorana. Front Pharmacol. 2021;12:662232. </a:t>
            </a:r>
          </a:p>
        </p:txBody>
      </p:sp>
    </p:spTree>
    <p:extLst>
      <p:ext uri="{BB962C8B-B14F-4D97-AF65-F5344CB8AC3E}">
        <p14:creationId xmlns:p14="http://schemas.microsoft.com/office/powerpoint/2010/main" val="3141662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CAF4C-332A-3769-57F8-A285D07A85AF}"/>
              </a:ext>
            </a:extLst>
          </p:cNvPr>
          <p:cNvSpPr>
            <a:spLocks noGrp="1"/>
          </p:cNvSpPr>
          <p:nvPr>
            <p:ph type="title"/>
          </p:nvPr>
        </p:nvSpPr>
        <p:spPr/>
        <p:txBody>
          <a:bodyPr/>
          <a:lstStyle/>
          <a:p>
            <a:r>
              <a:rPr lang="en-US" dirty="0"/>
              <a:t>Select Investigational ATP-Competitive AKT Inhibitors </a:t>
            </a:r>
          </a:p>
        </p:txBody>
      </p:sp>
      <p:graphicFrame>
        <p:nvGraphicFramePr>
          <p:cNvPr id="4" name="Group 3">
            <a:extLst>
              <a:ext uri="{FF2B5EF4-FFF2-40B4-BE49-F238E27FC236}">
                <a16:creationId xmlns:a16="http://schemas.microsoft.com/office/drawing/2014/main" id="{82463D31-12DE-17F0-2A03-9524FE7E0FAF}"/>
              </a:ext>
            </a:extLst>
          </p:cNvPr>
          <p:cNvGraphicFramePr>
            <a:graphicFrameLocks/>
          </p:cNvGraphicFramePr>
          <p:nvPr>
            <p:extLst>
              <p:ext uri="{D42A27DB-BD31-4B8C-83A1-F6EECF244321}">
                <p14:modId xmlns:p14="http://schemas.microsoft.com/office/powerpoint/2010/main" val="923566019"/>
              </p:ext>
            </p:extLst>
          </p:nvPr>
        </p:nvGraphicFramePr>
        <p:xfrm>
          <a:off x="1487631" y="1600201"/>
          <a:ext cx="9216737" cy="1828880"/>
        </p:xfrm>
        <a:graphic>
          <a:graphicData uri="http://schemas.openxmlformats.org/drawingml/2006/table">
            <a:tbl>
              <a:tblPr/>
              <a:tblGrid>
                <a:gridCol w="2545753">
                  <a:extLst>
                    <a:ext uri="{9D8B030D-6E8A-4147-A177-3AD203B41FA5}">
                      <a16:colId xmlns:a16="http://schemas.microsoft.com/office/drawing/2014/main" val="20000"/>
                    </a:ext>
                  </a:extLst>
                </a:gridCol>
                <a:gridCol w="3335492">
                  <a:extLst>
                    <a:ext uri="{9D8B030D-6E8A-4147-A177-3AD203B41FA5}">
                      <a16:colId xmlns:a16="http://schemas.microsoft.com/office/drawing/2014/main" val="4178636941"/>
                    </a:ext>
                  </a:extLst>
                </a:gridCol>
                <a:gridCol w="3335492">
                  <a:extLst>
                    <a:ext uri="{9D8B030D-6E8A-4147-A177-3AD203B41FA5}">
                      <a16:colId xmlns:a16="http://schemas.microsoft.com/office/drawing/2014/main" val="1159649909"/>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Capivasertib (AZD5363)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Ipatasertib (GDC-0068)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Inhibited isoforms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AKT1/2/3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AKT1/2/3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IC</a:t>
                      </a:r>
                      <a:r>
                        <a:rPr kumimoji="0" lang="en-US" sz="1800" b="0" i="0" u="none" strike="noStrike" cap="none" normalizeH="0" baseline="-25000" dirty="0">
                          <a:ln>
                            <a:noFill/>
                          </a:ln>
                          <a:solidFill>
                            <a:schemeClr val="bg2">
                              <a:lumMod val="10000"/>
                            </a:schemeClr>
                          </a:solidFill>
                          <a:effectLst/>
                          <a:latin typeface="Calibri" panose="020F0502020204030204" pitchFamily="34" charset="0"/>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&lt;10 nmol/L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5-18 nmol/L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Route of administration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Dose/schedule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400 mg BID 4 days on/3 days off</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≥200 mg QD D1-21 Q28D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7994854"/>
                  </a:ext>
                </a:extLst>
              </a:tr>
            </a:tbl>
          </a:graphicData>
        </a:graphic>
      </p:graphicFrame>
      <p:sp>
        <p:nvSpPr>
          <p:cNvPr id="5" name="Text Box 11">
            <a:extLst>
              <a:ext uri="{FF2B5EF4-FFF2-40B4-BE49-F238E27FC236}">
                <a16:creationId xmlns:a16="http://schemas.microsoft.com/office/drawing/2014/main" id="{3C4D2C70-2EDD-A99C-4749-FD6F802A352C}"/>
              </a:ext>
            </a:extLst>
          </p:cNvPr>
          <p:cNvSpPr txBox="1">
            <a:spLocks noChangeArrowheads="1"/>
          </p:cNvSpPr>
          <p:nvPr/>
        </p:nvSpPr>
        <p:spPr bwMode="auto">
          <a:xfrm>
            <a:off x="423048" y="6377031"/>
            <a:ext cx="79624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Martorana. Front Pharmacol. 2021;12:662232. Andrikopoulou. Breast. 2022;63:157. Saura. Cancer Discov. 2017;7:102.  </a:t>
            </a:r>
          </a:p>
        </p:txBody>
      </p:sp>
    </p:spTree>
    <p:extLst>
      <p:ext uri="{BB962C8B-B14F-4D97-AF65-F5344CB8AC3E}">
        <p14:creationId xmlns:p14="http://schemas.microsoft.com/office/powerpoint/2010/main" val="3607956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334CA-A788-454E-8ABE-DFD584EA083E}"/>
              </a:ext>
            </a:extLst>
          </p:cNvPr>
          <p:cNvSpPr>
            <a:spLocks noGrp="1"/>
          </p:cNvSpPr>
          <p:nvPr>
            <p:ph type="title"/>
          </p:nvPr>
        </p:nvSpPr>
        <p:spPr/>
        <p:txBody>
          <a:bodyPr/>
          <a:lstStyle/>
          <a:p>
            <a:r>
              <a:rPr lang="en-US" dirty="0"/>
              <a:t>Approach to Therapy for HR+/HER2- </a:t>
            </a:r>
            <a:br>
              <a:rPr lang="en-US" dirty="0"/>
            </a:br>
            <a:r>
              <a:rPr lang="en-US" dirty="0"/>
              <a:t>Metastatic Breast Cancer: Move to Personalization</a:t>
            </a:r>
          </a:p>
        </p:txBody>
      </p:sp>
      <p:sp>
        <p:nvSpPr>
          <p:cNvPr id="51" name="Text Box 15">
            <a:extLst>
              <a:ext uri="{FF2B5EF4-FFF2-40B4-BE49-F238E27FC236}">
                <a16:creationId xmlns:a16="http://schemas.microsoft.com/office/drawing/2014/main" id="{8AD14A92-9A25-86D0-1A48-BDA7E1635D1D}"/>
              </a:ext>
            </a:extLst>
          </p:cNvPr>
          <p:cNvSpPr txBox="1">
            <a:spLocks noChangeArrowheads="1"/>
          </p:cNvSpPr>
          <p:nvPr/>
        </p:nvSpPr>
        <p:spPr bwMode="auto">
          <a:xfrm>
            <a:off x="412751" y="6061623"/>
            <a:ext cx="7853362" cy="646331"/>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NCCN. Clinical practice guidelines in oncology: breast cancer. v.4.2023. nccn.org. 2. Alpelisib PI. 3. Olaparib PI.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4. Talazoparib PI. 5. Turner. NEJM. 2023;388:2058. 6. Jhaveri. ASCO 2022. Abstr 1028. 7. Trastuzumab deruxtecan PI.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8. Sacituzumab govitecan PI. 9. Hamilton. ASCO 2023. Abstr 1004. 10. Meric-Bernstam. SABCS 2022. Abstr PD13-08. </a:t>
            </a:r>
          </a:p>
        </p:txBody>
      </p:sp>
      <p:graphicFrame>
        <p:nvGraphicFramePr>
          <p:cNvPr id="52" name="Group 3">
            <a:extLst>
              <a:ext uri="{FF2B5EF4-FFF2-40B4-BE49-F238E27FC236}">
                <a16:creationId xmlns:a16="http://schemas.microsoft.com/office/drawing/2014/main" id="{64B8C89B-5CC9-90ED-BEEA-591F2A8D8016}"/>
              </a:ext>
            </a:extLst>
          </p:cNvPr>
          <p:cNvGraphicFramePr>
            <a:graphicFrameLocks/>
          </p:cNvGraphicFramePr>
          <p:nvPr>
            <p:extLst>
              <p:ext uri="{D42A27DB-BD31-4B8C-83A1-F6EECF244321}">
                <p14:modId xmlns:p14="http://schemas.microsoft.com/office/powerpoint/2010/main" val="3271578711"/>
              </p:ext>
            </p:extLst>
          </p:nvPr>
        </p:nvGraphicFramePr>
        <p:xfrm>
          <a:off x="727076" y="1604963"/>
          <a:ext cx="10735056" cy="4084480"/>
        </p:xfrm>
        <a:graphic>
          <a:graphicData uri="http://schemas.openxmlformats.org/drawingml/2006/table">
            <a:tbl>
              <a:tblPr/>
              <a:tblGrid>
                <a:gridCol w="1789176">
                  <a:extLst>
                    <a:ext uri="{9D8B030D-6E8A-4147-A177-3AD203B41FA5}">
                      <a16:colId xmlns:a16="http://schemas.microsoft.com/office/drawing/2014/main" val="20001"/>
                    </a:ext>
                  </a:extLst>
                </a:gridCol>
                <a:gridCol w="1789176">
                  <a:extLst>
                    <a:ext uri="{9D8B030D-6E8A-4147-A177-3AD203B41FA5}">
                      <a16:colId xmlns:a16="http://schemas.microsoft.com/office/drawing/2014/main" val="1819974794"/>
                    </a:ext>
                  </a:extLst>
                </a:gridCol>
                <a:gridCol w="1789176">
                  <a:extLst>
                    <a:ext uri="{9D8B030D-6E8A-4147-A177-3AD203B41FA5}">
                      <a16:colId xmlns:a16="http://schemas.microsoft.com/office/drawing/2014/main" val="20002"/>
                    </a:ext>
                  </a:extLst>
                </a:gridCol>
                <a:gridCol w="1789176">
                  <a:extLst>
                    <a:ext uri="{9D8B030D-6E8A-4147-A177-3AD203B41FA5}">
                      <a16:colId xmlns:a16="http://schemas.microsoft.com/office/drawing/2014/main" val="483985710"/>
                    </a:ext>
                  </a:extLst>
                </a:gridCol>
                <a:gridCol w="1789176">
                  <a:extLst>
                    <a:ext uri="{9D8B030D-6E8A-4147-A177-3AD203B41FA5}">
                      <a16:colId xmlns:a16="http://schemas.microsoft.com/office/drawing/2014/main" val="20003"/>
                    </a:ext>
                  </a:extLst>
                </a:gridCol>
                <a:gridCol w="1789176">
                  <a:extLst>
                    <a:ext uri="{9D8B030D-6E8A-4147-A177-3AD203B41FA5}">
                      <a16:colId xmlns:a16="http://schemas.microsoft.com/office/drawing/2014/main" val="62025806"/>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1L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2L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3L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4/5L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4L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≥5L</a:t>
                      </a:r>
                      <a:r>
                        <a:rPr kumimoji="0" lang="en-US" sz="1600" b="1" i="0" u="none" strike="noStrike" cap="none" normalizeH="0" baseline="30000" dirty="0">
                          <a:ln>
                            <a:noFill/>
                          </a:ln>
                          <a:solidFill>
                            <a:schemeClr val="tx1"/>
                          </a:solidFill>
                          <a:effectLst/>
                          <a:latin typeface="Calibri" panose="020F0502020204030204" pitchFamily="34" charset="0"/>
                        </a:rPr>
                        <a:t>1</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AI + CDK4/6i</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ET + CDK4/6i</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Taxane or capecitabine</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Eribulin</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2"/>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Fulvestrant + CDK4/6i</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ET + everolimus</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TMB-H or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MSI-H/dMMR: Pembrolizumab</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PIK3CA</a:t>
                      </a:r>
                      <a:r>
                        <a:rPr kumimoji="0" lang="en-US" sz="1600" b="1" i="0" u="none" strike="noStrike" cap="none" normalizeH="0" baseline="0" dirty="0">
                          <a:ln>
                            <a:noFill/>
                          </a:ln>
                          <a:solidFill>
                            <a:schemeClr val="tx1"/>
                          </a:solidFill>
                          <a:effectLst/>
                          <a:latin typeface="Calibri" panose="020F0502020204030204" pitchFamily="34" charset="0"/>
                        </a:rPr>
                        <a:t>m: fulvestrant + alpelisib</a:t>
                      </a:r>
                      <a:r>
                        <a:rPr kumimoji="0" lang="en-US" sz="1600" b="1" i="0" u="none" strike="noStrike" cap="none" normalizeH="0" baseline="30000" dirty="0">
                          <a:ln>
                            <a:noFill/>
                          </a:ln>
                          <a:solidFill>
                            <a:schemeClr val="tx1"/>
                          </a:solidFill>
                          <a:effectLst/>
                          <a:latin typeface="Calibri" panose="020F0502020204030204" pitchFamily="34" charset="0"/>
                        </a:rPr>
                        <a:t>2</a:t>
                      </a:r>
                      <a:endParaRPr kumimoji="0" lang="en-US"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HER2 low: T-DXd</a:t>
                      </a:r>
                      <a:r>
                        <a:rPr kumimoji="0" lang="en-US" sz="1600" b="1" i="0" u="none" strike="noStrike" cap="none" normalizeH="0" baseline="30000" dirty="0">
                          <a:ln>
                            <a:noFill/>
                          </a:ln>
                          <a:solidFill>
                            <a:schemeClr val="tx1"/>
                          </a:solidFill>
                          <a:effectLst/>
                          <a:latin typeface="Calibri" panose="020F0502020204030204" pitchFamily="34" charset="0"/>
                        </a:rPr>
                        <a:t>7</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BRCA</a:t>
                      </a:r>
                      <a:r>
                        <a:rPr kumimoji="0" lang="en-US" sz="1600" b="1" i="0" u="none" strike="noStrike" cap="none" normalizeH="0" baseline="0" dirty="0">
                          <a:ln>
                            <a:noFill/>
                          </a:ln>
                          <a:solidFill>
                            <a:schemeClr val="tx1"/>
                          </a:solidFill>
                          <a:effectLst/>
                          <a:latin typeface="Calibri" panose="020F0502020204030204" pitchFamily="34" charset="0"/>
                        </a:rPr>
                        <a:t>m: olaparib</a:t>
                      </a:r>
                      <a:r>
                        <a:rPr kumimoji="0" lang="en-US" sz="1600" b="1" i="0" u="none" strike="noStrike" cap="none" normalizeH="0" baseline="30000" dirty="0">
                          <a:ln>
                            <a:noFill/>
                          </a:ln>
                          <a:solidFill>
                            <a:schemeClr val="tx1"/>
                          </a:solidFill>
                          <a:effectLst/>
                          <a:latin typeface="Calibri" panose="020F0502020204030204" pitchFamily="34" charset="0"/>
                        </a:rPr>
                        <a:t>3</a:t>
                      </a:r>
                      <a:r>
                        <a:rPr kumimoji="0" lang="en-US" sz="1600" b="1" i="0" u="none" strike="noStrike" cap="none" normalizeH="0" baseline="0" dirty="0">
                          <a:ln>
                            <a:noFill/>
                          </a:ln>
                          <a:solidFill>
                            <a:schemeClr val="tx1"/>
                          </a:solidFill>
                          <a:effectLst/>
                          <a:latin typeface="Calibri" panose="020F0502020204030204" pitchFamily="34" charset="0"/>
                        </a:rPr>
                        <a:t> or talazoparib</a:t>
                      </a:r>
                      <a:r>
                        <a:rPr kumimoji="0" lang="en-US" sz="1600" b="1" i="0" u="none" strike="noStrike" cap="none" normalizeH="0" baseline="30000" dirty="0">
                          <a:ln>
                            <a:noFill/>
                          </a:ln>
                          <a:solidFill>
                            <a:schemeClr val="tx1"/>
                          </a:solidFill>
                          <a:effectLst/>
                          <a:latin typeface="Calibri" panose="020F0502020204030204" pitchFamily="34" charset="0"/>
                        </a:rPr>
                        <a:t>4</a:t>
                      </a:r>
                      <a:endParaRPr kumimoji="0" lang="en-US"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Sacituzumab govitecan</a:t>
                      </a:r>
                      <a:r>
                        <a:rPr kumimoji="0" lang="en-US" sz="1600" b="1" i="0" u="none" strike="noStrike" cap="none" normalizeH="0" baseline="30000" dirty="0">
                          <a:ln>
                            <a:noFill/>
                          </a:ln>
                          <a:solidFill>
                            <a:schemeClr val="tx1"/>
                          </a:solidFill>
                          <a:effectLst/>
                          <a:latin typeface="Calibri" panose="020F0502020204030204" pitchFamily="34" charset="0"/>
                        </a:rPr>
                        <a:t>8</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3659202188"/>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ESR1</a:t>
                      </a:r>
                      <a:r>
                        <a:rPr kumimoji="0" lang="en-US" sz="1600" b="1" i="0" u="none" strike="noStrike" cap="none" normalizeH="0" baseline="0" dirty="0">
                          <a:ln>
                            <a:noFill/>
                          </a:ln>
                          <a:solidFill>
                            <a:schemeClr val="tx1"/>
                          </a:solidFill>
                          <a:effectLst/>
                          <a:latin typeface="Calibri" panose="020F0502020204030204" pitchFamily="34" charset="0"/>
                        </a:rPr>
                        <a:t>m: elacestrant</a:t>
                      </a:r>
                      <a:endParaRPr kumimoji="0" lang="en-US"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77542302"/>
                  </a:ext>
                </a:extLst>
              </a:tr>
              <a:tr h="0">
                <a:tc rowSpan="4">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accent1"/>
                          </a:solidFill>
                          <a:effectLst/>
                          <a:latin typeface="Calibri" panose="020F0502020204030204" pitchFamily="34" charset="0"/>
                        </a:rPr>
                        <a:t>Investigational</a:t>
                      </a: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Fulvestrant + capivasertib</a:t>
                      </a:r>
                      <a:r>
                        <a:rPr kumimoji="0" lang="en-US" sz="1600" b="1" i="0" u="none" strike="noStrike" cap="none" normalizeH="0" baseline="30000" dirty="0">
                          <a:ln>
                            <a:noFill/>
                          </a:ln>
                          <a:solidFill>
                            <a:schemeClr val="tx1"/>
                          </a:solidFill>
                          <a:effectLst/>
                          <a:latin typeface="Calibri" panose="020F0502020204030204" pitchFamily="34" charset="0"/>
                        </a:rPr>
                        <a:t>5</a:t>
                      </a:r>
                      <a:r>
                        <a:rPr kumimoji="0" lang="en-US" sz="16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0310086"/>
                  </a:ext>
                </a:extLst>
              </a:tr>
              <a:tr h="0">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HER2</a:t>
                      </a:r>
                      <a:r>
                        <a:rPr kumimoji="0" lang="en-US" sz="1600" b="1" i="0" u="none" strike="noStrike" cap="none" normalizeH="0" baseline="0" dirty="0">
                          <a:ln>
                            <a:noFill/>
                          </a:ln>
                          <a:solidFill>
                            <a:schemeClr val="tx1"/>
                          </a:solidFill>
                          <a:effectLst/>
                          <a:latin typeface="Calibri" panose="020F0502020204030204" pitchFamily="34" charset="0"/>
                        </a:rPr>
                        <a:t>m: neratinib + fulvestrant/trastuzumab</a:t>
                      </a:r>
                      <a:r>
                        <a:rPr kumimoji="0" lang="en-US" sz="1600" b="1" i="0" u="none" strike="noStrike" cap="none" normalizeH="0" baseline="30000" dirty="0">
                          <a:ln>
                            <a:noFill/>
                          </a:ln>
                          <a:solidFill>
                            <a:schemeClr val="tx1"/>
                          </a:solidFill>
                          <a:effectLst/>
                          <a:latin typeface="Calibri" panose="020F0502020204030204" pitchFamily="34" charset="0"/>
                        </a:rPr>
                        <a:t>1,6</a:t>
                      </a:r>
                      <a:endParaRPr kumimoji="0" lang="en-US"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55165593"/>
                  </a:ext>
                </a:extLst>
              </a:tr>
              <a:tr h="0">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HER3-DXd</a:t>
                      </a:r>
                      <a:r>
                        <a:rPr kumimoji="0" lang="en-US" sz="1600" b="1" i="0" u="none" strike="noStrike" cap="none" normalizeH="0" baseline="30000" dirty="0">
                          <a:ln>
                            <a:noFill/>
                          </a:ln>
                          <a:solidFill>
                            <a:schemeClr val="tx1"/>
                          </a:solidFill>
                          <a:effectLst/>
                          <a:latin typeface="Calibri" panose="020F0502020204030204" pitchFamily="34" charset="0"/>
                        </a:rPr>
                        <a:t>9</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94039306"/>
                  </a:ext>
                </a:extLst>
              </a:tr>
              <a:tr h="0">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Dato-DXd</a:t>
                      </a:r>
                      <a:r>
                        <a:rPr kumimoji="0" lang="en-US" sz="1600" b="1" i="0" u="none" strike="noStrike" cap="none" normalizeH="0" baseline="30000" dirty="0">
                          <a:ln>
                            <a:noFill/>
                          </a:ln>
                          <a:solidFill>
                            <a:schemeClr val="tx1"/>
                          </a:solidFill>
                          <a:effectLst/>
                          <a:latin typeface="Calibri" panose="020F0502020204030204" pitchFamily="34" charset="0"/>
                        </a:rPr>
                        <a:t>10</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28745263"/>
                  </a:ext>
                </a:extLst>
              </a:tr>
            </a:tbl>
          </a:graphicData>
        </a:graphic>
      </p:graphicFrame>
      <p:sp>
        <p:nvSpPr>
          <p:cNvPr id="53" name="Left Brace 52">
            <a:extLst>
              <a:ext uri="{FF2B5EF4-FFF2-40B4-BE49-F238E27FC236}">
                <a16:creationId xmlns:a16="http://schemas.microsoft.com/office/drawing/2014/main" id="{64BB50CE-5E28-80A0-B6DE-870A47116D2D}"/>
              </a:ext>
            </a:extLst>
          </p:cNvPr>
          <p:cNvSpPr/>
          <p:nvPr/>
        </p:nvSpPr>
        <p:spPr bwMode="auto">
          <a:xfrm>
            <a:off x="2203451" y="4340888"/>
            <a:ext cx="221064" cy="1348555"/>
          </a:xfrm>
          <a:prstGeom prst="leftBrace">
            <a:avLst/>
          </a:prstGeom>
          <a:noFill/>
          <a:ln w="28575" cap="flat" cmpd="sng" algn="ctr">
            <a:solidFill>
              <a:schemeClr val="accent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 name="Text Box 30">
            <a:extLst>
              <a:ext uri="{FF2B5EF4-FFF2-40B4-BE49-F238E27FC236}">
                <a16:creationId xmlns:a16="http://schemas.microsoft.com/office/drawing/2014/main" id="{A51E47A7-9C4D-5845-5073-6C70958C2826}"/>
              </a:ext>
            </a:extLst>
          </p:cNvPr>
          <p:cNvSpPr txBox="1">
            <a:spLocks noChangeArrowheads="1"/>
          </p:cNvSpPr>
          <p:nvPr/>
        </p:nvSpPr>
        <p:spPr bwMode="auto">
          <a:xfrm>
            <a:off x="727077" y="5735920"/>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*Under FDA priority review.</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890351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E912F-EED9-3F44-38C7-1790489B0238}"/>
              </a:ext>
            </a:extLst>
          </p:cNvPr>
          <p:cNvSpPr>
            <a:spLocks noGrp="1"/>
          </p:cNvSpPr>
          <p:nvPr>
            <p:ph type="title"/>
          </p:nvPr>
        </p:nvSpPr>
        <p:spPr/>
        <p:txBody>
          <a:bodyPr/>
          <a:lstStyle/>
          <a:p>
            <a:r>
              <a:rPr lang="en-US" dirty="0"/>
              <a:t>NCI-MATCH EAY131-Y Trial: Capivasertib in </a:t>
            </a:r>
            <a:br>
              <a:rPr lang="en-US" dirty="0"/>
            </a:br>
            <a:r>
              <a:rPr lang="en-US" i="1" dirty="0"/>
              <a:t>AKT1 E17K‒</a:t>
            </a:r>
            <a:r>
              <a:rPr lang="en-US" dirty="0"/>
              <a:t>Mutated Tumors</a:t>
            </a:r>
          </a:p>
        </p:txBody>
      </p:sp>
      <p:sp>
        <p:nvSpPr>
          <p:cNvPr id="3" name="Content Placeholder 2">
            <a:extLst>
              <a:ext uri="{FF2B5EF4-FFF2-40B4-BE49-F238E27FC236}">
                <a16:creationId xmlns:a16="http://schemas.microsoft.com/office/drawing/2014/main" id="{DD414960-6B1D-3D1B-D373-4B58C1279F4D}"/>
              </a:ext>
            </a:extLst>
          </p:cNvPr>
          <p:cNvSpPr>
            <a:spLocks noGrp="1"/>
          </p:cNvSpPr>
          <p:nvPr>
            <p:ph idx="1"/>
          </p:nvPr>
        </p:nvSpPr>
        <p:spPr>
          <a:xfrm>
            <a:off x="361601" y="1513047"/>
            <a:ext cx="4988711" cy="4650686"/>
          </a:xfrm>
        </p:spPr>
        <p:txBody>
          <a:bodyPr/>
          <a:lstStyle/>
          <a:p>
            <a:r>
              <a:rPr lang="en-US" sz="2400" dirty="0"/>
              <a:t>Included 35 adults with </a:t>
            </a:r>
            <a:r>
              <a:rPr lang="en-US" sz="2400" i="1" dirty="0"/>
              <a:t>AKT1 E17K‒</a:t>
            </a:r>
            <a:br>
              <a:rPr lang="en-US" sz="2400" i="1" dirty="0"/>
            </a:br>
            <a:r>
              <a:rPr lang="en-US" sz="2400" dirty="0"/>
              <a:t>mutated metastatic tumor with progression on standard tx</a:t>
            </a:r>
          </a:p>
          <a:p>
            <a:pPr lvl="1"/>
            <a:r>
              <a:rPr lang="en-US" sz="2200" dirty="0"/>
              <a:t>Breast: 18 (51%) </a:t>
            </a:r>
            <a:r>
              <a:rPr lang="en-US" dirty="0"/>
              <a:t>	</a:t>
            </a:r>
          </a:p>
          <a:p>
            <a:pPr lvl="2">
              <a:buFont typeface="Wingdings" panose="05000000000000000000" pitchFamily="2" charset="2"/>
              <a:buChar char="§"/>
            </a:pPr>
            <a:r>
              <a:rPr lang="en-US" sz="2000" dirty="0"/>
              <a:t>HR+/HER2-*: 15 (43%)</a:t>
            </a:r>
          </a:p>
          <a:p>
            <a:pPr lvl="2">
              <a:buFont typeface="Wingdings" panose="05000000000000000000" pitchFamily="2" charset="2"/>
              <a:buChar char="§"/>
            </a:pPr>
            <a:r>
              <a:rPr lang="en-US" sz="2000" dirty="0"/>
              <a:t>TNBC: 3 (9%)</a:t>
            </a:r>
          </a:p>
          <a:p>
            <a:pPr lvl="1"/>
            <a:r>
              <a:rPr lang="en-US" sz="2200" dirty="0"/>
              <a:t>Gynecologic: 11 (31%)</a:t>
            </a:r>
          </a:p>
          <a:p>
            <a:r>
              <a:rPr lang="en-US" sz="2400" dirty="0"/>
              <a:t>Median follow-up: 28.4 mo</a:t>
            </a:r>
            <a:endParaRPr lang="en-US" sz="2200" dirty="0"/>
          </a:p>
          <a:p>
            <a:pPr lvl="1"/>
            <a:r>
              <a:rPr lang="en-US" sz="2200" dirty="0"/>
              <a:t>Median PFS: 5.5 mo </a:t>
            </a:r>
          </a:p>
          <a:p>
            <a:pPr lvl="1"/>
            <a:r>
              <a:rPr lang="en-US" sz="2200" dirty="0"/>
              <a:t>Median OS: 14.5 mo</a:t>
            </a:r>
          </a:p>
        </p:txBody>
      </p:sp>
      <p:sp>
        <p:nvSpPr>
          <p:cNvPr id="7" name="Content Placeholder 2">
            <a:extLst>
              <a:ext uri="{FF2B5EF4-FFF2-40B4-BE49-F238E27FC236}">
                <a16:creationId xmlns:a16="http://schemas.microsoft.com/office/drawing/2014/main" id="{491545E1-DF1D-AA42-83B2-36534236C257}"/>
              </a:ext>
            </a:extLst>
          </p:cNvPr>
          <p:cNvSpPr txBox="1">
            <a:spLocks/>
          </p:cNvSpPr>
          <p:nvPr/>
        </p:nvSpPr>
        <p:spPr bwMode="auto">
          <a:xfrm>
            <a:off x="6192281" y="1513047"/>
            <a:ext cx="5289922" cy="85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ORR: 28.6% (95% CI: 15%-46%)</a:t>
            </a:r>
          </a:p>
          <a:p>
            <a:r>
              <a:rPr lang="en-US" sz="2400" b="0" kern="0" dirty="0"/>
              <a:t>Median DoR: 4.4 mo (3.1 to ≥31.7 mo) </a:t>
            </a:r>
            <a:r>
              <a:rPr lang="en-US" b="0" kern="0" dirty="0"/>
              <a:t> </a:t>
            </a:r>
          </a:p>
        </p:txBody>
      </p:sp>
      <p:sp>
        <p:nvSpPr>
          <p:cNvPr id="8" name="Text Box 15">
            <a:extLst>
              <a:ext uri="{FF2B5EF4-FFF2-40B4-BE49-F238E27FC236}">
                <a16:creationId xmlns:a16="http://schemas.microsoft.com/office/drawing/2014/main" id="{29204E75-4F20-EA53-2489-E79BF6A293C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Kalinsky. JAMA Oncol. 2021;7:1. </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9C58427B-850F-C2B3-FE43-08B482065252}"/>
              </a:ext>
            </a:extLst>
          </p:cNvPr>
          <p:cNvSpPr txBox="1"/>
          <p:nvPr/>
        </p:nvSpPr>
        <p:spPr bwMode="auto">
          <a:xfrm>
            <a:off x="3302198" y="6188567"/>
            <a:ext cx="38446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*Permitted to receive concurrent fulvestrant or AI if most recent disease progression occurred on that specific ET. </a:t>
            </a:r>
          </a:p>
        </p:txBody>
      </p:sp>
      <p:sp>
        <p:nvSpPr>
          <p:cNvPr id="4" name="Freeform: Shape 3">
            <a:extLst>
              <a:ext uri="{FF2B5EF4-FFF2-40B4-BE49-F238E27FC236}">
                <a16:creationId xmlns:a16="http://schemas.microsoft.com/office/drawing/2014/main" id="{F27CA6CD-4308-6564-F4FE-342F60C3483D}"/>
              </a:ext>
            </a:extLst>
          </p:cNvPr>
          <p:cNvSpPr/>
          <p:nvPr/>
        </p:nvSpPr>
        <p:spPr bwMode="auto">
          <a:xfrm>
            <a:off x="5536276" y="2998124"/>
            <a:ext cx="6051048" cy="2543694"/>
          </a:xfrm>
          <a:custGeom>
            <a:avLst/>
            <a:gdLst>
              <a:gd name="connsiteX0" fmla="*/ 0 w 5946371"/>
              <a:gd name="connsiteY0" fmla="*/ 0 h 2543694"/>
              <a:gd name="connsiteX1" fmla="*/ 0 w 5946371"/>
              <a:gd name="connsiteY1" fmla="*/ 2543694 h 2543694"/>
              <a:gd name="connsiteX2" fmla="*/ 5946371 w 5946371"/>
              <a:gd name="connsiteY2" fmla="*/ 2543694 h 2543694"/>
            </a:gdLst>
            <a:ahLst/>
            <a:cxnLst>
              <a:cxn ang="0">
                <a:pos x="connsiteX0" y="connsiteY0"/>
              </a:cxn>
              <a:cxn ang="0">
                <a:pos x="connsiteX1" y="connsiteY1"/>
              </a:cxn>
              <a:cxn ang="0">
                <a:pos x="connsiteX2" y="connsiteY2"/>
              </a:cxn>
            </a:cxnLst>
            <a:rect l="l" t="t" r="r" b="b"/>
            <a:pathLst>
              <a:path w="5946371" h="2543694">
                <a:moveTo>
                  <a:pt x="0" y="0"/>
                </a:moveTo>
                <a:lnTo>
                  <a:pt x="0" y="2543694"/>
                </a:lnTo>
                <a:lnTo>
                  <a:pt x="5946371" y="2543694"/>
                </a:lnTo>
              </a:path>
            </a:pathLst>
          </a:custGeom>
          <a:noFill/>
          <a:ln w="28575">
            <a:solidFill>
              <a:schemeClr val="bg1"/>
            </a:solidFill>
            <a:miter lim="800000"/>
            <a:headEnd/>
            <a:tailEnd/>
          </a:ln>
        </p:spPr>
        <p:txBody>
          <a:bodyPr rtlCol="0" anchor="ctr"/>
          <a:lstStyle/>
          <a:p>
            <a:pPr algn="ctr"/>
            <a:endParaRPr lang="en-US" dirty="0"/>
          </a:p>
        </p:txBody>
      </p:sp>
      <p:grpSp>
        <p:nvGrpSpPr>
          <p:cNvPr id="19" name="Group 18">
            <a:extLst>
              <a:ext uri="{FF2B5EF4-FFF2-40B4-BE49-F238E27FC236}">
                <a16:creationId xmlns:a16="http://schemas.microsoft.com/office/drawing/2014/main" id="{40EDF35A-1D23-09B8-9FBB-384BD0CA8195}"/>
              </a:ext>
            </a:extLst>
          </p:cNvPr>
          <p:cNvGrpSpPr/>
          <p:nvPr/>
        </p:nvGrpSpPr>
        <p:grpSpPr>
          <a:xfrm>
            <a:off x="5453149" y="3009208"/>
            <a:ext cx="94211" cy="2532611"/>
            <a:chOff x="5442065" y="3009208"/>
            <a:chExt cx="94211" cy="2532611"/>
          </a:xfrm>
        </p:grpSpPr>
        <p:cxnSp>
          <p:nvCxnSpPr>
            <p:cNvPr id="10" name="Straight Connector 9">
              <a:extLst>
                <a:ext uri="{FF2B5EF4-FFF2-40B4-BE49-F238E27FC236}">
                  <a16:creationId xmlns:a16="http://schemas.microsoft.com/office/drawing/2014/main" id="{71D119BE-B636-8616-20BF-EA4CC5647645}"/>
                </a:ext>
              </a:extLst>
            </p:cNvPr>
            <p:cNvCxnSpPr>
              <a:cxnSpLocks/>
            </p:cNvCxnSpPr>
            <p:nvPr/>
          </p:nvCxnSpPr>
          <p:spPr bwMode="auto">
            <a:xfrm>
              <a:off x="5442065" y="300920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8BCBFE04-749B-9DE2-3F7E-DC83CCBA4DB0}"/>
                </a:ext>
              </a:extLst>
            </p:cNvPr>
            <p:cNvCxnSpPr>
              <a:cxnSpLocks/>
            </p:cNvCxnSpPr>
            <p:nvPr/>
          </p:nvCxnSpPr>
          <p:spPr bwMode="auto">
            <a:xfrm>
              <a:off x="5442065" y="332578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B02BCD00-B246-7F45-8648-E70A4E3D92D6}"/>
                </a:ext>
              </a:extLst>
            </p:cNvPr>
            <p:cNvCxnSpPr>
              <a:cxnSpLocks/>
            </p:cNvCxnSpPr>
            <p:nvPr/>
          </p:nvCxnSpPr>
          <p:spPr bwMode="auto">
            <a:xfrm>
              <a:off x="5442065" y="364236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ECCB035A-658B-3A21-8969-F37BACE3BFEB}"/>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A211B89-8677-1AE9-8B54-CE7C22107333}"/>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58CA33D-51BB-D48D-00F3-49511B71F0E5}"/>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D117105-156B-E87B-3312-687063D8EF9F}"/>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C9FDB6F-72CE-DF4C-220A-A0BE4FF8F347}"/>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E388472D-D3BB-8260-BAEF-C913718CFD50}"/>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485BE9E4-4A5F-4BEA-B8F3-FA959EACD11E}"/>
              </a:ext>
            </a:extLst>
          </p:cNvPr>
          <p:cNvGrpSpPr/>
          <p:nvPr/>
        </p:nvGrpSpPr>
        <p:grpSpPr>
          <a:xfrm>
            <a:off x="5702531" y="5540134"/>
            <a:ext cx="5699145" cy="81444"/>
            <a:chOff x="5702531" y="5540134"/>
            <a:chExt cx="5699145" cy="81444"/>
          </a:xfrm>
        </p:grpSpPr>
        <p:grpSp>
          <p:nvGrpSpPr>
            <p:cNvPr id="20" name="Group 19">
              <a:extLst>
                <a:ext uri="{FF2B5EF4-FFF2-40B4-BE49-F238E27FC236}">
                  <a16:creationId xmlns:a16="http://schemas.microsoft.com/office/drawing/2014/main" id="{681427FF-D1EF-679F-D7E6-043357C2E4FD}"/>
                </a:ext>
              </a:extLst>
            </p:cNvPr>
            <p:cNvGrpSpPr/>
            <p:nvPr/>
          </p:nvGrpSpPr>
          <p:grpSpPr>
            <a:xfrm rot="5400000">
              <a:off x="6516091" y="4728258"/>
              <a:ext cx="79760" cy="1706880"/>
              <a:chOff x="5442065" y="3009208"/>
              <a:chExt cx="94211" cy="2532611"/>
            </a:xfrm>
          </p:grpSpPr>
          <p:cxnSp>
            <p:nvCxnSpPr>
              <p:cNvPr id="21" name="Straight Connector 20">
                <a:extLst>
                  <a:ext uri="{FF2B5EF4-FFF2-40B4-BE49-F238E27FC236}">
                    <a16:creationId xmlns:a16="http://schemas.microsoft.com/office/drawing/2014/main" id="{0448C7FA-F4A1-7BC0-C5A0-1BB210C06DB3}"/>
                  </a:ext>
                </a:extLst>
              </p:cNvPr>
              <p:cNvCxnSpPr>
                <a:cxnSpLocks/>
              </p:cNvCxnSpPr>
              <p:nvPr/>
            </p:nvCxnSpPr>
            <p:spPr bwMode="auto">
              <a:xfrm>
                <a:off x="5442065" y="300920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9FFE39D-E2AD-D189-51C8-4EF5639DC838}"/>
                  </a:ext>
                </a:extLst>
              </p:cNvPr>
              <p:cNvCxnSpPr>
                <a:cxnSpLocks/>
              </p:cNvCxnSpPr>
              <p:nvPr/>
            </p:nvCxnSpPr>
            <p:spPr bwMode="auto">
              <a:xfrm>
                <a:off x="5442065" y="332578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7FF011E-69A1-A1F0-D1B9-7A592942CD51}"/>
                  </a:ext>
                </a:extLst>
              </p:cNvPr>
              <p:cNvCxnSpPr>
                <a:cxnSpLocks/>
              </p:cNvCxnSpPr>
              <p:nvPr/>
            </p:nvCxnSpPr>
            <p:spPr bwMode="auto">
              <a:xfrm>
                <a:off x="5442065" y="364236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FA29321-B0CF-E2D3-B294-EEE0C85E9456}"/>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6DC4C56-12C0-EEF3-0F6B-72DB40747F3D}"/>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C26D32D-B121-2A37-F5F6-569BC826155D}"/>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EE139EE-175B-F163-EBD1-258CA7E7D30E}"/>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405A350-7648-CD9A-2192-1C77E88DF227}"/>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838C568-ADAE-2F50-A01A-B7707AA8C6A8}"/>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0" name="Group 29">
              <a:extLst>
                <a:ext uri="{FF2B5EF4-FFF2-40B4-BE49-F238E27FC236}">
                  <a16:creationId xmlns:a16="http://schemas.microsoft.com/office/drawing/2014/main" id="{383913AB-2B4C-FC14-9032-C351EC0CE390}"/>
                </a:ext>
              </a:extLst>
            </p:cNvPr>
            <p:cNvGrpSpPr/>
            <p:nvPr/>
          </p:nvGrpSpPr>
          <p:grpSpPr>
            <a:xfrm rot="5400000">
              <a:off x="8425247" y="4728258"/>
              <a:ext cx="79760" cy="1706880"/>
              <a:chOff x="5442065" y="3009208"/>
              <a:chExt cx="94211" cy="2532611"/>
            </a:xfrm>
          </p:grpSpPr>
          <p:cxnSp>
            <p:nvCxnSpPr>
              <p:cNvPr id="31" name="Straight Connector 30">
                <a:extLst>
                  <a:ext uri="{FF2B5EF4-FFF2-40B4-BE49-F238E27FC236}">
                    <a16:creationId xmlns:a16="http://schemas.microsoft.com/office/drawing/2014/main" id="{465767F1-97A0-E822-FBC4-DA731F0ECCAF}"/>
                  </a:ext>
                </a:extLst>
              </p:cNvPr>
              <p:cNvCxnSpPr>
                <a:cxnSpLocks/>
              </p:cNvCxnSpPr>
              <p:nvPr/>
            </p:nvCxnSpPr>
            <p:spPr bwMode="auto">
              <a:xfrm>
                <a:off x="5442065" y="300920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82A6F5A-5CE0-7598-58A5-1A816D445DFD}"/>
                  </a:ext>
                </a:extLst>
              </p:cNvPr>
              <p:cNvCxnSpPr>
                <a:cxnSpLocks/>
              </p:cNvCxnSpPr>
              <p:nvPr/>
            </p:nvCxnSpPr>
            <p:spPr bwMode="auto">
              <a:xfrm>
                <a:off x="5442065" y="332578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DA1B4DE-E991-A973-3F7C-C01562F67246}"/>
                  </a:ext>
                </a:extLst>
              </p:cNvPr>
              <p:cNvCxnSpPr>
                <a:cxnSpLocks/>
              </p:cNvCxnSpPr>
              <p:nvPr/>
            </p:nvCxnSpPr>
            <p:spPr bwMode="auto">
              <a:xfrm>
                <a:off x="5442065" y="364236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28D01083-83C7-BB9B-C804-50E04A6F02A6}"/>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11D45D32-36D8-3C47-D99E-CC4431042CF5}"/>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E236F49-57D8-AED2-14FF-6F33C9D4876D}"/>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190C1EFD-1DB6-1B22-7AD5-D1F864BD84BF}"/>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40BE7DD-442B-5783-31CD-796F782B8A5A}"/>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A57B81B-8248-5A73-32EE-B4A7DCB396B5}"/>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824D0291-F49D-B3E3-D70B-E3F1722DD092}"/>
                </a:ext>
              </a:extLst>
            </p:cNvPr>
            <p:cNvGrpSpPr/>
            <p:nvPr/>
          </p:nvGrpSpPr>
          <p:grpSpPr>
            <a:xfrm rot="5400000">
              <a:off x="10311621" y="4728258"/>
              <a:ext cx="79760" cy="1706880"/>
              <a:chOff x="5442065" y="3009208"/>
              <a:chExt cx="94211" cy="2532611"/>
            </a:xfrm>
          </p:grpSpPr>
          <p:cxnSp>
            <p:nvCxnSpPr>
              <p:cNvPr id="41" name="Straight Connector 40">
                <a:extLst>
                  <a:ext uri="{FF2B5EF4-FFF2-40B4-BE49-F238E27FC236}">
                    <a16:creationId xmlns:a16="http://schemas.microsoft.com/office/drawing/2014/main" id="{F6851D93-EFE3-0B20-D97B-A4F11984D01C}"/>
                  </a:ext>
                </a:extLst>
              </p:cNvPr>
              <p:cNvCxnSpPr>
                <a:cxnSpLocks/>
              </p:cNvCxnSpPr>
              <p:nvPr/>
            </p:nvCxnSpPr>
            <p:spPr bwMode="auto">
              <a:xfrm>
                <a:off x="5442065" y="300920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815A2D36-E2C6-F71A-952F-E1A7AF5B08BD}"/>
                  </a:ext>
                </a:extLst>
              </p:cNvPr>
              <p:cNvCxnSpPr>
                <a:cxnSpLocks/>
              </p:cNvCxnSpPr>
              <p:nvPr/>
            </p:nvCxnSpPr>
            <p:spPr bwMode="auto">
              <a:xfrm>
                <a:off x="5442065" y="332578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3D0F5AB8-17D8-8ED1-C7C7-BCA95686001A}"/>
                  </a:ext>
                </a:extLst>
              </p:cNvPr>
              <p:cNvCxnSpPr>
                <a:cxnSpLocks/>
              </p:cNvCxnSpPr>
              <p:nvPr/>
            </p:nvCxnSpPr>
            <p:spPr bwMode="auto">
              <a:xfrm>
                <a:off x="5442065" y="364236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65DE5A26-D4C6-7B53-F780-0DD36F2DC042}"/>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9F0B8EC-3142-D6DD-2B9D-CA35B5568EB3}"/>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EC566C1-3D6F-7DFF-0893-AEA76BE9D91A}"/>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3DE75974-4BFD-35CE-74EE-17774565F6A5}"/>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9563A0C9-1FF9-A144-6B46-DDCA26BC1714}"/>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5690D982-B9DB-C47B-0B8B-DB2767EA2AFD}"/>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cxnSp>
          <p:nvCxnSpPr>
            <p:cNvPr id="50" name="Straight Connector 49">
              <a:extLst>
                <a:ext uri="{FF2B5EF4-FFF2-40B4-BE49-F238E27FC236}">
                  <a16:creationId xmlns:a16="http://schemas.microsoft.com/office/drawing/2014/main" id="{BEB5205D-C293-F4AF-D532-5EDF9BF44D6E}"/>
                </a:ext>
              </a:extLst>
            </p:cNvPr>
            <p:cNvCxnSpPr>
              <a:cxnSpLocks/>
            </p:cNvCxnSpPr>
            <p:nvPr/>
          </p:nvCxnSpPr>
          <p:spPr bwMode="auto">
            <a:xfrm rot="5400000">
              <a:off x="11361796" y="5580014"/>
              <a:ext cx="79760" cy="0"/>
            </a:xfrm>
            <a:prstGeom prst="line">
              <a:avLst/>
            </a:prstGeom>
            <a:noFill/>
            <a:ln w="28575" cap="flat" cmpd="sng" algn="ctr">
              <a:solidFill>
                <a:schemeClr val="bg1"/>
              </a:solidFill>
              <a:prstDash val="solid"/>
              <a:round/>
              <a:headEnd type="none" w="med" len="med"/>
              <a:tailEnd type="none" w="med" len="med"/>
            </a:ln>
            <a:effectLst/>
          </p:spPr>
        </p:cxnSp>
      </p:grpSp>
      <p:sp>
        <p:nvSpPr>
          <p:cNvPr id="54" name="TextBox 53">
            <a:extLst>
              <a:ext uri="{FF2B5EF4-FFF2-40B4-BE49-F238E27FC236}">
                <a16:creationId xmlns:a16="http://schemas.microsoft.com/office/drawing/2014/main" id="{1313499D-7F13-45D3-14FB-10497298896C}"/>
              </a:ext>
            </a:extLst>
          </p:cNvPr>
          <p:cNvSpPr txBox="1"/>
          <p:nvPr/>
        </p:nvSpPr>
        <p:spPr bwMode="auto">
          <a:xfrm>
            <a:off x="5060871" y="2853896"/>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55" name="TextBox 54">
            <a:extLst>
              <a:ext uri="{FF2B5EF4-FFF2-40B4-BE49-F238E27FC236}">
                <a16:creationId xmlns:a16="http://schemas.microsoft.com/office/drawing/2014/main" id="{58A4BA14-CBF0-BC0E-85EE-F2CA9E3821E3}"/>
              </a:ext>
            </a:extLst>
          </p:cNvPr>
          <p:cNvSpPr txBox="1"/>
          <p:nvPr/>
        </p:nvSpPr>
        <p:spPr bwMode="auto">
          <a:xfrm>
            <a:off x="5145454" y="316863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56" name="TextBox 55">
            <a:extLst>
              <a:ext uri="{FF2B5EF4-FFF2-40B4-BE49-F238E27FC236}">
                <a16:creationId xmlns:a16="http://schemas.microsoft.com/office/drawing/2014/main" id="{857737B8-1112-A560-C6E3-F4E2E6E758EE}"/>
              </a:ext>
            </a:extLst>
          </p:cNvPr>
          <p:cNvSpPr txBox="1"/>
          <p:nvPr/>
        </p:nvSpPr>
        <p:spPr bwMode="auto">
          <a:xfrm>
            <a:off x="5159030" y="34837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57" name="TextBox 56">
            <a:extLst>
              <a:ext uri="{FF2B5EF4-FFF2-40B4-BE49-F238E27FC236}">
                <a16:creationId xmlns:a16="http://schemas.microsoft.com/office/drawing/2014/main" id="{9F06A47A-D21F-D53E-5152-C7E44937E8A5}"/>
              </a:ext>
            </a:extLst>
          </p:cNvPr>
          <p:cNvSpPr txBox="1"/>
          <p:nvPr/>
        </p:nvSpPr>
        <p:spPr bwMode="auto">
          <a:xfrm>
            <a:off x="5152242" y="379853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58" name="TextBox 57">
            <a:extLst>
              <a:ext uri="{FF2B5EF4-FFF2-40B4-BE49-F238E27FC236}">
                <a16:creationId xmlns:a16="http://schemas.microsoft.com/office/drawing/2014/main" id="{FB281F16-4D04-3E88-DDA6-769F45E3E87F}"/>
              </a:ext>
            </a:extLst>
          </p:cNvPr>
          <p:cNvSpPr txBox="1"/>
          <p:nvPr/>
        </p:nvSpPr>
        <p:spPr bwMode="auto">
          <a:xfrm>
            <a:off x="5250400" y="411190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9" name="TextBox 58">
            <a:extLst>
              <a:ext uri="{FF2B5EF4-FFF2-40B4-BE49-F238E27FC236}">
                <a16:creationId xmlns:a16="http://schemas.microsoft.com/office/drawing/2014/main" id="{9B03ABA7-DB82-1A89-9BCE-BBABD8F7C10D}"/>
              </a:ext>
            </a:extLst>
          </p:cNvPr>
          <p:cNvSpPr txBox="1"/>
          <p:nvPr/>
        </p:nvSpPr>
        <p:spPr bwMode="auto">
          <a:xfrm>
            <a:off x="5097739" y="4426646"/>
            <a:ext cx="421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60" name="TextBox 59">
            <a:extLst>
              <a:ext uri="{FF2B5EF4-FFF2-40B4-BE49-F238E27FC236}">
                <a16:creationId xmlns:a16="http://schemas.microsoft.com/office/drawing/2014/main" id="{CCA89B9B-80A4-37EA-CB0E-527235811C4D}"/>
              </a:ext>
            </a:extLst>
          </p:cNvPr>
          <p:cNvSpPr txBox="1"/>
          <p:nvPr/>
        </p:nvSpPr>
        <p:spPr bwMode="auto">
          <a:xfrm>
            <a:off x="5111315" y="4741798"/>
            <a:ext cx="421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61" name="TextBox 60">
            <a:extLst>
              <a:ext uri="{FF2B5EF4-FFF2-40B4-BE49-F238E27FC236}">
                <a16:creationId xmlns:a16="http://schemas.microsoft.com/office/drawing/2014/main" id="{1673882F-D7C3-0C9D-7194-7DAAD087179B}"/>
              </a:ext>
            </a:extLst>
          </p:cNvPr>
          <p:cNvSpPr txBox="1"/>
          <p:nvPr/>
        </p:nvSpPr>
        <p:spPr bwMode="auto">
          <a:xfrm>
            <a:off x="5104527" y="5056540"/>
            <a:ext cx="421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62" name="TextBox 61">
            <a:extLst>
              <a:ext uri="{FF2B5EF4-FFF2-40B4-BE49-F238E27FC236}">
                <a16:creationId xmlns:a16="http://schemas.microsoft.com/office/drawing/2014/main" id="{749F6857-DAC4-F654-1026-BAE392FEB40C}"/>
              </a:ext>
            </a:extLst>
          </p:cNvPr>
          <p:cNvSpPr txBox="1"/>
          <p:nvPr/>
        </p:nvSpPr>
        <p:spPr bwMode="auto">
          <a:xfrm>
            <a:off x="5013155" y="5381926"/>
            <a:ext cx="5132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63" name="TextBox 62">
            <a:extLst>
              <a:ext uri="{FF2B5EF4-FFF2-40B4-BE49-F238E27FC236}">
                <a16:creationId xmlns:a16="http://schemas.microsoft.com/office/drawing/2014/main" id="{41514927-1D96-09EB-D1CB-FC57CE672E85}"/>
              </a:ext>
            </a:extLst>
          </p:cNvPr>
          <p:cNvSpPr txBox="1"/>
          <p:nvPr/>
        </p:nvSpPr>
        <p:spPr bwMode="auto">
          <a:xfrm>
            <a:off x="5521531" y="5564376"/>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endParaRPr lang="en-US" sz="1200" b="0" baseline="30000" dirty="0">
              <a:solidFill>
                <a:schemeClr val="bg1"/>
              </a:solidFill>
              <a:latin typeface="Calibri" panose="020F0502020204030204" pitchFamily="34" charset="0"/>
            </a:endParaRPr>
          </a:p>
        </p:txBody>
      </p:sp>
      <p:sp>
        <p:nvSpPr>
          <p:cNvPr id="65" name="TextBox 64">
            <a:extLst>
              <a:ext uri="{FF2B5EF4-FFF2-40B4-BE49-F238E27FC236}">
                <a16:creationId xmlns:a16="http://schemas.microsoft.com/office/drawing/2014/main" id="{86D18F25-6A30-C5D7-752B-5CFF9AAD8211}"/>
              </a:ext>
            </a:extLst>
          </p:cNvPr>
          <p:cNvSpPr txBox="1"/>
          <p:nvPr/>
        </p:nvSpPr>
        <p:spPr bwMode="auto">
          <a:xfrm>
            <a:off x="5750804"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66" name="TextBox 65">
            <a:extLst>
              <a:ext uri="{FF2B5EF4-FFF2-40B4-BE49-F238E27FC236}">
                <a16:creationId xmlns:a16="http://schemas.microsoft.com/office/drawing/2014/main" id="{E2159B43-C7E4-4E5C-2A44-28BEAE9C71A1}"/>
              </a:ext>
            </a:extLst>
          </p:cNvPr>
          <p:cNvSpPr txBox="1"/>
          <p:nvPr/>
        </p:nvSpPr>
        <p:spPr bwMode="auto">
          <a:xfrm>
            <a:off x="5965449"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67" name="TextBox 66">
            <a:extLst>
              <a:ext uri="{FF2B5EF4-FFF2-40B4-BE49-F238E27FC236}">
                <a16:creationId xmlns:a16="http://schemas.microsoft.com/office/drawing/2014/main" id="{19BE8BEB-D2C9-F9BC-6C5E-C4E9C82AEEBB}"/>
              </a:ext>
            </a:extLst>
          </p:cNvPr>
          <p:cNvSpPr txBox="1"/>
          <p:nvPr/>
        </p:nvSpPr>
        <p:spPr bwMode="auto">
          <a:xfrm>
            <a:off x="6172434"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68" name="TextBox 67">
            <a:extLst>
              <a:ext uri="{FF2B5EF4-FFF2-40B4-BE49-F238E27FC236}">
                <a16:creationId xmlns:a16="http://schemas.microsoft.com/office/drawing/2014/main" id="{CD80A8B8-65E7-0B90-326A-18B087233C0E}"/>
              </a:ext>
            </a:extLst>
          </p:cNvPr>
          <p:cNvSpPr txBox="1"/>
          <p:nvPr/>
        </p:nvSpPr>
        <p:spPr bwMode="auto">
          <a:xfrm>
            <a:off x="6387079"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69" name="TextBox 68">
            <a:extLst>
              <a:ext uri="{FF2B5EF4-FFF2-40B4-BE49-F238E27FC236}">
                <a16:creationId xmlns:a16="http://schemas.microsoft.com/office/drawing/2014/main" id="{8BFA79E6-1F53-5155-B04D-C41CEB487AFF}"/>
              </a:ext>
            </a:extLst>
          </p:cNvPr>
          <p:cNvSpPr txBox="1"/>
          <p:nvPr/>
        </p:nvSpPr>
        <p:spPr bwMode="auto">
          <a:xfrm>
            <a:off x="6589736"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0" name="TextBox 69">
            <a:extLst>
              <a:ext uri="{FF2B5EF4-FFF2-40B4-BE49-F238E27FC236}">
                <a16:creationId xmlns:a16="http://schemas.microsoft.com/office/drawing/2014/main" id="{A48CD0EA-0CE9-D324-9AC6-83ABF4B6308C}"/>
              </a:ext>
            </a:extLst>
          </p:cNvPr>
          <p:cNvSpPr txBox="1"/>
          <p:nvPr/>
        </p:nvSpPr>
        <p:spPr bwMode="auto">
          <a:xfrm>
            <a:off x="6793577" y="5564376"/>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endParaRPr lang="en-US" sz="1200" b="0" baseline="30000" dirty="0">
              <a:solidFill>
                <a:schemeClr val="bg1"/>
              </a:solidFill>
              <a:latin typeface="Calibri" panose="020F0502020204030204" pitchFamily="34" charset="0"/>
            </a:endParaRPr>
          </a:p>
        </p:txBody>
      </p:sp>
      <p:sp>
        <p:nvSpPr>
          <p:cNvPr id="71" name="TextBox 70">
            <a:extLst>
              <a:ext uri="{FF2B5EF4-FFF2-40B4-BE49-F238E27FC236}">
                <a16:creationId xmlns:a16="http://schemas.microsoft.com/office/drawing/2014/main" id="{990526A7-97F6-1094-A990-D4A70C250943}"/>
              </a:ext>
            </a:extLst>
          </p:cNvPr>
          <p:cNvSpPr txBox="1"/>
          <p:nvPr/>
        </p:nvSpPr>
        <p:spPr bwMode="auto">
          <a:xfrm>
            <a:off x="7036639"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2" name="TextBox 71">
            <a:extLst>
              <a:ext uri="{FF2B5EF4-FFF2-40B4-BE49-F238E27FC236}">
                <a16:creationId xmlns:a16="http://schemas.microsoft.com/office/drawing/2014/main" id="{4BF0C0A2-8593-0FAB-FAEE-09C7E88FFDF0}"/>
              </a:ext>
            </a:extLst>
          </p:cNvPr>
          <p:cNvSpPr txBox="1"/>
          <p:nvPr/>
        </p:nvSpPr>
        <p:spPr bwMode="auto">
          <a:xfrm>
            <a:off x="7243624"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3" name="TextBox 72">
            <a:extLst>
              <a:ext uri="{FF2B5EF4-FFF2-40B4-BE49-F238E27FC236}">
                <a16:creationId xmlns:a16="http://schemas.microsoft.com/office/drawing/2014/main" id="{8226BBB8-A7D1-AE51-9A0D-F975DA091D66}"/>
              </a:ext>
            </a:extLst>
          </p:cNvPr>
          <p:cNvSpPr txBox="1"/>
          <p:nvPr/>
        </p:nvSpPr>
        <p:spPr bwMode="auto">
          <a:xfrm>
            <a:off x="7458269"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4" name="TextBox 73">
            <a:extLst>
              <a:ext uri="{FF2B5EF4-FFF2-40B4-BE49-F238E27FC236}">
                <a16:creationId xmlns:a16="http://schemas.microsoft.com/office/drawing/2014/main" id="{3494253F-1427-B65A-6FCA-11559CDAEBB8}"/>
              </a:ext>
            </a:extLst>
          </p:cNvPr>
          <p:cNvSpPr txBox="1"/>
          <p:nvPr/>
        </p:nvSpPr>
        <p:spPr bwMode="auto">
          <a:xfrm>
            <a:off x="7660926"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5" name="TextBox 74">
            <a:extLst>
              <a:ext uri="{FF2B5EF4-FFF2-40B4-BE49-F238E27FC236}">
                <a16:creationId xmlns:a16="http://schemas.microsoft.com/office/drawing/2014/main" id="{E499777A-467D-F3D0-4AB5-E7F338BD48CB}"/>
              </a:ext>
            </a:extLst>
          </p:cNvPr>
          <p:cNvSpPr txBox="1"/>
          <p:nvPr/>
        </p:nvSpPr>
        <p:spPr bwMode="auto">
          <a:xfrm>
            <a:off x="7869850"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6" name="TextBox 75">
            <a:extLst>
              <a:ext uri="{FF2B5EF4-FFF2-40B4-BE49-F238E27FC236}">
                <a16:creationId xmlns:a16="http://schemas.microsoft.com/office/drawing/2014/main" id="{641E546F-55FA-3D7E-852C-33FE9F170716}"/>
              </a:ext>
            </a:extLst>
          </p:cNvPr>
          <p:cNvSpPr txBox="1"/>
          <p:nvPr/>
        </p:nvSpPr>
        <p:spPr bwMode="auto">
          <a:xfrm>
            <a:off x="8072507"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7" name="TextBox 76">
            <a:extLst>
              <a:ext uri="{FF2B5EF4-FFF2-40B4-BE49-F238E27FC236}">
                <a16:creationId xmlns:a16="http://schemas.microsoft.com/office/drawing/2014/main" id="{99261760-884C-C2D7-7ACB-59A5B8BDA2AD}"/>
              </a:ext>
            </a:extLst>
          </p:cNvPr>
          <p:cNvSpPr txBox="1"/>
          <p:nvPr/>
        </p:nvSpPr>
        <p:spPr bwMode="auto">
          <a:xfrm>
            <a:off x="8284807"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78" name="TextBox 77">
            <a:extLst>
              <a:ext uri="{FF2B5EF4-FFF2-40B4-BE49-F238E27FC236}">
                <a16:creationId xmlns:a16="http://schemas.microsoft.com/office/drawing/2014/main" id="{95972642-DE35-94B2-3115-DDA75FAC52D9}"/>
              </a:ext>
            </a:extLst>
          </p:cNvPr>
          <p:cNvSpPr txBox="1"/>
          <p:nvPr/>
        </p:nvSpPr>
        <p:spPr bwMode="auto">
          <a:xfrm>
            <a:off x="8501365"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79" name="TextBox 78">
            <a:extLst>
              <a:ext uri="{FF2B5EF4-FFF2-40B4-BE49-F238E27FC236}">
                <a16:creationId xmlns:a16="http://schemas.microsoft.com/office/drawing/2014/main" id="{507FA657-D510-CA5C-3AD7-1C5DCB003FB7}"/>
              </a:ext>
            </a:extLst>
          </p:cNvPr>
          <p:cNvSpPr txBox="1"/>
          <p:nvPr/>
        </p:nvSpPr>
        <p:spPr bwMode="auto">
          <a:xfrm>
            <a:off x="8713201"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80" name="TextBox 79">
            <a:extLst>
              <a:ext uri="{FF2B5EF4-FFF2-40B4-BE49-F238E27FC236}">
                <a16:creationId xmlns:a16="http://schemas.microsoft.com/office/drawing/2014/main" id="{77A3EB66-0834-4A69-6725-29BD11593A74}"/>
              </a:ext>
            </a:extLst>
          </p:cNvPr>
          <p:cNvSpPr txBox="1"/>
          <p:nvPr/>
        </p:nvSpPr>
        <p:spPr bwMode="auto">
          <a:xfrm>
            <a:off x="8933205" y="5564376"/>
            <a:ext cx="349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81" name="TextBox 80">
            <a:extLst>
              <a:ext uri="{FF2B5EF4-FFF2-40B4-BE49-F238E27FC236}">
                <a16:creationId xmlns:a16="http://schemas.microsoft.com/office/drawing/2014/main" id="{5F0D0F89-3E9F-83B3-7D93-92BCDAF990C5}"/>
              </a:ext>
            </a:extLst>
          </p:cNvPr>
          <p:cNvSpPr txBox="1"/>
          <p:nvPr/>
        </p:nvSpPr>
        <p:spPr bwMode="auto">
          <a:xfrm>
            <a:off x="9123554" y="5564376"/>
            <a:ext cx="4090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82" name="TextBox 81">
            <a:extLst>
              <a:ext uri="{FF2B5EF4-FFF2-40B4-BE49-F238E27FC236}">
                <a16:creationId xmlns:a16="http://schemas.microsoft.com/office/drawing/2014/main" id="{F0C95004-3540-DF36-A7AD-0730C6AC8025}"/>
              </a:ext>
            </a:extLst>
          </p:cNvPr>
          <p:cNvSpPr txBox="1"/>
          <p:nvPr/>
        </p:nvSpPr>
        <p:spPr bwMode="auto">
          <a:xfrm>
            <a:off x="9349671"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3" name="TextBox 82">
            <a:extLst>
              <a:ext uri="{FF2B5EF4-FFF2-40B4-BE49-F238E27FC236}">
                <a16:creationId xmlns:a16="http://schemas.microsoft.com/office/drawing/2014/main" id="{FD17B98D-904F-6A6C-5851-D0072C33DDBD}"/>
              </a:ext>
            </a:extLst>
          </p:cNvPr>
          <p:cNvSpPr txBox="1"/>
          <p:nvPr/>
        </p:nvSpPr>
        <p:spPr bwMode="auto">
          <a:xfrm>
            <a:off x="9554572"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4" name="TextBox 83">
            <a:extLst>
              <a:ext uri="{FF2B5EF4-FFF2-40B4-BE49-F238E27FC236}">
                <a16:creationId xmlns:a16="http://schemas.microsoft.com/office/drawing/2014/main" id="{9FCD2121-572D-7276-8881-B4676732C846}"/>
              </a:ext>
            </a:extLst>
          </p:cNvPr>
          <p:cNvSpPr txBox="1"/>
          <p:nvPr/>
        </p:nvSpPr>
        <p:spPr bwMode="auto">
          <a:xfrm>
            <a:off x="9757040"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5" name="TextBox 84">
            <a:extLst>
              <a:ext uri="{FF2B5EF4-FFF2-40B4-BE49-F238E27FC236}">
                <a16:creationId xmlns:a16="http://schemas.microsoft.com/office/drawing/2014/main" id="{C332AFBC-AECB-17CA-D2B0-0C4F71FAF0E8}"/>
              </a:ext>
            </a:extLst>
          </p:cNvPr>
          <p:cNvSpPr txBox="1"/>
          <p:nvPr/>
        </p:nvSpPr>
        <p:spPr bwMode="auto">
          <a:xfrm>
            <a:off x="9983127"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6" name="TextBox 85">
            <a:extLst>
              <a:ext uri="{FF2B5EF4-FFF2-40B4-BE49-F238E27FC236}">
                <a16:creationId xmlns:a16="http://schemas.microsoft.com/office/drawing/2014/main" id="{A38C656A-FAC3-BA51-8B59-365BED960DA1}"/>
              </a:ext>
            </a:extLst>
          </p:cNvPr>
          <p:cNvSpPr txBox="1"/>
          <p:nvPr/>
        </p:nvSpPr>
        <p:spPr bwMode="auto">
          <a:xfrm>
            <a:off x="10185595"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7" name="TextBox 86">
            <a:extLst>
              <a:ext uri="{FF2B5EF4-FFF2-40B4-BE49-F238E27FC236}">
                <a16:creationId xmlns:a16="http://schemas.microsoft.com/office/drawing/2014/main" id="{CD8C47A1-993C-D68C-A000-5D205FB00740}"/>
              </a:ext>
            </a:extLst>
          </p:cNvPr>
          <p:cNvSpPr txBox="1"/>
          <p:nvPr/>
        </p:nvSpPr>
        <p:spPr bwMode="auto">
          <a:xfrm>
            <a:off x="10385231"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8" name="TextBox 87">
            <a:extLst>
              <a:ext uri="{FF2B5EF4-FFF2-40B4-BE49-F238E27FC236}">
                <a16:creationId xmlns:a16="http://schemas.microsoft.com/office/drawing/2014/main" id="{281F6D22-C0DA-7C86-EC66-CCFF672CC089}"/>
              </a:ext>
            </a:extLst>
          </p:cNvPr>
          <p:cNvSpPr txBox="1"/>
          <p:nvPr/>
        </p:nvSpPr>
        <p:spPr bwMode="auto">
          <a:xfrm>
            <a:off x="10602300"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89" name="TextBox 88">
            <a:extLst>
              <a:ext uri="{FF2B5EF4-FFF2-40B4-BE49-F238E27FC236}">
                <a16:creationId xmlns:a16="http://schemas.microsoft.com/office/drawing/2014/main" id="{AA8712E1-486D-BB29-2A4C-3F24120E100E}"/>
              </a:ext>
            </a:extLst>
          </p:cNvPr>
          <p:cNvSpPr txBox="1"/>
          <p:nvPr/>
        </p:nvSpPr>
        <p:spPr bwMode="auto">
          <a:xfrm>
            <a:off x="10834253" y="5564376"/>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endParaRPr lang="en-US" sz="1200" b="0" baseline="30000" dirty="0">
              <a:solidFill>
                <a:schemeClr val="bg1"/>
              </a:solidFill>
              <a:latin typeface="Calibri" panose="020F0502020204030204" pitchFamily="34" charset="0"/>
            </a:endParaRPr>
          </a:p>
        </p:txBody>
      </p:sp>
      <p:sp>
        <p:nvSpPr>
          <p:cNvPr id="90" name="TextBox 89">
            <a:extLst>
              <a:ext uri="{FF2B5EF4-FFF2-40B4-BE49-F238E27FC236}">
                <a16:creationId xmlns:a16="http://schemas.microsoft.com/office/drawing/2014/main" id="{526D1F84-5E27-E8FE-CE37-50871ED62AFD}"/>
              </a:ext>
            </a:extLst>
          </p:cNvPr>
          <p:cNvSpPr txBox="1"/>
          <p:nvPr/>
        </p:nvSpPr>
        <p:spPr bwMode="auto">
          <a:xfrm>
            <a:off x="11054715"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endParaRPr lang="en-US" sz="1200" b="0" baseline="30000" dirty="0">
              <a:solidFill>
                <a:schemeClr val="bg1"/>
              </a:solidFill>
              <a:latin typeface="Calibri" panose="020F0502020204030204" pitchFamily="34" charset="0"/>
            </a:endParaRPr>
          </a:p>
        </p:txBody>
      </p:sp>
      <p:sp>
        <p:nvSpPr>
          <p:cNvPr id="91" name="TextBox 90">
            <a:extLst>
              <a:ext uri="{FF2B5EF4-FFF2-40B4-BE49-F238E27FC236}">
                <a16:creationId xmlns:a16="http://schemas.microsoft.com/office/drawing/2014/main" id="{64B9BAA2-316D-E17E-0093-C3531D2137B8}"/>
              </a:ext>
            </a:extLst>
          </p:cNvPr>
          <p:cNvSpPr txBox="1"/>
          <p:nvPr/>
        </p:nvSpPr>
        <p:spPr bwMode="auto">
          <a:xfrm>
            <a:off x="11239152" y="5564376"/>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CR</a:t>
            </a:r>
            <a:endParaRPr lang="en-US" sz="1200" b="0" baseline="30000" dirty="0">
              <a:solidFill>
                <a:schemeClr val="bg1"/>
              </a:solidFill>
              <a:latin typeface="Calibri" panose="020F0502020204030204" pitchFamily="34" charset="0"/>
            </a:endParaRPr>
          </a:p>
        </p:txBody>
      </p:sp>
      <p:sp>
        <p:nvSpPr>
          <p:cNvPr id="92" name="TextBox 91">
            <a:extLst>
              <a:ext uri="{FF2B5EF4-FFF2-40B4-BE49-F238E27FC236}">
                <a16:creationId xmlns:a16="http://schemas.microsoft.com/office/drawing/2014/main" id="{898E2135-EC4D-29C2-22E7-3CA177D78919}"/>
              </a:ext>
            </a:extLst>
          </p:cNvPr>
          <p:cNvSpPr txBox="1"/>
          <p:nvPr/>
        </p:nvSpPr>
        <p:spPr bwMode="auto">
          <a:xfrm>
            <a:off x="8074691" y="5782168"/>
            <a:ext cx="8953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Response</a:t>
            </a:r>
          </a:p>
        </p:txBody>
      </p:sp>
      <p:sp>
        <p:nvSpPr>
          <p:cNvPr id="93" name="TextBox 92">
            <a:extLst>
              <a:ext uri="{FF2B5EF4-FFF2-40B4-BE49-F238E27FC236}">
                <a16:creationId xmlns:a16="http://schemas.microsoft.com/office/drawing/2014/main" id="{B6943492-B881-B06E-E923-E7F4763D8C41}"/>
              </a:ext>
            </a:extLst>
          </p:cNvPr>
          <p:cNvSpPr txBox="1"/>
          <p:nvPr/>
        </p:nvSpPr>
        <p:spPr bwMode="auto">
          <a:xfrm rot="16200000">
            <a:off x="3660907" y="4125947"/>
            <a:ext cx="24724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Best Change From Baseline (%)</a:t>
            </a:r>
          </a:p>
        </p:txBody>
      </p:sp>
      <p:sp>
        <p:nvSpPr>
          <p:cNvPr id="94" name="TextBox 93">
            <a:extLst>
              <a:ext uri="{FF2B5EF4-FFF2-40B4-BE49-F238E27FC236}">
                <a16:creationId xmlns:a16="http://schemas.microsoft.com/office/drawing/2014/main" id="{E18E3014-9F4D-EE72-A077-18532353DEFD}"/>
              </a:ext>
            </a:extLst>
          </p:cNvPr>
          <p:cNvSpPr txBox="1"/>
          <p:nvPr/>
        </p:nvSpPr>
        <p:spPr bwMode="auto">
          <a:xfrm>
            <a:off x="6161887" y="2557718"/>
            <a:ext cx="44541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Waterfall Plot of Confirmed RECIST 1.1 Criteria Responses</a:t>
            </a:r>
          </a:p>
        </p:txBody>
      </p:sp>
      <p:sp>
        <p:nvSpPr>
          <p:cNvPr id="95" name="TextBox 94">
            <a:extLst>
              <a:ext uri="{FF2B5EF4-FFF2-40B4-BE49-F238E27FC236}">
                <a16:creationId xmlns:a16="http://schemas.microsoft.com/office/drawing/2014/main" id="{5DA5F784-A54F-2AB3-BD56-BA06ECB07DA5}"/>
              </a:ext>
            </a:extLst>
          </p:cNvPr>
          <p:cNvSpPr txBox="1"/>
          <p:nvPr/>
        </p:nvSpPr>
        <p:spPr bwMode="auto">
          <a:xfrm>
            <a:off x="6455624" y="2873034"/>
            <a:ext cx="291740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HR+/</a:t>
            </a:r>
            <a:r>
              <a:rPr lang="en-US" sz="1200" b="0" i="1" dirty="0">
                <a:solidFill>
                  <a:schemeClr val="bg1"/>
                </a:solidFill>
                <a:latin typeface="Calibri" panose="020F0502020204030204" pitchFamily="34" charset="0"/>
              </a:rPr>
              <a:t>ERBB2</a:t>
            </a:r>
            <a:r>
              <a:rPr lang="en-US" sz="1200" b="0" dirty="0">
                <a:solidFill>
                  <a:schemeClr val="bg1"/>
                </a:solidFill>
                <a:latin typeface="Calibri" panose="020F0502020204030204" pitchFamily="34" charset="0"/>
              </a:rPr>
              <a:t>- breast cancer</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Endometrioid adenocarcinoma of ovary</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Endometrioid endometrial adenocarcinoma</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Serous endometrial adenocarcinoma</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Adenocarcinoma of cervix</a:t>
            </a:r>
          </a:p>
        </p:txBody>
      </p:sp>
      <p:sp>
        <p:nvSpPr>
          <p:cNvPr id="96" name="TextBox 95">
            <a:extLst>
              <a:ext uri="{FF2B5EF4-FFF2-40B4-BE49-F238E27FC236}">
                <a16:creationId xmlns:a16="http://schemas.microsoft.com/office/drawing/2014/main" id="{535E57D5-D15D-1BE5-C110-47A2AADAE0C0}"/>
              </a:ext>
            </a:extLst>
          </p:cNvPr>
          <p:cNvSpPr txBox="1"/>
          <p:nvPr/>
        </p:nvSpPr>
        <p:spPr bwMode="auto">
          <a:xfrm>
            <a:off x="9473917" y="2868801"/>
            <a:ext cx="22137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Leiomyosarcoma of uterus</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Myxofibrosarcoma</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Parotid gland carcinoma</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Squamous cell carcinoma of skin</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TNBC</a:t>
            </a:r>
          </a:p>
        </p:txBody>
      </p:sp>
      <p:sp>
        <p:nvSpPr>
          <p:cNvPr id="97" name="Rectangle 96">
            <a:extLst>
              <a:ext uri="{FF2B5EF4-FFF2-40B4-BE49-F238E27FC236}">
                <a16:creationId xmlns:a16="http://schemas.microsoft.com/office/drawing/2014/main" id="{EE62CA0D-8D9C-D4E7-B19C-4D361B333D5A}"/>
              </a:ext>
            </a:extLst>
          </p:cNvPr>
          <p:cNvSpPr/>
          <p:nvPr/>
        </p:nvSpPr>
        <p:spPr bwMode="auto">
          <a:xfrm>
            <a:off x="6377670" y="2955342"/>
            <a:ext cx="107294" cy="1072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F459B2E5-EF7E-20C8-E399-E61EAE38962A}"/>
              </a:ext>
            </a:extLst>
          </p:cNvPr>
          <p:cNvSpPr/>
          <p:nvPr/>
        </p:nvSpPr>
        <p:spPr bwMode="auto">
          <a:xfrm>
            <a:off x="6377670" y="3142326"/>
            <a:ext cx="107294" cy="1072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63B283F4-C5A1-2BE3-086E-487340758842}"/>
              </a:ext>
            </a:extLst>
          </p:cNvPr>
          <p:cNvSpPr/>
          <p:nvPr/>
        </p:nvSpPr>
        <p:spPr bwMode="auto">
          <a:xfrm>
            <a:off x="6377670" y="3324193"/>
            <a:ext cx="107294" cy="10729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2F7B7201-C3F1-081C-942C-7522C5E8F349}"/>
              </a:ext>
            </a:extLst>
          </p:cNvPr>
          <p:cNvSpPr/>
          <p:nvPr/>
        </p:nvSpPr>
        <p:spPr bwMode="auto">
          <a:xfrm>
            <a:off x="6377670" y="3502711"/>
            <a:ext cx="107294" cy="10729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82356EBF-FBB5-96CE-3D37-0EFAD1E9CC6A}"/>
              </a:ext>
            </a:extLst>
          </p:cNvPr>
          <p:cNvSpPr/>
          <p:nvPr/>
        </p:nvSpPr>
        <p:spPr bwMode="auto">
          <a:xfrm>
            <a:off x="6377670" y="3688874"/>
            <a:ext cx="107294" cy="10729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F0114D04-9B82-D6DB-04F1-05B0157AA9E1}"/>
              </a:ext>
            </a:extLst>
          </p:cNvPr>
          <p:cNvSpPr/>
          <p:nvPr/>
        </p:nvSpPr>
        <p:spPr bwMode="auto">
          <a:xfrm>
            <a:off x="9399462" y="2950741"/>
            <a:ext cx="107294" cy="10729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8D87B516-DF5E-BA71-AA4C-495ABA6CABA5}"/>
              </a:ext>
            </a:extLst>
          </p:cNvPr>
          <p:cNvSpPr/>
          <p:nvPr/>
        </p:nvSpPr>
        <p:spPr bwMode="auto">
          <a:xfrm>
            <a:off x="9399462" y="3137725"/>
            <a:ext cx="107294" cy="107294"/>
          </a:xfrm>
          <a:prstGeom prst="rect">
            <a:avLst/>
          </a:prstGeom>
          <a:solidFill>
            <a:schemeClr val="tx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99786040-C676-55F4-980E-9CA27284818F}"/>
              </a:ext>
            </a:extLst>
          </p:cNvPr>
          <p:cNvSpPr/>
          <p:nvPr/>
        </p:nvSpPr>
        <p:spPr bwMode="auto">
          <a:xfrm>
            <a:off x="9399462" y="3319592"/>
            <a:ext cx="107294" cy="107294"/>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B02C8D3C-6D25-28CF-D643-967D5EFA7DAC}"/>
              </a:ext>
            </a:extLst>
          </p:cNvPr>
          <p:cNvSpPr/>
          <p:nvPr/>
        </p:nvSpPr>
        <p:spPr bwMode="auto">
          <a:xfrm>
            <a:off x="9399462" y="3498110"/>
            <a:ext cx="107294" cy="107294"/>
          </a:xfrm>
          <a:prstGeom prst="rect">
            <a:avLst/>
          </a:prstGeom>
          <a:solidFill>
            <a:schemeClr val="accent6">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4E3F3E52-71FD-929A-0445-C44A0D316B31}"/>
              </a:ext>
            </a:extLst>
          </p:cNvPr>
          <p:cNvSpPr/>
          <p:nvPr/>
        </p:nvSpPr>
        <p:spPr bwMode="auto">
          <a:xfrm>
            <a:off x="9399462" y="3684273"/>
            <a:ext cx="107294" cy="107294"/>
          </a:xfrm>
          <a:prstGeom prst="rect">
            <a:avLst/>
          </a:prstGeom>
          <a:solidFill>
            <a:srgbClr val="92D05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6734F744-1388-822D-2D4B-F6B68336B94A}"/>
              </a:ext>
            </a:extLst>
          </p:cNvPr>
          <p:cNvSpPr/>
          <p:nvPr/>
        </p:nvSpPr>
        <p:spPr bwMode="auto">
          <a:xfrm>
            <a:off x="5614139" y="3808160"/>
            <a:ext cx="193228" cy="467352"/>
          </a:xfrm>
          <a:prstGeom prst="rect">
            <a:avLst/>
          </a:prstGeom>
          <a:solidFill>
            <a:schemeClr val="tx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CC5F86E1-51DD-BF6B-2ACB-F360B9203D19}"/>
              </a:ext>
            </a:extLst>
          </p:cNvPr>
          <p:cNvSpPr/>
          <p:nvPr/>
        </p:nvSpPr>
        <p:spPr bwMode="auto">
          <a:xfrm>
            <a:off x="5829033" y="4191718"/>
            <a:ext cx="193228" cy="8422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E5BF4B63-3D7C-9A4B-E8E7-E670331109A7}"/>
              </a:ext>
            </a:extLst>
          </p:cNvPr>
          <p:cNvSpPr/>
          <p:nvPr/>
        </p:nvSpPr>
        <p:spPr bwMode="auto">
          <a:xfrm>
            <a:off x="6042092" y="4241922"/>
            <a:ext cx="193228" cy="2743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0BCBEB14-0D63-31B1-D950-44813D2D8753}"/>
              </a:ext>
            </a:extLst>
          </p:cNvPr>
          <p:cNvSpPr/>
          <p:nvPr/>
        </p:nvSpPr>
        <p:spPr bwMode="auto">
          <a:xfrm>
            <a:off x="6668009" y="4280065"/>
            <a:ext cx="193228"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68A32A63-849C-A623-DA9A-4AF9D883C7E7}"/>
              </a:ext>
            </a:extLst>
          </p:cNvPr>
          <p:cNvSpPr/>
          <p:nvPr/>
        </p:nvSpPr>
        <p:spPr bwMode="auto">
          <a:xfrm>
            <a:off x="6879313" y="4259878"/>
            <a:ext cx="193228" cy="1546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52DBC941-3356-F2D5-EA8D-6A9403008715}"/>
              </a:ext>
            </a:extLst>
          </p:cNvPr>
          <p:cNvSpPr/>
          <p:nvPr/>
        </p:nvSpPr>
        <p:spPr bwMode="auto">
          <a:xfrm>
            <a:off x="7090617" y="4259878"/>
            <a:ext cx="193228" cy="1592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5591F7FA-ECC6-2DB9-CB6D-65A231EE982A}"/>
              </a:ext>
            </a:extLst>
          </p:cNvPr>
          <p:cNvSpPr/>
          <p:nvPr/>
        </p:nvSpPr>
        <p:spPr bwMode="auto">
          <a:xfrm>
            <a:off x="7301921" y="4259878"/>
            <a:ext cx="193228" cy="20732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B403E48D-F7A3-D297-6DD1-66E31B905FA5}"/>
              </a:ext>
            </a:extLst>
          </p:cNvPr>
          <p:cNvSpPr/>
          <p:nvPr/>
        </p:nvSpPr>
        <p:spPr bwMode="auto">
          <a:xfrm>
            <a:off x="7513225" y="4259878"/>
            <a:ext cx="193228" cy="2256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B1DDB665-F69B-A3B2-6DDC-958F21FD2BE9}"/>
              </a:ext>
            </a:extLst>
          </p:cNvPr>
          <p:cNvSpPr/>
          <p:nvPr/>
        </p:nvSpPr>
        <p:spPr bwMode="auto">
          <a:xfrm>
            <a:off x="7724529" y="4259878"/>
            <a:ext cx="193228" cy="2440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EE639384-2A68-20AB-344F-B28252567B28}"/>
              </a:ext>
            </a:extLst>
          </p:cNvPr>
          <p:cNvSpPr/>
          <p:nvPr/>
        </p:nvSpPr>
        <p:spPr bwMode="auto">
          <a:xfrm>
            <a:off x="7935833" y="4259879"/>
            <a:ext cx="193228" cy="2819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79830345-FB2E-D0B0-1569-1E4E2ED83CC5}"/>
              </a:ext>
            </a:extLst>
          </p:cNvPr>
          <p:cNvSpPr/>
          <p:nvPr/>
        </p:nvSpPr>
        <p:spPr bwMode="auto">
          <a:xfrm>
            <a:off x="8147137" y="4269354"/>
            <a:ext cx="193228" cy="37442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B539DD11-02D4-29B1-B25E-126E66CB559C}"/>
              </a:ext>
            </a:extLst>
          </p:cNvPr>
          <p:cNvSpPr/>
          <p:nvPr/>
        </p:nvSpPr>
        <p:spPr bwMode="auto">
          <a:xfrm>
            <a:off x="8358441" y="4259878"/>
            <a:ext cx="193228" cy="4008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9B6A39B3-494E-735C-B79C-051818591CBE}"/>
              </a:ext>
            </a:extLst>
          </p:cNvPr>
          <p:cNvSpPr/>
          <p:nvPr/>
        </p:nvSpPr>
        <p:spPr bwMode="auto">
          <a:xfrm>
            <a:off x="8569745" y="4259878"/>
            <a:ext cx="193228" cy="41026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0BC30FC2-492D-8FCC-2C9A-D79A74C4CCA5}"/>
              </a:ext>
            </a:extLst>
          </p:cNvPr>
          <p:cNvSpPr/>
          <p:nvPr/>
        </p:nvSpPr>
        <p:spPr bwMode="auto">
          <a:xfrm>
            <a:off x="8781049" y="4269354"/>
            <a:ext cx="193228" cy="5228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5B43820B-0D73-857E-01BE-73DE3683135E}"/>
              </a:ext>
            </a:extLst>
          </p:cNvPr>
          <p:cNvSpPr/>
          <p:nvPr/>
        </p:nvSpPr>
        <p:spPr bwMode="auto">
          <a:xfrm>
            <a:off x="8992353" y="4259879"/>
            <a:ext cx="193228" cy="579686"/>
          </a:xfrm>
          <a:prstGeom prst="rect">
            <a:avLst/>
          </a:prstGeom>
          <a:solidFill>
            <a:srgbClr val="92D05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Rectangle 121">
            <a:extLst>
              <a:ext uri="{FF2B5EF4-FFF2-40B4-BE49-F238E27FC236}">
                <a16:creationId xmlns:a16="http://schemas.microsoft.com/office/drawing/2014/main" id="{3F8F3D9A-E234-2B53-83F2-03ABE413E0EC}"/>
              </a:ext>
            </a:extLst>
          </p:cNvPr>
          <p:cNvSpPr/>
          <p:nvPr/>
        </p:nvSpPr>
        <p:spPr bwMode="auto">
          <a:xfrm>
            <a:off x="9203657" y="4263997"/>
            <a:ext cx="193228" cy="58783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Rectangle 122">
            <a:extLst>
              <a:ext uri="{FF2B5EF4-FFF2-40B4-BE49-F238E27FC236}">
                <a16:creationId xmlns:a16="http://schemas.microsoft.com/office/drawing/2014/main" id="{A971DDBD-ADE1-F35A-9C96-8705F7473550}"/>
              </a:ext>
            </a:extLst>
          </p:cNvPr>
          <p:cNvSpPr/>
          <p:nvPr/>
        </p:nvSpPr>
        <p:spPr bwMode="auto">
          <a:xfrm>
            <a:off x="9414961" y="4259878"/>
            <a:ext cx="193228" cy="6156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639B46DE-A26B-DEE9-B13F-3D5493D0625A}"/>
              </a:ext>
            </a:extLst>
          </p:cNvPr>
          <p:cNvSpPr/>
          <p:nvPr/>
        </p:nvSpPr>
        <p:spPr bwMode="auto">
          <a:xfrm>
            <a:off x="9626265" y="4269354"/>
            <a:ext cx="193228" cy="61319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65BC2D7A-0E9D-D240-7985-A7F7FB13267E}"/>
              </a:ext>
            </a:extLst>
          </p:cNvPr>
          <p:cNvSpPr/>
          <p:nvPr/>
        </p:nvSpPr>
        <p:spPr bwMode="auto">
          <a:xfrm>
            <a:off x="9837569" y="4259878"/>
            <a:ext cx="193228" cy="638807"/>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22717EC8-84C2-C070-8E6F-1619487291AE}"/>
              </a:ext>
            </a:extLst>
          </p:cNvPr>
          <p:cNvSpPr/>
          <p:nvPr/>
        </p:nvSpPr>
        <p:spPr bwMode="auto">
          <a:xfrm>
            <a:off x="10048873" y="4269354"/>
            <a:ext cx="193228" cy="64523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8FD155D1-E4F8-7468-6217-36511D0F43F3}"/>
              </a:ext>
            </a:extLst>
          </p:cNvPr>
          <p:cNvSpPr/>
          <p:nvPr/>
        </p:nvSpPr>
        <p:spPr bwMode="auto">
          <a:xfrm>
            <a:off x="10260177" y="4259879"/>
            <a:ext cx="193228" cy="7014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33DCFBF9-6159-9F56-6AAD-BF1B596C2733}"/>
              </a:ext>
            </a:extLst>
          </p:cNvPr>
          <p:cNvSpPr/>
          <p:nvPr/>
        </p:nvSpPr>
        <p:spPr bwMode="auto">
          <a:xfrm>
            <a:off x="10471481" y="4259878"/>
            <a:ext cx="193228" cy="8549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55979048-1C0D-6EB9-A051-F58524931529}"/>
              </a:ext>
            </a:extLst>
          </p:cNvPr>
          <p:cNvSpPr/>
          <p:nvPr/>
        </p:nvSpPr>
        <p:spPr bwMode="auto">
          <a:xfrm>
            <a:off x="10682785" y="4255638"/>
            <a:ext cx="193228" cy="92542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A39A7224-5513-7967-2B2C-BA12F3077292}"/>
              </a:ext>
            </a:extLst>
          </p:cNvPr>
          <p:cNvSpPr/>
          <p:nvPr/>
        </p:nvSpPr>
        <p:spPr bwMode="auto">
          <a:xfrm>
            <a:off x="10894089" y="4268807"/>
            <a:ext cx="193228" cy="10955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156A8BE1-5200-37E5-23BA-CABD15C162CD}"/>
              </a:ext>
            </a:extLst>
          </p:cNvPr>
          <p:cNvSpPr/>
          <p:nvPr/>
        </p:nvSpPr>
        <p:spPr bwMode="auto">
          <a:xfrm>
            <a:off x="11105393" y="4264567"/>
            <a:ext cx="193228" cy="12755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63E105CC-BAF1-1B14-B3E8-F85E3FCC6364}"/>
              </a:ext>
            </a:extLst>
          </p:cNvPr>
          <p:cNvSpPr/>
          <p:nvPr/>
        </p:nvSpPr>
        <p:spPr bwMode="auto">
          <a:xfrm>
            <a:off x="11316706" y="4260901"/>
            <a:ext cx="193228" cy="127556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3" name="Straight Connector 52">
            <a:extLst>
              <a:ext uri="{FF2B5EF4-FFF2-40B4-BE49-F238E27FC236}">
                <a16:creationId xmlns:a16="http://schemas.microsoft.com/office/drawing/2014/main" id="{7C469F12-57BF-F9C6-17E8-BEEB74308425}"/>
              </a:ext>
            </a:extLst>
          </p:cNvPr>
          <p:cNvCxnSpPr/>
          <p:nvPr/>
        </p:nvCxnSpPr>
        <p:spPr bwMode="auto">
          <a:xfrm>
            <a:off x="5547360" y="4269971"/>
            <a:ext cx="6039964"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256106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FAKTION: Capivasertib + FULV vs Placebo + FULV in </a:t>
            </a:r>
            <a:br>
              <a:rPr lang="en-US" dirty="0"/>
            </a:br>
            <a:r>
              <a:rPr lang="en-US" dirty="0"/>
              <a:t>AI-Resistant, HR+/HER2- Advanced Breast Cancer</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9021" y="636886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Jones. ASCO 2022. Abstr 1005. 2. Howell. Lancet Oncol. 2022;23:851. </a:t>
            </a:r>
            <a:endParaRPr lang="en-US" altLang="en-US" sz="1200" b="0" dirty="0">
              <a:solidFill>
                <a:schemeClr val="bg2"/>
              </a:solidFill>
              <a:latin typeface="Calibri" panose="020F0502020204030204" pitchFamily="34" charset="0"/>
            </a:endParaRPr>
          </a:p>
        </p:txBody>
      </p:sp>
      <p:sp>
        <p:nvSpPr>
          <p:cNvPr id="5" name="Content Placeholder 2">
            <a:extLst>
              <a:ext uri="{FF2B5EF4-FFF2-40B4-BE49-F238E27FC236}">
                <a16:creationId xmlns:a16="http://schemas.microsoft.com/office/drawing/2014/main" id="{634BBF2D-7C15-163B-FA3C-B4F62ADF064F}"/>
              </a:ext>
            </a:extLst>
          </p:cNvPr>
          <p:cNvSpPr>
            <a:spLocks noGrp="1"/>
          </p:cNvSpPr>
          <p:nvPr>
            <p:ph idx="1"/>
          </p:nvPr>
        </p:nvSpPr>
        <p:spPr>
          <a:xfrm>
            <a:off x="614835" y="1520028"/>
            <a:ext cx="10877529" cy="810411"/>
          </a:xfrm>
        </p:spPr>
        <p:txBody>
          <a:bodyPr/>
          <a:lstStyle/>
          <a:p>
            <a:r>
              <a:rPr lang="en-US" sz="2000" dirty="0"/>
              <a:t>Multicenter, randomized, double-blind, placebo-controlled phase II study</a:t>
            </a:r>
            <a:r>
              <a:rPr lang="en-US" sz="2000" baseline="30000" dirty="0"/>
              <a:t>1,2</a:t>
            </a:r>
          </a:p>
        </p:txBody>
      </p:sp>
      <p:sp>
        <p:nvSpPr>
          <p:cNvPr id="6" name="Content Placeholder 2">
            <a:extLst>
              <a:ext uri="{FF2B5EF4-FFF2-40B4-BE49-F238E27FC236}">
                <a16:creationId xmlns:a16="http://schemas.microsoft.com/office/drawing/2014/main" id="{FC638E5B-40F5-15C8-90C1-8D0C9D6AF494}"/>
              </a:ext>
            </a:extLst>
          </p:cNvPr>
          <p:cNvSpPr txBox="1">
            <a:spLocks/>
          </p:cNvSpPr>
          <p:nvPr/>
        </p:nvSpPr>
        <p:spPr bwMode="auto">
          <a:xfrm>
            <a:off x="609759" y="4627862"/>
            <a:ext cx="10850065" cy="1994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500"/>
              </a:spcBef>
            </a:pPr>
            <a:r>
              <a:rPr lang="en-US" sz="2000" b="1" dirty="0"/>
              <a:t>Primary endpoint: </a:t>
            </a:r>
            <a:r>
              <a:rPr lang="en-US" sz="2000" b="0" dirty="0"/>
              <a:t>investigator-assessed PFS in ITT population</a:t>
            </a:r>
          </a:p>
          <a:p>
            <a:pPr>
              <a:spcBef>
                <a:spcPts val="500"/>
              </a:spcBef>
            </a:pPr>
            <a:r>
              <a:rPr lang="en-US" sz="2000" b="1" kern="0" dirty="0"/>
              <a:t>Secondary endpoints</a:t>
            </a:r>
            <a:r>
              <a:rPr lang="en-US" sz="2000" b="0" kern="0" dirty="0"/>
              <a:t>: safety and toxicity, ORR, CBR, OS in ITT population and in patients with PI3K/AKT/PTEN pathway alterations</a:t>
            </a:r>
          </a:p>
          <a:p>
            <a:pPr lvl="1">
              <a:spcBef>
                <a:spcPts val="500"/>
              </a:spcBef>
            </a:pPr>
            <a:r>
              <a:rPr lang="en-US" sz="1800" b="0" kern="0" dirty="0"/>
              <a:t>Secondary analysis assessed PFS, OS by genomic profile (</a:t>
            </a:r>
            <a:r>
              <a:rPr lang="en-US" altLang="en-US" sz="1800" b="0" i="1" dirty="0"/>
              <a:t>PIK3CA</a:t>
            </a:r>
            <a:r>
              <a:rPr lang="en-US" altLang="en-US" sz="1800" b="0" dirty="0"/>
              <a:t>-activating mutations, </a:t>
            </a:r>
            <a:r>
              <a:rPr lang="en-US" altLang="en-US" sz="1800" b="0" i="1" dirty="0"/>
              <a:t>AKT1</a:t>
            </a:r>
            <a:r>
              <a:rPr lang="en-US" altLang="en-US" sz="1800" b="0" dirty="0"/>
              <a:t> E17K mutation, or </a:t>
            </a:r>
            <a:r>
              <a:rPr lang="en-US" altLang="en-US" sz="1800" b="0" i="1" dirty="0"/>
              <a:t>PTEN</a:t>
            </a:r>
            <a:r>
              <a:rPr lang="en-US" altLang="en-US" sz="1800" b="0" dirty="0"/>
              <a:t> alterations)</a:t>
            </a:r>
            <a:endParaRPr lang="en-US" sz="1800" b="0" kern="0" dirty="0"/>
          </a:p>
        </p:txBody>
      </p:sp>
      <p:sp>
        <p:nvSpPr>
          <p:cNvPr id="7" name="Rectangle 49">
            <a:extLst>
              <a:ext uri="{FF2B5EF4-FFF2-40B4-BE49-F238E27FC236}">
                <a16:creationId xmlns:a16="http://schemas.microsoft.com/office/drawing/2014/main" id="{E0F93E21-A807-BF41-D7DC-6E7B25B383D2}"/>
              </a:ext>
            </a:extLst>
          </p:cNvPr>
          <p:cNvSpPr>
            <a:spLocks noChangeArrowheads="1"/>
          </p:cNvSpPr>
          <p:nvPr/>
        </p:nvSpPr>
        <p:spPr bwMode="auto">
          <a:xfrm>
            <a:off x="4962077" y="2039740"/>
            <a:ext cx="4534748" cy="105652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Fulvestrant</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500 mg Q4W + loading dose*</a:t>
            </a: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 </a:t>
            </a:r>
            <a:r>
              <a:rPr lang="en-US" altLang="en-US" sz="1600" b="1" dirty="0">
                <a:solidFill>
                  <a:schemeClr val="tx1"/>
                </a:solidFill>
                <a:latin typeface="Calibri" panose="020F0502020204030204" pitchFamily="34" charset="0"/>
              </a:rPr>
              <a:t>Capivasertib</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400 mg BID 4 days on/3 days off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from cycle 1 Day 15</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(n = 69)</a:t>
            </a:r>
          </a:p>
        </p:txBody>
      </p:sp>
      <p:sp>
        <p:nvSpPr>
          <p:cNvPr id="8" name="Rectangle 50">
            <a:extLst>
              <a:ext uri="{FF2B5EF4-FFF2-40B4-BE49-F238E27FC236}">
                <a16:creationId xmlns:a16="http://schemas.microsoft.com/office/drawing/2014/main" id="{29D68048-695F-FCE8-8C18-96A754A762FA}"/>
              </a:ext>
            </a:extLst>
          </p:cNvPr>
          <p:cNvSpPr>
            <a:spLocks noChangeArrowheads="1"/>
          </p:cNvSpPr>
          <p:nvPr/>
        </p:nvSpPr>
        <p:spPr bwMode="auto">
          <a:xfrm>
            <a:off x="4962077" y="3253585"/>
            <a:ext cx="4534748" cy="1058281"/>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Fulvestrant</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500 mg Q4W + loading dose*</a:t>
            </a: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 </a:t>
            </a:r>
            <a:r>
              <a:rPr lang="en-US" altLang="en-US" sz="1600" b="1" dirty="0">
                <a:solidFill>
                  <a:schemeClr val="tx1"/>
                </a:solidFill>
                <a:latin typeface="Calibri" panose="020F0502020204030204" pitchFamily="34" charset="0"/>
              </a:rPr>
              <a:t>Placebo</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BID 4 days on/3 days off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from cycle 1 Day 15</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(n = 71)</a:t>
            </a:r>
          </a:p>
        </p:txBody>
      </p:sp>
      <p:sp>
        <p:nvSpPr>
          <p:cNvPr id="9" name="Line 53">
            <a:extLst>
              <a:ext uri="{FF2B5EF4-FFF2-40B4-BE49-F238E27FC236}">
                <a16:creationId xmlns:a16="http://schemas.microsoft.com/office/drawing/2014/main" id="{9C6CA9F3-97AB-9F16-25CB-5A16A11132F1}"/>
              </a:ext>
            </a:extLst>
          </p:cNvPr>
          <p:cNvSpPr>
            <a:spLocks noChangeShapeType="1"/>
          </p:cNvSpPr>
          <p:nvPr/>
        </p:nvSpPr>
        <p:spPr bwMode="auto">
          <a:xfrm>
            <a:off x="3791024" y="3349341"/>
            <a:ext cx="1041179" cy="18302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0" name="Line 54">
            <a:extLst>
              <a:ext uri="{FF2B5EF4-FFF2-40B4-BE49-F238E27FC236}">
                <a16:creationId xmlns:a16="http://schemas.microsoft.com/office/drawing/2014/main" id="{72D81957-90CE-CB77-766A-A7E25B93C8E9}"/>
              </a:ext>
            </a:extLst>
          </p:cNvPr>
          <p:cNvSpPr>
            <a:spLocks noChangeShapeType="1"/>
          </p:cNvSpPr>
          <p:nvPr/>
        </p:nvSpPr>
        <p:spPr bwMode="auto">
          <a:xfrm flipV="1">
            <a:off x="3770795" y="2780109"/>
            <a:ext cx="1041179" cy="20954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1" name="Text Box 45">
            <a:extLst>
              <a:ext uri="{FF2B5EF4-FFF2-40B4-BE49-F238E27FC236}">
                <a16:creationId xmlns:a16="http://schemas.microsoft.com/office/drawing/2014/main" id="{D77AC61F-CB92-6FFA-E875-095D1588090B}"/>
              </a:ext>
            </a:extLst>
          </p:cNvPr>
          <p:cNvSpPr txBox="1">
            <a:spLocks noChangeArrowheads="1"/>
          </p:cNvSpPr>
          <p:nvPr/>
        </p:nvSpPr>
        <p:spPr bwMode="auto">
          <a:xfrm>
            <a:off x="419021" y="2045019"/>
            <a:ext cx="333696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Postmenopausal women with unresectable locally advanced or metastatic ER+/HER2- breast cancer; progression or relapse on AI;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≤1 prior line of chemotherapy or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≤3 prior lines of ET for MBC; no prior fulvestrant or PI3K/AKT/mTOR inhibitor therapy; ECOG PS 0-2</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140)</a:t>
            </a:r>
            <a:endParaRPr lang="en-US" altLang="en-US" sz="1600" b="0" dirty="0">
              <a:solidFill>
                <a:schemeClr val="bg1"/>
              </a:solidFill>
              <a:latin typeface="Calibri" panose="020F0502020204030204" pitchFamily="34" charset="0"/>
            </a:endParaRPr>
          </a:p>
        </p:txBody>
      </p:sp>
      <p:sp>
        <p:nvSpPr>
          <p:cNvPr id="14" name="Text Box 45">
            <a:extLst>
              <a:ext uri="{FF2B5EF4-FFF2-40B4-BE49-F238E27FC236}">
                <a16:creationId xmlns:a16="http://schemas.microsoft.com/office/drawing/2014/main" id="{093C8378-D6A4-ADB7-88A3-80264B0C3677}"/>
              </a:ext>
            </a:extLst>
          </p:cNvPr>
          <p:cNvSpPr txBox="1">
            <a:spLocks noChangeArrowheads="1"/>
          </p:cNvSpPr>
          <p:nvPr/>
        </p:nvSpPr>
        <p:spPr bwMode="auto">
          <a:xfrm>
            <a:off x="10029059" y="2525478"/>
            <a:ext cx="146330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i="1" dirty="0">
                <a:solidFill>
                  <a:schemeClr val="bg1"/>
                </a:solidFill>
                <a:latin typeface="Calibri" panose="020F0502020204030204" pitchFamily="34" charset="0"/>
              </a:rPr>
              <a:t>Until PD, unacceptable toxicity, loss to follow-up, or withdrawal of consent</a:t>
            </a:r>
            <a:endParaRPr lang="en-US" altLang="en-US" sz="1600" b="0" i="1" dirty="0">
              <a:solidFill>
                <a:schemeClr val="bg1"/>
              </a:solidFill>
              <a:latin typeface="Calibri" panose="020F0502020204030204" pitchFamily="34" charset="0"/>
            </a:endParaRPr>
          </a:p>
        </p:txBody>
      </p:sp>
      <p:cxnSp>
        <p:nvCxnSpPr>
          <p:cNvPr id="15" name="Straight Arrow Connector 14">
            <a:extLst>
              <a:ext uri="{FF2B5EF4-FFF2-40B4-BE49-F238E27FC236}">
                <a16:creationId xmlns:a16="http://schemas.microsoft.com/office/drawing/2014/main" id="{CAC9684D-E4F4-31D7-947D-A1F8CE2755C8}"/>
              </a:ext>
            </a:extLst>
          </p:cNvPr>
          <p:cNvCxnSpPr/>
          <p:nvPr/>
        </p:nvCxnSpPr>
        <p:spPr bwMode="auto">
          <a:xfrm>
            <a:off x="9487381" y="3179001"/>
            <a:ext cx="506642"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Box 16">
            <a:extLst>
              <a:ext uri="{FF2B5EF4-FFF2-40B4-BE49-F238E27FC236}">
                <a16:creationId xmlns:a16="http://schemas.microsoft.com/office/drawing/2014/main" id="{DF3E2DB9-77E9-F0DE-4B98-242A080F7390}"/>
              </a:ext>
            </a:extLst>
          </p:cNvPr>
          <p:cNvSpPr txBox="1"/>
          <p:nvPr/>
        </p:nvSpPr>
        <p:spPr bwMode="auto">
          <a:xfrm>
            <a:off x="4071002" y="2967506"/>
            <a:ext cx="4475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a:t>
            </a:r>
          </a:p>
        </p:txBody>
      </p:sp>
      <p:sp>
        <p:nvSpPr>
          <p:cNvPr id="16" name="Text Box 23">
            <a:extLst>
              <a:ext uri="{FF2B5EF4-FFF2-40B4-BE49-F238E27FC236}">
                <a16:creationId xmlns:a16="http://schemas.microsoft.com/office/drawing/2014/main" id="{9A064DFF-1E09-DCF3-5E71-36C6687B8714}"/>
              </a:ext>
            </a:extLst>
          </p:cNvPr>
          <p:cNvSpPr txBox="1">
            <a:spLocks noChangeArrowheads="1"/>
          </p:cNvSpPr>
          <p:nvPr/>
        </p:nvSpPr>
        <p:spPr bwMode="auto">
          <a:xfrm>
            <a:off x="4962077" y="4287143"/>
            <a:ext cx="2758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*Administered on cycle 1 Day 15.</a:t>
            </a:r>
            <a:endParaRPr lang="en-US" alt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712126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8"/>
            <a:ext cx="10872444" cy="638222"/>
          </a:xfrm>
        </p:spPr>
        <p:txBody>
          <a:bodyPr/>
          <a:lstStyle/>
          <a:p>
            <a:r>
              <a:rPr lang="en-US" dirty="0"/>
              <a:t>FAKTION: Updated PFS and Mature OS in ITT Population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594616" y="884007"/>
            <a:ext cx="10877529" cy="4633123"/>
          </a:xfrm>
        </p:spPr>
        <p:txBody>
          <a:bodyPr/>
          <a:lstStyle/>
          <a:p>
            <a:r>
              <a:rPr lang="en-US" altLang="en-US" sz="2400" dirty="0"/>
              <a:t>Median follow-up: 58.5 mo</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Howell. Lancet Oncol. 2022;23:851.</a:t>
            </a:r>
            <a:endParaRPr lang="en-US" altLang="en-US" sz="1200" b="0" dirty="0">
              <a:solidFill>
                <a:schemeClr val="bg2"/>
              </a:solidFill>
              <a:latin typeface="Calibri" panose="020F0502020204030204" pitchFamily="34" charset="0"/>
            </a:endParaRPr>
          </a:p>
        </p:txBody>
      </p:sp>
      <p:graphicFrame>
        <p:nvGraphicFramePr>
          <p:cNvPr id="19" name="Group 3">
            <a:extLst>
              <a:ext uri="{FF2B5EF4-FFF2-40B4-BE49-F238E27FC236}">
                <a16:creationId xmlns:a16="http://schemas.microsoft.com/office/drawing/2014/main" id="{D150905F-38FD-3763-6021-522506752AA3}"/>
              </a:ext>
            </a:extLst>
          </p:cNvPr>
          <p:cNvGraphicFramePr>
            <a:graphicFrameLocks/>
          </p:cNvGraphicFramePr>
          <p:nvPr>
            <p:extLst>
              <p:ext uri="{D42A27DB-BD31-4B8C-83A1-F6EECF244321}">
                <p14:modId xmlns:p14="http://schemas.microsoft.com/office/powerpoint/2010/main" val="1115161745"/>
              </p:ext>
            </p:extLst>
          </p:nvPr>
        </p:nvGraphicFramePr>
        <p:xfrm>
          <a:off x="2054321" y="1403774"/>
          <a:ext cx="4095075" cy="2011744"/>
        </p:xfrm>
        <a:graphic>
          <a:graphicData uri="http://schemas.openxmlformats.org/drawingml/2006/table">
            <a:tbl>
              <a:tblPr/>
              <a:tblGrid>
                <a:gridCol w="1126505">
                  <a:extLst>
                    <a:ext uri="{9D8B030D-6E8A-4147-A177-3AD203B41FA5}">
                      <a16:colId xmlns:a16="http://schemas.microsoft.com/office/drawing/2014/main" val="20000"/>
                    </a:ext>
                  </a:extLst>
                </a:gridCol>
                <a:gridCol w="1410380">
                  <a:extLst>
                    <a:ext uri="{9D8B030D-6E8A-4147-A177-3AD203B41FA5}">
                      <a16:colId xmlns:a16="http://schemas.microsoft.com/office/drawing/2014/main" val="20001"/>
                    </a:ext>
                  </a:extLst>
                </a:gridCol>
                <a:gridCol w="1558190">
                  <a:extLst>
                    <a:ext uri="{9D8B030D-6E8A-4147-A177-3AD203B41FA5}">
                      <a16:colId xmlns:a16="http://schemas.microsoft.com/office/drawing/2014/main" val="20002"/>
                    </a:ext>
                  </a:extLst>
                </a:gridCol>
              </a:tblGrid>
              <a:tr h="4613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295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10.3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(5.0-13.4)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4.8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77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0.56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(0.38-0.81)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977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.0023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1153408778"/>
                  </a:ext>
                </a:extLst>
              </a:tr>
            </a:tbl>
          </a:graphicData>
        </a:graphic>
      </p:graphicFrame>
      <p:graphicFrame>
        <p:nvGraphicFramePr>
          <p:cNvPr id="29" name="Group 3">
            <a:extLst>
              <a:ext uri="{FF2B5EF4-FFF2-40B4-BE49-F238E27FC236}">
                <a16:creationId xmlns:a16="http://schemas.microsoft.com/office/drawing/2014/main" id="{5A2DCD3E-AAC8-5636-2CE5-2C6B57290179}"/>
              </a:ext>
            </a:extLst>
          </p:cNvPr>
          <p:cNvGraphicFramePr>
            <a:graphicFrameLocks/>
          </p:cNvGraphicFramePr>
          <p:nvPr>
            <p:extLst>
              <p:ext uri="{D42A27DB-BD31-4B8C-83A1-F6EECF244321}">
                <p14:modId xmlns:p14="http://schemas.microsoft.com/office/powerpoint/2010/main" val="3822595626"/>
              </p:ext>
            </p:extLst>
          </p:nvPr>
        </p:nvGraphicFramePr>
        <p:xfrm>
          <a:off x="7689984" y="1397871"/>
          <a:ext cx="3737651" cy="2011744"/>
        </p:xfrm>
        <a:graphic>
          <a:graphicData uri="http://schemas.openxmlformats.org/drawingml/2006/table">
            <a:tbl>
              <a:tblPr/>
              <a:tblGrid>
                <a:gridCol w="1209647">
                  <a:extLst>
                    <a:ext uri="{9D8B030D-6E8A-4147-A177-3AD203B41FA5}">
                      <a16:colId xmlns:a16="http://schemas.microsoft.com/office/drawing/2014/main" val="20000"/>
                    </a:ext>
                  </a:extLst>
                </a:gridCol>
                <a:gridCol w="1264002">
                  <a:extLst>
                    <a:ext uri="{9D8B030D-6E8A-4147-A177-3AD203B41FA5}">
                      <a16:colId xmlns:a16="http://schemas.microsoft.com/office/drawing/2014/main" val="20001"/>
                    </a:ext>
                  </a:extLst>
                </a:gridCol>
                <a:gridCol w="1264002">
                  <a:extLst>
                    <a:ext uri="{9D8B030D-6E8A-4147-A177-3AD203B41FA5}">
                      <a16:colId xmlns:a16="http://schemas.microsoft.com/office/drawing/2014/main" val="20002"/>
                    </a:ext>
                  </a:extLst>
                </a:gridCol>
              </a:tblGrid>
              <a:tr h="4132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951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OS,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29.3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23.7-39.0)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23.4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(18.7-32.7)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03781113"/>
                  </a:ext>
                </a:extLst>
              </a:tr>
              <a:tr h="1771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0.66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(0.45-0.97)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r h="1771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1279659511"/>
                  </a:ext>
                </a:extLst>
              </a:tr>
            </a:tbl>
          </a:graphicData>
        </a:graphic>
      </p:graphicFrame>
      <p:sp>
        <p:nvSpPr>
          <p:cNvPr id="2" name="TextBox 1">
            <a:extLst>
              <a:ext uri="{FF2B5EF4-FFF2-40B4-BE49-F238E27FC236}">
                <a16:creationId xmlns:a16="http://schemas.microsoft.com/office/drawing/2014/main" id="{7B30AC06-3F87-EF8B-A46B-C109B17AFDE2}"/>
              </a:ext>
            </a:extLst>
          </p:cNvPr>
          <p:cNvSpPr txBox="1"/>
          <p:nvPr/>
        </p:nvSpPr>
        <p:spPr bwMode="auto">
          <a:xfrm>
            <a:off x="-647641" y="5771161"/>
            <a:ext cx="22435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b="0" dirty="0">
                <a:solidFill>
                  <a:schemeClr val="bg1"/>
                </a:solidFill>
                <a:latin typeface="Calibri" panose="020F0502020204030204" pitchFamily="34" charset="0"/>
              </a:rPr>
              <a:t>FULV + placebo</a:t>
            </a:r>
          </a:p>
          <a:p>
            <a:pPr algn="r">
              <a:lnSpc>
                <a:spcPct val="100000"/>
              </a:lnSpc>
              <a:spcAft>
                <a:spcPct val="0"/>
              </a:spcAft>
              <a:buClrTx/>
              <a:buFontTx/>
              <a:buNone/>
            </a:pPr>
            <a:r>
              <a:rPr lang="en-US" sz="1400" b="0" dirty="0">
                <a:solidFill>
                  <a:schemeClr val="bg1"/>
                </a:solidFill>
                <a:latin typeface="Calibri" panose="020F0502020204030204" pitchFamily="34" charset="0"/>
              </a:rPr>
              <a:t>FULV + capivasertib</a:t>
            </a:r>
          </a:p>
        </p:txBody>
      </p:sp>
      <p:sp>
        <p:nvSpPr>
          <p:cNvPr id="3" name="TextBox 2">
            <a:extLst>
              <a:ext uri="{FF2B5EF4-FFF2-40B4-BE49-F238E27FC236}">
                <a16:creationId xmlns:a16="http://schemas.microsoft.com/office/drawing/2014/main" id="{0CCD0498-F837-07F0-1171-672B55F57BA0}"/>
              </a:ext>
            </a:extLst>
          </p:cNvPr>
          <p:cNvSpPr txBox="1"/>
          <p:nvPr/>
        </p:nvSpPr>
        <p:spPr bwMode="auto">
          <a:xfrm rot="16200000">
            <a:off x="-263511" y="3743764"/>
            <a:ext cx="268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PFS (%)</a:t>
            </a:r>
          </a:p>
        </p:txBody>
      </p:sp>
      <p:grpSp>
        <p:nvGrpSpPr>
          <p:cNvPr id="8" name="Group 7">
            <a:extLst>
              <a:ext uri="{FF2B5EF4-FFF2-40B4-BE49-F238E27FC236}">
                <a16:creationId xmlns:a16="http://schemas.microsoft.com/office/drawing/2014/main" id="{CDDF3955-05A4-C834-FFDC-AB59CA79B061}"/>
              </a:ext>
            </a:extLst>
          </p:cNvPr>
          <p:cNvGrpSpPr/>
          <p:nvPr/>
        </p:nvGrpSpPr>
        <p:grpSpPr>
          <a:xfrm>
            <a:off x="1641740" y="2979309"/>
            <a:ext cx="105858" cy="2004015"/>
            <a:chOff x="2363568" y="2834456"/>
            <a:chExt cx="206242" cy="2004015"/>
          </a:xfrm>
        </p:grpSpPr>
        <p:cxnSp>
          <p:nvCxnSpPr>
            <p:cNvPr id="7" name="Straight Connector 6">
              <a:extLst>
                <a:ext uri="{FF2B5EF4-FFF2-40B4-BE49-F238E27FC236}">
                  <a16:creationId xmlns:a16="http://schemas.microsoft.com/office/drawing/2014/main" id="{58AFCEDE-3791-F5EB-48E6-58226F4332E5}"/>
                </a:ext>
              </a:extLst>
            </p:cNvPr>
            <p:cNvCxnSpPr/>
            <p:nvPr/>
          </p:nvCxnSpPr>
          <p:spPr bwMode="auto">
            <a:xfrm>
              <a:off x="2363568" y="4838471"/>
              <a:ext cx="206242"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3EA3DEB-C1B0-C555-6279-63CB99E4B26A}"/>
                </a:ext>
              </a:extLst>
            </p:cNvPr>
            <p:cNvCxnSpPr/>
            <p:nvPr/>
          </p:nvCxnSpPr>
          <p:spPr bwMode="auto">
            <a:xfrm>
              <a:off x="2363568" y="4437668"/>
              <a:ext cx="206242"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2A469AD-AE1A-1BA3-AC56-305E577357A3}"/>
                </a:ext>
              </a:extLst>
            </p:cNvPr>
            <p:cNvCxnSpPr/>
            <p:nvPr/>
          </p:nvCxnSpPr>
          <p:spPr bwMode="auto">
            <a:xfrm>
              <a:off x="2363568" y="4036865"/>
              <a:ext cx="206242"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4BE2A8D-0532-ACE8-D1D4-94F654BCE168}"/>
                </a:ext>
              </a:extLst>
            </p:cNvPr>
            <p:cNvCxnSpPr/>
            <p:nvPr/>
          </p:nvCxnSpPr>
          <p:spPr bwMode="auto">
            <a:xfrm>
              <a:off x="2363568" y="3636062"/>
              <a:ext cx="206242"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F83BBA8-4718-07BB-6489-C62A5D1BB76D}"/>
                </a:ext>
              </a:extLst>
            </p:cNvPr>
            <p:cNvCxnSpPr/>
            <p:nvPr/>
          </p:nvCxnSpPr>
          <p:spPr bwMode="auto">
            <a:xfrm>
              <a:off x="2363568" y="3235259"/>
              <a:ext cx="206242"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989B7390-13CD-31CD-BF76-027D14E6723D}"/>
                </a:ext>
              </a:extLst>
            </p:cNvPr>
            <p:cNvCxnSpPr/>
            <p:nvPr/>
          </p:nvCxnSpPr>
          <p:spPr bwMode="auto">
            <a:xfrm>
              <a:off x="2363568" y="2834456"/>
              <a:ext cx="20624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 name="Group 12">
            <a:extLst>
              <a:ext uri="{FF2B5EF4-FFF2-40B4-BE49-F238E27FC236}">
                <a16:creationId xmlns:a16="http://schemas.microsoft.com/office/drawing/2014/main" id="{10318D13-7045-3230-0763-4FB230DA44AC}"/>
              </a:ext>
            </a:extLst>
          </p:cNvPr>
          <p:cNvGrpSpPr/>
          <p:nvPr/>
        </p:nvGrpSpPr>
        <p:grpSpPr>
          <a:xfrm>
            <a:off x="1732997" y="4968725"/>
            <a:ext cx="3586419" cy="111334"/>
            <a:chOff x="2555209" y="4823871"/>
            <a:chExt cx="3586419" cy="135061"/>
          </a:xfrm>
        </p:grpSpPr>
        <p:cxnSp>
          <p:nvCxnSpPr>
            <p:cNvPr id="10" name="Straight Connector 9">
              <a:extLst>
                <a:ext uri="{FF2B5EF4-FFF2-40B4-BE49-F238E27FC236}">
                  <a16:creationId xmlns:a16="http://schemas.microsoft.com/office/drawing/2014/main" id="{B0DFC697-77CC-F56B-2919-6B01C863C5F9}"/>
                </a:ext>
              </a:extLst>
            </p:cNvPr>
            <p:cNvCxnSpPr/>
            <p:nvPr/>
          </p:nvCxnSpPr>
          <p:spPr bwMode="auto">
            <a:xfrm>
              <a:off x="2555209"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8CB3766-1070-918B-D654-27DEC6FEC80B}"/>
                </a:ext>
              </a:extLst>
            </p:cNvPr>
            <p:cNvCxnSpPr/>
            <p:nvPr/>
          </p:nvCxnSpPr>
          <p:spPr bwMode="auto">
            <a:xfrm>
              <a:off x="3152945"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B1F8320-A7EE-B1BF-AA4E-C838D1224C54}"/>
                </a:ext>
              </a:extLst>
            </p:cNvPr>
            <p:cNvCxnSpPr/>
            <p:nvPr/>
          </p:nvCxnSpPr>
          <p:spPr bwMode="auto">
            <a:xfrm>
              <a:off x="3750681"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FEC2058D-772B-5020-632F-1F889A6FFB62}"/>
                </a:ext>
              </a:extLst>
            </p:cNvPr>
            <p:cNvCxnSpPr/>
            <p:nvPr/>
          </p:nvCxnSpPr>
          <p:spPr bwMode="auto">
            <a:xfrm>
              <a:off x="4348417"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4F31A3B-852E-7668-78F2-5A00F34E5ADC}"/>
                </a:ext>
              </a:extLst>
            </p:cNvPr>
            <p:cNvCxnSpPr/>
            <p:nvPr/>
          </p:nvCxnSpPr>
          <p:spPr bwMode="auto">
            <a:xfrm>
              <a:off x="4946154"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D5EEBA0-A122-88E8-2222-E08B2C58B248}"/>
                </a:ext>
              </a:extLst>
            </p:cNvPr>
            <p:cNvCxnSpPr/>
            <p:nvPr/>
          </p:nvCxnSpPr>
          <p:spPr bwMode="auto">
            <a:xfrm>
              <a:off x="5543890" y="4842122"/>
              <a:ext cx="0" cy="11681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740629C-58F4-C602-66C5-E26CCA474F11}"/>
                </a:ext>
              </a:extLst>
            </p:cNvPr>
            <p:cNvCxnSpPr>
              <a:cxnSpLocks/>
            </p:cNvCxnSpPr>
            <p:nvPr/>
          </p:nvCxnSpPr>
          <p:spPr bwMode="auto">
            <a:xfrm>
              <a:off x="6141628" y="4823871"/>
              <a:ext cx="0" cy="135061"/>
            </a:xfrm>
            <a:prstGeom prst="line">
              <a:avLst/>
            </a:prstGeom>
            <a:noFill/>
            <a:ln w="28575" cap="flat" cmpd="sng" algn="ctr">
              <a:solidFill>
                <a:schemeClr val="bg1"/>
              </a:solidFill>
              <a:prstDash val="solid"/>
              <a:round/>
              <a:headEnd type="none" w="med" len="med"/>
              <a:tailEnd type="none" w="med" len="med"/>
            </a:ln>
            <a:effectLst/>
          </p:spPr>
        </p:cxnSp>
      </p:grpSp>
      <p:sp>
        <p:nvSpPr>
          <p:cNvPr id="14" name="TextBox 13">
            <a:extLst>
              <a:ext uri="{FF2B5EF4-FFF2-40B4-BE49-F238E27FC236}">
                <a16:creationId xmlns:a16="http://schemas.microsoft.com/office/drawing/2014/main" id="{2387198A-5B1D-9B72-82AE-53DF2C085805}"/>
              </a:ext>
            </a:extLst>
          </p:cNvPr>
          <p:cNvSpPr txBox="1"/>
          <p:nvPr/>
        </p:nvSpPr>
        <p:spPr bwMode="auto">
          <a:xfrm>
            <a:off x="1594287" y="4997927"/>
            <a:ext cx="25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1648FAAF-ABB5-EFF9-5FEC-994629DC2DE7}"/>
              </a:ext>
            </a:extLst>
          </p:cNvPr>
          <p:cNvSpPr txBox="1"/>
          <p:nvPr/>
        </p:nvSpPr>
        <p:spPr bwMode="auto">
          <a:xfrm>
            <a:off x="2141832"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34" name="TextBox 33">
            <a:extLst>
              <a:ext uri="{FF2B5EF4-FFF2-40B4-BE49-F238E27FC236}">
                <a16:creationId xmlns:a16="http://schemas.microsoft.com/office/drawing/2014/main" id="{6FFB58A8-ACE8-AD96-7DE1-066AAE08AC0B}"/>
              </a:ext>
            </a:extLst>
          </p:cNvPr>
          <p:cNvSpPr txBox="1"/>
          <p:nvPr/>
        </p:nvSpPr>
        <p:spPr bwMode="auto">
          <a:xfrm>
            <a:off x="2729530"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35" name="TextBox 34">
            <a:extLst>
              <a:ext uri="{FF2B5EF4-FFF2-40B4-BE49-F238E27FC236}">
                <a16:creationId xmlns:a16="http://schemas.microsoft.com/office/drawing/2014/main" id="{14DFCAA7-F087-BD6D-E6B0-436F7B993DBA}"/>
              </a:ext>
            </a:extLst>
          </p:cNvPr>
          <p:cNvSpPr txBox="1"/>
          <p:nvPr/>
        </p:nvSpPr>
        <p:spPr bwMode="auto">
          <a:xfrm>
            <a:off x="3333654"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36" name="TextBox 35">
            <a:extLst>
              <a:ext uri="{FF2B5EF4-FFF2-40B4-BE49-F238E27FC236}">
                <a16:creationId xmlns:a16="http://schemas.microsoft.com/office/drawing/2014/main" id="{C0724508-72DC-E40E-0244-5C660EC9BDA1}"/>
              </a:ext>
            </a:extLst>
          </p:cNvPr>
          <p:cNvSpPr txBox="1"/>
          <p:nvPr/>
        </p:nvSpPr>
        <p:spPr bwMode="auto">
          <a:xfrm>
            <a:off x="3941428"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37" name="TextBox 36">
            <a:extLst>
              <a:ext uri="{FF2B5EF4-FFF2-40B4-BE49-F238E27FC236}">
                <a16:creationId xmlns:a16="http://schemas.microsoft.com/office/drawing/2014/main" id="{A1C21213-6717-3387-97D0-2ABFD5B2A4AD}"/>
              </a:ext>
            </a:extLst>
          </p:cNvPr>
          <p:cNvSpPr txBox="1"/>
          <p:nvPr/>
        </p:nvSpPr>
        <p:spPr bwMode="auto">
          <a:xfrm>
            <a:off x="4514525"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8" name="TextBox 37">
            <a:extLst>
              <a:ext uri="{FF2B5EF4-FFF2-40B4-BE49-F238E27FC236}">
                <a16:creationId xmlns:a16="http://schemas.microsoft.com/office/drawing/2014/main" id="{8C458564-678A-040F-F3C3-80740034CA4A}"/>
              </a:ext>
            </a:extLst>
          </p:cNvPr>
          <p:cNvSpPr txBox="1"/>
          <p:nvPr/>
        </p:nvSpPr>
        <p:spPr bwMode="auto">
          <a:xfrm>
            <a:off x="5104048" y="4997927"/>
            <a:ext cx="407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39" name="TextBox 38">
            <a:extLst>
              <a:ext uri="{FF2B5EF4-FFF2-40B4-BE49-F238E27FC236}">
                <a16:creationId xmlns:a16="http://schemas.microsoft.com/office/drawing/2014/main" id="{15D71E91-9128-8EE6-F98B-BBC7BE1CF3BA}"/>
              </a:ext>
            </a:extLst>
          </p:cNvPr>
          <p:cNvSpPr txBox="1"/>
          <p:nvPr/>
        </p:nvSpPr>
        <p:spPr bwMode="auto">
          <a:xfrm>
            <a:off x="1430023" y="4811762"/>
            <a:ext cx="25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585E6141-AC4D-7441-F341-93B02BBC0AA0}"/>
              </a:ext>
            </a:extLst>
          </p:cNvPr>
          <p:cNvSpPr txBox="1"/>
          <p:nvPr/>
        </p:nvSpPr>
        <p:spPr bwMode="auto">
          <a:xfrm>
            <a:off x="1325989" y="4402928"/>
            <a:ext cx="4270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25B81AD8-4B56-8770-53C6-B036C8BD9FF4}"/>
              </a:ext>
            </a:extLst>
          </p:cNvPr>
          <p:cNvSpPr txBox="1"/>
          <p:nvPr/>
        </p:nvSpPr>
        <p:spPr bwMode="auto">
          <a:xfrm>
            <a:off x="1325989" y="4001395"/>
            <a:ext cx="4270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2" name="TextBox 41">
            <a:extLst>
              <a:ext uri="{FF2B5EF4-FFF2-40B4-BE49-F238E27FC236}">
                <a16:creationId xmlns:a16="http://schemas.microsoft.com/office/drawing/2014/main" id="{CB726B3F-2F0A-5652-4E46-E4CB424D4C2E}"/>
              </a:ext>
            </a:extLst>
          </p:cNvPr>
          <p:cNvSpPr txBox="1"/>
          <p:nvPr/>
        </p:nvSpPr>
        <p:spPr bwMode="auto">
          <a:xfrm>
            <a:off x="1325989" y="3605338"/>
            <a:ext cx="4270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3" name="TextBox 42">
            <a:extLst>
              <a:ext uri="{FF2B5EF4-FFF2-40B4-BE49-F238E27FC236}">
                <a16:creationId xmlns:a16="http://schemas.microsoft.com/office/drawing/2014/main" id="{2C23D06F-DC7A-22D3-B584-C9F9B23CFEAA}"/>
              </a:ext>
            </a:extLst>
          </p:cNvPr>
          <p:cNvSpPr txBox="1"/>
          <p:nvPr/>
        </p:nvSpPr>
        <p:spPr bwMode="auto">
          <a:xfrm>
            <a:off x="1325989" y="3192854"/>
            <a:ext cx="4270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44" name="TextBox 43">
            <a:extLst>
              <a:ext uri="{FF2B5EF4-FFF2-40B4-BE49-F238E27FC236}">
                <a16:creationId xmlns:a16="http://schemas.microsoft.com/office/drawing/2014/main" id="{8C341F97-2569-1867-91E1-DEBAF0C8A921}"/>
              </a:ext>
            </a:extLst>
          </p:cNvPr>
          <p:cNvSpPr txBox="1"/>
          <p:nvPr/>
        </p:nvSpPr>
        <p:spPr bwMode="auto">
          <a:xfrm>
            <a:off x="1229256" y="2802271"/>
            <a:ext cx="5238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15" name="Freeform: Shape 14">
            <a:extLst>
              <a:ext uri="{FF2B5EF4-FFF2-40B4-BE49-F238E27FC236}">
                <a16:creationId xmlns:a16="http://schemas.microsoft.com/office/drawing/2014/main" id="{DC201AF7-A744-F804-3A21-6DC6C46F10AC}"/>
              </a:ext>
            </a:extLst>
          </p:cNvPr>
          <p:cNvSpPr/>
          <p:nvPr/>
        </p:nvSpPr>
        <p:spPr bwMode="auto">
          <a:xfrm>
            <a:off x="1742568" y="2978657"/>
            <a:ext cx="2913257" cy="1989098"/>
          </a:xfrm>
          <a:custGeom>
            <a:avLst/>
            <a:gdLst>
              <a:gd name="connsiteX0" fmla="*/ 2913257 w 2913257"/>
              <a:gd name="connsiteY0" fmla="*/ 1989098 h 1989098"/>
              <a:gd name="connsiteX1" fmla="*/ 2913257 w 2913257"/>
              <a:gd name="connsiteY1" fmla="*/ 1824618 h 1989098"/>
              <a:gd name="connsiteX2" fmla="*/ 2149398 w 2913257"/>
              <a:gd name="connsiteY2" fmla="*/ 1824618 h 1989098"/>
              <a:gd name="connsiteX3" fmla="*/ 2149398 w 2913257"/>
              <a:gd name="connsiteY3" fmla="*/ 1754923 h 1989098"/>
              <a:gd name="connsiteX4" fmla="*/ 1504021 w 2913257"/>
              <a:gd name="connsiteY4" fmla="*/ 1754923 h 1989098"/>
              <a:gd name="connsiteX5" fmla="*/ 1504021 w 2913257"/>
              <a:gd name="connsiteY5" fmla="*/ 1710318 h 1989098"/>
              <a:gd name="connsiteX6" fmla="*/ 1363237 w 2913257"/>
              <a:gd name="connsiteY6" fmla="*/ 1710318 h 1989098"/>
              <a:gd name="connsiteX7" fmla="*/ 1363237 w 2913257"/>
              <a:gd name="connsiteY7" fmla="*/ 1668501 h 1989098"/>
              <a:gd name="connsiteX8" fmla="*/ 1339541 w 2913257"/>
              <a:gd name="connsiteY8" fmla="*/ 1668501 h 1989098"/>
              <a:gd name="connsiteX9" fmla="*/ 1339541 w 2913257"/>
              <a:gd name="connsiteY9" fmla="*/ 1572322 h 1989098"/>
              <a:gd name="connsiteX10" fmla="*/ 1143000 w 2913257"/>
              <a:gd name="connsiteY10" fmla="*/ 1572322 h 1989098"/>
              <a:gd name="connsiteX11" fmla="*/ 1143000 w 2913257"/>
              <a:gd name="connsiteY11" fmla="*/ 1544444 h 1989098"/>
              <a:gd name="connsiteX12" fmla="*/ 1071911 w 2913257"/>
              <a:gd name="connsiteY12" fmla="*/ 1544444 h 1989098"/>
              <a:gd name="connsiteX13" fmla="*/ 1071911 w 2913257"/>
              <a:gd name="connsiteY13" fmla="*/ 1459416 h 1989098"/>
              <a:gd name="connsiteX14" fmla="*/ 1031488 w 2913257"/>
              <a:gd name="connsiteY14" fmla="*/ 1459416 h 1989098"/>
              <a:gd name="connsiteX15" fmla="*/ 1031488 w 2913257"/>
              <a:gd name="connsiteY15" fmla="*/ 1418992 h 1989098"/>
              <a:gd name="connsiteX16" fmla="*/ 932521 w 2913257"/>
              <a:gd name="connsiteY16" fmla="*/ 1418992 h 1989098"/>
              <a:gd name="connsiteX17" fmla="*/ 932521 w 2913257"/>
              <a:gd name="connsiteY17" fmla="*/ 1335358 h 1989098"/>
              <a:gd name="connsiteX18" fmla="*/ 687194 w 2913257"/>
              <a:gd name="connsiteY18" fmla="*/ 1335358 h 1989098"/>
              <a:gd name="connsiteX19" fmla="*/ 687194 w 2913257"/>
              <a:gd name="connsiteY19" fmla="*/ 1307480 h 1989098"/>
              <a:gd name="connsiteX20" fmla="*/ 670468 w 2913257"/>
              <a:gd name="connsiteY20" fmla="*/ 1307480 h 1989098"/>
              <a:gd name="connsiteX21" fmla="*/ 670468 w 2913257"/>
              <a:gd name="connsiteY21" fmla="*/ 1237785 h 1989098"/>
              <a:gd name="connsiteX22" fmla="*/ 662104 w 2913257"/>
              <a:gd name="connsiteY22" fmla="*/ 1237785 h 1989098"/>
              <a:gd name="connsiteX23" fmla="*/ 662104 w 2913257"/>
              <a:gd name="connsiteY23" fmla="*/ 1141606 h 1989098"/>
              <a:gd name="connsiteX24" fmla="*/ 635620 w 2913257"/>
              <a:gd name="connsiteY24" fmla="*/ 1141606 h 1989098"/>
              <a:gd name="connsiteX25" fmla="*/ 635620 w 2913257"/>
              <a:gd name="connsiteY25" fmla="*/ 1106758 h 1989098"/>
              <a:gd name="connsiteX26" fmla="*/ 611924 w 2913257"/>
              <a:gd name="connsiteY26" fmla="*/ 1106758 h 1989098"/>
              <a:gd name="connsiteX27" fmla="*/ 611924 w 2913257"/>
              <a:gd name="connsiteY27" fmla="*/ 1088637 h 1989098"/>
              <a:gd name="connsiteX28" fmla="*/ 531077 w 2913257"/>
              <a:gd name="connsiteY28" fmla="*/ 1088637 h 1989098"/>
              <a:gd name="connsiteX29" fmla="*/ 531077 w 2913257"/>
              <a:gd name="connsiteY29" fmla="*/ 1013367 h 1989098"/>
              <a:gd name="connsiteX30" fmla="*/ 512957 w 2913257"/>
              <a:gd name="connsiteY30" fmla="*/ 1013367 h 1989098"/>
              <a:gd name="connsiteX31" fmla="*/ 512957 w 2913257"/>
              <a:gd name="connsiteY31" fmla="*/ 986883 h 1989098"/>
              <a:gd name="connsiteX32" fmla="*/ 472533 w 2913257"/>
              <a:gd name="connsiteY32" fmla="*/ 986883 h 1989098"/>
              <a:gd name="connsiteX33" fmla="*/ 472533 w 2913257"/>
              <a:gd name="connsiteY33" fmla="*/ 952035 h 1989098"/>
              <a:gd name="connsiteX34" fmla="*/ 418171 w 2913257"/>
              <a:gd name="connsiteY34" fmla="*/ 952035 h 1989098"/>
              <a:gd name="connsiteX35" fmla="*/ 418171 w 2913257"/>
              <a:gd name="connsiteY35" fmla="*/ 918581 h 1989098"/>
              <a:gd name="connsiteX36" fmla="*/ 395869 w 2913257"/>
              <a:gd name="connsiteY36" fmla="*/ 918581 h 1989098"/>
              <a:gd name="connsiteX37" fmla="*/ 395869 w 2913257"/>
              <a:gd name="connsiteY37" fmla="*/ 864219 h 1989098"/>
              <a:gd name="connsiteX38" fmla="*/ 380536 w 2913257"/>
              <a:gd name="connsiteY38" fmla="*/ 864219 h 1989098"/>
              <a:gd name="connsiteX39" fmla="*/ 380536 w 2913257"/>
              <a:gd name="connsiteY39" fmla="*/ 786161 h 1989098"/>
              <a:gd name="connsiteX40" fmla="*/ 341507 w 2913257"/>
              <a:gd name="connsiteY40" fmla="*/ 786161 h 1989098"/>
              <a:gd name="connsiteX41" fmla="*/ 341507 w 2913257"/>
              <a:gd name="connsiteY41" fmla="*/ 756889 h 1989098"/>
              <a:gd name="connsiteX42" fmla="*/ 246721 w 2913257"/>
              <a:gd name="connsiteY42" fmla="*/ 756889 h 1989098"/>
              <a:gd name="connsiteX43" fmla="*/ 246721 w 2913257"/>
              <a:gd name="connsiteY43" fmla="*/ 525501 h 1989098"/>
              <a:gd name="connsiteX44" fmla="*/ 156118 w 2913257"/>
              <a:gd name="connsiteY44" fmla="*/ 525501 h 1989098"/>
              <a:gd name="connsiteX45" fmla="*/ 156118 w 2913257"/>
              <a:gd name="connsiteY45" fmla="*/ 393080 h 1989098"/>
              <a:gd name="connsiteX46" fmla="*/ 137997 w 2913257"/>
              <a:gd name="connsiteY46" fmla="*/ 393080 h 1989098"/>
              <a:gd name="connsiteX47" fmla="*/ 137997 w 2913257"/>
              <a:gd name="connsiteY47" fmla="*/ 366596 h 1989098"/>
              <a:gd name="connsiteX48" fmla="*/ 72483 w 2913257"/>
              <a:gd name="connsiteY48" fmla="*/ 366596 h 1989098"/>
              <a:gd name="connsiteX49" fmla="*/ 72483 w 2913257"/>
              <a:gd name="connsiteY49" fmla="*/ 85028 h 1989098"/>
              <a:gd name="connsiteX50" fmla="*/ 30666 w 2913257"/>
              <a:gd name="connsiteY50" fmla="*/ 85028 h 1989098"/>
              <a:gd name="connsiteX51" fmla="*/ 30666 w 2913257"/>
              <a:gd name="connsiteY51" fmla="*/ 0 h 1989098"/>
              <a:gd name="connsiteX52" fmla="*/ 0 w 2913257"/>
              <a:gd name="connsiteY52" fmla="*/ 0 h 198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913257" h="1989098">
                <a:moveTo>
                  <a:pt x="2913257" y="1989098"/>
                </a:moveTo>
                <a:lnTo>
                  <a:pt x="2913257" y="1824618"/>
                </a:lnTo>
                <a:lnTo>
                  <a:pt x="2149398" y="1824618"/>
                </a:lnTo>
                <a:lnTo>
                  <a:pt x="2149398" y="1754923"/>
                </a:lnTo>
                <a:lnTo>
                  <a:pt x="1504021" y="1754923"/>
                </a:lnTo>
                <a:lnTo>
                  <a:pt x="1504021" y="1710318"/>
                </a:lnTo>
                <a:lnTo>
                  <a:pt x="1363237" y="1710318"/>
                </a:lnTo>
                <a:lnTo>
                  <a:pt x="1363237" y="1668501"/>
                </a:lnTo>
                <a:lnTo>
                  <a:pt x="1339541" y="1668501"/>
                </a:lnTo>
                <a:lnTo>
                  <a:pt x="1339541" y="1572322"/>
                </a:lnTo>
                <a:lnTo>
                  <a:pt x="1143000" y="1572322"/>
                </a:lnTo>
                <a:lnTo>
                  <a:pt x="1143000" y="1544444"/>
                </a:lnTo>
                <a:lnTo>
                  <a:pt x="1071911" y="1544444"/>
                </a:lnTo>
                <a:lnTo>
                  <a:pt x="1071911" y="1459416"/>
                </a:lnTo>
                <a:lnTo>
                  <a:pt x="1031488" y="1459416"/>
                </a:lnTo>
                <a:lnTo>
                  <a:pt x="1031488" y="1418992"/>
                </a:lnTo>
                <a:lnTo>
                  <a:pt x="932521" y="1418992"/>
                </a:lnTo>
                <a:lnTo>
                  <a:pt x="932521" y="1335358"/>
                </a:lnTo>
                <a:lnTo>
                  <a:pt x="687194" y="1335358"/>
                </a:lnTo>
                <a:lnTo>
                  <a:pt x="687194" y="1307480"/>
                </a:lnTo>
                <a:lnTo>
                  <a:pt x="670468" y="1307480"/>
                </a:lnTo>
                <a:lnTo>
                  <a:pt x="670468" y="1237785"/>
                </a:lnTo>
                <a:lnTo>
                  <a:pt x="662104" y="1237785"/>
                </a:lnTo>
                <a:lnTo>
                  <a:pt x="662104" y="1141606"/>
                </a:lnTo>
                <a:lnTo>
                  <a:pt x="635620" y="1141606"/>
                </a:lnTo>
                <a:lnTo>
                  <a:pt x="635620" y="1106758"/>
                </a:lnTo>
                <a:lnTo>
                  <a:pt x="611924" y="1106758"/>
                </a:lnTo>
                <a:lnTo>
                  <a:pt x="611924" y="1088637"/>
                </a:lnTo>
                <a:lnTo>
                  <a:pt x="531077" y="1088637"/>
                </a:lnTo>
                <a:lnTo>
                  <a:pt x="531077" y="1013367"/>
                </a:lnTo>
                <a:lnTo>
                  <a:pt x="512957" y="1013367"/>
                </a:lnTo>
                <a:lnTo>
                  <a:pt x="512957" y="986883"/>
                </a:lnTo>
                <a:lnTo>
                  <a:pt x="472533" y="986883"/>
                </a:lnTo>
                <a:lnTo>
                  <a:pt x="472533" y="952035"/>
                </a:lnTo>
                <a:lnTo>
                  <a:pt x="418171" y="952035"/>
                </a:lnTo>
                <a:lnTo>
                  <a:pt x="418171" y="918581"/>
                </a:lnTo>
                <a:lnTo>
                  <a:pt x="395869" y="918581"/>
                </a:lnTo>
                <a:lnTo>
                  <a:pt x="395869" y="864219"/>
                </a:lnTo>
                <a:lnTo>
                  <a:pt x="380536" y="864219"/>
                </a:lnTo>
                <a:lnTo>
                  <a:pt x="380536" y="786161"/>
                </a:lnTo>
                <a:lnTo>
                  <a:pt x="341507" y="786161"/>
                </a:lnTo>
                <a:lnTo>
                  <a:pt x="341507" y="756889"/>
                </a:lnTo>
                <a:lnTo>
                  <a:pt x="246721" y="756889"/>
                </a:lnTo>
                <a:lnTo>
                  <a:pt x="246721" y="525501"/>
                </a:lnTo>
                <a:lnTo>
                  <a:pt x="156118" y="525501"/>
                </a:lnTo>
                <a:lnTo>
                  <a:pt x="156118" y="393080"/>
                </a:lnTo>
                <a:lnTo>
                  <a:pt x="137997" y="393080"/>
                </a:lnTo>
                <a:lnTo>
                  <a:pt x="137997" y="366596"/>
                </a:lnTo>
                <a:lnTo>
                  <a:pt x="72483" y="366596"/>
                </a:lnTo>
                <a:lnTo>
                  <a:pt x="72483" y="85028"/>
                </a:lnTo>
                <a:lnTo>
                  <a:pt x="30666" y="85028"/>
                </a:lnTo>
                <a:lnTo>
                  <a:pt x="30666"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47" name="Group 46">
            <a:extLst>
              <a:ext uri="{FF2B5EF4-FFF2-40B4-BE49-F238E27FC236}">
                <a16:creationId xmlns:a16="http://schemas.microsoft.com/office/drawing/2014/main" id="{E3D25F07-9303-2160-E46A-B2875BCFEA52}"/>
              </a:ext>
            </a:extLst>
          </p:cNvPr>
          <p:cNvGrpSpPr/>
          <p:nvPr/>
        </p:nvGrpSpPr>
        <p:grpSpPr>
          <a:xfrm>
            <a:off x="1757902" y="2924296"/>
            <a:ext cx="2850531" cy="1881767"/>
            <a:chOff x="2580114" y="2779443"/>
            <a:chExt cx="2850531" cy="1881767"/>
          </a:xfrm>
        </p:grpSpPr>
        <p:cxnSp>
          <p:nvCxnSpPr>
            <p:cNvPr id="45" name="Straight Connector 44">
              <a:extLst>
                <a:ext uri="{FF2B5EF4-FFF2-40B4-BE49-F238E27FC236}">
                  <a16:creationId xmlns:a16="http://schemas.microsoft.com/office/drawing/2014/main" id="{3E4A61DC-DCC1-98AE-7E6E-04B64EB42096}"/>
                </a:ext>
              </a:extLst>
            </p:cNvPr>
            <p:cNvCxnSpPr>
              <a:cxnSpLocks/>
            </p:cNvCxnSpPr>
            <p:nvPr/>
          </p:nvCxnSpPr>
          <p:spPr bwMode="auto">
            <a:xfrm>
              <a:off x="4198435" y="4535759"/>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7FC79D7-22E8-F9F9-2D56-0CC41FC52D0F}"/>
                </a:ext>
              </a:extLst>
            </p:cNvPr>
            <p:cNvCxnSpPr>
              <a:cxnSpLocks/>
            </p:cNvCxnSpPr>
            <p:nvPr/>
          </p:nvCxnSpPr>
          <p:spPr bwMode="auto">
            <a:xfrm>
              <a:off x="4783874" y="4609636"/>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43F2072A-6B7C-610C-7887-79D3E407B879}"/>
                </a:ext>
              </a:extLst>
            </p:cNvPr>
            <p:cNvCxnSpPr>
              <a:cxnSpLocks/>
            </p:cNvCxnSpPr>
            <p:nvPr/>
          </p:nvCxnSpPr>
          <p:spPr bwMode="auto">
            <a:xfrm>
              <a:off x="5430645" y="4609636"/>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CCEBCD4-4DEE-78FD-F9B7-A45986CBD3B2}"/>
                </a:ext>
              </a:extLst>
            </p:cNvPr>
            <p:cNvCxnSpPr>
              <a:cxnSpLocks/>
            </p:cNvCxnSpPr>
            <p:nvPr/>
          </p:nvCxnSpPr>
          <p:spPr bwMode="auto">
            <a:xfrm>
              <a:off x="3879231" y="4357340"/>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48D45924-7432-3B3A-53A4-CB65C8CC583E}"/>
                </a:ext>
              </a:extLst>
            </p:cNvPr>
            <p:cNvCxnSpPr>
              <a:cxnSpLocks/>
            </p:cNvCxnSpPr>
            <p:nvPr/>
          </p:nvCxnSpPr>
          <p:spPr bwMode="auto">
            <a:xfrm>
              <a:off x="3525180" y="4199829"/>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96D7761-AB35-F132-7767-69D4836A2204}"/>
                </a:ext>
              </a:extLst>
            </p:cNvPr>
            <p:cNvCxnSpPr>
              <a:cxnSpLocks/>
            </p:cNvCxnSpPr>
            <p:nvPr/>
          </p:nvCxnSpPr>
          <p:spPr bwMode="auto">
            <a:xfrm>
              <a:off x="3468030" y="4120377"/>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0B986BE-1538-D33D-7490-FCCDA5D050D0}"/>
                </a:ext>
              </a:extLst>
            </p:cNvPr>
            <p:cNvCxnSpPr>
              <a:cxnSpLocks/>
            </p:cNvCxnSpPr>
            <p:nvPr/>
          </p:nvCxnSpPr>
          <p:spPr bwMode="auto">
            <a:xfrm>
              <a:off x="3431788" y="4120377"/>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A8CF247-6213-346A-9DAA-8B2E8EAB53B1}"/>
                </a:ext>
              </a:extLst>
            </p:cNvPr>
            <p:cNvCxnSpPr>
              <a:cxnSpLocks/>
            </p:cNvCxnSpPr>
            <p:nvPr/>
          </p:nvCxnSpPr>
          <p:spPr bwMode="auto">
            <a:xfrm>
              <a:off x="2677687" y="3148826"/>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B93588FA-8D17-DFBA-25D9-3433297A5973}"/>
                </a:ext>
              </a:extLst>
            </p:cNvPr>
            <p:cNvCxnSpPr>
              <a:cxnSpLocks/>
            </p:cNvCxnSpPr>
            <p:nvPr/>
          </p:nvCxnSpPr>
          <p:spPr bwMode="auto">
            <a:xfrm>
              <a:off x="2663748" y="3148826"/>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47F89D9-939F-71A8-DCCB-4E3DF1F4F0BF}"/>
                </a:ext>
              </a:extLst>
            </p:cNvPr>
            <p:cNvCxnSpPr>
              <a:cxnSpLocks/>
            </p:cNvCxnSpPr>
            <p:nvPr/>
          </p:nvCxnSpPr>
          <p:spPr bwMode="auto">
            <a:xfrm>
              <a:off x="2653991" y="3148826"/>
              <a:ext cx="0" cy="51574"/>
            </a:xfrm>
            <a:prstGeom prst="line">
              <a:avLst/>
            </a:prstGeom>
            <a:noFill/>
            <a:ln w="1905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5ABFE205-C00D-04D8-1F06-0F9BF0A4156A}"/>
                </a:ext>
              </a:extLst>
            </p:cNvPr>
            <p:cNvCxnSpPr>
              <a:cxnSpLocks/>
            </p:cNvCxnSpPr>
            <p:nvPr/>
          </p:nvCxnSpPr>
          <p:spPr bwMode="auto">
            <a:xfrm>
              <a:off x="2580114" y="2779443"/>
              <a:ext cx="0" cy="51574"/>
            </a:xfrm>
            <a:prstGeom prst="line">
              <a:avLst/>
            </a:prstGeom>
            <a:noFill/>
            <a:ln w="19050" cap="flat" cmpd="sng" algn="ctr">
              <a:solidFill>
                <a:schemeClr val="accent1"/>
              </a:solidFill>
              <a:prstDash val="solid"/>
              <a:round/>
              <a:headEnd type="none" w="med" len="med"/>
              <a:tailEnd type="none" w="med" len="med"/>
            </a:ln>
            <a:effectLst/>
          </p:spPr>
        </p:cxnSp>
      </p:grpSp>
      <p:sp>
        <p:nvSpPr>
          <p:cNvPr id="48" name="Freeform: Shape 47">
            <a:extLst>
              <a:ext uri="{FF2B5EF4-FFF2-40B4-BE49-F238E27FC236}">
                <a16:creationId xmlns:a16="http://schemas.microsoft.com/office/drawing/2014/main" id="{9048D9BD-EED6-FB38-5E1D-7AB0924C4647}"/>
              </a:ext>
            </a:extLst>
          </p:cNvPr>
          <p:cNvSpPr/>
          <p:nvPr/>
        </p:nvSpPr>
        <p:spPr bwMode="auto">
          <a:xfrm>
            <a:off x="1731802" y="2977162"/>
            <a:ext cx="2303136" cy="1982343"/>
          </a:xfrm>
          <a:custGeom>
            <a:avLst/>
            <a:gdLst>
              <a:gd name="connsiteX0" fmla="*/ 2303136 w 2303136"/>
              <a:gd name="connsiteY0" fmla="*/ 1982343 h 1982343"/>
              <a:gd name="connsiteX1" fmla="*/ 1736949 w 2303136"/>
              <a:gd name="connsiteY1" fmla="*/ 1982343 h 1982343"/>
              <a:gd name="connsiteX2" fmla="*/ 1736949 w 2303136"/>
              <a:gd name="connsiteY2" fmla="*/ 1952183 h 1982343"/>
              <a:gd name="connsiteX3" fmla="*/ 1087135 w 2303136"/>
              <a:gd name="connsiteY3" fmla="*/ 1952183 h 1982343"/>
              <a:gd name="connsiteX4" fmla="*/ 1087135 w 2303136"/>
              <a:gd name="connsiteY4" fmla="*/ 1924764 h 1982343"/>
              <a:gd name="connsiteX5" fmla="*/ 1067942 w 2303136"/>
              <a:gd name="connsiteY5" fmla="*/ 1924764 h 1982343"/>
              <a:gd name="connsiteX6" fmla="*/ 1067942 w 2303136"/>
              <a:gd name="connsiteY6" fmla="*/ 1843881 h 1982343"/>
              <a:gd name="connsiteX7" fmla="*/ 1046008 w 2303136"/>
              <a:gd name="connsiteY7" fmla="*/ 1843881 h 1982343"/>
              <a:gd name="connsiteX8" fmla="*/ 1046008 w 2303136"/>
              <a:gd name="connsiteY8" fmla="*/ 1820575 h 1982343"/>
              <a:gd name="connsiteX9" fmla="*/ 958269 w 2303136"/>
              <a:gd name="connsiteY9" fmla="*/ 1820575 h 1982343"/>
              <a:gd name="connsiteX10" fmla="*/ 958269 w 2303136"/>
              <a:gd name="connsiteY10" fmla="*/ 1787673 h 1982343"/>
              <a:gd name="connsiteX11" fmla="*/ 930851 w 2303136"/>
              <a:gd name="connsiteY11" fmla="*/ 1787673 h 1982343"/>
              <a:gd name="connsiteX12" fmla="*/ 930851 w 2303136"/>
              <a:gd name="connsiteY12" fmla="*/ 1750658 h 1982343"/>
              <a:gd name="connsiteX13" fmla="*/ 851338 w 2303136"/>
              <a:gd name="connsiteY13" fmla="*/ 1750658 h 1982343"/>
              <a:gd name="connsiteX14" fmla="*/ 851338 w 2303136"/>
              <a:gd name="connsiteY14" fmla="*/ 1716385 h 1982343"/>
              <a:gd name="connsiteX15" fmla="*/ 823919 w 2303136"/>
              <a:gd name="connsiteY15" fmla="*/ 1716385 h 1982343"/>
              <a:gd name="connsiteX16" fmla="*/ 823919 w 2303136"/>
              <a:gd name="connsiteY16" fmla="*/ 1679371 h 1982343"/>
              <a:gd name="connsiteX17" fmla="*/ 807468 w 2303136"/>
              <a:gd name="connsiteY17" fmla="*/ 1679371 h 1982343"/>
              <a:gd name="connsiteX18" fmla="*/ 807468 w 2303136"/>
              <a:gd name="connsiteY18" fmla="*/ 1654694 h 1982343"/>
              <a:gd name="connsiteX19" fmla="*/ 678602 w 2303136"/>
              <a:gd name="connsiteY19" fmla="*/ 1654694 h 1982343"/>
              <a:gd name="connsiteX20" fmla="*/ 678602 w 2303136"/>
              <a:gd name="connsiteY20" fmla="*/ 1609454 h 1982343"/>
              <a:gd name="connsiteX21" fmla="*/ 660781 w 2303136"/>
              <a:gd name="connsiteY21" fmla="*/ 1609454 h 1982343"/>
              <a:gd name="connsiteX22" fmla="*/ 660781 w 2303136"/>
              <a:gd name="connsiteY22" fmla="*/ 1554618 h 1982343"/>
              <a:gd name="connsiteX23" fmla="*/ 588122 w 2303136"/>
              <a:gd name="connsiteY23" fmla="*/ 1554618 h 1982343"/>
              <a:gd name="connsiteX24" fmla="*/ 588122 w 2303136"/>
              <a:gd name="connsiteY24" fmla="*/ 1514861 h 1982343"/>
              <a:gd name="connsiteX25" fmla="*/ 548366 w 2303136"/>
              <a:gd name="connsiteY25" fmla="*/ 1514861 h 1982343"/>
              <a:gd name="connsiteX26" fmla="*/ 548366 w 2303136"/>
              <a:gd name="connsiteY26" fmla="*/ 1484701 h 1982343"/>
              <a:gd name="connsiteX27" fmla="*/ 530544 w 2303136"/>
              <a:gd name="connsiteY27" fmla="*/ 1484701 h 1982343"/>
              <a:gd name="connsiteX28" fmla="*/ 530544 w 2303136"/>
              <a:gd name="connsiteY28" fmla="*/ 1320191 h 1982343"/>
              <a:gd name="connsiteX29" fmla="*/ 442805 w 2303136"/>
              <a:gd name="connsiteY29" fmla="*/ 1320191 h 1982343"/>
              <a:gd name="connsiteX30" fmla="*/ 442805 w 2303136"/>
              <a:gd name="connsiteY30" fmla="*/ 1285918 h 1982343"/>
              <a:gd name="connsiteX31" fmla="*/ 429096 w 2303136"/>
              <a:gd name="connsiteY31" fmla="*/ 1285918 h 1982343"/>
              <a:gd name="connsiteX32" fmla="*/ 429096 w 2303136"/>
              <a:gd name="connsiteY32" fmla="*/ 1247533 h 1982343"/>
              <a:gd name="connsiteX33" fmla="*/ 415387 w 2303136"/>
              <a:gd name="connsiteY33" fmla="*/ 1247533 h 1982343"/>
              <a:gd name="connsiteX34" fmla="*/ 415387 w 2303136"/>
              <a:gd name="connsiteY34" fmla="*/ 1221485 h 1982343"/>
              <a:gd name="connsiteX35" fmla="*/ 392081 w 2303136"/>
              <a:gd name="connsiteY35" fmla="*/ 1221485 h 1982343"/>
              <a:gd name="connsiteX36" fmla="*/ 392081 w 2303136"/>
              <a:gd name="connsiteY36" fmla="*/ 1157052 h 1982343"/>
              <a:gd name="connsiteX37" fmla="*/ 368776 w 2303136"/>
              <a:gd name="connsiteY37" fmla="*/ 1157052 h 1982343"/>
              <a:gd name="connsiteX38" fmla="*/ 368776 w 2303136"/>
              <a:gd name="connsiteY38" fmla="*/ 1128263 h 1982343"/>
              <a:gd name="connsiteX39" fmla="*/ 289263 w 2303136"/>
              <a:gd name="connsiteY39" fmla="*/ 1128263 h 1982343"/>
              <a:gd name="connsiteX40" fmla="*/ 289263 w 2303136"/>
              <a:gd name="connsiteY40" fmla="*/ 1098103 h 1982343"/>
              <a:gd name="connsiteX41" fmla="*/ 272812 w 2303136"/>
              <a:gd name="connsiteY41" fmla="*/ 1098103 h 1982343"/>
              <a:gd name="connsiteX42" fmla="*/ 272812 w 2303136"/>
              <a:gd name="connsiteY42" fmla="*/ 1065201 h 1982343"/>
              <a:gd name="connsiteX43" fmla="*/ 263215 w 2303136"/>
              <a:gd name="connsiteY43" fmla="*/ 1065201 h 1982343"/>
              <a:gd name="connsiteX44" fmla="*/ 263215 w 2303136"/>
              <a:gd name="connsiteY44" fmla="*/ 944561 h 1982343"/>
              <a:gd name="connsiteX45" fmla="*/ 242652 w 2303136"/>
              <a:gd name="connsiteY45" fmla="*/ 944561 h 1982343"/>
              <a:gd name="connsiteX46" fmla="*/ 242652 w 2303136"/>
              <a:gd name="connsiteY46" fmla="*/ 903433 h 1982343"/>
              <a:gd name="connsiteX47" fmla="*/ 230313 w 2303136"/>
              <a:gd name="connsiteY47" fmla="*/ 903433 h 1982343"/>
              <a:gd name="connsiteX48" fmla="*/ 230313 w 2303136"/>
              <a:gd name="connsiteY48" fmla="*/ 874644 h 1982343"/>
              <a:gd name="connsiteX49" fmla="*/ 164510 w 2303136"/>
              <a:gd name="connsiteY49" fmla="*/ 874644 h 1982343"/>
              <a:gd name="connsiteX50" fmla="*/ 164510 w 2303136"/>
              <a:gd name="connsiteY50" fmla="*/ 584010 h 1982343"/>
              <a:gd name="connsiteX51" fmla="*/ 143946 w 2303136"/>
              <a:gd name="connsiteY51" fmla="*/ 584010 h 1982343"/>
              <a:gd name="connsiteX52" fmla="*/ 143946 w 2303136"/>
              <a:gd name="connsiteY52" fmla="*/ 536028 h 1982343"/>
              <a:gd name="connsiteX53" fmla="*/ 134349 w 2303136"/>
              <a:gd name="connsiteY53" fmla="*/ 536028 h 1982343"/>
              <a:gd name="connsiteX54" fmla="*/ 134349 w 2303136"/>
              <a:gd name="connsiteY54" fmla="*/ 488046 h 1982343"/>
              <a:gd name="connsiteX55" fmla="*/ 106931 w 2303136"/>
              <a:gd name="connsiteY55" fmla="*/ 488046 h 1982343"/>
              <a:gd name="connsiteX56" fmla="*/ 106931 w 2303136"/>
              <a:gd name="connsiteY56" fmla="*/ 430468 h 1982343"/>
              <a:gd name="connsiteX57" fmla="*/ 76771 w 2303136"/>
              <a:gd name="connsiteY57" fmla="*/ 430468 h 1982343"/>
              <a:gd name="connsiteX58" fmla="*/ 76771 w 2303136"/>
              <a:gd name="connsiteY58" fmla="*/ 82255 h 1982343"/>
              <a:gd name="connsiteX59" fmla="*/ 63062 w 2303136"/>
              <a:gd name="connsiteY59" fmla="*/ 82255 h 1982343"/>
              <a:gd name="connsiteX60" fmla="*/ 63062 w 2303136"/>
              <a:gd name="connsiteY60" fmla="*/ 0 h 1982343"/>
              <a:gd name="connsiteX61" fmla="*/ 0 w 2303136"/>
              <a:gd name="connsiteY61" fmla="*/ 0 h 198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303136" h="1982343">
                <a:moveTo>
                  <a:pt x="2303136" y="1982343"/>
                </a:moveTo>
                <a:lnTo>
                  <a:pt x="1736949" y="1982343"/>
                </a:lnTo>
                <a:lnTo>
                  <a:pt x="1736949" y="1952183"/>
                </a:lnTo>
                <a:lnTo>
                  <a:pt x="1087135" y="1952183"/>
                </a:lnTo>
                <a:lnTo>
                  <a:pt x="1087135" y="1924764"/>
                </a:lnTo>
                <a:lnTo>
                  <a:pt x="1067942" y="1924764"/>
                </a:lnTo>
                <a:lnTo>
                  <a:pt x="1067942" y="1843881"/>
                </a:lnTo>
                <a:lnTo>
                  <a:pt x="1046008" y="1843881"/>
                </a:lnTo>
                <a:lnTo>
                  <a:pt x="1046008" y="1820575"/>
                </a:lnTo>
                <a:lnTo>
                  <a:pt x="958269" y="1820575"/>
                </a:lnTo>
                <a:lnTo>
                  <a:pt x="958269" y="1787673"/>
                </a:lnTo>
                <a:lnTo>
                  <a:pt x="930851" y="1787673"/>
                </a:lnTo>
                <a:lnTo>
                  <a:pt x="930851" y="1750658"/>
                </a:lnTo>
                <a:lnTo>
                  <a:pt x="851338" y="1750658"/>
                </a:lnTo>
                <a:lnTo>
                  <a:pt x="851338" y="1716385"/>
                </a:lnTo>
                <a:lnTo>
                  <a:pt x="823919" y="1716385"/>
                </a:lnTo>
                <a:lnTo>
                  <a:pt x="823919" y="1679371"/>
                </a:lnTo>
                <a:lnTo>
                  <a:pt x="807468" y="1679371"/>
                </a:lnTo>
                <a:lnTo>
                  <a:pt x="807468" y="1654694"/>
                </a:lnTo>
                <a:lnTo>
                  <a:pt x="678602" y="1654694"/>
                </a:lnTo>
                <a:lnTo>
                  <a:pt x="678602" y="1609454"/>
                </a:lnTo>
                <a:lnTo>
                  <a:pt x="660781" y="1609454"/>
                </a:lnTo>
                <a:lnTo>
                  <a:pt x="660781" y="1554618"/>
                </a:lnTo>
                <a:lnTo>
                  <a:pt x="588122" y="1554618"/>
                </a:lnTo>
                <a:lnTo>
                  <a:pt x="588122" y="1514861"/>
                </a:lnTo>
                <a:lnTo>
                  <a:pt x="548366" y="1514861"/>
                </a:lnTo>
                <a:lnTo>
                  <a:pt x="548366" y="1484701"/>
                </a:lnTo>
                <a:lnTo>
                  <a:pt x="530544" y="1484701"/>
                </a:lnTo>
                <a:lnTo>
                  <a:pt x="530544" y="1320191"/>
                </a:lnTo>
                <a:lnTo>
                  <a:pt x="442805" y="1320191"/>
                </a:lnTo>
                <a:lnTo>
                  <a:pt x="442805" y="1285918"/>
                </a:lnTo>
                <a:lnTo>
                  <a:pt x="429096" y="1285918"/>
                </a:lnTo>
                <a:lnTo>
                  <a:pt x="429096" y="1247533"/>
                </a:lnTo>
                <a:lnTo>
                  <a:pt x="415387" y="1247533"/>
                </a:lnTo>
                <a:lnTo>
                  <a:pt x="415387" y="1221485"/>
                </a:lnTo>
                <a:lnTo>
                  <a:pt x="392081" y="1221485"/>
                </a:lnTo>
                <a:lnTo>
                  <a:pt x="392081" y="1157052"/>
                </a:lnTo>
                <a:lnTo>
                  <a:pt x="368776" y="1157052"/>
                </a:lnTo>
                <a:lnTo>
                  <a:pt x="368776" y="1128263"/>
                </a:lnTo>
                <a:lnTo>
                  <a:pt x="289263" y="1128263"/>
                </a:lnTo>
                <a:lnTo>
                  <a:pt x="289263" y="1098103"/>
                </a:lnTo>
                <a:lnTo>
                  <a:pt x="272812" y="1098103"/>
                </a:lnTo>
                <a:lnTo>
                  <a:pt x="272812" y="1065201"/>
                </a:lnTo>
                <a:lnTo>
                  <a:pt x="263215" y="1065201"/>
                </a:lnTo>
                <a:lnTo>
                  <a:pt x="263215" y="944561"/>
                </a:lnTo>
                <a:lnTo>
                  <a:pt x="242652" y="944561"/>
                </a:lnTo>
                <a:lnTo>
                  <a:pt x="242652" y="903433"/>
                </a:lnTo>
                <a:lnTo>
                  <a:pt x="230313" y="903433"/>
                </a:lnTo>
                <a:lnTo>
                  <a:pt x="230313" y="874644"/>
                </a:lnTo>
                <a:lnTo>
                  <a:pt x="164510" y="874644"/>
                </a:lnTo>
                <a:lnTo>
                  <a:pt x="164510" y="584010"/>
                </a:lnTo>
                <a:lnTo>
                  <a:pt x="143946" y="584010"/>
                </a:lnTo>
                <a:lnTo>
                  <a:pt x="143946" y="536028"/>
                </a:lnTo>
                <a:lnTo>
                  <a:pt x="134349" y="536028"/>
                </a:lnTo>
                <a:lnTo>
                  <a:pt x="134349" y="488046"/>
                </a:lnTo>
                <a:lnTo>
                  <a:pt x="106931" y="488046"/>
                </a:lnTo>
                <a:lnTo>
                  <a:pt x="106931" y="430468"/>
                </a:lnTo>
                <a:lnTo>
                  <a:pt x="76771" y="430468"/>
                </a:lnTo>
                <a:lnTo>
                  <a:pt x="76771" y="82255"/>
                </a:lnTo>
                <a:lnTo>
                  <a:pt x="63062" y="82255"/>
                </a:lnTo>
                <a:lnTo>
                  <a:pt x="63062" y="0"/>
                </a:lnTo>
                <a:lnTo>
                  <a:pt x="0" y="0"/>
                </a:lnTo>
              </a:path>
            </a:pathLst>
          </a:custGeom>
          <a:noFill/>
          <a:ln w="28575">
            <a:solidFill>
              <a:schemeClr val="accent3"/>
            </a:solidFill>
            <a:miter lim="800000"/>
            <a:headEnd/>
            <a:tailEnd/>
          </a:ln>
        </p:spPr>
        <p:txBody>
          <a:bodyPr rtlCol="0" anchor="ctr"/>
          <a:lstStyle/>
          <a:p>
            <a:pPr algn="ctr"/>
            <a:endParaRPr lang="en-US" dirty="0"/>
          </a:p>
        </p:txBody>
      </p:sp>
      <p:cxnSp>
        <p:nvCxnSpPr>
          <p:cNvPr id="63" name="Straight Connector 62">
            <a:extLst>
              <a:ext uri="{FF2B5EF4-FFF2-40B4-BE49-F238E27FC236}">
                <a16:creationId xmlns:a16="http://schemas.microsoft.com/office/drawing/2014/main" id="{7BCE12B7-B699-F779-97CF-A91C259CC197}"/>
              </a:ext>
            </a:extLst>
          </p:cNvPr>
          <p:cNvCxnSpPr>
            <a:cxnSpLocks/>
          </p:cNvCxnSpPr>
          <p:nvPr/>
        </p:nvCxnSpPr>
        <p:spPr bwMode="auto">
          <a:xfrm>
            <a:off x="4031967" y="4919180"/>
            <a:ext cx="0" cy="51574"/>
          </a:xfrm>
          <a:prstGeom prst="line">
            <a:avLst/>
          </a:prstGeom>
          <a:noFill/>
          <a:ln w="19050" cap="flat" cmpd="sng" algn="ctr">
            <a:solidFill>
              <a:schemeClr val="accent3"/>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5AFF2316-79E9-C1E8-A653-A739C0E716A7}"/>
              </a:ext>
            </a:extLst>
          </p:cNvPr>
          <p:cNvCxnSpPr>
            <a:cxnSpLocks/>
          </p:cNvCxnSpPr>
          <p:nvPr/>
        </p:nvCxnSpPr>
        <p:spPr bwMode="auto">
          <a:xfrm>
            <a:off x="1919388" y="3804626"/>
            <a:ext cx="0" cy="51574"/>
          </a:xfrm>
          <a:prstGeom prst="line">
            <a:avLst/>
          </a:prstGeom>
          <a:noFill/>
          <a:ln w="19050" cap="flat" cmpd="sng" algn="ctr">
            <a:solidFill>
              <a:schemeClr val="accent3"/>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F24ED73E-7C17-462E-2642-C4E217FEA293}"/>
              </a:ext>
            </a:extLst>
          </p:cNvPr>
          <p:cNvCxnSpPr>
            <a:cxnSpLocks/>
          </p:cNvCxnSpPr>
          <p:nvPr/>
        </p:nvCxnSpPr>
        <p:spPr bwMode="auto">
          <a:xfrm>
            <a:off x="1898824" y="3519475"/>
            <a:ext cx="0" cy="51574"/>
          </a:xfrm>
          <a:prstGeom prst="line">
            <a:avLst/>
          </a:prstGeom>
          <a:noFill/>
          <a:ln w="19050" cap="flat" cmpd="sng" algn="ctr">
            <a:solidFill>
              <a:schemeClr val="accent3"/>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080A41FE-2846-8243-58EE-775ED801F14B}"/>
              </a:ext>
            </a:extLst>
          </p:cNvPr>
          <p:cNvCxnSpPr>
            <a:cxnSpLocks/>
          </p:cNvCxnSpPr>
          <p:nvPr/>
        </p:nvCxnSpPr>
        <p:spPr bwMode="auto">
          <a:xfrm>
            <a:off x="1857697" y="3404319"/>
            <a:ext cx="0" cy="51574"/>
          </a:xfrm>
          <a:prstGeom prst="line">
            <a:avLst/>
          </a:prstGeom>
          <a:noFill/>
          <a:ln w="19050" cap="flat" cmpd="sng" algn="ctr">
            <a:solidFill>
              <a:schemeClr val="accent3"/>
            </a:solidFill>
            <a:prstDash val="solid"/>
            <a:round/>
            <a:headEnd type="none" w="med" len="med"/>
            <a:tailEnd type="none" w="med" len="med"/>
          </a:ln>
          <a:effectLst/>
        </p:spPr>
      </p:cxnSp>
      <p:sp>
        <p:nvSpPr>
          <p:cNvPr id="5" name="Freeform: Shape 4">
            <a:extLst>
              <a:ext uri="{FF2B5EF4-FFF2-40B4-BE49-F238E27FC236}">
                <a16:creationId xmlns:a16="http://schemas.microsoft.com/office/drawing/2014/main" id="{3729D656-34AB-62F3-686D-A86DC80DC60A}"/>
              </a:ext>
            </a:extLst>
          </p:cNvPr>
          <p:cNvSpPr/>
          <p:nvPr/>
        </p:nvSpPr>
        <p:spPr bwMode="auto">
          <a:xfrm>
            <a:off x="1733240" y="2968020"/>
            <a:ext cx="3584588" cy="2015305"/>
          </a:xfrm>
          <a:custGeom>
            <a:avLst/>
            <a:gdLst>
              <a:gd name="connsiteX0" fmla="*/ 0 w 3584588"/>
              <a:gd name="connsiteY0" fmla="*/ 0 h 2009593"/>
              <a:gd name="connsiteX1" fmla="*/ 0 w 3584588"/>
              <a:gd name="connsiteY1" fmla="*/ 2009593 h 2009593"/>
              <a:gd name="connsiteX2" fmla="*/ 3584588 w 3584588"/>
              <a:gd name="connsiteY2" fmla="*/ 2009593 h 2009593"/>
            </a:gdLst>
            <a:ahLst/>
            <a:cxnLst>
              <a:cxn ang="0">
                <a:pos x="connsiteX0" y="connsiteY0"/>
              </a:cxn>
              <a:cxn ang="0">
                <a:pos x="connsiteX1" y="connsiteY1"/>
              </a:cxn>
              <a:cxn ang="0">
                <a:pos x="connsiteX2" y="connsiteY2"/>
              </a:cxn>
            </a:cxnLst>
            <a:rect l="l" t="t" r="r" b="b"/>
            <a:pathLst>
              <a:path w="3584588" h="2009593">
                <a:moveTo>
                  <a:pt x="0" y="0"/>
                </a:moveTo>
                <a:lnTo>
                  <a:pt x="0" y="2009593"/>
                </a:lnTo>
                <a:lnTo>
                  <a:pt x="3584588" y="2009593"/>
                </a:lnTo>
              </a:path>
            </a:pathLst>
          </a:custGeom>
          <a:noFill/>
          <a:ln w="28575">
            <a:solidFill>
              <a:schemeClr val="bg1"/>
            </a:solidFill>
            <a:miter lim="800000"/>
            <a:headEnd/>
            <a:tailEnd/>
          </a:ln>
        </p:spPr>
        <p:txBody>
          <a:bodyPr rtlCol="0" anchor="ctr"/>
          <a:lstStyle/>
          <a:p>
            <a:pPr algn="ctr"/>
            <a:endParaRPr lang="en-US" dirty="0"/>
          </a:p>
        </p:txBody>
      </p:sp>
      <p:cxnSp>
        <p:nvCxnSpPr>
          <p:cNvPr id="62" name="Straight Connector 61">
            <a:extLst>
              <a:ext uri="{FF2B5EF4-FFF2-40B4-BE49-F238E27FC236}">
                <a16:creationId xmlns:a16="http://schemas.microsoft.com/office/drawing/2014/main" id="{E5056512-574C-BBC5-57C4-D115E18F27DA}"/>
              </a:ext>
            </a:extLst>
          </p:cNvPr>
          <p:cNvCxnSpPr/>
          <p:nvPr/>
        </p:nvCxnSpPr>
        <p:spPr bwMode="auto">
          <a:xfrm>
            <a:off x="2622896" y="3758584"/>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3AFC2855-C72F-568F-B4D4-D973F80D8695}"/>
              </a:ext>
            </a:extLst>
          </p:cNvPr>
          <p:cNvCxnSpPr/>
          <p:nvPr/>
        </p:nvCxnSpPr>
        <p:spPr bwMode="auto">
          <a:xfrm>
            <a:off x="2622896" y="3980673"/>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98554DB1-93A2-E305-C7BE-3E7A3E3AA543}"/>
              </a:ext>
            </a:extLst>
          </p:cNvPr>
          <p:cNvSpPr txBox="1"/>
          <p:nvPr/>
        </p:nvSpPr>
        <p:spPr bwMode="auto">
          <a:xfrm>
            <a:off x="2790147" y="3607783"/>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sp>
        <p:nvSpPr>
          <p:cNvPr id="71" name="TextBox 70">
            <a:extLst>
              <a:ext uri="{FF2B5EF4-FFF2-40B4-BE49-F238E27FC236}">
                <a16:creationId xmlns:a16="http://schemas.microsoft.com/office/drawing/2014/main" id="{217F13FF-94A5-54D0-7756-43EA8984CBD3}"/>
              </a:ext>
            </a:extLst>
          </p:cNvPr>
          <p:cNvSpPr txBox="1"/>
          <p:nvPr/>
        </p:nvSpPr>
        <p:spPr bwMode="auto">
          <a:xfrm>
            <a:off x="0" y="5331890"/>
            <a:ext cx="16409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b="1" dirty="0">
                <a:solidFill>
                  <a:schemeClr val="bg1"/>
                </a:solidFill>
                <a:latin typeface="Calibri" panose="020F0502020204030204" pitchFamily="34" charset="0"/>
              </a:rPr>
              <a:t>Patients at Risk </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(number censored)</a:t>
            </a:r>
          </a:p>
        </p:txBody>
      </p:sp>
      <p:sp>
        <p:nvSpPr>
          <p:cNvPr id="74" name="TextBox 73">
            <a:extLst>
              <a:ext uri="{FF2B5EF4-FFF2-40B4-BE49-F238E27FC236}">
                <a16:creationId xmlns:a16="http://schemas.microsoft.com/office/drawing/2014/main" id="{D328BCD9-1D3F-C178-07EC-C2CD3FF46207}"/>
              </a:ext>
            </a:extLst>
          </p:cNvPr>
          <p:cNvSpPr txBox="1"/>
          <p:nvPr/>
        </p:nvSpPr>
        <p:spPr bwMode="auto">
          <a:xfrm rot="16200000">
            <a:off x="5262229" y="3817475"/>
            <a:ext cx="19124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OS (%)</a:t>
            </a:r>
          </a:p>
        </p:txBody>
      </p:sp>
      <p:sp>
        <p:nvSpPr>
          <p:cNvPr id="75" name="TextBox 74">
            <a:extLst>
              <a:ext uri="{FF2B5EF4-FFF2-40B4-BE49-F238E27FC236}">
                <a16:creationId xmlns:a16="http://schemas.microsoft.com/office/drawing/2014/main" id="{DE55090D-50C3-EC27-F976-04A0E7250AFD}"/>
              </a:ext>
            </a:extLst>
          </p:cNvPr>
          <p:cNvSpPr txBox="1"/>
          <p:nvPr/>
        </p:nvSpPr>
        <p:spPr bwMode="auto">
          <a:xfrm>
            <a:off x="6829685" y="5248710"/>
            <a:ext cx="39937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sp>
        <p:nvSpPr>
          <p:cNvPr id="76" name="TextBox 75">
            <a:extLst>
              <a:ext uri="{FF2B5EF4-FFF2-40B4-BE49-F238E27FC236}">
                <a16:creationId xmlns:a16="http://schemas.microsoft.com/office/drawing/2014/main" id="{5E895F93-B42A-06B3-E340-1262E7CE37CF}"/>
              </a:ext>
            </a:extLst>
          </p:cNvPr>
          <p:cNvSpPr txBox="1"/>
          <p:nvPr/>
        </p:nvSpPr>
        <p:spPr bwMode="auto">
          <a:xfrm>
            <a:off x="1781840" y="5248710"/>
            <a:ext cx="37755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sp>
        <p:nvSpPr>
          <p:cNvPr id="68" name="Freeform: Shape 67">
            <a:extLst>
              <a:ext uri="{FF2B5EF4-FFF2-40B4-BE49-F238E27FC236}">
                <a16:creationId xmlns:a16="http://schemas.microsoft.com/office/drawing/2014/main" id="{2717A049-49DD-289D-EC99-A834EE7B029D}"/>
              </a:ext>
            </a:extLst>
          </p:cNvPr>
          <p:cNvSpPr/>
          <p:nvPr/>
        </p:nvSpPr>
        <p:spPr bwMode="auto">
          <a:xfrm>
            <a:off x="6812016" y="3197270"/>
            <a:ext cx="3924852" cy="1793461"/>
          </a:xfrm>
          <a:custGeom>
            <a:avLst/>
            <a:gdLst>
              <a:gd name="connsiteX0" fmla="*/ 0 w 3924852"/>
              <a:gd name="connsiteY0" fmla="*/ 0 h 1793461"/>
              <a:gd name="connsiteX1" fmla="*/ 0 w 3924852"/>
              <a:gd name="connsiteY1" fmla="*/ 1793461 h 1793461"/>
              <a:gd name="connsiteX2" fmla="*/ 3924852 w 3924852"/>
              <a:gd name="connsiteY2" fmla="*/ 1793461 h 1793461"/>
            </a:gdLst>
            <a:ahLst/>
            <a:cxnLst>
              <a:cxn ang="0">
                <a:pos x="connsiteX0" y="connsiteY0"/>
              </a:cxn>
              <a:cxn ang="0">
                <a:pos x="connsiteX1" y="connsiteY1"/>
              </a:cxn>
              <a:cxn ang="0">
                <a:pos x="connsiteX2" y="connsiteY2"/>
              </a:cxn>
            </a:cxnLst>
            <a:rect l="l" t="t" r="r" b="b"/>
            <a:pathLst>
              <a:path w="3924852" h="1793461">
                <a:moveTo>
                  <a:pt x="0" y="0"/>
                </a:moveTo>
                <a:lnTo>
                  <a:pt x="0" y="1793461"/>
                </a:lnTo>
                <a:lnTo>
                  <a:pt x="3924852" y="1793461"/>
                </a:lnTo>
              </a:path>
            </a:pathLst>
          </a:custGeom>
          <a:noFill/>
          <a:ln w="28575">
            <a:solidFill>
              <a:schemeClr val="bg1"/>
            </a:solidFill>
            <a:miter lim="800000"/>
            <a:headEnd/>
            <a:tailEnd/>
          </a:ln>
        </p:spPr>
        <p:txBody>
          <a:bodyPr rtlCol="0" anchor="ctr"/>
          <a:lstStyle/>
          <a:p>
            <a:pPr algn="ctr"/>
            <a:endParaRPr lang="en-US" dirty="0"/>
          </a:p>
        </p:txBody>
      </p:sp>
      <p:grpSp>
        <p:nvGrpSpPr>
          <p:cNvPr id="78" name="Group 77">
            <a:extLst>
              <a:ext uri="{FF2B5EF4-FFF2-40B4-BE49-F238E27FC236}">
                <a16:creationId xmlns:a16="http://schemas.microsoft.com/office/drawing/2014/main" id="{37DE8943-91EC-0625-BF6B-1C6682989F39}"/>
              </a:ext>
            </a:extLst>
          </p:cNvPr>
          <p:cNvGrpSpPr/>
          <p:nvPr/>
        </p:nvGrpSpPr>
        <p:grpSpPr>
          <a:xfrm>
            <a:off x="6710416" y="3195061"/>
            <a:ext cx="112644" cy="1795671"/>
            <a:chOff x="7326244" y="3050208"/>
            <a:chExt cx="262835" cy="1795671"/>
          </a:xfrm>
        </p:grpSpPr>
        <p:cxnSp>
          <p:nvCxnSpPr>
            <p:cNvPr id="77" name="Straight Connector 76">
              <a:extLst>
                <a:ext uri="{FF2B5EF4-FFF2-40B4-BE49-F238E27FC236}">
                  <a16:creationId xmlns:a16="http://schemas.microsoft.com/office/drawing/2014/main" id="{E5C55262-8DAE-815D-5194-3F6300B4601F}"/>
                </a:ext>
              </a:extLst>
            </p:cNvPr>
            <p:cNvCxnSpPr/>
            <p:nvPr/>
          </p:nvCxnSpPr>
          <p:spPr bwMode="auto">
            <a:xfrm>
              <a:off x="7326244" y="3050208"/>
              <a:ext cx="262835"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E90B8139-8021-E8CA-D115-3DBA2D355F45}"/>
                </a:ext>
              </a:extLst>
            </p:cNvPr>
            <p:cNvCxnSpPr/>
            <p:nvPr/>
          </p:nvCxnSpPr>
          <p:spPr bwMode="auto">
            <a:xfrm>
              <a:off x="7326244" y="3409342"/>
              <a:ext cx="262835"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4183928A-F570-ADA7-E06F-04C9C7EBE730}"/>
                </a:ext>
              </a:extLst>
            </p:cNvPr>
            <p:cNvCxnSpPr/>
            <p:nvPr/>
          </p:nvCxnSpPr>
          <p:spPr bwMode="auto">
            <a:xfrm>
              <a:off x="7326244" y="3768476"/>
              <a:ext cx="262835"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C435CCFE-6F5F-44C2-0FFE-45684BB28B64}"/>
                </a:ext>
              </a:extLst>
            </p:cNvPr>
            <p:cNvCxnSpPr/>
            <p:nvPr/>
          </p:nvCxnSpPr>
          <p:spPr bwMode="auto">
            <a:xfrm>
              <a:off x="7326244" y="4127610"/>
              <a:ext cx="262835"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031ED746-4387-F22C-633B-84303D528CE7}"/>
                </a:ext>
              </a:extLst>
            </p:cNvPr>
            <p:cNvCxnSpPr/>
            <p:nvPr/>
          </p:nvCxnSpPr>
          <p:spPr bwMode="auto">
            <a:xfrm>
              <a:off x="7326244" y="4486744"/>
              <a:ext cx="262835"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A0D1FD00-FA61-884E-0DDE-822C86987F05}"/>
                </a:ext>
              </a:extLst>
            </p:cNvPr>
            <p:cNvCxnSpPr/>
            <p:nvPr/>
          </p:nvCxnSpPr>
          <p:spPr bwMode="auto">
            <a:xfrm>
              <a:off x="7326244" y="4845879"/>
              <a:ext cx="2628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87" name="Group 86">
            <a:extLst>
              <a:ext uri="{FF2B5EF4-FFF2-40B4-BE49-F238E27FC236}">
                <a16:creationId xmlns:a16="http://schemas.microsoft.com/office/drawing/2014/main" id="{82CD62C4-155D-EE77-026A-8261C07F2725}"/>
              </a:ext>
            </a:extLst>
          </p:cNvPr>
          <p:cNvGrpSpPr/>
          <p:nvPr/>
        </p:nvGrpSpPr>
        <p:grpSpPr>
          <a:xfrm>
            <a:off x="6812016" y="4979689"/>
            <a:ext cx="3918225" cy="101600"/>
            <a:chOff x="7578035" y="4859130"/>
            <a:chExt cx="3918225" cy="161235"/>
          </a:xfrm>
        </p:grpSpPr>
        <p:cxnSp>
          <p:nvCxnSpPr>
            <p:cNvPr id="85" name="Straight Connector 84">
              <a:extLst>
                <a:ext uri="{FF2B5EF4-FFF2-40B4-BE49-F238E27FC236}">
                  <a16:creationId xmlns:a16="http://schemas.microsoft.com/office/drawing/2014/main" id="{AB4E9FF5-395B-351C-439F-011ED224D3A2}"/>
                </a:ext>
              </a:extLst>
            </p:cNvPr>
            <p:cNvCxnSpPr>
              <a:cxnSpLocks/>
            </p:cNvCxnSpPr>
            <p:nvPr/>
          </p:nvCxnSpPr>
          <p:spPr bwMode="auto">
            <a:xfrm>
              <a:off x="7578035"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D87E4D87-7842-62C9-1097-741F6F648D79}"/>
                </a:ext>
              </a:extLst>
            </p:cNvPr>
            <p:cNvCxnSpPr>
              <a:cxnSpLocks/>
            </p:cNvCxnSpPr>
            <p:nvPr/>
          </p:nvCxnSpPr>
          <p:spPr bwMode="auto">
            <a:xfrm>
              <a:off x="8231072"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D41039CF-0B12-7A32-F667-151402EDEE37}"/>
                </a:ext>
              </a:extLst>
            </p:cNvPr>
            <p:cNvCxnSpPr>
              <a:cxnSpLocks/>
            </p:cNvCxnSpPr>
            <p:nvPr/>
          </p:nvCxnSpPr>
          <p:spPr bwMode="auto">
            <a:xfrm>
              <a:off x="8884109"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16DD01AF-4E02-B131-D01F-84CB2CE3950C}"/>
                </a:ext>
              </a:extLst>
            </p:cNvPr>
            <p:cNvCxnSpPr>
              <a:cxnSpLocks/>
            </p:cNvCxnSpPr>
            <p:nvPr/>
          </p:nvCxnSpPr>
          <p:spPr bwMode="auto">
            <a:xfrm>
              <a:off x="9537146"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D085368-945C-7DAE-2E33-D345A92F0247}"/>
                </a:ext>
              </a:extLst>
            </p:cNvPr>
            <p:cNvCxnSpPr>
              <a:cxnSpLocks/>
            </p:cNvCxnSpPr>
            <p:nvPr/>
          </p:nvCxnSpPr>
          <p:spPr bwMode="auto">
            <a:xfrm>
              <a:off x="10190183"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F5248E98-2C78-2859-E4AB-698AA3F25FBC}"/>
                </a:ext>
              </a:extLst>
            </p:cNvPr>
            <p:cNvCxnSpPr>
              <a:cxnSpLocks/>
            </p:cNvCxnSpPr>
            <p:nvPr/>
          </p:nvCxnSpPr>
          <p:spPr bwMode="auto">
            <a:xfrm>
              <a:off x="10843220" y="4859130"/>
              <a:ext cx="0" cy="161235"/>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48CDA481-C76A-6DD7-0F7F-37D8C2A946EC}"/>
                </a:ext>
              </a:extLst>
            </p:cNvPr>
            <p:cNvCxnSpPr>
              <a:cxnSpLocks/>
            </p:cNvCxnSpPr>
            <p:nvPr/>
          </p:nvCxnSpPr>
          <p:spPr bwMode="auto">
            <a:xfrm>
              <a:off x="11496260" y="4859130"/>
              <a:ext cx="0" cy="161235"/>
            </a:xfrm>
            <a:prstGeom prst="line">
              <a:avLst/>
            </a:prstGeom>
            <a:noFill/>
            <a:ln w="28575" cap="flat" cmpd="sng" algn="ctr">
              <a:solidFill>
                <a:schemeClr val="bg1"/>
              </a:solidFill>
              <a:prstDash val="solid"/>
              <a:round/>
              <a:headEnd type="none" w="med" len="med"/>
              <a:tailEnd type="none" w="med" len="med"/>
            </a:ln>
            <a:effectLst/>
          </p:spPr>
        </p:cxnSp>
      </p:grpSp>
      <p:sp>
        <p:nvSpPr>
          <p:cNvPr id="88" name="TextBox 87">
            <a:extLst>
              <a:ext uri="{FF2B5EF4-FFF2-40B4-BE49-F238E27FC236}">
                <a16:creationId xmlns:a16="http://schemas.microsoft.com/office/drawing/2014/main" id="{678CD8C8-63BA-5CE4-2A79-A062CBE0E01F}"/>
              </a:ext>
            </a:extLst>
          </p:cNvPr>
          <p:cNvSpPr txBox="1"/>
          <p:nvPr/>
        </p:nvSpPr>
        <p:spPr bwMode="auto">
          <a:xfrm>
            <a:off x="6661824" y="5001774"/>
            <a:ext cx="2805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97" name="TextBox 96">
            <a:extLst>
              <a:ext uri="{FF2B5EF4-FFF2-40B4-BE49-F238E27FC236}">
                <a16:creationId xmlns:a16="http://schemas.microsoft.com/office/drawing/2014/main" id="{B92E69A8-E553-1A3A-3C87-018E302BE30A}"/>
              </a:ext>
            </a:extLst>
          </p:cNvPr>
          <p:cNvSpPr txBox="1"/>
          <p:nvPr/>
        </p:nvSpPr>
        <p:spPr bwMode="auto">
          <a:xfrm>
            <a:off x="7273634"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98" name="TextBox 97">
            <a:extLst>
              <a:ext uri="{FF2B5EF4-FFF2-40B4-BE49-F238E27FC236}">
                <a16:creationId xmlns:a16="http://schemas.microsoft.com/office/drawing/2014/main" id="{6F56D888-DCA4-CF78-7702-B1E2FCD29485}"/>
              </a:ext>
            </a:extLst>
          </p:cNvPr>
          <p:cNvSpPr txBox="1"/>
          <p:nvPr/>
        </p:nvSpPr>
        <p:spPr bwMode="auto">
          <a:xfrm>
            <a:off x="7922991"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99" name="TextBox 98">
            <a:extLst>
              <a:ext uri="{FF2B5EF4-FFF2-40B4-BE49-F238E27FC236}">
                <a16:creationId xmlns:a16="http://schemas.microsoft.com/office/drawing/2014/main" id="{D4F20C1E-4B13-CEFA-121B-0538FD94A489}"/>
              </a:ext>
            </a:extLst>
          </p:cNvPr>
          <p:cNvSpPr txBox="1"/>
          <p:nvPr/>
        </p:nvSpPr>
        <p:spPr bwMode="auto">
          <a:xfrm>
            <a:off x="8565721"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100" name="TextBox 99">
            <a:extLst>
              <a:ext uri="{FF2B5EF4-FFF2-40B4-BE49-F238E27FC236}">
                <a16:creationId xmlns:a16="http://schemas.microsoft.com/office/drawing/2014/main" id="{F7443C99-4AAF-1AC5-5B5B-7CF1EC4EACE9}"/>
              </a:ext>
            </a:extLst>
          </p:cNvPr>
          <p:cNvSpPr txBox="1"/>
          <p:nvPr/>
        </p:nvSpPr>
        <p:spPr bwMode="auto">
          <a:xfrm>
            <a:off x="9219495"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101" name="TextBox 100">
            <a:extLst>
              <a:ext uri="{FF2B5EF4-FFF2-40B4-BE49-F238E27FC236}">
                <a16:creationId xmlns:a16="http://schemas.microsoft.com/office/drawing/2014/main" id="{B36EEE5F-C92A-CA12-C14F-E80CBB0CA62C}"/>
              </a:ext>
            </a:extLst>
          </p:cNvPr>
          <p:cNvSpPr txBox="1"/>
          <p:nvPr/>
        </p:nvSpPr>
        <p:spPr bwMode="auto">
          <a:xfrm>
            <a:off x="9879895"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02" name="TextBox 101">
            <a:extLst>
              <a:ext uri="{FF2B5EF4-FFF2-40B4-BE49-F238E27FC236}">
                <a16:creationId xmlns:a16="http://schemas.microsoft.com/office/drawing/2014/main" id="{B2331C34-162B-8300-70B8-5C4F62311DA9}"/>
              </a:ext>
            </a:extLst>
          </p:cNvPr>
          <p:cNvSpPr txBox="1"/>
          <p:nvPr/>
        </p:nvSpPr>
        <p:spPr bwMode="auto">
          <a:xfrm>
            <a:off x="10513790" y="5001774"/>
            <a:ext cx="450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103" name="TextBox 102">
            <a:extLst>
              <a:ext uri="{FF2B5EF4-FFF2-40B4-BE49-F238E27FC236}">
                <a16:creationId xmlns:a16="http://schemas.microsoft.com/office/drawing/2014/main" id="{9142B7FC-4805-F383-DB07-453D5FE9534B}"/>
              </a:ext>
            </a:extLst>
          </p:cNvPr>
          <p:cNvSpPr txBox="1"/>
          <p:nvPr/>
        </p:nvSpPr>
        <p:spPr bwMode="auto">
          <a:xfrm>
            <a:off x="6458624" y="4818452"/>
            <a:ext cx="2805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4" name="TextBox 103">
            <a:extLst>
              <a:ext uri="{FF2B5EF4-FFF2-40B4-BE49-F238E27FC236}">
                <a16:creationId xmlns:a16="http://schemas.microsoft.com/office/drawing/2014/main" id="{08A1C8D2-6064-C68F-A579-0BC1E58F4BA5}"/>
              </a:ext>
            </a:extLst>
          </p:cNvPr>
          <p:cNvSpPr txBox="1"/>
          <p:nvPr/>
        </p:nvSpPr>
        <p:spPr bwMode="auto">
          <a:xfrm>
            <a:off x="6379111" y="4460643"/>
            <a:ext cx="421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05" name="TextBox 104">
            <a:extLst>
              <a:ext uri="{FF2B5EF4-FFF2-40B4-BE49-F238E27FC236}">
                <a16:creationId xmlns:a16="http://schemas.microsoft.com/office/drawing/2014/main" id="{4D11426C-9614-EE61-8C5F-07FCB4A11EB1}"/>
              </a:ext>
            </a:extLst>
          </p:cNvPr>
          <p:cNvSpPr txBox="1"/>
          <p:nvPr/>
        </p:nvSpPr>
        <p:spPr bwMode="auto">
          <a:xfrm>
            <a:off x="6379111" y="4100625"/>
            <a:ext cx="421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06" name="TextBox 105">
            <a:extLst>
              <a:ext uri="{FF2B5EF4-FFF2-40B4-BE49-F238E27FC236}">
                <a16:creationId xmlns:a16="http://schemas.microsoft.com/office/drawing/2014/main" id="{96F19AEE-6F2F-1581-1D9B-594C95B730A0}"/>
              </a:ext>
            </a:extLst>
          </p:cNvPr>
          <p:cNvSpPr txBox="1"/>
          <p:nvPr/>
        </p:nvSpPr>
        <p:spPr bwMode="auto">
          <a:xfrm>
            <a:off x="6379111" y="3736191"/>
            <a:ext cx="421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07" name="TextBox 106">
            <a:extLst>
              <a:ext uri="{FF2B5EF4-FFF2-40B4-BE49-F238E27FC236}">
                <a16:creationId xmlns:a16="http://schemas.microsoft.com/office/drawing/2014/main" id="{62F3C60B-773E-7491-2930-B32A9EDC77D2}"/>
              </a:ext>
            </a:extLst>
          </p:cNvPr>
          <p:cNvSpPr txBox="1"/>
          <p:nvPr/>
        </p:nvSpPr>
        <p:spPr bwMode="auto">
          <a:xfrm>
            <a:off x="6379111" y="3369548"/>
            <a:ext cx="421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08" name="TextBox 107">
            <a:extLst>
              <a:ext uri="{FF2B5EF4-FFF2-40B4-BE49-F238E27FC236}">
                <a16:creationId xmlns:a16="http://schemas.microsoft.com/office/drawing/2014/main" id="{6FE1F041-D3BD-7C1B-1578-6CE272B35370}"/>
              </a:ext>
            </a:extLst>
          </p:cNvPr>
          <p:cNvSpPr txBox="1"/>
          <p:nvPr/>
        </p:nvSpPr>
        <p:spPr bwMode="auto">
          <a:xfrm>
            <a:off x="6290764" y="3011740"/>
            <a:ext cx="538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95" name="Freeform: Shape 94">
            <a:extLst>
              <a:ext uri="{FF2B5EF4-FFF2-40B4-BE49-F238E27FC236}">
                <a16:creationId xmlns:a16="http://schemas.microsoft.com/office/drawing/2014/main" id="{89999D28-CF3F-1802-F43F-A7B050BB6403}"/>
              </a:ext>
            </a:extLst>
          </p:cNvPr>
          <p:cNvSpPr/>
          <p:nvPr/>
        </p:nvSpPr>
        <p:spPr bwMode="auto">
          <a:xfrm>
            <a:off x="6824221" y="3196213"/>
            <a:ext cx="3902400" cy="1444320"/>
          </a:xfrm>
          <a:custGeom>
            <a:avLst/>
            <a:gdLst>
              <a:gd name="connsiteX0" fmla="*/ 3902400 w 3902400"/>
              <a:gd name="connsiteY0" fmla="*/ 1444320 h 1444320"/>
              <a:gd name="connsiteX1" fmla="*/ 3058560 w 3902400"/>
              <a:gd name="connsiteY1" fmla="*/ 1444320 h 1444320"/>
              <a:gd name="connsiteX2" fmla="*/ 3058560 w 3902400"/>
              <a:gd name="connsiteY2" fmla="*/ 1393920 h 1444320"/>
              <a:gd name="connsiteX3" fmla="*/ 3034080 w 3902400"/>
              <a:gd name="connsiteY3" fmla="*/ 1393920 h 1444320"/>
              <a:gd name="connsiteX4" fmla="*/ 3034080 w 3902400"/>
              <a:gd name="connsiteY4" fmla="*/ 1336320 h 1444320"/>
              <a:gd name="connsiteX5" fmla="*/ 2746080 w 3902400"/>
              <a:gd name="connsiteY5" fmla="*/ 1336320 h 1444320"/>
              <a:gd name="connsiteX6" fmla="*/ 2746080 w 3902400"/>
              <a:gd name="connsiteY6" fmla="*/ 1303200 h 1444320"/>
              <a:gd name="connsiteX7" fmla="*/ 2645280 w 3902400"/>
              <a:gd name="connsiteY7" fmla="*/ 1303200 h 1444320"/>
              <a:gd name="connsiteX8" fmla="*/ 2645280 w 3902400"/>
              <a:gd name="connsiteY8" fmla="*/ 1264320 h 1444320"/>
              <a:gd name="connsiteX9" fmla="*/ 2473920 w 3902400"/>
              <a:gd name="connsiteY9" fmla="*/ 1264320 h 1444320"/>
              <a:gd name="connsiteX10" fmla="*/ 2473920 w 3902400"/>
              <a:gd name="connsiteY10" fmla="*/ 1199520 h 1444320"/>
              <a:gd name="connsiteX11" fmla="*/ 2387520 w 3902400"/>
              <a:gd name="connsiteY11" fmla="*/ 1199520 h 1444320"/>
              <a:gd name="connsiteX12" fmla="*/ 2387520 w 3902400"/>
              <a:gd name="connsiteY12" fmla="*/ 1175040 h 1444320"/>
              <a:gd name="connsiteX13" fmla="*/ 2355840 w 3902400"/>
              <a:gd name="connsiteY13" fmla="*/ 1175040 h 1444320"/>
              <a:gd name="connsiteX14" fmla="*/ 2355840 w 3902400"/>
              <a:gd name="connsiteY14" fmla="*/ 1140480 h 1444320"/>
              <a:gd name="connsiteX15" fmla="*/ 2100960 w 3902400"/>
              <a:gd name="connsiteY15" fmla="*/ 1140480 h 1444320"/>
              <a:gd name="connsiteX16" fmla="*/ 2100960 w 3902400"/>
              <a:gd name="connsiteY16" fmla="*/ 1075680 h 1444320"/>
              <a:gd name="connsiteX17" fmla="*/ 2075040 w 3902400"/>
              <a:gd name="connsiteY17" fmla="*/ 1075680 h 1444320"/>
              <a:gd name="connsiteX18" fmla="*/ 2075040 w 3902400"/>
              <a:gd name="connsiteY18" fmla="*/ 1046880 h 1444320"/>
              <a:gd name="connsiteX19" fmla="*/ 1818720 w 3902400"/>
              <a:gd name="connsiteY19" fmla="*/ 1046880 h 1444320"/>
              <a:gd name="connsiteX20" fmla="*/ 1818720 w 3902400"/>
              <a:gd name="connsiteY20" fmla="*/ 1015200 h 1444320"/>
              <a:gd name="connsiteX21" fmla="*/ 1797120 w 3902400"/>
              <a:gd name="connsiteY21" fmla="*/ 1015200 h 1444320"/>
              <a:gd name="connsiteX22" fmla="*/ 1797120 w 3902400"/>
              <a:gd name="connsiteY22" fmla="*/ 990720 h 1444320"/>
              <a:gd name="connsiteX23" fmla="*/ 1753920 w 3902400"/>
              <a:gd name="connsiteY23" fmla="*/ 990720 h 1444320"/>
              <a:gd name="connsiteX24" fmla="*/ 1753920 w 3902400"/>
              <a:gd name="connsiteY24" fmla="*/ 966240 h 1444320"/>
              <a:gd name="connsiteX25" fmla="*/ 1739520 w 3902400"/>
              <a:gd name="connsiteY25" fmla="*/ 966240 h 1444320"/>
              <a:gd name="connsiteX26" fmla="*/ 1739520 w 3902400"/>
              <a:gd name="connsiteY26" fmla="*/ 946080 h 1444320"/>
              <a:gd name="connsiteX27" fmla="*/ 1700640 w 3902400"/>
              <a:gd name="connsiteY27" fmla="*/ 946080 h 1444320"/>
              <a:gd name="connsiteX28" fmla="*/ 1700640 w 3902400"/>
              <a:gd name="connsiteY28" fmla="*/ 924480 h 1444320"/>
              <a:gd name="connsiteX29" fmla="*/ 1637280 w 3902400"/>
              <a:gd name="connsiteY29" fmla="*/ 924480 h 1444320"/>
              <a:gd name="connsiteX30" fmla="*/ 1637280 w 3902400"/>
              <a:gd name="connsiteY30" fmla="*/ 889920 h 1444320"/>
              <a:gd name="connsiteX31" fmla="*/ 1578240 w 3902400"/>
              <a:gd name="connsiteY31" fmla="*/ 889920 h 1444320"/>
              <a:gd name="connsiteX32" fmla="*/ 1578240 w 3902400"/>
              <a:gd name="connsiteY32" fmla="*/ 871200 h 1444320"/>
              <a:gd name="connsiteX33" fmla="*/ 1522080 w 3902400"/>
              <a:gd name="connsiteY33" fmla="*/ 871200 h 1444320"/>
              <a:gd name="connsiteX34" fmla="*/ 1522080 w 3902400"/>
              <a:gd name="connsiteY34" fmla="*/ 845280 h 1444320"/>
              <a:gd name="connsiteX35" fmla="*/ 1506240 w 3902400"/>
              <a:gd name="connsiteY35" fmla="*/ 845280 h 1444320"/>
              <a:gd name="connsiteX36" fmla="*/ 1506240 w 3902400"/>
              <a:gd name="connsiteY36" fmla="*/ 825120 h 1444320"/>
              <a:gd name="connsiteX37" fmla="*/ 1486080 w 3902400"/>
              <a:gd name="connsiteY37" fmla="*/ 825120 h 1444320"/>
              <a:gd name="connsiteX38" fmla="*/ 1486080 w 3902400"/>
              <a:gd name="connsiteY38" fmla="*/ 799200 h 1444320"/>
              <a:gd name="connsiteX39" fmla="*/ 1463040 w 3902400"/>
              <a:gd name="connsiteY39" fmla="*/ 799200 h 1444320"/>
              <a:gd name="connsiteX40" fmla="*/ 1463040 w 3902400"/>
              <a:gd name="connsiteY40" fmla="*/ 780480 h 1444320"/>
              <a:gd name="connsiteX41" fmla="*/ 1435680 w 3902400"/>
              <a:gd name="connsiteY41" fmla="*/ 780480 h 1444320"/>
              <a:gd name="connsiteX42" fmla="*/ 1435680 w 3902400"/>
              <a:gd name="connsiteY42" fmla="*/ 753120 h 1444320"/>
              <a:gd name="connsiteX43" fmla="*/ 1405440 w 3902400"/>
              <a:gd name="connsiteY43" fmla="*/ 753120 h 1444320"/>
              <a:gd name="connsiteX44" fmla="*/ 1405440 w 3902400"/>
              <a:gd name="connsiteY44" fmla="*/ 727200 h 1444320"/>
              <a:gd name="connsiteX45" fmla="*/ 1324800 w 3902400"/>
              <a:gd name="connsiteY45" fmla="*/ 727200 h 1444320"/>
              <a:gd name="connsiteX46" fmla="*/ 1324800 w 3902400"/>
              <a:gd name="connsiteY46" fmla="*/ 698400 h 1444320"/>
              <a:gd name="connsiteX47" fmla="*/ 1290240 w 3902400"/>
              <a:gd name="connsiteY47" fmla="*/ 698400 h 1444320"/>
              <a:gd name="connsiteX48" fmla="*/ 1290240 w 3902400"/>
              <a:gd name="connsiteY48" fmla="*/ 636480 h 1444320"/>
              <a:gd name="connsiteX49" fmla="*/ 1257120 w 3902400"/>
              <a:gd name="connsiteY49" fmla="*/ 636480 h 1444320"/>
              <a:gd name="connsiteX50" fmla="*/ 1257120 w 3902400"/>
              <a:gd name="connsiteY50" fmla="*/ 610560 h 1444320"/>
              <a:gd name="connsiteX51" fmla="*/ 1202400 w 3902400"/>
              <a:gd name="connsiteY51" fmla="*/ 610560 h 1444320"/>
              <a:gd name="connsiteX52" fmla="*/ 1202400 w 3902400"/>
              <a:gd name="connsiteY52" fmla="*/ 587520 h 1444320"/>
              <a:gd name="connsiteX53" fmla="*/ 1144800 w 3902400"/>
              <a:gd name="connsiteY53" fmla="*/ 587520 h 1444320"/>
              <a:gd name="connsiteX54" fmla="*/ 1144800 w 3902400"/>
              <a:gd name="connsiteY54" fmla="*/ 560160 h 1444320"/>
              <a:gd name="connsiteX55" fmla="*/ 1111680 w 3902400"/>
              <a:gd name="connsiteY55" fmla="*/ 560160 h 1444320"/>
              <a:gd name="connsiteX56" fmla="*/ 1111680 w 3902400"/>
              <a:gd name="connsiteY56" fmla="*/ 532800 h 1444320"/>
              <a:gd name="connsiteX57" fmla="*/ 1016640 w 3902400"/>
              <a:gd name="connsiteY57" fmla="*/ 532800 h 1444320"/>
              <a:gd name="connsiteX58" fmla="*/ 1016640 w 3902400"/>
              <a:gd name="connsiteY58" fmla="*/ 509760 h 1444320"/>
              <a:gd name="connsiteX59" fmla="*/ 995040 w 3902400"/>
              <a:gd name="connsiteY59" fmla="*/ 509760 h 1444320"/>
              <a:gd name="connsiteX60" fmla="*/ 995040 w 3902400"/>
              <a:gd name="connsiteY60" fmla="*/ 482400 h 1444320"/>
              <a:gd name="connsiteX61" fmla="*/ 969120 w 3902400"/>
              <a:gd name="connsiteY61" fmla="*/ 482400 h 1444320"/>
              <a:gd name="connsiteX62" fmla="*/ 969120 w 3902400"/>
              <a:gd name="connsiteY62" fmla="*/ 452160 h 1444320"/>
              <a:gd name="connsiteX63" fmla="*/ 934560 w 3902400"/>
              <a:gd name="connsiteY63" fmla="*/ 452160 h 1444320"/>
              <a:gd name="connsiteX64" fmla="*/ 934560 w 3902400"/>
              <a:gd name="connsiteY64" fmla="*/ 397440 h 1444320"/>
              <a:gd name="connsiteX65" fmla="*/ 917280 w 3902400"/>
              <a:gd name="connsiteY65" fmla="*/ 397440 h 1444320"/>
              <a:gd name="connsiteX66" fmla="*/ 917280 w 3902400"/>
              <a:gd name="connsiteY66" fmla="*/ 371520 h 1444320"/>
              <a:gd name="connsiteX67" fmla="*/ 905760 w 3902400"/>
              <a:gd name="connsiteY67" fmla="*/ 371520 h 1444320"/>
              <a:gd name="connsiteX68" fmla="*/ 905760 w 3902400"/>
              <a:gd name="connsiteY68" fmla="*/ 347040 h 1444320"/>
              <a:gd name="connsiteX69" fmla="*/ 786240 w 3902400"/>
              <a:gd name="connsiteY69" fmla="*/ 347040 h 1444320"/>
              <a:gd name="connsiteX70" fmla="*/ 786240 w 3902400"/>
              <a:gd name="connsiteY70" fmla="*/ 316800 h 1444320"/>
              <a:gd name="connsiteX71" fmla="*/ 724320 w 3902400"/>
              <a:gd name="connsiteY71" fmla="*/ 316800 h 1444320"/>
              <a:gd name="connsiteX72" fmla="*/ 724320 w 3902400"/>
              <a:gd name="connsiteY72" fmla="*/ 272160 h 1444320"/>
              <a:gd name="connsiteX73" fmla="*/ 632160 w 3902400"/>
              <a:gd name="connsiteY73" fmla="*/ 272160 h 1444320"/>
              <a:gd name="connsiteX74" fmla="*/ 632160 w 3902400"/>
              <a:gd name="connsiteY74" fmla="*/ 252000 h 1444320"/>
              <a:gd name="connsiteX75" fmla="*/ 607680 w 3902400"/>
              <a:gd name="connsiteY75" fmla="*/ 252000 h 1444320"/>
              <a:gd name="connsiteX76" fmla="*/ 607680 w 3902400"/>
              <a:gd name="connsiteY76" fmla="*/ 213120 h 1444320"/>
              <a:gd name="connsiteX77" fmla="*/ 558720 w 3902400"/>
              <a:gd name="connsiteY77" fmla="*/ 213120 h 1444320"/>
              <a:gd name="connsiteX78" fmla="*/ 558720 w 3902400"/>
              <a:gd name="connsiteY78" fmla="*/ 172800 h 1444320"/>
              <a:gd name="connsiteX79" fmla="*/ 538560 w 3902400"/>
              <a:gd name="connsiteY79" fmla="*/ 172800 h 1444320"/>
              <a:gd name="connsiteX80" fmla="*/ 538560 w 3902400"/>
              <a:gd name="connsiteY80" fmla="*/ 161280 h 1444320"/>
              <a:gd name="connsiteX81" fmla="*/ 465120 w 3902400"/>
              <a:gd name="connsiteY81" fmla="*/ 161280 h 1444320"/>
              <a:gd name="connsiteX82" fmla="*/ 465120 w 3902400"/>
              <a:gd name="connsiteY82" fmla="*/ 126720 h 1444320"/>
              <a:gd name="connsiteX83" fmla="*/ 430560 w 3902400"/>
              <a:gd name="connsiteY83" fmla="*/ 126720 h 1444320"/>
              <a:gd name="connsiteX84" fmla="*/ 430560 w 3902400"/>
              <a:gd name="connsiteY84" fmla="*/ 112320 h 1444320"/>
              <a:gd name="connsiteX85" fmla="*/ 400320 w 3902400"/>
              <a:gd name="connsiteY85" fmla="*/ 112320 h 1444320"/>
              <a:gd name="connsiteX86" fmla="*/ 400320 w 3902400"/>
              <a:gd name="connsiteY86" fmla="*/ 105120 h 1444320"/>
              <a:gd name="connsiteX87" fmla="*/ 372960 w 3902400"/>
              <a:gd name="connsiteY87" fmla="*/ 105120 h 1444320"/>
              <a:gd name="connsiteX88" fmla="*/ 372960 w 3902400"/>
              <a:gd name="connsiteY88" fmla="*/ 76320 h 1444320"/>
              <a:gd name="connsiteX89" fmla="*/ 321120 w 3902400"/>
              <a:gd name="connsiteY89" fmla="*/ 76320 h 1444320"/>
              <a:gd name="connsiteX90" fmla="*/ 321120 w 3902400"/>
              <a:gd name="connsiteY90" fmla="*/ 43200 h 1444320"/>
              <a:gd name="connsiteX91" fmla="*/ 299520 w 3902400"/>
              <a:gd name="connsiteY91" fmla="*/ 43200 h 1444320"/>
              <a:gd name="connsiteX92" fmla="*/ 299520 w 3902400"/>
              <a:gd name="connsiteY92" fmla="*/ 30240 h 1444320"/>
              <a:gd name="connsiteX93" fmla="*/ 156960 w 3902400"/>
              <a:gd name="connsiteY93" fmla="*/ 30240 h 1444320"/>
              <a:gd name="connsiteX94" fmla="*/ 156960 w 3902400"/>
              <a:gd name="connsiteY94" fmla="*/ 0 h 1444320"/>
              <a:gd name="connsiteX95" fmla="*/ 0 w 3902400"/>
              <a:gd name="connsiteY95" fmla="*/ 0 h 1444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902400" h="1444320">
                <a:moveTo>
                  <a:pt x="3902400" y="1444320"/>
                </a:moveTo>
                <a:lnTo>
                  <a:pt x="3058560" y="1444320"/>
                </a:lnTo>
                <a:lnTo>
                  <a:pt x="3058560" y="1393920"/>
                </a:lnTo>
                <a:lnTo>
                  <a:pt x="3034080" y="1393920"/>
                </a:lnTo>
                <a:lnTo>
                  <a:pt x="3034080" y="1336320"/>
                </a:lnTo>
                <a:lnTo>
                  <a:pt x="2746080" y="1336320"/>
                </a:lnTo>
                <a:lnTo>
                  <a:pt x="2746080" y="1303200"/>
                </a:lnTo>
                <a:lnTo>
                  <a:pt x="2645280" y="1303200"/>
                </a:lnTo>
                <a:lnTo>
                  <a:pt x="2645280" y="1264320"/>
                </a:lnTo>
                <a:lnTo>
                  <a:pt x="2473920" y="1264320"/>
                </a:lnTo>
                <a:lnTo>
                  <a:pt x="2473920" y="1199520"/>
                </a:lnTo>
                <a:lnTo>
                  <a:pt x="2387520" y="1199520"/>
                </a:lnTo>
                <a:lnTo>
                  <a:pt x="2387520" y="1175040"/>
                </a:lnTo>
                <a:lnTo>
                  <a:pt x="2355840" y="1175040"/>
                </a:lnTo>
                <a:lnTo>
                  <a:pt x="2355840" y="1140480"/>
                </a:lnTo>
                <a:lnTo>
                  <a:pt x="2100960" y="1140480"/>
                </a:lnTo>
                <a:lnTo>
                  <a:pt x="2100960" y="1075680"/>
                </a:lnTo>
                <a:lnTo>
                  <a:pt x="2075040" y="1075680"/>
                </a:lnTo>
                <a:lnTo>
                  <a:pt x="2075040" y="1046880"/>
                </a:lnTo>
                <a:lnTo>
                  <a:pt x="1818720" y="1046880"/>
                </a:lnTo>
                <a:lnTo>
                  <a:pt x="1818720" y="1015200"/>
                </a:lnTo>
                <a:lnTo>
                  <a:pt x="1797120" y="1015200"/>
                </a:lnTo>
                <a:lnTo>
                  <a:pt x="1797120" y="990720"/>
                </a:lnTo>
                <a:lnTo>
                  <a:pt x="1753920" y="990720"/>
                </a:lnTo>
                <a:lnTo>
                  <a:pt x="1753920" y="966240"/>
                </a:lnTo>
                <a:lnTo>
                  <a:pt x="1739520" y="966240"/>
                </a:lnTo>
                <a:lnTo>
                  <a:pt x="1739520" y="946080"/>
                </a:lnTo>
                <a:lnTo>
                  <a:pt x="1700640" y="946080"/>
                </a:lnTo>
                <a:lnTo>
                  <a:pt x="1700640" y="924480"/>
                </a:lnTo>
                <a:lnTo>
                  <a:pt x="1637280" y="924480"/>
                </a:lnTo>
                <a:lnTo>
                  <a:pt x="1637280" y="889920"/>
                </a:lnTo>
                <a:lnTo>
                  <a:pt x="1578240" y="889920"/>
                </a:lnTo>
                <a:lnTo>
                  <a:pt x="1578240" y="871200"/>
                </a:lnTo>
                <a:lnTo>
                  <a:pt x="1522080" y="871200"/>
                </a:lnTo>
                <a:lnTo>
                  <a:pt x="1522080" y="845280"/>
                </a:lnTo>
                <a:lnTo>
                  <a:pt x="1506240" y="845280"/>
                </a:lnTo>
                <a:lnTo>
                  <a:pt x="1506240" y="825120"/>
                </a:lnTo>
                <a:lnTo>
                  <a:pt x="1486080" y="825120"/>
                </a:lnTo>
                <a:lnTo>
                  <a:pt x="1486080" y="799200"/>
                </a:lnTo>
                <a:lnTo>
                  <a:pt x="1463040" y="799200"/>
                </a:lnTo>
                <a:lnTo>
                  <a:pt x="1463040" y="780480"/>
                </a:lnTo>
                <a:lnTo>
                  <a:pt x="1435680" y="780480"/>
                </a:lnTo>
                <a:lnTo>
                  <a:pt x="1435680" y="753120"/>
                </a:lnTo>
                <a:lnTo>
                  <a:pt x="1405440" y="753120"/>
                </a:lnTo>
                <a:lnTo>
                  <a:pt x="1405440" y="727200"/>
                </a:lnTo>
                <a:lnTo>
                  <a:pt x="1324800" y="727200"/>
                </a:lnTo>
                <a:lnTo>
                  <a:pt x="1324800" y="698400"/>
                </a:lnTo>
                <a:lnTo>
                  <a:pt x="1290240" y="698400"/>
                </a:lnTo>
                <a:lnTo>
                  <a:pt x="1290240" y="636480"/>
                </a:lnTo>
                <a:lnTo>
                  <a:pt x="1257120" y="636480"/>
                </a:lnTo>
                <a:lnTo>
                  <a:pt x="1257120" y="610560"/>
                </a:lnTo>
                <a:lnTo>
                  <a:pt x="1202400" y="610560"/>
                </a:lnTo>
                <a:lnTo>
                  <a:pt x="1202400" y="587520"/>
                </a:lnTo>
                <a:lnTo>
                  <a:pt x="1144800" y="587520"/>
                </a:lnTo>
                <a:lnTo>
                  <a:pt x="1144800" y="560160"/>
                </a:lnTo>
                <a:lnTo>
                  <a:pt x="1111680" y="560160"/>
                </a:lnTo>
                <a:lnTo>
                  <a:pt x="1111680" y="532800"/>
                </a:lnTo>
                <a:lnTo>
                  <a:pt x="1016640" y="532800"/>
                </a:lnTo>
                <a:lnTo>
                  <a:pt x="1016640" y="509760"/>
                </a:lnTo>
                <a:lnTo>
                  <a:pt x="995040" y="509760"/>
                </a:lnTo>
                <a:lnTo>
                  <a:pt x="995040" y="482400"/>
                </a:lnTo>
                <a:lnTo>
                  <a:pt x="969120" y="482400"/>
                </a:lnTo>
                <a:lnTo>
                  <a:pt x="969120" y="452160"/>
                </a:lnTo>
                <a:lnTo>
                  <a:pt x="934560" y="452160"/>
                </a:lnTo>
                <a:lnTo>
                  <a:pt x="934560" y="397440"/>
                </a:lnTo>
                <a:lnTo>
                  <a:pt x="917280" y="397440"/>
                </a:lnTo>
                <a:lnTo>
                  <a:pt x="917280" y="371520"/>
                </a:lnTo>
                <a:lnTo>
                  <a:pt x="905760" y="371520"/>
                </a:lnTo>
                <a:lnTo>
                  <a:pt x="905760" y="347040"/>
                </a:lnTo>
                <a:lnTo>
                  <a:pt x="786240" y="347040"/>
                </a:lnTo>
                <a:lnTo>
                  <a:pt x="786240" y="316800"/>
                </a:lnTo>
                <a:lnTo>
                  <a:pt x="724320" y="316800"/>
                </a:lnTo>
                <a:lnTo>
                  <a:pt x="724320" y="272160"/>
                </a:lnTo>
                <a:lnTo>
                  <a:pt x="632160" y="272160"/>
                </a:lnTo>
                <a:lnTo>
                  <a:pt x="632160" y="252000"/>
                </a:lnTo>
                <a:lnTo>
                  <a:pt x="607680" y="252000"/>
                </a:lnTo>
                <a:lnTo>
                  <a:pt x="607680" y="213120"/>
                </a:lnTo>
                <a:lnTo>
                  <a:pt x="558720" y="213120"/>
                </a:lnTo>
                <a:lnTo>
                  <a:pt x="558720" y="172800"/>
                </a:lnTo>
                <a:lnTo>
                  <a:pt x="538560" y="172800"/>
                </a:lnTo>
                <a:lnTo>
                  <a:pt x="538560" y="161280"/>
                </a:lnTo>
                <a:lnTo>
                  <a:pt x="465120" y="161280"/>
                </a:lnTo>
                <a:lnTo>
                  <a:pt x="465120" y="126720"/>
                </a:lnTo>
                <a:lnTo>
                  <a:pt x="430560" y="126720"/>
                </a:lnTo>
                <a:lnTo>
                  <a:pt x="430560" y="112320"/>
                </a:lnTo>
                <a:lnTo>
                  <a:pt x="400320" y="112320"/>
                </a:lnTo>
                <a:lnTo>
                  <a:pt x="400320" y="105120"/>
                </a:lnTo>
                <a:lnTo>
                  <a:pt x="372960" y="105120"/>
                </a:lnTo>
                <a:lnTo>
                  <a:pt x="372960" y="76320"/>
                </a:lnTo>
                <a:lnTo>
                  <a:pt x="321120" y="76320"/>
                </a:lnTo>
                <a:lnTo>
                  <a:pt x="321120" y="43200"/>
                </a:lnTo>
                <a:lnTo>
                  <a:pt x="299520" y="43200"/>
                </a:lnTo>
                <a:lnTo>
                  <a:pt x="299520" y="30240"/>
                </a:lnTo>
                <a:lnTo>
                  <a:pt x="156960" y="30240"/>
                </a:lnTo>
                <a:lnTo>
                  <a:pt x="156960"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112" name="Group 111">
            <a:extLst>
              <a:ext uri="{FF2B5EF4-FFF2-40B4-BE49-F238E27FC236}">
                <a16:creationId xmlns:a16="http://schemas.microsoft.com/office/drawing/2014/main" id="{84B57C5C-4E9E-1BDE-D091-CFE4E9BF331D}"/>
              </a:ext>
            </a:extLst>
          </p:cNvPr>
          <p:cNvGrpSpPr/>
          <p:nvPr/>
        </p:nvGrpSpPr>
        <p:grpSpPr>
          <a:xfrm>
            <a:off x="6880381" y="3138613"/>
            <a:ext cx="3836160" cy="1497600"/>
            <a:chOff x="7646400" y="2993760"/>
            <a:chExt cx="3836160" cy="1497600"/>
          </a:xfrm>
        </p:grpSpPr>
        <p:cxnSp>
          <p:nvCxnSpPr>
            <p:cNvPr id="109" name="Straight Connector 108">
              <a:extLst>
                <a:ext uri="{FF2B5EF4-FFF2-40B4-BE49-F238E27FC236}">
                  <a16:creationId xmlns:a16="http://schemas.microsoft.com/office/drawing/2014/main" id="{689BC902-609B-338B-8DE8-1E8DBC2962C5}"/>
                </a:ext>
              </a:extLst>
            </p:cNvPr>
            <p:cNvCxnSpPr>
              <a:cxnSpLocks/>
            </p:cNvCxnSpPr>
            <p:nvPr/>
          </p:nvCxnSpPr>
          <p:spPr bwMode="auto">
            <a:xfrm>
              <a:off x="7646400" y="299376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B22E300D-CA08-1218-337A-24FA1CF75077}"/>
                </a:ext>
              </a:extLst>
            </p:cNvPr>
            <p:cNvCxnSpPr>
              <a:cxnSpLocks/>
            </p:cNvCxnSpPr>
            <p:nvPr/>
          </p:nvCxnSpPr>
          <p:spPr bwMode="auto">
            <a:xfrm>
              <a:off x="7702560" y="299376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9EF1D7BF-A3F7-CDF3-E111-90F674C93216}"/>
                </a:ext>
              </a:extLst>
            </p:cNvPr>
            <p:cNvCxnSpPr>
              <a:cxnSpLocks/>
            </p:cNvCxnSpPr>
            <p:nvPr/>
          </p:nvCxnSpPr>
          <p:spPr bwMode="auto">
            <a:xfrm>
              <a:off x="7719840" y="299376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53356DBE-1567-4E47-952D-253C376B4291}"/>
                </a:ext>
              </a:extLst>
            </p:cNvPr>
            <p:cNvCxnSpPr>
              <a:cxnSpLocks/>
            </p:cNvCxnSpPr>
            <p:nvPr/>
          </p:nvCxnSpPr>
          <p:spPr bwMode="auto">
            <a:xfrm>
              <a:off x="7732800" y="2993760"/>
              <a:ext cx="0" cy="53280"/>
            </a:xfrm>
            <a:prstGeom prst="line">
              <a:avLst/>
            </a:prstGeom>
            <a:noFill/>
            <a:ln w="19050" cap="flat" cmpd="sng" algn="ctr">
              <a:solidFill>
                <a:schemeClr val="accent1"/>
              </a:solidFill>
              <a:prstDash val="solid"/>
              <a:round/>
              <a:headEnd type="none" w="med" len="med"/>
              <a:tailEnd type="none" w="med" len="med"/>
            </a:ln>
            <a:effectLst/>
          </p:spPr>
        </p:cxnSp>
        <p:grpSp>
          <p:nvGrpSpPr>
            <p:cNvPr id="111" name="Group 110">
              <a:extLst>
                <a:ext uri="{FF2B5EF4-FFF2-40B4-BE49-F238E27FC236}">
                  <a16:creationId xmlns:a16="http://schemas.microsoft.com/office/drawing/2014/main" id="{41204366-AEB6-A1E1-AAB2-D20F9350DB53}"/>
                </a:ext>
              </a:extLst>
            </p:cNvPr>
            <p:cNvGrpSpPr/>
            <p:nvPr/>
          </p:nvGrpSpPr>
          <p:grpSpPr>
            <a:xfrm>
              <a:off x="8082720" y="3150720"/>
              <a:ext cx="3399840" cy="1340640"/>
              <a:chOff x="8082720" y="3150720"/>
              <a:chExt cx="3399840" cy="1340640"/>
            </a:xfrm>
          </p:grpSpPr>
          <p:cxnSp>
            <p:nvCxnSpPr>
              <p:cNvPr id="118" name="Straight Connector 117">
                <a:extLst>
                  <a:ext uri="{FF2B5EF4-FFF2-40B4-BE49-F238E27FC236}">
                    <a16:creationId xmlns:a16="http://schemas.microsoft.com/office/drawing/2014/main" id="{59FB2AA7-3CA8-3039-F668-4EB9C1E425F5}"/>
                  </a:ext>
                </a:extLst>
              </p:cNvPr>
              <p:cNvCxnSpPr>
                <a:cxnSpLocks/>
              </p:cNvCxnSpPr>
              <p:nvPr/>
            </p:nvCxnSpPr>
            <p:spPr bwMode="auto">
              <a:xfrm>
                <a:off x="8082720" y="315072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0BBDE587-0BD8-E267-F921-F3154DD724CD}"/>
                  </a:ext>
                </a:extLst>
              </p:cNvPr>
              <p:cNvCxnSpPr>
                <a:cxnSpLocks/>
              </p:cNvCxnSpPr>
              <p:nvPr/>
            </p:nvCxnSpPr>
            <p:spPr bwMode="auto">
              <a:xfrm>
                <a:off x="8347680" y="331056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5C3094B-5778-31B7-3F1F-C6316C67B503}"/>
                  </a:ext>
                </a:extLst>
              </p:cNvPr>
              <p:cNvCxnSpPr>
                <a:cxnSpLocks/>
              </p:cNvCxnSpPr>
              <p:nvPr/>
            </p:nvCxnSpPr>
            <p:spPr bwMode="auto">
              <a:xfrm>
                <a:off x="8399520" y="334512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836454BE-89B5-F917-5C5C-FAAE68563D45}"/>
                  </a:ext>
                </a:extLst>
              </p:cNvPr>
              <p:cNvCxnSpPr>
                <a:cxnSpLocks/>
              </p:cNvCxnSpPr>
              <p:nvPr/>
            </p:nvCxnSpPr>
            <p:spPr bwMode="auto">
              <a:xfrm>
                <a:off x="9167040" y="387360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0FF6B3D2-EC31-5807-785C-1037006D80A9}"/>
                  </a:ext>
                </a:extLst>
              </p:cNvPr>
              <p:cNvCxnSpPr>
                <a:cxnSpLocks/>
              </p:cNvCxnSpPr>
              <p:nvPr/>
            </p:nvCxnSpPr>
            <p:spPr bwMode="auto">
              <a:xfrm>
                <a:off x="10006560" y="41918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2C4595F5-10F9-E53B-8029-B890F4B35388}"/>
                  </a:ext>
                </a:extLst>
              </p:cNvPr>
              <p:cNvCxnSpPr>
                <a:cxnSpLocks/>
              </p:cNvCxnSpPr>
              <p:nvPr/>
            </p:nvCxnSpPr>
            <p:spPr bwMode="auto">
              <a:xfrm>
                <a:off x="10415520" y="43286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CEEE991D-3163-6BF8-FC7D-E701D9E34569}"/>
                  </a:ext>
                </a:extLst>
              </p:cNvPr>
              <p:cNvCxnSpPr>
                <a:cxnSpLocks/>
              </p:cNvCxnSpPr>
              <p:nvPr/>
            </p:nvCxnSpPr>
            <p:spPr bwMode="auto">
              <a:xfrm>
                <a:off x="10532160" y="43286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DDF8D830-ACB4-5194-DCF4-47A018A84F1C}"/>
                  </a:ext>
                </a:extLst>
              </p:cNvPr>
              <p:cNvCxnSpPr>
                <a:cxnSpLocks/>
              </p:cNvCxnSpPr>
              <p:nvPr/>
            </p:nvCxnSpPr>
            <p:spPr bwMode="auto">
              <a:xfrm>
                <a:off x="10546560" y="43286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F007039D-F563-A35A-4261-1D0CE86A2FD9}"/>
                  </a:ext>
                </a:extLst>
              </p:cNvPr>
              <p:cNvCxnSpPr>
                <a:cxnSpLocks/>
              </p:cNvCxnSpPr>
              <p:nvPr/>
            </p:nvCxnSpPr>
            <p:spPr bwMode="auto">
              <a:xfrm>
                <a:off x="10560960" y="43286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267C90DE-DA1B-68F6-8F82-93601061A1E9}"/>
                  </a:ext>
                </a:extLst>
              </p:cNvPr>
              <p:cNvCxnSpPr>
                <a:cxnSpLocks/>
              </p:cNvCxnSpPr>
              <p:nvPr/>
            </p:nvCxnSpPr>
            <p:spPr bwMode="auto">
              <a:xfrm>
                <a:off x="10573920" y="432864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4B7282A4-3103-119B-3991-394C40351E1F}"/>
                  </a:ext>
                </a:extLst>
              </p:cNvPr>
              <p:cNvCxnSpPr>
                <a:cxnSpLocks/>
              </p:cNvCxnSpPr>
              <p:nvPr/>
            </p:nvCxnSpPr>
            <p:spPr bwMode="auto">
              <a:xfrm>
                <a:off x="1076688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5EBD924A-0258-2AB7-5B6B-5D16C56B9BA3}"/>
                  </a:ext>
                </a:extLst>
              </p:cNvPr>
              <p:cNvCxnSpPr>
                <a:cxnSpLocks/>
              </p:cNvCxnSpPr>
              <p:nvPr/>
            </p:nvCxnSpPr>
            <p:spPr bwMode="auto">
              <a:xfrm>
                <a:off x="1088208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3FAA11C5-5525-BA0F-1C08-1896AAFFFBB6}"/>
                  </a:ext>
                </a:extLst>
              </p:cNvPr>
              <p:cNvCxnSpPr>
                <a:cxnSpLocks/>
              </p:cNvCxnSpPr>
              <p:nvPr/>
            </p:nvCxnSpPr>
            <p:spPr bwMode="auto">
              <a:xfrm>
                <a:off x="1089792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250175DA-2821-C9C9-0BB9-2D4E41DAE36D}"/>
                  </a:ext>
                </a:extLst>
              </p:cNvPr>
              <p:cNvCxnSpPr>
                <a:cxnSpLocks/>
              </p:cNvCxnSpPr>
              <p:nvPr/>
            </p:nvCxnSpPr>
            <p:spPr bwMode="auto">
              <a:xfrm>
                <a:off x="1091808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804170DD-39F6-8FF0-9245-596076096B37}"/>
                  </a:ext>
                </a:extLst>
              </p:cNvPr>
              <p:cNvCxnSpPr>
                <a:cxnSpLocks/>
              </p:cNvCxnSpPr>
              <p:nvPr/>
            </p:nvCxnSpPr>
            <p:spPr bwMode="auto">
              <a:xfrm>
                <a:off x="1093104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D1922D0F-B495-ECEA-B591-FB4A6D4ACC83}"/>
                  </a:ext>
                </a:extLst>
              </p:cNvPr>
              <p:cNvCxnSpPr>
                <a:cxnSpLocks/>
              </p:cNvCxnSpPr>
              <p:nvPr/>
            </p:nvCxnSpPr>
            <p:spPr bwMode="auto">
              <a:xfrm>
                <a:off x="1106928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121ABF58-05E9-C16D-AD55-C2C001B503CE}"/>
                  </a:ext>
                </a:extLst>
              </p:cNvPr>
              <p:cNvCxnSpPr>
                <a:cxnSpLocks/>
              </p:cNvCxnSpPr>
              <p:nvPr/>
            </p:nvCxnSpPr>
            <p:spPr bwMode="auto">
              <a:xfrm>
                <a:off x="11211840" y="4438080"/>
                <a:ext cx="0" cy="53280"/>
              </a:xfrm>
              <a:prstGeom prst="line">
                <a:avLst/>
              </a:prstGeom>
              <a:noFill/>
              <a:ln w="19050" cap="flat" cmpd="sng" algn="ctr">
                <a:solidFill>
                  <a:schemeClr val="accent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CDD1E98D-72A2-D693-C62E-37B0DA85CE4C}"/>
                  </a:ext>
                </a:extLst>
              </p:cNvPr>
              <p:cNvCxnSpPr>
                <a:cxnSpLocks/>
              </p:cNvCxnSpPr>
              <p:nvPr/>
            </p:nvCxnSpPr>
            <p:spPr bwMode="auto">
              <a:xfrm>
                <a:off x="11482560" y="4438080"/>
                <a:ext cx="0" cy="53280"/>
              </a:xfrm>
              <a:prstGeom prst="line">
                <a:avLst/>
              </a:prstGeom>
              <a:noFill/>
              <a:ln w="19050" cap="flat" cmpd="sng" algn="ctr">
                <a:solidFill>
                  <a:schemeClr val="accent1"/>
                </a:solidFill>
                <a:prstDash val="solid"/>
                <a:round/>
                <a:headEnd type="none" w="med" len="med"/>
                <a:tailEnd type="none" w="med" len="med"/>
              </a:ln>
              <a:effectLst/>
            </p:spPr>
          </p:cxnSp>
        </p:grpSp>
      </p:grpSp>
      <p:sp>
        <p:nvSpPr>
          <p:cNvPr id="136" name="Freeform: Shape 135">
            <a:extLst>
              <a:ext uri="{FF2B5EF4-FFF2-40B4-BE49-F238E27FC236}">
                <a16:creationId xmlns:a16="http://schemas.microsoft.com/office/drawing/2014/main" id="{2C590D16-D233-CB23-3C8C-F9CE561BF594}"/>
              </a:ext>
            </a:extLst>
          </p:cNvPr>
          <p:cNvSpPr/>
          <p:nvPr/>
        </p:nvSpPr>
        <p:spPr bwMode="auto">
          <a:xfrm>
            <a:off x="6823637" y="3193759"/>
            <a:ext cx="3906241" cy="1684778"/>
          </a:xfrm>
          <a:custGeom>
            <a:avLst/>
            <a:gdLst>
              <a:gd name="connsiteX0" fmla="*/ 3906241 w 3906241"/>
              <a:gd name="connsiteY0" fmla="*/ 1684778 h 1684778"/>
              <a:gd name="connsiteX1" fmla="*/ 3555698 w 3906241"/>
              <a:gd name="connsiteY1" fmla="*/ 1684778 h 1684778"/>
              <a:gd name="connsiteX2" fmla="*/ 3555698 w 3906241"/>
              <a:gd name="connsiteY2" fmla="*/ 1630431 h 1684778"/>
              <a:gd name="connsiteX3" fmla="*/ 2718743 w 3906241"/>
              <a:gd name="connsiteY3" fmla="*/ 1630431 h 1684778"/>
              <a:gd name="connsiteX4" fmla="*/ 2718743 w 3906241"/>
              <a:gd name="connsiteY4" fmla="*/ 1592387 h 1684778"/>
              <a:gd name="connsiteX5" fmla="*/ 2581515 w 3906241"/>
              <a:gd name="connsiteY5" fmla="*/ 1592387 h 1684778"/>
              <a:gd name="connsiteX6" fmla="*/ 2581515 w 3906241"/>
              <a:gd name="connsiteY6" fmla="*/ 1555703 h 1684778"/>
              <a:gd name="connsiteX7" fmla="*/ 2528526 w 3906241"/>
              <a:gd name="connsiteY7" fmla="*/ 1555703 h 1684778"/>
              <a:gd name="connsiteX8" fmla="*/ 2528526 w 3906241"/>
              <a:gd name="connsiteY8" fmla="*/ 1523094 h 1684778"/>
              <a:gd name="connsiteX9" fmla="*/ 2350538 w 3906241"/>
              <a:gd name="connsiteY9" fmla="*/ 1523094 h 1684778"/>
              <a:gd name="connsiteX10" fmla="*/ 2350538 w 3906241"/>
              <a:gd name="connsiteY10" fmla="*/ 1497279 h 1684778"/>
              <a:gd name="connsiteX11" fmla="*/ 2300266 w 3906241"/>
              <a:gd name="connsiteY11" fmla="*/ 1497279 h 1684778"/>
              <a:gd name="connsiteX12" fmla="*/ 2300266 w 3906241"/>
              <a:gd name="connsiteY12" fmla="*/ 1461953 h 1684778"/>
              <a:gd name="connsiteX13" fmla="*/ 2282603 w 3906241"/>
              <a:gd name="connsiteY13" fmla="*/ 1461953 h 1684778"/>
              <a:gd name="connsiteX14" fmla="*/ 2282603 w 3906241"/>
              <a:gd name="connsiteY14" fmla="*/ 1438855 h 1684778"/>
              <a:gd name="connsiteX15" fmla="*/ 2201082 w 3906241"/>
              <a:gd name="connsiteY15" fmla="*/ 1438855 h 1684778"/>
              <a:gd name="connsiteX16" fmla="*/ 2201082 w 3906241"/>
              <a:gd name="connsiteY16" fmla="*/ 1407605 h 1684778"/>
              <a:gd name="connsiteX17" fmla="*/ 2183419 w 3906241"/>
              <a:gd name="connsiteY17" fmla="*/ 1407605 h 1684778"/>
              <a:gd name="connsiteX18" fmla="*/ 2183419 w 3906241"/>
              <a:gd name="connsiteY18" fmla="*/ 1379073 h 1684778"/>
              <a:gd name="connsiteX19" fmla="*/ 2095104 w 3906241"/>
              <a:gd name="connsiteY19" fmla="*/ 1379073 h 1684778"/>
              <a:gd name="connsiteX20" fmla="*/ 2095104 w 3906241"/>
              <a:gd name="connsiteY20" fmla="*/ 1350540 h 1684778"/>
              <a:gd name="connsiteX21" fmla="*/ 2074723 w 3906241"/>
              <a:gd name="connsiteY21" fmla="*/ 1350540 h 1684778"/>
              <a:gd name="connsiteX22" fmla="*/ 2074723 w 3906241"/>
              <a:gd name="connsiteY22" fmla="*/ 1317931 h 1684778"/>
              <a:gd name="connsiteX23" fmla="*/ 2016299 w 3906241"/>
              <a:gd name="connsiteY23" fmla="*/ 1317931 h 1684778"/>
              <a:gd name="connsiteX24" fmla="*/ 2016299 w 3906241"/>
              <a:gd name="connsiteY24" fmla="*/ 1260866 h 1684778"/>
              <a:gd name="connsiteX25" fmla="*/ 1960593 w 3906241"/>
              <a:gd name="connsiteY25" fmla="*/ 1260866 h 1684778"/>
              <a:gd name="connsiteX26" fmla="*/ 1960593 w 3906241"/>
              <a:gd name="connsiteY26" fmla="*/ 1205160 h 1684778"/>
              <a:gd name="connsiteX27" fmla="*/ 1908963 w 3906241"/>
              <a:gd name="connsiteY27" fmla="*/ 1205160 h 1684778"/>
              <a:gd name="connsiteX28" fmla="*/ 1908963 w 3906241"/>
              <a:gd name="connsiteY28" fmla="*/ 1182062 h 1684778"/>
              <a:gd name="connsiteX29" fmla="*/ 1891300 w 3906241"/>
              <a:gd name="connsiteY29" fmla="*/ 1182062 h 1684778"/>
              <a:gd name="connsiteX30" fmla="*/ 1891300 w 3906241"/>
              <a:gd name="connsiteY30" fmla="*/ 1146736 h 1684778"/>
              <a:gd name="connsiteX31" fmla="*/ 1802985 w 3906241"/>
              <a:gd name="connsiteY31" fmla="*/ 1146736 h 1684778"/>
              <a:gd name="connsiteX32" fmla="*/ 1802985 w 3906241"/>
              <a:gd name="connsiteY32" fmla="*/ 1120921 h 1684778"/>
              <a:gd name="connsiteX33" fmla="*/ 1767659 w 3906241"/>
              <a:gd name="connsiteY33" fmla="*/ 1120921 h 1684778"/>
              <a:gd name="connsiteX34" fmla="*/ 1767659 w 3906241"/>
              <a:gd name="connsiteY34" fmla="*/ 1097823 h 1684778"/>
              <a:gd name="connsiteX35" fmla="*/ 1707876 w 3906241"/>
              <a:gd name="connsiteY35" fmla="*/ 1097823 h 1684778"/>
              <a:gd name="connsiteX36" fmla="*/ 1707876 w 3906241"/>
              <a:gd name="connsiteY36" fmla="*/ 1072008 h 1684778"/>
              <a:gd name="connsiteX37" fmla="*/ 1403529 w 3906241"/>
              <a:gd name="connsiteY37" fmla="*/ 1072008 h 1684778"/>
              <a:gd name="connsiteX38" fmla="*/ 1403529 w 3906241"/>
              <a:gd name="connsiteY38" fmla="*/ 1006791 h 1684778"/>
              <a:gd name="connsiteX39" fmla="*/ 1364127 w 3906241"/>
              <a:gd name="connsiteY39" fmla="*/ 1006791 h 1684778"/>
              <a:gd name="connsiteX40" fmla="*/ 1364127 w 3906241"/>
              <a:gd name="connsiteY40" fmla="*/ 975541 h 1684778"/>
              <a:gd name="connsiteX41" fmla="*/ 1322008 w 3906241"/>
              <a:gd name="connsiteY41" fmla="*/ 975541 h 1684778"/>
              <a:gd name="connsiteX42" fmla="*/ 1322008 w 3906241"/>
              <a:gd name="connsiteY42" fmla="*/ 955161 h 1684778"/>
              <a:gd name="connsiteX43" fmla="*/ 1298910 w 3906241"/>
              <a:gd name="connsiteY43" fmla="*/ 955161 h 1684778"/>
              <a:gd name="connsiteX44" fmla="*/ 1298910 w 3906241"/>
              <a:gd name="connsiteY44" fmla="*/ 933421 h 1684778"/>
              <a:gd name="connsiteX45" fmla="*/ 1281247 w 3906241"/>
              <a:gd name="connsiteY45" fmla="*/ 933421 h 1684778"/>
              <a:gd name="connsiteX46" fmla="*/ 1281247 w 3906241"/>
              <a:gd name="connsiteY46" fmla="*/ 918476 h 1684778"/>
              <a:gd name="connsiteX47" fmla="*/ 1252714 w 3906241"/>
              <a:gd name="connsiteY47" fmla="*/ 918476 h 1684778"/>
              <a:gd name="connsiteX48" fmla="*/ 1252714 w 3906241"/>
              <a:gd name="connsiteY48" fmla="*/ 889943 h 1684778"/>
              <a:gd name="connsiteX49" fmla="*/ 1209236 w 3906241"/>
              <a:gd name="connsiteY49" fmla="*/ 889943 h 1684778"/>
              <a:gd name="connsiteX50" fmla="*/ 1209236 w 3906241"/>
              <a:gd name="connsiteY50" fmla="*/ 855976 h 1684778"/>
              <a:gd name="connsiteX51" fmla="*/ 1167117 w 3906241"/>
              <a:gd name="connsiteY51" fmla="*/ 855976 h 1684778"/>
              <a:gd name="connsiteX52" fmla="*/ 1175269 w 3906241"/>
              <a:gd name="connsiteY52" fmla="*/ 847824 h 1684778"/>
              <a:gd name="connsiteX53" fmla="*/ 1141302 w 3906241"/>
              <a:gd name="connsiteY53" fmla="*/ 847824 h 1684778"/>
              <a:gd name="connsiteX54" fmla="*/ 1141302 w 3906241"/>
              <a:gd name="connsiteY54" fmla="*/ 774454 h 1684778"/>
              <a:gd name="connsiteX55" fmla="*/ 1114128 w 3906241"/>
              <a:gd name="connsiteY55" fmla="*/ 774454 h 1684778"/>
              <a:gd name="connsiteX56" fmla="*/ 1114128 w 3906241"/>
              <a:gd name="connsiteY56" fmla="*/ 755433 h 1684778"/>
              <a:gd name="connsiteX57" fmla="*/ 1082878 w 3906241"/>
              <a:gd name="connsiteY57" fmla="*/ 755433 h 1684778"/>
              <a:gd name="connsiteX58" fmla="*/ 1082878 w 3906241"/>
              <a:gd name="connsiteY58" fmla="*/ 714672 h 1684778"/>
              <a:gd name="connsiteX59" fmla="*/ 1062497 w 3906241"/>
              <a:gd name="connsiteY59" fmla="*/ 714672 h 1684778"/>
              <a:gd name="connsiteX60" fmla="*/ 1062497 w 3906241"/>
              <a:gd name="connsiteY60" fmla="*/ 686139 h 1684778"/>
              <a:gd name="connsiteX61" fmla="*/ 1002715 w 3906241"/>
              <a:gd name="connsiteY61" fmla="*/ 686139 h 1684778"/>
              <a:gd name="connsiteX62" fmla="*/ 1002715 w 3906241"/>
              <a:gd name="connsiteY62" fmla="*/ 652172 h 1684778"/>
              <a:gd name="connsiteX63" fmla="*/ 987769 w 3906241"/>
              <a:gd name="connsiteY63" fmla="*/ 652172 h 1684778"/>
              <a:gd name="connsiteX64" fmla="*/ 987769 w 3906241"/>
              <a:gd name="connsiteY64" fmla="*/ 622281 h 1684778"/>
              <a:gd name="connsiteX65" fmla="*/ 964671 w 3906241"/>
              <a:gd name="connsiteY65" fmla="*/ 622281 h 1684778"/>
              <a:gd name="connsiteX66" fmla="*/ 964671 w 3906241"/>
              <a:gd name="connsiteY66" fmla="*/ 596466 h 1684778"/>
              <a:gd name="connsiteX67" fmla="*/ 876356 w 3906241"/>
              <a:gd name="connsiteY67" fmla="*/ 596466 h 1684778"/>
              <a:gd name="connsiteX68" fmla="*/ 876356 w 3906241"/>
              <a:gd name="connsiteY68" fmla="*/ 563857 h 1684778"/>
              <a:gd name="connsiteX69" fmla="*/ 857335 w 3906241"/>
              <a:gd name="connsiteY69" fmla="*/ 563857 h 1684778"/>
              <a:gd name="connsiteX70" fmla="*/ 857335 w 3906241"/>
              <a:gd name="connsiteY70" fmla="*/ 531249 h 1684778"/>
              <a:gd name="connsiteX71" fmla="*/ 838313 w 3906241"/>
              <a:gd name="connsiteY71" fmla="*/ 531249 h 1684778"/>
              <a:gd name="connsiteX72" fmla="*/ 838313 w 3906241"/>
              <a:gd name="connsiteY72" fmla="*/ 516303 h 1684778"/>
              <a:gd name="connsiteX73" fmla="*/ 817933 w 3906241"/>
              <a:gd name="connsiteY73" fmla="*/ 516303 h 1684778"/>
              <a:gd name="connsiteX74" fmla="*/ 817933 w 3906241"/>
              <a:gd name="connsiteY74" fmla="*/ 463314 h 1684778"/>
              <a:gd name="connsiteX75" fmla="*/ 801628 w 3906241"/>
              <a:gd name="connsiteY75" fmla="*/ 463314 h 1684778"/>
              <a:gd name="connsiteX76" fmla="*/ 801628 w 3906241"/>
              <a:gd name="connsiteY76" fmla="*/ 429347 h 1684778"/>
              <a:gd name="connsiteX77" fmla="*/ 769020 w 3906241"/>
              <a:gd name="connsiteY77" fmla="*/ 429347 h 1684778"/>
              <a:gd name="connsiteX78" fmla="*/ 769020 w 3906241"/>
              <a:gd name="connsiteY78" fmla="*/ 403531 h 1684778"/>
              <a:gd name="connsiteX79" fmla="*/ 711955 w 3906241"/>
              <a:gd name="connsiteY79" fmla="*/ 403531 h 1684778"/>
              <a:gd name="connsiteX80" fmla="*/ 711955 w 3906241"/>
              <a:gd name="connsiteY80" fmla="*/ 350542 h 1684778"/>
              <a:gd name="connsiteX81" fmla="*/ 684781 w 3906241"/>
              <a:gd name="connsiteY81" fmla="*/ 350542 h 1684778"/>
              <a:gd name="connsiteX82" fmla="*/ 684781 w 3906241"/>
              <a:gd name="connsiteY82" fmla="*/ 323369 h 1684778"/>
              <a:gd name="connsiteX83" fmla="*/ 668477 w 3906241"/>
              <a:gd name="connsiteY83" fmla="*/ 323369 h 1684778"/>
              <a:gd name="connsiteX84" fmla="*/ 668477 w 3906241"/>
              <a:gd name="connsiteY84" fmla="*/ 304347 h 1684778"/>
              <a:gd name="connsiteX85" fmla="*/ 642661 w 3906241"/>
              <a:gd name="connsiteY85" fmla="*/ 304347 h 1684778"/>
              <a:gd name="connsiteX86" fmla="*/ 642661 w 3906241"/>
              <a:gd name="connsiteY86" fmla="*/ 267662 h 1684778"/>
              <a:gd name="connsiteX87" fmla="*/ 623640 w 3906241"/>
              <a:gd name="connsiteY87" fmla="*/ 267662 h 1684778"/>
              <a:gd name="connsiteX88" fmla="*/ 623640 w 3906241"/>
              <a:gd name="connsiteY88" fmla="*/ 206521 h 1684778"/>
              <a:gd name="connsiteX89" fmla="*/ 558422 w 3906241"/>
              <a:gd name="connsiteY89" fmla="*/ 206521 h 1684778"/>
              <a:gd name="connsiteX90" fmla="*/ 558422 w 3906241"/>
              <a:gd name="connsiteY90" fmla="*/ 171195 h 1684778"/>
              <a:gd name="connsiteX91" fmla="*/ 521738 w 3906241"/>
              <a:gd name="connsiteY91" fmla="*/ 171195 h 1684778"/>
              <a:gd name="connsiteX92" fmla="*/ 521738 w 3906241"/>
              <a:gd name="connsiteY92" fmla="*/ 158967 h 1684778"/>
              <a:gd name="connsiteX93" fmla="*/ 456521 w 3906241"/>
              <a:gd name="connsiteY93" fmla="*/ 158967 h 1684778"/>
              <a:gd name="connsiteX94" fmla="*/ 456521 w 3906241"/>
              <a:gd name="connsiteY94" fmla="*/ 129076 h 1684778"/>
              <a:gd name="connsiteX95" fmla="*/ 419836 w 3906241"/>
              <a:gd name="connsiteY95" fmla="*/ 129076 h 1684778"/>
              <a:gd name="connsiteX96" fmla="*/ 419836 w 3906241"/>
              <a:gd name="connsiteY96" fmla="*/ 112771 h 1684778"/>
              <a:gd name="connsiteX97" fmla="*/ 399455 w 3906241"/>
              <a:gd name="connsiteY97" fmla="*/ 112771 h 1684778"/>
              <a:gd name="connsiteX98" fmla="*/ 399455 w 3906241"/>
              <a:gd name="connsiteY98" fmla="*/ 96467 h 1684778"/>
              <a:gd name="connsiteX99" fmla="*/ 370923 w 3906241"/>
              <a:gd name="connsiteY99" fmla="*/ 96467 h 1684778"/>
              <a:gd name="connsiteX100" fmla="*/ 370923 w 3906241"/>
              <a:gd name="connsiteY100" fmla="*/ 74728 h 1684778"/>
              <a:gd name="connsiteX101" fmla="*/ 258151 w 3906241"/>
              <a:gd name="connsiteY101" fmla="*/ 74728 h 1684778"/>
              <a:gd name="connsiteX102" fmla="*/ 258151 w 3906241"/>
              <a:gd name="connsiteY102" fmla="*/ 46195 h 1684778"/>
              <a:gd name="connsiteX103" fmla="*/ 226902 w 3906241"/>
              <a:gd name="connsiteY103" fmla="*/ 46195 h 1684778"/>
              <a:gd name="connsiteX104" fmla="*/ 226902 w 3906241"/>
              <a:gd name="connsiteY104" fmla="*/ 33967 h 1684778"/>
              <a:gd name="connsiteX105" fmla="*/ 146739 w 3906241"/>
              <a:gd name="connsiteY105" fmla="*/ 33967 h 1684778"/>
              <a:gd name="connsiteX106" fmla="*/ 146739 w 3906241"/>
              <a:gd name="connsiteY106" fmla="*/ 0 h 1684778"/>
              <a:gd name="connsiteX107" fmla="*/ 0 w 3906241"/>
              <a:gd name="connsiteY107" fmla="*/ 0 h 1684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906241" h="1684778">
                <a:moveTo>
                  <a:pt x="3906241" y="1684778"/>
                </a:moveTo>
                <a:lnTo>
                  <a:pt x="3555698" y="1684778"/>
                </a:lnTo>
                <a:lnTo>
                  <a:pt x="3555698" y="1630431"/>
                </a:lnTo>
                <a:lnTo>
                  <a:pt x="2718743" y="1630431"/>
                </a:lnTo>
                <a:lnTo>
                  <a:pt x="2718743" y="1592387"/>
                </a:lnTo>
                <a:lnTo>
                  <a:pt x="2581515" y="1592387"/>
                </a:lnTo>
                <a:lnTo>
                  <a:pt x="2581515" y="1555703"/>
                </a:lnTo>
                <a:lnTo>
                  <a:pt x="2528526" y="1555703"/>
                </a:lnTo>
                <a:lnTo>
                  <a:pt x="2528526" y="1523094"/>
                </a:lnTo>
                <a:lnTo>
                  <a:pt x="2350538" y="1523094"/>
                </a:lnTo>
                <a:lnTo>
                  <a:pt x="2350538" y="1497279"/>
                </a:lnTo>
                <a:lnTo>
                  <a:pt x="2300266" y="1497279"/>
                </a:lnTo>
                <a:lnTo>
                  <a:pt x="2300266" y="1461953"/>
                </a:lnTo>
                <a:lnTo>
                  <a:pt x="2282603" y="1461953"/>
                </a:lnTo>
                <a:lnTo>
                  <a:pt x="2282603" y="1438855"/>
                </a:lnTo>
                <a:lnTo>
                  <a:pt x="2201082" y="1438855"/>
                </a:lnTo>
                <a:lnTo>
                  <a:pt x="2201082" y="1407605"/>
                </a:lnTo>
                <a:lnTo>
                  <a:pt x="2183419" y="1407605"/>
                </a:lnTo>
                <a:lnTo>
                  <a:pt x="2183419" y="1379073"/>
                </a:lnTo>
                <a:lnTo>
                  <a:pt x="2095104" y="1379073"/>
                </a:lnTo>
                <a:lnTo>
                  <a:pt x="2095104" y="1350540"/>
                </a:lnTo>
                <a:lnTo>
                  <a:pt x="2074723" y="1350540"/>
                </a:lnTo>
                <a:lnTo>
                  <a:pt x="2074723" y="1317931"/>
                </a:lnTo>
                <a:lnTo>
                  <a:pt x="2016299" y="1317931"/>
                </a:lnTo>
                <a:lnTo>
                  <a:pt x="2016299" y="1260866"/>
                </a:lnTo>
                <a:lnTo>
                  <a:pt x="1960593" y="1260866"/>
                </a:lnTo>
                <a:lnTo>
                  <a:pt x="1960593" y="1205160"/>
                </a:lnTo>
                <a:lnTo>
                  <a:pt x="1908963" y="1205160"/>
                </a:lnTo>
                <a:lnTo>
                  <a:pt x="1908963" y="1182062"/>
                </a:lnTo>
                <a:lnTo>
                  <a:pt x="1891300" y="1182062"/>
                </a:lnTo>
                <a:lnTo>
                  <a:pt x="1891300" y="1146736"/>
                </a:lnTo>
                <a:lnTo>
                  <a:pt x="1802985" y="1146736"/>
                </a:lnTo>
                <a:lnTo>
                  <a:pt x="1802985" y="1120921"/>
                </a:lnTo>
                <a:lnTo>
                  <a:pt x="1767659" y="1120921"/>
                </a:lnTo>
                <a:lnTo>
                  <a:pt x="1767659" y="1097823"/>
                </a:lnTo>
                <a:lnTo>
                  <a:pt x="1707876" y="1097823"/>
                </a:lnTo>
                <a:lnTo>
                  <a:pt x="1707876" y="1072008"/>
                </a:lnTo>
                <a:lnTo>
                  <a:pt x="1403529" y="1072008"/>
                </a:lnTo>
                <a:lnTo>
                  <a:pt x="1403529" y="1006791"/>
                </a:lnTo>
                <a:lnTo>
                  <a:pt x="1364127" y="1006791"/>
                </a:lnTo>
                <a:lnTo>
                  <a:pt x="1364127" y="975541"/>
                </a:lnTo>
                <a:lnTo>
                  <a:pt x="1322008" y="975541"/>
                </a:lnTo>
                <a:lnTo>
                  <a:pt x="1322008" y="955161"/>
                </a:lnTo>
                <a:lnTo>
                  <a:pt x="1298910" y="955161"/>
                </a:lnTo>
                <a:lnTo>
                  <a:pt x="1298910" y="933421"/>
                </a:lnTo>
                <a:lnTo>
                  <a:pt x="1281247" y="933421"/>
                </a:lnTo>
                <a:lnTo>
                  <a:pt x="1281247" y="918476"/>
                </a:lnTo>
                <a:lnTo>
                  <a:pt x="1252714" y="918476"/>
                </a:lnTo>
                <a:lnTo>
                  <a:pt x="1252714" y="889943"/>
                </a:lnTo>
                <a:lnTo>
                  <a:pt x="1209236" y="889943"/>
                </a:lnTo>
                <a:lnTo>
                  <a:pt x="1209236" y="855976"/>
                </a:lnTo>
                <a:lnTo>
                  <a:pt x="1167117" y="855976"/>
                </a:lnTo>
                <a:lnTo>
                  <a:pt x="1175269" y="847824"/>
                </a:lnTo>
                <a:lnTo>
                  <a:pt x="1141302" y="847824"/>
                </a:lnTo>
                <a:lnTo>
                  <a:pt x="1141302" y="774454"/>
                </a:lnTo>
                <a:lnTo>
                  <a:pt x="1114128" y="774454"/>
                </a:lnTo>
                <a:lnTo>
                  <a:pt x="1114128" y="755433"/>
                </a:lnTo>
                <a:lnTo>
                  <a:pt x="1082878" y="755433"/>
                </a:lnTo>
                <a:lnTo>
                  <a:pt x="1082878" y="714672"/>
                </a:lnTo>
                <a:lnTo>
                  <a:pt x="1062497" y="714672"/>
                </a:lnTo>
                <a:lnTo>
                  <a:pt x="1062497" y="686139"/>
                </a:lnTo>
                <a:lnTo>
                  <a:pt x="1002715" y="686139"/>
                </a:lnTo>
                <a:lnTo>
                  <a:pt x="1002715" y="652172"/>
                </a:lnTo>
                <a:lnTo>
                  <a:pt x="987769" y="652172"/>
                </a:lnTo>
                <a:lnTo>
                  <a:pt x="987769" y="622281"/>
                </a:lnTo>
                <a:lnTo>
                  <a:pt x="964671" y="622281"/>
                </a:lnTo>
                <a:lnTo>
                  <a:pt x="964671" y="596466"/>
                </a:lnTo>
                <a:lnTo>
                  <a:pt x="876356" y="596466"/>
                </a:lnTo>
                <a:lnTo>
                  <a:pt x="876356" y="563857"/>
                </a:lnTo>
                <a:lnTo>
                  <a:pt x="857335" y="563857"/>
                </a:lnTo>
                <a:lnTo>
                  <a:pt x="857335" y="531249"/>
                </a:lnTo>
                <a:lnTo>
                  <a:pt x="838313" y="531249"/>
                </a:lnTo>
                <a:lnTo>
                  <a:pt x="838313" y="516303"/>
                </a:lnTo>
                <a:lnTo>
                  <a:pt x="817933" y="516303"/>
                </a:lnTo>
                <a:lnTo>
                  <a:pt x="817933" y="463314"/>
                </a:lnTo>
                <a:lnTo>
                  <a:pt x="801628" y="463314"/>
                </a:lnTo>
                <a:lnTo>
                  <a:pt x="801628" y="429347"/>
                </a:lnTo>
                <a:lnTo>
                  <a:pt x="769020" y="429347"/>
                </a:lnTo>
                <a:lnTo>
                  <a:pt x="769020" y="403531"/>
                </a:lnTo>
                <a:lnTo>
                  <a:pt x="711955" y="403531"/>
                </a:lnTo>
                <a:lnTo>
                  <a:pt x="711955" y="350542"/>
                </a:lnTo>
                <a:lnTo>
                  <a:pt x="684781" y="350542"/>
                </a:lnTo>
                <a:lnTo>
                  <a:pt x="684781" y="323369"/>
                </a:lnTo>
                <a:lnTo>
                  <a:pt x="668477" y="323369"/>
                </a:lnTo>
                <a:lnTo>
                  <a:pt x="668477" y="304347"/>
                </a:lnTo>
                <a:lnTo>
                  <a:pt x="642661" y="304347"/>
                </a:lnTo>
                <a:lnTo>
                  <a:pt x="642661" y="267662"/>
                </a:lnTo>
                <a:lnTo>
                  <a:pt x="623640" y="267662"/>
                </a:lnTo>
                <a:lnTo>
                  <a:pt x="623640" y="206521"/>
                </a:lnTo>
                <a:lnTo>
                  <a:pt x="558422" y="206521"/>
                </a:lnTo>
                <a:lnTo>
                  <a:pt x="558422" y="171195"/>
                </a:lnTo>
                <a:lnTo>
                  <a:pt x="521738" y="171195"/>
                </a:lnTo>
                <a:lnTo>
                  <a:pt x="521738" y="158967"/>
                </a:lnTo>
                <a:lnTo>
                  <a:pt x="456521" y="158967"/>
                </a:lnTo>
                <a:lnTo>
                  <a:pt x="456521" y="129076"/>
                </a:lnTo>
                <a:lnTo>
                  <a:pt x="419836" y="129076"/>
                </a:lnTo>
                <a:lnTo>
                  <a:pt x="419836" y="112771"/>
                </a:lnTo>
                <a:lnTo>
                  <a:pt x="399455" y="112771"/>
                </a:lnTo>
                <a:lnTo>
                  <a:pt x="399455" y="96467"/>
                </a:lnTo>
                <a:lnTo>
                  <a:pt x="370923" y="96467"/>
                </a:lnTo>
                <a:lnTo>
                  <a:pt x="370923" y="74728"/>
                </a:lnTo>
                <a:lnTo>
                  <a:pt x="258151" y="74728"/>
                </a:lnTo>
                <a:lnTo>
                  <a:pt x="258151" y="46195"/>
                </a:lnTo>
                <a:lnTo>
                  <a:pt x="226902" y="46195"/>
                </a:lnTo>
                <a:lnTo>
                  <a:pt x="226902" y="33967"/>
                </a:lnTo>
                <a:lnTo>
                  <a:pt x="146739" y="33967"/>
                </a:lnTo>
                <a:lnTo>
                  <a:pt x="146739" y="0"/>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138" name="Group 137">
            <a:extLst>
              <a:ext uri="{FF2B5EF4-FFF2-40B4-BE49-F238E27FC236}">
                <a16:creationId xmlns:a16="http://schemas.microsoft.com/office/drawing/2014/main" id="{2D35763C-B251-5BCF-E389-6C9D35639C60}"/>
              </a:ext>
            </a:extLst>
          </p:cNvPr>
          <p:cNvGrpSpPr/>
          <p:nvPr/>
        </p:nvGrpSpPr>
        <p:grpSpPr>
          <a:xfrm>
            <a:off x="7064142" y="3186108"/>
            <a:ext cx="3604611" cy="1693222"/>
            <a:chOff x="7830161" y="3041255"/>
            <a:chExt cx="3604611" cy="1693222"/>
          </a:xfrm>
        </p:grpSpPr>
        <p:grpSp>
          <p:nvGrpSpPr>
            <p:cNvPr id="137" name="Group 136">
              <a:extLst>
                <a:ext uri="{FF2B5EF4-FFF2-40B4-BE49-F238E27FC236}">
                  <a16:creationId xmlns:a16="http://schemas.microsoft.com/office/drawing/2014/main" id="{3720579E-15AB-6B51-3FF1-85AEBD1B722F}"/>
                </a:ext>
              </a:extLst>
            </p:cNvPr>
            <p:cNvGrpSpPr/>
            <p:nvPr/>
          </p:nvGrpSpPr>
          <p:grpSpPr>
            <a:xfrm>
              <a:off x="10118199" y="4527664"/>
              <a:ext cx="1316573" cy="206813"/>
              <a:chOff x="10118199" y="4527664"/>
              <a:chExt cx="1316573" cy="206813"/>
            </a:xfrm>
          </p:grpSpPr>
          <p:cxnSp>
            <p:nvCxnSpPr>
              <p:cNvPr id="139" name="Straight Connector 138">
                <a:extLst>
                  <a:ext uri="{FF2B5EF4-FFF2-40B4-BE49-F238E27FC236}">
                    <a16:creationId xmlns:a16="http://schemas.microsoft.com/office/drawing/2014/main" id="{8BCE0ECE-6B4D-B68C-7AE6-573192095BF2}"/>
                  </a:ext>
                </a:extLst>
              </p:cNvPr>
              <p:cNvCxnSpPr>
                <a:cxnSpLocks/>
              </p:cNvCxnSpPr>
              <p:nvPr/>
            </p:nvCxnSpPr>
            <p:spPr bwMode="auto">
              <a:xfrm>
                <a:off x="10118199" y="4527664"/>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7FAB0A35-5902-937E-242B-EB22C7037AB2}"/>
                  </a:ext>
                </a:extLst>
              </p:cNvPr>
              <p:cNvCxnSpPr>
                <a:cxnSpLocks/>
              </p:cNvCxnSpPr>
              <p:nvPr/>
            </p:nvCxnSpPr>
            <p:spPr bwMode="auto">
              <a:xfrm>
                <a:off x="10959230" y="4630925"/>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3094AED6-9DA3-E051-F6DB-D6E163411CF5}"/>
                  </a:ext>
                </a:extLst>
              </p:cNvPr>
              <p:cNvCxnSpPr>
                <a:cxnSpLocks/>
              </p:cNvCxnSpPr>
              <p:nvPr/>
            </p:nvCxnSpPr>
            <p:spPr bwMode="auto">
              <a:xfrm>
                <a:off x="10975534" y="4630925"/>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7B17D96E-8918-2AD2-208A-AFA9C972310D}"/>
                  </a:ext>
                </a:extLst>
              </p:cNvPr>
              <p:cNvCxnSpPr>
                <a:cxnSpLocks/>
              </p:cNvCxnSpPr>
              <p:nvPr/>
            </p:nvCxnSpPr>
            <p:spPr bwMode="auto">
              <a:xfrm>
                <a:off x="10989121" y="4630925"/>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CC819971-72F2-E159-1561-B497DB920A43}"/>
                  </a:ext>
                </a:extLst>
              </p:cNvPr>
              <p:cNvCxnSpPr>
                <a:cxnSpLocks/>
              </p:cNvCxnSpPr>
              <p:nvPr/>
            </p:nvCxnSpPr>
            <p:spPr bwMode="auto">
              <a:xfrm>
                <a:off x="11434772" y="4681197"/>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E787CE9D-B04A-09D9-8421-654D16D7960C}"/>
                  </a:ext>
                </a:extLst>
              </p:cNvPr>
              <p:cNvCxnSpPr>
                <a:cxnSpLocks/>
              </p:cNvCxnSpPr>
              <p:nvPr/>
            </p:nvCxnSpPr>
            <p:spPr bwMode="auto">
              <a:xfrm>
                <a:off x="11417109" y="4681197"/>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F23434DF-622C-94BF-4D37-3E43BE9D8A45}"/>
                  </a:ext>
                </a:extLst>
              </p:cNvPr>
              <p:cNvCxnSpPr>
                <a:cxnSpLocks/>
              </p:cNvCxnSpPr>
              <p:nvPr/>
            </p:nvCxnSpPr>
            <p:spPr bwMode="auto">
              <a:xfrm>
                <a:off x="11402163" y="4681197"/>
                <a:ext cx="0" cy="53280"/>
              </a:xfrm>
              <a:prstGeom prst="line">
                <a:avLst/>
              </a:prstGeom>
              <a:noFill/>
              <a:ln w="19050" cap="flat" cmpd="sng" algn="ctr">
                <a:solidFill>
                  <a:schemeClr val="accent3"/>
                </a:solidFill>
                <a:prstDash val="solid"/>
                <a:round/>
                <a:headEnd type="none" w="med" len="med"/>
                <a:tailEnd type="none" w="med" len="med"/>
              </a:ln>
              <a:effectLst/>
            </p:spPr>
          </p:cxnSp>
        </p:grpSp>
        <p:cxnSp>
          <p:nvCxnSpPr>
            <p:cNvPr id="146" name="Straight Connector 145">
              <a:extLst>
                <a:ext uri="{FF2B5EF4-FFF2-40B4-BE49-F238E27FC236}">
                  <a16:creationId xmlns:a16="http://schemas.microsoft.com/office/drawing/2014/main" id="{E4297793-50B6-C7C9-BBC1-26F6F33FA310}"/>
                </a:ext>
              </a:extLst>
            </p:cNvPr>
            <p:cNvCxnSpPr>
              <a:cxnSpLocks/>
            </p:cNvCxnSpPr>
            <p:nvPr/>
          </p:nvCxnSpPr>
          <p:spPr bwMode="auto">
            <a:xfrm>
              <a:off x="8112769" y="3162179"/>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17CE2235-15DD-2B82-B77E-5524E1288917}"/>
                </a:ext>
              </a:extLst>
            </p:cNvPr>
            <p:cNvCxnSpPr>
              <a:cxnSpLocks/>
            </p:cNvCxnSpPr>
            <p:nvPr/>
          </p:nvCxnSpPr>
          <p:spPr bwMode="auto">
            <a:xfrm>
              <a:off x="7843748" y="3041255"/>
              <a:ext cx="0" cy="53280"/>
            </a:xfrm>
            <a:prstGeom prst="line">
              <a:avLst/>
            </a:prstGeom>
            <a:noFill/>
            <a:ln w="19050" cap="flat" cmpd="sng" algn="ctr">
              <a:solidFill>
                <a:schemeClr val="accent3"/>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1DF3D927-B4CF-663F-18E5-0D925D73CA02}"/>
                </a:ext>
              </a:extLst>
            </p:cNvPr>
            <p:cNvCxnSpPr>
              <a:cxnSpLocks/>
            </p:cNvCxnSpPr>
            <p:nvPr/>
          </p:nvCxnSpPr>
          <p:spPr bwMode="auto">
            <a:xfrm>
              <a:off x="7830161" y="3041255"/>
              <a:ext cx="0" cy="53280"/>
            </a:xfrm>
            <a:prstGeom prst="line">
              <a:avLst/>
            </a:prstGeom>
            <a:noFill/>
            <a:ln w="19050" cap="flat" cmpd="sng" algn="ctr">
              <a:solidFill>
                <a:schemeClr val="accent3"/>
              </a:solidFill>
              <a:prstDash val="solid"/>
              <a:round/>
              <a:headEnd type="none" w="med" len="med"/>
              <a:tailEnd type="none" w="med" len="med"/>
            </a:ln>
            <a:effectLst/>
          </p:spPr>
        </p:cxnSp>
      </p:grpSp>
      <p:cxnSp>
        <p:nvCxnSpPr>
          <p:cNvPr id="151" name="Straight Connector 150">
            <a:extLst>
              <a:ext uri="{FF2B5EF4-FFF2-40B4-BE49-F238E27FC236}">
                <a16:creationId xmlns:a16="http://schemas.microsoft.com/office/drawing/2014/main" id="{2311A0F6-3036-2A2B-BAF2-19F0AD6C52AE}"/>
              </a:ext>
            </a:extLst>
          </p:cNvPr>
          <p:cNvCxnSpPr/>
          <p:nvPr/>
        </p:nvCxnSpPr>
        <p:spPr bwMode="auto">
          <a:xfrm>
            <a:off x="8907181" y="3746699"/>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7DBA0824-5F33-F4B4-6504-1BA6CE97B99A}"/>
              </a:ext>
            </a:extLst>
          </p:cNvPr>
          <p:cNvCxnSpPr/>
          <p:nvPr/>
        </p:nvCxnSpPr>
        <p:spPr bwMode="auto">
          <a:xfrm>
            <a:off x="8907181" y="3968788"/>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153" name="TextBox 152">
            <a:extLst>
              <a:ext uri="{FF2B5EF4-FFF2-40B4-BE49-F238E27FC236}">
                <a16:creationId xmlns:a16="http://schemas.microsoft.com/office/drawing/2014/main" id="{DBBED699-D1E0-5BA4-C615-F0291B44767F}"/>
              </a:ext>
            </a:extLst>
          </p:cNvPr>
          <p:cNvSpPr txBox="1"/>
          <p:nvPr/>
        </p:nvSpPr>
        <p:spPr bwMode="auto">
          <a:xfrm>
            <a:off x="9074432" y="3595898"/>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sp>
        <p:nvSpPr>
          <p:cNvPr id="154" name="TextBox 153">
            <a:extLst>
              <a:ext uri="{FF2B5EF4-FFF2-40B4-BE49-F238E27FC236}">
                <a16:creationId xmlns:a16="http://schemas.microsoft.com/office/drawing/2014/main" id="{7AFF3DCD-E868-240D-A2F6-D144E081717D}"/>
              </a:ext>
            </a:extLst>
          </p:cNvPr>
          <p:cNvSpPr txBox="1"/>
          <p:nvPr/>
        </p:nvSpPr>
        <p:spPr bwMode="auto">
          <a:xfrm>
            <a:off x="1515778" y="5771161"/>
            <a:ext cx="44022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576263" algn="l"/>
                <a:tab pos="1258888" algn="l"/>
                <a:tab pos="1801813" algn="l"/>
                <a:tab pos="2392363" algn="l"/>
                <a:tab pos="3017838" algn="l"/>
                <a:tab pos="3581400" algn="l"/>
              </a:tabLst>
            </a:pPr>
            <a:r>
              <a:rPr lang="en-US" sz="1400" b="0" dirty="0">
                <a:solidFill>
                  <a:schemeClr val="bg1"/>
                </a:solidFill>
                <a:latin typeface="Calibri" panose="020F0502020204030204" pitchFamily="34" charset="0"/>
              </a:rPr>
              <a:t>71(6)	14(6)	2(6)	1(7)	0(7)	0(7)	0(7)</a:t>
            </a:r>
          </a:p>
          <a:p>
            <a:pPr>
              <a:lnSpc>
                <a:spcPct val="100000"/>
              </a:lnSpc>
              <a:spcAft>
                <a:spcPct val="0"/>
              </a:spcAft>
              <a:buClrTx/>
              <a:buFontTx/>
              <a:buNone/>
              <a:tabLst>
                <a:tab pos="576263" algn="l"/>
                <a:tab pos="1258888" algn="l"/>
                <a:tab pos="1801813" algn="l"/>
                <a:tab pos="2392363" algn="l"/>
                <a:tab pos="3017838" algn="l"/>
                <a:tab pos="3581400" algn="l"/>
              </a:tabLst>
            </a:pPr>
            <a:r>
              <a:rPr lang="en-US" sz="1400" b="0" dirty="0">
                <a:solidFill>
                  <a:schemeClr val="bg1"/>
                </a:solidFill>
                <a:latin typeface="Calibri" panose="020F0502020204030204" pitchFamily="34" charset="0"/>
              </a:rPr>
              <a:t>69(6)	29(10)	11(13)	4(14)	2(15)	0(15)	0(15)</a:t>
            </a:r>
          </a:p>
        </p:txBody>
      </p:sp>
      <p:sp>
        <p:nvSpPr>
          <p:cNvPr id="155" name="TextBox 154">
            <a:extLst>
              <a:ext uri="{FF2B5EF4-FFF2-40B4-BE49-F238E27FC236}">
                <a16:creationId xmlns:a16="http://schemas.microsoft.com/office/drawing/2014/main" id="{81B6FB57-81C5-7141-2EFB-AE4428987A60}"/>
              </a:ext>
            </a:extLst>
          </p:cNvPr>
          <p:cNvSpPr txBox="1"/>
          <p:nvPr/>
        </p:nvSpPr>
        <p:spPr bwMode="auto">
          <a:xfrm>
            <a:off x="6581292" y="5771160"/>
            <a:ext cx="47073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649288" algn="l"/>
                <a:tab pos="1308100" algn="l"/>
                <a:tab pos="1957388" algn="l"/>
                <a:tab pos="2687638" algn="l"/>
                <a:tab pos="3252788" algn="l"/>
                <a:tab pos="3929063" algn="l"/>
              </a:tabLst>
            </a:pPr>
            <a:r>
              <a:rPr lang="en-US" sz="1400" b="0" dirty="0">
                <a:solidFill>
                  <a:schemeClr val="bg1"/>
                </a:solidFill>
                <a:latin typeface="Calibri" panose="020F0502020204030204" pitchFamily="34" charset="0"/>
              </a:rPr>
              <a:t>71(5)	55(6)	30(6)	21(8)	6(8)	5(11)	1(12)</a:t>
            </a:r>
          </a:p>
          <a:p>
            <a:pPr>
              <a:lnSpc>
                <a:spcPct val="100000"/>
              </a:lnSpc>
              <a:spcAft>
                <a:spcPct val="0"/>
              </a:spcAft>
              <a:buClrTx/>
              <a:buFontTx/>
              <a:buNone/>
              <a:tabLst>
                <a:tab pos="649288" algn="l"/>
                <a:tab pos="1308100" algn="l"/>
                <a:tab pos="1957388" algn="l"/>
                <a:tab pos="2624138" algn="l"/>
                <a:tab pos="3252788" algn="l"/>
                <a:tab pos="3929063" algn="l"/>
              </a:tabLst>
            </a:pPr>
            <a:r>
              <a:rPr lang="en-US" sz="1400" b="0" dirty="0">
                <a:solidFill>
                  <a:schemeClr val="bg1"/>
                </a:solidFill>
                <a:latin typeface="Calibri" panose="020F0502020204030204" pitchFamily="34" charset="0"/>
              </a:rPr>
              <a:t>69(1)	57(4)	39(6)	25(9)	15(14)	6(19)	1(20)</a:t>
            </a:r>
          </a:p>
        </p:txBody>
      </p:sp>
    </p:spTree>
    <p:extLst>
      <p:ext uri="{BB962C8B-B14F-4D97-AF65-F5344CB8AC3E}">
        <p14:creationId xmlns:p14="http://schemas.microsoft.com/office/powerpoint/2010/main" val="742588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530065" y="238204"/>
            <a:ext cx="11582241" cy="702114"/>
          </a:xfrm>
        </p:spPr>
        <p:txBody>
          <a:bodyPr/>
          <a:lstStyle/>
          <a:p>
            <a:r>
              <a:rPr lang="en-US" dirty="0"/>
              <a:t>FAKTION: PFS in Pathway-Altered vs Nonaltered Subgroups</a:t>
            </a:r>
            <a:endParaRPr lang="en-US" altLang="en-US" dirty="0"/>
          </a:p>
        </p:txBody>
      </p:sp>
      <p:sp>
        <p:nvSpPr>
          <p:cNvPr id="8" name="Text Box 15">
            <a:extLst>
              <a:ext uri="{FF2B5EF4-FFF2-40B4-BE49-F238E27FC236}">
                <a16:creationId xmlns:a16="http://schemas.microsoft.com/office/drawing/2014/main" id="{3FA8344D-8EEC-F339-A0CD-760A4BD5518E}"/>
              </a:ext>
            </a:extLst>
          </p:cNvPr>
          <p:cNvSpPr txBox="1">
            <a:spLocks noChangeArrowheads="1"/>
          </p:cNvSpPr>
          <p:nvPr/>
        </p:nvSpPr>
        <p:spPr bwMode="auto">
          <a:xfrm>
            <a:off x="422223"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Howell. Lancet Oncol. 2022;23:851.</a:t>
            </a:r>
            <a:endParaRPr lang="en-US" altLang="en-US" sz="1200" b="0" dirty="0">
              <a:solidFill>
                <a:schemeClr val="bg2"/>
              </a:solidFill>
              <a:latin typeface="Calibri" panose="020F0502020204030204" pitchFamily="34" charset="0"/>
            </a:endParaRPr>
          </a:p>
        </p:txBody>
      </p:sp>
      <p:graphicFrame>
        <p:nvGraphicFramePr>
          <p:cNvPr id="26" name="Group 3">
            <a:extLst>
              <a:ext uri="{FF2B5EF4-FFF2-40B4-BE49-F238E27FC236}">
                <a16:creationId xmlns:a16="http://schemas.microsoft.com/office/drawing/2014/main" id="{AF724E9B-0838-6745-ECB6-521BE1D1014A}"/>
              </a:ext>
            </a:extLst>
          </p:cNvPr>
          <p:cNvGraphicFramePr>
            <a:graphicFrameLocks/>
          </p:cNvGraphicFramePr>
          <p:nvPr>
            <p:extLst>
              <p:ext uri="{D42A27DB-BD31-4B8C-83A1-F6EECF244321}">
                <p14:modId xmlns:p14="http://schemas.microsoft.com/office/powerpoint/2010/main" val="1068203627"/>
              </p:ext>
            </p:extLst>
          </p:nvPr>
        </p:nvGraphicFramePr>
        <p:xfrm>
          <a:off x="2256834" y="1056344"/>
          <a:ext cx="4018126" cy="2103200"/>
        </p:xfrm>
        <a:graphic>
          <a:graphicData uri="http://schemas.openxmlformats.org/drawingml/2006/table">
            <a:tbl>
              <a:tblPr/>
              <a:tblGrid>
                <a:gridCol w="1548830">
                  <a:extLst>
                    <a:ext uri="{9D8B030D-6E8A-4147-A177-3AD203B41FA5}">
                      <a16:colId xmlns:a16="http://schemas.microsoft.com/office/drawing/2014/main" val="20000"/>
                    </a:ext>
                  </a:extLst>
                </a:gridCol>
                <a:gridCol w="1234648">
                  <a:extLst>
                    <a:ext uri="{9D8B030D-6E8A-4147-A177-3AD203B41FA5}">
                      <a16:colId xmlns:a16="http://schemas.microsoft.com/office/drawing/2014/main" val="20001"/>
                    </a:ext>
                  </a:extLst>
                </a:gridCol>
                <a:gridCol w="1234648">
                  <a:extLst>
                    <a:ext uri="{9D8B030D-6E8A-4147-A177-3AD203B41FA5}">
                      <a16:colId xmlns:a16="http://schemas.microsoft.com/office/drawing/2014/main" val="20002"/>
                    </a:ext>
                  </a:extLst>
                </a:gridCol>
              </a:tblGrid>
              <a:tr h="26028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Altered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48155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439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(6.6-18.8)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4.6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(2.8-7.9)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0638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0.44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(0.26-0.72)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638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.0014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bl>
          </a:graphicData>
        </a:graphic>
      </p:graphicFrame>
      <p:graphicFrame>
        <p:nvGraphicFramePr>
          <p:cNvPr id="27" name="Group 3">
            <a:extLst>
              <a:ext uri="{FF2B5EF4-FFF2-40B4-BE49-F238E27FC236}">
                <a16:creationId xmlns:a16="http://schemas.microsoft.com/office/drawing/2014/main" id="{D52D02B7-BCD0-59B7-5FB7-850B0C16F2F6}"/>
              </a:ext>
            </a:extLst>
          </p:cNvPr>
          <p:cNvGraphicFramePr>
            <a:graphicFrameLocks/>
          </p:cNvGraphicFramePr>
          <p:nvPr>
            <p:extLst>
              <p:ext uri="{D42A27DB-BD31-4B8C-83A1-F6EECF244321}">
                <p14:modId xmlns:p14="http://schemas.microsoft.com/office/powerpoint/2010/main" val="2434173597"/>
              </p:ext>
            </p:extLst>
          </p:nvPr>
        </p:nvGraphicFramePr>
        <p:xfrm>
          <a:off x="7136955" y="1068724"/>
          <a:ext cx="4018125" cy="2286080"/>
        </p:xfrm>
        <a:graphic>
          <a:graphicData uri="http://schemas.openxmlformats.org/drawingml/2006/table">
            <a:tbl>
              <a:tblPr/>
              <a:tblGrid>
                <a:gridCol w="1548829">
                  <a:extLst>
                    <a:ext uri="{9D8B030D-6E8A-4147-A177-3AD203B41FA5}">
                      <a16:colId xmlns:a16="http://schemas.microsoft.com/office/drawing/2014/main" val="20000"/>
                    </a:ext>
                  </a:extLst>
                </a:gridCol>
                <a:gridCol w="1234648">
                  <a:extLst>
                    <a:ext uri="{9D8B030D-6E8A-4147-A177-3AD203B41FA5}">
                      <a16:colId xmlns:a16="http://schemas.microsoft.com/office/drawing/2014/main" val="4178636941"/>
                    </a:ext>
                  </a:extLst>
                </a:gridCol>
                <a:gridCol w="1234648">
                  <a:extLst>
                    <a:ext uri="{9D8B030D-6E8A-4147-A177-3AD203B41FA5}">
                      <a16:colId xmlns:a16="http://schemas.microsoft.com/office/drawing/2014/main" val="1159649909"/>
                    </a:ext>
                  </a:extLst>
                </a:gridCol>
              </a:tblGrid>
              <a:tr h="41745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Nonaltered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584437">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174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7.7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(3.1-13.2)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4.9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(3.2-10.5)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504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0.70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(0.40-1.25)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504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bl>
          </a:graphicData>
        </a:graphic>
      </p:graphicFrame>
      <p:sp>
        <p:nvSpPr>
          <p:cNvPr id="2" name="TextBox 1">
            <a:extLst>
              <a:ext uri="{FF2B5EF4-FFF2-40B4-BE49-F238E27FC236}">
                <a16:creationId xmlns:a16="http://schemas.microsoft.com/office/drawing/2014/main" id="{7FDDC944-E93B-82B1-EB0A-B1B0C0FFA7F2}"/>
              </a:ext>
            </a:extLst>
          </p:cNvPr>
          <p:cNvSpPr txBox="1"/>
          <p:nvPr/>
        </p:nvSpPr>
        <p:spPr bwMode="auto">
          <a:xfrm rot="16200000">
            <a:off x="-274904" y="3597299"/>
            <a:ext cx="30495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PFS (%)</a:t>
            </a:r>
          </a:p>
        </p:txBody>
      </p:sp>
      <p:sp>
        <p:nvSpPr>
          <p:cNvPr id="13" name="TextBox 12">
            <a:extLst>
              <a:ext uri="{FF2B5EF4-FFF2-40B4-BE49-F238E27FC236}">
                <a16:creationId xmlns:a16="http://schemas.microsoft.com/office/drawing/2014/main" id="{B0AF54A7-AC68-1B52-EC1C-2D1C483B94DD}"/>
              </a:ext>
            </a:extLst>
          </p:cNvPr>
          <p:cNvSpPr txBox="1"/>
          <p:nvPr/>
        </p:nvSpPr>
        <p:spPr bwMode="auto">
          <a:xfrm>
            <a:off x="2139472" y="5402156"/>
            <a:ext cx="3617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sp>
        <p:nvSpPr>
          <p:cNvPr id="14" name="TextBox 13">
            <a:extLst>
              <a:ext uri="{FF2B5EF4-FFF2-40B4-BE49-F238E27FC236}">
                <a16:creationId xmlns:a16="http://schemas.microsoft.com/office/drawing/2014/main" id="{744FAD46-3893-A4C7-24E1-EBA24E003B8B}"/>
              </a:ext>
            </a:extLst>
          </p:cNvPr>
          <p:cNvSpPr txBox="1"/>
          <p:nvPr/>
        </p:nvSpPr>
        <p:spPr bwMode="auto">
          <a:xfrm>
            <a:off x="7116871" y="5402156"/>
            <a:ext cx="3617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grpSp>
        <p:nvGrpSpPr>
          <p:cNvPr id="6" name="Group 5">
            <a:extLst>
              <a:ext uri="{FF2B5EF4-FFF2-40B4-BE49-F238E27FC236}">
                <a16:creationId xmlns:a16="http://schemas.microsoft.com/office/drawing/2014/main" id="{9D24563B-38F7-AA58-4608-BBD412D41607}"/>
              </a:ext>
            </a:extLst>
          </p:cNvPr>
          <p:cNvGrpSpPr/>
          <p:nvPr/>
        </p:nvGrpSpPr>
        <p:grpSpPr>
          <a:xfrm>
            <a:off x="1787625" y="2586333"/>
            <a:ext cx="86140" cy="2604053"/>
            <a:chOff x="2442819" y="2405270"/>
            <a:chExt cx="183321" cy="2604053"/>
          </a:xfrm>
        </p:grpSpPr>
        <p:cxnSp>
          <p:nvCxnSpPr>
            <p:cNvPr id="5" name="Straight Connector 4">
              <a:extLst>
                <a:ext uri="{FF2B5EF4-FFF2-40B4-BE49-F238E27FC236}">
                  <a16:creationId xmlns:a16="http://schemas.microsoft.com/office/drawing/2014/main" id="{F1E5B6BE-C86B-9C06-9F49-042BE4E17AA6}"/>
                </a:ext>
              </a:extLst>
            </p:cNvPr>
            <p:cNvCxnSpPr/>
            <p:nvPr/>
          </p:nvCxnSpPr>
          <p:spPr bwMode="auto">
            <a:xfrm>
              <a:off x="2442819" y="2405270"/>
              <a:ext cx="18332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3A9DF7B-EF7A-341F-FB8E-A9859311B2BA}"/>
                </a:ext>
              </a:extLst>
            </p:cNvPr>
            <p:cNvCxnSpPr/>
            <p:nvPr/>
          </p:nvCxnSpPr>
          <p:spPr bwMode="auto">
            <a:xfrm>
              <a:off x="2442819" y="2926081"/>
              <a:ext cx="183321"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741E6F1-688B-17EF-E45A-25E76F8CD149}"/>
                </a:ext>
              </a:extLst>
            </p:cNvPr>
            <p:cNvCxnSpPr/>
            <p:nvPr/>
          </p:nvCxnSpPr>
          <p:spPr bwMode="auto">
            <a:xfrm>
              <a:off x="2442819" y="3446892"/>
              <a:ext cx="183321"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A46CC9F8-2AEB-C92B-1EBC-86E1D3636C72}"/>
                </a:ext>
              </a:extLst>
            </p:cNvPr>
            <p:cNvCxnSpPr/>
            <p:nvPr/>
          </p:nvCxnSpPr>
          <p:spPr bwMode="auto">
            <a:xfrm>
              <a:off x="2442819" y="3967703"/>
              <a:ext cx="183321"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5B1F529-555D-77C0-E750-84D59312550D}"/>
                </a:ext>
              </a:extLst>
            </p:cNvPr>
            <p:cNvCxnSpPr/>
            <p:nvPr/>
          </p:nvCxnSpPr>
          <p:spPr bwMode="auto">
            <a:xfrm>
              <a:off x="2442819" y="4488514"/>
              <a:ext cx="183321"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3D9AFD1-8964-D846-1AC9-89034A71ACEF}"/>
                </a:ext>
              </a:extLst>
            </p:cNvPr>
            <p:cNvCxnSpPr/>
            <p:nvPr/>
          </p:nvCxnSpPr>
          <p:spPr bwMode="auto">
            <a:xfrm>
              <a:off x="2442819" y="5009323"/>
              <a:ext cx="183321"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 name="Group 9">
            <a:extLst>
              <a:ext uri="{FF2B5EF4-FFF2-40B4-BE49-F238E27FC236}">
                <a16:creationId xmlns:a16="http://schemas.microsoft.com/office/drawing/2014/main" id="{DE728CFC-35A9-DF80-5437-C0B6B3B91804}"/>
              </a:ext>
            </a:extLst>
          </p:cNvPr>
          <p:cNvGrpSpPr/>
          <p:nvPr/>
        </p:nvGrpSpPr>
        <p:grpSpPr>
          <a:xfrm>
            <a:off x="1864929" y="5194801"/>
            <a:ext cx="4156766" cy="81723"/>
            <a:chOff x="2617304" y="5013738"/>
            <a:chExt cx="4156766" cy="289340"/>
          </a:xfrm>
        </p:grpSpPr>
        <p:cxnSp>
          <p:nvCxnSpPr>
            <p:cNvPr id="9" name="Straight Connector 8">
              <a:extLst>
                <a:ext uri="{FF2B5EF4-FFF2-40B4-BE49-F238E27FC236}">
                  <a16:creationId xmlns:a16="http://schemas.microsoft.com/office/drawing/2014/main" id="{DE679D23-5EA0-8FC5-55A7-FF1BA81790B9}"/>
                </a:ext>
              </a:extLst>
            </p:cNvPr>
            <p:cNvCxnSpPr/>
            <p:nvPr/>
          </p:nvCxnSpPr>
          <p:spPr bwMode="auto">
            <a:xfrm>
              <a:off x="2617304"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84B31BB-0835-4C33-E0D3-54B1844DA86F}"/>
                </a:ext>
              </a:extLst>
            </p:cNvPr>
            <p:cNvCxnSpPr/>
            <p:nvPr/>
          </p:nvCxnSpPr>
          <p:spPr bwMode="auto">
            <a:xfrm>
              <a:off x="3310098"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BD8648F2-1FC9-F716-4B21-DB517981D92F}"/>
                </a:ext>
              </a:extLst>
            </p:cNvPr>
            <p:cNvCxnSpPr/>
            <p:nvPr/>
          </p:nvCxnSpPr>
          <p:spPr bwMode="auto">
            <a:xfrm>
              <a:off x="4002892"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2F87F47F-A6A7-69D5-F591-98A111C77D57}"/>
                </a:ext>
              </a:extLst>
            </p:cNvPr>
            <p:cNvCxnSpPr/>
            <p:nvPr/>
          </p:nvCxnSpPr>
          <p:spPr bwMode="auto">
            <a:xfrm>
              <a:off x="4695686"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CFC3EEF8-6B07-1343-1462-65B4504168E0}"/>
                </a:ext>
              </a:extLst>
            </p:cNvPr>
            <p:cNvCxnSpPr/>
            <p:nvPr/>
          </p:nvCxnSpPr>
          <p:spPr bwMode="auto">
            <a:xfrm>
              <a:off x="5388480"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01C5638-4D53-9096-0116-5CC150363A91}"/>
                </a:ext>
              </a:extLst>
            </p:cNvPr>
            <p:cNvCxnSpPr/>
            <p:nvPr/>
          </p:nvCxnSpPr>
          <p:spPr bwMode="auto">
            <a:xfrm>
              <a:off x="6081274" y="5013738"/>
              <a:ext cx="0" cy="28934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518B766-A9E9-02E6-2DCB-CE380F2BE7A6}"/>
                </a:ext>
              </a:extLst>
            </p:cNvPr>
            <p:cNvCxnSpPr/>
            <p:nvPr/>
          </p:nvCxnSpPr>
          <p:spPr bwMode="auto">
            <a:xfrm>
              <a:off x="6774070" y="5013738"/>
              <a:ext cx="0" cy="289340"/>
            </a:xfrm>
            <a:prstGeom prst="line">
              <a:avLst/>
            </a:prstGeom>
            <a:noFill/>
            <a:ln w="28575" cap="flat" cmpd="sng" algn="ctr">
              <a:solidFill>
                <a:schemeClr val="bg1"/>
              </a:solidFill>
              <a:prstDash val="solid"/>
              <a:round/>
              <a:headEnd type="none" w="med" len="med"/>
              <a:tailEnd type="none" w="med" len="med"/>
            </a:ln>
            <a:effectLst/>
          </p:spPr>
        </p:cxnSp>
      </p:grpSp>
      <p:sp>
        <p:nvSpPr>
          <p:cNvPr id="11" name="TextBox 10">
            <a:extLst>
              <a:ext uri="{FF2B5EF4-FFF2-40B4-BE49-F238E27FC236}">
                <a16:creationId xmlns:a16="http://schemas.microsoft.com/office/drawing/2014/main" id="{7F4955FE-6CFD-CFDE-C5D7-07069E28929F}"/>
              </a:ext>
            </a:extLst>
          </p:cNvPr>
          <p:cNvSpPr txBox="1"/>
          <p:nvPr/>
        </p:nvSpPr>
        <p:spPr bwMode="auto">
          <a:xfrm>
            <a:off x="1723575" y="5188175"/>
            <a:ext cx="2451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7" name="TextBox 36">
            <a:extLst>
              <a:ext uri="{FF2B5EF4-FFF2-40B4-BE49-F238E27FC236}">
                <a16:creationId xmlns:a16="http://schemas.microsoft.com/office/drawing/2014/main" id="{71ADBA27-DE3D-3E6A-5583-D65103C3B12E}"/>
              </a:ext>
            </a:extLst>
          </p:cNvPr>
          <p:cNvSpPr txBox="1"/>
          <p:nvPr/>
        </p:nvSpPr>
        <p:spPr bwMode="auto">
          <a:xfrm>
            <a:off x="2370721"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38" name="TextBox 37">
            <a:extLst>
              <a:ext uri="{FF2B5EF4-FFF2-40B4-BE49-F238E27FC236}">
                <a16:creationId xmlns:a16="http://schemas.microsoft.com/office/drawing/2014/main" id="{655ADB5C-FE2A-637C-6B57-5D471EB71569}"/>
              </a:ext>
            </a:extLst>
          </p:cNvPr>
          <p:cNvSpPr txBox="1"/>
          <p:nvPr/>
        </p:nvSpPr>
        <p:spPr bwMode="auto">
          <a:xfrm>
            <a:off x="3059834"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39" name="TextBox 38">
            <a:extLst>
              <a:ext uri="{FF2B5EF4-FFF2-40B4-BE49-F238E27FC236}">
                <a16:creationId xmlns:a16="http://schemas.microsoft.com/office/drawing/2014/main" id="{24CD224F-A631-4AD0-0554-02CFEF0153CB}"/>
              </a:ext>
            </a:extLst>
          </p:cNvPr>
          <p:cNvSpPr txBox="1"/>
          <p:nvPr/>
        </p:nvSpPr>
        <p:spPr bwMode="auto">
          <a:xfrm>
            <a:off x="3748948"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40" name="TextBox 39">
            <a:extLst>
              <a:ext uri="{FF2B5EF4-FFF2-40B4-BE49-F238E27FC236}">
                <a16:creationId xmlns:a16="http://schemas.microsoft.com/office/drawing/2014/main" id="{4E3A9DB3-EE59-C56F-62A5-C0989A93935F}"/>
              </a:ext>
            </a:extLst>
          </p:cNvPr>
          <p:cNvSpPr txBox="1"/>
          <p:nvPr/>
        </p:nvSpPr>
        <p:spPr bwMode="auto">
          <a:xfrm>
            <a:off x="4449104"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41" name="TextBox 40">
            <a:extLst>
              <a:ext uri="{FF2B5EF4-FFF2-40B4-BE49-F238E27FC236}">
                <a16:creationId xmlns:a16="http://schemas.microsoft.com/office/drawing/2014/main" id="{10F9A2B1-5F8A-AC6D-9470-4E5FC3CFA727}"/>
              </a:ext>
            </a:extLst>
          </p:cNvPr>
          <p:cNvSpPr txBox="1"/>
          <p:nvPr/>
        </p:nvSpPr>
        <p:spPr bwMode="auto">
          <a:xfrm>
            <a:off x="5127174"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2" name="TextBox 41">
            <a:extLst>
              <a:ext uri="{FF2B5EF4-FFF2-40B4-BE49-F238E27FC236}">
                <a16:creationId xmlns:a16="http://schemas.microsoft.com/office/drawing/2014/main" id="{1490AA63-39B8-B81C-BDA7-BCB39B07F1E4}"/>
              </a:ext>
            </a:extLst>
          </p:cNvPr>
          <p:cNvSpPr txBox="1"/>
          <p:nvPr/>
        </p:nvSpPr>
        <p:spPr bwMode="auto">
          <a:xfrm>
            <a:off x="5833956" y="5188175"/>
            <a:ext cx="430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43" name="TextBox 42">
            <a:extLst>
              <a:ext uri="{FF2B5EF4-FFF2-40B4-BE49-F238E27FC236}">
                <a16:creationId xmlns:a16="http://schemas.microsoft.com/office/drawing/2014/main" id="{A29F0D59-7A10-8D58-00B0-1FA03B6027E0}"/>
              </a:ext>
            </a:extLst>
          </p:cNvPr>
          <p:cNvSpPr txBox="1"/>
          <p:nvPr/>
        </p:nvSpPr>
        <p:spPr bwMode="auto">
          <a:xfrm>
            <a:off x="1568967" y="5022523"/>
            <a:ext cx="2451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4" name="TextBox 43">
            <a:extLst>
              <a:ext uri="{FF2B5EF4-FFF2-40B4-BE49-F238E27FC236}">
                <a16:creationId xmlns:a16="http://schemas.microsoft.com/office/drawing/2014/main" id="{1EC1BE8A-7AE4-DF69-6C4F-D1173D6FE483}"/>
              </a:ext>
            </a:extLst>
          </p:cNvPr>
          <p:cNvSpPr txBox="1"/>
          <p:nvPr/>
        </p:nvSpPr>
        <p:spPr bwMode="auto">
          <a:xfrm>
            <a:off x="1469573" y="4496854"/>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5" name="TextBox 44">
            <a:extLst>
              <a:ext uri="{FF2B5EF4-FFF2-40B4-BE49-F238E27FC236}">
                <a16:creationId xmlns:a16="http://schemas.microsoft.com/office/drawing/2014/main" id="{D5A5AED3-2B72-2481-F60D-AA34C748B00F}"/>
              </a:ext>
            </a:extLst>
          </p:cNvPr>
          <p:cNvSpPr txBox="1"/>
          <p:nvPr/>
        </p:nvSpPr>
        <p:spPr bwMode="auto">
          <a:xfrm>
            <a:off x="1469573" y="3973393"/>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6" name="TextBox 45">
            <a:extLst>
              <a:ext uri="{FF2B5EF4-FFF2-40B4-BE49-F238E27FC236}">
                <a16:creationId xmlns:a16="http://schemas.microsoft.com/office/drawing/2014/main" id="{AF94BE9E-2598-B95B-D990-9E1E61985945}"/>
              </a:ext>
            </a:extLst>
          </p:cNvPr>
          <p:cNvSpPr txBox="1"/>
          <p:nvPr/>
        </p:nvSpPr>
        <p:spPr bwMode="auto">
          <a:xfrm>
            <a:off x="1469573" y="3458767"/>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58" name="Freeform: Shape 57">
            <a:extLst>
              <a:ext uri="{FF2B5EF4-FFF2-40B4-BE49-F238E27FC236}">
                <a16:creationId xmlns:a16="http://schemas.microsoft.com/office/drawing/2014/main" id="{1DA219A2-D5B1-FE87-AF2B-16C413FA9745}"/>
              </a:ext>
            </a:extLst>
          </p:cNvPr>
          <p:cNvSpPr/>
          <p:nvPr/>
        </p:nvSpPr>
        <p:spPr bwMode="auto">
          <a:xfrm>
            <a:off x="1863276" y="2593714"/>
            <a:ext cx="2004854" cy="2583314"/>
          </a:xfrm>
          <a:custGeom>
            <a:avLst/>
            <a:gdLst>
              <a:gd name="connsiteX0" fmla="*/ 2004854 w 2004854"/>
              <a:gd name="connsiteY0" fmla="*/ 2583314 h 2583314"/>
              <a:gd name="connsiteX1" fmla="*/ 2004854 w 2004854"/>
              <a:gd name="connsiteY1" fmla="*/ 2520438 h 2583314"/>
              <a:gd name="connsiteX2" fmla="*/ 1239560 w 2004854"/>
              <a:gd name="connsiteY2" fmla="*/ 2520438 h 2583314"/>
              <a:gd name="connsiteX3" fmla="*/ 1239560 w 2004854"/>
              <a:gd name="connsiteY3" fmla="*/ 2374925 h 2583314"/>
              <a:gd name="connsiteX4" fmla="*/ 1192852 w 2004854"/>
              <a:gd name="connsiteY4" fmla="*/ 2374925 h 2583314"/>
              <a:gd name="connsiteX5" fmla="*/ 1192852 w 2004854"/>
              <a:gd name="connsiteY5" fmla="*/ 2297677 h 2583314"/>
              <a:gd name="connsiteX6" fmla="*/ 1085064 w 2004854"/>
              <a:gd name="connsiteY6" fmla="*/ 2297677 h 2583314"/>
              <a:gd name="connsiteX7" fmla="*/ 1085064 w 2004854"/>
              <a:gd name="connsiteY7" fmla="*/ 2224022 h 2583314"/>
              <a:gd name="connsiteX8" fmla="*/ 975480 w 2004854"/>
              <a:gd name="connsiteY8" fmla="*/ 2224022 h 2583314"/>
              <a:gd name="connsiteX9" fmla="*/ 975480 w 2004854"/>
              <a:gd name="connsiteY9" fmla="*/ 2162942 h 2583314"/>
              <a:gd name="connsiteX10" fmla="*/ 943143 w 2004854"/>
              <a:gd name="connsiteY10" fmla="*/ 2162942 h 2583314"/>
              <a:gd name="connsiteX11" fmla="*/ 943143 w 2004854"/>
              <a:gd name="connsiteY11" fmla="*/ 2082101 h 2583314"/>
              <a:gd name="connsiteX12" fmla="*/ 752718 w 2004854"/>
              <a:gd name="connsiteY12" fmla="*/ 2082101 h 2583314"/>
              <a:gd name="connsiteX13" fmla="*/ 752718 w 2004854"/>
              <a:gd name="connsiteY13" fmla="*/ 2015632 h 2583314"/>
              <a:gd name="connsiteX14" fmla="*/ 623373 w 2004854"/>
              <a:gd name="connsiteY14" fmla="*/ 2015632 h 2583314"/>
              <a:gd name="connsiteX15" fmla="*/ 623373 w 2004854"/>
              <a:gd name="connsiteY15" fmla="*/ 1938384 h 2583314"/>
              <a:gd name="connsiteX16" fmla="*/ 610798 w 2004854"/>
              <a:gd name="connsiteY16" fmla="*/ 1938384 h 2583314"/>
              <a:gd name="connsiteX17" fmla="*/ 610798 w 2004854"/>
              <a:gd name="connsiteY17" fmla="*/ 1861136 h 2583314"/>
              <a:gd name="connsiteX18" fmla="*/ 585647 w 2004854"/>
              <a:gd name="connsiteY18" fmla="*/ 1861136 h 2583314"/>
              <a:gd name="connsiteX19" fmla="*/ 585647 w 2004854"/>
              <a:gd name="connsiteY19" fmla="*/ 1791074 h 2583314"/>
              <a:gd name="connsiteX20" fmla="*/ 494028 w 2004854"/>
              <a:gd name="connsiteY20" fmla="*/ 1791074 h 2583314"/>
              <a:gd name="connsiteX21" fmla="*/ 494028 w 2004854"/>
              <a:gd name="connsiteY21" fmla="*/ 1721012 h 2583314"/>
              <a:gd name="connsiteX22" fmla="*/ 458098 w 2004854"/>
              <a:gd name="connsiteY22" fmla="*/ 1721012 h 2583314"/>
              <a:gd name="connsiteX23" fmla="*/ 458098 w 2004854"/>
              <a:gd name="connsiteY23" fmla="*/ 1638375 h 2583314"/>
              <a:gd name="connsiteX24" fmla="*/ 440134 w 2004854"/>
              <a:gd name="connsiteY24" fmla="*/ 1638375 h 2583314"/>
              <a:gd name="connsiteX25" fmla="*/ 440134 w 2004854"/>
              <a:gd name="connsiteY25" fmla="*/ 1509029 h 2583314"/>
              <a:gd name="connsiteX26" fmla="*/ 316178 w 2004854"/>
              <a:gd name="connsiteY26" fmla="*/ 1509029 h 2583314"/>
              <a:gd name="connsiteX27" fmla="*/ 316178 w 2004854"/>
              <a:gd name="connsiteY27" fmla="*/ 1424595 h 2583314"/>
              <a:gd name="connsiteX28" fmla="*/ 273063 w 2004854"/>
              <a:gd name="connsiteY28" fmla="*/ 1424595 h 2583314"/>
              <a:gd name="connsiteX29" fmla="*/ 273063 w 2004854"/>
              <a:gd name="connsiteY29" fmla="*/ 1349144 h 2583314"/>
              <a:gd name="connsiteX30" fmla="*/ 255098 w 2004854"/>
              <a:gd name="connsiteY30" fmla="*/ 1349144 h 2583314"/>
              <a:gd name="connsiteX31" fmla="*/ 255098 w 2004854"/>
              <a:gd name="connsiteY31" fmla="*/ 1277285 h 2583314"/>
              <a:gd name="connsiteX32" fmla="*/ 172461 w 2004854"/>
              <a:gd name="connsiteY32" fmla="*/ 1277285 h 2583314"/>
              <a:gd name="connsiteX33" fmla="*/ 172461 w 2004854"/>
              <a:gd name="connsiteY33" fmla="*/ 847931 h 2583314"/>
              <a:gd name="connsiteX34" fmla="*/ 158089 w 2004854"/>
              <a:gd name="connsiteY34" fmla="*/ 847931 h 2583314"/>
              <a:gd name="connsiteX35" fmla="*/ 158089 w 2004854"/>
              <a:gd name="connsiteY35" fmla="*/ 770683 h 2583314"/>
              <a:gd name="connsiteX36" fmla="*/ 120363 w 2004854"/>
              <a:gd name="connsiteY36" fmla="*/ 770683 h 2583314"/>
              <a:gd name="connsiteX37" fmla="*/ 120363 w 2004854"/>
              <a:gd name="connsiteY37" fmla="*/ 619780 h 2583314"/>
              <a:gd name="connsiteX38" fmla="*/ 97009 w 2004854"/>
              <a:gd name="connsiteY38" fmla="*/ 619780 h 2583314"/>
              <a:gd name="connsiteX39" fmla="*/ 97009 w 2004854"/>
              <a:gd name="connsiteY39" fmla="*/ 542532 h 2583314"/>
              <a:gd name="connsiteX40" fmla="*/ 66469 w 2004854"/>
              <a:gd name="connsiteY40" fmla="*/ 542532 h 2583314"/>
              <a:gd name="connsiteX41" fmla="*/ 66469 w 2004854"/>
              <a:gd name="connsiteY41" fmla="*/ 0 h 2583314"/>
              <a:gd name="connsiteX42" fmla="*/ 0 w 2004854"/>
              <a:gd name="connsiteY42" fmla="*/ 0 h 2583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004854" h="2583314">
                <a:moveTo>
                  <a:pt x="2004854" y="2583314"/>
                </a:moveTo>
                <a:lnTo>
                  <a:pt x="2004854" y="2520438"/>
                </a:lnTo>
                <a:lnTo>
                  <a:pt x="1239560" y="2520438"/>
                </a:lnTo>
                <a:lnTo>
                  <a:pt x="1239560" y="2374925"/>
                </a:lnTo>
                <a:lnTo>
                  <a:pt x="1192852" y="2374925"/>
                </a:lnTo>
                <a:lnTo>
                  <a:pt x="1192852" y="2297677"/>
                </a:lnTo>
                <a:lnTo>
                  <a:pt x="1085064" y="2297677"/>
                </a:lnTo>
                <a:lnTo>
                  <a:pt x="1085064" y="2224022"/>
                </a:lnTo>
                <a:lnTo>
                  <a:pt x="975480" y="2224022"/>
                </a:lnTo>
                <a:lnTo>
                  <a:pt x="975480" y="2162942"/>
                </a:lnTo>
                <a:lnTo>
                  <a:pt x="943143" y="2162942"/>
                </a:lnTo>
                <a:lnTo>
                  <a:pt x="943143" y="2082101"/>
                </a:lnTo>
                <a:lnTo>
                  <a:pt x="752718" y="2082101"/>
                </a:lnTo>
                <a:lnTo>
                  <a:pt x="752718" y="2015632"/>
                </a:lnTo>
                <a:lnTo>
                  <a:pt x="623373" y="2015632"/>
                </a:lnTo>
                <a:lnTo>
                  <a:pt x="623373" y="1938384"/>
                </a:lnTo>
                <a:lnTo>
                  <a:pt x="610798" y="1938384"/>
                </a:lnTo>
                <a:lnTo>
                  <a:pt x="610798" y="1861136"/>
                </a:lnTo>
                <a:lnTo>
                  <a:pt x="585647" y="1861136"/>
                </a:lnTo>
                <a:lnTo>
                  <a:pt x="585647" y="1791074"/>
                </a:lnTo>
                <a:lnTo>
                  <a:pt x="494028" y="1791074"/>
                </a:lnTo>
                <a:lnTo>
                  <a:pt x="494028" y="1721012"/>
                </a:lnTo>
                <a:lnTo>
                  <a:pt x="458098" y="1721012"/>
                </a:lnTo>
                <a:lnTo>
                  <a:pt x="458098" y="1638375"/>
                </a:lnTo>
                <a:lnTo>
                  <a:pt x="440134" y="1638375"/>
                </a:lnTo>
                <a:lnTo>
                  <a:pt x="440134" y="1509029"/>
                </a:lnTo>
                <a:lnTo>
                  <a:pt x="316178" y="1509029"/>
                </a:lnTo>
                <a:lnTo>
                  <a:pt x="316178" y="1424595"/>
                </a:lnTo>
                <a:lnTo>
                  <a:pt x="273063" y="1424595"/>
                </a:lnTo>
                <a:lnTo>
                  <a:pt x="273063" y="1349144"/>
                </a:lnTo>
                <a:lnTo>
                  <a:pt x="255098" y="1349144"/>
                </a:lnTo>
                <a:lnTo>
                  <a:pt x="255098" y="1277285"/>
                </a:lnTo>
                <a:lnTo>
                  <a:pt x="172461" y="1277285"/>
                </a:lnTo>
                <a:lnTo>
                  <a:pt x="172461" y="847931"/>
                </a:lnTo>
                <a:lnTo>
                  <a:pt x="158089" y="847931"/>
                </a:lnTo>
                <a:lnTo>
                  <a:pt x="158089" y="770683"/>
                </a:lnTo>
                <a:lnTo>
                  <a:pt x="120363" y="770683"/>
                </a:lnTo>
                <a:lnTo>
                  <a:pt x="120363" y="619780"/>
                </a:lnTo>
                <a:lnTo>
                  <a:pt x="97009" y="619780"/>
                </a:lnTo>
                <a:lnTo>
                  <a:pt x="97009" y="542532"/>
                </a:lnTo>
                <a:lnTo>
                  <a:pt x="66469" y="542532"/>
                </a:lnTo>
                <a:lnTo>
                  <a:pt x="66469"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47" name="TextBox 46">
            <a:extLst>
              <a:ext uri="{FF2B5EF4-FFF2-40B4-BE49-F238E27FC236}">
                <a16:creationId xmlns:a16="http://schemas.microsoft.com/office/drawing/2014/main" id="{C2CDF449-473C-C692-421C-8DA980DCDCA4}"/>
              </a:ext>
            </a:extLst>
          </p:cNvPr>
          <p:cNvSpPr txBox="1"/>
          <p:nvPr/>
        </p:nvSpPr>
        <p:spPr bwMode="auto">
          <a:xfrm>
            <a:off x="1469573" y="2933097"/>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48" name="TextBox 47">
            <a:extLst>
              <a:ext uri="{FF2B5EF4-FFF2-40B4-BE49-F238E27FC236}">
                <a16:creationId xmlns:a16="http://schemas.microsoft.com/office/drawing/2014/main" id="{E7455D4E-18B1-673D-00EE-8AF35B09CDD7}"/>
              </a:ext>
            </a:extLst>
          </p:cNvPr>
          <p:cNvSpPr txBox="1"/>
          <p:nvPr/>
        </p:nvSpPr>
        <p:spPr bwMode="auto">
          <a:xfrm>
            <a:off x="1374599" y="2411845"/>
            <a:ext cx="545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12" name="Freeform: Shape 11">
            <a:extLst>
              <a:ext uri="{FF2B5EF4-FFF2-40B4-BE49-F238E27FC236}">
                <a16:creationId xmlns:a16="http://schemas.microsoft.com/office/drawing/2014/main" id="{4132E3DA-D812-6DCF-C44A-179678EB83DC}"/>
              </a:ext>
            </a:extLst>
          </p:cNvPr>
          <p:cNvSpPr/>
          <p:nvPr/>
        </p:nvSpPr>
        <p:spPr bwMode="auto">
          <a:xfrm>
            <a:off x="1873312" y="2593757"/>
            <a:ext cx="3316077" cy="2286000"/>
          </a:xfrm>
          <a:custGeom>
            <a:avLst/>
            <a:gdLst>
              <a:gd name="connsiteX0" fmla="*/ 3316077 w 3316077"/>
              <a:gd name="connsiteY0" fmla="*/ 2286000 h 2286000"/>
              <a:gd name="connsiteX1" fmla="*/ 2502665 w 3316077"/>
              <a:gd name="connsiteY1" fmla="*/ 2286000 h 2286000"/>
              <a:gd name="connsiteX2" fmla="*/ 2502665 w 3316077"/>
              <a:gd name="connsiteY2" fmla="*/ 2135436 h 2286000"/>
              <a:gd name="connsiteX3" fmla="*/ 1733320 w 3316077"/>
              <a:gd name="connsiteY3" fmla="*/ 2135436 h 2286000"/>
              <a:gd name="connsiteX4" fmla="*/ 1733320 w 3316077"/>
              <a:gd name="connsiteY4" fmla="*/ 2049137 h 2286000"/>
              <a:gd name="connsiteX5" fmla="*/ 1564395 w 3316077"/>
              <a:gd name="connsiteY5" fmla="*/ 2049137 h 2286000"/>
              <a:gd name="connsiteX6" fmla="*/ 1564395 w 3316077"/>
              <a:gd name="connsiteY6" fmla="*/ 1961002 h 2286000"/>
              <a:gd name="connsiteX7" fmla="*/ 1327532 w 3316077"/>
              <a:gd name="connsiteY7" fmla="*/ 1961002 h 2286000"/>
              <a:gd name="connsiteX8" fmla="*/ 1327532 w 3316077"/>
              <a:gd name="connsiteY8" fmla="*/ 1860014 h 2286000"/>
              <a:gd name="connsiteX9" fmla="*/ 1189821 w 3316077"/>
              <a:gd name="connsiteY9" fmla="*/ 1860014 h 2286000"/>
              <a:gd name="connsiteX10" fmla="*/ 1189821 w 3316077"/>
              <a:gd name="connsiteY10" fmla="*/ 1779224 h 2286000"/>
              <a:gd name="connsiteX11" fmla="*/ 1077817 w 3316077"/>
              <a:gd name="connsiteY11" fmla="*/ 1779224 h 2286000"/>
              <a:gd name="connsiteX12" fmla="*/ 1077817 w 3316077"/>
              <a:gd name="connsiteY12" fmla="*/ 1610299 h 2286000"/>
              <a:gd name="connsiteX13" fmla="*/ 785870 w 3316077"/>
              <a:gd name="connsiteY13" fmla="*/ 1610299 h 2286000"/>
              <a:gd name="connsiteX14" fmla="*/ 785870 w 3316077"/>
              <a:gd name="connsiteY14" fmla="*/ 1531345 h 2286000"/>
              <a:gd name="connsiteX15" fmla="*/ 767508 w 3316077"/>
              <a:gd name="connsiteY15" fmla="*/ 1531345 h 2286000"/>
              <a:gd name="connsiteX16" fmla="*/ 767508 w 3316077"/>
              <a:gd name="connsiteY16" fmla="*/ 1316516 h 2286000"/>
              <a:gd name="connsiteX17" fmla="*/ 736294 w 3316077"/>
              <a:gd name="connsiteY17" fmla="*/ 1316516 h 2286000"/>
              <a:gd name="connsiteX18" fmla="*/ 736294 w 3316077"/>
              <a:gd name="connsiteY18" fmla="*/ 1248578 h 2286000"/>
              <a:gd name="connsiteX19" fmla="*/ 609600 w 3316077"/>
              <a:gd name="connsiteY19" fmla="*/ 1248578 h 2286000"/>
              <a:gd name="connsiteX20" fmla="*/ 609600 w 3316077"/>
              <a:gd name="connsiteY20" fmla="*/ 1184313 h 2286000"/>
              <a:gd name="connsiteX21" fmla="*/ 543499 w 3316077"/>
              <a:gd name="connsiteY21" fmla="*/ 1184313 h 2286000"/>
              <a:gd name="connsiteX22" fmla="*/ 543499 w 3316077"/>
              <a:gd name="connsiteY22" fmla="*/ 1109031 h 2286000"/>
              <a:gd name="connsiteX23" fmla="*/ 481070 w 3316077"/>
              <a:gd name="connsiteY23" fmla="*/ 1109031 h 2286000"/>
              <a:gd name="connsiteX24" fmla="*/ 481070 w 3316077"/>
              <a:gd name="connsiteY24" fmla="*/ 1039258 h 2286000"/>
              <a:gd name="connsiteX25" fmla="*/ 438838 w 3316077"/>
              <a:gd name="connsiteY25" fmla="*/ 1039258 h 2286000"/>
              <a:gd name="connsiteX26" fmla="*/ 438838 w 3316077"/>
              <a:gd name="connsiteY26" fmla="*/ 894202 h 2286000"/>
              <a:gd name="connsiteX27" fmla="*/ 383754 w 3316077"/>
              <a:gd name="connsiteY27" fmla="*/ 894202 h 2286000"/>
              <a:gd name="connsiteX28" fmla="*/ 383754 w 3316077"/>
              <a:gd name="connsiteY28" fmla="*/ 824429 h 2286000"/>
              <a:gd name="connsiteX29" fmla="*/ 279094 w 3316077"/>
              <a:gd name="connsiteY29" fmla="*/ 824429 h 2286000"/>
              <a:gd name="connsiteX30" fmla="*/ 279094 w 3316077"/>
              <a:gd name="connsiteY30" fmla="*/ 475561 h 2286000"/>
              <a:gd name="connsiteX31" fmla="*/ 183614 w 3316077"/>
              <a:gd name="connsiteY31" fmla="*/ 475561 h 2286000"/>
              <a:gd name="connsiteX32" fmla="*/ 183614 w 3316077"/>
              <a:gd name="connsiteY32" fmla="*/ 403952 h 2286000"/>
              <a:gd name="connsiteX33" fmla="*/ 156072 w 3316077"/>
              <a:gd name="connsiteY33" fmla="*/ 403952 h 2286000"/>
              <a:gd name="connsiteX34" fmla="*/ 156072 w 3316077"/>
              <a:gd name="connsiteY34" fmla="*/ 326834 h 2286000"/>
              <a:gd name="connsiteX35" fmla="*/ 86299 w 3316077"/>
              <a:gd name="connsiteY35" fmla="*/ 326834 h 2286000"/>
              <a:gd name="connsiteX36" fmla="*/ 86299 w 3316077"/>
              <a:gd name="connsiteY36" fmla="*/ 247879 h 2286000"/>
              <a:gd name="connsiteX37" fmla="*/ 66101 w 3316077"/>
              <a:gd name="connsiteY37" fmla="*/ 247879 h 2286000"/>
              <a:gd name="connsiteX38" fmla="*/ 66101 w 3316077"/>
              <a:gd name="connsiteY38" fmla="*/ 58757 h 2286000"/>
              <a:gd name="connsiteX39" fmla="*/ 38559 w 3316077"/>
              <a:gd name="connsiteY39" fmla="*/ 58757 h 2286000"/>
              <a:gd name="connsiteX40" fmla="*/ 38559 w 3316077"/>
              <a:gd name="connsiteY40" fmla="*/ 0 h 2286000"/>
              <a:gd name="connsiteX41" fmla="*/ 0 w 3316077"/>
              <a:gd name="connsiteY41" fmla="*/ 0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16077" h="2286000">
                <a:moveTo>
                  <a:pt x="3316077" y="2286000"/>
                </a:moveTo>
                <a:lnTo>
                  <a:pt x="2502665" y="2286000"/>
                </a:lnTo>
                <a:lnTo>
                  <a:pt x="2502665" y="2135436"/>
                </a:lnTo>
                <a:lnTo>
                  <a:pt x="1733320" y="2135436"/>
                </a:lnTo>
                <a:lnTo>
                  <a:pt x="1733320" y="2049137"/>
                </a:lnTo>
                <a:lnTo>
                  <a:pt x="1564395" y="2049137"/>
                </a:lnTo>
                <a:lnTo>
                  <a:pt x="1564395" y="1961002"/>
                </a:lnTo>
                <a:lnTo>
                  <a:pt x="1327532" y="1961002"/>
                </a:lnTo>
                <a:lnTo>
                  <a:pt x="1327532" y="1860014"/>
                </a:lnTo>
                <a:lnTo>
                  <a:pt x="1189821" y="1860014"/>
                </a:lnTo>
                <a:lnTo>
                  <a:pt x="1189821" y="1779224"/>
                </a:lnTo>
                <a:lnTo>
                  <a:pt x="1077817" y="1779224"/>
                </a:lnTo>
                <a:lnTo>
                  <a:pt x="1077817" y="1610299"/>
                </a:lnTo>
                <a:lnTo>
                  <a:pt x="785870" y="1610299"/>
                </a:lnTo>
                <a:lnTo>
                  <a:pt x="785870" y="1531345"/>
                </a:lnTo>
                <a:lnTo>
                  <a:pt x="767508" y="1531345"/>
                </a:lnTo>
                <a:lnTo>
                  <a:pt x="767508" y="1316516"/>
                </a:lnTo>
                <a:lnTo>
                  <a:pt x="736294" y="1316516"/>
                </a:lnTo>
                <a:lnTo>
                  <a:pt x="736294" y="1248578"/>
                </a:lnTo>
                <a:lnTo>
                  <a:pt x="609600" y="1248578"/>
                </a:lnTo>
                <a:lnTo>
                  <a:pt x="609600" y="1184313"/>
                </a:lnTo>
                <a:lnTo>
                  <a:pt x="543499" y="1184313"/>
                </a:lnTo>
                <a:lnTo>
                  <a:pt x="543499" y="1109031"/>
                </a:lnTo>
                <a:lnTo>
                  <a:pt x="481070" y="1109031"/>
                </a:lnTo>
                <a:lnTo>
                  <a:pt x="481070" y="1039258"/>
                </a:lnTo>
                <a:lnTo>
                  <a:pt x="438838" y="1039258"/>
                </a:lnTo>
                <a:lnTo>
                  <a:pt x="438838" y="894202"/>
                </a:lnTo>
                <a:lnTo>
                  <a:pt x="383754" y="894202"/>
                </a:lnTo>
                <a:lnTo>
                  <a:pt x="383754" y="824429"/>
                </a:lnTo>
                <a:lnTo>
                  <a:pt x="279094" y="824429"/>
                </a:lnTo>
                <a:lnTo>
                  <a:pt x="279094" y="475561"/>
                </a:lnTo>
                <a:lnTo>
                  <a:pt x="183614" y="475561"/>
                </a:lnTo>
                <a:lnTo>
                  <a:pt x="183614" y="403952"/>
                </a:lnTo>
                <a:lnTo>
                  <a:pt x="156072" y="403952"/>
                </a:lnTo>
                <a:lnTo>
                  <a:pt x="156072" y="326834"/>
                </a:lnTo>
                <a:lnTo>
                  <a:pt x="86299" y="326834"/>
                </a:lnTo>
                <a:lnTo>
                  <a:pt x="86299" y="247879"/>
                </a:lnTo>
                <a:lnTo>
                  <a:pt x="66101" y="247879"/>
                </a:lnTo>
                <a:lnTo>
                  <a:pt x="66101" y="58757"/>
                </a:lnTo>
                <a:lnTo>
                  <a:pt x="38559" y="58757"/>
                </a:lnTo>
                <a:lnTo>
                  <a:pt x="38559"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49" name="Group 48">
            <a:extLst>
              <a:ext uri="{FF2B5EF4-FFF2-40B4-BE49-F238E27FC236}">
                <a16:creationId xmlns:a16="http://schemas.microsoft.com/office/drawing/2014/main" id="{9BE16D91-AC22-09D2-F6D3-5CA0366DE15D}"/>
              </a:ext>
            </a:extLst>
          </p:cNvPr>
          <p:cNvGrpSpPr/>
          <p:nvPr/>
        </p:nvGrpSpPr>
        <p:grpSpPr>
          <a:xfrm>
            <a:off x="1961446" y="2781044"/>
            <a:ext cx="3218761" cy="2100550"/>
            <a:chOff x="2713821" y="2599981"/>
            <a:chExt cx="3218761" cy="2100550"/>
          </a:xfrm>
        </p:grpSpPr>
        <p:cxnSp>
          <p:nvCxnSpPr>
            <p:cNvPr id="16" name="Straight Connector 15">
              <a:extLst>
                <a:ext uri="{FF2B5EF4-FFF2-40B4-BE49-F238E27FC236}">
                  <a16:creationId xmlns:a16="http://schemas.microsoft.com/office/drawing/2014/main" id="{16B03577-C49B-CFEC-D12C-BC073C4B025C}"/>
                </a:ext>
              </a:extLst>
            </p:cNvPr>
            <p:cNvCxnSpPr>
              <a:cxnSpLocks/>
            </p:cNvCxnSpPr>
            <p:nvPr/>
          </p:nvCxnSpPr>
          <p:spPr bwMode="auto">
            <a:xfrm>
              <a:off x="3619040" y="3949547"/>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1C1B7E0-8DB4-2DAD-6103-E54E9CBFF584}"/>
                </a:ext>
              </a:extLst>
            </p:cNvPr>
            <p:cNvCxnSpPr>
              <a:cxnSpLocks/>
            </p:cNvCxnSpPr>
            <p:nvPr/>
          </p:nvCxnSpPr>
          <p:spPr bwMode="auto">
            <a:xfrm>
              <a:off x="3664943" y="3949547"/>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04792677-F4D2-2325-9C11-710ADC3CB15D}"/>
                </a:ext>
              </a:extLst>
            </p:cNvPr>
            <p:cNvCxnSpPr>
              <a:cxnSpLocks/>
            </p:cNvCxnSpPr>
            <p:nvPr/>
          </p:nvCxnSpPr>
          <p:spPr bwMode="auto">
            <a:xfrm>
              <a:off x="3742061" y="4125817"/>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B7D0E69F-ACE1-2C50-C5E2-1899D54A9474}"/>
                </a:ext>
              </a:extLst>
            </p:cNvPr>
            <p:cNvCxnSpPr>
              <a:cxnSpLocks/>
            </p:cNvCxnSpPr>
            <p:nvPr/>
          </p:nvCxnSpPr>
          <p:spPr bwMode="auto">
            <a:xfrm>
              <a:off x="4509570" y="4480193"/>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6137BBA0-4C04-F5E3-2B40-33C7C60D88C4}"/>
                </a:ext>
              </a:extLst>
            </p:cNvPr>
            <p:cNvCxnSpPr>
              <a:cxnSpLocks/>
            </p:cNvCxnSpPr>
            <p:nvPr/>
          </p:nvCxnSpPr>
          <p:spPr bwMode="auto">
            <a:xfrm>
              <a:off x="5201796" y="4632593"/>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8893D0F1-5599-DB0B-17D7-A2743EB52702}"/>
                </a:ext>
              </a:extLst>
            </p:cNvPr>
            <p:cNvCxnSpPr>
              <a:cxnSpLocks/>
            </p:cNvCxnSpPr>
            <p:nvPr/>
          </p:nvCxnSpPr>
          <p:spPr bwMode="auto">
            <a:xfrm>
              <a:off x="5207305" y="4632593"/>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6A6D5BC8-E747-2330-CDB2-52340E0BA88B}"/>
                </a:ext>
              </a:extLst>
            </p:cNvPr>
            <p:cNvCxnSpPr>
              <a:cxnSpLocks/>
            </p:cNvCxnSpPr>
            <p:nvPr/>
          </p:nvCxnSpPr>
          <p:spPr bwMode="auto">
            <a:xfrm>
              <a:off x="5932582" y="4632593"/>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ED2F2DEB-9FB7-B3BD-137A-32FD5E8E9DBE}"/>
                </a:ext>
              </a:extLst>
            </p:cNvPr>
            <p:cNvCxnSpPr>
              <a:cxnSpLocks/>
            </p:cNvCxnSpPr>
            <p:nvPr/>
          </p:nvCxnSpPr>
          <p:spPr bwMode="auto">
            <a:xfrm>
              <a:off x="2752380" y="2666082"/>
              <a:ext cx="0" cy="67938"/>
            </a:xfrm>
            <a:prstGeom prst="line">
              <a:avLst/>
            </a:prstGeom>
            <a:noFill/>
            <a:ln w="1905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7EBA882-A410-C1CE-A7CE-063435D36DDF}"/>
                </a:ext>
              </a:extLst>
            </p:cNvPr>
            <p:cNvCxnSpPr>
              <a:cxnSpLocks/>
            </p:cNvCxnSpPr>
            <p:nvPr/>
          </p:nvCxnSpPr>
          <p:spPr bwMode="auto">
            <a:xfrm>
              <a:off x="2713821" y="2599981"/>
              <a:ext cx="0" cy="67938"/>
            </a:xfrm>
            <a:prstGeom prst="line">
              <a:avLst/>
            </a:prstGeom>
            <a:noFill/>
            <a:ln w="19050" cap="flat" cmpd="sng" algn="ctr">
              <a:solidFill>
                <a:schemeClr val="accent1"/>
              </a:solidFill>
              <a:prstDash val="solid"/>
              <a:round/>
              <a:headEnd type="none" w="med" len="med"/>
              <a:tailEnd type="none" w="med" len="med"/>
            </a:ln>
            <a:effectLst/>
          </p:spPr>
        </p:cxnSp>
      </p:grpSp>
      <p:cxnSp>
        <p:nvCxnSpPr>
          <p:cNvPr id="60" name="Straight Connector 59">
            <a:extLst>
              <a:ext uri="{FF2B5EF4-FFF2-40B4-BE49-F238E27FC236}">
                <a16:creationId xmlns:a16="http://schemas.microsoft.com/office/drawing/2014/main" id="{7616BA81-D128-5BFF-076C-5BE171D123D7}"/>
              </a:ext>
            </a:extLst>
          </p:cNvPr>
          <p:cNvCxnSpPr>
            <a:cxnSpLocks/>
          </p:cNvCxnSpPr>
          <p:nvPr/>
        </p:nvCxnSpPr>
        <p:spPr bwMode="auto">
          <a:xfrm>
            <a:off x="1987089" y="3158423"/>
            <a:ext cx="0" cy="67938"/>
          </a:xfrm>
          <a:prstGeom prst="line">
            <a:avLst/>
          </a:prstGeom>
          <a:noFill/>
          <a:ln w="19050" cap="flat" cmpd="sng" algn="ctr">
            <a:solidFill>
              <a:schemeClr val="accent3"/>
            </a:solidFill>
            <a:prstDash val="solid"/>
            <a:round/>
            <a:headEnd type="none" w="med" len="med"/>
            <a:tailEnd type="none" w="med" len="med"/>
          </a:ln>
          <a:effectLst/>
        </p:spPr>
      </p:cxnSp>
      <p:sp>
        <p:nvSpPr>
          <p:cNvPr id="3" name="Freeform: Shape 2">
            <a:extLst>
              <a:ext uri="{FF2B5EF4-FFF2-40B4-BE49-F238E27FC236}">
                <a16:creationId xmlns:a16="http://schemas.microsoft.com/office/drawing/2014/main" id="{8CB2DD05-9B02-CF68-53E7-AB674853C33C}"/>
              </a:ext>
            </a:extLst>
          </p:cNvPr>
          <p:cNvSpPr/>
          <p:nvPr/>
        </p:nvSpPr>
        <p:spPr bwMode="auto">
          <a:xfrm>
            <a:off x="1864929" y="2581915"/>
            <a:ext cx="4165600" cy="2608470"/>
          </a:xfrm>
          <a:custGeom>
            <a:avLst/>
            <a:gdLst>
              <a:gd name="connsiteX0" fmla="*/ 0 w 4165600"/>
              <a:gd name="connsiteY0" fmla="*/ 0 h 2608470"/>
              <a:gd name="connsiteX1" fmla="*/ 0 w 4165600"/>
              <a:gd name="connsiteY1" fmla="*/ 2608470 h 2608470"/>
              <a:gd name="connsiteX2" fmla="*/ 4165600 w 4165600"/>
              <a:gd name="connsiteY2" fmla="*/ 2608470 h 2608470"/>
            </a:gdLst>
            <a:ahLst/>
            <a:cxnLst>
              <a:cxn ang="0">
                <a:pos x="connsiteX0" y="connsiteY0"/>
              </a:cxn>
              <a:cxn ang="0">
                <a:pos x="connsiteX1" y="connsiteY1"/>
              </a:cxn>
              <a:cxn ang="0">
                <a:pos x="connsiteX2" y="connsiteY2"/>
              </a:cxn>
            </a:cxnLst>
            <a:rect l="l" t="t" r="r" b="b"/>
            <a:pathLst>
              <a:path w="4165600" h="2608470">
                <a:moveTo>
                  <a:pt x="0" y="0"/>
                </a:moveTo>
                <a:lnTo>
                  <a:pt x="0" y="2608470"/>
                </a:lnTo>
                <a:lnTo>
                  <a:pt x="4165600" y="2608470"/>
                </a:lnTo>
              </a:path>
            </a:pathLst>
          </a:custGeom>
          <a:noFill/>
          <a:ln w="28575">
            <a:solidFill>
              <a:schemeClr val="bg1"/>
            </a:solidFill>
            <a:miter lim="800000"/>
            <a:headEnd/>
            <a:tailEnd/>
          </a:ln>
        </p:spPr>
        <p:txBody>
          <a:bodyPr rtlCol="0" anchor="ctr"/>
          <a:lstStyle/>
          <a:p>
            <a:pPr algn="ctr"/>
            <a:endParaRPr lang="en-US" dirty="0"/>
          </a:p>
        </p:txBody>
      </p:sp>
      <p:grpSp>
        <p:nvGrpSpPr>
          <p:cNvPr id="63" name="Group 62">
            <a:extLst>
              <a:ext uri="{FF2B5EF4-FFF2-40B4-BE49-F238E27FC236}">
                <a16:creationId xmlns:a16="http://schemas.microsoft.com/office/drawing/2014/main" id="{3D9A0B91-4D0B-00C7-B293-600C7ED744C6}"/>
              </a:ext>
            </a:extLst>
          </p:cNvPr>
          <p:cNvGrpSpPr/>
          <p:nvPr/>
        </p:nvGrpSpPr>
        <p:grpSpPr>
          <a:xfrm>
            <a:off x="6614706" y="2585197"/>
            <a:ext cx="86992" cy="2604326"/>
            <a:chOff x="7194362" y="2404134"/>
            <a:chExt cx="259711" cy="2604326"/>
          </a:xfrm>
        </p:grpSpPr>
        <p:cxnSp>
          <p:nvCxnSpPr>
            <p:cNvPr id="62" name="Straight Connector 61">
              <a:extLst>
                <a:ext uri="{FF2B5EF4-FFF2-40B4-BE49-F238E27FC236}">
                  <a16:creationId xmlns:a16="http://schemas.microsoft.com/office/drawing/2014/main" id="{88BFF378-0711-8AD1-2E08-EC8A2DDB887D}"/>
                </a:ext>
              </a:extLst>
            </p:cNvPr>
            <p:cNvCxnSpPr/>
            <p:nvPr/>
          </p:nvCxnSpPr>
          <p:spPr bwMode="auto">
            <a:xfrm>
              <a:off x="7194362" y="5008460"/>
              <a:ext cx="259711"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A1E6F5F5-5B65-B2A6-544D-4BB9C665A24C}"/>
                </a:ext>
              </a:extLst>
            </p:cNvPr>
            <p:cNvCxnSpPr/>
            <p:nvPr/>
          </p:nvCxnSpPr>
          <p:spPr bwMode="auto">
            <a:xfrm>
              <a:off x="7194362" y="4487594"/>
              <a:ext cx="259711"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CD61CB90-A7C1-E026-4F3E-5E84D3AEBCF5}"/>
                </a:ext>
              </a:extLst>
            </p:cNvPr>
            <p:cNvCxnSpPr/>
            <p:nvPr/>
          </p:nvCxnSpPr>
          <p:spPr bwMode="auto">
            <a:xfrm>
              <a:off x="7194362" y="3966729"/>
              <a:ext cx="259711"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2C98494A-34AD-57FC-8875-175247E7E885}"/>
                </a:ext>
              </a:extLst>
            </p:cNvPr>
            <p:cNvCxnSpPr/>
            <p:nvPr/>
          </p:nvCxnSpPr>
          <p:spPr bwMode="auto">
            <a:xfrm>
              <a:off x="7194362" y="3445864"/>
              <a:ext cx="259711"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92F576A6-F025-07EA-B5E7-E65D31C80AD5}"/>
                </a:ext>
              </a:extLst>
            </p:cNvPr>
            <p:cNvCxnSpPr/>
            <p:nvPr/>
          </p:nvCxnSpPr>
          <p:spPr bwMode="auto">
            <a:xfrm>
              <a:off x="7194362" y="2924999"/>
              <a:ext cx="259711"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188DE95A-2540-6C36-BE66-58522445B6DE}"/>
                </a:ext>
              </a:extLst>
            </p:cNvPr>
            <p:cNvCxnSpPr/>
            <p:nvPr/>
          </p:nvCxnSpPr>
          <p:spPr bwMode="auto">
            <a:xfrm>
              <a:off x="7194362" y="2404134"/>
              <a:ext cx="259711" cy="0"/>
            </a:xfrm>
            <a:prstGeom prst="line">
              <a:avLst/>
            </a:prstGeom>
            <a:noFill/>
            <a:ln w="28575" cap="flat" cmpd="sng" algn="ctr">
              <a:solidFill>
                <a:schemeClr val="bg1"/>
              </a:solidFill>
              <a:prstDash val="solid"/>
              <a:round/>
              <a:headEnd type="none" w="med" len="med"/>
              <a:tailEnd type="none" w="med" len="med"/>
            </a:ln>
            <a:effectLst/>
          </p:spPr>
        </p:cxnSp>
      </p:grpSp>
      <p:sp>
        <p:nvSpPr>
          <p:cNvPr id="70" name="TextBox 69">
            <a:extLst>
              <a:ext uri="{FF2B5EF4-FFF2-40B4-BE49-F238E27FC236}">
                <a16:creationId xmlns:a16="http://schemas.microsoft.com/office/drawing/2014/main" id="{A8988AB3-1A47-1ED7-B992-C808C98F540F}"/>
              </a:ext>
            </a:extLst>
          </p:cNvPr>
          <p:cNvSpPr txBox="1"/>
          <p:nvPr/>
        </p:nvSpPr>
        <p:spPr bwMode="auto">
          <a:xfrm>
            <a:off x="6403614" y="5022523"/>
            <a:ext cx="2451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1" name="TextBox 70">
            <a:extLst>
              <a:ext uri="{FF2B5EF4-FFF2-40B4-BE49-F238E27FC236}">
                <a16:creationId xmlns:a16="http://schemas.microsoft.com/office/drawing/2014/main" id="{BC60FCF6-D00F-9EDC-90EC-C8F2E1EC99E4}"/>
              </a:ext>
            </a:extLst>
          </p:cNvPr>
          <p:cNvSpPr txBox="1"/>
          <p:nvPr/>
        </p:nvSpPr>
        <p:spPr bwMode="auto">
          <a:xfrm>
            <a:off x="6294493" y="4503341"/>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72" name="TextBox 71">
            <a:extLst>
              <a:ext uri="{FF2B5EF4-FFF2-40B4-BE49-F238E27FC236}">
                <a16:creationId xmlns:a16="http://schemas.microsoft.com/office/drawing/2014/main" id="{99E1B7BC-53F2-C475-B9A3-48E430F52BDE}"/>
              </a:ext>
            </a:extLst>
          </p:cNvPr>
          <p:cNvSpPr txBox="1"/>
          <p:nvPr/>
        </p:nvSpPr>
        <p:spPr bwMode="auto">
          <a:xfrm>
            <a:off x="6294493" y="3979880"/>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73" name="TextBox 72">
            <a:extLst>
              <a:ext uri="{FF2B5EF4-FFF2-40B4-BE49-F238E27FC236}">
                <a16:creationId xmlns:a16="http://schemas.microsoft.com/office/drawing/2014/main" id="{AE204224-FB4E-3764-033B-972C42F98C4A}"/>
              </a:ext>
            </a:extLst>
          </p:cNvPr>
          <p:cNvSpPr txBox="1"/>
          <p:nvPr/>
        </p:nvSpPr>
        <p:spPr bwMode="auto">
          <a:xfrm>
            <a:off x="6294493" y="3465254"/>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74" name="TextBox 73">
            <a:extLst>
              <a:ext uri="{FF2B5EF4-FFF2-40B4-BE49-F238E27FC236}">
                <a16:creationId xmlns:a16="http://schemas.microsoft.com/office/drawing/2014/main" id="{C35631F4-788D-0A03-3E6E-59F5FA8B5C8F}"/>
              </a:ext>
            </a:extLst>
          </p:cNvPr>
          <p:cNvSpPr txBox="1"/>
          <p:nvPr/>
        </p:nvSpPr>
        <p:spPr bwMode="auto">
          <a:xfrm>
            <a:off x="6294493" y="2939584"/>
            <a:ext cx="4108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75" name="TextBox 74">
            <a:extLst>
              <a:ext uri="{FF2B5EF4-FFF2-40B4-BE49-F238E27FC236}">
                <a16:creationId xmlns:a16="http://schemas.microsoft.com/office/drawing/2014/main" id="{40C6705A-538F-93C6-E752-C20A26FCE9C8}"/>
              </a:ext>
            </a:extLst>
          </p:cNvPr>
          <p:cNvSpPr txBox="1"/>
          <p:nvPr/>
        </p:nvSpPr>
        <p:spPr bwMode="auto">
          <a:xfrm>
            <a:off x="6199519" y="2418332"/>
            <a:ext cx="545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nvGrpSpPr>
          <p:cNvPr id="85" name="Group 84">
            <a:extLst>
              <a:ext uri="{FF2B5EF4-FFF2-40B4-BE49-F238E27FC236}">
                <a16:creationId xmlns:a16="http://schemas.microsoft.com/office/drawing/2014/main" id="{92ED9280-5E18-6A24-B36B-29BB8304DB57}"/>
              </a:ext>
            </a:extLst>
          </p:cNvPr>
          <p:cNvGrpSpPr/>
          <p:nvPr/>
        </p:nvGrpSpPr>
        <p:grpSpPr>
          <a:xfrm>
            <a:off x="6711788" y="5177033"/>
            <a:ext cx="4184698" cy="100836"/>
            <a:chOff x="7464163" y="4995970"/>
            <a:chExt cx="4184698" cy="185630"/>
          </a:xfrm>
        </p:grpSpPr>
        <p:cxnSp>
          <p:nvCxnSpPr>
            <p:cNvPr id="76" name="Straight Connector 75">
              <a:extLst>
                <a:ext uri="{FF2B5EF4-FFF2-40B4-BE49-F238E27FC236}">
                  <a16:creationId xmlns:a16="http://schemas.microsoft.com/office/drawing/2014/main" id="{98C280B2-2FD0-CD6C-224F-80CCACB4AC1D}"/>
                </a:ext>
              </a:extLst>
            </p:cNvPr>
            <p:cNvCxnSpPr>
              <a:cxnSpLocks/>
            </p:cNvCxnSpPr>
            <p:nvPr/>
          </p:nvCxnSpPr>
          <p:spPr bwMode="auto">
            <a:xfrm>
              <a:off x="746416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547BA7EE-7A38-F05C-BE64-DDE620823811}"/>
                </a:ext>
              </a:extLst>
            </p:cNvPr>
            <p:cNvCxnSpPr>
              <a:cxnSpLocks/>
            </p:cNvCxnSpPr>
            <p:nvPr/>
          </p:nvCxnSpPr>
          <p:spPr bwMode="auto">
            <a:xfrm>
              <a:off x="816161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44E28138-E5C1-F9B6-B7E9-A01250C2FDC7}"/>
                </a:ext>
              </a:extLst>
            </p:cNvPr>
            <p:cNvCxnSpPr>
              <a:cxnSpLocks/>
            </p:cNvCxnSpPr>
            <p:nvPr/>
          </p:nvCxnSpPr>
          <p:spPr bwMode="auto">
            <a:xfrm>
              <a:off x="885906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CCFF524E-279E-CDEB-0CF3-7D6E0206F687}"/>
                </a:ext>
              </a:extLst>
            </p:cNvPr>
            <p:cNvCxnSpPr>
              <a:cxnSpLocks/>
            </p:cNvCxnSpPr>
            <p:nvPr/>
          </p:nvCxnSpPr>
          <p:spPr bwMode="auto">
            <a:xfrm>
              <a:off x="955651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ADBCF8AB-4A5E-21BC-502A-00A0275DE2BC}"/>
                </a:ext>
              </a:extLst>
            </p:cNvPr>
            <p:cNvCxnSpPr>
              <a:cxnSpLocks/>
            </p:cNvCxnSpPr>
            <p:nvPr/>
          </p:nvCxnSpPr>
          <p:spPr bwMode="auto">
            <a:xfrm>
              <a:off x="1025396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2C83C8E1-3007-0C89-C6B8-635777CE0A69}"/>
                </a:ext>
              </a:extLst>
            </p:cNvPr>
            <p:cNvCxnSpPr>
              <a:cxnSpLocks/>
            </p:cNvCxnSpPr>
            <p:nvPr/>
          </p:nvCxnSpPr>
          <p:spPr bwMode="auto">
            <a:xfrm>
              <a:off x="10951413" y="5023470"/>
              <a:ext cx="0" cy="15813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E9C6E17D-43F6-44C4-B2D3-AB94D1883D9F}"/>
                </a:ext>
              </a:extLst>
            </p:cNvPr>
            <p:cNvCxnSpPr>
              <a:cxnSpLocks/>
            </p:cNvCxnSpPr>
            <p:nvPr/>
          </p:nvCxnSpPr>
          <p:spPr bwMode="auto">
            <a:xfrm>
              <a:off x="11648861" y="4995970"/>
              <a:ext cx="0" cy="185630"/>
            </a:xfrm>
            <a:prstGeom prst="line">
              <a:avLst/>
            </a:prstGeom>
            <a:noFill/>
            <a:ln w="28575" cap="flat" cmpd="sng" algn="ctr">
              <a:solidFill>
                <a:schemeClr val="bg1"/>
              </a:solidFill>
              <a:prstDash val="solid"/>
              <a:round/>
              <a:headEnd type="none" w="med" len="med"/>
              <a:tailEnd type="none" w="med" len="med"/>
            </a:ln>
            <a:effectLst/>
          </p:spPr>
        </p:cxnSp>
      </p:grpSp>
      <p:sp>
        <p:nvSpPr>
          <p:cNvPr id="87" name="TextBox 86">
            <a:extLst>
              <a:ext uri="{FF2B5EF4-FFF2-40B4-BE49-F238E27FC236}">
                <a16:creationId xmlns:a16="http://schemas.microsoft.com/office/drawing/2014/main" id="{FCCBFC71-A9ED-FC17-242D-8AE94C8CF7DA}"/>
              </a:ext>
            </a:extLst>
          </p:cNvPr>
          <p:cNvSpPr txBox="1"/>
          <p:nvPr/>
        </p:nvSpPr>
        <p:spPr bwMode="auto">
          <a:xfrm>
            <a:off x="6570910" y="5182944"/>
            <a:ext cx="2451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88" name="TextBox 87">
            <a:extLst>
              <a:ext uri="{FF2B5EF4-FFF2-40B4-BE49-F238E27FC236}">
                <a16:creationId xmlns:a16="http://schemas.microsoft.com/office/drawing/2014/main" id="{0A7EACFD-1EDC-F7F7-347F-772E93EABF22}"/>
              </a:ext>
            </a:extLst>
          </p:cNvPr>
          <p:cNvSpPr txBox="1"/>
          <p:nvPr/>
        </p:nvSpPr>
        <p:spPr bwMode="auto">
          <a:xfrm>
            <a:off x="7219468"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89" name="TextBox 88">
            <a:extLst>
              <a:ext uri="{FF2B5EF4-FFF2-40B4-BE49-F238E27FC236}">
                <a16:creationId xmlns:a16="http://schemas.microsoft.com/office/drawing/2014/main" id="{CBB428F5-0FF0-1CCC-29B6-DBC7E82F3D70}"/>
              </a:ext>
            </a:extLst>
          </p:cNvPr>
          <p:cNvSpPr txBox="1"/>
          <p:nvPr/>
        </p:nvSpPr>
        <p:spPr bwMode="auto">
          <a:xfrm>
            <a:off x="7925321"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90" name="TextBox 89">
            <a:extLst>
              <a:ext uri="{FF2B5EF4-FFF2-40B4-BE49-F238E27FC236}">
                <a16:creationId xmlns:a16="http://schemas.microsoft.com/office/drawing/2014/main" id="{F237DFA0-C947-4A48-ABD8-947076CE4020}"/>
              </a:ext>
            </a:extLst>
          </p:cNvPr>
          <p:cNvSpPr txBox="1"/>
          <p:nvPr/>
        </p:nvSpPr>
        <p:spPr bwMode="auto">
          <a:xfrm>
            <a:off x="8610548"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91" name="TextBox 90">
            <a:extLst>
              <a:ext uri="{FF2B5EF4-FFF2-40B4-BE49-F238E27FC236}">
                <a16:creationId xmlns:a16="http://schemas.microsoft.com/office/drawing/2014/main" id="{661DF4E6-B00E-AA8C-068A-53901B0E078A}"/>
              </a:ext>
            </a:extLst>
          </p:cNvPr>
          <p:cNvSpPr txBox="1"/>
          <p:nvPr/>
        </p:nvSpPr>
        <p:spPr bwMode="auto">
          <a:xfrm>
            <a:off x="9307233"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92" name="TextBox 91">
            <a:extLst>
              <a:ext uri="{FF2B5EF4-FFF2-40B4-BE49-F238E27FC236}">
                <a16:creationId xmlns:a16="http://schemas.microsoft.com/office/drawing/2014/main" id="{BFA329EC-B0B8-D809-B9B1-01082E868DE2}"/>
              </a:ext>
            </a:extLst>
          </p:cNvPr>
          <p:cNvSpPr txBox="1"/>
          <p:nvPr/>
        </p:nvSpPr>
        <p:spPr bwMode="auto">
          <a:xfrm>
            <a:off x="10010794"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93" name="TextBox 92">
            <a:extLst>
              <a:ext uri="{FF2B5EF4-FFF2-40B4-BE49-F238E27FC236}">
                <a16:creationId xmlns:a16="http://schemas.microsoft.com/office/drawing/2014/main" id="{53E2E129-64AB-EDCC-0EF3-EF931BE7DB00}"/>
              </a:ext>
            </a:extLst>
          </p:cNvPr>
          <p:cNvSpPr txBox="1"/>
          <p:nvPr/>
        </p:nvSpPr>
        <p:spPr bwMode="auto">
          <a:xfrm>
            <a:off x="10679979" y="5182944"/>
            <a:ext cx="427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86" name="Freeform: Shape 85">
            <a:extLst>
              <a:ext uri="{FF2B5EF4-FFF2-40B4-BE49-F238E27FC236}">
                <a16:creationId xmlns:a16="http://schemas.microsoft.com/office/drawing/2014/main" id="{C43F6CCC-A6B8-CB93-C950-56450CE892C0}"/>
              </a:ext>
            </a:extLst>
          </p:cNvPr>
          <p:cNvSpPr/>
          <p:nvPr/>
        </p:nvSpPr>
        <p:spPr bwMode="auto">
          <a:xfrm>
            <a:off x="6719579" y="2592093"/>
            <a:ext cx="3400075" cy="2593910"/>
          </a:xfrm>
          <a:custGeom>
            <a:avLst/>
            <a:gdLst>
              <a:gd name="connsiteX0" fmla="*/ 3400075 w 3400075"/>
              <a:gd name="connsiteY0" fmla="*/ 2593910 h 2593910"/>
              <a:gd name="connsiteX1" fmla="*/ 3400075 w 3400075"/>
              <a:gd name="connsiteY1" fmla="*/ 2444621 h 2593910"/>
              <a:gd name="connsiteX2" fmla="*/ 1560079 w 3400075"/>
              <a:gd name="connsiteY2" fmla="*/ 2444621 h 2593910"/>
              <a:gd name="connsiteX3" fmla="*/ 1560079 w 3400075"/>
              <a:gd name="connsiteY3" fmla="*/ 2144175 h 2593910"/>
              <a:gd name="connsiteX4" fmla="*/ 1229775 w 3400075"/>
              <a:gd name="connsiteY4" fmla="*/ 2144175 h 2593910"/>
              <a:gd name="connsiteX5" fmla="*/ 1229775 w 3400075"/>
              <a:gd name="connsiteY5" fmla="*/ 1912776 h 2593910"/>
              <a:gd name="connsiteX6" fmla="*/ 774441 w 3400075"/>
              <a:gd name="connsiteY6" fmla="*/ 1912776 h 2593910"/>
              <a:gd name="connsiteX7" fmla="*/ 774441 w 3400075"/>
              <a:gd name="connsiteY7" fmla="*/ 1782147 h 2593910"/>
              <a:gd name="connsiteX8" fmla="*/ 755780 w 3400075"/>
              <a:gd name="connsiteY8" fmla="*/ 1782147 h 2593910"/>
              <a:gd name="connsiteX9" fmla="*/ 755780 w 3400075"/>
              <a:gd name="connsiteY9" fmla="*/ 1688841 h 2593910"/>
              <a:gd name="connsiteX10" fmla="*/ 677403 w 3400075"/>
              <a:gd name="connsiteY10" fmla="*/ 1688841 h 2593910"/>
              <a:gd name="connsiteX11" fmla="*/ 677403 w 3400075"/>
              <a:gd name="connsiteY11" fmla="*/ 1580606 h 2593910"/>
              <a:gd name="connsiteX12" fmla="*/ 602758 w 3400075"/>
              <a:gd name="connsiteY12" fmla="*/ 1580606 h 2593910"/>
              <a:gd name="connsiteX13" fmla="*/ 602758 w 3400075"/>
              <a:gd name="connsiteY13" fmla="*/ 1481701 h 2593910"/>
              <a:gd name="connsiteX14" fmla="*/ 582230 w 3400075"/>
              <a:gd name="connsiteY14" fmla="*/ 1481701 h 2593910"/>
              <a:gd name="connsiteX15" fmla="*/ 582230 w 3400075"/>
              <a:gd name="connsiteY15" fmla="*/ 1379065 h 2593910"/>
              <a:gd name="connsiteX16" fmla="*/ 440405 w 3400075"/>
              <a:gd name="connsiteY16" fmla="*/ 1379065 h 2593910"/>
              <a:gd name="connsiteX17" fmla="*/ 440405 w 3400075"/>
              <a:gd name="connsiteY17" fmla="*/ 1257767 h 2593910"/>
              <a:gd name="connsiteX18" fmla="*/ 419878 w 3400075"/>
              <a:gd name="connsiteY18" fmla="*/ 1257767 h 2593910"/>
              <a:gd name="connsiteX19" fmla="*/ 419878 w 3400075"/>
              <a:gd name="connsiteY19" fmla="*/ 1183122 h 2593910"/>
              <a:gd name="connsiteX20" fmla="*/ 268722 w 3400075"/>
              <a:gd name="connsiteY20" fmla="*/ 1183122 h 2593910"/>
              <a:gd name="connsiteX21" fmla="*/ 268722 w 3400075"/>
              <a:gd name="connsiteY21" fmla="*/ 959187 h 2593910"/>
              <a:gd name="connsiteX22" fmla="*/ 158621 w 3400075"/>
              <a:gd name="connsiteY22" fmla="*/ 959187 h 2593910"/>
              <a:gd name="connsiteX23" fmla="*/ 158621 w 3400075"/>
              <a:gd name="connsiteY23" fmla="*/ 671804 h 2593910"/>
              <a:gd name="connsiteX24" fmla="*/ 65315 w 3400075"/>
              <a:gd name="connsiteY24" fmla="*/ 671804 h 2593910"/>
              <a:gd name="connsiteX25" fmla="*/ 65315 w 3400075"/>
              <a:gd name="connsiteY25" fmla="*/ 171683 h 2593910"/>
              <a:gd name="connsiteX26" fmla="*/ 37323 w 3400075"/>
              <a:gd name="connsiteY26" fmla="*/ 171683 h 2593910"/>
              <a:gd name="connsiteX27" fmla="*/ 37323 w 3400075"/>
              <a:gd name="connsiteY27" fmla="*/ 0 h 2593910"/>
              <a:gd name="connsiteX28" fmla="*/ 0 w 3400075"/>
              <a:gd name="connsiteY28" fmla="*/ 0 h 259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400075" h="2593910">
                <a:moveTo>
                  <a:pt x="3400075" y="2593910"/>
                </a:moveTo>
                <a:lnTo>
                  <a:pt x="3400075" y="2444621"/>
                </a:lnTo>
                <a:lnTo>
                  <a:pt x="1560079" y="2444621"/>
                </a:lnTo>
                <a:lnTo>
                  <a:pt x="1560079" y="2144175"/>
                </a:lnTo>
                <a:lnTo>
                  <a:pt x="1229775" y="2144175"/>
                </a:lnTo>
                <a:lnTo>
                  <a:pt x="1229775" y="1912776"/>
                </a:lnTo>
                <a:lnTo>
                  <a:pt x="774441" y="1912776"/>
                </a:lnTo>
                <a:lnTo>
                  <a:pt x="774441" y="1782147"/>
                </a:lnTo>
                <a:lnTo>
                  <a:pt x="755780" y="1782147"/>
                </a:lnTo>
                <a:lnTo>
                  <a:pt x="755780" y="1688841"/>
                </a:lnTo>
                <a:lnTo>
                  <a:pt x="677403" y="1688841"/>
                </a:lnTo>
                <a:lnTo>
                  <a:pt x="677403" y="1580606"/>
                </a:lnTo>
                <a:lnTo>
                  <a:pt x="602758" y="1580606"/>
                </a:lnTo>
                <a:lnTo>
                  <a:pt x="602758" y="1481701"/>
                </a:lnTo>
                <a:lnTo>
                  <a:pt x="582230" y="1481701"/>
                </a:lnTo>
                <a:lnTo>
                  <a:pt x="582230" y="1379065"/>
                </a:lnTo>
                <a:lnTo>
                  <a:pt x="440405" y="1379065"/>
                </a:lnTo>
                <a:lnTo>
                  <a:pt x="440405" y="1257767"/>
                </a:lnTo>
                <a:lnTo>
                  <a:pt x="419878" y="1257767"/>
                </a:lnTo>
                <a:lnTo>
                  <a:pt x="419878" y="1183122"/>
                </a:lnTo>
                <a:lnTo>
                  <a:pt x="268722" y="1183122"/>
                </a:lnTo>
                <a:lnTo>
                  <a:pt x="268722" y="959187"/>
                </a:lnTo>
                <a:lnTo>
                  <a:pt x="158621" y="959187"/>
                </a:lnTo>
                <a:lnTo>
                  <a:pt x="158621" y="671804"/>
                </a:lnTo>
                <a:lnTo>
                  <a:pt x="65315" y="671804"/>
                </a:lnTo>
                <a:lnTo>
                  <a:pt x="65315" y="171683"/>
                </a:lnTo>
                <a:lnTo>
                  <a:pt x="37323" y="171683"/>
                </a:lnTo>
                <a:lnTo>
                  <a:pt x="37323"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31745" name="Group 31744">
            <a:extLst>
              <a:ext uri="{FF2B5EF4-FFF2-40B4-BE49-F238E27FC236}">
                <a16:creationId xmlns:a16="http://schemas.microsoft.com/office/drawing/2014/main" id="{BDBAD7D2-8F4E-8700-F125-27CAE1FF1209}"/>
              </a:ext>
            </a:extLst>
          </p:cNvPr>
          <p:cNvGrpSpPr/>
          <p:nvPr/>
        </p:nvGrpSpPr>
        <p:grpSpPr>
          <a:xfrm>
            <a:off x="6713981" y="2528644"/>
            <a:ext cx="1528354" cy="2211356"/>
            <a:chOff x="7466356" y="2347581"/>
            <a:chExt cx="1528354" cy="2211356"/>
          </a:xfrm>
        </p:grpSpPr>
        <p:cxnSp>
          <p:nvCxnSpPr>
            <p:cNvPr id="95" name="Straight Connector 94">
              <a:extLst>
                <a:ext uri="{FF2B5EF4-FFF2-40B4-BE49-F238E27FC236}">
                  <a16:creationId xmlns:a16="http://schemas.microsoft.com/office/drawing/2014/main" id="{985017E6-B1EE-C441-BFAD-FA42C67E7E7B}"/>
                </a:ext>
              </a:extLst>
            </p:cNvPr>
            <p:cNvCxnSpPr>
              <a:cxnSpLocks/>
            </p:cNvCxnSpPr>
            <p:nvPr/>
          </p:nvCxnSpPr>
          <p:spPr bwMode="auto">
            <a:xfrm>
              <a:off x="8994710" y="4482426"/>
              <a:ext cx="0" cy="76511"/>
            </a:xfrm>
            <a:prstGeom prst="line">
              <a:avLst/>
            </a:prstGeom>
            <a:noFill/>
            <a:ln w="19050"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C47EFA90-B243-CA7F-D2DB-8B3C52EAF878}"/>
                </a:ext>
              </a:extLst>
            </p:cNvPr>
            <p:cNvCxnSpPr>
              <a:cxnSpLocks/>
            </p:cNvCxnSpPr>
            <p:nvPr/>
          </p:nvCxnSpPr>
          <p:spPr bwMode="auto">
            <a:xfrm>
              <a:off x="8251993" y="4129728"/>
              <a:ext cx="0" cy="76511"/>
            </a:xfrm>
            <a:prstGeom prst="line">
              <a:avLst/>
            </a:prstGeom>
            <a:noFill/>
            <a:ln w="19050"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FA09E8B8-A293-749C-5184-F8C55C9BF4BB}"/>
                </a:ext>
              </a:extLst>
            </p:cNvPr>
            <p:cNvCxnSpPr>
              <a:cxnSpLocks/>
            </p:cNvCxnSpPr>
            <p:nvPr/>
          </p:nvCxnSpPr>
          <p:spPr bwMode="auto">
            <a:xfrm>
              <a:off x="7466356" y="2347581"/>
              <a:ext cx="0" cy="76511"/>
            </a:xfrm>
            <a:prstGeom prst="line">
              <a:avLst/>
            </a:prstGeom>
            <a:noFill/>
            <a:ln w="19050" cap="flat" cmpd="sng" algn="ctr">
              <a:solidFill>
                <a:schemeClr val="accent1"/>
              </a:solidFill>
              <a:prstDash val="solid"/>
              <a:round/>
              <a:headEnd type="none" w="med" len="med"/>
              <a:tailEnd type="none" w="med" len="med"/>
            </a:ln>
            <a:effectLst/>
          </p:spPr>
        </p:cxnSp>
      </p:grpSp>
      <p:sp>
        <p:nvSpPr>
          <p:cNvPr id="31747" name="Freeform: Shape 31746">
            <a:extLst>
              <a:ext uri="{FF2B5EF4-FFF2-40B4-BE49-F238E27FC236}">
                <a16:creationId xmlns:a16="http://schemas.microsoft.com/office/drawing/2014/main" id="{3C8AAAEB-074E-4310-EBD9-A7617A81A997}"/>
              </a:ext>
            </a:extLst>
          </p:cNvPr>
          <p:cNvSpPr/>
          <p:nvPr/>
        </p:nvSpPr>
        <p:spPr bwMode="auto">
          <a:xfrm>
            <a:off x="6721445" y="2586495"/>
            <a:ext cx="2676020" cy="2515533"/>
          </a:xfrm>
          <a:custGeom>
            <a:avLst/>
            <a:gdLst>
              <a:gd name="connsiteX0" fmla="*/ 2676020 w 2676020"/>
              <a:gd name="connsiteY0" fmla="*/ 2515533 h 2515533"/>
              <a:gd name="connsiteX1" fmla="*/ 1226043 w 2676020"/>
              <a:gd name="connsiteY1" fmla="*/ 2515533 h 2515533"/>
              <a:gd name="connsiteX2" fmla="*/ 1226043 w 2676020"/>
              <a:gd name="connsiteY2" fmla="*/ 2401699 h 2515533"/>
              <a:gd name="connsiteX3" fmla="*/ 1089816 w 2676020"/>
              <a:gd name="connsiteY3" fmla="*/ 2401699 h 2515533"/>
              <a:gd name="connsiteX4" fmla="*/ 1089816 w 2676020"/>
              <a:gd name="connsiteY4" fmla="*/ 2306527 h 2515533"/>
              <a:gd name="connsiteX5" fmla="*/ 916267 w 2676020"/>
              <a:gd name="connsiteY5" fmla="*/ 2306527 h 2515533"/>
              <a:gd name="connsiteX6" fmla="*/ 916267 w 2676020"/>
              <a:gd name="connsiteY6" fmla="*/ 2190828 h 2515533"/>
              <a:gd name="connsiteX7" fmla="*/ 765111 w 2676020"/>
              <a:gd name="connsiteY7" fmla="*/ 2190828 h 2515533"/>
              <a:gd name="connsiteX8" fmla="*/ 765111 w 2676020"/>
              <a:gd name="connsiteY8" fmla="*/ 2106852 h 2515533"/>
              <a:gd name="connsiteX9" fmla="*/ 738985 w 2676020"/>
              <a:gd name="connsiteY9" fmla="*/ 2106852 h 2515533"/>
              <a:gd name="connsiteX10" fmla="*/ 738985 w 2676020"/>
              <a:gd name="connsiteY10" fmla="*/ 2007948 h 2515533"/>
              <a:gd name="connsiteX11" fmla="*/ 677403 w 2676020"/>
              <a:gd name="connsiteY11" fmla="*/ 2007948 h 2515533"/>
              <a:gd name="connsiteX12" fmla="*/ 677403 w 2676020"/>
              <a:gd name="connsiteY12" fmla="*/ 1916508 h 2515533"/>
              <a:gd name="connsiteX13" fmla="*/ 595293 w 2676020"/>
              <a:gd name="connsiteY13" fmla="*/ 1916508 h 2515533"/>
              <a:gd name="connsiteX14" fmla="*/ 595293 w 2676020"/>
              <a:gd name="connsiteY14" fmla="*/ 1694439 h 2515533"/>
              <a:gd name="connsiteX15" fmla="*/ 582231 w 2676020"/>
              <a:gd name="connsiteY15" fmla="*/ 1694439 h 2515533"/>
              <a:gd name="connsiteX16" fmla="*/ 582231 w 2676020"/>
              <a:gd name="connsiteY16" fmla="*/ 1586204 h 2515533"/>
              <a:gd name="connsiteX17" fmla="*/ 481460 w 2676020"/>
              <a:gd name="connsiteY17" fmla="*/ 1586204 h 2515533"/>
              <a:gd name="connsiteX18" fmla="*/ 481460 w 2676020"/>
              <a:gd name="connsiteY18" fmla="*/ 1489166 h 2515533"/>
              <a:gd name="connsiteX19" fmla="*/ 401217 w 2676020"/>
              <a:gd name="connsiteY19" fmla="*/ 1489166 h 2515533"/>
              <a:gd name="connsiteX20" fmla="*/ 401217 w 2676020"/>
              <a:gd name="connsiteY20" fmla="*/ 1407056 h 2515533"/>
              <a:gd name="connsiteX21" fmla="*/ 291116 w 2676020"/>
              <a:gd name="connsiteY21" fmla="*/ 1407056 h 2515533"/>
              <a:gd name="connsiteX22" fmla="*/ 291116 w 2676020"/>
              <a:gd name="connsiteY22" fmla="*/ 1311884 h 2515533"/>
              <a:gd name="connsiteX23" fmla="*/ 263124 w 2676020"/>
              <a:gd name="connsiteY23" fmla="*/ 1311884 h 2515533"/>
              <a:gd name="connsiteX24" fmla="*/ 263124 w 2676020"/>
              <a:gd name="connsiteY24" fmla="*/ 1045028 h 2515533"/>
              <a:gd name="connsiteX25" fmla="*/ 248195 w 2676020"/>
              <a:gd name="connsiteY25" fmla="*/ 1045028 h 2515533"/>
              <a:gd name="connsiteX26" fmla="*/ 248195 w 2676020"/>
              <a:gd name="connsiteY26" fmla="*/ 974116 h 2515533"/>
              <a:gd name="connsiteX27" fmla="*/ 160487 w 2676020"/>
              <a:gd name="connsiteY27" fmla="*/ 974116 h 2515533"/>
              <a:gd name="connsiteX28" fmla="*/ 160487 w 2676020"/>
              <a:gd name="connsiteY28" fmla="*/ 630749 h 2515533"/>
              <a:gd name="connsiteX29" fmla="*/ 65315 w 2676020"/>
              <a:gd name="connsiteY29" fmla="*/ 630749 h 2515533"/>
              <a:gd name="connsiteX30" fmla="*/ 65315 w 2676020"/>
              <a:gd name="connsiteY30" fmla="*/ 169817 h 2515533"/>
              <a:gd name="connsiteX31" fmla="*/ 46653 w 2676020"/>
              <a:gd name="connsiteY31" fmla="*/ 169817 h 2515533"/>
              <a:gd name="connsiteX32" fmla="*/ 46653 w 2676020"/>
              <a:gd name="connsiteY32" fmla="*/ 0 h 2515533"/>
              <a:gd name="connsiteX33" fmla="*/ 0 w 2676020"/>
              <a:gd name="connsiteY33" fmla="*/ 0 h 2515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676020" h="2515533">
                <a:moveTo>
                  <a:pt x="2676020" y="2515533"/>
                </a:moveTo>
                <a:lnTo>
                  <a:pt x="1226043" y="2515533"/>
                </a:lnTo>
                <a:lnTo>
                  <a:pt x="1226043" y="2401699"/>
                </a:lnTo>
                <a:lnTo>
                  <a:pt x="1089816" y="2401699"/>
                </a:lnTo>
                <a:lnTo>
                  <a:pt x="1089816" y="2306527"/>
                </a:lnTo>
                <a:lnTo>
                  <a:pt x="916267" y="2306527"/>
                </a:lnTo>
                <a:lnTo>
                  <a:pt x="916267" y="2190828"/>
                </a:lnTo>
                <a:lnTo>
                  <a:pt x="765111" y="2190828"/>
                </a:lnTo>
                <a:lnTo>
                  <a:pt x="765111" y="2106852"/>
                </a:lnTo>
                <a:lnTo>
                  <a:pt x="738985" y="2106852"/>
                </a:lnTo>
                <a:lnTo>
                  <a:pt x="738985" y="2007948"/>
                </a:lnTo>
                <a:lnTo>
                  <a:pt x="677403" y="2007948"/>
                </a:lnTo>
                <a:lnTo>
                  <a:pt x="677403" y="1916508"/>
                </a:lnTo>
                <a:lnTo>
                  <a:pt x="595293" y="1916508"/>
                </a:lnTo>
                <a:lnTo>
                  <a:pt x="595293" y="1694439"/>
                </a:lnTo>
                <a:lnTo>
                  <a:pt x="582231" y="1694439"/>
                </a:lnTo>
                <a:lnTo>
                  <a:pt x="582231" y="1586204"/>
                </a:lnTo>
                <a:lnTo>
                  <a:pt x="481460" y="1586204"/>
                </a:lnTo>
                <a:lnTo>
                  <a:pt x="481460" y="1489166"/>
                </a:lnTo>
                <a:lnTo>
                  <a:pt x="401217" y="1489166"/>
                </a:lnTo>
                <a:lnTo>
                  <a:pt x="401217" y="1407056"/>
                </a:lnTo>
                <a:lnTo>
                  <a:pt x="291116" y="1407056"/>
                </a:lnTo>
                <a:lnTo>
                  <a:pt x="291116" y="1311884"/>
                </a:lnTo>
                <a:lnTo>
                  <a:pt x="263124" y="1311884"/>
                </a:lnTo>
                <a:lnTo>
                  <a:pt x="263124" y="1045028"/>
                </a:lnTo>
                <a:lnTo>
                  <a:pt x="248195" y="1045028"/>
                </a:lnTo>
                <a:lnTo>
                  <a:pt x="248195" y="974116"/>
                </a:lnTo>
                <a:lnTo>
                  <a:pt x="160487" y="974116"/>
                </a:lnTo>
                <a:lnTo>
                  <a:pt x="160487" y="630749"/>
                </a:lnTo>
                <a:lnTo>
                  <a:pt x="65315" y="630749"/>
                </a:lnTo>
                <a:lnTo>
                  <a:pt x="65315" y="169817"/>
                </a:lnTo>
                <a:lnTo>
                  <a:pt x="46653" y="169817"/>
                </a:lnTo>
                <a:lnTo>
                  <a:pt x="46653" y="0"/>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31748" name="Group 31747">
            <a:extLst>
              <a:ext uri="{FF2B5EF4-FFF2-40B4-BE49-F238E27FC236}">
                <a16:creationId xmlns:a16="http://schemas.microsoft.com/office/drawing/2014/main" id="{740D152A-32F9-7043-1A73-7F05E6B62819}"/>
              </a:ext>
            </a:extLst>
          </p:cNvPr>
          <p:cNvGrpSpPr/>
          <p:nvPr/>
        </p:nvGrpSpPr>
        <p:grpSpPr>
          <a:xfrm>
            <a:off x="6843987" y="3141978"/>
            <a:ext cx="2550990" cy="1972491"/>
            <a:chOff x="7596362" y="2960915"/>
            <a:chExt cx="2550990" cy="1972491"/>
          </a:xfrm>
        </p:grpSpPr>
        <p:cxnSp>
          <p:nvCxnSpPr>
            <p:cNvPr id="102" name="Straight Connector 101">
              <a:extLst>
                <a:ext uri="{FF2B5EF4-FFF2-40B4-BE49-F238E27FC236}">
                  <a16:creationId xmlns:a16="http://schemas.microsoft.com/office/drawing/2014/main" id="{162C2EF1-4F63-1155-F70E-87C95E67DDCB}"/>
                </a:ext>
              </a:extLst>
            </p:cNvPr>
            <p:cNvCxnSpPr>
              <a:cxnSpLocks/>
            </p:cNvCxnSpPr>
            <p:nvPr/>
          </p:nvCxnSpPr>
          <p:spPr bwMode="auto">
            <a:xfrm>
              <a:off x="10147352" y="4856895"/>
              <a:ext cx="0" cy="76511"/>
            </a:xfrm>
            <a:prstGeom prst="line">
              <a:avLst/>
            </a:prstGeom>
            <a:noFill/>
            <a:ln w="19050" cap="flat" cmpd="sng" algn="ctr">
              <a:solidFill>
                <a:schemeClr val="accent3"/>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4B37615E-94F1-3A27-43C2-052E2959E609}"/>
                </a:ext>
              </a:extLst>
            </p:cNvPr>
            <p:cNvCxnSpPr>
              <a:cxnSpLocks/>
            </p:cNvCxnSpPr>
            <p:nvPr/>
          </p:nvCxnSpPr>
          <p:spPr bwMode="auto">
            <a:xfrm>
              <a:off x="7935997" y="3828662"/>
              <a:ext cx="0" cy="76511"/>
            </a:xfrm>
            <a:prstGeom prst="line">
              <a:avLst/>
            </a:prstGeom>
            <a:noFill/>
            <a:ln w="19050"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178F57FE-829E-50B5-A5EC-27AE50533CEA}"/>
                </a:ext>
              </a:extLst>
            </p:cNvPr>
            <p:cNvCxnSpPr>
              <a:cxnSpLocks/>
            </p:cNvCxnSpPr>
            <p:nvPr/>
          </p:nvCxnSpPr>
          <p:spPr bwMode="auto">
            <a:xfrm>
              <a:off x="7758715" y="3651380"/>
              <a:ext cx="0" cy="76511"/>
            </a:xfrm>
            <a:prstGeom prst="line">
              <a:avLst/>
            </a:prstGeom>
            <a:noFill/>
            <a:ln w="19050"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47A80C41-D7D6-4800-FCF3-4C045A19A513}"/>
                </a:ext>
              </a:extLst>
            </p:cNvPr>
            <p:cNvCxnSpPr>
              <a:cxnSpLocks/>
            </p:cNvCxnSpPr>
            <p:nvPr/>
          </p:nvCxnSpPr>
          <p:spPr bwMode="auto">
            <a:xfrm>
              <a:off x="7657944" y="3300549"/>
              <a:ext cx="0" cy="76511"/>
            </a:xfrm>
            <a:prstGeom prst="line">
              <a:avLst/>
            </a:prstGeom>
            <a:noFill/>
            <a:ln w="19050"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71E28168-B619-98A0-1120-48227E82C1BC}"/>
                </a:ext>
              </a:extLst>
            </p:cNvPr>
            <p:cNvCxnSpPr>
              <a:cxnSpLocks/>
            </p:cNvCxnSpPr>
            <p:nvPr/>
          </p:nvCxnSpPr>
          <p:spPr bwMode="auto">
            <a:xfrm>
              <a:off x="7596362" y="2960915"/>
              <a:ext cx="0" cy="76511"/>
            </a:xfrm>
            <a:prstGeom prst="line">
              <a:avLst/>
            </a:prstGeom>
            <a:noFill/>
            <a:ln w="19050" cap="flat" cmpd="sng" algn="ctr">
              <a:solidFill>
                <a:schemeClr val="accent3"/>
              </a:solidFill>
              <a:prstDash val="solid"/>
              <a:round/>
              <a:headEnd type="none" w="med" len="med"/>
              <a:tailEnd type="none" w="med" len="med"/>
            </a:ln>
            <a:effectLst/>
          </p:spPr>
        </p:cxnSp>
      </p:grpSp>
      <p:sp>
        <p:nvSpPr>
          <p:cNvPr id="59" name="Freeform: Shape 58">
            <a:extLst>
              <a:ext uri="{FF2B5EF4-FFF2-40B4-BE49-F238E27FC236}">
                <a16:creationId xmlns:a16="http://schemas.microsoft.com/office/drawing/2014/main" id="{96A8168F-3612-EB16-7D37-478A417A1057}"/>
              </a:ext>
            </a:extLst>
          </p:cNvPr>
          <p:cNvSpPr/>
          <p:nvPr/>
        </p:nvSpPr>
        <p:spPr bwMode="auto">
          <a:xfrm>
            <a:off x="6712520" y="2579707"/>
            <a:ext cx="4177140" cy="2609816"/>
          </a:xfrm>
          <a:custGeom>
            <a:avLst/>
            <a:gdLst>
              <a:gd name="connsiteX0" fmla="*/ 0 w 4187687"/>
              <a:gd name="connsiteY0" fmla="*/ 0 h 2617305"/>
              <a:gd name="connsiteX1" fmla="*/ 0 w 4187687"/>
              <a:gd name="connsiteY1" fmla="*/ 2617305 h 2617305"/>
              <a:gd name="connsiteX2" fmla="*/ 4187687 w 4187687"/>
              <a:gd name="connsiteY2" fmla="*/ 2617305 h 2617305"/>
            </a:gdLst>
            <a:ahLst/>
            <a:cxnLst>
              <a:cxn ang="0">
                <a:pos x="connsiteX0" y="connsiteY0"/>
              </a:cxn>
              <a:cxn ang="0">
                <a:pos x="connsiteX1" y="connsiteY1"/>
              </a:cxn>
              <a:cxn ang="0">
                <a:pos x="connsiteX2" y="connsiteY2"/>
              </a:cxn>
            </a:cxnLst>
            <a:rect l="l" t="t" r="r" b="b"/>
            <a:pathLst>
              <a:path w="4187687" h="2617305">
                <a:moveTo>
                  <a:pt x="0" y="0"/>
                </a:moveTo>
                <a:lnTo>
                  <a:pt x="0" y="2617305"/>
                </a:lnTo>
                <a:lnTo>
                  <a:pt x="4187687" y="2617305"/>
                </a:lnTo>
              </a:path>
            </a:pathLst>
          </a:custGeom>
          <a:noFill/>
          <a:ln w="28575">
            <a:solidFill>
              <a:schemeClr val="bg1"/>
            </a:solidFill>
            <a:miter lim="800000"/>
            <a:headEnd/>
            <a:tailEnd/>
          </a:ln>
        </p:spPr>
        <p:txBody>
          <a:bodyPr rtlCol="0" anchor="ctr"/>
          <a:lstStyle/>
          <a:p>
            <a:pPr algn="ctr"/>
            <a:endParaRPr lang="en-US" dirty="0"/>
          </a:p>
        </p:txBody>
      </p:sp>
      <p:sp>
        <p:nvSpPr>
          <p:cNvPr id="31749" name="TextBox 31748">
            <a:extLst>
              <a:ext uri="{FF2B5EF4-FFF2-40B4-BE49-F238E27FC236}">
                <a16:creationId xmlns:a16="http://schemas.microsoft.com/office/drawing/2014/main" id="{12E4291E-0217-CDC9-E6BC-70700472E5F2}"/>
              </a:ext>
            </a:extLst>
          </p:cNvPr>
          <p:cNvSpPr txBox="1"/>
          <p:nvPr/>
        </p:nvSpPr>
        <p:spPr bwMode="auto">
          <a:xfrm>
            <a:off x="-677798" y="5780953"/>
            <a:ext cx="23216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b="0" dirty="0">
                <a:solidFill>
                  <a:schemeClr val="bg1"/>
                </a:solidFill>
                <a:latin typeface="Calibri" panose="020F0502020204030204" pitchFamily="34" charset="0"/>
              </a:rPr>
              <a:t>FULV + placebo</a:t>
            </a:r>
          </a:p>
          <a:p>
            <a:pPr algn="r">
              <a:lnSpc>
                <a:spcPct val="100000"/>
              </a:lnSpc>
              <a:spcAft>
                <a:spcPct val="0"/>
              </a:spcAft>
              <a:buClrTx/>
              <a:buFontTx/>
              <a:buNone/>
            </a:pPr>
            <a:r>
              <a:rPr lang="en-US" sz="1400" b="0" dirty="0">
                <a:solidFill>
                  <a:schemeClr val="bg1"/>
                </a:solidFill>
                <a:latin typeface="Calibri" panose="020F0502020204030204" pitchFamily="34" charset="0"/>
              </a:rPr>
              <a:t>FULV + capivasertib</a:t>
            </a:r>
          </a:p>
        </p:txBody>
      </p:sp>
      <p:sp>
        <p:nvSpPr>
          <p:cNvPr id="109" name="TextBox 108">
            <a:extLst>
              <a:ext uri="{FF2B5EF4-FFF2-40B4-BE49-F238E27FC236}">
                <a16:creationId xmlns:a16="http://schemas.microsoft.com/office/drawing/2014/main" id="{EBE10047-BDC7-FEB0-5026-2169701978BE}"/>
              </a:ext>
            </a:extLst>
          </p:cNvPr>
          <p:cNvSpPr txBox="1"/>
          <p:nvPr/>
        </p:nvSpPr>
        <p:spPr bwMode="auto">
          <a:xfrm>
            <a:off x="-210867" y="5339965"/>
            <a:ext cx="18352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b="1" dirty="0">
                <a:solidFill>
                  <a:schemeClr val="bg1"/>
                </a:solidFill>
                <a:latin typeface="Calibri" panose="020F0502020204030204" pitchFamily="34" charset="0"/>
              </a:rPr>
              <a:t>Patients at Risk </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(number censored)</a:t>
            </a:r>
          </a:p>
        </p:txBody>
      </p:sp>
      <p:sp>
        <p:nvSpPr>
          <p:cNvPr id="110" name="TextBox 109">
            <a:extLst>
              <a:ext uri="{FF2B5EF4-FFF2-40B4-BE49-F238E27FC236}">
                <a16:creationId xmlns:a16="http://schemas.microsoft.com/office/drawing/2014/main" id="{7B4E0458-8899-309E-5502-A1D0F3FAFAAC}"/>
              </a:ext>
            </a:extLst>
          </p:cNvPr>
          <p:cNvSpPr txBox="1"/>
          <p:nvPr/>
        </p:nvSpPr>
        <p:spPr bwMode="auto">
          <a:xfrm>
            <a:off x="1562808" y="5780953"/>
            <a:ext cx="49059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811213" algn="l"/>
                <a:tab pos="1449388" algn="l"/>
                <a:tab pos="2139950" algn="l"/>
                <a:tab pos="2836863" algn="l"/>
                <a:tab pos="3540125" algn="l"/>
                <a:tab pos="4198938" algn="l"/>
              </a:tabLst>
            </a:pPr>
            <a:r>
              <a:rPr lang="en-US" sz="1400" b="0" dirty="0">
                <a:solidFill>
                  <a:schemeClr val="bg1"/>
                </a:solidFill>
                <a:latin typeface="Calibri" panose="020F0502020204030204" pitchFamily="34" charset="0"/>
              </a:rPr>
              <a:t>37(1)	8(1)	1(1)	0(1)	0(1)	0(1)	0(1)</a:t>
            </a:r>
          </a:p>
          <a:p>
            <a:pPr>
              <a:lnSpc>
                <a:spcPct val="100000"/>
              </a:lnSpc>
              <a:spcAft>
                <a:spcPct val="0"/>
              </a:spcAft>
              <a:buClrTx/>
              <a:buFontTx/>
              <a:buNone/>
              <a:tabLst>
                <a:tab pos="730250" algn="l"/>
                <a:tab pos="1449388" algn="l"/>
                <a:tab pos="2139950" algn="l"/>
                <a:tab pos="2836863" algn="l"/>
                <a:tab pos="3540125" algn="l"/>
                <a:tab pos="4198938" algn="l"/>
              </a:tabLst>
            </a:pPr>
            <a:r>
              <a:rPr lang="en-US" sz="1400" b="0" dirty="0">
                <a:solidFill>
                  <a:schemeClr val="bg1"/>
                </a:solidFill>
                <a:latin typeface="Calibri" panose="020F0502020204030204" pitchFamily="34" charset="0"/>
              </a:rPr>
              <a:t>39(2)	19(5)	7(7)	3(8)	1(9)	0(9)	0(9)</a:t>
            </a:r>
          </a:p>
        </p:txBody>
      </p:sp>
      <p:sp>
        <p:nvSpPr>
          <p:cNvPr id="111" name="TextBox 110">
            <a:extLst>
              <a:ext uri="{FF2B5EF4-FFF2-40B4-BE49-F238E27FC236}">
                <a16:creationId xmlns:a16="http://schemas.microsoft.com/office/drawing/2014/main" id="{391401B4-D455-05A5-5273-5D60EA4B9BC6}"/>
              </a:ext>
            </a:extLst>
          </p:cNvPr>
          <p:cNvSpPr txBox="1"/>
          <p:nvPr/>
        </p:nvSpPr>
        <p:spPr bwMode="auto">
          <a:xfrm>
            <a:off x="6459064" y="5780953"/>
            <a:ext cx="49059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762000" algn="l"/>
                <a:tab pos="811213" algn="l"/>
                <a:tab pos="1449388" algn="l"/>
                <a:tab pos="2139950" algn="l"/>
                <a:tab pos="2836863" algn="l"/>
                <a:tab pos="3540125" algn="l"/>
                <a:tab pos="4198938" algn="l"/>
              </a:tabLst>
            </a:pPr>
            <a:r>
              <a:rPr lang="en-US" sz="1400" b="0" dirty="0">
                <a:solidFill>
                  <a:schemeClr val="bg1"/>
                </a:solidFill>
                <a:latin typeface="Calibri" panose="020F0502020204030204" pitchFamily="34" charset="0"/>
              </a:rPr>
              <a:t>34(5)	6(5)	1(5)	1(6)	0(6)	0(6)	0(6)</a:t>
            </a:r>
          </a:p>
          <a:p>
            <a:pPr>
              <a:lnSpc>
                <a:spcPct val="100000"/>
              </a:lnSpc>
              <a:spcAft>
                <a:spcPct val="0"/>
              </a:spcAft>
              <a:buClrTx/>
              <a:buFontTx/>
              <a:buNone/>
              <a:tabLst>
                <a:tab pos="681038" algn="l"/>
                <a:tab pos="730250" algn="l"/>
                <a:tab pos="1449388" algn="l"/>
                <a:tab pos="2139950" algn="l"/>
                <a:tab pos="2836863" algn="l"/>
                <a:tab pos="3540125" algn="l"/>
                <a:tab pos="4198938" algn="l"/>
              </a:tabLst>
            </a:pPr>
            <a:r>
              <a:rPr lang="en-US" sz="1400" b="0" dirty="0">
                <a:solidFill>
                  <a:schemeClr val="bg1"/>
                </a:solidFill>
                <a:latin typeface="Calibri" panose="020F0502020204030204" pitchFamily="34" charset="0"/>
              </a:rPr>
              <a:t>30(4)	10(5)	4(6)	1(6)	1(6)	0(6)	0(6)</a:t>
            </a:r>
          </a:p>
        </p:txBody>
      </p:sp>
      <p:cxnSp>
        <p:nvCxnSpPr>
          <p:cNvPr id="96" name="Straight Connector 95">
            <a:extLst>
              <a:ext uri="{FF2B5EF4-FFF2-40B4-BE49-F238E27FC236}">
                <a16:creationId xmlns:a16="http://schemas.microsoft.com/office/drawing/2014/main" id="{50E186C0-A1F6-602F-CD5D-5540B772CF2A}"/>
              </a:ext>
            </a:extLst>
          </p:cNvPr>
          <p:cNvCxnSpPr/>
          <p:nvPr/>
        </p:nvCxnSpPr>
        <p:spPr bwMode="auto">
          <a:xfrm>
            <a:off x="3116223" y="3674874"/>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4BCCAEBA-A141-0F34-9497-59B9FCA90452}"/>
              </a:ext>
            </a:extLst>
          </p:cNvPr>
          <p:cNvCxnSpPr/>
          <p:nvPr/>
        </p:nvCxnSpPr>
        <p:spPr bwMode="auto">
          <a:xfrm>
            <a:off x="3116223" y="3896963"/>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100" name="TextBox 99">
            <a:extLst>
              <a:ext uri="{FF2B5EF4-FFF2-40B4-BE49-F238E27FC236}">
                <a16:creationId xmlns:a16="http://schemas.microsoft.com/office/drawing/2014/main" id="{66E9B96D-3103-BCD5-1517-02D73676401C}"/>
              </a:ext>
            </a:extLst>
          </p:cNvPr>
          <p:cNvSpPr txBox="1"/>
          <p:nvPr/>
        </p:nvSpPr>
        <p:spPr bwMode="auto">
          <a:xfrm>
            <a:off x="3283474" y="3524073"/>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cxnSp>
        <p:nvCxnSpPr>
          <p:cNvPr id="101" name="Straight Connector 100">
            <a:extLst>
              <a:ext uri="{FF2B5EF4-FFF2-40B4-BE49-F238E27FC236}">
                <a16:creationId xmlns:a16="http://schemas.microsoft.com/office/drawing/2014/main" id="{7E9391B1-0113-6FE9-66F8-0B546101B8B9}"/>
              </a:ext>
            </a:extLst>
          </p:cNvPr>
          <p:cNvCxnSpPr/>
          <p:nvPr/>
        </p:nvCxnSpPr>
        <p:spPr bwMode="auto">
          <a:xfrm>
            <a:off x="7720698" y="3617414"/>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44399A69-FD1C-1C43-E787-1F5FEFB17BCF}"/>
              </a:ext>
            </a:extLst>
          </p:cNvPr>
          <p:cNvCxnSpPr/>
          <p:nvPr/>
        </p:nvCxnSpPr>
        <p:spPr bwMode="auto">
          <a:xfrm>
            <a:off x="7720698" y="3839503"/>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108" name="TextBox 107">
            <a:extLst>
              <a:ext uri="{FF2B5EF4-FFF2-40B4-BE49-F238E27FC236}">
                <a16:creationId xmlns:a16="http://schemas.microsoft.com/office/drawing/2014/main" id="{E6FEDD31-E8B2-0CD8-2DB9-6AE36C74210C}"/>
              </a:ext>
            </a:extLst>
          </p:cNvPr>
          <p:cNvSpPr txBox="1"/>
          <p:nvPr/>
        </p:nvSpPr>
        <p:spPr bwMode="auto">
          <a:xfrm>
            <a:off x="7887949" y="3466613"/>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spTree>
    <p:extLst>
      <p:ext uri="{BB962C8B-B14F-4D97-AF65-F5344CB8AC3E}">
        <p14:creationId xmlns:p14="http://schemas.microsoft.com/office/powerpoint/2010/main" val="1785641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5">
            <a:extLst>
              <a:ext uri="{FF2B5EF4-FFF2-40B4-BE49-F238E27FC236}">
                <a16:creationId xmlns:a16="http://schemas.microsoft.com/office/drawing/2014/main" id="{3FA8344D-8EEC-F339-A0CD-760A4BD5518E}"/>
              </a:ext>
            </a:extLst>
          </p:cNvPr>
          <p:cNvSpPr txBox="1">
            <a:spLocks noChangeArrowheads="1"/>
          </p:cNvSpPr>
          <p:nvPr/>
        </p:nvSpPr>
        <p:spPr bwMode="auto">
          <a:xfrm>
            <a:off x="412751" y="635774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Howell. Lancet Oncol. 2022;23:851.</a:t>
            </a:r>
            <a:endParaRPr lang="en-US" altLang="en-US" sz="1200" b="0" dirty="0">
              <a:solidFill>
                <a:schemeClr val="bg2"/>
              </a:solidFill>
              <a:latin typeface="Calibri" panose="020F0502020204030204" pitchFamily="34" charset="0"/>
            </a:endParaRPr>
          </a:p>
        </p:txBody>
      </p:sp>
      <p:graphicFrame>
        <p:nvGraphicFramePr>
          <p:cNvPr id="24" name="Group 3">
            <a:extLst>
              <a:ext uri="{FF2B5EF4-FFF2-40B4-BE49-F238E27FC236}">
                <a16:creationId xmlns:a16="http://schemas.microsoft.com/office/drawing/2014/main" id="{B78AC26A-AD9F-3FA1-D8A7-755F69720124}"/>
              </a:ext>
            </a:extLst>
          </p:cNvPr>
          <p:cNvGraphicFramePr>
            <a:graphicFrameLocks/>
          </p:cNvGraphicFramePr>
          <p:nvPr>
            <p:extLst>
              <p:ext uri="{D42A27DB-BD31-4B8C-83A1-F6EECF244321}">
                <p14:modId xmlns:p14="http://schemas.microsoft.com/office/powerpoint/2010/main" val="3285951482"/>
              </p:ext>
            </p:extLst>
          </p:nvPr>
        </p:nvGraphicFramePr>
        <p:xfrm>
          <a:off x="2779793" y="819850"/>
          <a:ext cx="3745801" cy="2286080"/>
        </p:xfrm>
        <a:graphic>
          <a:graphicData uri="http://schemas.openxmlformats.org/drawingml/2006/table">
            <a:tbl>
              <a:tblPr/>
              <a:tblGrid>
                <a:gridCol w="1221252">
                  <a:extLst>
                    <a:ext uri="{9D8B030D-6E8A-4147-A177-3AD203B41FA5}">
                      <a16:colId xmlns:a16="http://schemas.microsoft.com/office/drawing/2014/main" val="20000"/>
                    </a:ext>
                  </a:extLst>
                </a:gridCol>
                <a:gridCol w="1373578">
                  <a:extLst>
                    <a:ext uri="{9D8B030D-6E8A-4147-A177-3AD203B41FA5}">
                      <a16:colId xmlns:a16="http://schemas.microsoft.com/office/drawing/2014/main" val="20001"/>
                    </a:ext>
                  </a:extLst>
                </a:gridCol>
                <a:gridCol w="1150971">
                  <a:extLst>
                    <a:ext uri="{9D8B030D-6E8A-4147-A177-3AD203B41FA5}">
                      <a16:colId xmlns:a16="http://schemas.microsoft.com/office/drawing/2014/main" val="20002"/>
                    </a:ext>
                  </a:extLst>
                </a:gridCol>
              </a:tblGrid>
              <a:tr h="18510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Altered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42837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067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38.9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(23.3-50.7)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20.0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(14.8-31.4)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851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0.46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(0.27-0.79)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851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.0047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bl>
          </a:graphicData>
        </a:graphic>
      </p:graphicFrame>
      <p:graphicFrame>
        <p:nvGraphicFramePr>
          <p:cNvPr id="25" name="Group 3">
            <a:extLst>
              <a:ext uri="{FF2B5EF4-FFF2-40B4-BE49-F238E27FC236}">
                <a16:creationId xmlns:a16="http://schemas.microsoft.com/office/drawing/2014/main" id="{1AE46E2C-C9E5-0F9D-901D-E0892AD1A394}"/>
              </a:ext>
            </a:extLst>
          </p:cNvPr>
          <p:cNvGraphicFramePr>
            <a:graphicFrameLocks/>
          </p:cNvGraphicFramePr>
          <p:nvPr>
            <p:extLst>
              <p:ext uri="{D42A27DB-BD31-4B8C-83A1-F6EECF244321}">
                <p14:modId xmlns:p14="http://schemas.microsoft.com/office/powerpoint/2010/main" val="76636090"/>
              </p:ext>
            </p:extLst>
          </p:nvPr>
        </p:nvGraphicFramePr>
        <p:xfrm>
          <a:off x="7906842" y="810626"/>
          <a:ext cx="3848792" cy="2286080"/>
        </p:xfrm>
        <a:graphic>
          <a:graphicData uri="http://schemas.openxmlformats.org/drawingml/2006/table">
            <a:tbl>
              <a:tblPr/>
              <a:tblGrid>
                <a:gridCol w="1140669">
                  <a:extLst>
                    <a:ext uri="{9D8B030D-6E8A-4147-A177-3AD203B41FA5}">
                      <a16:colId xmlns:a16="http://schemas.microsoft.com/office/drawing/2014/main" val="20000"/>
                    </a:ext>
                  </a:extLst>
                </a:gridCol>
                <a:gridCol w="1525506">
                  <a:extLst>
                    <a:ext uri="{9D8B030D-6E8A-4147-A177-3AD203B41FA5}">
                      <a16:colId xmlns:a16="http://schemas.microsoft.com/office/drawing/2014/main" val="4178636941"/>
                    </a:ext>
                  </a:extLst>
                </a:gridCol>
                <a:gridCol w="1182617">
                  <a:extLst>
                    <a:ext uri="{9D8B030D-6E8A-4147-A177-3AD203B41FA5}">
                      <a16:colId xmlns:a16="http://schemas.microsoft.com/office/drawing/2014/main" val="1159649909"/>
                    </a:ext>
                  </a:extLst>
                </a:gridCol>
              </a:tblGrid>
              <a:tr h="18335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Nonaltered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344727">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Fulvestrant +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62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26.0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(18.4-33.8)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25.2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(20.3-36.2)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477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Adjusted hazard ratio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0.86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(0.49-1.52)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477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bl>
          </a:graphicData>
        </a:graphic>
      </p:graphicFrame>
      <p:sp>
        <p:nvSpPr>
          <p:cNvPr id="2" name="TextBox 1">
            <a:extLst>
              <a:ext uri="{FF2B5EF4-FFF2-40B4-BE49-F238E27FC236}">
                <a16:creationId xmlns:a16="http://schemas.microsoft.com/office/drawing/2014/main" id="{FC369A8A-17D3-A551-E7AF-4A57DBC8A614}"/>
              </a:ext>
            </a:extLst>
          </p:cNvPr>
          <p:cNvSpPr txBox="1"/>
          <p:nvPr/>
        </p:nvSpPr>
        <p:spPr bwMode="auto">
          <a:xfrm rot="16200000">
            <a:off x="247706" y="3746744"/>
            <a:ext cx="21474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OS (%)</a:t>
            </a:r>
          </a:p>
        </p:txBody>
      </p:sp>
      <p:sp>
        <p:nvSpPr>
          <p:cNvPr id="9" name="TextBox 8">
            <a:extLst>
              <a:ext uri="{FF2B5EF4-FFF2-40B4-BE49-F238E27FC236}">
                <a16:creationId xmlns:a16="http://schemas.microsoft.com/office/drawing/2014/main" id="{2DA7A4CB-8631-803E-D3B7-76CF5FC9521A}"/>
              </a:ext>
            </a:extLst>
          </p:cNvPr>
          <p:cNvSpPr txBox="1"/>
          <p:nvPr/>
        </p:nvSpPr>
        <p:spPr bwMode="auto">
          <a:xfrm>
            <a:off x="2069774" y="5393903"/>
            <a:ext cx="36437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sp>
        <p:nvSpPr>
          <p:cNvPr id="10" name="TextBox 9">
            <a:extLst>
              <a:ext uri="{FF2B5EF4-FFF2-40B4-BE49-F238E27FC236}">
                <a16:creationId xmlns:a16="http://schemas.microsoft.com/office/drawing/2014/main" id="{3204908E-79B3-AF55-B4B2-440F423B4923}"/>
              </a:ext>
            </a:extLst>
          </p:cNvPr>
          <p:cNvSpPr txBox="1"/>
          <p:nvPr/>
        </p:nvSpPr>
        <p:spPr bwMode="auto">
          <a:xfrm>
            <a:off x="7293443" y="5393903"/>
            <a:ext cx="36437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Since Randomization (Mo)</a:t>
            </a:r>
          </a:p>
        </p:txBody>
      </p:sp>
      <p:sp>
        <p:nvSpPr>
          <p:cNvPr id="3" name="Freeform: Shape 2">
            <a:extLst>
              <a:ext uri="{FF2B5EF4-FFF2-40B4-BE49-F238E27FC236}">
                <a16:creationId xmlns:a16="http://schemas.microsoft.com/office/drawing/2014/main" id="{3CA17081-7E41-1186-0994-D1E94C54D946}"/>
              </a:ext>
            </a:extLst>
          </p:cNvPr>
          <p:cNvSpPr/>
          <p:nvPr/>
        </p:nvSpPr>
        <p:spPr bwMode="auto">
          <a:xfrm>
            <a:off x="1905431" y="2887713"/>
            <a:ext cx="4002157" cy="2279374"/>
          </a:xfrm>
          <a:custGeom>
            <a:avLst/>
            <a:gdLst>
              <a:gd name="connsiteX0" fmla="*/ 0 w 3991555"/>
              <a:gd name="connsiteY0" fmla="*/ 0 h 2268772"/>
              <a:gd name="connsiteX1" fmla="*/ 0 w 3991555"/>
              <a:gd name="connsiteY1" fmla="*/ 2268772 h 2268772"/>
              <a:gd name="connsiteX2" fmla="*/ 3991555 w 3991555"/>
              <a:gd name="connsiteY2" fmla="*/ 2268772 h 2268772"/>
            </a:gdLst>
            <a:ahLst/>
            <a:cxnLst>
              <a:cxn ang="0">
                <a:pos x="connsiteX0" y="connsiteY0"/>
              </a:cxn>
              <a:cxn ang="0">
                <a:pos x="connsiteX1" y="connsiteY1"/>
              </a:cxn>
              <a:cxn ang="0">
                <a:pos x="connsiteX2" y="connsiteY2"/>
              </a:cxn>
            </a:cxnLst>
            <a:rect l="l" t="t" r="r" b="b"/>
            <a:pathLst>
              <a:path w="3991555" h="2268772">
                <a:moveTo>
                  <a:pt x="0" y="0"/>
                </a:moveTo>
                <a:lnTo>
                  <a:pt x="0" y="2268772"/>
                </a:lnTo>
                <a:lnTo>
                  <a:pt x="3991555" y="2268772"/>
                </a:lnTo>
              </a:path>
            </a:pathLst>
          </a:custGeom>
          <a:noFill/>
          <a:ln w="28575">
            <a:solidFill>
              <a:schemeClr val="bg1"/>
            </a:solidFill>
            <a:miter lim="800000"/>
            <a:headEnd/>
            <a:tailEnd/>
          </a:ln>
        </p:spPr>
        <p:txBody>
          <a:bodyPr rtlCol="0" anchor="ctr"/>
          <a:lstStyle/>
          <a:p>
            <a:pPr algn="ctr"/>
            <a:endParaRPr lang="en-US" dirty="0"/>
          </a:p>
        </p:txBody>
      </p:sp>
      <p:grpSp>
        <p:nvGrpSpPr>
          <p:cNvPr id="6" name="Group 5">
            <a:extLst>
              <a:ext uri="{FF2B5EF4-FFF2-40B4-BE49-F238E27FC236}">
                <a16:creationId xmlns:a16="http://schemas.microsoft.com/office/drawing/2014/main" id="{89369B1B-7E44-8C36-8FDB-DF388A81F78D}"/>
              </a:ext>
            </a:extLst>
          </p:cNvPr>
          <p:cNvGrpSpPr/>
          <p:nvPr/>
        </p:nvGrpSpPr>
        <p:grpSpPr>
          <a:xfrm>
            <a:off x="1807880" y="2895665"/>
            <a:ext cx="100199" cy="2272002"/>
            <a:chOff x="2294698" y="2637183"/>
            <a:chExt cx="252368" cy="2272002"/>
          </a:xfrm>
        </p:grpSpPr>
        <p:cxnSp>
          <p:nvCxnSpPr>
            <p:cNvPr id="5" name="Straight Connector 4">
              <a:extLst>
                <a:ext uri="{FF2B5EF4-FFF2-40B4-BE49-F238E27FC236}">
                  <a16:creationId xmlns:a16="http://schemas.microsoft.com/office/drawing/2014/main" id="{E79A6524-AAE2-9B0F-BE96-D5F08AEBD6B1}"/>
                </a:ext>
              </a:extLst>
            </p:cNvPr>
            <p:cNvCxnSpPr/>
            <p:nvPr/>
          </p:nvCxnSpPr>
          <p:spPr bwMode="auto">
            <a:xfrm>
              <a:off x="2308527" y="2637183"/>
              <a:ext cx="238539"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0575BAE4-9998-7E9D-7696-A4D533E5153C}"/>
                </a:ext>
              </a:extLst>
            </p:cNvPr>
            <p:cNvCxnSpPr/>
            <p:nvPr/>
          </p:nvCxnSpPr>
          <p:spPr bwMode="auto">
            <a:xfrm>
              <a:off x="2308527" y="3091583"/>
              <a:ext cx="238539"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5595920D-5B25-65F8-5681-8437254CA80F}"/>
                </a:ext>
              </a:extLst>
            </p:cNvPr>
            <p:cNvCxnSpPr/>
            <p:nvPr/>
          </p:nvCxnSpPr>
          <p:spPr bwMode="auto">
            <a:xfrm>
              <a:off x="2308527" y="3545983"/>
              <a:ext cx="238539"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7A5A87E-A5A5-4A9B-EB13-5BF0E73F99BD}"/>
                </a:ext>
              </a:extLst>
            </p:cNvPr>
            <p:cNvCxnSpPr/>
            <p:nvPr/>
          </p:nvCxnSpPr>
          <p:spPr bwMode="auto">
            <a:xfrm>
              <a:off x="2308527" y="4000383"/>
              <a:ext cx="238539"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1EFB9D3-FB24-CE66-21CB-E9690160EDBE}"/>
                </a:ext>
              </a:extLst>
            </p:cNvPr>
            <p:cNvCxnSpPr/>
            <p:nvPr/>
          </p:nvCxnSpPr>
          <p:spPr bwMode="auto">
            <a:xfrm>
              <a:off x="2308527" y="4454783"/>
              <a:ext cx="238539"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352D41A-C77E-766D-E10D-10221C1F3930}"/>
                </a:ext>
              </a:extLst>
            </p:cNvPr>
            <p:cNvCxnSpPr/>
            <p:nvPr/>
          </p:nvCxnSpPr>
          <p:spPr bwMode="auto">
            <a:xfrm>
              <a:off x="2294698" y="4909185"/>
              <a:ext cx="238539"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 name="Group 18">
            <a:extLst>
              <a:ext uri="{FF2B5EF4-FFF2-40B4-BE49-F238E27FC236}">
                <a16:creationId xmlns:a16="http://schemas.microsoft.com/office/drawing/2014/main" id="{43253878-58CE-7A02-F7D2-F1832C758085}"/>
              </a:ext>
            </a:extLst>
          </p:cNvPr>
          <p:cNvGrpSpPr/>
          <p:nvPr/>
        </p:nvGrpSpPr>
        <p:grpSpPr>
          <a:xfrm>
            <a:off x="1904922" y="5156384"/>
            <a:ext cx="3999914" cy="86750"/>
            <a:chOff x="2543908" y="4897902"/>
            <a:chExt cx="3999914" cy="199292"/>
          </a:xfrm>
        </p:grpSpPr>
        <p:cxnSp>
          <p:nvCxnSpPr>
            <p:cNvPr id="12" name="Straight Connector 11">
              <a:extLst>
                <a:ext uri="{FF2B5EF4-FFF2-40B4-BE49-F238E27FC236}">
                  <a16:creationId xmlns:a16="http://schemas.microsoft.com/office/drawing/2014/main" id="{51799366-B977-FE8E-9837-19F3088AF067}"/>
                </a:ext>
              </a:extLst>
            </p:cNvPr>
            <p:cNvCxnSpPr>
              <a:cxnSpLocks/>
            </p:cNvCxnSpPr>
            <p:nvPr/>
          </p:nvCxnSpPr>
          <p:spPr bwMode="auto">
            <a:xfrm>
              <a:off x="2543908"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A5536F0E-6650-B654-5D7B-D2FE1A34D1C3}"/>
                </a:ext>
              </a:extLst>
            </p:cNvPr>
            <p:cNvCxnSpPr>
              <a:cxnSpLocks/>
            </p:cNvCxnSpPr>
            <p:nvPr/>
          </p:nvCxnSpPr>
          <p:spPr bwMode="auto">
            <a:xfrm>
              <a:off x="3210560"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60B5830-E3D3-A439-21DF-B6C15BA34149}"/>
                </a:ext>
              </a:extLst>
            </p:cNvPr>
            <p:cNvCxnSpPr>
              <a:cxnSpLocks/>
            </p:cNvCxnSpPr>
            <p:nvPr/>
          </p:nvCxnSpPr>
          <p:spPr bwMode="auto">
            <a:xfrm>
              <a:off x="3877212"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B75C0A3-6370-79D1-AFD0-CBDB63E1DEC1}"/>
                </a:ext>
              </a:extLst>
            </p:cNvPr>
            <p:cNvCxnSpPr>
              <a:cxnSpLocks/>
            </p:cNvCxnSpPr>
            <p:nvPr/>
          </p:nvCxnSpPr>
          <p:spPr bwMode="auto">
            <a:xfrm>
              <a:off x="4543864"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E5B5420-E574-6BE2-4926-0A556FF724E3}"/>
                </a:ext>
              </a:extLst>
            </p:cNvPr>
            <p:cNvCxnSpPr>
              <a:cxnSpLocks/>
            </p:cNvCxnSpPr>
            <p:nvPr/>
          </p:nvCxnSpPr>
          <p:spPr bwMode="auto">
            <a:xfrm>
              <a:off x="5210516"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D737E7B-205C-8AD6-02A5-3A1D4307F4B7}"/>
                </a:ext>
              </a:extLst>
            </p:cNvPr>
            <p:cNvCxnSpPr>
              <a:cxnSpLocks/>
            </p:cNvCxnSpPr>
            <p:nvPr/>
          </p:nvCxnSpPr>
          <p:spPr bwMode="auto">
            <a:xfrm>
              <a:off x="5877168" y="4897902"/>
              <a:ext cx="0" cy="199292"/>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7854F95C-910E-6E10-6E09-BB6939AC9603}"/>
                </a:ext>
              </a:extLst>
            </p:cNvPr>
            <p:cNvCxnSpPr>
              <a:cxnSpLocks/>
            </p:cNvCxnSpPr>
            <p:nvPr/>
          </p:nvCxnSpPr>
          <p:spPr bwMode="auto">
            <a:xfrm>
              <a:off x="6543822" y="4897902"/>
              <a:ext cx="0" cy="199292"/>
            </a:xfrm>
            <a:prstGeom prst="line">
              <a:avLst/>
            </a:prstGeom>
            <a:noFill/>
            <a:ln w="28575" cap="flat" cmpd="sng" algn="ctr">
              <a:solidFill>
                <a:schemeClr val="bg1"/>
              </a:solidFill>
              <a:prstDash val="solid"/>
              <a:round/>
              <a:headEnd type="none" w="med" len="med"/>
              <a:tailEnd type="none" w="med" len="med"/>
            </a:ln>
            <a:effectLst/>
          </p:spPr>
        </p:cxnSp>
      </p:grpSp>
      <p:sp>
        <p:nvSpPr>
          <p:cNvPr id="20" name="TextBox 19">
            <a:extLst>
              <a:ext uri="{FF2B5EF4-FFF2-40B4-BE49-F238E27FC236}">
                <a16:creationId xmlns:a16="http://schemas.microsoft.com/office/drawing/2014/main" id="{DFF98949-3F92-5037-AD4A-DFB1B83D8300}"/>
              </a:ext>
            </a:extLst>
          </p:cNvPr>
          <p:cNvSpPr txBox="1"/>
          <p:nvPr/>
        </p:nvSpPr>
        <p:spPr bwMode="auto">
          <a:xfrm>
            <a:off x="1766590" y="5158728"/>
            <a:ext cx="2696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0" name="TextBox 29">
            <a:extLst>
              <a:ext uri="{FF2B5EF4-FFF2-40B4-BE49-F238E27FC236}">
                <a16:creationId xmlns:a16="http://schemas.microsoft.com/office/drawing/2014/main" id="{37456BA8-D667-F719-E7C0-7A706875F7FC}"/>
              </a:ext>
            </a:extLst>
          </p:cNvPr>
          <p:cNvSpPr txBox="1"/>
          <p:nvPr/>
        </p:nvSpPr>
        <p:spPr bwMode="auto">
          <a:xfrm>
            <a:off x="2385568"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31" name="TextBox 30">
            <a:extLst>
              <a:ext uri="{FF2B5EF4-FFF2-40B4-BE49-F238E27FC236}">
                <a16:creationId xmlns:a16="http://schemas.microsoft.com/office/drawing/2014/main" id="{EC5F6A1F-7DC5-E320-7714-43834BE3CCB2}"/>
              </a:ext>
            </a:extLst>
          </p:cNvPr>
          <p:cNvSpPr txBox="1"/>
          <p:nvPr/>
        </p:nvSpPr>
        <p:spPr bwMode="auto">
          <a:xfrm>
            <a:off x="3051438"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32" name="TextBox 31">
            <a:extLst>
              <a:ext uri="{FF2B5EF4-FFF2-40B4-BE49-F238E27FC236}">
                <a16:creationId xmlns:a16="http://schemas.microsoft.com/office/drawing/2014/main" id="{6CA10E0E-D3D0-28EC-0054-B734A099D15B}"/>
              </a:ext>
            </a:extLst>
          </p:cNvPr>
          <p:cNvSpPr txBox="1"/>
          <p:nvPr/>
        </p:nvSpPr>
        <p:spPr bwMode="auto">
          <a:xfrm>
            <a:off x="3703241"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33" name="TextBox 32">
            <a:extLst>
              <a:ext uri="{FF2B5EF4-FFF2-40B4-BE49-F238E27FC236}">
                <a16:creationId xmlns:a16="http://schemas.microsoft.com/office/drawing/2014/main" id="{9B2F8846-11B8-DE8C-A8A2-50B51800B905}"/>
              </a:ext>
            </a:extLst>
          </p:cNvPr>
          <p:cNvSpPr txBox="1"/>
          <p:nvPr/>
        </p:nvSpPr>
        <p:spPr bwMode="auto">
          <a:xfrm>
            <a:off x="4371457"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34" name="TextBox 33">
            <a:extLst>
              <a:ext uri="{FF2B5EF4-FFF2-40B4-BE49-F238E27FC236}">
                <a16:creationId xmlns:a16="http://schemas.microsoft.com/office/drawing/2014/main" id="{98FB368B-AB3A-6610-369C-2B4D331EB461}"/>
              </a:ext>
            </a:extLst>
          </p:cNvPr>
          <p:cNvSpPr txBox="1"/>
          <p:nvPr/>
        </p:nvSpPr>
        <p:spPr bwMode="auto">
          <a:xfrm>
            <a:off x="5034984"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5" name="TextBox 34">
            <a:extLst>
              <a:ext uri="{FF2B5EF4-FFF2-40B4-BE49-F238E27FC236}">
                <a16:creationId xmlns:a16="http://schemas.microsoft.com/office/drawing/2014/main" id="{D2C21666-A782-8442-F7CB-FA6457B63164}"/>
              </a:ext>
            </a:extLst>
          </p:cNvPr>
          <p:cNvSpPr txBox="1"/>
          <p:nvPr/>
        </p:nvSpPr>
        <p:spPr bwMode="auto">
          <a:xfrm>
            <a:off x="5689131" y="5172796"/>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36" name="TextBox 35">
            <a:extLst>
              <a:ext uri="{FF2B5EF4-FFF2-40B4-BE49-F238E27FC236}">
                <a16:creationId xmlns:a16="http://schemas.microsoft.com/office/drawing/2014/main" id="{02ACB639-6210-98EC-BA1E-1AABCE8B5E3B}"/>
              </a:ext>
            </a:extLst>
          </p:cNvPr>
          <p:cNvSpPr txBox="1"/>
          <p:nvPr/>
        </p:nvSpPr>
        <p:spPr bwMode="auto">
          <a:xfrm>
            <a:off x="1602467" y="4999294"/>
            <a:ext cx="2696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7" name="TextBox 36">
            <a:extLst>
              <a:ext uri="{FF2B5EF4-FFF2-40B4-BE49-F238E27FC236}">
                <a16:creationId xmlns:a16="http://schemas.microsoft.com/office/drawing/2014/main" id="{F5313F19-599C-50FF-FA9F-73FE91535388}"/>
              </a:ext>
            </a:extLst>
          </p:cNvPr>
          <p:cNvSpPr txBox="1"/>
          <p:nvPr/>
        </p:nvSpPr>
        <p:spPr bwMode="auto">
          <a:xfrm>
            <a:off x="1492269" y="4530370"/>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38" name="TextBox 37">
            <a:extLst>
              <a:ext uri="{FF2B5EF4-FFF2-40B4-BE49-F238E27FC236}">
                <a16:creationId xmlns:a16="http://schemas.microsoft.com/office/drawing/2014/main" id="{33F35738-1CC8-569C-B45A-24E6436126F9}"/>
              </a:ext>
            </a:extLst>
          </p:cNvPr>
          <p:cNvSpPr txBox="1"/>
          <p:nvPr/>
        </p:nvSpPr>
        <p:spPr bwMode="auto">
          <a:xfrm>
            <a:off x="1492269" y="4098961"/>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39" name="TextBox 38">
            <a:extLst>
              <a:ext uri="{FF2B5EF4-FFF2-40B4-BE49-F238E27FC236}">
                <a16:creationId xmlns:a16="http://schemas.microsoft.com/office/drawing/2014/main" id="{7E9ACB43-5772-8775-2186-0C18ED2FEBF1}"/>
              </a:ext>
            </a:extLst>
          </p:cNvPr>
          <p:cNvSpPr txBox="1"/>
          <p:nvPr/>
        </p:nvSpPr>
        <p:spPr bwMode="auto">
          <a:xfrm>
            <a:off x="1492269" y="3625349"/>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0" name="TextBox 39">
            <a:extLst>
              <a:ext uri="{FF2B5EF4-FFF2-40B4-BE49-F238E27FC236}">
                <a16:creationId xmlns:a16="http://schemas.microsoft.com/office/drawing/2014/main" id="{58B8B847-A8F4-61BB-CB4A-2BAC79BB4EF6}"/>
              </a:ext>
            </a:extLst>
          </p:cNvPr>
          <p:cNvSpPr txBox="1"/>
          <p:nvPr/>
        </p:nvSpPr>
        <p:spPr bwMode="auto">
          <a:xfrm>
            <a:off x="1492269" y="3177527"/>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41" name="TextBox 40">
            <a:extLst>
              <a:ext uri="{FF2B5EF4-FFF2-40B4-BE49-F238E27FC236}">
                <a16:creationId xmlns:a16="http://schemas.microsoft.com/office/drawing/2014/main" id="{6307AAC6-9BD2-0334-35FF-718786F5BAB1}"/>
              </a:ext>
            </a:extLst>
          </p:cNvPr>
          <p:cNvSpPr txBox="1"/>
          <p:nvPr/>
        </p:nvSpPr>
        <p:spPr bwMode="auto">
          <a:xfrm>
            <a:off x="1405519" y="2717983"/>
            <a:ext cx="5392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1" name="Freeform: Shape 20">
            <a:extLst>
              <a:ext uri="{FF2B5EF4-FFF2-40B4-BE49-F238E27FC236}">
                <a16:creationId xmlns:a16="http://schemas.microsoft.com/office/drawing/2014/main" id="{A598FCC1-7F60-BEB5-8A1E-B2ECCA912ADA}"/>
              </a:ext>
            </a:extLst>
          </p:cNvPr>
          <p:cNvSpPr/>
          <p:nvPr/>
        </p:nvSpPr>
        <p:spPr bwMode="auto">
          <a:xfrm>
            <a:off x="1916100" y="2898628"/>
            <a:ext cx="3700130" cy="1730653"/>
          </a:xfrm>
          <a:custGeom>
            <a:avLst/>
            <a:gdLst>
              <a:gd name="connsiteX0" fmla="*/ 3700130 w 3700130"/>
              <a:gd name="connsiteY0" fmla="*/ 1730653 h 1730653"/>
              <a:gd name="connsiteX1" fmla="*/ 3121064 w 3700130"/>
              <a:gd name="connsiteY1" fmla="*/ 1730653 h 1730653"/>
              <a:gd name="connsiteX2" fmla="*/ 3121064 w 3700130"/>
              <a:gd name="connsiteY2" fmla="*/ 1589976 h 1730653"/>
              <a:gd name="connsiteX3" fmla="*/ 2798816 w 3700130"/>
              <a:gd name="connsiteY3" fmla="*/ 1589976 h 1730653"/>
              <a:gd name="connsiteX4" fmla="*/ 2798816 w 3700130"/>
              <a:gd name="connsiteY4" fmla="*/ 1495101 h 1730653"/>
              <a:gd name="connsiteX5" fmla="*/ 2695762 w 3700130"/>
              <a:gd name="connsiteY5" fmla="*/ 1495101 h 1730653"/>
              <a:gd name="connsiteX6" fmla="*/ 2695762 w 3700130"/>
              <a:gd name="connsiteY6" fmla="*/ 1406769 h 1730653"/>
              <a:gd name="connsiteX7" fmla="*/ 2540363 w 3700130"/>
              <a:gd name="connsiteY7" fmla="*/ 1406769 h 1730653"/>
              <a:gd name="connsiteX8" fmla="*/ 2540363 w 3700130"/>
              <a:gd name="connsiteY8" fmla="*/ 1324980 h 1730653"/>
              <a:gd name="connsiteX9" fmla="*/ 2416044 w 3700130"/>
              <a:gd name="connsiteY9" fmla="*/ 1324980 h 1730653"/>
              <a:gd name="connsiteX10" fmla="*/ 2416044 w 3700130"/>
              <a:gd name="connsiteY10" fmla="*/ 1261185 h 1730653"/>
              <a:gd name="connsiteX11" fmla="*/ 2155955 w 3700130"/>
              <a:gd name="connsiteY11" fmla="*/ 1261185 h 1730653"/>
              <a:gd name="connsiteX12" fmla="*/ 2155955 w 3700130"/>
              <a:gd name="connsiteY12" fmla="*/ 1120508 h 1730653"/>
              <a:gd name="connsiteX13" fmla="*/ 1729017 w 3700130"/>
              <a:gd name="connsiteY13" fmla="*/ 1120508 h 1730653"/>
              <a:gd name="connsiteX14" fmla="*/ 1729017 w 3700130"/>
              <a:gd name="connsiteY14" fmla="*/ 1055077 h 1730653"/>
              <a:gd name="connsiteX15" fmla="*/ 1681579 w 3700130"/>
              <a:gd name="connsiteY15" fmla="*/ 1055077 h 1730653"/>
              <a:gd name="connsiteX16" fmla="*/ 1681579 w 3700130"/>
              <a:gd name="connsiteY16" fmla="*/ 1006004 h 1730653"/>
              <a:gd name="connsiteX17" fmla="*/ 1545810 w 3700130"/>
              <a:gd name="connsiteY17" fmla="*/ 1006004 h 1730653"/>
              <a:gd name="connsiteX18" fmla="*/ 1545810 w 3700130"/>
              <a:gd name="connsiteY18" fmla="*/ 929122 h 1730653"/>
              <a:gd name="connsiteX19" fmla="*/ 1521273 w 3700130"/>
              <a:gd name="connsiteY19" fmla="*/ 929122 h 1730653"/>
              <a:gd name="connsiteX20" fmla="*/ 1521273 w 3700130"/>
              <a:gd name="connsiteY20" fmla="*/ 857148 h 1730653"/>
              <a:gd name="connsiteX21" fmla="*/ 1488558 w 3700130"/>
              <a:gd name="connsiteY21" fmla="*/ 857148 h 1730653"/>
              <a:gd name="connsiteX22" fmla="*/ 1488558 w 3700130"/>
              <a:gd name="connsiteY22" fmla="*/ 801531 h 1730653"/>
              <a:gd name="connsiteX23" fmla="*/ 1280814 w 3700130"/>
              <a:gd name="connsiteY23" fmla="*/ 801531 h 1730653"/>
              <a:gd name="connsiteX24" fmla="*/ 1280814 w 3700130"/>
              <a:gd name="connsiteY24" fmla="*/ 732829 h 1730653"/>
              <a:gd name="connsiteX25" fmla="*/ 1231740 w 3700130"/>
              <a:gd name="connsiteY25" fmla="*/ 732829 h 1730653"/>
              <a:gd name="connsiteX26" fmla="*/ 1231740 w 3700130"/>
              <a:gd name="connsiteY26" fmla="*/ 669033 h 1730653"/>
              <a:gd name="connsiteX27" fmla="*/ 1148316 w 3700130"/>
              <a:gd name="connsiteY27" fmla="*/ 669033 h 1730653"/>
              <a:gd name="connsiteX28" fmla="*/ 1148316 w 3700130"/>
              <a:gd name="connsiteY28" fmla="*/ 610145 h 1730653"/>
              <a:gd name="connsiteX29" fmla="*/ 988010 w 3700130"/>
              <a:gd name="connsiteY29" fmla="*/ 610145 h 1730653"/>
              <a:gd name="connsiteX30" fmla="*/ 988010 w 3700130"/>
              <a:gd name="connsiteY30" fmla="*/ 552893 h 1730653"/>
              <a:gd name="connsiteX31" fmla="*/ 966744 w 3700130"/>
              <a:gd name="connsiteY31" fmla="*/ 552893 h 1730653"/>
              <a:gd name="connsiteX32" fmla="*/ 966744 w 3700130"/>
              <a:gd name="connsiteY32" fmla="*/ 423667 h 1730653"/>
              <a:gd name="connsiteX33" fmla="*/ 952022 w 3700130"/>
              <a:gd name="connsiteY33" fmla="*/ 423667 h 1730653"/>
              <a:gd name="connsiteX34" fmla="*/ 952022 w 3700130"/>
              <a:gd name="connsiteY34" fmla="*/ 366414 h 1730653"/>
              <a:gd name="connsiteX35" fmla="*/ 798259 w 3700130"/>
              <a:gd name="connsiteY35" fmla="*/ 366414 h 1730653"/>
              <a:gd name="connsiteX36" fmla="*/ 798259 w 3700130"/>
              <a:gd name="connsiteY36" fmla="*/ 291168 h 1730653"/>
              <a:gd name="connsiteX37" fmla="*/ 636317 w 3700130"/>
              <a:gd name="connsiteY37" fmla="*/ 291168 h 1730653"/>
              <a:gd name="connsiteX38" fmla="*/ 636317 w 3700130"/>
              <a:gd name="connsiteY38" fmla="*/ 243731 h 1730653"/>
              <a:gd name="connsiteX39" fmla="*/ 525084 w 3700130"/>
              <a:gd name="connsiteY39" fmla="*/ 243731 h 1730653"/>
              <a:gd name="connsiteX40" fmla="*/ 525084 w 3700130"/>
              <a:gd name="connsiteY40" fmla="*/ 179936 h 1730653"/>
              <a:gd name="connsiteX41" fmla="*/ 462925 w 3700130"/>
              <a:gd name="connsiteY41" fmla="*/ 179936 h 1730653"/>
              <a:gd name="connsiteX42" fmla="*/ 462925 w 3700130"/>
              <a:gd name="connsiteY42" fmla="*/ 132498 h 1730653"/>
              <a:gd name="connsiteX43" fmla="*/ 408944 w 3700130"/>
              <a:gd name="connsiteY43" fmla="*/ 132498 h 1730653"/>
              <a:gd name="connsiteX44" fmla="*/ 408944 w 3700130"/>
              <a:gd name="connsiteY44" fmla="*/ 65431 h 1730653"/>
              <a:gd name="connsiteX45" fmla="*/ 153763 w 3700130"/>
              <a:gd name="connsiteY45" fmla="*/ 65431 h 1730653"/>
              <a:gd name="connsiteX46" fmla="*/ 153763 w 3700130"/>
              <a:gd name="connsiteY46" fmla="*/ 0 h 1730653"/>
              <a:gd name="connsiteX47" fmla="*/ 0 w 3700130"/>
              <a:gd name="connsiteY47" fmla="*/ 0 h 173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700130" h="1730653">
                <a:moveTo>
                  <a:pt x="3700130" y="1730653"/>
                </a:moveTo>
                <a:lnTo>
                  <a:pt x="3121064" y="1730653"/>
                </a:lnTo>
                <a:lnTo>
                  <a:pt x="3121064" y="1589976"/>
                </a:lnTo>
                <a:lnTo>
                  <a:pt x="2798816" y="1589976"/>
                </a:lnTo>
                <a:lnTo>
                  <a:pt x="2798816" y="1495101"/>
                </a:lnTo>
                <a:lnTo>
                  <a:pt x="2695762" y="1495101"/>
                </a:lnTo>
                <a:lnTo>
                  <a:pt x="2695762" y="1406769"/>
                </a:lnTo>
                <a:lnTo>
                  <a:pt x="2540363" y="1406769"/>
                </a:lnTo>
                <a:lnTo>
                  <a:pt x="2540363" y="1324980"/>
                </a:lnTo>
                <a:lnTo>
                  <a:pt x="2416044" y="1324980"/>
                </a:lnTo>
                <a:lnTo>
                  <a:pt x="2416044" y="1261185"/>
                </a:lnTo>
                <a:lnTo>
                  <a:pt x="2155955" y="1261185"/>
                </a:lnTo>
                <a:lnTo>
                  <a:pt x="2155955" y="1120508"/>
                </a:lnTo>
                <a:lnTo>
                  <a:pt x="1729017" y="1120508"/>
                </a:lnTo>
                <a:lnTo>
                  <a:pt x="1729017" y="1055077"/>
                </a:lnTo>
                <a:lnTo>
                  <a:pt x="1681579" y="1055077"/>
                </a:lnTo>
                <a:lnTo>
                  <a:pt x="1681579" y="1006004"/>
                </a:lnTo>
                <a:lnTo>
                  <a:pt x="1545810" y="1006004"/>
                </a:lnTo>
                <a:lnTo>
                  <a:pt x="1545810" y="929122"/>
                </a:lnTo>
                <a:lnTo>
                  <a:pt x="1521273" y="929122"/>
                </a:lnTo>
                <a:lnTo>
                  <a:pt x="1521273" y="857148"/>
                </a:lnTo>
                <a:lnTo>
                  <a:pt x="1488558" y="857148"/>
                </a:lnTo>
                <a:lnTo>
                  <a:pt x="1488558" y="801531"/>
                </a:lnTo>
                <a:lnTo>
                  <a:pt x="1280814" y="801531"/>
                </a:lnTo>
                <a:lnTo>
                  <a:pt x="1280814" y="732829"/>
                </a:lnTo>
                <a:lnTo>
                  <a:pt x="1231740" y="732829"/>
                </a:lnTo>
                <a:lnTo>
                  <a:pt x="1231740" y="669033"/>
                </a:lnTo>
                <a:lnTo>
                  <a:pt x="1148316" y="669033"/>
                </a:lnTo>
                <a:lnTo>
                  <a:pt x="1148316" y="610145"/>
                </a:lnTo>
                <a:lnTo>
                  <a:pt x="988010" y="610145"/>
                </a:lnTo>
                <a:lnTo>
                  <a:pt x="988010" y="552893"/>
                </a:lnTo>
                <a:lnTo>
                  <a:pt x="966744" y="552893"/>
                </a:lnTo>
                <a:lnTo>
                  <a:pt x="966744" y="423667"/>
                </a:lnTo>
                <a:lnTo>
                  <a:pt x="952022" y="423667"/>
                </a:lnTo>
                <a:lnTo>
                  <a:pt x="952022" y="366414"/>
                </a:lnTo>
                <a:lnTo>
                  <a:pt x="798259" y="366414"/>
                </a:lnTo>
                <a:lnTo>
                  <a:pt x="798259" y="291168"/>
                </a:lnTo>
                <a:lnTo>
                  <a:pt x="636317" y="291168"/>
                </a:lnTo>
                <a:lnTo>
                  <a:pt x="636317" y="243731"/>
                </a:lnTo>
                <a:lnTo>
                  <a:pt x="525084" y="243731"/>
                </a:lnTo>
                <a:lnTo>
                  <a:pt x="525084" y="179936"/>
                </a:lnTo>
                <a:lnTo>
                  <a:pt x="462925" y="179936"/>
                </a:lnTo>
                <a:lnTo>
                  <a:pt x="462925" y="132498"/>
                </a:lnTo>
                <a:lnTo>
                  <a:pt x="408944" y="132498"/>
                </a:lnTo>
                <a:lnTo>
                  <a:pt x="408944" y="65431"/>
                </a:lnTo>
                <a:lnTo>
                  <a:pt x="153763" y="65431"/>
                </a:lnTo>
                <a:lnTo>
                  <a:pt x="153763"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55" name="Group 54">
            <a:extLst>
              <a:ext uri="{FF2B5EF4-FFF2-40B4-BE49-F238E27FC236}">
                <a16:creationId xmlns:a16="http://schemas.microsoft.com/office/drawing/2014/main" id="{02174C29-56EA-8D4B-8F41-D77FDAA4253E}"/>
              </a:ext>
            </a:extLst>
          </p:cNvPr>
          <p:cNvGrpSpPr/>
          <p:nvPr/>
        </p:nvGrpSpPr>
        <p:grpSpPr>
          <a:xfrm>
            <a:off x="1982307" y="2846606"/>
            <a:ext cx="3632287" cy="1777767"/>
            <a:chOff x="2621293" y="2588124"/>
            <a:chExt cx="3632287" cy="1777767"/>
          </a:xfrm>
        </p:grpSpPr>
        <p:cxnSp>
          <p:nvCxnSpPr>
            <p:cNvPr id="43" name="Straight Connector 42">
              <a:extLst>
                <a:ext uri="{FF2B5EF4-FFF2-40B4-BE49-F238E27FC236}">
                  <a16:creationId xmlns:a16="http://schemas.microsoft.com/office/drawing/2014/main" id="{3A6C5427-C442-1392-BA2C-F41396AC10B5}"/>
                </a:ext>
              </a:extLst>
            </p:cNvPr>
            <p:cNvCxnSpPr>
              <a:cxnSpLocks/>
            </p:cNvCxnSpPr>
            <p:nvPr/>
          </p:nvCxnSpPr>
          <p:spPr bwMode="auto">
            <a:xfrm>
              <a:off x="6240494" y="431518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2EB17285-2F8F-C418-C784-4139360A8B1B}"/>
                </a:ext>
              </a:extLst>
            </p:cNvPr>
            <p:cNvCxnSpPr>
              <a:cxnSpLocks/>
            </p:cNvCxnSpPr>
            <p:nvPr/>
          </p:nvCxnSpPr>
          <p:spPr bwMode="auto">
            <a:xfrm>
              <a:off x="6253580" y="431518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ADFE1251-99A7-0767-6C04-804CE7D55855}"/>
                </a:ext>
              </a:extLst>
            </p:cNvPr>
            <p:cNvCxnSpPr>
              <a:cxnSpLocks/>
            </p:cNvCxnSpPr>
            <p:nvPr/>
          </p:nvCxnSpPr>
          <p:spPr bwMode="auto">
            <a:xfrm>
              <a:off x="6111267" y="431518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4A5B75C5-42F8-DC31-27FC-B717D98A504F}"/>
                </a:ext>
              </a:extLst>
            </p:cNvPr>
            <p:cNvCxnSpPr>
              <a:cxnSpLocks/>
            </p:cNvCxnSpPr>
            <p:nvPr/>
          </p:nvCxnSpPr>
          <p:spPr bwMode="auto">
            <a:xfrm>
              <a:off x="5944418" y="431518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B36285C-64AE-50BA-06DB-C8CB032F50C5}"/>
                </a:ext>
              </a:extLst>
            </p:cNvPr>
            <p:cNvCxnSpPr>
              <a:cxnSpLocks/>
            </p:cNvCxnSpPr>
            <p:nvPr/>
          </p:nvCxnSpPr>
          <p:spPr bwMode="auto">
            <a:xfrm>
              <a:off x="5794351" y="431518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8A428CF-1AD6-B036-E234-5C48E8A57AB7}"/>
                </a:ext>
              </a:extLst>
            </p:cNvPr>
            <p:cNvCxnSpPr>
              <a:cxnSpLocks/>
            </p:cNvCxnSpPr>
            <p:nvPr/>
          </p:nvCxnSpPr>
          <p:spPr bwMode="auto">
            <a:xfrm>
              <a:off x="5556531" y="4177832"/>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8F88AD0-0CBD-7E66-09F1-074F4FD0574C}"/>
                </a:ext>
              </a:extLst>
            </p:cNvPr>
            <p:cNvCxnSpPr>
              <a:cxnSpLocks/>
            </p:cNvCxnSpPr>
            <p:nvPr/>
          </p:nvCxnSpPr>
          <p:spPr bwMode="auto">
            <a:xfrm>
              <a:off x="5538726" y="4177832"/>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818801F-313E-8C3B-D1B9-E65C9AED3523}"/>
                </a:ext>
              </a:extLst>
            </p:cNvPr>
            <p:cNvCxnSpPr>
              <a:cxnSpLocks/>
            </p:cNvCxnSpPr>
            <p:nvPr/>
          </p:nvCxnSpPr>
          <p:spPr bwMode="auto">
            <a:xfrm>
              <a:off x="5424267" y="4177832"/>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85035CF2-CE88-1D0D-3CFE-237DA8935557}"/>
                </a:ext>
              </a:extLst>
            </p:cNvPr>
            <p:cNvCxnSpPr>
              <a:cxnSpLocks/>
            </p:cNvCxnSpPr>
            <p:nvPr/>
          </p:nvCxnSpPr>
          <p:spPr bwMode="auto">
            <a:xfrm>
              <a:off x="5405191" y="4177832"/>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7D52B3B-F62F-FA5C-8002-C4E8FEEBAD86}"/>
                </a:ext>
              </a:extLst>
            </p:cNvPr>
            <p:cNvCxnSpPr>
              <a:cxnSpLocks/>
            </p:cNvCxnSpPr>
            <p:nvPr/>
          </p:nvCxnSpPr>
          <p:spPr bwMode="auto">
            <a:xfrm>
              <a:off x="5274200" y="407863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2CA3C3A-099E-A1E7-CA25-CD7E77F21351}"/>
                </a:ext>
              </a:extLst>
            </p:cNvPr>
            <p:cNvCxnSpPr>
              <a:cxnSpLocks/>
            </p:cNvCxnSpPr>
            <p:nvPr/>
          </p:nvCxnSpPr>
          <p:spPr bwMode="auto">
            <a:xfrm>
              <a:off x="5094880" y="390567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31FA4150-1367-3256-3792-4D54A96A355D}"/>
                </a:ext>
              </a:extLst>
            </p:cNvPr>
            <p:cNvCxnSpPr>
              <a:cxnSpLocks/>
            </p:cNvCxnSpPr>
            <p:nvPr/>
          </p:nvCxnSpPr>
          <p:spPr bwMode="auto">
            <a:xfrm>
              <a:off x="5082163" y="390567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8668EFE4-7BC2-0AD3-8547-87F5E6512E76}"/>
                </a:ext>
              </a:extLst>
            </p:cNvPr>
            <p:cNvCxnSpPr>
              <a:cxnSpLocks/>
            </p:cNvCxnSpPr>
            <p:nvPr/>
          </p:nvCxnSpPr>
          <p:spPr bwMode="auto">
            <a:xfrm>
              <a:off x="5071989" y="390567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E1FEA28-4EB9-3729-E107-18159961F802}"/>
                </a:ext>
              </a:extLst>
            </p:cNvPr>
            <p:cNvCxnSpPr>
              <a:cxnSpLocks/>
            </p:cNvCxnSpPr>
            <p:nvPr/>
          </p:nvCxnSpPr>
          <p:spPr bwMode="auto">
            <a:xfrm>
              <a:off x="5022390" y="390567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46FDEF1D-90E9-38E5-94DD-22CDB9802BFB}"/>
                </a:ext>
              </a:extLst>
            </p:cNvPr>
            <p:cNvCxnSpPr>
              <a:cxnSpLocks/>
            </p:cNvCxnSpPr>
            <p:nvPr/>
          </p:nvCxnSpPr>
          <p:spPr bwMode="auto">
            <a:xfrm>
              <a:off x="4032956" y="337916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BC865C58-3B54-738F-2DFD-8923836DEA13}"/>
                </a:ext>
              </a:extLst>
            </p:cNvPr>
            <p:cNvCxnSpPr>
              <a:cxnSpLocks/>
            </p:cNvCxnSpPr>
            <p:nvPr/>
          </p:nvCxnSpPr>
          <p:spPr bwMode="auto">
            <a:xfrm>
              <a:off x="4016423" y="337916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16E43C43-C553-9FF5-C650-1B9F5FCAF80A}"/>
                </a:ext>
              </a:extLst>
            </p:cNvPr>
            <p:cNvCxnSpPr>
              <a:cxnSpLocks/>
            </p:cNvCxnSpPr>
            <p:nvPr/>
          </p:nvCxnSpPr>
          <p:spPr bwMode="auto">
            <a:xfrm>
              <a:off x="4012607" y="337916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0DE2E9EC-C768-70AC-4CD5-E2CA734358C4}"/>
                </a:ext>
              </a:extLst>
            </p:cNvPr>
            <p:cNvCxnSpPr>
              <a:cxnSpLocks/>
            </p:cNvCxnSpPr>
            <p:nvPr/>
          </p:nvCxnSpPr>
          <p:spPr bwMode="auto">
            <a:xfrm>
              <a:off x="3873984" y="337916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7CC5D329-547E-7354-EB87-D511758D4776}"/>
                </a:ext>
              </a:extLst>
            </p:cNvPr>
            <p:cNvCxnSpPr>
              <a:cxnSpLocks/>
            </p:cNvCxnSpPr>
            <p:nvPr/>
          </p:nvCxnSpPr>
          <p:spPr bwMode="auto">
            <a:xfrm>
              <a:off x="3329668" y="2878087"/>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CB3AC324-A2BB-597C-9570-1C271F4A800B}"/>
                </a:ext>
              </a:extLst>
            </p:cNvPr>
            <p:cNvCxnSpPr>
              <a:cxnSpLocks/>
            </p:cNvCxnSpPr>
            <p:nvPr/>
          </p:nvCxnSpPr>
          <p:spPr bwMode="auto">
            <a:xfrm>
              <a:off x="3051151" y="2759813"/>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4AF4CA36-9F78-217D-C202-82653BAD9CA9}"/>
                </a:ext>
              </a:extLst>
            </p:cNvPr>
            <p:cNvCxnSpPr>
              <a:cxnSpLocks/>
            </p:cNvCxnSpPr>
            <p:nvPr/>
          </p:nvCxnSpPr>
          <p:spPr bwMode="auto">
            <a:xfrm>
              <a:off x="2707774" y="258812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D90D753B-AED0-FE7A-BF04-9C967A1EDC3A}"/>
                </a:ext>
              </a:extLst>
            </p:cNvPr>
            <p:cNvCxnSpPr>
              <a:cxnSpLocks/>
            </p:cNvCxnSpPr>
            <p:nvPr/>
          </p:nvCxnSpPr>
          <p:spPr bwMode="auto">
            <a:xfrm>
              <a:off x="2697599" y="258812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69F858D6-6F50-C943-6B03-FF2AA432B6D1}"/>
                </a:ext>
              </a:extLst>
            </p:cNvPr>
            <p:cNvCxnSpPr>
              <a:cxnSpLocks/>
            </p:cNvCxnSpPr>
            <p:nvPr/>
          </p:nvCxnSpPr>
          <p:spPr bwMode="auto">
            <a:xfrm>
              <a:off x="2641641" y="258812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52FAADB5-1842-7F98-A146-FF055F790B26}"/>
                </a:ext>
              </a:extLst>
            </p:cNvPr>
            <p:cNvCxnSpPr>
              <a:cxnSpLocks/>
            </p:cNvCxnSpPr>
            <p:nvPr/>
          </p:nvCxnSpPr>
          <p:spPr bwMode="auto">
            <a:xfrm>
              <a:off x="2625108" y="2588124"/>
              <a:ext cx="0" cy="50708"/>
            </a:xfrm>
            <a:prstGeom prst="line">
              <a:avLst/>
            </a:prstGeom>
            <a:noFill/>
            <a:ln w="19050" cap="flat" cmpd="sng" algn="ctr">
              <a:solidFill>
                <a:schemeClr val="accent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F129F851-5BF1-11CC-8BE7-3A4312A6A183}"/>
                </a:ext>
              </a:extLst>
            </p:cNvPr>
            <p:cNvCxnSpPr>
              <a:cxnSpLocks/>
            </p:cNvCxnSpPr>
            <p:nvPr/>
          </p:nvCxnSpPr>
          <p:spPr bwMode="auto">
            <a:xfrm>
              <a:off x="2621293" y="2588124"/>
              <a:ext cx="0" cy="50708"/>
            </a:xfrm>
            <a:prstGeom prst="line">
              <a:avLst/>
            </a:prstGeom>
            <a:noFill/>
            <a:ln w="19050" cap="flat" cmpd="sng" algn="ctr">
              <a:solidFill>
                <a:schemeClr val="accent1"/>
              </a:solidFill>
              <a:prstDash val="solid"/>
              <a:round/>
              <a:headEnd type="none" w="med" len="med"/>
              <a:tailEnd type="none" w="med" len="med"/>
            </a:ln>
            <a:effectLst/>
          </p:spPr>
        </p:cxnSp>
      </p:grpSp>
      <p:sp>
        <p:nvSpPr>
          <p:cNvPr id="75" name="Freeform: Shape 74">
            <a:extLst>
              <a:ext uri="{FF2B5EF4-FFF2-40B4-BE49-F238E27FC236}">
                <a16:creationId xmlns:a16="http://schemas.microsoft.com/office/drawing/2014/main" id="{6BD38203-F6C9-EF87-A6F9-C36414CDFE97}"/>
              </a:ext>
            </a:extLst>
          </p:cNvPr>
          <p:cNvSpPr/>
          <p:nvPr/>
        </p:nvSpPr>
        <p:spPr bwMode="auto">
          <a:xfrm>
            <a:off x="1917919" y="2896115"/>
            <a:ext cx="3623445" cy="2263489"/>
          </a:xfrm>
          <a:custGeom>
            <a:avLst/>
            <a:gdLst>
              <a:gd name="connsiteX0" fmla="*/ 3623445 w 3623445"/>
              <a:gd name="connsiteY0" fmla="*/ 2263489 h 2263489"/>
              <a:gd name="connsiteX1" fmla="*/ 3623445 w 3623445"/>
              <a:gd name="connsiteY1" fmla="*/ 2263489 h 2263489"/>
              <a:gd name="connsiteX2" fmla="*/ 3623445 w 3623445"/>
              <a:gd name="connsiteY2" fmla="*/ 2069431 h 2263489"/>
              <a:gd name="connsiteX3" fmla="*/ 2625212 w 3623445"/>
              <a:gd name="connsiteY3" fmla="*/ 2069431 h 2263489"/>
              <a:gd name="connsiteX4" fmla="*/ 2625212 w 3623445"/>
              <a:gd name="connsiteY4" fmla="*/ 1994913 h 2263489"/>
              <a:gd name="connsiteX5" fmla="*/ 2345769 w 3623445"/>
              <a:gd name="connsiteY5" fmla="*/ 1994913 h 2263489"/>
              <a:gd name="connsiteX6" fmla="*/ 2345769 w 3623445"/>
              <a:gd name="connsiteY6" fmla="*/ 1928157 h 2263489"/>
              <a:gd name="connsiteX7" fmla="*/ 2247964 w 3623445"/>
              <a:gd name="connsiteY7" fmla="*/ 1928157 h 2263489"/>
              <a:gd name="connsiteX8" fmla="*/ 2247964 w 3623445"/>
              <a:gd name="connsiteY8" fmla="*/ 1858296 h 2263489"/>
              <a:gd name="connsiteX9" fmla="*/ 2229335 w 3623445"/>
              <a:gd name="connsiteY9" fmla="*/ 1858296 h 2263489"/>
              <a:gd name="connsiteX10" fmla="*/ 2229335 w 3623445"/>
              <a:gd name="connsiteY10" fmla="*/ 1783778 h 2263489"/>
              <a:gd name="connsiteX11" fmla="*/ 2114453 w 3623445"/>
              <a:gd name="connsiteY11" fmla="*/ 1783778 h 2263489"/>
              <a:gd name="connsiteX12" fmla="*/ 2114453 w 3623445"/>
              <a:gd name="connsiteY12" fmla="*/ 1709260 h 2263489"/>
              <a:gd name="connsiteX13" fmla="*/ 2052354 w 3623445"/>
              <a:gd name="connsiteY13" fmla="*/ 1709260 h 2263489"/>
              <a:gd name="connsiteX14" fmla="*/ 2052354 w 3623445"/>
              <a:gd name="connsiteY14" fmla="*/ 1640952 h 2263489"/>
              <a:gd name="connsiteX15" fmla="*/ 1996465 w 3623445"/>
              <a:gd name="connsiteY15" fmla="*/ 1640952 h 2263489"/>
              <a:gd name="connsiteX16" fmla="*/ 1996465 w 3623445"/>
              <a:gd name="connsiteY16" fmla="*/ 1581958 h 2263489"/>
              <a:gd name="connsiteX17" fmla="*/ 1940577 w 3623445"/>
              <a:gd name="connsiteY17" fmla="*/ 1581958 h 2263489"/>
              <a:gd name="connsiteX18" fmla="*/ 1940577 w 3623445"/>
              <a:gd name="connsiteY18" fmla="*/ 1501230 h 2263489"/>
              <a:gd name="connsiteX19" fmla="*/ 1721680 w 3623445"/>
              <a:gd name="connsiteY19" fmla="*/ 1501230 h 2263489"/>
              <a:gd name="connsiteX20" fmla="*/ 1721680 w 3623445"/>
              <a:gd name="connsiteY20" fmla="*/ 1426712 h 2263489"/>
              <a:gd name="connsiteX21" fmla="*/ 1420502 w 3623445"/>
              <a:gd name="connsiteY21" fmla="*/ 1426712 h 2263489"/>
              <a:gd name="connsiteX22" fmla="*/ 1420502 w 3623445"/>
              <a:gd name="connsiteY22" fmla="*/ 1372376 h 2263489"/>
              <a:gd name="connsiteX23" fmla="*/ 1339774 w 3623445"/>
              <a:gd name="connsiteY23" fmla="*/ 1372376 h 2263489"/>
              <a:gd name="connsiteX24" fmla="*/ 1339774 w 3623445"/>
              <a:gd name="connsiteY24" fmla="*/ 1293200 h 2263489"/>
              <a:gd name="connsiteX25" fmla="*/ 1165898 w 3623445"/>
              <a:gd name="connsiteY25" fmla="*/ 1293200 h 2263489"/>
              <a:gd name="connsiteX26" fmla="*/ 1165898 w 3623445"/>
              <a:gd name="connsiteY26" fmla="*/ 1223339 h 2263489"/>
              <a:gd name="connsiteX27" fmla="*/ 1144164 w 3623445"/>
              <a:gd name="connsiteY27" fmla="*/ 1223339 h 2263489"/>
              <a:gd name="connsiteX28" fmla="*/ 1144164 w 3623445"/>
              <a:gd name="connsiteY28" fmla="*/ 1176766 h 2263489"/>
              <a:gd name="connsiteX29" fmla="*/ 1094485 w 3623445"/>
              <a:gd name="connsiteY29" fmla="*/ 1176766 h 2263489"/>
              <a:gd name="connsiteX30" fmla="*/ 1094485 w 3623445"/>
              <a:gd name="connsiteY30" fmla="*/ 1108457 h 2263489"/>
              <a:gd name="connsiteX31" fmla="*/ 1071198 w 3623445"/>
              <a:gd name="connsiteY31" fmla="*/ 1108457 h 2263489"/>
              <a:gd name="connsiteX32" fmla="*/ 1071198 w 3623445"/>
              <a:gd name="connsiteY32" fmla="*/ 1046359 h 2263489"/>
              <a:gd name="connsiteX33" fmla="*/ 1026177 w 3623445"/>
              <a:gd name="connsiteY33" fmla="*/ 1046359 h 2263489"/>
              <a:gd name="connsiteX34" fmla="*/ 1026177 w 3623445"/>
              <a:gd name="connsiteY34" fmla="*/ 987365 h 2263489"/>
              <a:gd name="connsiteX35" fmla="*/ 974946 w 3623445"/>
              <a:gd name="connsiteY35" fmla="*/ 987365 h 2263489"/>
              <a:gd name="connsiteX36" fmla="*/ 974946 w 3623445"/>
              <a:gd name="connsiteY36" fmla="*/ 914400 h 2263489"/>
              <a:gd name="connsiteX37" fmla="*/ 852301 w 3623445"/>
              <a:gd name="connsiteY37" fmla="*/ 914400 h 2263489"/>
              <a:gd name="connsiteX38" fmla="*/ 852301 w 3623445"/>
              <a:gd name="connsiteY38" fmla="*/ 853854 h 2263489"/>
              <a:gd name="connsiteX39" fmla="*/ 825909 w 3623445"/>
              <a:gd name="connsiteY39" fmla="*/ 853854 h 2263489"/>
              <a:gd name="connsiteX40" fmla="*/ 825909 w 3623445"/>
              <a:gd name="connsiteY40" fmla="*/ 780888 h 2263489"/>
              <a:gd name="connsiteX41" fmla="*/ 810385 w 3623445"/>
              <a:gd name="connsiteY41" fmla="*/ 780888 h 2263489"/>
              <a:gd name="connsiteX42" fmla="*/ 810385 w 3623445"/>
              <a:gd name="connsiteY42" fmla="*/ 711027 h 2263489"/>
              <a:gd name="connsiteX43" fmla="*/ 776230 w 3623445"/>
              <a:gd name="connsiteY43" fmla="*/ 711027 h 2263489"/>
              <a:gd name="connsiteX44" fmla="*/ 776230 w 3623445"/>
              <a:gd name="connsiteY44" fmla="*/ 653586 h 2263489"/>
              <a:gd name="connsiteX45" fmla="*/ 721894 w 3623445"/>
              <a:gd name="connsiteY45" fmla="*/ 653586 h 2263489"/>
              <a:gd name="connsiteX46" fmla="*/ 721894 w 3623445"/>
              <a:gd name="connsiteY46" fmla="*/ 523179 h 2263489"/>
              <a:gd name="connsiteX47" fmla="*/ 652034 w 3623445"/>
              <a:gd name="connsiteY47" fmla="*/ 523179 h 2263489"/>
              <a:gd name="connsiteX48" fmla="*/ 652034 w 3623445"/>
              <a:gd name="connsiteY48" fmla="*/ 453318 h 2263489"/>
              <a:gd name="connsiteX49" fmla="*/ 627194 w 3623445"/>
              <a:gd name="connsiteY49" fmla="*/ 453318 h 2263489"/>
              <a:gd name="connsiteX50" fmla="*/ 627194 w 3623445"/>
              <a:gd name="connsiteY50" fmla="*/ 394325 h 2263489"/>
              <a:gd name="connsiteX51" fmla="*/ 551124 w 3623445"/>
              <a:gd name="connsiteY51" fmla="*/ 394325 h 2263489"/>
              <a:gd name="connsiteX52" fmla="*/ 551124 w 3623445"/>
              <a:gd name="connsiteY52" fmla="*/ 326017 h 2263489"/>
              <a:gd name="connsiteX53" fmla="*/ 412954 w 3623445"/>
              <a:gd name="connsiteY53" fmla="*/ 326017 h 2263489"/>
              <a:gd name="connsiteX54" fmla="*/ 412954 w 3623445"/>
              <a:gd name="connsiteY54" fmla="*/ 268575 h 2263489"/>
              <a:gd name="connsiteX55" fmla="*/ 371038 w 3623445"/>
              <a:gd name="connsiteY55" fmla="*/ 268575 h 2263489"/>
              <a:gd name="connsiteX56" fmla="*/ 371038 w 3623445"/>
              <a:gd name="connsiteY56" fmla="*/ 203372 h 2263489"/>
              <a:gd name="connsiteX57" fmla="*/ 273233 w 3623445"/>
              <a:gd name="connsiteY57" fmla="*/ 203372 h 2263489"/>
              <a:gd name="connsiteX58" fmla="*/ 273233 w 3623445"/>
              <a:gd name="connsiteY58" fmla="*/ 142826 h 2263489"/>
              <a:gd name="connsiteX59" fmla="*/ 249946 w 3623445"/>
              <a:gd name="connsiteY59" fmla="*/ 142826 h 2263489"/>
              <a:gd name="connsiteX60" fmla="*/ 249946 w 3623445"/>
              <a:gd name="connsiteY60" fmla="*/ 63651 h 2263489"/>
              <a:gd name="connsiteX61" fmla="*/ 153693 w 3623445"/>
              <a:gd name="connsiteY61" fmla="*/ 63651 h 2263489"/>
              <a:gd name="connsiteX62" fmla="*/ 153693 w 3623445"/>
              <a:gd name="connsiteY62" fmla="*/ 0 h 2263489"/>
              <a:gd name="connsiteX63" fmla="*/ 0 w 3623445"/>
              <a:gd name="connsiteY63" fmla="*/ 0 h 2263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623445" h="2263489">
                <a:moveTo>
                  <a:pt x="3623445" y="2263489"/>
                </a:moveTo>
                <a:lnTo>
                  <a:pt x="3623445" y="2263489"/>
                </a:lnTo>
                <a:lnTo>
                  <a:pt x="3623445" y="2069431"/>
                </a:lnTo>
                <a:lnTo>
                  <a:pt x="2625212" y="2069431"/>
                </a:lnTo>
                <a:lnTo>
                  <a:pt x="2625212" y="1994913"/>
                </a:lnTo>
                <a:lnTo>
                  <a:pt x="2345769" y="1994913"/>
                </a:lnTo>
                <a:lnTo>
                  <a:pt x="2345769" y="1928157"/>
                </a:lnTo>
                <a:lnTo>
                  <a:pt x="2247964" y="1928157"/>
                </a:lnTo>
                <a:lnTo>
                  <a:pt x="2247964" y="1858296"/>
                </a:lnTo>
                <a:lnTo>
                  <a:pt x="2229335" y="1858296"/>
                </a:lnTo>
                <a:lnTo>
                  <a:pt x="2229335" y="1783778"/>
                </a:lnTo>
                <a:lnTo>
                  <a:pt x="2114453" y="1783778"/>
                </a:lnTo>
                <a:lnTo>
                  <a:pt x="2114453" y="1709260"/>
                </a:lnTo>
                <a:lnTo>
                  <a:pt x="2052354" y="1709260"/>
                </a:lnTo>
                <a:lnTo>
                  <a:pt x="2052354" y="1640952"/>
                </a:lnTo>
                <a:lnTo>
                  <a:pt x="1996465" y="1640952"/>
                </a:lnTo>
                <a:lnTo>
                  <a:pt x="1996465" y="1581958"/>
                </a:lnTo>
                <a:lnTo>
                  <a:pt x="1940577" y="1581958"/>
                </a:lnTo>
                <a:lnTo>
                  <a:pt x="1940577" y="1501230"/>
                </a:lnTo>
                <a:lnTo>
                  <a:pt x="1721680" y="1501230"/>
                </a:lnTo>
                <a:lnTo>
                  <a:pt x="1721680" y="1426712"/>
                </a:lnTo>
                <a:lnTo>
                  <a:pt x="1420502" y="1426712"/>
                </a:lnTo>
                <a:lnTo>
                  <a:pt x="1420502" y="1372376"/>
                </a:lnTo>
                <a:lnTo>
                  <a:pt x="1339774" y="1372376"/>
                </a:lnTo>
                <a:lnTo>
                  <a:pt x="1339774" y="1293200"/>
                </a:lnTo>
                <a:lnTo>
                  <a:pt x="1165898" y="1293200"/>
                </a:lnTo>
                <a:lnTo>
                  <a:pt x="1165898" y="1223339"/>
                </a:lnTo>
                <a:lnTo>
                  <a:pt x="1144164" y="1223339"/>
                </a:lnTo>
                <a:lnTo>
                  <a:pt x="1144164" y="1176766"/>
                </a:lnTo>
                <a:lnTo>
                  <a:pt x="1094485" y="1176766"/>
                </a:lnTo>
                <a:lnTo>
                  <a:pt x="1094485" y="1108457"/>
                </a:lnTo>
                <a:lnTo>
                  <a:pt x="1071198" y="1108457"/>
                </a:lnTo>
                <a:lnTo>
                  <a:pt x="1071198" y="1046359"/>
                </a:lnTo>
                <a:lnTo>
                  <a:pt x="1026177" y="1046359"/>
                </a:lnTo>
                <a:lnTo>
                  <a:pt x="1026177" y="987365"/>
                </a:lnTo>
                <a:lnTo>
                  <a:pt x="974946" y="987365"/>
                </a:lnTo>
                <a:lnTo>
                  <a:pt x="974946" y="914400"/>
                </a:lnTo>
                <a:lnTo>
                  <a:pt x="852301" y="914400"/>
                </a:lnTo>
                <a:lnTo>
                  <a:pt x="852301" y="853854"/>
                </a:lnTo>
                <a:lnTo>
                  <a:pt x="825909" y="853854"/>
                </a:lnTo>
                <a:lnTo>
                  <a:pt x="825909" y="780888"/>
                </a:lnTo>
                <a:lnTo>
                  <a:pt x="810385" y="780888"/>
                </a:lnTo>
                <a:lnTo>
                  <a:pt x="810385" y="711027"/>
                </a:lnTo>
                <a:lnTo>
                  <a:pt x="776230" y="711027"/>
                </a:lnTo>
                <a:lnTo>
                  <a:pt x="776230" y="653586"/>
                </a:lnTo>
                <a:lnTo>
                  <a:pt x="721894" y="653586"/>
                </a:lnTo>
                <a:lnTo>
                  <a:pt x="721894" y="523179"/>
                </a:lnTo>
                <a:lnTo>
                  <a:pt x="652034" y="523179"/>
                </a:lnTo>
                <a:lnTo>
                  <a:pt x="652034" y="453318"/>
                </a:lnTo>
                <a:lnTo>
                  <a:pt x="627194" y="453318"/>
                </a:lnTo>
                <a:lnTo>
                  <a:pt x="627194" y="394325"/>
                </a:lnTo>
                <a:lnTo>
                  <a:pt x="551124" y="394325"/>
                </a:lnTo>
                <a:lnTo>
                  <a:pt x="551124" y="326017"/>
                </a:lnTo>
                <a:lnTo>
                  <a:pt x="412954" y="326017"/>
                </a:lnTo>
                <a:lnTo>
                  <a:pt x="412954" y="268575"/>
                </a:lnTo>
                <a:lnTo>
                  <a:pt x="371038" y="268575"/>
                </a:lnTo>
                <a:lnTo>
                  <a:pt x="371038" y="203372"/>
                </a:lnTo>
                <a:lnTo>
                  <a:pt x="273233" y="203372"/>
                </a:lnTo>
                <a:lnTo>
                  <a:pt x="273233" y="142826"/>
                </a:lnTo>
                <a:lnTo>
                  <a:pt x="249946" y="142826"/>
                </a:lnTo>
                <a:lnTo>
                  <a:pt x="249946" y="63651"/>
                </a:lnTo>
                <a:lnTo>
                  <a:pt x="153693" y="63651"/>
                </a:lnTo>
                <a:lnTo>
                  <a:pt x="153693" y="0"/>
                </a:lnTo>
                <a:lnTo>
                  <a:pt x="0" y="0"/>
                </a:lnTo>
              </a:path>
            </a:pathLst>
          </a:custGeom>
          <a:noFill/>
          <a:ln w="28575">
            <a:solidFill>
              <a:schemeClr val="accent3"/>
            </a:solidFill>
            <a:miter lim="800000"/>
            <a:headEnd/>
            <a:tailEnd/>
          </a:ln>
        </p:spPr>
        <p:txBody>
          <a:bodyPr rtlCol="0" anchor="ctr"/>
          <a:lstStyle/>
          <a:p>
            <a:pPr algn="ctr"/>
            <a:endParaRPr lang="en-US" dirty="0"/>
          </a:p>
        </p:txBody>
      </p:sp>
      <p:cxnSp>
        <p:nvCxnSpPr>
          <p:cNvPr id="77" name="Straight Connector 76">
            <a:extLst>
              <a:ext uri="{FF2B5EF4-FFF2-40B4-BE49-F238E27FC236}">
                <a16:creationId xmlns:a16="http://schemas.microsoft.com/office/drawing/2014/main" id="{AF8278CA-D644-AE0D-CCF9-C524AD0AD28B}"/>
              </a:ext>
            </a:extLst>
          </p:cNvPr>
          <p:cNvCxnSpPr>
            <a:cxnSpLocks/>
          </p:cNvCxnSpPr>
          <p:nvPr/>
        </p:nvCxnSpPr>
        <p:spPr bwMode="auto">
          <a:xfrm>
            <a:off x="3231197" y="4131956"/>
            <a:ext cx="0" cy="50708"/>
          </a:xfrm>
          <a:prstGeom prst="line">
            <a:avLst/>
          </a:prstGeom>
          <a:noFill/>
          <a:ln w="19050" cap="flat" cmpd="sng" algn="ctr">
            <a:solidFill>
              <a:schemeClr val="accent3"/>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4E8C453F-EA99-1B9B-7306-CE1A334D7172}"/>
              </a:ext>
            </a:extLst>
          </p:cNvPr>
          <p:cNvCxnSpPr>
            <a:cxnSpLocks/>
          </p:cNvCxnSpPr>
          <p:nvPr/>
        </p:nvCxnSpPr>
        <p:spPr bwMode="auto">
          <a:xfrm>
            <a:off x="5341611" y="4905082"/>
            <a:ext cx="0" cy="50708"/>
          </a:xfrm>
          <a:prstGeom prst="line">
            <a:avLst/>
          </a:prstGeom>
          <a:noFill/>
          <a:ln w="19050" cap="flat" cmpd="sng" algn="ctr">
            <a:solidFill>
              <a:schemeClr val="accent3"/>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FE210F70-0CC0-2F89-0CFF-C02CE7B32C82}"/>
              </a:ext>
            </a:extLst>
          </p:cNvPr>
          <p:cNvCxnSpPr>
            <a:cxnSpLocks/>
          </p:cNvCxnSpPr>
          <p:nvPr/>
        </p:nvCxnSpPr>
        <p:spPr bwMode="auto">
          <a:xfrm>
            <a:off x="5355025" y="4905082"/>
            <a:ext cx="0" cy="50708"/>
          </a:xfrm>
          <a:prstGeom prst="line">
            <a:avLst/>
          </a:prstGeom>
          <a:noFill/>
          <a:ln w="19050" cap="flat" cmpd="sng" algn="ctr">
            <a:solidFill>
              <a:schemeClr val="accent3"/>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728A6221-FA35-8EB6-BC83-B2819AB35C19}"/>
              </a:ext>
            </a:extLst>
          </p:cNvPr>
          <p:cNvCxnSpPr>
            <a:cxnSpLocks/>
          </p:cNvCxnSpPr>
          <p:nvPr/>
        </p:nvCxnSpPr>
        <p:spPr bwMode="auto">
          <a:xfrm>
            <a:off x="5371793" y="4905082"/>
            <a:ext cx="0" cy="50708"/>
          </a:xfrm>
          <a:prstGeom prst="line">
            <a:avLst/>
          </a:prstGeom>
          <a:noFill/>
          <a:ln w="19050" cap="flat" cmpd="sng" algn="ctr">
            <a:solidFill>
              <a:schemeClr val="accent3"/>
            </a:solidFill>
            <a:prstDash val="solid"/>
            <a:round/>
            <a:headEnd type="none" w="med" len="med"/>
            <a:tailEnd type="none" w="med" len="med"/>
          </a:ln>
          <a:effectLst/>
        </p:spPr>
      </p:cxnSp>
      <p:grpSp>
        <p:nvGrpSpPr>
          <p:cNvPr id="86" name="Group 85">
            <a:extLst>
              <a:ext uri="{FF2B5EF4-FFF2-40B4-BE49-F238E27FC236}">
                <a16:creationId xmlns:a16="http://schemas.microsoft.com/office/drawing/2014/main" id="{9FC48810-BE78-766F-9F2C-577BD6801F1C}"/>
              </a:ext>
            </a:extLst>
          </p:cNvPr>
          <p:cNvGrpSpPr/>
          <p:nvPr/>
        </p:nvGrpSpPr>
        <p:grpSpPr>
          <a:xfrm>
            <a:off x="6905289" y="2897605"/>
            <a:ext cx="96644" cy="2263697"/>
            <a:chOff x="6993673" y="2639123"/>
            <a:chExt cx="228600" cy="2263697"/>
          </a:xfrm>
        </p:grpSpPr>
        <p:cxnSp>
          <p:nvCxnSpPr>
            <p:cNvPr id="85" name="Straight Connector 84">
              <a:extLst>
                <a:ext uri="{FF2B5EF4-FFF2-40B4-BE49-F238E27FC236}">
                  <a16:creationId xmlns:a16="http://schemas.microsoft.com/office/drawing/2014/main" id="{4BBB03D8-89A0-9BFA-C55B-A382148D179F}"/>
                </a:ext>
              </a:extLst>
            </p:cNvPr>
            <p:cNvCxnSpPr/>
            <p:nvPr/>
          </p:nvCxnSpPr>
          <p:spPr bwMode="auto">
            <a:xfrm>
              <a:off x="6993673" y="4902820"/>
              <a:ext cx="228600"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8175BCF1-6AD9-03BF-05A5-E7946F8AE66B}"/>
                </a:ext>
              </a:extLst>
            </p:cNvPr>
            <p:cNvCxnSpPr/>
            <p:nvPr/>
          </p:nvCxnSpPr>
          <p:spPr bwMode="auto">
            <a:xfrm>
              <a:off x="6993673" y="4450079"/>
              <a:ext cx="228600"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D22D6E21-381C-6BD5-A9F9-3AEE1C6B59DD}"/>
                </a:ext>
              </a:extLst>
            </p:cNvPr>
            <p:cNvCxnSpPr/>
            <p:nvPr/>
          </p:nvCxnSpPr>
          <p:spPr bwMode="auto">
            <a:xfrm>
              <a:off x="6993673" y="3997340"/>
              <a:ext cx="228600"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9E9F27B4-03F9-FA4B-3CE7-89E6FA569938}"/>
                </a:ext>
              </a:extLst>
            </p:cNvPr>
            <p:cNvCxnSpPr/>
            <p:nvPr/>
          </p:nvCxnSpPr>
          <p:spPr bwMode="auto">
            <a:xfrm>
              <a:off x="6993673" y="3544601"/>
              <a:ext cx="228600"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412CF4B5-C906-A11E-67CD-E1DD4F2E0549}"/>
                </a:ext>
              </a:extLst>
            </p:cNvPr>
            <p:cNvCxnSpPr/>
            <p:nvPr/>
          </p:nvCxnSpPr>
          <p:spPr bwMode="auto">
            <a:xfrm>
              <a:off x="6993673" y="3091862"/>
              <a:ext cx="228600"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55D36AA4-79FA-DB7A-4199-A517125B9741}"/>
                </a:ext>
              </a:extLst>
            </p:cNvPr>
            <p:cNvCxnSpPr/>
            <p:nvPr/>
          </p:nvCxnSpPr>
          <p:spPr bwMode="auto">
            <a:xfrm>
              <a:off x="6993673" y="2639123"/>
              <a:ext cx="22860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2" name="Group 101">
            <a:extLst>
              <a:ext uri="{FF2B5EF4-FFF2-40B4-BE49-F238E27FC236}">
                <a16:creationId xmlns:a16="http://schemas.microsoft.com/office/drawing/2014/main" id="{1326491E-9826-F836-33A1-45590D1C38B2}"/>
              </a:ext>
            </a:extLst>
          </p:cNvPr>
          <p:cNvGrpSpPr/>
          <p:nvPr/>
        </p:nvGrpSpPr>
        <p:grpSpPr>
          <a:xfrm>
            <a:off x="6988923" y="5148292"/>
            <a:ext cx="4018155" cy="79917"/>
            <a:chOff x="7209263" y="4889810"/>
            <a:chExt cx="4018155" cy="195146"/>
          </a:xfrm>
        </p:grpSpPr>
        <p:cxnSp>
          <p:nvCxnSpPr>
            <p:cNvPr id="93" name="Straight Connector 92">
              <a:extLst>
                <a:ext uri="{FF2B5EF4-FFF2-40B4-BE49-F238E27FC236}">
                  <a16:creationId xmlns:a16="http://schemas.microsoft.com/office/drawing/2014/main" id="{793D224A-F0E7-96EF-F59E-FCD8E6F2989E}"/>
                </a:ext>
              </a:extLst>
            </p:cNvPr>
            <p:cNvCxnSpPr>
              <a:cxnSpLocks/>
            </p:cNvCxnSpPr>
            <p:nvPr/>
          </p:nvCxnSpPr>
          <p:spPr bwMode="auto">
            <a:xfrm>
              <a:off x="7209263"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60FDA9EB-F8AC-B180-C0A8-BDA43D74944D}"/>
                </a:ext>
              </a:extLst>
            </p:cNvPr>
            <p:cNvCxnSpPr>
              <a:cxnSpLocks/>
            </p:cNvCxnSpPr>
            <p:nvPr/>
          </p:nvCxnSpPr>
          <p:spPr bwMode="auto">
            <a:xfrm>
              <a:off x="7878955"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E14EBC37-3B14-03DE-732A-0E4561305BF5}"/>
                </a:ext>
              </a:extLst>
            </p:cNvPr>
            <p:cNvCxnSpPr>
              <a:cxnSpLocks/>
            </p:cNvCxnSpPr>
            <p:nvPr/>
          </p:nvCxnSpPr>
          <p:spPr bwMode="auto">
            <a:xfrm>
              <a:off x="8548647"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8A9B85A7-34EA-F9B2-F05E-35DE82C676C9}"/>
                </a:ext>
              </a:extLst>
            </p:cNvPr>
            <p:cNvCxnSpPr>
              <a:cxnSpLocks/>
            </p:cNvCxnSpPr>
            <p:nvPr/>
          </p:nvCxnSpPr>
          <p:spPr bwMode="auto">
            <a:xfrm>
              <a:off x="9218339"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35D017A8-8292-1992-10A8-A011CA5D1F7D}"/>
                </a:ext>
              </a:extLst>
            </p:cNvPr>
            <p:cNvCxnSpPr>
              <a:cxnSpLocks/>
            </p:cNvCxnSpPr>
            <p:nvPr/>
          </p:nvCxnSpPr>
          <p:spPr bwMode="auto">
            <a:xfrm>
              <a:off x="9888031"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4432C6A3-DB83-CF63-37B9-01C04F0F293E}"/>
                </a:ext>
              </a:extLst>
            </p:cNvPr>
            <p:cNvCxnSpPr>
              <a:cxnSpLocks/>
            </p:cNvCxnSpPr>
            <p:nvPr/>
          </p:nvCxnSpPr>
          <p:spPr bwMode="auto">
            <a:xfrm>
              <a:off x="10557724" y="4913969"/>
              <a:ext cx="0" cy="170987"/>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1A8900F-1AA0-1FD3-56BF-FABACF55ACA3}"/>
                </a:ext>
              </a:extLst>
            </p:cNvPr>
            <p:cNvCxnSpPr>
              <a:cxnSpLocks/>
            </p:cNvCxnSpPr>
            <p:nvPr/>
          </p:nvCxnSpPr>
          <p:spPr bwMode="auto">
            <a:xfrm>
              <a:off x="11227418" y="4889810"/>
              <a:ext cx="0" cy="195146"/>
            </a:xfrm>
            <a:prstGeom prst="line">
              <a:avLst/>
            </a:prstGeom>
            <a:noFill/>
            <a:ln w="28575" cap="flat" cmpd="sng" algn="ctr">
              <a:solidFill>
                <a:schemeClr val="bg1"/>
              </a:solidFill>
              <a:prstDash val="solid"/>
              <a:round/>
              <a:headEnd type="none" w="med" len="med"/>
              <a:tailEnd type="none" w="med" len="med"/>
            </a:ln>
            <a:effectLst/>
          </p:spPr>
        </p:cxnSp>
      </p:grpSp>
      <p:sp>
        <p:nvSpPr>
          <p:cNvPr id="104" name="TextBox 103">
            <a:extLst>
              <a:ext uri="{FF2B5EF4-FFF2-40B4-BE49-F238E27FC236}">
                <a16:creationId xmlns:a16="http://schemas.microsoft.com/office/drawing/2014/main" id="{9E5D9B34-B71D-00D6-D9E7-C43540496AC0}"/>
              </a:ext>
            </a:extLst>
          </p:cNvPr>
          <p:cNvSpPr txBox="1"/>
          <p:nvPr/>
        </p:nvSpPr>
        <p:spPr bwMode="auto">
          <a:xfrm>
            <a:off x="10809875"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p>
        </p:txBody>
      </p:sp>
      <p:sp>
        <p:nvSpPr>
          <p:cNvPr id="105" name="TextBox 104">
            <a:extLst>
              <a:ext uri="{FF2B5EF4-FFF2-40B4-BE49-F238E27FC236}">
                <a16:creationId xmlns:a16="http://schemas.microsoft.com/office/drawing/2014/main" id="{798D65C4-80EF-9B1D-B5B2-D02520472454}"/>
              </a:ext>
            </a:extLst>
          </p:cNvPr>
          <p:cNvSpPr txBox="1"/>
          <p:nvPr/>
        </p:nvSpPr>
        <p:spPr bwMode="auto">
          <a:xfrm>
            <a:off x="10144519"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06" name="TextBox 105">
            <a:extLst>
              <a:ext uri="{FF2B5EF4-FFF2-40B4-BE49-F238E27FC236}">
                <a16:creationId xmlns:a16="http://schemas.microsoft.com/office/drawing/2014/main" id="{7D10C5C2-BBB8-6D55-474C-1BFFD59B1BC7}"/>
              </a:ext>
            </a:extLst>
          </p:cNvPr>
          <p:cNvSpPr txBox="1"/>
          <p:nvPr/>
        </p:nvSpPr>
        <p:spPr bwMode="auto">
          <a:xfrm>
            <a:off x="9466153"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107" name="TextBox 106">
            <a:extLst>
              <a:ext uri="{FF2B5EF4-FFF2-40B4-BE49-F238E27FC236}">
                <a16:creationId xmlns:a16="http://schemas.microsoft.com/office/drawing/2014/main" id="{CABA1F58-9565-2FB0-430C-682473374597}"/>
              </a:ext>
            </a:extLst>
          </p:cNvPr>
          <p:cNvSpPr txBox="1"/>
          <p:nvPr/>
        </p:nvSpPr>
        <p:spPr bwMode="auto">
          <a:xfrm>
            <a:off x="8787788"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108" name="TextBox 107">
            <a:extLst>
              <a:ext uri="{FF2B5EF4-FFF2-40B4-BE49-F238E27FC236}">
                <a16:creationId xmlns:a16="http://schemas.microsoft.com/office/drawing/2014/main" id="{5136EFFE-9C27-8D2C-6C16-C02D6DE0DCE3}"/>
              </a:ext>
            </a:extLst>
          </p:cNvPr>
          <p:cNvSpPr txBox="1"/>
          <p:nvPr/>
        </p:nvSpPr>
        <p:spPr bwMode="auto">
          <a:xfrm>
            <a:off x="8135441"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109" name="TextBox 108">
            <a:extLst>
              <a:ext uri="{FF2B5EF4-FFF2-40B4-BE49-F238E27FC236}">
                <a16:creationId xmlns:a16="http://schemas.microsoft.com/office/drawing/2014/main" id="{0442724D-1DCF-C38A-1484-73B5CEE399C1}"/>
              </a:ext>
            </a:extLst>
          </p:cNvPr>
          <p:cNvSpPr txBox="1"/>
          <p:nvPr/>
        </p:nvSpPr>
        <p:spPr bwMode="auto">
          <a:xfrm>
            <a:off x="7468226" y="5157928"/>
            <a:ext cx="4196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110" name="TextBox 109">
            <a:extLst>
              <a:ext uri="{FF2B5EF4-FFF2-40B4-BE49-F238E27FC236}">
                <a16:creationId xmlns:a16="http://schemas.microsoft.com/office/drawing/2014/main" id="{6FB0335C-3ABC-5E80-8D3B-272780592853}"/>
              </a:ext>
            </a:extLst>
          </p:cNvPr>
          <p:cNvSpPr txBox="1"/>
          <p:nvPr/>
        </p:nvSpPr>
        <p:spPr bwMode="auto">
          <a:xfrm>
            <a:off x="6836324" y="5157928"/>
            <a:ext cx="2511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3" name="Freeform: Shape 102">
            <a:extLst>
              <a:ext uri="{FF2B5EF4-FFF2-40B4-BE49-F238E27FC236}">
                <a16:creationId xmlns:a16="http://schemas.microsoft.com/office/drawing/2014/main" id="{D270C58A-769E-1851-44D1-34891DF1AF3F}"/>
              </a:ext>
            </a:extLst>
          </p:cNvPr>
          <p:cNvSpPr/>
          <p:nvPr/>
        </p:nvSpPr>
        <p:spPr bwMode="auto">
          <a:xfrm>
            <a:off x="7011226" y="2892028"/>
            <a:ext cx="3997712" cy="1970049"/>
          </a:xfrm>
          <a:custGeom>
            <a:avLst/>
            <a:gdLst>
              <a:gd name="connsiteX0" fmla="*/ 3997712 w 3997712"/>
              <a:gd name="connsiteY0" fmla="*/ 1970049 h 1970049"/>
              <a:gd name="connsiteX1" fmla="*/ 3100039 w 3997712"/>
              <a:gd name="connsiteY1" fmla="*/ 1970049 h 1970049"/>
              <a:gd name="connsiteX2" fmla="*/ 3100039 w 3997712"/>
              <a:gd name="connsiteY2" fmla="*/ 1856678 h 1970049"/>
              <a:gd name="connsiteX3" fmla="*/ 2512741 w 3997712"/>
              <a:gd name="connsiteY3" fmla="*/ 1856678 h 1970049"/>
              <a:gd name="connsiteX4" fmla="*/ 2512741 w 3997712"/>
              <a:gd name="connsiteY4" fmla="*/ 1771186 h 1970049"/>
              <a:gd name="connsiteX5" fmla="*/ 2404946 w 3997712"/>
              <a:gd name="connsiteY5" fmla="*/ 1771186 h 1970049"/>
              <a:gd name="connsiteX6" fmla="*/ 2404946 w 3997712"/>
              <a:gd name="connsiteY6" fmla="*/ 1687552 h 1970049"/>
              <a:gd name="connsiteX7" fmla="*/ 2126166 w 3997712"/>
              <a:gd name="connsiteY7" fmla="*/ 1687552 h 1970049"/>
              <a:gd name="connsiteX8" fmla="*/ 2126166 w 3997712"/>
              <a:gd name="connsiteY8" fmla="*/ 1616927 h 1970049"/>
              <a:gd name="connsiteX9" fmla="*/ 1871546 w 3997712"/>
              <a:gd name="connsiteY9" fmla="*/ 1616927 h 1970049"/>
              <a:gd name="connsiteX10" fmla="*/ 1871546 w 3997712"/>
              <a:gd name="connsiteY10" fmla="*/ 1514708 h 1970049"/>
              <a:gd name="connsiteX11" fmla="*/ 1847385 w 3997712"/>
              <a:gd name="connsiteY11" fmla="*/ 1514708 h 1970049"/>
              <a:gd name="connsiteX12" fmla="*/ 1847385 w 3997712"/>
              <a:gd name="connsiteY12" fmla="*/ 1421781 h 1970049"/>
              <a:gd name="connsiteX13" fmla="*/ 1786054 w 3997712"/>
              <a:gd name="connsiteY13" fmla="*/ 1421781 h 1970049"/>
              <a:gd name="connsiteX14" fmla="*/ 1786054 w 3997712"/>
              <a:gd name="connsiteY14" fmla="*/ 1343722 h 1970049"/>
              <a:gd name="connsiteX15" fmla="*/ 1602058 w 3997712"/>
              <a:gd name="connsiteY15" fmla="*/ 1343722 h 1970049"/>
              <a:gd name="connsiteX16" fmla="*/ 1602058 w 3997712"/>
              <a:gd name="connsiteY16" fmla="*/ 1254513 h 1970049"/>
              <a:gd name="connsiteX17" fmla="*/ 1429214 w 3997712"/>
              <a:gd name="connsiteY17" fmla="*/ 1254513 h 1970049"/>
              <a:gd name="connsiteX18" fmla="*/ 1429214 w 3997712"/>
              <a:gd name="connsiteY18" fmla="*/ 1096537 h 1970049"/>
              <a:gd name="connsiteX19" fmla="*/ 1345580 w 3997712"/>
              <a:gd name="connsiteY19" fmla="*/ 1096537 h 1970049"/>
              <a:gd name="connsiteX20" fmla="*/ 1345580 w 3997712"/>
              <a:gd name="connsiteY20" fmla="*/ 1022195 h 1970049"/>
              <a:gd name="connsiteX21" fmla="*/ 1289824 w 3997712"/>
              <a:gd name="connsiteY21" fmla="*/ 1022195 h 1970049"/>
              <a:gd name="connsiteX22" fmla="*/ 1289824 w 3997712"/>
              <a:gd name="connsiteY22" fmla="*/ 854927 h 1970049"/>
              <a:gd name="connsiteX23" fmla="*/ 1146717 w 3997712"/>
              <a:gd name="connsiteY23" fmla="*/ 854927 h 1970049"/>
              <a:gd name="connsiteX24" fmla="*/ 1146717 w 3997712"/>
              <a:gd name="connsiteY24" fmla="*/ 786161 h 1970049"/>
              <a:gd name="connsiteX25" fmla="*/ 1031488 w 3997712"/>
              <a:gd name="connsiteY25" fmla="*/ 786161 h 1970049"/>
              <a:gd name="connsiteX26" fmla="*/ 1031488 w 3997712"/>
              <a:gd name="connsiteY26" fmla="*/ 693234 h 1970049"/>
              <a:gd name="connsiteX27" fmla="*/ 986883 w 3997712"/>
              <a:gd name="connsiteY27" fmla="*/ 693234 h 1970049"/>
              <a:gd name="connsiteX28" fmla="*/ 986883 w 3997712"/>
              <a:gd name="connsiteY28" fmla="*/ 609600 h 1970049"/>
              <a:gd name="connsiteX29" fmla="*/ 905107 w 3997712"/>
              <a:gd name="connsiteY29" fmla="*/ 609600 h 1970049"/>
              <a:gd name="connsiteX30" fmla="*/ 905107 w 3997712"/>
              <a:gd name="connsiteY30" fmla="*/ 535259 h 1970049"/>
              <a:gd name="connsiteX31" fmla="*/ 721112 w 3997712"/>
              <a:gd name="connsiteY31" fmla="*/ 535259 h 1970049"/>
              <a:gd name="connsiteX32" fmla="*/ 721112 w 3997712"/>
              <a:gd name="connsiteY32" fmla="*/ 460917 h 1970049"/>
              <a:gd name="connsiteX33" fmla="*/ 624468 w 3997712"/>
              <a:gd name="connsiteY33" fmla="*/ 460917 h 1970049"/>
              <a:gd name="connsiteX34" fmla="*/ 624468 w 3997712"/>
              <a:gd name="connsiteY34" fmla="*/ 373566 h 1970049"/>
              <a:gd name="connsiteX35" fmla="*/ 596590 w 3997712"/>
              <a:gd name="connsiteY35" fmla="*/ 373566 h 1970049"/>
              <a:gd name="connsiteX36" fmla="*/ 596590 w 3997712"/>
              <a:gd name="connsiteY36" fmla="*/ 302942 h 1970049"/>
              <a:gd name="connsiteX37" fmla="*/ 548268 w 3997712"/>
              <a:gd name="connsiteY37" fmla="*/ 302942 h 1970049"/>
              <a:gd name="connsiteX38" fmla="*/ 548268 w 3997712"/>
              <a:gd name="connsiteY38" fmla="*/ 232317 h 1970049"/>
              <a:gd name="connsiteX39" fmla="*/ 356839 w 3997712"/>
              <a:gd name="connsiteY39" fmla="*/ 232317 h 1970049"/>
              <a:gd name="connsiteX40" fmla="*/ 356839 w 3997712"/>
              <a:gd name="connsiteY40" fmla="*/ 137532 h 1970049"/>
              <a:gd name="connsiteX41" fmla="*/ 325244 w 3997712"/>
              <a:gd name="connsiteY41" fmla="*/ 137532 h 1970049"/>
              <a:gd name="connsiteX42" fmla="*/ 325244 w 3997712"/>
              <a:gd name="connsiteY42" fmla="*/ 74342 h 1970049"/>
              <a:gd name="connsiteX43" fmla="*/ 280639 w 3997712"/>
              <a:gd name="connsiteY43" fmla="*/ 74342 h 1970049"/>
              <a:gd name="connsiteX44" fmla="*/ 280639 w 3997712"/>
              <a:gd name="connsiteY44" fmla="*/ 0 h 1970049"/>
              <a:gd name="connsiteX45" fmla="*/ 0 w 3997712"/>
              <a:gd name="connsiteY45" fmla="*/ 0 h 197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97712" h="1970049">
                <a:moveTo>
                  <a:pt x="3997712" y="1970049"/>
                </a:moveTo>
                <a:lnTo>
                  <a:pt x="3100039" y="1970049"/>
                </a:lnTo>
                <a:lnTo>
                  <a:pt x="3100039" y="1856678"/>
                </a:lnTo>
                <a:lnTo>
                  <a:pt x="2512741" y="1856678"/>
                </a:lnTo>
                <a:lnTo>
                  <a:pt x="2512741" y="1771186"/>
                </a:lnTo>
                <a:lnTo>
                  <a:pt x="2404946" y="1771186"/>
                </a:lnTo>
                <a:lnTo>
                  <a:pt x="2404946" y="1687552"/>
                </a:lnTo>
                <a:lnTo>
                  <a:pt x="2126166" y="1687552"/>
                </a:lnTo>
                <a:lnTo>
                  <a:pt x="2126166" y="1616927"/>
                </a:lnTo>
                <a:lnTo>
                  <a:pt x="1871546" y="1616927"/>
                </a:lnTo>
                <a:lnTo>
                  <a:pt x="1871546" y="1514708"/>
                </a:lnTo>
                <a:lnTo>
                  <a:pt x="1847385" y="1514708"/>
                </a:lnTo>
                <a:lnTo>
                  <a:pt x="1847385" y="1421781"/>
                </a:lnTo>
                <a:lnTo>
                  <a:pt x="1786054" y="1421781"/>
                </a:lnTo>
                <a:lnTo>
                  <a:pt x="1786054" y="1343722"/>
                </a:lnTo>
                <a:lnTo>
                  <a:pt x="1602058" y="1343722"/>
                </a:lnTo>
                <a:lnTo>
                  <a:pt x="1602058" y="1254513"/>
                </a:lnTo>
                <a:lnTo>
                  <a:pt x="1429214" y="1254513"/>
                </a:lnTo>
                <a:lnTo>
                  <a:pt x="1429214" y="1096537"/>
                </a:lnTo>
                <a:lnTo>
                  <a:pt x="1345580" y="1096537"/>
                </a:lnTo>
                <a:lnTo>
                  <a:pt x="1345580" y="1022195"/>
                </a:lnTo>
                <a:lnTo>
                  <a:pt x="1289824" y="1022195"/>
                </a:lnTo>
                <a:lnTo>
                  <a:pt x="1289824" y="854927"/>
                </a:lnTo>
                <a:lnTo>
                  <a:pt x="1146717" y="854927"/>
                </a:lnTo>
                <a:lnTo>
                  <a:pt x="1146717" y="786161"/>
                </a:lnTo>
                <a:lnTo>
                  <a:pt x="1031488" y="786161"/>
                </a:lnTo>
                <a:lnTo>
                  <a:pt x="1031488" y="693234"/>
                </a:lnTo>
                <a:lnTo>
                  <a:pt x="986883" y="693234"/>
                </a:lnTo>
                <a:lnTo>
                  <a:pt x="986883" y="609600"/>
                </a:lnTo>
                <a:lnTo>
                  <a:pt x="905107" y="609600"/>
                </a:lnTo>
                <a:lnTo>
                  <a:pt x="905107" y="535259"/>
                </a:lnTo>
                <a:lnTo>
                  <a:pt x="721112" y="535259"/>
                </a:lnTo>
                <a:lnTo>
                  <a:pt x="721112" y="460917"/>
                </a:lnTo>
                <a:lnTo>
                  <a:pt x="624468" y="460917"/>
                </a:lnTo>
                <a:lnTo>
                  <a:pt x="624468" y="373566"/>
                </a:lnTo>
                <a:lnTo>
                  <a:pt x="596590" y="373566"/>
                </a:lnTo>
                <a:lnTo>
                  <a:pt x="596590" y="302942"/>
                </a:lnTo>
                <a:lnTo>
                  <a:pt x="548268" y="302942"/>
                </a:lnTo>
                <a:lnTo>
                  <a:pt x="548268" y="232317"/>
                </a:lnTo>
                <a:lnTo>
                  <a:pt x="356839" y="232317"/>
                </a:lnTo>
                <a:lnTo>
                  <a:pt x="356839" y="137532"/>
                </a:lnTo>
                <a:lnTo>
                  <a:pt x="325244" y="137532"/>
                </a:lnTo>
                <a:lnTo>
                  <a:pt x="325244" y="74342"/>
                </a:lnTo>
                <a:lnTo>
                  <a:pt x="280639" y="74342"/>
                </a:lnTo>
                <a:lnTo>
                  <a:pt x="280639" y="0"/>
                </a:lnTo>
                <a:lnTo>
                  <a:pt x="0" y="0"/>
                </a:lnTo>
              </a:path>
            </a:pathLst>
          </a:custGeom>
          <a:noFill/>
          <a:ln w="28575">
            <a:solidFill>
              <a:schemeClr val="accent1"/>
            </a:solidFill>
            <a:miter lim="800000"/>
            <a:headEnd/>
            <a:tailEnd/>
          </a:ln>
        </p:spPr>
        <p:txBody>
          <a:bodyPr rtlCol="0" anchor="ctr"/>
          <a:lstStyle/>
          <a:p>
            <a:pPr algn="ctr"/>
            <a:endParaRPr lang="en-US" dirty="0"/>
          </a:p>
        </p:txBody>
      </p:sp>
      <p:cxnSp>
        <p:nvCxnSpPr>
          <p:cNvPr id="112" name="Straight Connector 111">
            <a:extLst>
              <a:ext uri="{FF2B5EF4-FFF2-40B4-BE49-F238E27FC236}">
                <a16:creationId xmlns:a16="http://schemas.microsoft.com/office/drawing/2014/main" id="{B322DCEF-8B69-374A-3A55-6BA332E8B2B9}"/>
              </a:ext>
            </a:extLst>
          </p:cNvPr>
          <p:cNvCxnSpPr>
            <a:cxnSpLocks/>
          </p:cNvCxnSpPr>
          <p:nvPr/>
        </p:nvCxnSpPr>
        <p:spPr bwMode="auto">
          <a:xfrm>
            <a:off x="10988495" y="4804572"/>
            <a:ext cx="0" cy="55755"/>
          </a:xfrm>
          <a:prstGeom prst="line">
            <a:avLst/>
          </a:prstGeom>
          <a:noFill/>
          <a:ln w="19050"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54596EAB-AEC0-B341-4E40-503A2F8004C6}"/>
              </a:ext>
            </a:extLst>
          </p:cNvPr>
          <p:cNvCxnSpPr>
            <a:cxnSpLocks/>
          </p:cNvCxnSpPr>
          <p:nvPr/>
        </p:nvCxnSpPr>
        <p:spPr bwMode="auto">
          <a:xfrm>
            <a:off x="10382964" y="4804572"/>
            <a:ext cx="0" cy="55755"/>
          </a:xfrm>
          <a:prstGeom prst="line">
            <a:avLst/>
          </a:prstGeom>
          <a:noFill/>
          <a:ln w="19050"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274780CD-AD6D-4867-0AEA-028FED4BE5B8}"/>
              </a:ext>
            </a:extLst>
          </p:cNvPr>
          <p:cNvCxnSpPr>
            <a:cxnSpLocks/>
          </p:cNvCxnSpPr>
          <p:nvPr/>
        </p:nvCxnSpPr>
        <p:spPr bwMode="auto">
          <a:xfrm>
            <a:off x="10032586" y="4688593"/>
            <a:ext cx="0" cy="55755"/>
          </a:xfrm>
          <a:prstGeom prst="line">
            <a:avLst/>
          </a:prstGeom>
          <a:noFill/>
          <a:ln w="19050"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F2A3D36C-3F1B-4F5A-3236-0326ADEA38A1}"/>
              </a:ext>
            </a:extLst>
          </p:cNvPr>
          <p:cNvCxnSpPr>
            <a:cxnSpLocks/>
          </p:cNvCxnSpPr>
          <p:nvPr/>
        </p:nvCxnSpPr>
        <p:spPr bwMode="auto">
          <a:xfrm>
            <a:off x="9584542" y="4684931"/>
            <a:ext cx="0" cy="55755"/>
          </a:xfrm>
          <a:prstGeom prst="line">
            <a:avLst/>
          </a:prstGeom>
          <a:noFill/>
          <a:ln w="19050"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53CA578D-2486-BFA9-425E-7C216B985782}"/>
              </a:ext>
            </a:extLst>
          </p:cNvPr>
          <p:cNvCxnSpPr>
            <a:cxnSpLocks/>
          </p:cNvCxnSpPr>
          <p:nvPr/>
        </p:nvCxnSpPr>
        <p:spPr bwMode="auto">
          <a:xfrm>
            <a:off x="7811900" y="3372541"/>
            <a:ext cx="0" cy="55755"/>
          </a:xfrm>
          <a:prstGeom prst="line">
            <a:avLst/>
          </a:prstGeom>
          <a:noFill/>
          <a:ln w="19050" cap="flat" cmpd="sng" algn="ctr">
            <a:solidFill>
              <a:schemeClr val="accent1"/>
            </a:solidFill>
            <a:prstDash val="solid"/>
            <a:round/>
            <a:headEnd type="none" w="med" len="med"/>
            <a:tailEnd type="none" w="med" len="med"/>
          </a:ln>
          <a:effectLst/>
        </p:spPr>
      </p:cxnSp>
      <p:sp>
        <p:nvSpPr>
          <p:cNvPr id="114" name="Freeform: Shape 113">
            <a:extLst>
              <a:ext uri="{FF2B5EF4-FFF2-40B4-BE49-F238E27FC236}">
                <a16:creationId xmlns:a16="http://schemas.microsoft.com/office/drawing/2014/main" id="{A13A7565-734D-DAF0-17E8-9D5CBF59F2FC}"/>
              </a:ext>
            </a:extLst>
          </p:cNvPr>
          <p:cNvSpPr/>
          <p:nvPr/>
        </p:nvSpPr>
        <p:spPr bwMode="auto">
          <a:xfrm>
            <a:off x="7004817" y="2896116"/>
            <a:ext cx="3992932" cy="2077193"/>
          </a:xfrm>
          <a:custGeom>
            <a:avLst/>
            <a:gdLst>
              <a:gd name="connsiteX0" fmla="*/ 3992932 w 3992932"/>
              <a:gd name="connsiteY0" fmla="*/ 2077193 h 2077193"/>
              <a:gd name="connsiteX1" fmla="*/ 2780459 w 3992932"/>
              <a:gd name="connsiteY1" fmla="*/ 2077193 h 2077193"/>
              <a:gd name="connsiteX2" fmla="*/ 2780459 w 3992932"/>
              <a:gd name="connsiteY2" fmla="*/ 1971626 h 2077193"/>
              <a:gd name="connsiteX3" fmla="*/ 2584849 w 3992932"/>
              <a:gd name="connsiteY3" fmla="*/ 1971626 h 2077193"/>
              <a:gd name="connsiteX4" fmla="*/ 2584849 w 3992932"/>
              <a:gd name="connsiteY4" fmla="*/ 1869164 h 2077193"/>
              <a:gd name="connsiteX5" fmla="*/ 2392344 w 3992932"/>
              <a:gd name="connsiteY5" fmla="*/ 1869164 h 2077193"/>
              <a:gd name="connsiteX6" fmla="*/ 2392344 w 3992932"/>
              <a:gd name="connsiteY6" fmla="*/ 1783778 h 2077193"/>
              <a:gd name="connsiteX7" fmla="*/ 2328693 w 3992932"/>
              <a:gd name="connsiteY7" fmla="*/ 1783778 h 2077193"/>
              <a:gd name="connsiteX8" fmla="*/ 2328693 w 3992932"/>
              <a:gd name="connsiteY8" fmla="*/ 1713917 h 2077193"/>
              <a:gd name="connsiteX9" fmla="*/ 2147055 w 3992932"/>
              <a:gd name="connsiteY9" fmla="*/ 1713917 h 2077193"/>
              <a:gd name="connsiteX10" fmla="*/ 2147055 w 3992932"/>
              <a:gd name="connsiteY10" fmla="*/ 1628532 h 2077193"/>
              <a:gd name="connsiteX11" fmla="*/ 2067879 w 3992932"/>
              <a:gd name="connsiteY11" fmla="*/ 1628532 h 2077193"/>
              <a:gd name="connsiteX12" fmla="*/ 2067879 w 3992932"/>
              <a:gd name="connsiteY12" fmla="*/ 1543147 h 2077193"/>
              <a:gd name="connsiteX13" fmla="*/ 1994914 w 3992932"/>
              <a:gd name="connsiteY13" fmla="*/ 1543147 h 2077193"/>
              <a:gd name="connsiteX14" fmla="*/ 1994914 w 3992932"/>
              <a:gd name="connsiteY14" fmla="*/ 1481048 h 2077193"/>
              <a:gd name="connsiteX15" fmla="*/ 1939025 w 3992932"/>
              <a:gd name="connsiteY15" fmla="*/ 1481048 h 2077193"/>
              <a:gd name="connsiteX16" fmla="*/ 1939025 w 3992932"/>
              <a:gd name="connsiteY16" fmla="*/ 1395663 h 2077193"/>
              <a:gd name="connsiteX17" fmla="*/ 1835010 w 3992932"/>
              <a:gd name="connsiteY17" fmla="*/ 1395663 h 2077193"/>
              <a:gd name="connsiteX18" fmla="*/ 1835010 w 3992932"/>
              <a:gd name="connsiteY18" fmla="*/ 1332012 h 2077193"/>
              <a:gd name="connsiteX19" fmla="*/ 1808618 w 3992932"/>
              <a:gd name="connsiteY19" fmla="*/ 1332012 h 2077193"/>
              <a:gd name="connsiteX20" fmla="*/ 1808618 w 3992932"/>
              <a:gd name="connsiteY20" fmla="*/ 1240416 h 2077193"/>
              <a:gd name="connsiteX21" fmla="*/ 1436027 w 3992932"/>
              <a:gd name="connsiteY21" fmla="*/ 1240416 h 2077193"/>
              <a:gd name="connsiteX22" fmla="*/ 1436027 w 3992932"/>
              <a:gd name="connsiteY22" fmla="*/ 1176766 h 2077193"/>
              <a:gd name="connsiteX23" fmla="*/ 1386349 w 3992932"/>
              <a:gd name="connsiteY23" fmla="*/ 1176766 h 2077193"/>
              <a:gd name="connsiteX24" fmla="*/ 1386349 w 3992932"/>
              <a:gd name="connsiteY24" fmla="*/ 1096038 h 2077193"/>
              <a:gd name="connsiteX25" fmla="*/ 1310278 w 3992932"/>
              <a:gd name="connsiteY25" fmla="*/ 1096038 h 2077193"/>
              <a:gd name="connsiteX26" fmla="*/ 1310278 w 3992932"/>
              <a:gd name="connsiteY26" fmla="*/ 1038596 h 2077193"/>
              <a:gd name="connsiteX27" fmla="*/ 1296306 w 3992932"/>
              <a:gd name="connsiteY27" fmla="*/ 1038596 h 2077193"/>
              <a:gd name="connsiteX28" fmla="*/ 1296306 w 3992932"/>
              <a:gd name="connsiteY28" fmla="*/ 962526 h 2077193"/>
              <a:gd name="connsiteX29" fmla="*/ 1224893 w 3992932"/>
              <a:gd name="connsiteY29" fmla="*/ 962526 h 2077193"/>
              <a:gd name="connsiteX30" fmla="*/ 1224893 w 3992932"/>
              <a:gd name="connsiteY30" fmla="*/ 880245 h 2077193"/>
              <a:gd name="connsiteX31" fmla="*/ 1187633 w 3992932"/>
              <a:gd name="connsiteY31" fmla="*/ 880245 h 2077193"/>
              <a:gd name="connsiteX32" fmla="*/ 1187633 w 3992932"/>
              <a:gd name="connsiteY32" fmla="*/ 801070 h 2077193"/>
              <a:gd name="connsiteX33" fmla="*/ 1155032 w 3992932"/>
              <a:gd name="connsiteY33" fmla="*/ 801070 h 2077193"/>
              <a:gd name="connsiteX34" fmla="*/ 1155032 w 3992932"/>
              <a:gd name="connsiteY34" fmla="*/ 726552 h 2077193"/>
              <a:gd name="connsiteX35" fmla="*/ 1116220 w 3992932"/>
              <a:gd name="connsiteY35" fmla="*/ 726552 h 2077193"/>
              <a:gd name="connsiteX36" fmla="*/ 1116220 w 3992932"/>
              <a:gd name="connsiteY36" fmla="*/ 661348 h 2077193"/>
              <a:gd name="connsiteX37" fmla="*/ 998233 w 3992932"/>
              <a:gd name="connsiteY37" fmla="*/ 661348 h 2077193"/>
              <a:gd name="connsiteX38" fmla="*/ 998233 w 3992932"/>
              <a:gd name="connsiteY38" fmla="*/ 579068 h 2077193"/>
              <a:gd name="connsiteX39" fmla="*/ 897323 w 3992932"/>
              <a:gd name="connsiteY39" fmla="*/ 579068 h 2077193"/>
              <a:gd name="connsiteX40" fmla="*/ 897323 w 3992932"/>
              <a:gd name="connsiteY40" fmla="*/ 530941 h 2077193"/>
              <a:gd name="connsiteX41" fmla="*/ 884903 w 3992932"/>
              <a:gd name="connsiteY41" fmla="*/ 530941 h 2077193"/>
              <a:gd name="connsiteX42" fmla="*/ 884903 w 3992932"/>
              <a:gd name="connsiteY42" fmla="*/ 442451 h 2077193"/>
              <a:gd name="connsiteX43" fmla="*/ 829015 w 3992932"/>
              <a:gd name="connsiteY43" fmla="*/ 442451 h 2077193"/>
              <a:gd name="connsiteX44" fmla="*/ 829015 w 3992932"/>
              <a:gd name="connsiteY44" fmla="*/ 360171 h 2077193"/>
              <a:gd name="connsiteX45" fmla="*/ 700160 w 3992932"/>
              <a:gd name="connsiteY45" fmla="*/ 360171 h 2077193"/>
              <a:gd name="connsiteX46" fmla="*/ 700160 w 3992932"/>
              <a:gd name="connsiteY46" fmla="*/ 288757 h 2077193"/>
              <a:gd name="connsiteX47" fmla="*/ 662901 w 3992932"/>
              <a:gd name="connsiteY47" fmla="*/ 288757 h 2077193"/>
              <a:gd name="connsiteX48" fmla="*/ 662901 w 3992932"/>
              <a:gd name="connsiteY48" fmla="*/ 211134 h 2077193"/>
              <a:gd name="connsiteX49" fmla="*/ 633405 w 3992932"/>
              <a:gd name="connsiteY49" fmla="*/ 211134 h 2077193"/>
              <a:gd name="connsiteX50" fmla="*/ 633405 w 3992932"/>
              <a:gd name="connsiteY50" fmla="*/ 139721 h 2077193"/>
              <a:gd name="connsiteX51" fmla="*/ 563544 w 3992932"/>
              <a:gd name="connsiteY51" fmla="*/ 139721 h 2077193"/>
              <a:gd name="connsiteX52" fmla="*/ 563544 w 3992932"/>
              <a:gd name="connsiteY52" fmla="*/ 62098 h 2077193"/>
              <a:gd name="connsiteX53" fmla="*/ 457976 w 3992932"/>
              <a:gd name="connsiteY53" fmla="*/ 62098 h 2077193"/>
              <a:gd name="connsiteX54" fmla="*/ 457976 w 3992932"/>
              <a:gd name="connsiteY54" fmla="*/ 0 h 2077193"/>
              <a:gd name="connsiteX55" fmla="*/ 0 w 3992932"/>
              <a:gd name="connsiteY55" fmla="*/ 0 h 2077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992932" h="2077193">
                <a:moveTo>
                  <a:pt x="3992932" y="2077193"/>
                </a:moveTo>
                <a:lnTo>
                  <a:pt x="2780459" y="2077193"/>
                </a:lnTo>
                <a:lnTo>
                  <a:pt x="2780459" y="1971626"/>
                </a:lnTo>
                <a:lnTo>
                  <a:pt x="2584849" y="1971626"/>
                </a:lnTo>
                <a:lnTo>
                  <a:pt x="2584849" y="1869164"/>
                </a:lnTo>
                <a:lnTo>
                  <a:pt x="2392344" y="1869164"/>
                </a:lnTo>
                <a:lnTo>
                  <a:pt x="2392344" y="1783778"/>
                </a:lnTo>
                <a:lnTo>
                  <a:pt x="2328693" y="1783778"/>
                </a:lnTo>
                <a:lnTo>
                  <a:pt x="2328693" y="1713917"/>
                </a:lnTo>
                <a:lnTo>
                  <a:pt x="2147055" y="1713917"/>
                </a:lnTo>
                <a:lnTo>
                  <a:pt x="2147055" y="1628532"/>
                </a:lnTo>
                <a:lnTo>
                  <a:pt x="2067879" y="1628532"/>
                </a:lnTo>
                <a:lnTo>
                  <a:pt x="2067879" y="1543147"/>
                </a:lnTo>
                <a:lnTo>
                  <a:pt x="1994914" y="1543147"/>
                </a:lnTo>
                <a:lnTo>
                  <a:pt x="1994914" y="1481048"/>
                </a:lnTo>
                <a:lnTo>
                  <a:pt x="1939025" y="1481048"/>
                </a:lnTo>
                <a:lnTo>
                  <a:pt x="1939025" y="1395663"/>
                </a:lnTo>
                <a:lnTo>
                  <a:pt x="1835010" y="1395663"/>
                </a:lnTo>
                <a:lnTo>
                  <a:pt x="1835010" y="1332012"/>
                </a:lnTo>
                <a:lnTo>
                  <a:pt x="1808618" y="1332012"/>
                </a:lnTo>
                <a:lnTo>
                  <a:pt x="1808618" y="1240416"/>
                </a:lnTo>
                <a:lnTo>
                  <a:pt x="1436027" y="1240416"/>
                </a:lnTo>
                <a:lnTo>
                  <a:pt x="1436027" y="1176766"/>
                </a:lnTo>
                <a:lnTo>
                  <a:pt x="1386349" y="1176766"/>
                </a:lnTo>
                <a:lnTo>
                  <a:pt x="1386349" y="1096038"/>
                </a:lnTo>
                <a:lnTo>
                  <a:pt x="1310278" y="1096038"/>
                </a:lnTo>
                <a:lnTo>
                  <a:pt x="1310278" y="1038596"/>
                </a:lnTo>
                <a:lnTo>
                  <a:pt x="1296306" y="1038596"/>
                </a:lnTo>
                <a:lnTo>
                  <a:pt x="1296306" y="962526"/>
                </a:lnTo>
                <a:lnTo>
                  <a:pt x="1224893" y="962526"/>
                </a:lnTo>
                <a:lnTo>
                  <a:pt x="1224893" y="880245"/>
                </a:lnTo>
                <a:lnTo>
                  <a:pt x="1187633" y="880245"/>
                </a:lnTo>
                <a:lnTo>
                  <a:pt x="1187633" y="801070"/>
                </a:lnTo>
                <a:lnTo>
                  <a:pt x="1155032" y="801070"/>
                </a:lnTo>
                <a:lnTo>
                  <a:pt x="1155032" y="726552"/>
                </a:lnTo>
                <a:lnTo>
                  <a:pt x="1116220" y="726552"/>
                </a:lnTo>
                <a:lnTo>
                  <a:pt x="1116220" y="661348"/>
                </a:lnTo>
                <a:lnTo>
                  <a:pt x="998233" y="661348"/>
                </a:lnTo>
                <a:lnTo>
                  <a:pt x="998233" y="579068"/>
                </a:lnTo>
                <a:lnTo>
                  <a:pt x="897323" y="579068"/>
                </a:lnTo>
                <a:lnTo>
                  <a:pt x="897323" y="530941"/>
                </a:lnTo>
                <a:lnTo>
                  <a:pt x="884903" y="530941"/>
                </a:lnTo>
                <a:lnTo>
                  <a:pt x="884903" y="442451"/>
                </a:lnTo>
                <a:lnTo>
                  <a:pt x="829015" y="442451"/>
                </a:lnTo>
                <a:lnTo>
                  <a:pt x="829015" y="360171"/>
                </a:lnTo>
                <a:lnTo>
                  <a:pt x="700160" y="360171"/>
                </a:lnTo>
                <a:lnTo>
                  <a:pt x="700160" y="288757"/>
                </a:lnTo>
                <a:lnTo>
                  <a:pt x="662901" y="288757"/>
                </a:lnTo>
                <a:lnTo>
                  <a:pt x="662901" y="211134"/>
                </a:lnTo>
                <a:lnTo>
                  <a:pt x="633405" y="211134"/>
                </a:lnTo>
                <a:lnTo>
                  <a:pt x="633405" y="139721"/>
                </a:lnTo>
                <a:lnTo>
                  <a:pt x="563544" y="139721"/>
                </a:lnTo>
                <a:lnTo>
                  <a:pt x="563544" y="62098"/>
                </a:lnTo>
                <a:lnTo>
                  <a:pt x="457976" y="62098"/>
                </a:lnTo>
                <a:lnTo>
                  <a:pt x="457976" y="0"/>
                </a:lnTo>
                <a:lnTo>
                  <a:pt x="0" y="0"/>
                </a:lnTo>
              </a:path>
            </a:pathLst>
          </a:custGeom>
          <a:noFill/>
          <a:ln w="28575">
            <a:solidFill>
              <a:schemeClr val="accent3"/>
            </a:solidFill>
            <a:miter lim="800000"/>
            <a:headEnd/>
            <a:tailEnd/>
          </a:ln>
        </p:spPr>
        <p:txBody>
          <a:bodyPr rtlCol="0" anchor="ctr"/>
          <a:lstStyle/>
          <a:p>
            <a:pPr algn="ctr"/>
            <a:endParaRPr lang="en-US" dirty="0"/>
          </a:p>
        </p:txBody>
      </p:sp>
      <p:cxnSp>
        <p:nvCxnSpPr>
          <p:cNvPr id="120" name="Straight Connector 119">
            <a:extLst>
              <a:ext uri="{FF2B5EF4-FFF2-40B4-BE49-F238E27FC236}">
                <a16:creationId xmlns:a16="http://schemas.microsoft.com/office/drawing/2014/main" id="{186B4883-9397-DF76-1FEF-0CFDFA8AD00F}"/>
              </a:ext>
            </a:extLst>
          </p:cNvPr>
          <p:cNvCxnSpPr>
            <a:cxnSpLocks/>
          </p:cNvCxnSpPr>
          <p:nvPr/>
        </p:nvCxnSpPr>
        <p:spPr bwMode="auto">
          <a:xfrm>
            <a:off x="10910603" y="4913402"/>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47DFAA47-7E3D-1377-33CE-85E2CAF3189B}"/>
              </a:ext>
            </a:extLst>
          </p:cNvPr>
          <p:cNvCxnSpPr>
            <a:cxnSpLocks/>
          </p:cNvCxnSpPr>
          <p:nvPr/>
        </p:nvCxnSpPr>
        <p:spPr bwMode="auto">
          <a:xfrm>
            <a:off x="10902841" y="4913402"/>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C4AA282F-8650-CB04-58E9-D113784BFBB5}"/>
              </a:ext>
            </a:extLst>
          </p:cNvPr>
          <p:cNvCxnSpPr>
            <a:cxnSpLocks/>
          </p:cNvCxnSpPr>
          <p:nvPr/>
        </p:nvCxnSpPr>
        <p:spPr bwMode="auto">
          <a:xfrm>
            <a:off x="8614512" y="4076625"/>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0CE90BF9-08C1-F3A4-4CC3-16034FDBBF74}"/>
              </a:ext>
            </a:extLst>
          </p:cNvPr>
          <p:cNvCxnSpPr>
            <a:cxnSpLocks/>
          </p:cNvCxnSpPr>
          <p:nvPr/>
        </p:nvCxnSpPr>
        <p:spPr bwMode="auto">
          <a:xfrm>
            <a:off x="7119491" y="2831551"/>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6A83F387-8E33-610F-4FE4-358F53C4DD04}"/>
              </a:ext>
            </a:extLst>
          </p:cNvPr>
          <p:cNvCxnSpPr>
            <a:cxnSpLocks/>
          </p:cNvCxnSpPr>
          <p:nvPr/>
        </p:nvCxnSpPr>
        <p:spPr bwMode="auto">
          <a:xfrm>
            <a:off x="7130359" y="2831551"/>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45AECE43-5362-CA9C-3315-0BAA9081978B}"/>
              </a:ext>
            </a:extLst>
          </p:cNvPr>
          <p:cNvCxnSpPr>
            <a:cxnSpLocks/>
          </p:cNvCxnSpPr>
          <p:nvPr/>
        </p:nvCxnSpPr>
        <p:spPr bwMode="auto">
          <a:xfrm>
            <a:off x="7271633" y="2831551"/>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42052CD9-0C1D-74E2-CAD4-29B658B0F2DF}"/>
              </a:ext>
            </a:extLst>
          </p:cNvPr>
          <p:cNvCxnSpPr>
            <a:cxnSpLocks/>
          </p:cNvCxnSpPr>
          <p:nvPr/>
        </p:nvCxnSpPr>
        <p:spPr bwMode="auto">
          <a:xfrm>
            <a:off x="7288710" y="2831551"/>
            <a:ext cx="0" cy="55755"/>
          </a:xfrm>
          <a:prstGeom prst="line">
            <a:avLst/>
          </a:prstGeom>
          <a:noFill/>
          <a:ln w="19050" cap="flat" cmpd="sng" algn="ctr">
            <a:solidFill>
              <a:schemeClr val="accent3"/>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80EC2D81-8A38-0AF8-783C-7E76A71C73A0}"/>
              </a:ext>
            </a:extLst>
          </p:cNvPr>
          <p:cNvCxnSpPr>
            <a:cxnSpLocks/>
          </p:cNvCxnSpPr>
          <p:nvPr/>
        </p:nvCxnSpPr>
        <p:spPr bwMode="auto">
          <a:xfrm>
            <a:off x="7524684" y="2898307"/>
            <a:ext cx="0" cy="55755"/>
          </a:xfrm>
          <a:prstGeom prst="line">
            <a:avLst/>
          </a:prstGeom>
          <a:noFill/>
          <a:ln w="19050" cap="flat" cmpd="sng" algn="ctr">
            <a:solidFill>
              <a:schemeClr val="accent3"/>
            </a:solidFill>
            <a:prstDash val="solid"/>
            <a:round/>
            <a:headEnd type="none" w="med" len="med"/>
            <a:tailEnd type="none" w="med" len="med"/>
          </a:ln>
          <a:effectLst/>
        </p:spPr>
      </p:cxnSp>
      <p:sp>
        <p:nvSpPr>
          <p:cNvPr id="81" name="Freeform: Shape 80">
            <a:extLst>
              <a:ext uri="{FF2B5EF4-FFF2-40B4-BE49-F238E27FC236}">
                <a16:creationId xmlns:a16="http://schemas.microsoft.com/office/drawing/2014/main" id="{8D8CAB9E-F8FE-48AC-4EF5-DB963AD9285C}"/>
              </a:ext>
            </a:extLst>
          </p:cNvPr>
          <p:cNvSpPr/>
          <p:nvPr/>
        </p:nvSpPr>
        <p:spPr bwMode="auto">
          <a:xfrm>
            <a:off x="6988769" y="2888013"/>
            <a:ext cx="4023866" cy="2273289"/>
          </a:xfrm>
          <a:custGeom>
            <a:avLst/>
            <a:gdLst>
              <a:gd name="connsiteX0" fmla="*/ 0 w 4023866"/>
              <a:gd name="connsiteY0" fmla="*/ 0 h 2270845"/>
              <a:gd name="connsiteX1" fmla="*/ 0 w 4023866"/>
              <a:gd name="connsiteY1" fmla="*/ 2270845 h 2270845"/>
              <a:gd name="connsiteX2" fmla="*/ 4023866 w 4023866"/>
              <a:gd name="connsiteY2" fmla="*/ 2270845 h 2270845"/>
            </a:gdLst>
            <a:ahLst/>
            <a:cxnLst>
              <a:cxn ang="0">
                <a:pos x="connsiteX0" y="connsiteY0"/>
              </a:cxn>
              <a:cxn ang="0">
                <a:pos x="connsiteX1" y="connsiteY1"/>
              </a:cxn>
              <a:cxn ang="0">
                <a:pos x="connsiteX2" y="connsiteY2"/>
              </a:cxn>
            </a:cxnLst>
            <a:rect l="l" t="t" r="r" b="b"/>
            <a:pathLst>
              <a:path w="4023866" h="2270845">
                <a:moveTo>
                  <a:pt x="0" y="0"/>
                </a:moveTo>
                <a:lnTo>
                  <a:pt x="0" y="2270845"/>
                </a:lnTo>
                <a:lnTo>
                  <a:pt x="4023866" y="2270845"/>
                </a:lnTo>
              </a:path>
            </a:pathLst>
          </a:custGeom>
          <a:noFill/>
          <a:ln w="28575">
            <a:solidFill>
              <a:schemeClr val="bg1"/>
            </a:solidFill>
            <a:miter lim="800000"/>
            <a:headEnd/>
            <a:tailEnd/>
          </a:ln>
        </p:spPr>
        <p:txBody>
          <a:bodyPr rtlCol="0" anchor="ctr"/>
          <a:lstStyle/>
          <a:p>
            <a:pPr algn="ctr"/>
            <a:endParaRPr lang="en-US" dirty="0"/>
          </a:p>
        </p:txBody>
      </p:sp>
      <p:sp>
        <p:nvSpPr>
          <p:cNvPr id="128" name="TextBox 127">
            <a:extLst>
              <a:ext uri="{FF2B5EF4-FFF2-40B4-BE49-F238E27FC236}">
                <a16:creationId xmlns:a16="http://schemas.microsoft.com/office/drawing/2014/main" id="{2A8378EA-00A9-BC5C-35A0-6C3A08B372E7}"/>
              </a:ext>
            </a:extLst>
          </p:cNvPr>
          <p:cNvSpPr txBox="1"/>
          <p:nvPr/>
        </p:nvSpPr>
        <p:spPr bwMode="auto">
          <a:xfrm>
            <a:off x="-97479" y="5858372"/>
            <a:ext cx="1854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200" b="0" dirty="0">
                <a:solidFill>
                  <a:schemeClr val="bg1"/>
                </a:solidFill>
                <a:latin typeface="Calibri" panose="020F0502020204030204" pitchFamily="34" charset="0"/>
              </a:rPr>
              <a:t>FULV + placebo</a:t>
            </a:r>
          </a:p>
          <a:p>
            <a:pPr algn="r">
              <a:lnSpc>
                <a:spcPct val="100000"/>
              </a:lnSpc>
              <a:spcAft>
                <a:spcPct val="0"/>
              </a:spcAft>
              <a:buClrTx/>
              <a:buFontTx/>
              <a:buNone/>
            </a:pPr>
            <a:r>
              <a:rPr lang="en-US" sz="1200" b="0" dirty="0">
                <a:solidFill>
                  <a:schemeClr val="bg1"/>
                </a:solidFill>
                <a:latin typeface="Calibri" panose="020F0502020204030204" pitchFamily="34" charset="0"/>
              </a:rPr>
              <a:t>FULV + capivasertib</a:t>
            </a:r>
          </a:p>
        </p:txBody>
      </p:sp>
      <p:sp>
        <p:nvSpPr>
          <p:cNvPr id="129" name="TextBox 128">
            <a:extLst>
              <a:ext uri="{FF2B5EF4-FFF2-40B4-BE49-F238E27FC236}">
                <a16:creationId xmlns:a16="http://schemas.microsoft.com/office/drawing/2014/main" id="{DD97F089-D0DE-3835-50BD-457DD981F6F8}"/>
              </a:ext>
            </a:extLst>
          </p:cNvPr>
          <p:cNvSpPr txBox="1"/>
          <p:nvPr/>
        </p:nvSpPr>
        <p:spPr bwMode="auto">
          <a:xfrm>
            <a:off x="-97478" y="5417384"/>
            <a:ext cx="18352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b="1" dirty="0">
                <a:solidFill>
                  <a:schemeClr val="bg1"/>
                </a:solidFill>
                <a:latin typeface="Calibri" panose="020F0502020204030204" pitchFamily="34" charset="0"/>
              </a:rPr>
              <a:t>Patients at Risk </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(number censored)</a:t>
            </a:r>
          </a:p>
        </p:txBody>
      </p:sp>
      <p:sp>
        <p:nvSpPr>
          <p:cNvPr id="130" name="TextBox 129">
            <a:extLst>
              <a:ext uri="{FF2B5EF4-FFF2-40B4-BE49-F238E27FC236}">
                <a16:creationId xmlns:a16="http://schemas.microsoft.com/office/drawing/2014/main" id="{0111417D-418D-51C2-F517-F26C4FBF2C2F}"/>
              </a:ext>
            </a:extLst>
          </p:cNvPr>
          <p:cNvSpPr txBox="1"/>
          <p:nvPr/>
        </p:nvSpPr>
        <p:spPr bwMode="auto">
          <a:xfrm>
            <a:off x="1697418" y="5858372"/>
            <a:ext cx="47467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668338" algn="l"/>
                <a:tab pos="1328738" algn="l"/>
                <a:tab pos="2006600" algn="l"/>
                <a:tab pos="2684463" algn="l"/>
                <a:tab pos="3298825" algn="l"/>
                <a:tab pos="3990975" algn="l"/>
              </a:tabLst>
            </a:pPr>
            <a:r>
              <a:rPr lang="en-US" sz="1200" b="0" dirty="0">
                <a:solidFill>
                  <a:schemeClr val="bg1"/>
                </a:solidFill>
                <a:latin typeface="Calibri" panose="020F0502020204030204" pitchFamily="34" charset="0"/>
              </a:rPr>
              <a:t>37(2)	27(3)	14(3)	10(3)	3(3)	3(5)	0(5)</a:t>
            </a:r>
          </a:p>
          <a:p>
            <a:pPr>
              <a:lnSpc>
                <a:spcPct val="100000"/>
              </a:lnSpc>
              <a:spcAft>
                <a:spcPct val="0"/>
              </a:spcAft>
              <a:buClrTx/>
              <a:buFontTx/>
              <a:buNone/>
              <a:tabLst>
                <a:tab pos="668338" algn="l"/>
                <a:tab pos="1328738" algn="l"/>
                <a:tab pos="2006600" algn="l"/>
                <a:tab pos="2633663" algn="l"/>
                <a:tab pos="3298825" algn="l"/>
                <a:tab pos="3990975" algn="l"/>
              </a:tabLst>
            </a:pPr>
            <a:r>
              <a:rPr lang="en-US" sz="1200" b="0" dirty="0">
                <a:solidFill>
                  <a:schemeClr val="bg1"/>
                </a:solidFill>
                <a:latin typeface="Calibri" panose="020F0502020204030204" pitchFamily="34" charset="0"/>
              </a:rPr>
              <a:t>39(1)	33(3)	23(4)	17(7)	10(11)	3(14)	0(14)</a:t>
            </a:r>
          </a:p>
        </p:txBody>
      </p:sp>
      <p:sp>
        <p:nvSpPr>
          <p:cNvPr id="131" name="TextBox 130">
            <a:extLst>
              <a:ext uri="{FF2B5EF4-FFF2-40B4-BE49-F238E27FC236}">
                <a16:creationId xmlns:a16="http://schemas.microsoft.com/office/drawing/2014/main" id="{605F4715-511D-C327-7BD4-BF57608411FA}"/>
              </a:ext>
            </a:extLst>
          </p:cNvPr>
          <p:cNvSpPr txBox="1"/>
          <p:nvPr/>
        </p:nvSpPr>
        <p:spPr bwMode="auto">
          <a:xfrm>
            <a:off x="6714120" y="5858372"/>
            <a:ext cx="47467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Aft>
                <a:spcPct val="0"/>
              </a:spcAft>
              <a:buClrTx/>
              <a:buFontTx/>
              <a:buNone/>
              <a:tabLst>
                <a:tab pos="668338" algn="l"/>
                <a:tab pos="1328738" algn="l"/>
                <a:tab pos="2006600" algn="l"/>
                <a:tab pos="2708275" algn="l"/>
                <a:tab pos="3360738" algn="l"/>
                <a:tab pos="4075113" algn="l"/>
              </a:tabLst>
            </a:pPr>
            <a:r>
              <a:rPr lang="en-US" sz="1200" b="0" dirty="0">
                <a:solidFill>
                  <a:schemeClr val="bg1"/>
                </a:solidFill>
                <a:latin typeface="Calibri" panose="020F0502020204030204" pitchFamily="34" charset="0"/>
              </a:rPr>
              <a:t>34(3)	28(3)	16(3)	11(5)	3(5)	2(6)	1(7)</a:t>
            </a:r>
          </a:p>
          <a:p>
            <a:pPr>
              <a:lnSpc>
                <a:spcPct val="100000"/>
              </a:lnSpc>
              <a:spcAft>
                <a:spcPct val="0"/>
              </a:spcAft>
              <a:buClrTx/>
              <a:buFontTx/>
              <a:buNone/>
              <a:tabLst>
                <a:tab pos="668338" algn="l"/>
                <a:tab pos="1328738" algn="l"/>
                <a:tab pos="2044700" algn="l"/>
                <a:tab pos="2698750" algn="l"/>
                <a:tab pos="3398838" algn="l"/>
                <a:tab pos="4078288" algn="l"/>
              </a:tabLst>
            </a:pPr>
            <a:r>
              <a:rPr lang="en-US" sz="1200" b="0" dirty="0">
                <a:solidFill>
                  <a:schemeClr val="bg1"/>
                </a:solidFill>
                <a:latin typeface="Calibri" panose="020F0502020204030204" pitchFamily="34" charset="0"/>
              </a:rPr>
              <a:t>30(0)	24(1)	16(2)	8(2)	5(3)	3(5)	1(6)</a:t>
            </a:r>
          </a:p>
        </p:txBody>
      </p:sp>
      <p:sp>
        <p:nvSpPr>
          <p:cNvPr id="132" name="TextBox 131">
            <a:extLst>
              <a:ext uri="{FF2B5EF4-FFF2-40B4-BE49-F238E27FC236}">
                <a16:creationId xmlns:a16="http://schemas.microsoft.com/office/drawing/2014/main" id="{2D93392F-9D80-FB4F-1759-713D6BCA61A4}"/>
              </a:ext>
            </a:extLst>
          </p:cNvPr>
          <p:cNvSpPr txBox="1"/>
          <p:nvPr/>
        </p:nvSpPr>
        <p:spPr bwMode="auto">
          <a:xfrm>
            <a:off x="6663067" y="4999294"/>
            <a:ext cx="2696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33" name="TextBox 132">
            <a:extLst>
              <a:ext uri="{FF2B5EF4-FFF2-40B4-BE49-F238E27FC236}">
                <a16:creationId xmlns:a16="http://schemas.microsoft.com/office/drawing/2014/main" id="{2260A7C4-053C-B867-F31C-56A9F93BA0D4}"/>
              </a:ext>
            </a:extLst>
          </p:cNvPr>
          <p:cNvSpPr txBox="1"/>
          <p:nvPr/>
        </p:nvSpPr>
        <p:spPr bwMode="auto">
          <a:xfrm>
            <a:off x="6552869" y="4530370"/>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34" name="TextBox 133">
            <a:extLst>
              <a:ext uri="{FF2B5EF4-FFF2-40B4-BE49-F238E27FC236}">
                <a16:creationId xmlns:a16="http://schemas.microsoft.com/office/drawing/2014/main" id="{ABC7B320-89F3-72FC-2DC0-6E0B2831B68E}"/>
              </a:ext>
            </a:extLst>
          </p:cNvPr>
          <p:cNvSpPr txBox="1"/>
          <p:nvPr/>
        </p:nvSpPr>
        <p:spPr bwMode="auto">
          <a:xfrm>
            <a:off x="6552869" y="4098961"/>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35" name="TextBox 134">
            <a:extLst>
              <a:ext uri="{FF2B5EF4-FFF2-40B4-BE49-F238E27FC236}">
                <a16:creationId xmlns:a16="http://schemas.microsoft.com/office/drawing/2014/main" id="{62542537-EF75-CE9B-F281-87085942DD89}"/>
              </a:ext>
            </a:extLst>
          </p:cNvPr>
          <p:cNvSpPr txBox="1"/>
          <p:nvPr/>
        </p:nvSpPr>
        <p:spPr bwMode="auto">
          <a:xfrm>
            <a:off x="6552869" y="3625349"/>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36" name="TextBox 135">
            <a:extLst>
              <a:ext uri="{FF2B5EF4-FFF2-40B4-BE49-F238E27FC236}">
                <a16:creationId xmlns:a16="http://schemas.microsoft.com/office/drawing/2014/main" id="{2FE37822-AECF-6BCB-4661-58CE64DDE0CC}"/>
              </a:ext>
            </a:extLst>
          </p:cNvPr>
          <p:cNvSpPr txBox="1"/>
          <p:nvPr/>
        </p:nvSpPr>
        <p:spPr bwMode="auto">
          <a:xfrm>
            <a:off x="6552869" y="3177527"/>
            <a:ext cx="4103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37" name="TextBox 136">
            <a:extLst>
              <a:ext uri="{FF2B5EF4-FFF2-40B4-BE49-F238E27FC236}">
                <a16:creationId xmlns:a16="http://schemas.microsoft.com/office/drawing/2014/main" id="{967D1728-BD1B-751E-D178-DDEBB8964C5A}"/>
              </a:ext>
            </a:extLst>
          </p:cNvPr>
          <p:cNvSpPr txBox="1"/>
          <p:nvPr/>
        </p:nvSpPr>
        <p:spPr bwMode="auto">
          <a:xfrm>
            <a:off x="6466119" y="2717983"/>
            <a:ext cx="5392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cxnSp>
        <p:nvCxnSpPr>
          <p:cNvPr id="119" name="Straight Connector 118">
            <a:extLst>
              <a:ext uri="{FF2B5EF4-FFF2-40B4-BE49-F238E27FC236}">
                <a16:creationId xmlns:a16="http://schemas.microsoft.com/office/drawing/2014/main" id="{C33F9FFF-1F7E-BA16-6D3B-FFB62EC5C83A}"/>
              </a:ext>
            </a:extLst>
          </p:cNvPr>
          <p:cNvCxnSpPr/>
          <p:nvPr/>
        </p:nvCxnSpPr>
        <p:spPr bwMode="auto">
          <a:xfrm>
            <a:off x="3469452" y="3422513"/>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BEEFCBC5-CABD-5944-904E-9842D8FED29C}"/>
              </a:ext>
            </a:extLst>
          </p:cNvPr>
          <p:cNvCxnSpPr/>
          <p:nvPr/>
        </p:nvCxnSpPr>
        <p:spPr bwMode="auto">
          <a:xfrm>
            <a:off x="3469452" y="3644602"/>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139" name="TextBox 138">
            <a:extLst>
              <a:ext uri="{FF2B5EF4-FFF2-40B4-BE49-F238E27FC236}">
                <a16:creationId xmlns:a16="http://schemas.microsoft.com/office/drawing/2014/main" id="{C6E1CEA4-58FC-B483-102A-C1001AE8BB3E}"/>
              </a:ext>
            </a:extLst>
          </p:cNvPr>
          <p:cNvSpPr txBox="1"/>
          <p:nvPr/>
        </p:nvSpPr>
        <p:spPr bwMode="auto">
          <a:xfrm>
            <a:off x="3636703" y="3271712"/>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cxnSp>
        <p:nvCxnSpPr>
          <p:cNvPr id="140" name="Straight Connector 139">
            <a:extLst>
              <a:ext uri="{FF2B5EF4-FFF2-40B4-BE49-F238E27FC236}">
                <a16:creationId xmlns:a16="http://schemas.microsoft.com/office/drawing/2014/main" id="{3C743565-2471-26A7-B208-DAC48340248F}"/>
              </a:ext>
            </a:extLst>
          </p:cNvPr>
          <p:cNvCxnSpPr/>
          <p:nvPr/>
        </p:nvCxnSpPr>
        <p:spPr bwMode="auto">
          <a:xfrm>
            <a:off x="8819862" y="3512453"/>
            <a:ext cx="233056" cy="0"/>
          </a:xfrm>
          <a:prstGeom prst="line">
            <a:avLst/>
          </a:prstGeom>
          <a:noFill/>
          <a:ln w="28575" cap="flat" cmpd="sng" algn="ctr">
            <a:solidFill>
              <a:schemeClr val="accent3"/>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FA2F5642-58DB-B31F-E7CE-078A76E3C570}"/>
              </a:ext>
            </a:extLst>
          </p:cNvPr>
          <p:cNvCxnSpPr/>
          <p:nvPr/>
        </p:nvCxnSpPr>
        <p:spPr bwMode="auto">
          <a:xfrm>
            <a:off x="8819862" y="3734542"/>
            <a:ext cx="233056" cy="0"/>
          </a:xfrm>
          <a:prstGeom prst="line">
            <a:avLst/>
          </a:prstGeom>
          <a:noFill/>
          <a:ln w="28575" cap="flat" cmpd="sng" algn="ctr">
            <a:solidFill>
              <a:schemeClr val="accent1"/>
            </a:solidFill>
            <a:prstDash val="solid"/>
            <a:round/>
            <a:headEnd type="none" w="med" len="med"/>
            <a:tailEnd type="none" w="med" len="med"/>
          </a:ln>
          <a:effectLst/>
        </p:spPr>
      </p:cxnSp>
      <p:sp>
        <p:nvSpPr>
          <p:cNvPr id="142" name="TextBox 141">
            <a:extLst>
              <a:ext uri="{FF2B5EF4-FFF2-40B4-BE49-F238E27FC236}">
                <a16:creationId xmlns:a16="http://schemas.microsoft.com/office/drawing/2014/main" id="{AA261908-3721-DDA5-D962-C949B7C25D86}"/>
              </a:ext>
            </a:extLst>
          </p:cNvPr>
          <p:cNvSpPr txBox="1"/>
          <p:nvPr/>
        </p:nvSpPr>
        <p:spPr bwMode="auto">
          <a:xfrm>
            <a:off x="8987113" y="3361652"/>
            <a:ext cx="2396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Fulvestrant + placebo</a:t>
            </a:r>
          </a:p>
          <a:p>
            <a:pPr algn="l">
              <a:lnSpc>
                <a:spcPct val="100000"/>
              </a:lnSpc>
              <a:spcAft>
                <a:spcPct val="0"/>
              </a:spcAft>
              <a:buClrTx/>
              <a:buFontTx/>
              <a:buNone/>
            </a:pPr>
            <a:r>
              <a:rPr lang="en-US" sz="1400" b="0" dirty="0">
                <a:solidFill>
                  <a:schemeClr val="bg1"/>
                </a:solidFill>
                <a:latin typeface="Calibri" panose="020F0502020204030204" pitchFamily="34" charset="0"/>
              </a:rPr>
              <a:t>Fulvestrant + capivasertib</a:t>
            </a:r>
          </a:p>
        </p:txBody>
      </p:sp>
      <p:sp>
        <p:nvSpPr>
          <p:cNvPr id="18" name="Rectangle 2">
            <a:extLst>
              <a:ext uri="{FF2B5EF4-FFF2-40B4-BE49-F238E27FC236}">
                <a16:creationId xmlns:a16="http://schemas.microsoft.com/office/drawing/2014/main" id="{25AEECBB-2F05-043A-5094-A27D9FEF3DC7}"/>
              </a:ext>
            </a:extLst>
          </p:cNvPr>
          <p:cNvSpPr>
            <a:spLocks noGrp="1" noChangeArrowheads="1"/>
          </p:cNvSpPr>
          <p:nvPr>
            <p:ph type="title"/>
          </p:nvPr>
        </p:nvSpPr>
        <p:spPr>
          <a:xfrm>
            <a:off x="437465" y="172102"/>
            <a:ext cx="11582241" cy="556273"/>
          </a:xfrm>
        </p:spPr>
        <p:txBody>
          <a:bodyPr/>
          <a:lstStyle/>
          <a:p>
            <a:r>
              <a:rPr lang="en-US" dirty="0"/>
              <a:t>FAKTION: OS in Pathway-Altered vs Nonaltered Subgroups</a:t>
            </a:r>
            <a:endParaRPr lang="en-US" altLang="en-US" dirty="0"/>
          </a:p>
        </p:txBody>
      </p:sp>
    </p:spTree>
    <p:extLst>
      <p:ext uri="{BB962C8B-B14F-4D97-AF65-F5344CB8AC3E}">
        <p14:creationId xmlns:p14="http://schemas.microsoft.com/office/powerpoint/2010/main" val="3563896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CAPItello-291: Capivasertib + FULV vs Placebo + FULV in AI-Resistant, HR+/HER2- Advanced Breast Cancer</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Turner. SABCS 2022. Abstr GS3-04. Turner. NEJM. 2023;388:2058. NCT04305496.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513047"/>
            <a:ext cx="10877529" cy="1357796"/>
          </a:xfrm>
          <a:ln>
            <a:noFill/>
          </a:ln>
        </p:spPr>
        <p:txBody>
          <a:bodyPr/>
          <a:lstStyle/>
          <a:p>
            <a:r>
              <a:rPr lang="en-US" altLang="en-US" sz="2000" dirty="0"/>
              <a:t>International, randomized, double-blind phase III trial</a:t>
            </a:r>
          </a:p>
        </p:txBody>
      </p:sp>
      <p:sp>
        <p:nvSpPr>
          <p:cNvPr id="3" name="Rectangle 3">
            <a:extLst>
              <a:ext uri="{FF2B5EF4-FFF2-40B4-BE49-F238E27FC236}">
                <a16:creationId xmlns:a16="http://schemas.microsoft.com/office/drawing/2014/main" id="{6229C45B-D785-610C-86F6-0C029B1F914C}"/>
              </a:ext>
            </a:extLst>
          </p:cNvPr>
          <p:cNvSpPr txBox="1">
            <a:spLocks noChangeArrowheads="1"/>
          </p:cNvSpPr>
          <p:nvPr/>
        </p:nvSpPr>
        <p:spPr bwMode="auto">
          <a:xfrm>
            <a:off x="7556500" y="2494810"/>
            <a:ext cx="3925703" cy="3035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Dual primary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investigator-assessed PFS in overall population and in those with AKT pathway–altered tumors (≥1 qualifying </a:t>
            </a:r>
            <a:r>
              <a:rPr kumimoji="0" lang="en-US" altLang="en-US" sz="20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PIK3CA</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en-US" altLang="en-US" sz="20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AKT1</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or </a:t>
            </a:r>
            <a:r>
              <a:rPr kumimoji="0" lang="en-US" altLang="en-US" sz="20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PTEN</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alteration)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b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and ORR in overall and </a:t>
            </a:r>
            <a:b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AKT pathway–altered tumor populations</a:t>
            </a:r>
          </a:p>
        </p:txBody>
      </p:sp>
      <p:sp>
        <p:nvSpPr>
          <p:cNvPr id="6" name="Text Box 45">
            <a:extLst>
              <a:ext uri="{FF2B5EF4-FFF2-40B4-BE49-F238E27FC236}">
                <a16:creationId xmlns:a16="http://schemas.microsoft.com/office/drawing/2014/main" id="{06F1DAB6-D48E-E89B-F4A4-804C05D4565B}"/>
              </a:ext>
            </a:extLst>
          </p:cNvPr>
          <p:cNvSpPr txBox="1">
            <a:spLocks noChangeArrowheads="1"/>
          </p:cNvSpPr>
          <p:nvPr/>
        </p:nvSpPr>
        <p:spPr bwMode="auto">
          <a:xfrm>
            <a:off x="698500" y="2620733"/>
            <a:ext cx="3380637"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 and pre/postmenopausal women with HR+/HER2- ABC; recurred on or &lt;12 mo from end of adjuvant AI, or PD on prior AI for ABC; ≤2 lines of ET and ≤1 line of CT for ABC; no prior SERD, mTORi, PI3Ki, or AKTi; A1C &lt;8.0% and diabetes not requiring insulin permitted; prior CDK4/6i permitted*; FFPE sample available from primary/recurrent tumor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708)</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3259F335-8D71-4764-182F-7C9C24949E62}"/>
              </a:ext>
            </a:extLst>
          </p:cNvPr>
          <p:cNvSpPr txBox="1"/>
          <p:nvPr/>
        </p:nvSpPr>
        <p:spPr bwMode="auto">
          <a:xfrm>
            <a:off x="2616670" y="2164257"/>
            <a:ext cx="3276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liver mets (yes vs no), </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CDK4/6i (yes vs no), region</a:t>
            </a:r>
          </a:p>
        </p:txBody>
      </p:sp>
      <p:cxnSp>
        <p:nvCxnSpPr>
          <p:cNvPr id="14" name="Straight Arrow Connector 13">
            <a:extLst>
              <a:ext uri="{FF2B5EF4-FFF2-40B4-BE49-F238E27FC236}">
                <a16:creationId xmlns:a16="http://schemas.microsoft.com/office/drawing/2014/main" id="{52036DC7-3263-E5F6-056B-2F967DE2C64C}"/>
              </a:ext>
            </a:extLst>
          </p:cNvPr>
          <p:cNvCxnSpPr>
            <a:cxnSpLocks/>
          </p:cNvCxnSpPr>
          <p:nvPr/>
        </p:nvCxnSpPr>
        <p:spPr>
          <a:xfrm>
            <a:off x="4248584" y="2652831"/>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7" name="Rectangle 49">
            <a:extLst>
              <a:ext uri="{FF2B5EF4-FFF2-40B4-BE49-F238E27FC236}">
                <a16:creationId xmlns:a16="http://schemas.microsoft.com/office/drawing/2014/main" id="{D3BC9981-B306-9409-65BE-D91FFAC5EB42}"/>
              </a:ext>
            </a:extLst>
          </p:cNvPr>
          <p:cNvSpPr>
            <a:spLocks noChangeArrowheads="1"/>
          </p:cNvSpPr>
          <p:nvPr/>
        </p:nvSpPr>
        <p:spPr bwMode="auto">
          <a:xfrm>
            <a:off x="4497494" y="2733201"/>
            <a:ext cx="2926080" cy="124592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Capivasertib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BID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days on, 3 days off)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Fulvestrant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500 mg IV on D1,15 of cycle 1, then Q4W</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355)</a:t>
            </a:r>
          </a:p>
        </p:txBody>
      </p:sp>
      <p:sp>
        <p:nvSpPr>
          <p:cNvPr id="8" name="Rectangle 50">
            <a:extLst>
              <a:ext uri="{FF2B5EF4-FFF2-40B4-BE49-F238E27FC236}">
                <a16:creationId xmlns:a16="http://schemas.microsoft.com/office/drawing/2014/main" id="{9F45B076-E283-4C5E-FB02-23F1BF3FCB7B}"/>
              </a:ext>
            </a:extLst>
          </p:cNvPr>
          <p:cNvSpPr>
            <a:spLocks noChangeArrowheads="1"/>
          </p:cNvSpPr>
          <p:nvPr/>
        </p:nvSpPr>
        <p:spPr bwMode="auto">
          <a:xfrm>
            <a:off x="4497494" y="4065302"/>
            <a:ext cx="2926080" cy="124373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PO BID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days on, 3 days off)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Fulvestrant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500 mg IV on D1,15 of cycle 1, then 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353)</a:t>
            </a:r>
          </a:p>
        </p:txBody>
      </p:sp>
      <p:sp>
        <p:nvSpPr>
          <p:cNvPr id="12" name="Line 54">
            <a:extLst>
              <a:ext uri="{FF2B5EF4-FFF2-40B4-BE49-F238E27FC236}">
                <a16:creationId xmlns:a16="http://schemas.microsoft.com/office/drawing/2014/main" id="{7B8335A3-F3E1-0231-9C8D-1E0D122AB99C}"/>
              </a:ext>
            </a:extLst>
          </p:cNvPr>
          <p:cNvSpPr>
            <a:spLocks noChangeShapeType="1"/>
          </p:cNvSpPr>
          <p:nvPr/>
        </p:nvSpPr>
        <p:spPr bwMode="auto">
          <a:xfrm flipV="1">
            <a:off x="4079136" y="3356165"/>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Line 54">
            <a:extLst>
              <a:ext uri="{FF2B5EF4-FFF2-40B4-BE49-F238E27FC236}">
                <a16:creationId xmlns:a16="http://schemas.microsoft.com/office/drawing/2014/main" id="{56C77B7D-1083-8F6B-8377-0A58A57E3E8B}"/>
              </a:ext>
            </a:extLst>
          </p:cNvPr>
          <p:cNvSpPr>
            <a:spLocks noChangeShapeType="1"/>
          </p:cNvSpPr>
          <p:nvPr/>
        </p:nvSpPr>
        <p:spPr bwMode="auto">
          <a:xfrm>
            <a:off x="4079136" y="4497835"/>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8" name="Text Box 30">
            <a:extLst>
              <a:ext uri="{FF2B5EF4-FFF2-40B4-BE49-F238E27FC236}">
                <a16:creationId xmlns:a16="http://schemas.microsoft.com/office/drawing/2014/main" id="{DCABBE24-FFF2-7161-9930-0E78FE025BE3}"/>
              </a:ext>
            </a:extLst>
          </p:cNvPr>
          <p:cNvSpPr txBox="1">
            <a:spLocks noChangeArrowheads="1"/>
          </p:cNvSpPr>
          <p:nvPr/>
        </p:nvSpPr>
        <p:spPr bwMode="auto">
          <a:xfrm>
            <a:off x="727077" y="5420977"/>
            <a:ext cx="2835273"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*Required in ≥51%.</a:t>
            </a:r>
          </a:p>
        </p:txBody>
      </p:sp>
    </p:spTree>
    <p:extLst>
      <p:ext uri="{BB962C8B-B14F-4D97-AF65-F5344CB8AC3E}">
        <p14:creationId xmlns:p14="http://schemas.microsoft.com/office/powerpoint/2010/main" val="22266960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9">
            <a:extLst>
              <a:ext uri="{FF2B5EF4-FFF2-40B4-BE49-F238E27FC236}">
                <a16:creationId xmlns:a16="http://schemas.microsoft.com/office/drawing/2014/main" id="{347DD205-A5EA-1D8A-5BD9-7E399BFD2E5B}"/>
              </a:ext>
            </a:extLst>
          </p:cNvPr>
          <p:cNvSpPr>
            <a:spLocks noGrp="1"/>
          </p:cNvSpPr>
          <p:nvPr>
            <p:ph idx="1"/>
          </p:nvPr>
        </p:nvSpPr>
        <p:spPr>
          <a:xfrm>
            <a:off x="622984" y="4796787"/>
            <a:ext cx="11147443" cy="1653907"/>
          </a:xfrm>
        </p:spPr>
        <p:txBody>
          <a:bodyPr/>
          <a:lstStyle/>
          <a:p>
            <a:endParaRPr lang="en-US" sz="1800" dirty="0"/>
          </a:p>
          <a:p>
            <a:r>
              <a:rPr lang="en-US" sz="1800" dirty="0"/>
              <a:t>Study met dual primary endpoints, showing significantly prolonged PFS with capivasertib + FULV vs </a:t>
            </a:r>
            <a:br>
              <a:rPr lang="en-US" sz="1800" dirty="0"/>
            </a:br>
            <a:r>
              <a:rPr lang="en-US" sz="1800" dirty="0"/>
              <a:t>placebo + FULV in overall and AKT pathway–altered populations</a:t>
            </a:r>
          </a:p>
          <a:p>
            <a:r>
              <a:rPr lang="en-US" sz="1800" dirty="0"/>
              <a:t>Exploratory analysis observed improved PFS in nonaltered subpopulation (hazard ratio: 0.70; 95% CI: 0.56-0.88)</a:t>
            </a:r>
          </a:p>
        </p:txBody>
      </p:sp>
      <p:sp>
        <p:nvSpPr>
          <p:cNvPr id="2" name="Title 1">
            <a:extLst>
              <a:ext uri="{FF2B5EF4-FFF2-40B4-BE49-F238E27FC236}">
                <a16:creationId xmlns:a16="http://schemas.microsoft.com/office/drawing/2014/main" id="{1DEBA6D0-CD7E-E6AA-B978-635BCA23BB56}"/>
              </a:ext>
            </a:extLst>
          </p:cNvPr>
          <p:cNvSpPr>
            <a:spLocks noGrp="1"/>
          </p:cNvSpPr>
          <p:nvPr>
            <p:ph type="title"/>
          </p:nvPr>
        </p:nvSpPr>
        <p:spPr/>
        <p:txBody>
          <a:bodyPr/>
          <a:lstStyle/>
          <a:p>
            <a:r>
              <a:rPr lang="en-US" dirty="0"/>
              <a:t>CAPItello-291: Investigator-Assessed PFS</a:t>
            </a:r>
          </a:p>
        </p:txBody>
      </p:sp>
      <p:sp>
        <p:nvSpPr>
          <p:cNvPr id="4" name="Text Box 15">
            <a:extLst>
              <a:ext uri="{FF2B5EF4-FFF2-40B4-BE49-F238E27FC236}">
                <a16:creationId xmlns:a16="http://schemas.microsoft.com/office/drawing/2014/main" id="{9A863530-2342-6F6A-8AE8-09B453475DC6}"/>
              </a:ext>
            </a:extLst>
          </p:cNvPr>
          <p:cNvSpPr txBox="1">
            <a:spLocks noChangeArrowheads="1"/>
          </p:cNvSpPr>
          <p:nvPr/>
        </p:nvSpPr>
        <p:spPr bwMode="auto">
          <a:xfrm>
            <a:off x="412751" y="635774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Turner. SABCS 2022. Abstr GS3-04. Turner. NEJM. 2023;388:2058.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16" name="Table 15">
            <a:extLst>
              <a:ext uri="{FF2B5EF4-FFF2-40B4-BE49-F238E27FC236}">
                <a16:creationId xmlns:a16="http://schemas.microsoft.com/office/drawing/2014/main" id="{59903176-7DEA-AE3D-18D3-AC8C7DA19C12}"/>
              </a:ext>
            </a:extLst>
          </p:cNvPr>
          <p:cNvGraphicFramePr>
            <a:graphicFrameLocks/>
          </p:cNvGraphicFramePr>
          <p:nvPr>
            <p:extLst>
              <p:ext uri="{D42A27DB-BD31-4B8C-83A1-F6EECF244321}">
                <p14:modId xmlns:p14="http://schemas.microsoft.com/office/powerpoint/2010/main" val="1366168479"/>
              </p:ext>
            </p:extLst>
          </p:nvPr>
        </p:nvGraphicFramePr>
        <p:xfrm>
          <a:off x="1431009" y="1685101"/>
          <a:ext cx="4294384" cy="1493520"/>
        </p:xfrm>
        <a:graphic>
          <a:graphicData uri="http://schemas.openxmlformats.org/drawingml/2006/table">
            <a:tbl>
              <a:tblPr firstRow="1" bandRow="1">
                <a:tableStyleId>{93296810-A885-4BE3-A3E7-6D5BEEA58F35}</a:tableStyleId>
              </a:tblPr>
              <a:tblGrid>
                <a:gridCol w="1337033">
                  <a:extLst>
                    <a:ext uri="{9D8B030D-6E8A-4147-A177-3AD203B41FA5}">
                      <a16:colId xmlns:a16="http://schemas.microsoft.com/office/drawing/2014/main" val="923765411"/>
                    </a:ext>
                  </a:extLst>
                </a:gridCol>
                <a:gridCol w="1525890">
                  <a:extLst>
                    <a:ext uri="{9D8B030D-6E8A-4147-A177-3AD203B41FA5}">
                      <a16:colId xmlns:a16="http://schemas.microsoft.com/office/drawing/2014/main" val="439242730"/>
                    </a:ext>
                  </a:extLst>
                </a:gridCol>
                <a:gridCol w="1431461">
                  <a:extLst>
                    <a:ext uri="{9D8B030D-6E8A-4147-A177-3AD203B41FA5}">
                      <a16:colId xmlns:a16="http://schemas.microsoft.com/office/drawing/2014/main" val="3366201466"/>
                    </a:ext>
                  </a:extLst>
                </a:gridCol>
              </a:tblGrid>
              <a:tr h="0">
                <a:tc>
                  <a:txBody>
                    <a:bodyPr/>
                    <a:lstStyle/>
                    <a:p>
                      <a:endParaRPr lang="en-US" sz="1400" dirty="0">
                        <a:solidFill>
                          <a:schemeClr val="bg1"/>
                        </a:solidFill>
                      </a:endParaRPr>
                    </a:p>
                  </a:txBody>
                  <a:tcPr marL="0" marR="0" marT="0" marB="0">
                    <a:solidFill>
                      <a:schemeClr val="tx1"/>
                    </a:solidFill>
                  </a:tcPr>
                </a:tc>
                <a:tc>
                  <a:txBody>
                    <a:bodyPr/>
                    <a:lstStyle/>
                    <a:p>
                      <a:pPr algn="ctr"/>
                      <a:r>
                        <a:rPr lang="en-US" sz="1400" dirty="0">
                          <a:solidFill>
                            <a:schemeClr val="accent1"/>
                          </a:solidFill>
                        </a:rPr>
                        <a:t>Capivasertib + FULV</a:t>
                      </a:r>
                      <a:br>
                        <a:rPr lang="en-US" sz="1400" dirty="0">
                          <a:solidFill>
                            <a:schemeClr val="bg1"/>
                          </a:solidFill>
                        </a:rPr>
                      </a:br>
                      <a:r>
                        <a:rPr lang="en-US" sz="1400" dirty="0">
                          <a:solidFill>
                            <a:schemeClr val="bg1"/>
                          </a:solidFill>
                        </a:rPr>
                        <a:t>(n = 355)</a:t>
                      </a:r>
                    </a:p>
                  </a:txBody>
                  <a:tcPr marL="0" marR="0" marT="0" marB="0">
                    <a:solidFill>
                      <a:schemeClr val="tx1"/>
                    </a:solidFill>
                  </a:tcPr>
                </a:tc>
                <a:tc>
                  <a:txBody>
                    <a:bodyPr/>
                    <a:lstStyle/>
                    <a:p>
                      <a:pPr algn="ctr"/>
                      <a:r>
                        <a:rPr lang="en-US" sz="1400" dirty="0">
                          <a:solidFill>
                            <a:schemeClr val="accent3"/>
                          </a:solidFill>
                        </a:rPr>
                        <a:t>Placebo + FULV</a:t>
                      </a:r>
                      <a:br>
                        <a:rPr lang="en-US" sz="1400" dirty="0">
                          <a:solidFill>
                            <a:schemeClr val="bg1"/>
                          </a:solidFill>
                        </a:rPr>
                      </a:br>
                      <a:r>
                        <a:rPr lang="en-US" sz="1400" dirty="0">
                          <a:solidFill>
                            <a:schemeClr val="bg1"/>
                          </a:solidFill>
                        </a:rPr>
                        <a:t>(n = 353)</a:t>
                      </a:r>
                    </a:p>
                  </a:txBody>
                  <a:tcPr marL="0" marR="0" marT="0" marB="0">
                    <a:solidFill>
                      <a:schemeClr val="tx1"/>
                    </a:solidFill>
                  </a:tcPr>
                </a:tc>
                <a:extLst>
                  <a:ext uri="{0D108BD9-81ED-4DB2-BD59-A6C34878D82A}">
                    <a16:rowId xmlns:a16="http://schemas.microsoft.com/office/drawing/2014/main" val="2498976832"/>
                  </a:ext>
                </a:extLst>
              </a:tr>
              <a:tr h="0">
                <a:tc>
                  <a:txBody>
                    <a:bodyPr/>
                    <a:lstStyle/>
                    <a:p>
                      <a:r>
                        <a:rPr lang="en-US" sz="1400" dirty="0">
                          <a:solidFill>
                            <a:schemeClr val="bg1"/>
                          </a:solidFill>
                        </a:rPr>
                        <a:t>PFS events</a:t>
                      </a:r>
                    </a:p>
                  </a:txBody>
                  <a:tcPr marL="0" marR="0" marT="0" marB="0">
                    <a:solidFill>
                      <a:schemeClr val="tx1"/>
                    </a:solidFill>
                  </a:tcPr>
                </a:tc>
                <a:tc>
                  <a:txBody>
                    <a:bodyPr/>
                    <a:lstStyle/>
                    <a:p>
                      <a:pPr algn="ctr"/>
                      <a:r>
                        <a:rPr lang="en-US" sz="1400" dirty="0">
                          <a:solidFill>
                            <a:schemeClr val="bg1"/>
                          </a:solidFill>
                        </a:rPr>
                        <a:t>258</a:t>
                      </a:r>
                    </a:p>
                  </a:txBody>
                  <a:tcPr marL="0" marR="0" marT="0" marB="0">
                    <a:solidFill>
                      <a:schemeClr val="tx1"/>
                    </a:solidFill>
                  </a:tcPr>
                </a:tc>
                <a:tc>
                  <a:txBody>
                    <a:bodyPr/>
                    <a:lstStyle/>
                    <a:p>
                      <a:pPr algn="ctr"/>
                      <a:r>
                        <a:rPr lang="en-US" sz="1400" dirty="0">
                          <a:solidFill>
                            <a:schemeClr val="bg1"/>
                          </a:solidFill>
                        </a:rPr>
                        <a:t>293</a:t>
                      </a:r>
                    </a:p>
                  </a:txBody>
                  <a:tcPr marL="0" marR="0" marT="0" marB="0">
                    <a:solidFill>
                      <a:schemeClr val="tx1"/>
                    </a:solidFill>
                  </a:tcPr>
                </a:tc>
                <a:extLst>
                  <a:ext uri="{0D108BD9-81ED-4DB2-BD59-A6C34878D82A}">
                    <a16:rowId xmlns:a16="http://schemas.microsoft.com/office/drawing/2014/main" val="1695680404"/>
                  </a:ext>
                </a:extLst>
              </a:tr>
              <a:tr h="0">
                <a:tc>
                  <a:txBody>
                    <a:bodyPr/>
                    <a:lstStyle/>
                    <a:p>
                      <a:r>
                        <a:rPr lang="en-US" sz="1400" dirty="0">
                          <a:solidFill>
                            <a:schemeClr val="bg1"/>
                          </a:solidFill>
                        </a:rPr>
                        <a:t>Median PFS, mo (95% CI)</a:t>
                      </a:r>
                    </a:p>
                  </a:txBody>
                  <a:tcPr marL="0" marR="0" marT="0" marB="0">
                    <a:solidFill>
                      <a:schemeClr val="tx1"/>
                    </a:solidFill>
                  </a:tcPr>
                </a:tc>
                <a:tc>
                  <a:txBody>
                    <a:bodyPr/>
                    <a:lstStyle/>
                    <a:p>
                      <a:pPr algn="ctr"/>
                      <a:r>
                        <a:rPr lang="en-US" sz="1400" dirty="0">
                          <a:solidFill>
                            <a:schemeClr val="bg1"/>
                          </a:solidFill>
                        </a:rPr>
                        <a:t>7.2 (5.5-7.4)</a:t>
                      </a:r>
                    </a:p>
                  </a:txBody>
                  <a:tcPr marL="0" marR="0" marT="0" marB="0">
                    <a:solidFill>
                      <a:schemeClr val="tx1"/>
                    </a:solidFill>
                  </a:tcPr>
                </a:tc>
                <a:tc>
                  <a:txBody>
                    <a:bodyPr/>
                    <a:lstStyle/>
                    <a:p>
                      <a:pPr algn="ctr"/>
                      <a:r>
                        <a:rPr lang="en-US" sz="1400" dirty="0">
                          <a:solidFill>
                            <a:schemeClr val="bg1"/>
                          </a:solidFill>
                        </a:rPr>
                        <a:t>3.6 (2.8-3.7)</a:t>
                      </a:r>
                    </a:p>
                  </a:txBody>
                  <a:tcPr marL="0" marR="0" marT="0" marB="0">
                    <a:solidFill>
                      <a:schemeClr val="tx1"/>
                    </a:solidFill>
                  </a:tcPr>
                </a:tc>
                <a:extLst>
                  <a:ext uri="{0D108BD9-81ED-4DB2-BD59-A6C34878D82A}">
                    <a16:rowId xmlns:a16="http://schemas.microsoft.com/office/drawing/2014/main" val="3020866660"/>
                  </a:ext>
                </a:extLst>
              </a:tr>
              <a:tr h="0">
                <a:tc>
                  <a:txBody>
                    <a:bodyPr/>
                    <a:lstStyle/>
                    <a:p>
                      <a:endParaRPr lang="en-US" sz="1400" dirty="0">
                        <a:solidFill>
                          <a:schemeClr val="bg1"/>
                        </a:solidFill>
                      </a:endParaRPr>
                    </a:p>
                  </a:txBody>
                  <a:tcPr marL="0" marR="0" marT="0" marB="0">
                    <a:solidFill>
                      <a:schemeClr val="tx1"/>
                    </a:solidFill>
                  </a:tcPr>
                </a:tc>
                <a:tc gridSpan="2">
                  <a:txBody>
                    <a:bodyPr/>
                    <a:lstStyle/>
                    <a:p>
                      <a:pPr algn="ctr"/>
                      <a:r>
                        <a:rPr lang="en-US" sz="1400" dirty="0">
                          <a:solidFill>
                            <a:schemeClr val="bg1"/>
                          </a:solidFill>
                        </a:rPr>
                        <a:t>Adjusted hazard ratio: 0.60 </a:t>
                      </a:r>
                      <a:br>
                        <a:rPr lang="en-US" sz="1400" dirty="0">
                          <a:solidFill>
                            <a:schemeClr val="bg1"/>
                          </a:solidFill>
                        </a:rPr>
                      </a:br>
                      <a:r>
                        <a:rPr lang="en-US" sz="1400" dirty="0">
                          <a:solidFill>
                            <a:schemeClr val="bg1"/>
                          </a:solidFill>
                        </a:rPr>
                        <a:t>(95% CI: 0.51-0.71; 2-sided </a:t>
                      </a:r>
                      <a:r>
                        <a:rPr lang="en-US" sz="1400" i="1" dirty="0">
                          <a:solidFill>
                            <a:schemeClr val="bg1"/>
                          </a:solidFill>
                        </a:rPr>
                        <a:t>P </a:t>
                      </a:r>
                      <a:r>
                        <a:rPr lang="en-US" sz="1400" i="0" dirty="0">
                          <a:solidFill>
                            <a:schemeClr val="bg1"/>
                          </a:solidFill>
                        </a:rPr>
                        <a:t>&lt;.001)</a:t>
                      </a:r>
                      <a:endParaRPr lang="en-US" sz="1400" dirty="0">
                        <a:solidFill>
                          <a:schemeClr val="bg1"/>
                        </a:solidFill>
                      </a:endParaRPr>
                    </a:p>
                  </a:txBody>
                  <a:tcPr marL="0" marR="0" marT="0" marB="0">
                    <a:solidFill>
                      <a:schemeClr val="tx1"/>
                    </a:solidFill>
                  </a:tcPr>
                </a:tc>
                <a:tc hMerge="1">
                  <a:txBody>
                    <a:bodyPr/>
                    <a:lstStyle/>
                    <a:p>
                      <a:pPr algn="ctr"/>
                      <a:endParaRPr lang="en-US" sz="1200" dirty="0">
                        <a:solidFill>
                          <a:schemeClr val="bg1"/>
                        </a:solidFill>
                      </a:endParaRPr>
                    </a:p>
                  </a:txBody>
                  <a:tcPr>
                    <a:solidFill>
                      <a:schemeClr val="tx1"/>
                    </a:solidFill>
                  </a:tcPr>
                </a:tc>
                <a:extLst>
                  <a:ext uri="{0D108BD9-81ED-4DB2-BD59-A6C34878D82A}">
                    <a16:rowId xmlns:a16="http://schemas.microsoft.com/office/drawing/2014/main" val="2707324002"/>
                  </a:ext>
                </a:extLst>
              </a:tr>
            </a:tbl>
          </a:graphicData>
        </a:graphic>
      </p:graphicFrame>
      <p:sp>
        <p:nvSpPr>
          <p:cNvPr id="3" name="Line 79">
            <a:extLst>
              <a:ext uri="{FF2B5EF4-FFF2-40B4-BE49-F238E27FC236}">
                <a16:creationId xmlns:a16="http://schemas.microsoft.com/office/drawing/2014/main" id="{4E9A8805-1A96-87B0-BF5A-6C24576D8E7A}"/>
              </a:ext>
            </a:extLst>
          </p:cNvPr>
          <p:cNvSpPr>
            <a:spLocks noChangeShapeType="1"/>
          </p:cNvSpPr>
          <p:nvPr/>
        </p:nvSpPr>
        <p:spPr bwMode="auto">
          <a:xfrm>
            <a:off x="1167766" y="299972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 name="Line 80">
            <a:extLst>
              <a:ext uri="{FF2B5EF4-FFF2-40B4-BE49-F238E27FC236}">
                <a16:creationId xmlns:a16="http://schemas.microsoft.com/office/drawing/2014/main" id="{00846D70-1D9E-6C5C-B224-70778429D0C1}"/>
              </a:ext>
            </a:extLst>
          </p:cNvPr>
          <p:cNvSpPr>
            <a:spLocks noChangeShapeType="1"/>
          </p:cNvSpPr>
          <p:nvPr/>
        </p:nvSpPr>
        <p:spPr bwMode="auto">
          <a:xfrm>
            <a:off x="1135961" y="303139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Line 81">
            <a:extLst>
              <a:ext uri="{FF2B5EF4-FFF2-40B4-BE49-F238E27FC236}">
                <a16:creationId xmlns:a16="http://schemas.microsoft.com/office/drawing/2014/main" id="{D6E34833-B8DB-8FE9-4100-E2954D41702E}"/>
              </a:ext>
            </a:extLst>
          </p:cNvPr>
          <p:cNvSpPr>
            <a:spLocks noChangeShapeType="1"/>
          </p:cNvSpPr>
          <p:nvPr/>
        </p:nvSpPr>
        <p:spPr bwMode="auto">
          <a:xfrm>
            <a:off x="1210171" y="3233068"/>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Line 82">
            <a:extLst>
              <a:ext uri="{FF2B5EF4-FFF2-40B4-BE49-F238E27FC236}">
                <a16:creationId xmlns:a16="http://schemas.microsoft.com/office/drawing/2014/main" id="{447A9C22-B066-2E1A-FA5A-4AD76DC28C2D}"/>
              </a:ext>
            </a:extLst>
          </p:cNvPr>
          <p:cNvSpPr>
            <a:spLocks noChangeShapeType="1"/>
          </p:cNvSpPr>
          <p:nvPr/>
        </p:nvSpPr>
        <p:spPr bwMode="auto">
          <a:xfrm>
            <a:off x="1178367" y="3264744"/>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 name="Line 83">
            <a:extLst>
              <a:ext uri="{FF2B5EF4-FFF2-40B4-BE49-F238E27FC236}">
                <a16:creationId xmlns:a16="http://schemas.microsoft.com/office/drawing/2014/main" id="{FE0F7794-E491-18E7-ABA8-CC8A660E326E}"/>
              </a:ext>
            </a:extLst>
          </p:cNvPr>
          <p:cNvSpPr>
            <a:spLocks noChangeShapeType="1"/>
          </p:cNvSpPr>
          <p:nvPr/>
        </p:nvSpPr>
        <p:spPr bwMode="auto">
          <a:xfrm>
            <a:off x="1530335" y="3388279"/>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 name="Line 84">
            <a:extLst>
              <a:ext uri="{FF2B5EF4-FFF2-40B4-BE49-F238E27FC236}">
                <a16:creationId xmlns:a16="http://schemas.microsoft.com/office/drawing/2014/main" id="{F8CFE45A-A6F3-00A6-FAF9-272B34B953F3}"/>
              </a:ext>
            </a:extLst>
          </p:cNvPr>
          <p:cNvSpPr>
            <a:spLocks noChangeShapeType="1"/>
          </p:cNvSpPr>
          <p:nvPr/>
        </p:nvSpPr>
        <p:spPr bwMode="auto">
          <a:xfrm>
            <a:off x="1498531" y="3419955"/>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3" name="Line 85">
            <a:extLst>
              <a:ext uri="{FF2B5EF4-FFF2-40B4-BE49-F238E27FC236}">
                <a16:creationId xmlns:a16="http://schemas.microsoft.com/office/drawing/2014/main" id="{C7EB322F-C939-2EB5-F4E1-A65D2513532E}"/>
              </a:ext>
            </a:extLst>
          </p:cNvPr>
          <p:cNvSpPr>
            <a:spLocks noChangeShapeType="1"/>
          </p:cNvSpPr>
          <p:nvPr/>
        </p:nvSpPr>
        <p:spPr bwMode="auto">
          <a:xfrm>
            <a:off x="1731763" y="3592060"/>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5" name="Line 86">
            <a:extLst>
              <a:ext uri="{FF2B5EF4-FFF2-40B4-BE49-F238E27FC236}">
                <a16:creationId xmlns:a16="http://schemas.microsoft.com/office/drawing/2014/main" id="{AFF07ADD-B2C7-855B-4464-49F40AF36B76}"/>
              </a:ext>
            </a:extLst>
          </p:cNvPr>
          <p:cNvSpPr>
            <a:spLocks noChangeShapeType="1"/>
          </p:cNvSpPr>
          <p:nvPr/>
        </p:nvSpPr>
        <p:spPr bwMode="auto">
          <a:xfrm>
            <a:off x="1702079" y="3623736"/>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Line 87">
            <a:extLst>
              <a:ext uri="{FF2B5EF4-FFF2-40B4-BE49-F238E27FC236}">
                <a16:creationId xmlns:a16="http://schemas.microsoft.com/office/drawing/2014/main" id="{2ED853CC-83CB-249E-FE15-B761F8BB484B}"/>
              </a:ext>
            </a:extLst>
          </p:cNvPr>
          <p:cNvSpPr>
            <a:spLocks noChangeShapeType="1"/>
          </p:cNvSpPr>
          <p:nvPr/>
        </p:nvSpPr>
        <p:spPr bwMode="auto">
          <a:xfrm>
            <a:off x="1992558" y="3745160"/>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 name="Line 88">
            <a:extLst>
              <a:ext uri="{FF2B5EF4-FFF2-40B4-BE49-F238E27FC236}">
                <a16:creationId xmlns:a16="http://schemas.microsoft.com/office/drawing/2014/main" id="{1E1405A9-7109-7B32-D6F3-A515B4B39D5E}"/>
              </a:ext>
            </a:extLst>
          </p:cNvPr>
          <p:cNvSpPr>
            <a:spLocks noChangeShapeType="1"/>
          </p:cNvSpPr>
          <p:nvPr/>
        </p:nvSpPr>
        <p:spPr bwMode="auto">
          <a:xfrm>
            <a:off x="1960754" y="3776835"/>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 name="Line 89">
            <a:extLst>
              <a:ext uri="{FF2B5EF4-FFF2-40B4-BE49-F238E27FC236}">
                <a16:creationId xmlns:a16="http://schemas.microsoft.com/office/drawing/2014/main" id="{5E9EBFF1-C185-2A4C-1270-26DD5B9D8A79}"/>
              </a:ext>
            </a:extLst>
          </p:cNvPr>
          <p:cNvSpPr>
            <a:spLocks noChangeShapeType="1"/>
          </p:cNvSpPr>
          <p:nvPr/>
        </p:nvSpPr>
        <p:spPr bwMode="auto">
          <a:xfrm>
            <a:off x="2130377" y="374938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 name="Line 90">
            <a:extLst>
              <a:ext uri="{FF2B5EF4-FFF2-40B4-BE49-F238E27FC236}">
                <a16:creationId xmlns:a16="http://schemas.microsoft.com/office/drawing/2014/main" id="{9B865243-F84C-F950-D7C9-21C2C0DE6508}"/>
              </a:ext>
            </a:extLst>
          </p:cNvPr>
          <p:cNvSpPr>
            <a:spLocks noChangeShapeType="1"/>
          </p:cNvSpPr>
          <p:nvPr/>
        </p:nvSpPr>
        <p:spPr bwMode="auto">
          <a:xfrm>
            <a:off x="2098573" y="3781059"/>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 name="Line 91">
            <a:extLst>
              <a:ext uri="{FF2B5EF4-FFF2-40B4-BE49-F238E27FC236}">
                <a16:creationId xmlns:a16="http://schemas.microsoft.com/office/drawing/2014/main" id="{09E66264-D6C3-7871-A5B4-AADC1B35453F}"/>
              </a:ext>
            </a:extLst>
          </p:cNvPr>
          <p:cNvSpPr>
            <a:spLocks noChangeShapeType="1"/>
          </p:cNvSpPr>
          <p:nvPr/>
        </p:nvSpPr>
        <p:spPr bwMode="auto">
          <a:xfrm>
            <a:off x="2308482" y="383174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 name="Line 92">
            <a:extLst>
              <a:ext uri="{FF2B5EF4-FFF2-40B4-BE49-F238E27FC236}">
                <a16:creationId xmlns:a16="http://schemas.microsoft.com/office/drawing/2014/main" id="{0BCEA7D2-E033-2B54-F4C1-024967098129}"/>
              </a:ext>
            </a:extLst>
          </p:cNvPr>
          <p:cNvSpPr>
            <a:spLocks noChangeShapeType="1"/>
          </p:cNvSpPr>
          <p:nvPr/>
        </p:nvSpPr>
        <p:spPr bwMode="auto">
          <a:xfrm>
            <a:off x="2276677" y="3864472"/>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 name="Line 93">
            <a:extLst>
              <a:ext uri="{FF2B5EF4-FFF2-40B4-BE49-F238E27FC236}">
                <a16:creationId xmlns:a16="http://schemas.microsoft.com/office/drawing/2014/main" id="{43589CBC-9BE7-0EE3-47B7-8F7B2A78EEB4}"/>
              </a:ext>
            </a:extLst>
          </p:cNvPr>
          <p:cNvSpPr>
            <a:spLocks noChangeShapeType="1"/>
          </p:cNvSpPr>
          <p:nvPr/>
        </p:nvSpPr>
        <p:spPr bwMode="auto">
          <a:xfrm>
            <a:off x="2348767" y="3896148"/>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 name="Line 94">
            <a:extLst>
              <a:ext uri="{FF2B5EF4-FFF2-40B4-BE49-F238E27FC236}">
                <a16:creationId xmlns:a16="http://schemas.microsoft.com/office/drawing/2014/main" id="{4E850300-94E9-C82F-5BFC-82CDA5C4F202}"/>
              </a:ext>
            </a:extLst>
          </p:cNvPr>
          <p:cNvSpPr>
            <a:spLocks noChangeShapeType="1"/>
          </p:cNvSpPr>
          <p:nvPr/>
        </p:nvSpPr>
        <p:spPr bwMode="auto">
          <a:xfrm>
            <a:off x="2316963" y="3927824"/>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 name="Line 95">
            <a:extLst>
              <a:ext uri="{FF2B5EF4-FFF2-40B4-BE49-F238E27FC236}">
                <a16:creationId xmlns:a16="http://schemas.microsoft.com/office/drawing/2014/main" id="{5C1F7FE7-EDED-2B5F-6D9C-D8D4E58BE365}"/>
              </a:ext>
            </a:extLst>
          </p:cNvPr>
          <p:cNvSpPr>
            <a:spLocks noChangeShapeType="1"/>
          </p:cNvSpPr>
          <p:nvPr/>
        </p:nvSpPr>
        <p:spPr bwMode="auto">
          <a:xfrm>
            <a:off x="2647728" y="3940494"/>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 name="Line 96">
            <a:extLst>
              <a:ext uri="{FF2B5EF4-FFF2-40B4-BE49-F238E27FC236}">
                <a16:creationId xmlns:a16="http://schemas.microsoft.com/office/drawing/2014/main" id="{86154ACC-A3F0-8BAB-E6D9-BE98B1F3E6D9}"/>
              </a:ext>
            </a:extLst>
          </p:cNvPr>
          <p:cNvSpPr>
            <a:spLocks noChangeShapeType="1"/>
          </p:cNvSpPr>
          <p:nvPr/>
        </p:nvSpPr>
        <p:spPr bwMode="auto">
          <a:xfrm>
            <a:off x="2615924" y="397217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 name="Line 97">
            <a:extLst>
              <a:ext uri="{FF2B5EF4-FFF2-40B4-BE49-F238E27FC236}">
                <a16:creationId xmlns:a16="http://schemas.microsoft.com/office/drawing/2014/main" id="{0E71C594-5965-EC42-0A92-F3FA00046A90}"/>
              </a:ext>
            </a:extLst>
          </p:cNvPr>
          <p:cNvSpPr>
            <a:spLocks noChangeShapeType="1"/>
          </p:cNvSpPr>
          <p:nvPr/>
        </p:nvSpPr>
        <p:spPr bwMode="auto">
          <a:xfrm>
            <a:off x="2704976" y="3991175"/>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 name="Line 98">
            <a:extLst>
              <a:ext uri="{FF2B5EF4-FFF2-40B4-BE49-F238E27FC236}">
                <a16:creationId xmlns:a16="http://schemas.microsoft.com/office/drawing/2014/main" id="{A0B5CED7-7C7B-EA59-CB37-46904CFDCC82}"/>
              </a:ext>
            </a:extLst>
          </p:cNvPr>
          <p:cNvSpPr>
            <a:spLocks noChangeShapeType="1"/>
          </p:cNvSpPr>
          <p:nvPr/>
        </p:nvSpPr>
        <p:spPr bwMode="auto">
          <a:xfrm>
            <a:off x="2673172" y="402285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 name="Line 99">
            <a:extLst>
              <a:ext uri="{FF2B5EF4-FFF2-40B4-BE49-F238E27FC236}">
                <a16:creationId xmlns:a16="http://schemas.microsoft.com/office/drawing/2014/main" id="{BF433CB5-AFFE-7202-CAAE-ACD36FACFF05}"/>
              </a:ext>
            </a:extLst>
          </p:cNvPr>
          <p:cNvSpPr>
            <a:spLocks noChangeShapeType="1"/>
          </p:cNvSpPr>
          <p:nvPr/>
        </p:nvSpPr>
        <p:spPr bwMode="auto">
          <a:xfrm>
            <a:off x="2719818" y="3991175"/>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1" name="Line 100">
            <a:extLst>
              <a:ext uri="{FF2B5EF4-FFF2-40B4-BE49-F238E27FC236}">
                <a16:creationId xmlns:a16="http://schemas.microsoft.com/office/drawing/2014/main" id="{3D03FEFC-2FC0-EAE3-C7E9-9A726CA1E87E}"/>
              </a:ext>
            </a:extLst>
          </p:cNvPr>
          <p:cNvSpPr>
            <a:spLocks noChangeShapeType="1"/>
          </p:cNvSpPr>
          <p:nvPr/>
        </p:nvSpPr>
        <p:spPr bwMode="auto">
          <a:xfrm>
            <a:off x="2688014" y="402285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 name="Line 101">
            <a:extLst>
              <a:ext uri="{FF2B5EF4-FFF2-40B4-BE49-F238E27FC236}">
                <a16:creationId xmlns:a16="http://schemas.microsoft.com/office/drawing/2014/main" id="{F35672EE-0DF1-AFF9-F9FA-E9EE4CD94382}"/>
              </a:ext>
            </a:extLst>
          </p:cNvPr>
          <p:cNvSpPr>
            <a:spLocks noChangeShapeType="1"/>
          </p:cNvSpPr>
          <p:nvPr/>
        </p:nvSpPr>
        <p:spPr bwMode="auto">
          <a:xfrm>
            <a:off x="2847035" y="4018627"/>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 name="Line 102">
            <a:extLst>
              <a:ext uri="{FF2B5EF4-FFF2-40B4-BE49-F238E27FC236}">
                <a16:creationId xmlns:a16="http://schemas.microsoft.com/office/drawing/2014/main" id="{6C6E7C50-0358-1081-3A13-3033CE870361}"/>
              </a:ext>
            </a:extLst>
          </p:cNvPr>
          <p:cNvSpPr>
            <a:spLocks noChangeShapeType="1"/>
          </p:cNvSpPr>
          <p:nvPr/>
        </p:nvSpPr>
        <p:spPr bwMode="auto">
          <a:xfrm>
            <a:off x="2815231" y="4051359"/>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 name="Line 103">
            <a:extLst>
              <a:ext uri="{FF2B5EF4-FFF2-40B4-BE49-F238E27FC236}">
                <a16:creationId xmlns:a16="http://schemas.microsoft.com/office/drawing/2014/main" id="{265FF736-371A-CF27-A53C-0E584FF809F6}"/>
              </a:ext>
            </a:extLst>
          </p:cNvPr>
          <p:cNvSpPr>
            <a:spLocks noChangeShapeType="1"/>
          </p:cNvSpPr>
          <p:nvPr/>
        </p:nvSpPr>
        <p:spPr bwMode="auto">
          <a:xfrm>
            <a:off x="2984854" y="4036577"/>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 name="Line 104">
            <a:extLst>
              <a:ext uri="{FF2B5EF4-FFF2-40B4-BE49-F238E27FC236}">
                <a16:creationId xmlns:a16="http://schemas.microsoft.com/office/drawing/2014/main" id="{8A6462E0-FCAA-5F6F-A51C-A7891D9EE388}"/>
              </a:ext>
            </a:extLst>
          </p:cNvPr>
          <p:cNvSpPr>
            <a:spLocks noChangeShapeType="1"/>
          </p:cNvSpPr>
          <p:nvPr/>
        </p:nvSpPr>
        <p:spPr bwMode="auto">
          <a:xfrm>
            <a:off x="2953050" y="4068253"/>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6" name="Line 105">
            <a:extLst>
              <a:ext uri="{FF2B5EF4-FFF2-40B4-BE49-F238E27FC236}">
                <a16:creationId xmlns:a16="http://schemas.microsoft.com/office/drawing/2014/main" id="{CFFB91AF-5127-4AFF-56E3-A723AAF44ABB}"/>
              </a:ext>
            </a:extLst>
          </p:cNvPr>
          <p:cNvSpPr>
            <a:spLocks noChangeShapeType="1"/>
          </p:cNvSpPr>
          <p:nvPr/>
        </p:nvSpPr>
        <p:spPr bwMode="auto">
          <a:xfrm>
            <a:off x="3006057" y="4049247"/>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7" name="Line 106">
            <a:extLst>
              <a:ext uri="{FF2B5EF4-FFF2-40B4-BE49-F238E27FC236}">
                <a16:creationId xmlns:a16="http://schemas.microsoft.com/office/drawing/2014/main" id="{EDA21B37-B829-1D63-2079-7E73E744D418}"/>
              </a:ext>
            </a:extLst>
          </p:cNvPr>
          <p:cNvSpPr>
            <a:spLocks noChangeShapeType="1"/>
          </p:cNvSpPr>
          <p:nvPr/>
        </p:nvSpPr>
        <p:spPr bwMode="auto">
          <a:xfrm>
            <a:off x="2974253" y="4080923"/>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 name="Line 107">
            <a:extLst>
              <a:ext uri="{FF2B5EF4-FFF2-40B4-BE49-F238E27FC236}">
                <a16:creationId xmlns:a16="http://schemas.microsoft.com/office/drawing/2014/main" id="{CE76E66B-85F8-B77A-1E10-02AD45FD8895}"/>
              </a:ext>
            </a:extLst>
          </p:cNvPr>
          <p:cNvSpPr>
            <a:spLocks noChangeShapeType="1"/>
          </p:cNvSpPr>
          <p:nvPr/>
        </p:nvSpPr>
        <p:spPr bwMode="auto">
          <a:xfrm>
            <a:off x="3016659" y="406825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9" name="Line 108">
            <a:extLst>
              <a:ext uri="{FF2B5EF4-FFF2-40B4-BE49-F238E27FC236}">
                <a16:creationId xmlns:a16="http://schemas.microsoft.com/office/drawing/2014/main" id="{916F6A5A-BA25-3F15-0D3C-A1B90C7E3441}"/>
              </a:ext>
            </a:extLst>
          </p:cNvPr>
          <p:cNvSpPr>
            <a:spLocks noChangeShapeType="1"/>
          </p:cNvSpPr>
          <p:nvPr/>
        </p:nvSpPr>
        <p:spPr bwMode="auto">
          <a:xfrm>
            <a:off x="2986975" y="4099928"/>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0" name="Line 109">
            <a:extLst>
              <a:ext uri="{FF2B5EF4-FFF2-40B4-BE49-F238E27FC236}">
                <a16:creationId xmlns:a16="http://schemas.microsoft.com/office/drawing/2014/main" id="{E8B9A748-E780-0A06-CA27-91F9667D53AC}"/>
              </a:ext>
            </a:extLst>
          </p:cNvPr>
          <p:cNvSpPr>
            <a:spLocks noChangeShapeType="1"/>
          </p:cNvSpPr>
          <p:nvPr/>
        </p:nvSpPr>
        <p:spPr bwMode="auto">
          <a:xfrm>
            <a:off x="3039982" y="4087258"/>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 name="Line 110">
            <a:extLst>
              <a:ext uri="{FF2B5EF4-FFF2-40B4-BE49-F238E27FC236}">
                <a16:creationId xmlns:a16="http://schemas.microsoft.com/office/drawing/2014/main" id="{B5769113-B77A-C98F-2594-E18DB74C272B}"/>
              </a:ext>
            </a:extLst>
          </p:cNvPr>
          <p:cNvSpPr>
            <a:spLocks noChangeShapeType="1"/>
          </p:cNvSpPr>
          <p:nvPr/>
        </p:nvSpPr>
        <p:spPr bwMode="auto">
          <a:xfrm>
            <a:off x="3008177" y="4118934"/>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 name="Line 111">
            <a:extLst>
              <a:ext uri="{FF2B5EF4-FFF2-40B4-BE49-F238E27FC236}">
                <a16:creationId xmlns:a16="http://schemas.microsoft.com/office/drawing/2014/main" id="{FBB26721-CC9E-3075-BD0E-164B906D68D1}"/>
              </a:ext>
            </a:extLst>
          </p:cNvPr>
          <p:cNvSpPr>
            <a:spLocks noChangeShapeType="1"/>
          </p:cNvSpPr>
          <p:nvPr/>
        </p:nvSpPr>
        <p:spPr bwMode="auto">
          <a:xfrm>
            <a:off x="3048463" y="4104152"/>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 name="Line 112">
            <a:extLst>
              <a:ext uri="{FF2B5EF4-FFF2-40B4-BE49-F238E27FC236}">
                <a16:creationId xmlns:a16="http://schemas.microsoft.com/office/drawing/2014/main" id="{598D3744-5E3D-01CC-91CF-E56DCE96C456}"/>
              </a:ext>
            </a:extLst>
          </p:cNvPr>
          <p:cNvSpPr>
            <a:spLocks noChangeShapeType="1"/>
          </p:cNvSpPr>
          <p:nvPr/>
        </p:nvSpPr>
        <p:spPr bwMode="auto">
          <a:xfrm>
            <a:off x="3016659" y="413582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 name="Line 113">
            <a:extLst>
              <a:ext uri="{FF2B5EF4-FFF2-40B4-BE49-F238E27FC236}">
                <a16:creationId xmlns:a16="http://schemas.microsoft.com/office/drawing/2014/main" id="{F20B2248-0C2E-CC52-7FAF-EDBA38FDF08C}"/>
              </a:ext>
            </a:extLst>
          </p:cNvPr>
          <p:cNvSpPr>
            <a:spLocks noChangeShapeType="1"/>
          </p:cNvSpPr>
          <p:nvPr/>
        </p:nvSpPr>
        <p:spPr bwMode="auto">
          <a:xfrm>
            <a:off x="3080267" y="4133716"/>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 name="Line 114">
            <a:extLst>
              <a:ext uri="{FF2B5EF4-FFF2-40B4-BE49-F238E27FC236}">
                <a16:creationId xmlns:a16="http://schemas.microsoft.com/office/drawing/2014/main" id="{2396AF66-6B38-15C2-1FCC-AFFEA1B1B425}"/>
              </a:ext>
            </a:extLst>
          </p:cNvPr>
          <p:cNvSpPr>
            <a:spLocks noChangeShapeType="1"/>
          </p:cNvSpPr>
          <p:nvPr/>
        </p:nvSpPr>
        <p:spPr bwMode="auto">
          <a:xfrm>
            <a:off x="3048463" y="416328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6" name="Line 115">
            <a:extLst>
              <a:ext uri="{FF2B5EF4-FFF2-40B4-BE49-F238E27FC236}">
                <a16:creationId xmlns:a16="http://schemas.microsoft.com/office/drawing/2014/main" id="{CFD0AAAB-F23D-8C06-1B82-63105630C86B}"/>
              </a:ext>
            </a:extLst>
          </p:cNvPr>
          <p:cNvSpPr>
            <a:spLocks noChangeShapeType="1"/>
          </p:cNvSpPr>
          <p:nvPr/>
        </p:nvSpPr>
        <p:spPr bwMode="auto">
          <a:xfrm>
            <a:off x="3145996" y="4133716"/>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7" name="Line 116">
            <a:extLst>
              <a:ext uri="{FF2B5EF4-FFF2-40B4-BE49-F238E27FC236}">
                <a16:creationId xmlns:a16="http://schemas.microsoft.com/office/drawing/2014/main" id="{FC5B2DEB-DE99-19E0-056F-6D627ECE2E97}"/>
              </a:ext>
            </a:extLst>
          </p:cNvPr>
          <p:cNvSpPr>
            <a:spLocks noChangeShapeType="1"/>
          </p:cNvSpPr>
          <p:nvPr/>
        </p:nvSpPr>
        <p:spPr bwMode="auto">
          <a:xfrm>
            <a:off x="3116312" y="4163280"/>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8" name="Line 117">
            <a:extLst>
              <a:ext uri="{FF2B5EF4-FFF2-40B4-BE49-F238E27FC236}">
                <a16:creationId xmlns:a16="http://schemas.microsoft.com/office/drawing/2014/main" id="{97070505-A70E-740E-6759-C7EBC40EBD61}"/>
              </a:ext>
            </a:extLst>
          </p:cNvPr>
          <p:cNvSpPr>
            <a:spLocks noChangeShapeType="1"/>
          </p:cNvSpPr>
          <p:nvPr/>
        </p:nvSpPr>
        <p:spPr bwMode="auto">
          <a:xfrm>
            <a:off x="3167199" y="4144274"/>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9" name="Line 118">
            <a:extLst>
              <a:ext uri="{FF2B5EF4-FFF2-40B4-BE49-F238E27FC236}">
                <a16:creationId xmlns:a16="http://schemas.microsoft.com/office/drawing/2014/main" id="{CBAD81D5-6841-05F1-09DC-4AAF0E960CC7}"/>
              </a:ext>
            </a:extLst>
          </p:cNvPr>
          <p:cNvSpPr>
            <a:spLocks noChangeShapeType="1"/>
          </p:cNvSpPr>
          <p:nvPr/>
        </p:nvSpPr>
        <p:spPr bwMode="auto">
          <a:xfrm>
            <a:off x="3135395" y="4175950"/>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0" name="Line 119">
            <a:extLst>
              <a:ext uri="{FF2B5EF4-FFF2-40B4-BE49-F238E27FC236}">
                <a16:creationId xmlns:a16="http://schemas.microsoft.com/office/drawing/2014/main" id="{15D462C7-C818-EC01-8B8E-C6BCE69901C3}"/>
              </a:ext>
            </a:extLst>
          </p:cNvPr>
          <p:cNvSpPr>
            <a:spLocks noChangeShapeType="1"/>
          </p:cNvSpPr>
          <p:nvPr/>
        </p:nvSpPr>
        <p:spPr bwMode="auto">
          <a:xfrm>
            <a:off x="3177801" y="4144274"/>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1" name="Line 120">
            <a:extLst>
              <a:ext uri="{FF2B5EF4-FFF2-40B4-BE49-F238E27FC236}">
                <a16:creationId xmlns:a16="http://schemas.microsoft.com/office/drawing/2014/main" id="{648EA1A6-F723-2BA4-311E-F5F403582552}"/>
              </a:ext>
            </a:extLst>
          </p:cNvPr>
          <p:cNvSpPr>
            <a:spLocks noChangeShapeType="1"/>
          </p:cNvSpPr>
          <p:nvPr/>
        </p:nvSpPr>
        <p:spPr bwMode="auto">
          <a:xfrm>
            <a:off x="3145996" y="417595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2" name="Line 121">
            <a:extLst>
              <a:ext uri="{FF2B5EF4-FFF2-40B4-BE49-F238E27FC236}">
                <a16:creationId xmlns:a16="http://schemas.microsoft.com/office/drawing/2014/main" id="{AD2C0AB2-D47A-FB5E-5EA1-D1E8ED95B1F7}"/>
              </a:ext>
            </a:extLst>
          </p:cNvPr>
          <p:cNvSpPr>
            <a:spLocks noChangeShapeType="1"/>
          </p:cNvSpPr>
          <p:nvPr/>
        </p:nvSpPr>
        <p:spPr bwMode="auto">
          <a:xfrm>
            <a:off x="3358025" y="4161168"/>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3" name="Line 122">
            <a:extLst>
              <a:ext uri="{FF2B5EF4-FFF2-40B4-BE49-F238E27FC236}">
                <a16:creationId xmlns:a16="http://schemas.microsoft.com/office/drawing/2014/main" id="{1389C2AB-C644-386A-6A4E-7E39C07E9A35}"/>
              </a:ext>
            </a:extLst>
          </p:cNvPr>
          <p:cNvSpPr>
            <a:spLocks noChangeShapeType="1"/>
          </p:cNvSpPr>
          <p:nvPr/>
        </p:nvSpPr>
        <p:spPr bwMode="auto">
          <a:xfrm>
            <a:off x="3326221" y="4192844"/>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4" name="Line 123">
            <a:extLst>
              <a:ext uri="{FF2B5EF4-FFF2-40B4-BE49-F238E27FC236}">
                <a16:creationId xmlns:a16="http://schemas.microsoft.com/office/drawing/2014/main" id="{A8928BB8-D2C4-D790-FB09-B3D7788E3509}"/>
              </a:ext>
            </a:extLst>
          </p:cNvPr>
          <p:cNvSpPr>
            <a:spLocks noChangeShapeType="1"/>
          </p:cNvSpPr>
          <p:nvPr/>
        </p:nvSpPr>
        <p:spPr bwMode="auto">
          <a:xfrm>
            <a:off x="3389830" y="417595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5" name="Line 124">
            <a:extLst>
              <a:ext uri="{FF2B5EF4-FFF2-40B4-BE49-F238E27FC236}">
                <a16:creationId xmlns:a16="http://schemas.microsoft.com/office/drawing/2014/main" id="{DCE9C0B2-D8F7-08AD-1585-8A3BD6720465}"/>
              </a:ext>
            </a:extLst>
          </p:cNvPr>
          <p:cNvSpPr>
            <a:spLocks noChangeShapeType="1"/>
          </p:cNvSpPr>
          <p:nvPr/>
        </p:nvSpPr>
        <p:spPr bwMode="auto">
          <a:xfrm>
            <a:off x="3358025" y="4208682"/>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6" name="Line 125">
            <a:extLst>
              <a:ext uri="{FF2B5EF4-FFF2-40B4-BE49-F238E27FC236}">
                <a16:creationId xmlns:a16="http://schemas.microsoft.com/office/drawing/2014/main" id="{D36B968A-0470-792F-3693-F11D1527DC6B}"/>
              </a:ext>
            </a:extLst>
          </p:cNvPr>
          <p:cNvSpPr>
            <a:spLocks noChangeShapeType="1"/>
          </p:cNvSpPr>
          <p:nvPr/>
        </p:nvSpPr>
        <p:spPr bwMode="auto">
          <a:xfrm>
            <a:off x="3413153" y="4199179"/>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7" name="Line 126">
            <a:extLst>
              <a:ext uri="{FF2B5EF4-FFF2-40B4-BE49-F238E27FC236}">
                <a16:creationId xmlns:a16="http://schemas.microsoft.com/office/drawing/2014/main" id="{3803BAF7-F815-4663-DF78-2F120CCDB7C3}"/>
              </a:ext>
            </a:extLst>
          </p:cNvPr>
          <p:cNvSpPr>
            <a:spLocks noChangeShapeType="1"/>
          </p:cNvSpPr>
          <p:nvPr/>
        </p:nvSpPr>
        <p:spPr bwMode="auto">
          <a:xfrm>
            <a:off x="3381349" y="423191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8" name="Line 127">
            <a:extLst>
              <a:ext uri="{FF2B5EF4-FFF2-40B4-BE49-F238E27FC236}">
                <a16:creationId xmlns:a16="http://schemas.microsoft.com/office/drawing/2014/main" id="{B99287E4-66C7-D416-F2AF-E0C1573F6815}"/>
              </a:ext>
            </a:extLst>
          </p:cNvPr>
          <p:cNvSpPr>
            <a:spLocks noChangeShapeType="1"/>
          </p:cNvSpPr>
          <p:nvPr/>
        </p:nvSpPr>
        <p:spPr bwMode="auto">
          <a:xfrm>
            <a:off x="3432235" y="4199179"/>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9" name="Line 128">
            <a:extLst>
              <a:ext uri="{FF2B5EF4-FFF2-40B4-BE49-F238E27FC236}">
                <a16:creationId xmlns:a16="http://schemas.microsoft.com/office/drawing/2014/main" id="{C66A4BEA-7B03-7921-F215-FB90F41EE32E}"/>
              </a:ext>
            </a:extLst>
          </p:cNvPr>
          <p:cNvSpPr>
            <a:spLocks noChangeShapeType="1"/>
          </p:cNvSpPr>
          <p:nvPr/>
        </p:nvSpPr>
        <p:spPr bwMode="auto">
          <a:xfrm>
            <a:off x="3400431" y="423191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0" name="Line 129">
            <a:extLst>
              <a:ext uri="{FF2B5EF4-FFF2-40B4-BE49-F238E27FC236}">
                <a16:creationId xmlns:a16="http://schemas.microsoft.com/office/drawing/2014/main" id="{E21CB983-236E-0C31-FB1C-BCE95FA67878}"/>
              </a:ext>
            </a:extLst>
          </p:cNvPr>
          <p:cNvSpPr>
            <a:spLocks noChangeShapeType="1"/>
          </p:cNvSpPr>
          <p:nvPr/>
        </p:nvSpPr>
        <p:spPr bwMode="auto">
          <a:xfrm>
            <a:off x="3444957" y="4199179"/>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1" name="Line 130">
            <a:extLst>
              <a:ext uri="{FF2B5EF4-FFF2-40B4-BE49-F238E27FC236}">
                <a16:creationId xmlns:a16="http://schemas.microsoft.com/office/drawing/2014/main" id="{0205E99C-B43D-6405-62CE-F53972015D76}"/>
              </a:ext>
            </a:extLst>
          </p:cNvPr>
          <p:cNvSpPr>
            <a:spLocks noChangeShapeType="1"/>
          </p:cNvSpPr>
          <p:nvPr/>
        </p:nvSpPr>
        <p:spPr bwMode="auto">
          <a:xfrm>
            <a:off x="3413153" y="423191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2" name="Line 131">
            <a:extLst>
              <a:ext uri="{FF2B5EF4-FFF2-40B4-BE49-F238E27FC236}">
                <a16:creationId xmlns:a16="http://schemas.microsoft.com/office/drawing/2014/main" id="{975D21F5-C821-E3E8-8120-AB487DEAA3A7}"/>
              </a:ext>
            </a:extLst>
          </p:cNvPr>
          <p:cNvSpPr>
            <a:spLocks noChangeShapeType="1"/>
          </p:cNvSpPr>
          <p:nvPr/>
        </p:nvSpPr>
        <p:spPr bwMode="auto">
          <a:xfrm>
            <a:off x="3489483" y="4199179"/>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3" name="Line 132">
            <a:extLst>
              <a:ext uri="{FF2B5EF4-FFF2-40B4-BE49-F238E27FC236}">
                <a16:creationId xmlns:a16="http://schemas.microsoft.com/office/drawing/2014/main" id="{DF3D0754-CD00-EFA3-AD09-BDFA966E5995}"/>
              </a:ext>
            </a:extLst>
          </p:cNvPr>
          <p:cNvSpPr>
            <a:spLocks noChangeShapeType="1"/>
          </p:cNvSpPr>
          <p:nvPr/>
        </p:nvSpPr>
        <p:spPr bwMode="auto">
          <a:xfrm>
            <a:off x="3457679" y="423191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4" name="Line 133">
            <a:extLst>
              <a:ext uri="{FF2B5EF4-FFF2-40B4-BE49-F238E27FC236}">
                <a16:creationId xmlns:a16="http://schemas.microsoft.com/office/drawing/2014/main" id="{7EA69AEE-94C8-DFF1-6C98-FD8D8DE2F9F1}"/>
              </a:ext>
            </a:extLst>
          </p:cNvPr>
          <p:cNvSpPr>
            <a:spLocks noChangeShapeType="1"/>
          </p:cNvSpPr>
          <p:nvPr/>
        </p:nvSpPr>
        <p:spPr bwMode="auto">
          <a:xfrm>
            <a:off x="3589137" y="4199179"/>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5" name="Line 134">
            <a:extLst>
              <a:ext uri="{FF2B5EF4-FFF2-40B4-BE49-F238E27FC236}">
                <a16:creationId xmlns:a16="http://schemas.microsoft.com/office/drawing/2014/main" id="{597C7B59-8B84-3C1A-4B9E-EB8366E4CE72}"/>
              </a:ext>
            </a:extLst>
          </p:cNvPr>
          <p:cNvSpPr>
            <a:spLocks noChangeShapeType="1"/>
          </p:cNvSpPr>
          <p:nvPr/>
        </p:nvSpPr>
        <p:spPr bwMode="auto">
          <a:xfrm>
            <a:off x="3557333" y="4231911"/>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6" name="Line 135">
            <a:extLst>
              <a:ext uri="{FF2B5EF4-FFF2-40B4-BE49-F238E27FC236}">
                <a16:creationId xmlns:a16="http://schemas.microsoft.com/office/drawing/2014/main" id="{44948A05-D3D8-D05C-75D5-4D1B8DB28EE7}"/>
              </a:ext>
            </a:extLst>
          </p:cNvPr>
          <p:cNvSpPr>
            <a:spLocks noChangeShapeType="1"/>
          </p:cNvSpPr>
          <p:nvPr/>
        </p:nvSpPr>
        <p:spPr bwMode="auto">
          <a:xfrm>
            <a:off x="3729076" y="4234023"/>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7" name="Line 136">
            <a:extLst>
              <a:ext uri="{FF2B5EF4-FFF2-40B4-BE49-F238E27FC236}">
                <a16:creationId xmlns:a16="http://schemas.microsoft.com/office/drawing/2014/main" id="{7410AD61-97CA-F8E7-AA32-83DCFF99C957}"/>
              </a:ext>
            </a:extLst>
          </p:cNvPr>
          <p:cNvSpPr>
            <a:spLocks noChangeShapeType="1"/>
          </p:cNvSpPr>
          <p:nvPr/>
        </p:nvSpPr>
        <p:spPr bwMode="auto">
          <a:xfrm>
            <a:off x="3697272" y="4263587"/>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8" name="Line 137">
            <a:extLst>
              <a:ext uri="{FF2B5EF4-FFF2-40B4-BE49-F238E27FC236}">
                <a16:creationId xmlns:a16="http://schemas.microsoft.com/office/drawing/2014/main" id="{666C342C-5998-634F-97EE-A4D8D9A019FF}"/>
              </a:ext>
            </a:extLst>
          </p:cNvPr>
          <p:cNvSpPr>
            <a:spLocks noChangeShapeType="1"/>
          </p:cNvSpPr>
          <p:nvPr/>
        </p:nvSpPr>
        <p:spPr bwMode="auto">
          <a:xfrm>
            <a:off x="3777843" y="4238246"/>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9" name="Line 138">
            <a:extLst>
              <a:ext uri="{FF2B5EF4-FFF2-40B4-BE49-F238E27FC236}">
                <a16:creationId xmlns:a16="http://schemas.microsoft.com/office/drawing/2014/main" id="{FC244399-BD45-BEB8-B65D-64C13756ED7B}"/>
              </a:ext>
            </a:extLst>
          </p:cNvPr>
          <p:cNvSpPr>
            <a:spLocks noChangeShapeType="1"/>
          </p:cNvSpPr>
          <p:nvPr/>
        </p:nvSpPr>
        <p:spPr bwMode="auto">
          <a:xfrm>
            <a:off x="3746038" y="4269922"/>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0" name="Line 139">
            <a:extLst>
              <a:ext uri="{FF2B5EF4-FFF2-40B4-BE49-F238E27FC236}">
                <a16:creationId xmlns:a16="http://schemas.microsoft.com/office/drawing/2014/main" id="{1EFC2FDF-4AF7-76DD-0B0C-A926C8E6EA00}"/>
              </a:ext>
            </a:extLst>
          </p:cNvPr>
          <p:cNvSpPr>
            <a:spLocks noChangeShapeType="1"/>
          </p:cNvSpPr>
          <p:nvPr/>
        </p:nvSpPr>
        <p:spPr bwMode="auto">
          <a:xfrm>
            <a:off x="3809647" y="4238246"/>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1" name="Line 140">
            <a:extLst>
              <a:ext uri="{FF2B5EF4-FFF2-40B4-BE49-F238E27FC236}">
                <a16:creationId xmlns:a16="http://schemas.microsoft.com/office/drawing/2014/main" id="{315A01A7-D473-4BB4-AB34-E65450D86B50}"/>
              </a:ext>
            </a:extLst>
          </p:cNvPr>
          <p:cNvSpPr>
            <a:spLocks noChangeShapeType="1"/>
          </p:cNvSpPr>
          <p:nvPr/>
        </p:nvSpPr>
        <p:spPr bwMode="auto">
          <a:xfrm>
            <a:off x="3777843" y="4269922"/>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2" name="Line 141">
            <a:extLst>
              <a:ext uri="{FF2B5EF4-FFF2-40B4-BE49-F238E27FC236}">
                <a16:creationId xmlns:a16="http://schemas.microsoft.com/office/drawing/2014/main" id="{7F127897-E418-4339-6B86-37411120F7A0}"/>
              </a:ext>
            </a:extLst>
          </p:cNvPr>
          <p:cNvSpPr>
            <a:spLocks noChangeShapeType="1"/>
          </p:cNvSpPr>
          <p:nvPr/>
        </p:nvSpPr>
        <p:spPr bwMode="auto">
          <a:xfrm>
            <a:off x="4100127" y="4269922"/>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3" name="Line 142">
            <a:extLst>
              <a:ext uri="{FF2B5EF4-FFF2-40B4-BE49-F238E27FC236}">
                <a16:creationId xmlns:a16="http://schemas.microsoft.com/office/drawing/2014/main" id="{6E6146D7-EA9B-75C3-5094-2B3E8E444181}"/>
              </a:ext>
            </a:extLst>
          </p:cNvPr>
          <p:cNvSpPr>
            <a:spLocks noChangeShapeType="1"/>
          </p:cNvSpPr>
          <p:nvPr/>
        </p:nvSpPr>
        <p:spPr bwMode="auto">
          <a:xfrm>
            <a:off x="4070443" y="4301598"/>
            <a:ext cx="6148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4" name="Line 143">
            <a:extLst>
              <a:ext uri="{FF2B5EF4-FFF2-40B4-BE49-F238E27FC236}">
                <a16:creationId xmlns:a16="http://schemas.microsoft.com/office/drawing/2014/main" id="{338F5254-70AE-1C54-32B2-A6560F716207}"/>
              </a:ext>
            </a:extLst>
          </p:cNvPr>
          <p:cNvSpPr>
            <a:spLocks noChangeShapeType="1"/>
          </p:cNvSpPr>
          <p:nvPr/>
        </p:nvSpPr>
        <p:spPr bwMode="auto">
          <a:xfrm>
            <a:off x="4117089" y="4269922"/>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5" name="Line 144">
            <a:extLst>
              <a:ext uri="{FF2B5EF4-FFF2-40B4-BE49-F238E27FC236}">
                <a16:creationId xmlns:a16="http://schemas.microsoft.com/office/drawing/2014/main" id="{3A3439D6-279B-9F38-7D86-60D903D45FD9}"/>
              </a:ext>
            </a:extLst>
          </p:cNvPr>
          <p:cNvSpPr>
            <a:spLocks noChangeShapeType="1"/>
          </p:cNvSpPr>
          <p:nvPr/>
        </p:nvSpPr>
        <p:spPr bwMode="auto">
          <a:xfrm>
            <a:off x="4085285" y="430159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6" name="Line 145">
            <a:extLst>
              <a:ext uri="{FF2B5EF4-FFF2-40B4-BE49-F238E27FC236}">
                <a16:creationId xmlns:a16="http://schemas.microsoft.com/office/drawing/2014/main" id="{CF5F9344-3FB9-282B-5186-E6A45D602FEE}"/>
              </a:ext>
            </a:extLst>
          </p:cNvPr>
          <p:cNvSpPr>
            <a:spLocks noChangeShapeType="1"/>
          </p:cNvSpPr>
          <p:nvPr/>
        </p:nvSpPr>
        <p:spPr bwMode="auto">
          <a:xfrm>
            <a:off x="4131931" y="4269922"/>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7" name="Line 146">
            <a:extLst>
              <a:ext uri="{FF2B5EF4-FFF2-40B4-BE49-F238E27FC236}">
                <a16:creationId xmlns:a16="http://schemas.microsoft.com/office/drawing/2014/main" id="{31703904-D66D-2F04-3D07-93CB339BEB91}"/>
              </a:ext>
            </a:extLst>
          </p:cNvPr>
          <p:cNvSpPr>
            <a:spLocks noChangeShapeType="1"/>
          </p:cNvSpPr>
          <p:nvPr/>
        </p:nvSpPr>
        <p:spPr bwMode="auto">
          <a:xfrm>
            <a:off x="4100127" y="430159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8" name="Line 147">
            <a:extLst>
              <a:ext uri="{FF2B5EF4-FFF2-40B4-BE49-F238E27FC236}">
                <a16:creationId xmlns:a16="http://schemas.microsoft.com/office/drawing/2014/main" id="{369DF7E9-74A1-82CF-92EE-27AD86B47160}"/>
              </a:ext>
            </a:extLst>
          </p:cNvPr>
          <p:cNvSpPr>
            <a:spLocks noChangeShapeType="1"/>
          </p:cNvSpPr>
          <p:nvPr/>
        </p:nvSpPr>
        <p:spPr bwMode="auto">
          <a:xfrm>
            <a:off x="4163736"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9" name="Line 148">
            <a:extLst>
              <a:ext uri="{FF2B5EF4-FFF2-40B4-BE49-F238E27FC236}">
                <a16:creationId xmlns:a16="http://schemas.microsoft.com/office/drawing/2014/main" id="{ED0BAF12-CEBF-041F-678A-9167262AD1DE}"/>
              </a:ext>
            </a:extLst>
          </p:cNvPr>
          <p:cNvSpPr>
            <a:spLocks noChangeShapeType="1"/>
          </p:cNvSpPr>
          <p:nvPr/>
        </p:nvSpPr>
        <p:spPr bwMode="auto">
          <a:xfrm>
            <a:off x="4131931"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0" name="Line 149">
            <a:extLst>
              <a:ext uri="{FF2B5EF4-FFF2-40B4-BE49-F238E27FC236}">
                <a16:creationId xmlns:a16="http://schemas.microsoft.com/office/drawing/2014/main" id="{ED561B4E-9E79-F07B-89DF-A9BFDF33FB01}"/>
              </a:ext>
            </a:extLst>
          </p:cNvPr>
          <p:cNvSpPr>
            <a:spLocks noChangeShapeType="1"/>
          </p:cNvSpPr>
          <p:nvPr/>
        </p:nvSpPr>
        <p:spPr bwMode="auto">
          <a:xfrm>
            <a:off x="4182818"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1" name="Line 150">
            <a:extLst>
              <a:ext uri="{FF2B5EF4-FFF2-40B4-BE49-F238E27FC236}">
                <a16:creationId xmlns:a16="http://schemas.microsoft.com/office/drawing/2014/main" id="{2BC409ED-C198-828A-ACEA-B64DA24037B3}"/>
              </a:ext>
            </a:extLst>
          </p:cNvPr>
          <p:cNvSpPr>
            <a:spLocks noChangeShapeType="1"/>
          </p:cNvSpPr>
          <p:nvPr/>
        </p:nvSpPr>
        <p:spPr bwMode="auto">
          <a:xfrm>
            <a:off x="4151014"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2" name="Line 151">
            <a:extLst>
              <a:ext uri="{FF2B5EF4-FFF2-40B4-BE49-F238E27FC236}">
                <a16:creationId xmlns:a16="http://schemas.microsoft.com/office/drawing/2014/main" id="{7D263DD3-03CB-B8F8-D53D-C4D098423A1A}"/>
              </a:ext>
            </a:extLst>
          </p:cNvPr>
          <p:cNvSpPr>
            <a:spLocks noChangeShapeType="1"/>
          </p:cNvSpPr>
          <p:nvPr/>
        </p:nvSpPr>
        <p:spPr bwMode="auto">
          <a:xfrm>
            <a:off x="4214623"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3" name="Line 152">
            <a:extLst>
              <a:ext uri="{FF2B5EF4-FFF2-40B4-BE49-F238E27FC236}">
                <a16:creationId xmlns:a16="http://schemas.microsoft.com/office/drawing/2014/main" id="{67DC7A03-01C3-2DF9-F820-1A9D427178F9}"/>
              </a:ext>
            </a:extLst>
          </p:cNvPr>
          <p:cNvSpPr>
            <a:spLocks noChangeShapeType="1"/>
          </p:cNvSpPr>
          <p:nvPr/>
        </p:nvSpPr>
        <p:spPr bwMode="auto">
          <a:xfrm>
            <a:off x="4182818"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4" name="Line 153">
            <a:extLst>
              <a:ext uri="{FF2B5EF4-FFF2-40B4-BE49-F238E27FC236}">
                <a16:creationId xmlns:a16="http://schemas.microsoft.com/office/drawing/2014/main" id="{0724339A-87FC-4963-B32C-9082776BF3DD}"/>
              </a:ext>
            </a:extLst>
          </p:cNvPr>
          <p:cNvSpPr>
            <a:spLocks noChangeShapeType="1"/>
          </p:cNvSpPr>
          <p:nvPr/>
        </p:nvSpPr>
        <p:spPr bwMode="auto">
          <a:xfrm>
            <a:off x="4195540"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5" name="Line 154">
            <a:extLst>
              <a:ext uri="{FF2B5EF4-FFF2-40B4-BE49-F238E27FC236}">
                <a16:creationId xmlns:a16="http://schemas.microsoft.com/office/drawing/2014/main" id="{B5EDD2BC-C3E5-73E9-9BE7-5D9E565E6972}"/>
              </a:ext>
            </a:extLst>
          </p:cNvPr>
          <p:cNvSpPr>
            <a:spLocks noChangeShapeType="1"/>
          </p:cNvSpPr>
          <p:nvPr/>
        </p:nvSpPr>
        <p:spPr bwMode="auto">
          <a:xfrm>
            <a:off x="4163736"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6" name="Line 155">
            <a:extLst>
              <a:ext uri="{FF2B5EF4-FFF2-40B4-BE49-F238E27FC236}">
                <a16:creationId xmlns:a16="http://schemas.microsoft.com/office/drawing/2014/main" id="{D78A38B5-5C8C-08D4-F564-44AB2AC6BB59}"/>
              </a:ext>
            </a:extLst>
          </p:cNvPr>
          <p:cNvSpPr>
            <a:spLocks noChangeShapeType="1"/>
          </p:cNvSpPr>
          <p:nvPr/>
        </p:nvSpPr>
        <p:spPr bwMode="auto">
          <a:xfrm>
            <a:off x="4483899"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7" name="Line 156">
            <a:extLst>
              <a:ext uri="{FF2B5EF4-FFF2-40B4-BE49-F238E27FC236}">
                <a16:creationId xmlns:a16="http://schemas.microsoft.com/office/drawing/2014/main" id="{099C9668-6928-C86A-7DB8-03C45336D476}"/>
              </a:ext>
            </a:extLst>
          </p:cNvPr>
          <p:cNvSpPr>
            <a:spLocks noChangeShapeType="1"/>
          </p:cNvSpPr>
          <p:nvPr/>
        </p:nvSpPr>
        <p:spPr bwMode="auto">
          <a:xfrm>
            <a:off x="4452095"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8" name="Line 157">
            <a:extLst>
              <a:ext uri="{FF2B5EF4-FFF2-40B4-BE49-F238E27FC236}">
                <a16:creationId xmlns:a16="http://schemas.microsoft.com/office/drawing/2014/main" id="{E375D5C9-E929-05C7-EFD9-EA59C97FD583}"/>
              </a:ext>
            </a:extLst>
          </p:cNvPr>
          <p:cNvSpPr>
            <a:spLocks noChangeShapeType="1"/>
          </p:cNvSpPr>
          <p:nvPr/>
        </p:nvSpPr>
        <p:spPr bwMode="auto">
          <a:xfrm>
            <a:off x="4502982" y="4295263"/>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9" name="Line 158">
            <a:extLst>
              <a:ext uri="{FF2B5EF4-FFF2-40B4-BE49-F238E27FC236}">
                <a16:creationId xmlns:a16="http://schemas.microsoft.com/office/drawing/2014/main" id="{AAD3825B-E4BA-1BB2-748C-B684A8884914}"/>
              </a:ext>
            </a:extLst>
          </p:cNvPr>
          <p:cNvSpPr>
            <a:spLocks noChangeShapeType="1"/>
          </p:cNvSpPr>
          <p:nvPr/>
        </p:nvSpPr>
        <p:spPr bwMode="auto">
          <a:xfrm>
            <a:off x="4471178" y="4326938"/>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0" name="Line 159">
            <a:extLst>
              <a:ext uri="{FF2B5EF4-FFF2-40B4-BE49-F238E27FC236}">
                <a16:creationId xmlns:a16="http://schemas.microsoft.com/office/drawing/2014/main" id="{624A3810-8BFB-2D87-92C6-BA18260BDBCA}"/>
              </a:ext>
            </a:extLst>
          </p:cNvPr>
          <p:cNvSpPr>
            <a:spLocks noChangeShapeType="1"/>
          </p:cNvSpPr>
          <p:nvPr/>
        </p:nvSpPr>
        <p:spPr bwMode="auto">
          <a:xfrm>
            <a:off x="4653523" y="431638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1" name="Line 160">
            <a:extLst>
              <a:ext uri="{FF2B5EF4-FFF2-40B4-BE49-F238E27FC236}">
                <a16:creationId xmlns:a16="http://schemas.microsoft.com/office/drawing/2014/main" id="{2E258D18-B032-E20B-22B9-83346B74F031}"/>
              </a:ext>
            </a:extLst>
          </p:cNvPr>
          <p:cNvSpPr>
            <a:spLocks noChangeShapeType="1"/>
          </p:cNvSpPr>
          <p:nvPr/>
        </p:nvSpPr>
        <p:spPr bwMode="auto">
          <a:xfrm>
            <a:off x="4621718" y="434805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2" name="Line 161">
            <a:extLst>
              <a:ext uri="{FF2B5EF4-FFF2-40B4-BE49-F238E27FC236}">
                <a16:creationId xmlns:a16="http://schemas.microsoft.com/office/drawing/2014/main" id="{5A9DF26D-1AB6-BD0A-8524-70CD0107CA10}"/>
              </a:ext>
            </a:extLst>
          </p:cNvPr>
          <p:cNvSpPr>
            <a:spLocks noChangeShapeType="1"/>
          </p:cNvSpPr>
          <p:nvPr/>
        </p:nvSpPr>
        <p:spPr bwMode="auto">
          <a:xfrm>
            <a:off x="4664124" y="431638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3" name="Line 162">
            <a:extLst>
              <a:ext uri="{FF2B5EF4-FFF2-40B4-BE49-F238E27FC236}">
                <a16:creationId xmlns:a16="http://schemas.microsoft.com/office/drawing/2014/main" id="{7B4ECF13-0DF4-C29C-3516-B7492A83E9E3}"/>
              </a:ext>
            </a:extLst>
          </p:cNvPr>
          <p:cNvSpPr>
            <a:spLocks noChangeShapeType="1"/>
          </p:cNvSpPr>
          <p:nvPr/>
        </p:nvSpPr>
        <p:spPr bwMode="auto">
          <a:xfrm>
            <a:off x="4632320" y="434805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4" name="Line 163">
            <a:extLst>
              <a:ext uri="{FF2B5EF4-FFF2-40B4-BE49-F238E27FC236}">
                <a16:creationId xmlns:a16="http://schemas.microsoft.com/office/drawing/2014/main" id="{8DD14C95-5221-C49F-9BD7-29A32FC50C22}"/>
              </a:ext>
            </a:extLst>
          </p:cNvPr>
          <p:cNvSpPr>
            <a:spLocks noChangeShapeType="1"/>
          </p:cNvSpPr>
          <p:nvPr/>
        </p:nvSpPr>
        <p:spPr bwMode="auto">
          <a:xfrm>
            <a:off x="4681086" y="432905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5" name="Line 164">
            <a:extLst>
              <a:ext uri="{FF2B5EF4-FFF2-40B4-BE49-F238E27FC236}">
                <a16:creationId xmlns:a16="http://schemas.microsoft.com/office/drawing/2014/main" id="{33B6DB10-4A0F-3453-5848-E47C7AACEE2C}"/>
              </a:ext>
            </a:extLst>
          </p:cNvPr>
          <p:cNvSpPr>
            <a:spLocks noChangeShapeType="1"/>
          </p:cNvSpPr>
          <p:nvPr/>
        </p:nvSpPr>
        <p:spPr bwMode="auto">
          <a:xfrm>
            <a:off x="4649282" y="436072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6" name="Line 165">
            <a:extLst>
              <a:ext uri="{FF2B5EF4-FFF2-40B4-BE49-F238E27FC236}">
                <a16:creationId xmlns:a16="http://schemas.microsoft.com/office/drawing/2014/main" id="{A446F1F5-26AC-FF4A-A986-A4CCA7AFCF66}"/>
              </a:ext>
            </a:extLst>
          </p:cNvPr>
          <p:cNvSpPr>
            <a:spLocks noChangeShapeType="1"/>
          </p:cNvSpPr>
          <p:nvPr/>
        </p:nvSpPr>
        <p:spPr bwMode="auto">
          <a:xfrm>
            <a:off x="4704410" y="432905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7" name="Line 166">
            <a:extLst>
              <a:ext uri="{FF2B5EF4-FFF2-40B4-BE49-F238E27FC236}">
                <a16:creationId xmlns:a16="http://schemas.microsoft.com/office/drawing/2014/main" id="{BD75E7C8-4D6B-C600-F098-E0E5196A72E3}"/>
              </a:ext>
            </a:extLst>
          </p:cNvPr>
          <p:cNvSpPr>
            <a:spLocks noChangeShapeType="1"/>
          </p:cNvSpPr>
          <p:nvPr/>
        </p:nvSpPr>
        <p:spPr bwMode="auto">
          <a:xfrm>
            <a:off x="4672605" y="436072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8" name="Line 167">
            <a:extLst>
              <a:ext uri="{FF2B5EF4-FFF2-40B4-BE49-F238E27FC236}">
                <a16:creationId xmlns:a16="http://schemas.microsoft.com/office/drawing/2014/main" id="{FF1520FB-7CC7-27BC-62CB-054F7855DE08}"/>
              </a:ext>
            </a:extLst>
          </p:cNvPr>
          <p:cNvSpPr>
            <a:spLocks noChangeShapeType="1"/>
          </p:cNvSpPr>
          <p:nvPr/>
        </p:nvSpPr>
        <p:spPr bwMode="auto">
          <a:xfrm>
            <a:off x="4723492" y="432905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9" name="Line 168">
            <a:extLst>
              <a:ext uri="{FF2B5EF4-FFF2-40B4-BE49-F238E27FC236}">
                <a16:creationId xmlns:a16="http://schemas.microsoft.com/office/drawing/2014/main" id="{42B9D123-A80E-A992-4088-6941737742E1}"/>
              </a:ext>
            </a:extLst>
          </p:cNvPr>
          <p:cNvSpPr>
            <a:spLocks noChangeShapeType="1"/>
          </p:cNvSpPr>
          <p:nvPr/>
        </p:nvSpPr>
        <p:spPr bwMode="auto">
          <a:xfrm>
            <a:off x="4691688" y="436072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0" name="Line 169">
            <a:extLst>
              <a:ext uri="{FF2B5EF4-FFF2-40B4-BE49-F238E27FC236}">
                <a16:creationId xmlns:a16="http://schemas.microsoft.com/office/drawing/2014/main" id="{F519111E-E3DE-0DFE-0AE4-8598308F0939}"/>
              </a:ext>
            </a:extLst>
          </p:cNvPr>
          <p:cNvSpPr>
            <a:spLocks noChangeShapeType="1"/>
          </p:cNvSpPr>
          <p:nvPr/>
        </p:nvSpPr>
        <p:spPr bwMode="auto">
          <a:xfrm>
            <a:off x="4736214" y="4329050"/>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1" name="Line 170">
            <a:extLst>
              <a:ext uri="{FF2B5EF4-FFF2-40B4-BE49-F238E27FC236}">
                <a16:creationId xmlns:a16="http://schemas.microsoft.com/office/drawing/2014/main" id="{58034EF5-1647-1A1C-40AA-C5F1E3ACD54D}"/>
              </a:ext>
            </a:extLst>
          </p:cNvPr>
          <p:cNvSpPr>
            <a:spLocks noChangeShapeType="1"/>
          </p:cNvSpPr>
          <p:nvPr/>
        </p:nvSpPr>
        <p:spPr bwMode="auto">
          <a:xfrm>
            <a:off x="4704410" y="436072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2" name="Line 171">
            <a:extLst>
              <a:ext uri="{FF2B5EF4-FFF2-40B4-BE49-F238E27FC236}">
                <a16:creationId xmlns:a16="http://schemas.microsoft.com/office/drawing/2014/main" id="{65AB13CF-C340-0115-6882-72445EA4DC3C}"/>
              </a:ext>
            </a:extLst>
          </p:cNvPr>
          <p:cNvSpPr>
            <a:spLocks noChangeShapeType="1"/>
          </p:cNvSpPr>
          <p:nvPr/>
        </p:nvSpPr>
        <p:spPr bwMode="auto">
          <a:xfrm>
            <a:off x="5204798" y="4371285"/>
            <a:ext cx="0" cy="64407"/>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3" name="Line 172">
            <a:extLst>
              <a:ext uri="{FF2B5EF4-FFF2-40B4-BE49-F238E27FC236}">
                <a16:creationId xmlns:a16="http://schemas.microsoft.com/office/drawing/2014/main" id="{6A5E8CCD-8C00-2EF9-B6C1-327E3DD7BB63}"/>
              </a:ext>
            </a:extLst>
          </p:cNvPr>
          <p:cNvSpPr>
            <a:spLocks noChangeShapeType="1"/>
          </p:cNvSpPr>
          <p:nvPr/>
        </p:nvSpPr>
        <p:spPr bwMode="auto">
          <a:xfrm>
            <a:off x="5172994" y="4404016"/>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4" name="Line 173">
            <a:extLst>
              <a:ext uri="{FF2B5EF4-FFF2-40B4-BE49-F238E27FC236}">
                <a16:creationId xmlns:a16="http://schemas.microsoft.com/office/drawing/2014/main" id="{145D6744-A6E2-2F31-ED99-C699A6C9556B}"/>
              </a:ext>
            </a:extLst>
          </p:cNvPr>
          <p:cNvSpPr>
            <a:spLocks noChangeShapeType="1"/>
          </p:cNvSpPr>
          <p:nvPr/>
        </p:nvSpPr>
        <p:spPr bwMode="auto">
          <a:xfrm>
            <a:off x="5236603" y="4416686"/>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5" name="Line 174">
            <a:extLst>
              <a:ext uri="{FF2B5EF4-FFF2-40B4-BE49-F238E27FC236}">
                <a16:creationId xmlns:a16="http://schemas.microsoft.com/office/drawing/2014/main" id="{11AB1B4B-0C15-9EC7-8A07-CB74AAC856CA}"/>
              </a:ext>
            </a:extLst>
          </p:cNvPr>
          <p:cNvSpPr>
            <a:spLocks noChangeShapeType="1"/>
          </p:cNvSpPr>
          <p:nvPr/>
        </p:nvSpPr>
        <p:spPr bwMode="auto">
          <a:xfrm>
            <a:off x="5204798" y="444625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6" name="Line 175">
            <a:extLst>
              <a:ext uri="{FF2B5EF4-FFF2-40B4-BE49-F238E27FC236}">
                <a16:creationId xmlns:a16="http://schemas.microsoft.com/office/drawing/2014/main" id="{80EE9664-FE2A-55DC-CE15-F8EB163582A2}"/>
              </a:ext>
            </a:extLst>
          </p:cNvPr>
          <p:cNvSpPr>
            <a:spLocks noChangeShapeType="1"/>
          </p:cNvSpPr>
          <p:nvPr/>
        </p:nvSpPr>
        <p:spPr bwMode="auto">
          <a:xfrm>
            <a:off x="5787878" y="4416686"/>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7" name="Line 176">
            <a:extLst>
              <a:ext uri="{FF2B5EF4-FFF2-40B4-BE49-F238E27FC236}">
                <a16:creationId xmlns:a16="http://schemas.microsoft.com/office/drawing/2014/main" id="{38EEE275-7EE8-27E2-8E22-6A5EB02E4B45}"/>
              </a:ext>
            </a:extLst>
          </p:cNvPr>
          <p:cNvSpPr>
            <a:spLocks noChangeShapeType="1"/>
          </p:cNvSpPr>
          <p:nvPr/>
        </p:nvSpPr>
        <p:spPr bwMode="auto">
          <a:xfrm>
            <a:off x="5756074" y="444625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8" name="Line 177">
            <a:extLst>
              <a:ext uri="{FF2B5EF4-FFF2-40B4-BE49-F238E27FC236}">
                <a16:creationId xmlns:a16="http://schemas.microsoft.com/office/drawing/2014/main" id="{A66DA1F1-F430-8102-4695-2237F59E5883}"/>
              </a:ext>
            </a:extLst>
          </p:cNvPr>
          <p:cNvSpPr>
            <a:spLocks noChangeShapeType="1"/>
          </p:cNvSpPr>
          <p:nvPr/>
        </p:nvSpPr>
        <p:spPr bwMode="auto">
          <a:xfrm>
            <a:off x="5819682" y="4416686"/>
            <a:ext cx="0" cy="6124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9" name="Line 178">
            <a:extLst>
              <a:ext uri="{FF2B5EF4-FFF2-40B4-BE49-F238E27FC236}">
                <a16:creationId xmlns:a16="http://schemas.microsoft.com/office/drawing/2014/main" id="{0B47E65F-A7B8-6D2C-7B25-9EA67E52DCA4}"/>
              </a:ext>
            </a:extLst>
          </p:cNvPr>
          <p:cNvSpPr>
            <a:spLocks noChangeShapeType="1"/>
          </p:cNvSpPr>
          <p:nvPr/>
        </p:nvSpPr>
        <p:spPr bwMode="auto">
          <a:xfrm>
            <a:off x="5787878" y="4446250"/>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0" name="Line 179">
            <a:extLst>
              <a:ext uri="{FF2B5EF4-FFF2-40B4-BE49-F238E27FC236}">
                <a16:creationId xmlns:a16="http://schemas.microsoft.com/office/drawing/2014/main" id="{7A9A441B-9ED1-3B71-1F01-7A7FB530C23C}"/>
              </a:ext>
            </a:extLst>
          </p:cNvPr>
          <p:cNvSpPr>
            <a:spLocks noChangeShapeType="1"/>
          </p:cNvSpPr>
          <p:nvPr/>
        </p:nvSpPr>
        <p:spPr bwMode="auto">
          <a:xfrm>
            <a:off x="3746038" y="4231911"/>
            <a:ext cx="0" cy="63352"/>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1" name="Line 180">
            <a:extLst>
              <a:ext uri="{FF2B5EF4-FFF2-40B4-BE49-F238E27FC236}">
                <a16:creationId xmlns:a16="http://schemas.microsoft.com/office/drawing/2014/main" id="{ED18E339-945D-EAC3-40B6-3A0F33B3B137}"/>
              </a:ext>
            </a:extLst>
          </p:cNvPr>
          <p:cNvSpPr>
            <a:spLocks noChangeShapeType="1"/>
          </p:cNvSpPr>
          <p:nvPr/>
        </p:nvSpPr>
        <p:spPr bwMode="auto">
          <a:xfrm>
            <a:off x="3714234" y="4263587"/>
            <a:ext cx="6360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2" name="Freeform 181">
            <a:extLst>
              <a:ext uri="{FF2B5EF4-FFF2-40B4-BE49-F238E27FC236}">
                <a16:creationId xmlns:a16="http://schemas.microsoft.com/office/drawing/2014/main" id="{7CC8250D-F079-7D5C-48B2-6C153830CC53}"/>
              </a:ext>
            </a:extLst>
          </p:cNvPr>
          <p:cNvSpPr>
            <a:spLocks/>
          </p:cNvSpPr>
          <p:nvPr/>
        </p:nvSpPr>
        <p:spPr bwMode="auto">
          <a:xfrm>
            <a:off x="841241" y="2933204"/>
            <a:ext cx="4993284" cy="1513046"/>
          </a:xfrm>
          <a:custGeom>
            <a:avLst/>
            <a:gdLst>
              <a:gd name="T0" fmla="*/ 98 w 4710"/>
              <a:gd name="T1" fmla="*/ 14 h 1433"/>
              <a:gd name="T2" fmla="*/ 170 w 4710"/>
              <a:gd name="T3" fmla="*/ 30 h 1433"/>
              <a:gd name="T4" fmla="*/ 198 w 4710"/>
              <a:gd name="T5" fmla="*/ 58 h 1433"/>
              <a:gd name="T6" fmla="*/ 260 w 4710"/>
              <a:gd name="T7" fmla="*/ 73 h 1433"/>
              <a:gd name="T8" fmla="*/ 316 w 4710"/>
              <a:gd name="T9" fmla="*/ 109 h 1433"/>
              <a:gd name="T10" fmla="*/ 332 w 4710"/>
              <a:gd name="T11" fmla="*/ 211 h 1433"/>
              <a:gd name="T12" fmla="*/ 348 w 4710"/>
              <a:gd name="T13" fmla="*/ 248 h 1433"/>
              <a:gd name="T14" fmla="*/ 366 w 4710"/>
              <a:gd name="T15" fmla="*/ 348 h 1433"/>
              <a:gd name="T16" fmla="*/ 404 w 4710"/>
              <a:gd name="T17" fmla="*/ 360 h 1433"/>
              <a:gd name="T18" fmla="*/ 450 w 4710"/>
              <a:gd name="T19" fmla="*/ 376 h 1433"/>
              <a:gd name="T20" fmla="*/ 532 w 4710"/>
              <a:gd name="T21" fmla="*/ 389 h 1433"/>
              <a:gd name="T22" fmla="*/ 550 w 4710"/>
              <a:gd name="T23" fmla="*/ 415 h 1433"/>
              <a:gd name="T24" fmla="*/ 592 w 4710"/>
              <a:gd name="T25" fmla="*/ 425 h 1433"/>
              <a:gd name="T26" fmla="*/ 620 w 4710"/>
              <a:gd name="T27" fmla="*/ 449 h 1433"/>
              <a:gd name="T28" fmla="*/ 662 w 4710"/>
              <a:gd name="T29" fmla="*/ 479 h 1433"/>
              <a:gd name="T30" fmla="*/ 670 w 4710"/>
              <a:gd name="T31" fmla="*/ 525 h 1433"/>
              <a:gd name="T32" fmla="*/ 700 w 4710"/>
              <a:gd name="T33" fmla="*/ 566 h 1433"/>
              <a:gd name="T34" fmla="*/ 720 w 4710"/>
              <a:gd name="T35" fmla="*/ 602 h 1433"/>
              <a:gd name="T36" fmla="*/ 742 w 4710"/>
              <a:gd name="T37" fmla="*/ 620 h 1433"/>
              <a:gd name="T38" fmla="*/ 758 w 4710"/>
              <a:gd name="T39" fmla="*/ 644 h 1433"/>
              <a:gd name="T40" fmla="*/ 866 w 4710"/>
              <a:gd name="T41" fmla="*/ 654 h 1433"/>
              <a:gd name="T42" fmla="*/ 1004 w 4710"/>
              <a:gd name="T43" fmla="*/ 666 h 1433"/>
              <a:gd name="T44" fmla="*/ 1028 w 4710"/>
              <a:gd name="T45" fmla="*/ 739 h 1433"/>
              <a:gd name="T46" fmla="*/ 1054 w 4710"/>
              <a:gd name="T47" fmla="*/ 779 h 1433"/>
              <a:gd name="T48" fmla="*/ 1138 w 4710"/>
              <a:gd name="T49" fmla="*/ 803 h 1433"/>
              <a:gd name="T50" fmla="*/ 1288 w 4710"/>
              <a:gd name="T51" fmla="*/ 815 h 1433"/>
              <a:gd name="T52" fmla="*/ 1352 w 4710"/>
              <a:gd name="T53" fmla="*/ 825 h 1433"/>
              <a:gd name="T54" fmla="*/ 1366 w 4710"/>
              <a:gd name="T55" fmla="*/ 857 h 1433"/>
              <a:gd name="T56" fmla="*/ 1394 w 4710"/>
              <a:gd name="T57" fmla="*/ 924 h 1433"/>
              <a:gd name="T58" fmla="*/ 1478 w 4710"/>
              <a:gd name="T59" fmla="*/ 942 h 1433"/>
              <a:gd name="T60" fmla="*/ 1592 w 4710"/>
              <a:gd name="T61" fmla="*/ 962 h 1433"/>
              <a:gd name="T62" fmla="*/ 1680 w 4710"/>
              <a:gd name="T63" fmla="*/ 976 h 1433"/>
              <a:gd name="T64" fmla="*/ 1718 w 4710"/>
              <a:gd name="T65" fmla="*/ 1008 h 1433"/>
              <a:gd name="T66" fmla="*/ 1788 w 4710"/>
              <a:gd name="T67" fmla="*/ 1032 h 1433"/>
              <a:gd name="T68" fmla="*/ 1872 w 4710"/>
              <a:gd name="T69" fmla="*/ 1059 h 1433"/>
              <a:gd name="T70" fmla="*/ 2022 w 4710"/>
              <a:gd name="T71" fmla="*/ 1075 h 1433"/>
              <a:gd name="T72" fmla="*/ 2042 w 4710"/>
              <a:gd name="T73" fmla="*/ 1105 h 1433"/>
              <a:gd name="T74" fmla="*/ 2082 w 4710"/>
              <a:gd name="T75" fmla="*/ 1123 h 1433"/>
              <a:gd name="T76" fmla="*/ 2094 w 4710"/>
              <a:gd name="T77" fmla="*/ 1165 h 1433"/>
              <a:gd name="T78" fmla="*/ 2252 w 4710"/>
              <a:gd name="T79" fmla="*/ 1175 h 1433"/>
              <a:gd name="T80" fmla="*/ 2384 w 4710"/>
              <a:gd name="T81" fmla="*/ 1187 h 1433"/>
              <a:gd name="T82" fmla="*/ 2420 w 4710"/>
              <a:gd name="T83" fmla="*/ 1236 h 1433"/>
              <a:gd name="T84" fmla="*/ 2748 w 4710"/>
              <a:gd name="T85" fmla="*/ 1254 h 1433"/>
              <a:gd name="T86" fmla="*/ 2830 w 4710"/>
              <a:gd name="T87" fmla="*/ 1280 h 1433"/>
              <a:gd name="T88" fmla="*/ 3120 w 4710"/>
              <a:gd name="T89" fmla="*/ 1298 h 1433"/>
              <a:gd name="T90" fmla="*/ 3476 w 4710"/>
              <a:gd name="T91" fmla="*/ 1340 h 1433"/>
              <a:gd name="T92" fmla="*/ 3986 w 4710"/>
              <a:gd name="T93" fmla="*/ 1352 h 1433"/>
              <a:gd name="T94" fmla="*/ 4116 w 4710"/>
              <a:gd name="T95" fmla="*/ 1433 h 1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10" h="1433">
                <a:moveTo>
                  <a:pt x="0" y="0"/>
                </a:moveTo>
                <a:lnTo>
                  <a:pt x="98" y="0"/>
                </a:lnTo>
                <a:lnTo>
                  <a:pt x="98" y="14"/>
                </a:lnTo>
                <a:lnTo>
                  <a:pt x="128" y="14"/>
                </a:lnTo>
                <a:lnTo>
                  <a:pt x="128" y="30"/>
                </a:lnTo>
                <a:lnTo>
                  <a:pt x="170" y="30"/>
                </a:lnTo>
                <a:lnTo>
                  <a:pt x="170" y="46"/>
                </a:lnTo>
                <a:lnTo>
                  <a:pt x="198" y="46"/>
                </a:lnTo>
                <a:lnTo>
                  <a:pt x="198" y="58"/>
                </a:lnTo>
                <a:lnTo>
                  <a:pt x="218" y="58"/>
                </a:lnTo>
                <a:lnTo>
                  <a:pt x="218" y="73"/>
                </a:lnTo>
                <a:lnTo>
                  <a:pt x="260" y="73"/>
                </a:lnTo>
                <a:lnTo>
                  <a:pt x="302" y="73"/>
                </a:lnTo>
                <a:lnTo>
                  <a:pt x="302" y="109"/>
                </a:lnTo>
                <a:lnTo>
                  <a:pt x="316" y="109"/>
                </a:lnTo>
                <a:lnTo>
                  <a:pt x="316" y="171"/>
                </a:lnTo>
                <a:lnTo>
                  <a:pt x="332" y="171"/>
                </a:lnTo>
                <a:lnTo>
                  <a:pt x="332" y="211"/>
                </a:lnTo>
                <a:lnTo>
                  <a:pt x="340" y="211"/>
                </a:lnTo>
                <a:lnTo>
                  <a:pt x="340" y="248"/>
                </a:lnTo>
                <a:lnTo>
                  <a:pt x="348" y="248"/>
                </a:lnTo>
                <a:lnTo>
                  <a:pt x="348" y="330"/>
                </a:lnTo>
                <a:lnTo>
                  <a:pt x="366" y="330"/>
                </a:lnTo>
                <a:lnTo>
                  <a:pt x="366" y="348"/>
                </a:lnTo>
                <a:lnTo>
                  <a:pt x="384" y="348"/>
                </a:lnTo>
                <a:lnTo>
                  <a:pt x="384" y="360"/>
                </a:lnTo>
                <a:lnTo>
                  <a:pt x="404" y="360"/>
                </a:lnTo>
                <a:lnTo>
                  <a:pt x="404" y="368"/>
                </a:lnTo>
                <a:lnTo>
                  <a:pt x="450" y="368"/>
                </a:lnTo>
                <a:lnTo>
                  <a:pt x="450" y="376"/>
                </a:lnTo>
                <a:lnTo>
                  <a:pt x="504" y="376"/>
                </a:lnTo>
                <a:lnTo>
                  <a:pt x="504" y="389"/>
                </a:lnTo>
                <a:lnTo>
                  <a:pt x="532" y="389"/>
                </a:lnTo>
                <a:lnTo>
                  <a:pt x="532" y="405"/>
                </a:lnTo>
                <a:lnTo>
                  <a:pt x="550" y="405"/>
                </a:lnTo>
                <a:lnTo>
                  <a:pt x="550" y="415"/>
                </a:lnTo>
                <a:lnTo>
                  <a:pt x="570" y="415"/>
                </a:lnTo>
                <a:lnTo>
                  <a:pt x="570" y="425"/>
                </a:lnTo>
                <a:lnTo>
                  <a:pt x="592" y="425"/>
                </a:lnTo>
                <a:lnTo>
                  <a:pt x="592" y="435"/>
                </a:lnTo>
                <a:lnTo>
                  <a:pt x="620" y="435"/>
                </a:lnTo>
                <a:lnTo>
                  <a:pt x="620" y="449"/>
                </a:lnTo>
                <a:lnTo>
                  <a:pt x="650" y="449"/>
                </a:lnTo>
                <a:lnTo>
                  <a:pt x="650" y="479"/>
                </a:lnTo>
                <a:lnTo>
                  <a:pt x="662" y="479"/>
                </a:lnTo>
                <a:lnTo>
                  <a:pt x="662" y="503"/>
                </a:lnTo>
                <a:lnTo>
                  <a:pt x="670" y="503"/>
                </a:lnTo>
                <a:lnTo>
                  <a:pt x="670" y="525"/>
                </a:lnTo>
                <a:lnTo>
                  <a:pt x="686" y="525"/>
                </a:lnTo>
                <a:lnTo>
                  <a:pt x="686" y="566"/>
                </a:lnTo>
                <a:lnTo>
                  <a:pt x="700" y="566"/>
                </a:lnTo>
                <a:lnTo>
                  <a:pt x="700" y="590"/>
                </a:lnTo>
                <a:lnTo>
                  <a:pt x="720" y="590"/>
                </a:lnTo>
                <a:lnTo>
                  <a:pt x="720" y="602"/>
                </a:lnTo>
                <a:lnTo>
                  <a:pt x="732" y="602"/>
                </a:lnTo>
                <a:lnTo>
                  <a:pt x="732" y="620"/>
                </a:lnTo>
                <a:lnTo>
                  <a:pt x="742" y="620"/>
                </a:lnTo>
                <a:lnTo>
                  <a:pt x="742" y="632"/>
                </a:lnTo>
                <a:lnTo>
                  <a:pt x="758" y="632"/>
                </a:lnTo>
                <a:lnTo>
                  <a:pt x="758" y="644"/>
                </a:lnTo>
                <a:lnTo>
                  <a:pt x="816" y="644"/>
                </a:lnTo>
                <a:lnTo>
                  <a:pt x="816" y="654"/>
                </a:lnTo>
                <a:lnTo>
                  <a:pt x="866" y="654"/>
                </a:lnTo>
                <a:lnTo>
                  <a:pt x="866" y="666"/>
                </a:lnTo>
                <a:lnTo>
                  <a:pt x="918" y="666"/>
                </a:lnTo>
                <a:lnTo>
                  <a:pt x="1004" y="666"/>
                </a:lnTo>
                <a:lnTo>
                  <a:pt x="1004" y="698"/>
                </a:lnTo>
                <a:lnTo>
                  <a:pt x="1028" y="698"/>
                </a:lnTo>
                <a:lnTo>
                  <a:pt x="1028" y="739"/>
                </a:lnTo>
                <a:lnTo>
                  <a:pt x="1044" y="739"/>
                </a:lnTo>
                <a:lnTo>
                  <a:pt x="1044" y="779"/>
                </a:lnTo>
                <a:lnTo>
                  <a:pt x="1054" y="779"/>
                </a:lnTo>
                <a:lnTo>
                  <a:pt x="1054" y="789"/>
                </a:lnTo>
                <a:lnTo>
                  <a:pt x="1138" y="789"/>
                </a:lnTo>
                <a:lnTo>
                  <a:pt x="1138" y="803"/>
                </a:lnTo>
                <a:lnTo>
                  <a:pt x="1216" y="803"/>
                </a:lnTo>
                <a:lnTo>
                  <a:pt x="1288" y="803"/>
                </a:lnTo>
                <a:lnTo>
                  <a:pt x="1288" y="815"/>
                </a:lnTo>
                <a:lnTo>
                  <a:pt x="1308" y="815"/>
                </a:lnTo>
                <a:lnTo>
                  <a:pt x="1308" y="825"/>
                </a:lnTo>
                <a:lnTo>
                  <a:pt x="1352" y="825"/>
                </a:lnTo>
                <a:lnTo>
                  <a:pt x="1352" y="837"/>
                </a:lnTo>
                <a:lnTo>
                  <a:pt x="1366" y="837"/>
                </a:lnTo>
                <a:lnTo>
                  <a:pt x="1366" y="857"/>
                </a:lnTo>
                <a:lnTo>
                  <a:pt x="1384" y="857"/>
                </a:lnTo>
                <a:lnTo>
                  <a:pt x="1384" y="924"/>
                </a:lnTo>
                <a:lnTo>
                  <a:pt x="1394" y="924"/>
                </a:lnTo>
                <a:lnTo>
                  <a:pt x="1394" y="942"/>
                </a:lnTo>
                <a:lnTo>
                  <a:pt x="1450" y="942"/>
                </a:lnTo>
                <a:lnTo>
                  <a:pt x="1478" y="942"/>
                </a:lnTo>
                <a:lnTo>
                  <a:pt x="1478" y="962"/>
                </a:lnTo>
                <a:lnTo>
                  <a:pt x="1542" y="962"/>
                </a:lnTo>
                <a:lnTo>
                  <a:pt x="1592" y="962"/>
                </a:lnTo>
                <a:lnTo>
                  <a:pt x="1618" y="962"/>
                </a:lnTo>
                <a:lnTo>
                  <a:pt x="1618" y="976"/>
                </a:lnTo>
                <a:lnTo>
                  <a:pt x="1680" y="976"/>
                </a:lnTo>
                <a:lnTo>
                  <a:pt x="1680" y="984"/>
                </a:lnTo>
                <a:lnTo>
                  <a:pt x="1718" y="984"/>
                </a:lnTo>
                <a:lnTo>
                  <a:pt x="1718" y="1008"/>
                </a:lnTo>
                <a:lnTo>
                  <a:pt x="1734" y="1008"/>
                </a:lnTo>
                <a:lnTo>
                  <a:pt x="1734" y="1032"/>
                </a:lnTo>
                <a:lnTo>
                  <a:pt x="1788" y="1032"/>
                </a:lnTo>
                <a:lnTo>
                  <a:pt x="1788" y="1045"/>
                </a:lnTo>
                <a:lnTo>
                  <a:pt x="1872" y="1045"/>
                </a:lnTo>
                <a:lnTo>
                  <a:pt x="1872" y="1059"/>
                </a:lnTo>
                <a:lnTo>
                  <a:pt x="1948" y="1059"/>
                </a:lnTo>
                <a:lnTo>
                  <a:pt x="1948" y="1075"/>
                </a:lnTo>
                <a:lnTo>
                  <a:pt x="2022" y="1075"/>
                </a:lnTo>
                <a:lnTo>
                  <a:pt x="2022" y="1087"/>
                </a:lnTo>
                <a:lnTo>
                  <a:pt x="2042" y="1087"/>
                </a:lnTo>
                <a:lnTo>
                  <a:pt x="2042" y="1105"/>
                </a:lnTo>
                <a:lnTo>
                  <a:pt x="2062" y="1105"/>
                </a:lnTo>
                <a:lnTo>
                  <a:pt x="2062" y="1123"/>
                </a:lnTo>
                <a:lnTo>
                  <a:pt x="2082" y="1123"/>
                </a:lnTo>
                <a:lnTo>
                  <a:pt x="2082" y="1139"/>
                </a:lnTo>
                <a:lnTo>
                  <a:pt x="2094" y="1139"/>
                </a:lnTo>
                <a:lnTo>
                  <a:pt x="2094" y="1165"/>
                </a:lnTo>
                <a:lnTo>
                  <a:pt x="2152" y="1165"/>
                </a:lnTo>
                <a:lnTo>
                  <a:pt x="2152" y="1175"/>
                </a:lnTo>
                <a:lnTo>
                  <a:pt x="2252" y="1175"/>
                </a:lnTo>
                <a:lnTo>
                  <a:pt x="2252" y="1187"/>
                </a:lnTo>
                <a:lnTo>
                  <a:pt x="2314" y="1187"/>
                </a:lnTo>
                <a:lnTo>
                  <a:pt x="2384" y="1187"/>
                </a:lnTo>
                <a:lnTo>
                  <a:pt x="2384" y="1205"/>
                </a:lnTo>
                <a:lnTo>
                  <a:pt x="2420" y="1205"/>
                </a:lnTo>
                <a:lnTo>
                  <a:pt x="2420" y="1236"/>
                </a:lnTo>
                <a:lnTo>
                  <a:pt x="2592" y="1236"/>
                </a:lnTo>
                <a:lnTo>
                  <a:pt x="2592" y="1254"/>
                </a:lnTo>
                <a:lnTo>
                  <a:pt x="2748" y="1254"/>
                </a:lnTo>
                <a:lnTo>
                  <a:pt x="2748" y="1268"/>
                </a:lnTo>
                <a:lnTo>
                  <a:pt x="2830" y="1268"/>
                </a:lnTo>
                <a:lnTo>
                  <a:pt x="2830" y="1280"/>
                </a:lnTo>
                <a:lnTo>
                  <a:pt x="3046" y="1280"/>
                </a:lnTo>
                <a:lnTo>
                  <a:pt x="3046" y="1298"/>
                </a:lnTo>
                <a:lnTo>
                  <a:pt x="3120" y="1298"/>
                </a:lnTo>
                <a:lnTo>
                  <a:pt x="3120" y="1320"/>
                </a:lnTo>
                <a:lnTo>
                  <a:pt x="3476" y="1320"/>
                </a:lnTo>
                <a:lnTo>
                  <a:pt x="3476" y="1340"/>
                </a:lnTo>
                <a:lnTo>
                  <a:pt x="3622" y="1340"/>
                </a:lnTo>
                <a:lnTo>
                  <a:pt x="3622" y="1352"/>
                </a:lnTo>
                <a:lnTo>
                  <a:pt x="3986" y="1352"/>
                </a:lnTo>
                <a:lnTo>
                  <a:pt x="3986" y="1385"/>
                </a:lnTo>
                <a:lnTo>
                  <a:pt x="4116" y="1385"/>
                </a:lnTo>
                <a:lnTo>
                  <a:pt x="4116" y="1433"/>
                </a:lnTo>
                <a:lnTo>
                  <a:pt x="4710" y="1433"/>
                </a:lnTo>
              </a:path>
            </a:pathLst>
          </a:custGeom>
          <a:noFill/>
          <a:ln w="28575"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3" name="TextBox 112">
            <a:extLst>
              <a:ext uri="{FF2B5EF4-FFF2-40B4-BE49-F238E27FC236}">
                <a16:creationId xmlns:a16="http://schemas.microsoft.com/office/drawing/2014/main" id="{2A2F0416-F526-3CAC-031F-30CC74D89FFE}"/>
              </a:ext>
            </a:extLst>
          </p:cNvPr>
          <p:cNvSpPr txBox="1"/>
          <p:nvPr/>
        </p:nvSpPr>
        <p:spPr bwMode="auto">
          <a:xfrm>
            <a:off x="2489215" y="4955578"/>
            <a:ext cx="1843711" cy="215444"/>
          </a:xfrm>
          <a:prstGeom prst="rect">
            <a:avLst/>
          </a:prstGeom>
          <a:solidFill>
            <a:schemeClr val="tx1"/>
          </a:solidFill>
          <a:ln>
            <a:noFill/>
          </a:ln>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14" name="TextBox 113">
            <a:extLst>
              <a:ext uri="{FF2B5EF4-FFF2-40B4-BE49-F238E27FC236}">
                <a16:creationId xmlns:a16="http://schemas.microsoft.com/office/drawing/2014/main" id="{05596D5A-281A-A305-44C2-47F2B62ABFA7}"/>
              </a:ext>
            </a:extLst>
          </p:cNvPr>
          <p:cNvSpPr txBox="1"/>
          <p:nvPr/>
        </p:nvSpPr>
        <p:spPr bwMode="auto">
          <a:xfrm rot="16200000">
            <a:off x="-228264" y="3632124"/>
            <a:ext cx="1124718" cy="307777"/>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117" name="TextBox 116">
            <a:extLst>
              <a:ext uri="{FF2B5EF4-FFF2-40B4-BE49-F238E27FC236}">
                <a16:creationId xmlns:a16="http://schemas.microsoft.com/office/drawing/2014/main" id="{AAAC669B-8E21-246A-2E79-F217DAAFE51F}"/>
              </a:ext>
            </a:extLst>
          </p:cNvPr>
          <p:cNvSpPr txBox="1"/>
          <p:nvPr/>
        </p:nvSpPr>
        <p:spPr bwMode="auto">
          <a:xfrm>
            <a:off x="1026408" y="4426340"/>
            <a:ext cx="547581" cy="143294"/>
          </a:xfrm>
          <a:prstGeom prst="rect">
            <a:avLst/>
          </a:prstGeom>
          <a:solidFill>
            <a:schemeClr val="tx1"/>
          </a:solidFill>
          <a:ln>
            <a:noFill/>
          </a:ln>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Censored</a:t>
            </a:r>
          </a:p>
        </p:txBody>
      </p:sp>
      <p:cxnSp>
        <p:nvCxnSpPr>
          <p:cNvPr id="119" name="Straight Connector 118">
            <a:extLst>
              <a:ext uri="{FF2B5EF4-FFF2-40B4-BE49-F238E27FC236}">
                <a16:creationId xmlns:a16="http://schemas.microsoft.com/office/drawing/2014/main" id="{2F53D730-0DB5-0231-3F2C-59413F8B1A9F}"/>
              </a:ext>
            </a:extLst>
          </p:cNvPr>
          <p:cNvCxnSpPr>
            <a:cxnSpLocks/>
          </p:cNvCxnSpPr>
          <p:nvPr/>
        </p:nvCxnSpPr>
        <p:spPr bwMode="auto">
          <a:xfrm>
            <a:off x="839681" y="2935417"/>
            <a:ext cx="0" cy="1729413"/>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1B76398C-0CAA-7657-F16B-B6876E0B6B34}"/>
              </a:ext>
            </a:extLst>
          </p:cNvPr>
          <p:cNvCxnSpPr/>
          <p:nvPr/>
        </p:nvCxnSpPr>
        <p:spPr bwMode="auto">
          <a:xfrm>
            <a:off x="782208" y="2935417"/>
            <a:ext cx="57472" cy="0"/>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E02FA02E-DAD3-946B-52C3-8362B159D687}"/>
              </a:ext>
            </a:extLst>
          </p:cNvPr>
          <p:cNvCxnSpPr/>
          <p:nvPr/>
        </p:nvCxnSpPr>
        <p:spPr bwMode="auto">
          <a:xfrm>
            <a:off x="782208" y="3278212"/>
            <a:ext cx="57472"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F5D09485-F92C-8590-40B4-C40038B0177E}"/>
              </a:ext>
            </a:extLst>
          </p:cNvPr>
          <p:cNvCxnSpPr/>
          <p:nvPr/>
        </p:nvCxnSpPr>
        <p:spPr bwMode="auto">
          <a:xfrm>
            <a:off x="782208" y="3633583"/>
            <a:ext cx="57472"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ABA244DC-2CAF-3BB1-19FA-8E3F506C1490}"/>
              </a:ext>
            </a:extLst>
          </p:cNvPr>
          <p:cNvCxnSpPr/>
          <p:nvPr/>
        </p:nvCxnSpPr>
        <p:spPr bwMode="auto">
          <a:xfrm>
            <a:off x="782208" y="4318460"/>
            <a:ext cx="57472"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E82DA735-A909-6A50-2664-60420DABD545}"/>
              </a:ext>
            </a:extLst>
          </p:cNvPr>
          <p:cNvCxnSpPr/>
          <p:nvPr/>
        </p:nvCxnSpPr>
        <p:spPr bwMode="auto">
          <a:xfrm>
            <a:off x="782208" y="4664830"/>
            <a:ext cx="57472"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753A83AF-6A69-C38D-B70A-8D9DA734DB21}"/>
              </a:ext>
            </a:extLst>
          </p:cNvPr>
          <p:cNvCxnSpPr>
            <a:cxnSpLocks/>
          </p:cNvCxnSpPr>
          <p:nvPr/>
        </p:nvCxnSpPr>
        <p:spPr bwMode="auto">
          <a:xfrm>
            <a:off x="830865" y="4664830"/>
            <a:ext cx="5178774"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DC1F2A11-B191-2F67-0FD7-418119CD145C}"/>
              </a:ext>
            </a:extLst>
          </p:cNvPr>
          <p:cNvCxnSpPr>
            <a:cxnSpLocks/>
          </p:cNvCxnSpPr>
          <p:nvPr/>
        </p:nvCxnSpPr>
        <p:spPr bwMode="auto">
          <a:xfrm rot="16200000">
            <a:off x="813257" y="4700075"/>
            <a:ext cx="54736" cy="0"/>
          </a:xfrm>
          <a:prstGeom prst="line">
            <a:avLst/>
          </a:prstGeom>
          <a:noFill/>
          <a:ln w="28575" cap="flat" cmpd="sng" algn="ctr">
            <a:solidFill>
              <a:schemeClr val="bg1"/>
            </a:solidFill>
            <a:prstDash val="solid"/>
            <a:round/>
            <a:headEnd type="none" w="med" len="med"/>
            <a:tailEnd type="none" w="med" len="med"/>
          </a:ln>
          <a:effectLst/>
        </p:spPr>
      </p:cxnSp>
      <p:sp>
        <p:nvSpPr>
          <p:cNvPr id="127" name="TextBox 126">
            <a:extLst>
              <a:ext uri="{FF2B5EF4-FFF2-40B4-BE49-F238E27FC236}">
                <a16:creationId xmlns:a16="http://schemas.microsoft.com/office/drawing/2014/main" id="{C6E50400-6CBE-22C8-3BC5-1C5E1B8109CF}"/>
              </a:ext>
            </a:extLst>
          </p:cNvPr>
          <p:cNvSpPr txBox="1"/>
          <p:nvPr/>
        </p:nvSpPr>
        <p:spPr bwMode="auto">
          <a:xfrm>
            <a:off x="393853" y="2803296"/>
            <a:ext cx="34205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28" name="TextBox 127">
            <a:extLst>
              <a:ext uri="{FF2B5EF4-FFF2-40B4-BE49-F238E27FC236}">
                <a16:creationId xmlns:a16="http://schemas.microsoft.com/office/drawing/2014/main" id="{BEA0C69A-AFE6-029A-A6CA-3BCBE3227F43}"/>
              </a:ext>
            </a:extLst>
          </p:cNvPr>
          <p:cNvSpPr txBox="1"/>
          <p:nvPr/>
        </p:nvSpPr>
        <p:spPr bwMode="auto">
          <a:xfrm>
            <a:off x="515546" y="3142051"/>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29" name="TextBox 128">
            <a:extLst>
              <a:ext uri="{FF2B5EF4-FFF2-40B4-BE49-F238E27FC236}">
                <a16:creationId xmlns:a16="http://schemas.microsoft.com/office/drawing/2014/main" id="{04FF16F4-EAC9-D9E6-98F6-9E6AF7235A29}"/>
              </a:ext>
            </a:extLst>
          </p:cNvPr>
          <p:cNvSpPr txBox="1"/>
          <p:nvPr/>
        </p:nvSpPr>
        <p:spPr bwMode="auto">
          <a:xfrm>
            <a:off x="515546" y="3492710"/>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30" name="TextBox 129">
            <a:extLst>
              <a:ext uri="{FF2B5EF4-FFF2-40B4-BE49-F238E27FC236}">
                <a16:creationId xmlns:a16="http://schemas.microsoft.com/office/drawing/2014/main" id="{DEA99B47-E67E-A21D-9ACC-4BFF3BE21788}"/>
              </a:ext>
            </a:extLst>
          </p:cNvPr>
          <p:cNvSpPr txBox="1"/>
          <p:nvPr/>
        </p:nvSpPr>
        <p:spPr bwMode="auto">
          <a:xfrm>
            <a:off x="515546" y="4190511"/>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31" name="TextBox 130">
            <a:extLst>
              <a:ext uri="{FF2B5EF4-FFF2-40B4-BE49-F238E27FC236}">
                <a16:creationId xmlns:a16="http://schemas.microsoft.com/office/drawing/2014/main" id="{7F7226B6-3DC9-99D1-D638-44613DDC71B0}"/>
              </a:ext>
            </a:extLst>
          </p:cNvPr>
          <p:cNvSpPr txBox="1"/>
          <p:nvPr/>
        </p:nvSpPr>
        <p:spPr bwMode="auto">
          <a:xfrm>
            <a:off x="515546" y="4531833"/>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132" name="Straight Connector 131">
            <a:extLst>
              <a:ext uri="{FF2B5EF4-FFF2-40B4-BE49-F238E27FC236}">
                <a16:creationId xmlns:a16="http://schemas.microsoft.com/office/drawing/2014/main" id="{A7E71144-C595-C03F-F095-EA28F3C48441}"/>
              </a:ext>
            </a:extLst>
          </p:cNvPr>
          <p:cNvCxnSpPr/>
          <p:nvPr/>
        </p:nvCxnSpPr>
        <p:spPr bwMode="auto">
          <a:xfrm>
            <a:off x="782208" y="3979464"/>
            <a:ext cx="57472" cy="0"/>
          </a:xfrm>
          <a:prstGeom prst="line">
            <a:avLst/>
          </a:prstGeom>
          <a:noFill/>
          <a:ln w="28575" cap="flat" cmpd="sng" algn="ctr">
            <a:solidFill>
              <a:schemeClr val="bg1"/>
            </a:solidFill>
            <a:prstDash val="solid"/>
            <a:round/>
            <a:headEnd type="none" w="med" len="med"/>
            <a:tailEnd type="none" w="med" len="med"/>
          </a:ln>
          <a:effectLst/>
        </p:spPr>
      </p:cxnSp>
      <p:sp>
        <p:nvSpPr>
          <p:cNvPr id="133" name="TextBox 132">
            <a:extLst>
              <a:ext uri="{FF2B5EF4-FFF2-40B4-BE49-F238E27FC236}">
                <a16:creationId xmlns:a16="http://schemas.microsoft.com/office/drawing/2014/main" id="{965666CE-8F72-E31A-8B07-ADB93694B75B}"/>
              </a:ext>
            </a:extLst>
          </p:cNvPr>
          <p:cNvSpPr txBox="1"/>
          <p:nvPr/>
        </p:nvSpPr>
        <p:spPr bwMode="auto">
          <a:xfrm>
            <a:off x="515546" y="3838593"/>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cxnSp>
        <p:nvCxnSpPr>
          <p:cNvPr id="134" name="Straight Connector 133">
            <a:extLst>
              <a:ext uri="{FF2B5EF4-FFF2-40B4-BE49-F238E27FC236}">
                <a16:creationId xmlns:a16="http://schemas.microsoft.com/office/drawing/2014/main" id="{2AFB1862-816F-D82E-E0F3-0455465EC4BA}"/>
              </a:ext>
            </a:extLst>
          </p:cNvPr>
          <p:cNvCxnSpPr>
            <a:cxnSpLocks/>
          </p:cNvCxnSpPr>
          <p:nvPr/>
        </p:nvCxnSpPr>
        <p:spPr bwMode="auto">
          <a:xfrm rot="16200000">
            <a:off x="1012946"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EA0733EE-CE71-8C69-A91B-1243987C353B}"/>
              </a:ext>
            </a:extLst>
          </p:cNvPr>
          <p:cNvCxnSpPr>
            <a:cxnSpLocks/>
          </p:cNvCxnSpPr>
          <p:nvPr/>
        </p:nvCxnSpPr>
        <p:spPr bwMode="auto">
          <a:xfrm rot="16200000">
            <a:off x="1201059"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47D1F5DE-5C89-9BCB-1A07-126728D51F58}"/>
              </a:ext>
            </a:extLst>
          </p:cNvPr>
          <p:cNvCxnSpPr>
            <a:cxnSpLocks/>
          </p:cNvCxnSpPr>
          <p:nvPr/>
        </p:nvCxnSpPr>
        <p:spPr bwMode="auto">
          <a:xfrm rot="16200000">
            <a:off x="1403642"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2E23031D-C191-EE7B-D0A0-FA9BEDDBFD15}"/>
              </a:ext>
            </a:extLst>
          </p:cNvPr>
          <p:cNvCxnSpPr>
            <a:cxnSpLocks/>
          </p:cNvCxnSpPr>
          <p:nvPr/>
        </p:nvCxnSpPr>
        <p:spPr bwMode="auto">
          <a:xfrm rot="16200000">
            <a:off x="1609120"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80B910B4-2F14-280E-4539-5BCC1D9FB5BF}"/>
              </a:ext>
            </a:extLst>
          </p:cNvPr>
          <p:cNvCxnSpPr>
            <a:cxnSpLocks/>
          </p:cNvCxnSpPr>
          <p:nvPr/>
        </p:nvCxnSpPr>
        <p:spPr bwMode="auto">
          <a:xfrm rot="16200000">
            <a:off x="1803021"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BF98646F-E043-C301-AA4A-402523C0249A}"/>
              </a:ext>
            </a:extLst>
          </p:cNvPr>
          <p:cNvCxnSpPr>
            <a:cxnSpLocks/>
          </p:cNvCxnSpPr>
          <p:nvPr/>
        </p:nvCxnSpPr>
        <p:spPr bwMode="auto">
          <a:xfrm rot="16200000">
            <a:off x="1999816"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AF1091D1-BC4A-83C2-849B-F1F7FC31A5EB}"/>
              </a:ext>
            </a:extLst>
          </p:cNvPr>
          <p:cNvCxnSpPr>
            <a:cxnSpLocks/>
          </p:cNvCxnSpPr>
          <p:nvPr/>
        </p:nvCxnSpPr>
        <p:spPr bwMode="auto">
          <a:xfrm rot="16200000">
            <a:off x="2202399"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64669B41-A9FD-5D16-FB09-3CDBAF486666}"/>
              </a:ext>
            </a:extLst>
          </p:cNvPr>
          <p:cNvCxnSpPr>
            <a:cxnSpLocks/>
          </p:cNvCxnSpPr>
          <p:nvPr/>
        </p:nvCxnSpPr>
        <p:spPr bwMode="auto">
          <a:xfrm rot="16200000">
            <a:off x="2402088"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E72209A2-BE53-C8BD-A997-9CCDDBBC2308}"/>
              </a:ext>
            </a:extLst>
          </p:cNvPr>
          <p:cNvCxnSpPr>
            <a:cxnSpLocks/>
          </p:cNvCxnSpPr>
          <p:nvPr/>
        </p:nvCxnSpPr>
        <p:spPr bwMode="auto">
          <a:xfrm rot="16200000">
            <a:off x="259309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4422B3C9-1F69-A1AE-4CE9-B6FD0BE2B9F0}"/>
              </a:ext>
            </a:extLst>
          </p:cNvPr>
          <p:cNvCxnSpPr>
            <a:cxnSpLocks/>
          </p:cNvCxnSpPr>
          <p:nvPr/>
        </p:nvCxnSpPr>
        <p:spPr bwMode="auto">
          <a:xfrm rot="16200000">
            <a:off x="2795678"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E55D0113-BF74-A599-13AD-2AAF6D74FDD6}"/>
              </a:ext>
            </a:extLst>
          </p:cNvPr>
          <p:cNvCxnSpPr>
            <a:cxnSpLocks/>
          </p:cNvCxnSpPr>
          <p:nvPr/>
        </p:nvCxnSpPr>
        <p:spPr bwMode="auto">
          <a:xfrm rot="16200000">
            <a:off x="300115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EE2A8482-EC37-79BB-FE0F-28E730AC6D26}"/>
              </a:ext>
            </a:extLst>
          </p:cNvPr>
          <p:cNvCxnSpPr>
            <a:cxnSpLocks/>
          </p:cNvCxnSpPr>
          <p:nvPr/>
        </p:nvCxnSpPr>
        <p:spPr bwMode="auto">
          <a:xfrm rot="16200000">
            <a:off x="3195057"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E449B6A7-E773-D11B-D642-CE5EE70AF330}"/>
              </a:ext>
            </a:extLst>
          </p:cNvPr>
          <p:cNvCxnSpPr>
            <a:cxnSpLocks/>
          </p:cNvCxnSpPr>
          <p:nvPr/>
        </p:nvCxnSpPr>
        <p:spPr bwMode="auto">
          <a:xfrm rot="16200000">
            <a:off x="339474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5D69D80D-2E62-1AFF-7B10-B527EB8188DC}"/>
              </a:ext>
            </a:extLst>
          </p:cNvPr>
          <p:cNvCxnSpPr>
            <a:cxnSpLocks/>
          </p:cNvCxnSpPr>
          <p:nvPr/>
        </p:nvCxnSpPr>
        <p:spPr bwMode="auto">
          <a:xfrm rot="16200000">
            <a:off x="3585752"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7E823890-80C3-EEE6-4712-CEC1497B63B6}"/>
              </a:ext>
            </a:extLst>
          </p:cNvPr>
          <p:cNvCxnSpPr>
            <a:cxnSpLocks/>
          </p:cNvCxnSpPr>
          <p:nvPr/>
        </p:nvCxnSpPr>
        <p:spPr bwMode="auto">
          <a:xfrm rot="16200000">
            <a:off x="378833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455006B5-446A-C291-344B-ABB6AAB9F9D9}"/>
              </a:ext>
            </a:extLst>
          </p:cNvPr>
          <p:cNvCxnSpPr>
            <a:cxnSpLocks/>
          </p:cNvCxnSpPr>
          <p:nvPr/>
        </p:nvCxnSpPr>
        <p:spPr bwMode="auto">
          <a:xfrm rot="16200000">
            <a:off x="3993812"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1A7D7FBF-2166-C3DC-3307-A5C8C9A7E4BB}"/>
              </a:ext>
            </a:extLst>
          </p:cNvPr>
          <p:cNvCxnSpPr>
            <a:cxnSpLocks/>
          </p:cNvCxnSpPr>
          <p:nvPr/>
        </p:nvCxnSpPr>
        <p:spPr bwMode="auto">
          <a:xfrm rot="16200000">
            <a:off x="4187714"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2920004-AB2B-AAAA-4625-50B8BB44EF8E}"/>
              </a:ext>
            </a:extLst>
          </p:cNvPr>
          <p:cNvCxnSpPr>
            <a:cxnSpLocks/>
          </p:cNvCxnSpPr>
          <p:nvPr/>
        </p:nvCxnSpPr>
        <p:spPr bwMode="auto">
          <a:xfrm rot="16200000">
            <a:off x="4393191"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89E3E723-D055-C2D2-77B8-3BBFAF856F06}"/>
              </a:ext>
            </a:extLst>
          </p:cNvPr>
          <p:cNvCxnSpPr>
            <a:cxnSpLocks/>
          </p:cNvCxnSpPr>
          <p:nvPr/>
        </p:nvCxnSpPr>
        <p:spPr bwMode="auto">
          <a:xfrm rot="16200000">
            <a:off x="4584198"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98311119-B653-0E0B-2A15-A52E5A023457}"/>
              </a:ext>
            </a:extLst>
          </p:cNvPr>
          <p:cNvCxnSpPr>
            <a:cxnSpLocks/>
          </p:cNvCxnSpPr>
          <p:nvPr/>
        </p:nvCxnSpPr>
        <p:spPr bwMode="auto">
          <a:xfrm rot="16200000">
            <a:off x="4786781"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7009AF6F-D1FC-4C08-BFAE-BA44FE183D8D}"/>
              </a:ext>
            </a:extLst>
          </p:cNvPr>
          <p:cNvCxnSpPr>
            <a:cxnSpLocks/>
          </p:cNvCxnSpPr>
          <p:nvPr/>
        </p:nvCxnSpPr>
        <p:spPr bwMode="auto">
          <a:xfrm rot="16200000">
            <a:off x="4992258"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EA5594F1-D337-602E-0550-2AF9E90FC130}"/>
              </a:ext>
            </a:extLst>
          </p:cNvPr>
          <p:cNvCxnSpPr>
            <a:cxnSpLocks/>
          </p:cNvCxnSpPr>
          <p:nvPr/>
        </p:nvCxnSpPr>
        <p:spPr bwMode="auto">
          <a:xfrm rot="16200000">
            <a:off x="5186160"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8821E5D4-1D5F-6C1D-BAD8-8AD5A8E82A37}"/>
              </a:ext>
            </a:extLst>
          </p:cNvPr>
          <p:cNvCxnSpPr>
            <a:cxnSpLocks/>
          </p:cNvCxnSpPr>
          <p:nvPr/>
        </p:nvCxnSpPr>
        <p:spPr bwMode="auto">
          <a:xfrm rot="16200000">
            <a:off x="538295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9606AE55-A02A-EBF4-53D3-1AB62CC90DF7}"/>
              </a:ext>
            </a:extLst>
          </p:cNvPr>
          <p:cNvCxnSpPr>
            <a:cxnSpLocks/>
          </p:cNvCxnSpPr>
          <p:nvPr/>
        </p:nvCxnSpPr>
        <p:spPr bwMode="auto">
          <a:xfrm rot="16200000">
            <a:off x="5585537"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19ED2370-A51A-EA15-34C5-04420691FF0A}"/>
              </a:ext>
            </a:extLst>
          </p:cNvPr>
          <p:cNvCxnSpPr>
            <a:cxnSpLocks/>
          </p:cNvCxnSpPr>
          <p:nvPr/>
        </p:nvCxnSpPr>
        <p:spPr bwMode="auto">
          <a:xfrm rot="16200000">
            <a:off x="5791015" y="4700075"/>
            <a:ext cx="54736" cy="0"/>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A5F26DB3-7365-4672-AF37-B9B1635E205B}"/>
              </a:ext>
            </a:extLst>
          </p:cNvPr>
          <p:cNvCxnSpPr>
            <a:cxnSpLocks/>
          </p:cNvCxnSpPr>
          <p:nvPr/>
        </p:nvCxnSpPr>
        <p:spPr bwMode="auto">
          <a:xfrm rot="16200000">
            <a:off x="5984916" y="4700075"/>
            <a:ext cx="54736" cy="0"/>
          </a:xfrm>
          <a:prstGeom prst="line">
            <a:avLst/>
          </a:prstGeom>
          <a:noFill/>
          <a:ln w="28575" cap="flat" cmpd="sng" algn="ctr">
            <a:solidFill>
              <a:schemeClr val="bg1"/>
            </a:solidFill>
            <a:prstDash val="solid"/>
            <a:round/>
            <a:headEnd type="none" w="med" len="med"/>
            <a:tailEnd type="none" w="med" len="med"/>
          </a:ln>
          <a:effectLst/>
        </p:spPr>
      </p:cxnSp>
      <p:sp>
        <p:nvSpPr>
          <p:cNvPr id="160" name="TextBox 159">
            <a:extLst>
              <a:ext uri="{FF2B5EF4-FFF2-40B4-BE49-F238E27FC236}">
                <a16:creationId xmlns:a16="http://schemas.microsoft.com/office/drawing/2014/main" id="{6D88C996-11BF-09E7-D69F-D127B84C9D34}"/>
              </a:ext>
            </a:extLst>
          </p:cNvPr>
          <p:cNvSpPr txBox="1"/>
          <p:nvPr/>
        </p:nvSpPr>
        <p:spPr bwMode="auto">
          <a:xfrm>
            <a:off x="725899"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61" name="TextBox 160">
            <a:extLst>
              <a:ext uri="{FF2B5EF4-FFF2-40B4-BE49-F238E27FC236}">
                <a16:creationId xmlns:a16="http://schemas.microsoft.com/office/drawing/2014/main" id="{38EBE612-2724-25CC-D84E-6C3E8DC8B4F8}"/>
              </a:ext>
            </a:extLst>
          </p:cNvPr>
          <p:cNvSpPr txBox="1"/>
          <p:nvPr/>
        </p:nvSpPr>
        <p:spPr bwMode="auto">
          <a:xfrm>
            <a:off x="931376"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162" name="TextBox 161">
            <a:extLst>
              <a:ext uri="{FF2B5EF4-FFF2-40B4-BE49-F238E27FC236}">
                <a16:creationId xmlns:a16="http://schemas.microsoft.com/office/drawing/2014/main" id="{9F634A97-BB00-A532-08A0-2D8DFD95AA83}"/>
              </a:ext>
            </a:extLst>
          </p:cNvPr>
          <p:cNvSpPr txBox="1"/>
          <p:nvPr/>
        </p:nvSpPr>
        <p:spPr bwMode="auto">
          <a:xfrm>
            <a:off x="1125277"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163" name="TextBox 162">
            <a:extLst>
              <a:ext uri="{FF2B5EF4-FFF2-40B4-BE49-F238E27FC236}">
                <a16:creationId xmlns:a16="http://schemas.microsoft.com/office/drawing/2014/main" id="{24D93B18-0317-D1CB-0E63-3F3BD512B369}"/>
              </a:ext>
            </a:extLst>
          </p:cNvPr>
          <p:cNvSpPr txBox="1"/>
          <p:nvPr/>
        </p:nvSpPr>
        <p:spPr bwMode="auto">
          <a:xfrm>
            <a:off x="132207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164" name="TextBox 163">
            <a:extLst>
              <a:ext uri="{FF2B5EF4-FFF2-40B4-BE49-F238E27FC236}">
                <a16:creationId xmlns:a16="http://schemas.microsoft.com/office/drawing/2014/main" id="{EC0B9765-B59C-2A88-3EB2-68FE427AA885}"/>
              </a:ext>
            </a:extLst>
          </p:cNvPr>
          <p:cNvSpPr txBox="1"/>
          <p:nvPr/>
        </p:nvSpPr>
        <p:spPr bwMode="auto">
          <a:xfrm>
            <a:off x="1533337"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165" name="TextBox 164">
            <a:extLst>
              <a:ext uri="{FF2B5EF4-FFF2-40B4-BE49-F238E27FC236}">
                <a16:creationId xmlns:a16="http://schemas.microsoft.com/office/drawing/2014/main" id="{1F322E79-FE8E-252E-99EA-71C54385F70C}"/>
              </a:ext>
            </a:extLst>
          </p:cNvPr>
          <p:cNvSpPr txBox="1"/>
          <p:nvPr/>
        </p:nvSpPr>
        <p:spPr bwMode="auto">
          <a:xfrm>
            <a:off x="1724345"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166" name="TextBox 165">
            <a:extLst>
              <a:ext uri="{FF2B5EF4-FFF2-40B4-BE49-F238E27FC236}">
                <a16:creationId xmlns:a16="http://schemas.microsoft.com/office/drawing/2014/main" id="{682C1237-21D1-F734-1558-ADDB17AF45A1}"/>
              </a:ext>
            </a:extLst>
          </p:cNvPr>
          <p:cNvSpPr txBox="1"/>
          <p:nvPr/>
        </p:nvSpPr>
        <p:spPr bwMode="auto">
          <a:xfrm>
            <a:off x="192982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67" name="TextBox 166">
            <a:extLst>
              <a:ext uri="{FF2B5EF4-FFF2-40B4-BE49-F238E27FC236}">
                <a16:creationId xmlns:a16="http://schemas.microsoft.com/office/drawing/2014/main" id="{ECFA8E9F-3238-C470-DEBA-0734C22A8243}"/>
              </a:ext>
            </a:extLst>
          </p:cNvPr>
          <p:cNvSpPr txBox="1"/>
          <p:nvPr/>
        </p:nvSpPr>
        <p:spPr bwMode="auto">
          <a:xfrm>
            <a:off x="212372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168" name="TextBox 167">
            <a:extLst>
              <a:ext uri="{FF2B5EF4-FFF2-40B4-BE49-F238E27FC236}">
                <a16:creationId xmlns:a16="http://schemas.microsoft.com/office/drawing/2014/main" id="{0B5C8D67-9464-52DB-28F5-607411533794}"/>
              </a:ext>
            </a:extLst>
          </p:cNvPr>
          <p:cNvSpPr txBox="1"/>
          <p:nvPr/>
        </p:nvSpPr>
        <p:spPr bwMode="auto">
          <a:xfrm>
            <a:off x="2320517"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169" name="TextBox 168">
            <a:extLst>
              <a:ext uri="{FF2B5EF4-FFF2-40B4-BE49-F238E27FC236}">
                <a16:creationId xmlns:a16="http://schemas.microsoft.com/office/drawing/2014/main" id="{A670B77A-895D-CA21-29D0-242D4D905612}"/>
              </a:ext>
            </a:extLst>
          </p:cNvPr>
          <p:cNvSpPr txBox="1"/>
          <p:nvPr/>
        </p:nvSpPr>
        <p:spPr bwMode="auto">
          <a:xfrm>
            <a:off x="2511114"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170" name="TextBox 169">
            <a:extLst>
              <a:ext uri="{FF2B5EF4-FFF2-40B4-BE49-F238E27FC236}">
                <a16:creationId xmlns:a16="http://schemas.microsoft.com/office/drawing/2014/main" id="{282CBF18-5CA7-4BB0-1D27-28470F071232}"/>
              </a:ext>
            </a:extLst>
          </p:cNvPr>
          <p:cNvSpPr txBox="1"/>
          <p:nvPr/>
        </p:nvSpPr>
        <p:spPr bwMode="auto">
          <a:xfrm>
            <a:off x="271700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171" name="TextBox 170">
            <a:extLst>
              <a:ext uri="{FF2B5EF4-FFF2-40B4-BE49-F238E27FC236}">
                <a16:creationId xmlns:a16="http://schemas.microsoft.com/office/drawing/2014/main" id="{5B1A4B2E-D7AE-D7E1-EC56-B92D09754CA1}"/>
              </a:ext>
            </a:extLst>
          </p:cNvPr>
          <p:cNvSpPr txBox="1"/>
          <p:nvPr/>
        </p:nvSpPr>
        <p:spPr bwMode="auto">
          <a:xfrm>
            <a:off x="2922479"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172" name="TextBox 171">
            <a:extLst>
              <a:ext uri="{FF2B5EF4-FFF2-40B4-BE49-F238E27FC236}">
                <a16:creationId xmlns:a16="http://schemas.microsoft.com/office/drawing/2014/main" id="{36D71CC8-93F0-B68C-40A2-052F70C7E697}"/>
              </a:ext>
            </a:extLst>
          </p:cNvPr>
          <p:cNvSpPr txBox="1"/>
          <p:nvPr/>
        </p:nvSpPr>
        <p:spPr bwMode="auto">
          <a:xfrm>
            <a:off x="3116380"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173" name="TextBox 172">
            <a:extLst>
              <a:ext uri="{FF2B5EF4-FFF2-40B4-BE49-F238E27FC236}">
                <a16:creationId xmlns:a16="http://schemas.microsoft.com/office/drawing/2014/main" id="{AAF4276B-C0F7-B414-0965-C4599A20EF02}"/>
              </a:ext>
            </a:extLst>
          </p:cNvPr>
          <p:cNvSpPr txBox="1"/>
          <p:nvPr/>
        </p:nvSpPr>
        <p:spPr bwMode="auto">
          <a:xfrm>
            <a:off x="3313175"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a:t>
            </a:r>
          </a:p>
        </p:txBody>
      </p:sp>
      <p:sp>
        <p:nvSpPr>
          <p:cNvPr id="174" name="TextBox 173">
            <a:extLst>
              <a:ext uri="{FF2B5EF4-FFF2-40B4-BE49-F238E27FC236}">
                <a16:creationId xmlns:a16="http://schemas.microsoft.com/office/drawing/2014/main" id="{45250583-CBA7-46C6-D8D9-7E2DEA8C50CB}"/>
              </a:ext>
            </a:extLst>
          </p:cNvPr>
          <p:cNvSpPr txBox="1"/>
          <p:nvPr/>
        </p:nvSpPr>
        <p:spPr bwMode="auto">
          <a:xfrm>
            <a:off x="3498620"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175" name="TextBox 174">
            <a:extLst>
              <a:ext uri="{FF2B5EF4-FFF2-40B4-BE49-F238E27FC236}">
                <a16:creationId xmlns:a16="http://schemas.microsoft.com/office/drawing/2014/main" id="{15C6C463-AAAC-53CE-3308-580CA37C075F}"/>
              </a:ext>
            </a:extLst>
          </p:cNvPr>
          <p:cNvSpPr txBox="1"/>
          <p:nvPr/>
        </p:nvSpPr>
        <p:spPr bwMode="auto">
          <a:xfrm>
            <a:off x="3709659"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176" name="TextBox 175">
            <a:extLst>
              <a:ext uri="{FF2B5EF4-FFF2-40B4-BE49-F238E27FC236}">
                <a16:creationId xmlns:a16="http://schemas.microsoft.com/office/drawing/2014/main" id="{E47A2601-9AE6-8744-77F3-6A882B67507C}"/>
              </a:ext>
            </a:extLst>
          </p:cNvPr>
          <p:cNvSpPr txBox="1"/>
          <p:nvPr/>
        </p:nvSpPr>
        <p:spPr bwMode="auto">
          <a:xfrm>
            <a:off x="3915136"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177" name="TextBox 176">
            <a:extLst>
              <a:ext uri="{FF2B5EF4-FFF2-40B4-BE49-F238E27FC236}">
                <a16:creationId xmlns:a16="http://schemas.microsoft.com/office/drawing/2014/main" id="{66C1BEF1-E084-A80F-550B-9AF06F2C6A56}"/>
              </a:ext>
            </a:extLst>
          </p:cNvPr>
          <p:cNvSpPr txBox="1"/>
          <p:nvPr/>
        </p:nvSpPr>
        <p:spPr bwMode="auto">
          <a:xfrm>
            <a:off x="4109037"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17</a:t>
            </a:r>
          </a:p>
        </p:txBody>
      </p:sp>
      <p:sp>
        <p:nvSpPr>
          <p:cNvPr id="178" name="TextBox 177">
            <a:extLst>
              <a:ext uri="{FF2B5EF4-FFF2-40B4-BE49-F238E27FC236}">
                <a16:creationId xmlns:a16="http://schemas.microsoft.com/office/drawing/2014/main" id="{A1BD56A1-5C8F-B738-3537-AEC2CCFFE22E}"/>
              </a:ext>
            </a:extLst>
          </p:cNvPr>
          <p:cNvSpPr txBox="1"/>
          <p:nvPr/>
        </p:nvSpPr>
        <p:spPr bwMode="auto">
          <a:xfrm>
            <a:off x="430583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179" name="TextBox 178">
            <a:extLst>
              <a:ext uri="{FF2B5EF4-FFF2-40B4-BE49-F238E27FC236}">
                <a16:creationId xmlns:a16="http://schemas.microsoft.com/office/drawing/2014/main" id="{22DBD4FC-B459-87D0-3BAB-F318F891112A}"/>
              </a:ext>
            </a:extLst>
          </p:cNvPr>
          <p:cNvSpPr txBox="1"/>
          <p:nvPr/>
        </p:nvSpPr>
        <p:spPr bwMode="auto">
          <a:xfrm>
            <a:off x="4507174"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19</a:t>
            </a:r>
          </a:p>
        </p:txBody>
      </p:sp>
      <p:sp>
        <p:nvSpPr>
          <p:cNvPr id="180" name="TextBox 179">
            <a:extLst>
              <a:ext uri="{FF2B5EF4-FFF2-40B4-BE49-F238E27FC236}">
                <a16:creationId xmlns:a16="http://schemas.microsoft.com/office/drawing/2014/main" id="{9924569F-E039-9B2B-B7A7-01140537DEC8}"/>
              </a:ext>
            </a:extLst>
          </p:cNvPr>
          <p:cNvSpPr txBox="1"/>
          <p:nvPr/>
        </p:nvSpPr>
        <p:spPr bwMode="auto">
          <a:xfrm>
            <a:off x="4702317"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81" name="TextBox 180">
            <a:extLst>
              <a:ext uri="{FF2B5EF4-FFF2-40B4-BE49-F238E27FC236}">
                <a16:creationId xmlns:a16="http://schemas.microsoft.com/office/drawing/2014/main" id="{B228DEE5-518E-A4C5-2B76-E0617684209F}"/>
              </a:ext>
            </a:extLst>
          </p:cNvPr>
          <p:cNvSpPr txBox="1"/>
          <p:nvPr/>
        </p:nvSpPr>
        <p:spPr bwMode="auto">
          <a:xfrm>
            <a:off x="4907794"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182" name="TextBox 181">
            <a:extLst>
              <a:ext uri="{FF2B5EF4-FFF2-40B4-BE49-F238E27FC236}">
                <a16:creationId xmlns:a16="http://schemas.microsoft.com/office/drawing/2014/main" id="{0B0C96A7-3CA7-94EF-2C26-543D67C46D61}"/>
              </a:ext>
            </a:extLst>
          </p:cNvPr>
          <p:cNvSpPr txBox="1"/>
          <p:nvPr/>
        </p:nvSpPr>
        <p:spPr bwMode="auto">
          <a:xfrm>
            <a:off x="5101695"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22</a:t>
            </a:r>
          </a:p>
        </p:txBody>
      </p:sp>
      <p:sp>
        <p:nvSpPr>
          <p:cNvPr id="183" name="TextBox 182">
            <a:extLst>
              <a:ext uri="{FF2B5EF4-FFF2-40B4-BE49-F238E27FC236}">
                <a16:creationId xmlns:a16="http://schemas.microsoft.com/office/drawing/2014/main" id="{E69907B4-1F98-88E0-11B0-A389266248F7}"/>
              </a:ext>
            </a:extLst>
          </p:cNvPr>
          <p:cNvSpPr txBox="1"/>
          <p:nvPr/>
        </p:nvSpPr>
        <p:spPr bwMode="auto">
          <a:xfrm>
            <a:off x="549983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184" name="TextBox 183">
            <a:extLst>
              <a:ext uri="{FF2B5EF4-FFF2-40B4-BE49-F238E27FC236}">
                <a16:creationId xmlns:a16="http://schemas.microsoft.com/office/drawing/2014/main" id="{642DAC1D-72E8-AEE0-97F7-BF7DEEE17F85}"/>
              </a:ext>
            </a:extLst>
          </p:cNvPr>
          <p:cNvSpPr txBox="1"/>
          <p:nvPr/>
        </p:nvSpPr>
        <p:spPr bwMode="auto">
          <a:xfrm>
            <a:off x="530593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23</a:t>
            </a:r>
          </a:p>
        </p:txBody>
      </p:sp>
      <p:sp>
        <p:nvSpPr>
          <p:cNvPr id="185" name="TextBox 184">
            <a:extLst>
              <a:ext uri="{FF2B5EF4-FFF2-40B4-BE49-F238E27FC236}">
                <a16:creationId xmlns:a16="http://schemas.microsoft.com/office/drawing/2014/main" id="{3A419023-A071-497A-29C6-A095AEEFF37E}"/>
              </a:ext>
            </a:extLst>
          </p:cNvPr>
          <p:cNvSpPr txBox="1"/>
          <p:nvPr/>
        </p:nvSpPr>
        <p:spPr bwMode="auto">
          <a:xfrm>
            <a:off x="571399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186" name="TextBox 185">
            <a:extLst>
              <a:ext uri="{FF2B5EF4-FFF2-40B4-BE49-F238E27FC236}">
                <a16:creationId xmlns:a16="http://schemas.microsoft.com/office/drawing/2014/main" id="{EF12661E-F5B1-1D4B-B459-7014F52B4AEE}"/>
              </a:ext>
            </a:extLst>
          </p:cNvPr>
          <p:cNvSpPr txBox="1"/>
          <p:nvPr/>
        </p:nvSpPr>
        <p:spPr bwMode="auto">
          <a:xfrm>
            <a:off x="5907892" y="4727442"/>
            <a:ext cx="2203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26</a:t>
            </a:r>
          </a:p>
        </p:txBody>
      </p:sp>
      <p:grpSp>
        <p:nvGrpSpPr>
          <p:cNvPr id="187" name="Group 186">
            <a:extLst>
              <a:ext uri="{FF2B5EF4-FFF2-40B4-BE49-F238E27FC236}">
                <a16:creationId xmlns:a16="http://schemas.microsoft.com/office/drawing/2014/main" id="{03E5DAE5-BC17-17A0-0661-B7D50647BED3}"/>
              </a:ext>
            </a:extLst>
          </p:cNvPr>
          <p:cNvGrpSpPr/>
          <p:nvPr/>
        </p:nvGrpSpPr>
        <p:grpSpPr>
          <a:xfrm>
            <a:off x="805196" y="2895193"/>
            <a:ext cx="4984319" cy="1770676"/>
            <a:chOff x="2871788" y="1992313"/>
            <a:chExt cx="7491412" cy="2662237"/>
          </a:xfrm>
        </p:grpSpPr>
        <p:sp>
          <p:nvSpPr>
            <p:cNvPr id="188" name="Freeform 5">
              <a:extLst>
                <a:ext uri="{FF2B5EF4-FFF2-40B4-BE49-F238E27FC236}">
                  <a16:creationId xmlns:a16="http://schemas.microsoft.com/office/drawing/2014/main" id="{9996F180-4E93-5805-712F-AB14A6C53A6F}"/>
                </a:ext>
              </a:extLst>
            </p:cNvPr>
            <p:cNvSpPr>
              <a:spLocks/>
            </p:cNvSpPr>
            <p:nvPr/>
          </p:nvSpPr>
          <p:spPr bwMode="auto">
            <a:xfrm>
              <a:off x="2919413" y="2039938"/>
              <a:ext cx="7443787" cy="2614612"/>
            </a:xfrm>
            <a:custGeom>
              <a:avLst/>
              <a:gdLst>
                <a:gd name="T0" fmla="*/ 89 w 4689"/>
                <a:gd name="T1" fmla="*/ 10 h 1647"/>
                <a:gd name="T2" fmla="*/ 139 w 4689"/>
                <a:gd name="T3" fmla="*/ 18 h 1647"/>
                <a:gd name="T4" fmla="*/ 185 w 4689"/>
                <a:gd name="T5" fmla="*/ 43 h 1647"/>
                <a:gd name="T6" fmla="*/ 211 w 4689"/>
                <a:gd name="T7" fmla="*/ 85 h 1647"/>
                <a:gd name="T8" fmla="*/ 239 w 4689"/>
                <a:gd name="T9" fmla="*/ 103 h 1647"/>
                <a:gd name="T10" fmla="*/ 260 w 4689"/>
                <a:gd name="T11" fmla="*/ 139 h 1647"/>
                <a:gd name="T12" fmla="*/ 306 w 4689"/>
                <a:gd name="T13" fmla="*/ 162 h 1647"/>
                <a:gd name="T14" fmla="*/ 318 w 4689"/>
                <a:gd name="T15" fmla="*/ 270 h 1647"/>
                <a:gd name="T16" fmla="*/ 330 w 4689"/>
                <a:gd name="T17" fmla="*/ 361 h 1647"/>
                <a:gd name="T18" fmla="*/ 340 w 4689"/>
                <a:gd name="T19" fmla="*/ 490 h 1647"/>
                <a:gd name="T20" fmla="*/ 352 w 4689"/>
                <a:gd name="T21" fmla="*/ 621 h 1647"/>
                <a:gd name="T22" fmla="*/ 364 w 4689"/>
                <a:gd name="T23" fmla="*/ 665 h 1647"/>
                <a:gd name="T24" fmla="*/ 414 w 4689"/>
                <a:gd name="T25" fmla="*/ 690 h 1647"/>
                <a:gd name="T26" fmla="*/ 457 w 4689"/>
                <a:gd name="T27" fmla="*/ 708 h 1647"/>
                <a:gd name="T28" fmla="*/ 515 w 4689"/>
                <a:gd name="T29" fmla="*/ 728 h 1647"/>
                <a:gd name="T30" fmla="*/ 547 w 4689"/>
                <a:gd name="T31" fmla="*/ 750 h 1647"/>
                <a:gd name="T32" fmla="*/ 607 w 4689"/>
                <a:gd name="T33" fmla="*/ 764 h 1647"/>
                <a:gd name="T34" fmla="*/ 654 w 4689"/>
                <a:gd name="T35" fmla="*/ 802 h 1647"/>
                <a:gd name="T36" fmla="*/ 682 w 4689"/>
                <a:gd name="T37" fmla="*/ 849 h 1647"/>
                <a:gd name="T38" fmla="*/ 690 w 4689"/>
                <a:gd name="T39" fmla="*/ 929 h 1647"/>
                <a:gd name="T40" fmla="*/ 736 w 4689"/>
                <a:gd name="T41" fmla="*/ 944 h 1647"/>
                <a:gd name="T42" fmla="*/ 782 w 4689"/>
                <a:gd name="T43" fmla="*/ 960 h 1647"/>
                <a:gd name="T44" fmla="*/ 907 w 4689"/>
                <a:gd name="T45" fmla="*/ 960 h 1647"/>
                <a:gd name="T46" fmla="*/ 941 w 4689"/>
                <a:gd name="T47" fmla="*/ 986 h 1647"/>
                <a:gd name="T48" fmla="*/ 1008 w 4689"/>
                <a:gd name="T49" fmla="*/ 1000 h 1647"/>
                <a:gd name="T50" fmla="*/ 1024 w 4689"/>
                <a:gd name="T51" fmla="*/ 1034 h 1647"/>
                <a:gd name="T52" fmla="*/ 1050 w 4689"/>
                <a:gd name="T53" fmla="*/ 1079 h 1647"/>
                <a:gd name="T54" fmla="*/ 1068 w 4689"/>
                <a:gd name="T55" fmla="*/ 1111 h 1647"/>
                <a:gd name="T56" fmla="*/ 1126 w 4689"/>
                <a:gd name="T57" fmla="*/ 1123 h 1647"/>
                <a:gd name="T58" fmla="*/ 1255 w 4689"/>
                <a:gd name="T59" fmla="*/ 1149 h 1647"/>
                <a:gd name="T60" fmla="*/ 1351 w 4689"/>
                <a:gd name="T61" fmla="*/ 1161 h 1647"/>
                <a:gd name="T62" fmla="*/ 1386 w 4689"/>
                <a:gd name="T63" fmla="*/ 1208 h 1647"/>
                <a:gd name="T64" fmla="*/ 1424 w 4689"/>
                <a:gd name="T65" fmla="*/ 1228 h 1647"/>
                <a:gd name="T66" fmla="*/ 1484 w 4689"/>
                <a:gd name="T67" fmla="*/ 1250 h 1647"/>
                <a:gd name="T68" fmla="*/ 1711 w 4689"/>
                <a:gd name="T69" fmla="*/ 1264 h 1647"/>
                <a:gd name="T70" fmla="*/ 1776 w 4689"/>
                <a:gd name="T71" fmla="*/ 1286 h 1647"/>
                <a:gd name="T72" fmla="*/ 1999 w 4689"/>
                <a:gd name="T73" fmla="*/ 1320 h 1647"/>
                <a:gd name="T74" fmla="*/ 2140 w 4689"/>
                <a:gd name="T75" fmla="*/ 1335 h 1647"/>
                <a:gd name="T76" fmla="*/ 2202 w 4689"/>
                <a:gd name="T77" fmla="*/ 1357 h 1647"/>
                <a:gd name="T78" fmla="*/ 2548 w 4689"/>
                <a:gd name="T79" fmla="*/ 1389 h 1647"/>
                <a:gd name="T80" fmla="*/ 2586 w 4689"/>
                <a:gd name="T81" fmla="*/ 1409 h 1647"/>
                <a:gd name="T82" fmla="*/ 2777 w 4689"/>
                <a:gd name="T83" fmla="*/ 1421 h 1647"/>
                <a:gd name="T84" fmla="*/ 3139 w 4689"/>
                <a:gd name="T85" fmla="*/ 1486 h 1647"/>
                <a:gd name="T86" fmla="*/ 3658 w 4689"/>
                <a:gd name="T87" fmla="*/ 1504 h 1647"/>
                <a:gd name="T88" fmla="*/ 4689 w 4689"/>
                <a:gd name="T89" fmla="*/ 164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89" h="1647">
                  <a:moveTo>
                    <a:pt x="0" y="0"/>
                  </a:moveTo>
                  <a:lnTo>
                    <a:pt x="89" y="0"/>
                  </a:lnTo>
                  <a:lnTo>
                    <a:pt x="89" y="10"/>
                  </a:lnTo>
                  <a:lnTo>
                    <a:pt x="111" y="10"/>
                  </a:lnTo>
                  <a:lnTo>
                    <a:pt x="111" y="18"/>
                  </a:lnTo>
                  <a:lnTo>
                    <a:pt x="139" y="18"/>
                  </a:lnTo>
                  <a:lnTo>
                    <a:pt x="159" y="18"/>
                  </a:lnTo>
                  <a:lnTo>
                    <a:pt x="159" y="43"/>
                  </a:lnTo>
                  <a:lnTo>
                    <a:pt x="185" y="43"/>
                  </a:lnTo>
                  <a:lnTo>
                    <a:pt x="185" y="61"/>
                  </a:lnTo>
                  <a:lnTo>
                    <a:pt x="211" y="61"/>
                  </a:lnTo>
                  <a:lnTo>
                    <a:pt x="211" y="85"/>
                  </a:lnTo>
                  <a:lnTo>
                    <a:pt x="227" y="85"/>
                  </a:lnTo>
                  <a:lnTo>
                    <a:pt x="227" y="103"/>
                  </a:lnTo>
                  <a:lnTo>
                    <a:pt x="239" y="103"/>
                  </a:lnTo>
                  <a:lnTo>
                    <a:pt x="239" y="121"/>
                  </a:lnTo>
                  <a:lnTo>
                    <a:pt x="260" y="121"/>
                  </a:lnTo>
                  <a:lnTo>
                    <a:pt x="260" y="139"/>
                  </a:lnTo>
                  <a:lnTo>
                    <a:pt x="292" y="139"/>
                  </a:lnTo>
                  <a:lnTo>
                    <a:pt x="292" y="162"/>
                  </a:lnTo>
                  <a:lnTo>
                    <a:pt x="306" y="162"/>
                  </a:lnTo>
                  <a:lnTo>
                    <a:pt x="306" y="210"/>
                  </a:lnTo>
                  <a:lnTo>
                    <a:pt x="318" y="210"/>
                  </a:lnTo>
                  <a:lnTo>
                    <a:pt x="318" y="270"/>
                  </a:lnTo>
                  <a:lnTo>
                    <a:pt x="318" y="303"/>
                  </a:lnTo>
                  <a:lnTo>
                    <a:pt x="318" y="361"/>
                  </a:lnTo>
                  <a:lnTo>
                    <a:pt x="330" y="361"/>
                  </a:lnTo>
                  <a:lnTo>
                    <a:pt x="330" y="464"/>
                  </a:lnTo>
                  <a:lnTo>
                    <a:pt x="340" y="454"/>
                  </a:lnTo>
                  <a:lnTo>
                    <a:pt x="340" y="490"/>
                  </a:lnTo>
                  <a:lnTo>
                    <a:pt x="352" y="490"/>
                  </a:lnTo>
                  <a:lnTo>
                    <a:pt x="352" y="589"/>
                  </a:lnTo>
                  <a:lnTo>
                    <a:pt x="352" y="621"/>
                  </a:lnTo>
                  <a:lnTo>
                    <a:pt x="364" y="621"/>
                  </a:lnTo>
                  <a:lnTo>
                    <a:pt x="364" y="639"/>
                  </a:lnTo>
                  <a:lnTo>
                    <a:pt x="364" y="665"/>
                  </a:lnTo>
                  <a:lnTo>
                    <a:pt x="382" y="665"/>
                  </a:lnTo>
                  <a:lnTo>
                    <a:pt x="382" y="690"/>
                  </a:lnTo>
                  <a:lnTo>
                    <a:pt x="414" y="690"/>
                  </a:lnTo>
                  <a:lnTo>
                    <a:pt x="414" y="698"/>
                  </a:lnTo>
                  <a:lnTo>
                    <a:pt x="457" y="698"/>
                  </a:lnTo>
                  <a:lnTo>
                    <a:pt x="457" y="708"/>
                  </a:lnTo>
                  <a:lnTo>
                    <a:pt x="485" y="708"/>
                  </a:lnTo>
                  <a:lnTo>
                    <a:pt x="485" y="728"/>
                  </a:lnTo>
                  <a:lnTo>
                    <a:pt x="515" y="728"/>
                  </a:lnTo>
                  <a:lnTo>
                    <a:pt x="515" y="742"/>
                  </a:lnTo>
                  <a:lnTo>
                    <a:pt x="547" y="742"/>
                  </a:lnTo>
                  <a:lnTo>
                    <a:pt x="547" y="750"/>
                  </a:lnTo>
                  <a:lnTo>
                    <a:pt x="557" y="750"/>
                  </a:lnTo>
                  <a:lnTo>
                    <a:pt x="557" y="764"/>
                  </a:lnTo>
                  <a:lnTo>
                    <a:pt x="607" y="764"/>
                  </a:lnTo>
                  <a:lnTo>
                    <a:pt x="607" y="772"/>
                  </a:lnTo>
                  <a:lnTo>
                    <a:pt x="654" y="772"/>
                  </a:lnTo>
                  <a:lnTo>
                    <a:pt x="654" y="802"/>
                  </a:lnTo>
                  <a:lnTo>
                    <a:pt x="666" y="802"/>
                  </a:lnTo>
                  <a:lnTo>
                    <a:pt x="666" y="849"/>
                  </a:lnTo>
                  <a:lnTo>
                    <a:pt x="682" y="849"/>
                  </a:lnTo>
                  <a:lnTo>
                    <a:pt x="682" y="879"/>
                  </a:lnTo>
                  <a:lnTo>
                    <a:pt x="690" y="879"/>
                  </a:lnTo>
                  <a:lnTo>
                    <a:pt x="690" y="929"/>
                  </a:lnTo>
                  <a:lnTo>
                    <a:pt x="710" y="929"/>
                  </a:lnTo>
                  <a:lnTo>
                    <a:pt x="710" y="944"/>
                  </a:lnTo>
                  <a:lnTo>
                    <a:pt x="736" y="944"/>
                  </a:lnTo>
                  <a:lnTo>
                    <a:pt x="736" y="952"/>
                  </a:lnTo>
                  <a:lnTo>
                    <a:pt x="782" y="952"/>
                  </a:lnTo>
                  <a:lnTo>
                    <a:pt x="782" y="960"/>
                  </a:lnTo>
                  <a:lnTo>
                    <a:pt x="819" y="960"/>
                  </a:lnTo>
                  <a:lnTo>
                    <a:pt x="859" y="960"/>
                  </a:lnTo>
                  <a:lnTo>
                    <a:pt x="907" y="960"/>
                  </a:lnTo>
                  <a:lnTo>
                    <a:pt x="907" y="972"/>
                  </a:lnTo>
                  <a:lnTo>
                    <a:pt x="941" y="972"/>
                  </a:lnTo>
                  <a:lnTo>
                    <a:pt x="941" y="986"/>
                  </a:lnTo>
                  <a:lnTo>
                    <a:pt x="995" y="986"/>
                  </a:lnTo>
                  <a:lnTo>
                    <a:pt x="995" y="1000"/>
                  </a:lnTo>
                  <a:lnTo>
                    <a:pt x="1008" y="1000"/>
                  </a:lnTo>
                  <a:lnTo>
                    <a:pt x="1008" y="1014"/>
                  </a:lnTo>
                  <a:lnTo>
                    <a:pt x="1024" y="1014"/>
                  </a:lnTo>
                  <a:lnTo>
                    <a:pt x="1024" y="1034"/>
                  </a:lnTo>
                  <a:lnTo>
                    <a:pt x="1036" y="1034"/>
                  </a:lnTo>
                  <a:lnTo>
                    <a:pt x="1036" y="1079"/>
                  </a:lnTo>
                  <a:lnTo>
                    <a:pt x="1050" y="1079"/>
                  </a:lnTo>
                  <a:lnTo>
                    <a:pt x="1050" y="1097"/>
                  </a:lnTo>
                  <a:lnTo>
                    <a:pt x="1068" y="1097"/>
                  </a:lnTo>
                  <a:lnTo>
                    <a:pt x="1068" y="1111"/>
                  </a:lnTo>
                  <a:lnTo>
                    <a:pt x="1082" y="1111"/>
                  </a:lnTo>
                  <a:lnTo>
                    <a:pt x="1082" y="1123"/>
                  </a:lnTo>
                  <a:lnTo>
                    <a:pt x="1126" y="1123"/>
                  </a:lnTo>
                  <a:lnTo>
                    <a:pt x="1126" y="1135"/>
                  </a:lnTo>
                  <a:lnTo>
                    <a:pt x="1255" y="1135"/>
                  </a:lnTo>
                  <a:lnTo>
                    <a:pt x="1255" y="1149"/>
                  </a:lnTo>
                  <a:lnTo>
                    <a:pt x="1313" y="1149"/>
                  </a:lnTo>
                  <a:lnTo>
                    <a:pt x="1313" y="1161"/>
                  </a:lnTo>
                  <a:lnTo>
                    <a:pt x="1351" y="1161"/>
                  </a:lnTo>
                  <a:lnTo>
                    <a:pt x="1351" y="1183"/>
                  </a:lnTo>
                  <a:lnTo>
                    <a:pt x="1386" y="1183"/>
                  </a:lnTo>
                  <a:lnTo>
                    <a:pt x="1386" y="1208"/>
                  </a:lnTo>
                  <a:lnTo>
                    <a:pt x="1400" y="1208"/>
                  </a:lnTo>
                  <a:lnTo>
                    <a:pt x="1400" y="1228"/>
                  </a:lnTo>
                  <a:lnTo>
                    <a:pt x="1424" y="1228"/>
                  </a:lnTo>
                  <a:lnTo>
                    <a:pt x="1424" y="1242"/>
                  </a:lnTo>
                  <a:lnTo>
                    <a:pt x="1484" y="1242"/>
                  </a:lnTo>
                  <a:lnTo>
                    <a:pt x="1484" y="1250"/>
                  </a:lnTo>
                  <a:lnTo>
                    <a:pt x="1697" y="1250"/>
                  </a:lnTo>
                  <a:lnTo>
                    <a:pt x="1697" y="1264"/>
                  </a:lnTo>
                  <a:lnTo>
                    <a:pt x="1711" y="1264"/>
                  </a:lnTo>
                  <a:lnTo>
                    <a:pt x="1711" y="1286"/>
                  </a:lnTo>
                  <a:lnTo>
                    <a:pt x="1725" y="1286"/>
                  </a:lnTo>
                  <a:lnTo>
                    <a:pt x="1776" y="1286"/>
                  </a:lnTo>
                  <a:lnTo>
                    <a:pt x="1776" y="1310"/>
                  </a:lnTo>
                  <a:lnTo>
                    <a:pt x="1999" y="1310"/>
                  </a:lnTo>
                  <a:lnTo>
                    <a:pt x="1999" y="1320"/>
                  </a:lnTo>
                  <a:lnTo>
                    <a:pt x="2049" y="1320"/>
                  </a:lnTo>
                  <a:lnTo>
                    <a:pt x="2049" y="1335"/>
                  </a:lnTo>
                  <a:lnTo>
                    <a:pt x="2140" y="1335"/>
                  </a:lnTo>
                  <a:lnTo>
                    <a:pt x="2140" y="1343"/>
                  </a:lnTo>
                  <a:lnTo>
                    <a:pt x="2202" y="1343"/>
                  </a:lnTo>
                  <a:lnTo>
                    <a:pt x="2202" y="1357"/>
                  </a:lnTo>
                  <a:lnTo>
                    <a:pt x="2403" y="1357"/>
                  </a:lnTo>
                  <a:lnTo>
                    <a:pt x="2403" y="1389"/>
                  </a:lnTo>
                  <a:lnTo>
                    <a:pt x="2548" y="1389"/>
                  </a:lnTo>
                  <a:lnTo>
                    <a:pt x="2548" y="1399"/>
                  </a:lnTo>
                  <a:lnTo>
                    <a:pt x="2586" y="1399"/>
                  </a:lnTo>
                  <a:lnTo>
                    <a:pt x="2586" y="1409"/>
                  </a:lnTo>
                  <a:lnTo>
                    <a:pt x="2648" y="1409"/>
                  </a:lnTo>
                  <a:lnTo>
                    <a:pt x="2648" y="1421"/>
                  </a:lnTo>
                  <a:lnTo>
                    <a:pt x="2777" y="1421"/>
                  </a:lnTo>
                  <a:lnTo>
                    <a:pt x="2777" y="1462"/>
                  </a:lnTo>
                  <a:lnTo>
                    <a:pt x="3139" y="1462"/>
                  </a:lnTo>
                  <a:lnTo>
                    <a:pt x="3139" y="1486"/>
                  </a:lnTo>
                  <a:lnTo>
                    <a:pt x="3201" y="1486"/>
                  </a:lnTo>
                  <a:lnTo>
                    <a:pt x="3201" y="1504"/>
                  </a:lnTo>
                  <a:lnTo>
                    <a:pt x="3658" y="1504"/>
                  </a:lnTo>
                  <a:lnTo>
                    <a:pt x="3658" y="1528"/>
                  </a:lnTo>
                  <a:lnTo>
                    <a:pt x="4689" y="1528"/>
                  </a:lnTo>
                  <a:lnTo>
                    <a:pt x="4689" y="1647"/>
                  </a:lnTo>
                </a:path>
              </a:pathLst>
            </a:custGeom>
            <a:noFill/>
            <a:ln w="285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9" name="Line 6">
              <a:extLst>
                <a:ext uri="{FF2B5EF4-FFF2-40B4-BE49-F238E27FC236}">
                  <a16:creationId xmlns:a16="http://schemas.microsoft.com/office/drawing/2014/main" id="{0F16D0F3-34D1-2292-4D42-13F50217E13A}"/>
                </a:ext>
              </a:extLst>
            </p:cNvPr>
            <p:cNvSpPr>
              <a:spLocks noChangeShapeType="1"/>
            </p:cNvSpPr>
            <p:nvPr/>
          </p:nvSpPr>
          <p:spPr bwMode="auto">
            <a:xfrm>
              <a:off x="2919413" y="1992313"/>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0" name="Line 7">
              <a:extLst>
                <a:ext uri="{FF2B5EF4-FFF2-40B4-BE49-F238E27FC236}">
                  <a16:creationId xmlns:a16="http://schemas.microsoft.com/office/drawing/2014/main" id="{56B9C682-472A-AC46-8B9F-0F1EFE4FC201}"/>
                </a:ext>
              </a:extLst>
            </p:cNvPr>
            <p:cNvSpPr>
              <a:spLocks noChangeShapeType="1"/>
            </p:cNvSpPr>
            <p:nvPr/>
          </p:nvSpPr>
          <p:spPr bwMode="auto">
            <a:xfrm>
              <a:off x="2871788" y="2039938"/>
              <a:ext cx="92075"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1" name="Line 8">
              <a:extLst>
                <a:ext uri="{FF2B5EF4-FFF2-40B4-BE49-F238E27FC236}">
                  <a16:creationId xmlns:a16="http://schemas.microsoft.com/office/drawing/2014/main" id="{F993A43C-F742-782B-6909-9EAC452BA551}"/>
                </a:ext>
              </a:extLst>
            </p:cNvPr>
            <p:cNvSpPr>
              <a:spLocks noChangeShapeType="1"/>
            </p:cNvSpPr>
            <p:nvPr/>
          </p:nvSpPr>
          <p:spPr bwMode="auto">
            <a:xfrm>
              <a:off x="3478213" y="29686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2" name="Line 9">
              <a:extLst>
                <a:ext uri="{FF2B5EF4-FFF2-40B4-BE49-F238E27FC236}">
                  <a16:creationId xmlns:a16="http://schemas.microsoft.com/office/drawing/2014/main" id="{33DD477A-4EF8-A6AF-F0B5-454D80407BF5}"/>
                </a:ext>
              </a:extLst>
            </p:cNvPr>
            <p:cNvSpPr>
              <a:spLocks noChangeShapeType="1"/>
            </p:cNvSpPr>
            <p:nvPr/>
          </p:nvSpPr>
          <p:spPr bwMode="auto">
            <a:xfrm>
              <a:off x="3430588" y="30162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3" name="Line 10">
              <a:extLst>
                <a:ext uri="{FF2B5EF4-FFF2-40B4-BE49-F238E27FC236}">
                  <a16:creationId xmlns:a16="http://schemas.microsoft.com/office/drawing/2014/main" id="{23653936-1C06-08D8-75A4-41F766A760D9}"/>
                </a:ext>
              </a:extLst>
            </p:cNvPr>
            <p:cNvSpPr>
              <a:spLocks noChangeShapeType="1"/>
            </p:cNvSpPr>
            <p:nvPr/>
          </p:nvSpPr>
          <p:spPr bwMode="auto">
            <a:xfrm>
              <a:off x="3525838" y="3086100"/>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4" name="Line 11">
              <a:extLst>
                <a:ext uri="{FF2B5EF4-FFF2-40B4-BE49-F238E27FC236}">
                  <a16:creationId xmlns:a16="http://schemas.microsoft.com/office/drawing/2014/main" id="{76BCA672-081C-BDD4-31CA-9C51656D8B6D}"/>
                </a:ext>
              </a:extLst>
            </p:cNvPr>
            <p:cNvSpPr>
              <a:spLocks noChangeShapeType="1"/>
            </p:cNvSpPr>
            <p:nvPr/>
          </p:nvSpPr>
          <p:spPr bwMode="auto">
            <a:xfrm>
              <a:off x="3478213" y="3135313"/>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5" name="Line 12">
              <a:extLst>
                <a:ext uri="{FF2B5EF4-FFF2-40B4-BE49-F238E27FC236}">
                  <a16:creationId xmlns:a16="http://schemas.microsoft.com/office/drawing/2014/main" id="{94FF787F-F769-67E3-7003-A2AAA5A775EB}"/>
                </a:ext>
              </a:extLst>
            </p:cNvPr>
            <p:cNvSpPr>
              <a:spLocks noChangeShapeType="1"/>
            </p:cNvSpPr>
            <p:nvPr/>
          </p:nvSpPr>
          <p:spPr bwMode="auto">
            <a:xfrm>
              <a:off x="3957638" y="3265488"/>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6" name="Line 13">
              <a:extLst>
                <a:ext uri="{FF2B5EF4-FFF2-40B4-BE49-F238E27FC236}">
                  <a16:creationId xmlns:a16="http://schemas.microsoft.com/office/drawing/2014/main" id="{3EABBEDA-22AB-3D51-0B0B-0F45787FF0AE}"/>
                </a:ext>
              </a:extLst>
            </p:cNvPr>
            <p:cNvSpPr>
              <a:spLocks noChangeShapeType="1"/>
            </p:cNvSpPr>
            <p:nvPr/>
          </p:nvSpPr>
          <p:spPr bwMode="auto">
            <a:xfrm>
              <a:off x="3910013" y="3313113"/>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7" name="Line 14">
              <a:extLst>
                <a:ext uri="{FF2B5EF4-FFF2-40B4-BE49-F238E27FC236}">
                  <a16:creationId xmlns:a16="http://schemas.microsoft.com/office/drawing/2014/main" id="{29BFFEBA-3F60-8984-8014-F904D0F82563}"/>
                </a:ext>
              </a:extLst>
            </p:cNvPr>
            <p:cNvSpPr>
              <a:spLocks noChangeShapeType="1"/>
            </p:cNvSpPr>
            <p:nvPr/>
          </p:nvSpPr>
          <p:spPr bwMode="auto">
            <a:xfrm>
              <a:off x="3976688" y="3297238"/>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8" name="Line 15">
              <a:extLst>
                <a:ext uri="{FF2B5EF4-FFF2-40B4-BE49-F238E27FC236}">
                  <a16:creationId xmlns:a16="http://schemas.microsoft.com/office/drawing/2014/main" id="{426A81B0-C49D-2242-D903-8090CCEE539E}"/>
                </a:ext>
              </a:extLst>
            </p:cNvPr>
            <p:cNvSpPr>
              <a:spLocks noChangeShapeType="1"/>
            </p:cNvSpPr>
            <p:nvPr/>
          </p:nvSpPr>
          <p:spPr bwMode="auto">
            <a:xfrm>
              <a:off x="3929063" y="33464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9" name="Line 16">
              <a:extLst>
                <a:ext uri="{FF2B5EF4-FFF2-40B4-BE49-F238E27FC236}">
                  <a16:creationId xmlns:a16="http://schemas.microsoft.com/office/drawing/2014/main" id="{0EF517A9-8CD5-2F8A-8506-E4D063149172}"/>
                </a:ext>
              </a:extLst>
            </p:cNvPr>
            <p:cNvSpPr>
              <a:spLocks noChangeShapeType="1"/>
            </p:cNvSpPr>
            <p:nvPr/>
          </p:nvSpPr>
          <p:spPr bwMode="auto">
            <a:xfrm>
              <a:off x="5657850" y="4037013"/>
              <a:ext cx="0" cy="92075"/>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0" name="Line 17">
              <a:extLst>
                <a:ext uri="{FF2B5EF4-FFF2-40B4-BE49-F238E27FC236}">
                  <a16:creationId xmlns:a16="http://schemas.microsoft.com/office/drawing/2014/main" id="{7C3F4EA3-3B72-3B6D-7863-1CA914635B65}"/>
                </a:ext>
              </a:extLst>
            </p:cNvPr>
            <p:cNvSpPr>
              <a:spLocks noChangeShapeType="1"/>
            </p:cNvSpPr>
            <p:nvPr/>
          </p:nvSpPr>
          <p:spPr bwMode="auto">
            <a:xfrm>
              <a:off x="5610225" y="4081463"/>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1" name="Line 18">
              <a:extLst>
                <a:ext uri="{FF2B5EF4-FFF2-40B4-BE49-F238E27FC236}">
                  <a16:creationId xmlns:a16="http://schemas.microsoft.com/office/drawing/2014/main" id="{F3FC6CA0-C908-CC63-EE67-CC558918719B}"/>
                </a:ext>
              </a:extLst>
            </p:cNvPr>
            <p:cNvSpPr>
              <a:spLocks noChangeShapeType="1"/>
            </p:cNvSpPr>
            <p:nvPr/>
          </p:nvSpPr>
          <p:spPr bwMode="auto">
            <a:xfrm>
              <a:off x="5805488" y="4071938"/>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2" name="Line 19">
              <a:extLst>
                <a:ext uri="{FF2B5EF4-FFF2-40B4-BE49-F238E27FC236}">
                  <a16:creationId xmlns:a16="http://schemas.microsoft.com/office/drawing/2014/main" id="{145AB2FB-21C2-EA19-12B9-876B85EE5383}"/>
                </a:ext>
              </a:extLst>
            </p:cNvPr>
            <p:cNvSpPr>
              <a:spLocks noChangeShapeType="1"/>
            </p:cNvSpPr>
            <p:nvPr/>
          </p:nvSpPr>
          <p:spPr bwMode="auto">
            <a:xfrm>
              <a:off x="5757863" y="4119563"/>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3" name="Line 20">
              <a:extLst>
                <a:ext uri="{FF2B5EF4-FFF2-40B4-BE49-F238E27FC236}">
                  <a16:creationId xmlns:a16="http://schemas.microsoft.com/office/drawing/2014/main" id="{8DFD3F75-86CB-8D75-009D-F3A7E3394DEC}"/>
                </a:ext>
              </a:extLst>
            </p:cNvPr>
            <p:cNvSpPr>
              <a:spLocks noChangeShapeType="1"/>
            </p:cNvSpPr>
            <p:nvPr/>
          </p:nvSpPr>
          <p:spPr bwMode="auto">
            <a:xfrm>
              <a:off x="5891213" y="4071938"/>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4" name="Line 21">
              <a:extLst>
                <a:ext uri="{FF2B5EF4-FFF2-40B4-BE49-F238E27FC236}">
                  <a16:creationId xmlns:a16="http://schemas.microsoft.com/office/drawing/2014/main" id="{18004F86-2D7B-A052-8445-9A887EA923D8}"/>
                </a:ext>
              </a:extLst>
            </p:cNvPr>
            <p:cNvSpPr>
              <a:spLocks noChangeShapeType="1"/>
            </p:cNvSpPr>
            <p:nvPr/>
          </p:nvSpPr>
          <p:spPr bwMode="auto">
            <a:xfrm>
              <a:off x="5843588" y="4119563"/>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5" name="Line 22">
              <a:extLst>
                <a:ext uri="{FF2B5EF4-FFF2-40B4-BE49-F238E27FC236}">
                  <a16:creationId xmlns:a16="http://schemas.microsoft.com/office/drawing/2014/main" id="{DE022F7C-90D1-D19E-DB40-6413722A9FAF}"/>
                </a:ext>
              </a:extLst>
            </p:cNvPr>
            <p:cNvSpPr>
              <a:spLocks noChangeShapeType="1"/>
            </p:cNvSpPr>
            <p:nvPr/>
          </p:nvSpPr>
          <p:spPr bwMode="auto">
            <a:xfrm>
              <a:off x="6149975" y="4081463"/>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6" name="Line 23">
              <a:extLst>
                <a:ext uri="{FF2B5EF4-FFF2-40B4-BE49-F238E27FC236}">
                  <a16:creationId xmlns:a16="http://schemas.microsoft.com/office/drawing/2014/main" id="{AF27800F-3084-9DD4-FCCE-47A46AFB30D9}"/>
                </a:ext>
              </a:extLst>
            </p:cNvPr>
            <p:cNvSpPr>
              <a:spLocks noChangeShapeType="1"/>
            </p:cNvSpPr>
            <p:nvPr/>
          </p:nvSpPr>
          <p:spPr bwMode="auto">
            <a:xfrm>
              <a:off x="6102350" y="412908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7" name="Line 24">
              <a:extLst>
                <a:ext uri="{FF2B5EF4-FFF2-40B4-BE49-F238E27FC236}">
                  <a16:creationId xmlns:a16="http://schemas.microsoft.com/office/drawing/2014/main" id="{E4ABAC07-9C62-31BB-B613-F5ABD329CC91}"/>
                </a:ext>
              </a:extLst>
            </p:cNvPr>
            <p:cNvSpPr>
              <a:spLocks noChangeShapeType="1"/>
            </p:cNvSpPr>
            <p:nvPr/>
          </p:nvSpPr>
          <p:spPr bwMode="auto">
            <a:xfrm>
              <a:off x="6172200" y="4081463"/>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8" name="Line 25">
              <a:extLst>
                <a:ext uri="{FF2B5EF4-FFF2-40B4-BE49-F238E27FC236}">
                  <a16:creationId xmlns:a16="http://schemas.microsoft.com/office/drawing/2014/main" id="{8B3B5EAD-7F68-134E-143B-2E9A12CB7893}"/>
                </a:ext>
              </a:extLst>
            </p:cNvPr>
            <p:cNvSpPr>
              <a:spLocks noChangeShapeType="1"/>
            </p:cNvSpPr>
            <p:nvPr/>
          </p:nvSpPr>
          <p:spPr bwMode="auto">
            <a:xfrm>
              <a:off x="6127750" y="4129088"/>
              <a:ext cx="92075"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9" name="Line 26">
              <a:extLst>
                <a:ext uri="{FF2B5EF4-FFF2-40B4-BE49-F238E27FC236}">
                  <a16:creationId xmlns:a16="http://schemas.microsoft.com/office/drawing/2014/main" id="{A5B185E0-A58F-C8D6-1080-F15843A1A224}"/>
                </a:ext>
              </a:extLst>
            </p:cNvPr>
            <p:cNvSpPr>
              <a:spLocks noChangeShapeType="1"/>
            </p:cNvSpPr>
            <p:nvPr/>
          </p:nvSpPr>
          <p:spPr bwMode="auto">
            <a:xfrm>
              <a:off x="6184900" y="4106863"/>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0" name="Line 27">
              <a:extLst>
                <a:ext uri="{FF2B5EF4-FFF2-40B4-BE49-F238E27FC236}">
                  <a16:creationId xmlns:a16="http://schemas.microsoft.com/office/drawing/2014/main" id="{C8054159-1FFE-7F0D-029A-9FFB9AA73004}"/>
                </a:ext>
              </a:extLst>
            </p:cNvPr>
            <p:cNvSpPr>
              <a:spLocks noChangeShapeType="1"/>
            </p:cNvSpPr>
            <p:nvPr/>
          </p:nvSpPr>
          <p:spPr bwMode="auto">
            <a:xfrm>
              <a:off x="6137275" y="4156075"/>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1" name="Line 28">
              <a:extLst>
                <a:ext uri="{FF2B5EF4-FFF2-40B4-BE49-F238E27FC236}">
                  <a16:creationId xmlns:a16="http://schemas.microsoft.com/office/drawing/2014/main" id="{4BEC333A-1B5E-3148-BC76-83258CE74F23}"/>
                </a:ext>
              </a:extLst>
            </p:cNvPr>
            <p:cNvSpPr>
              <a:spLocks noChangeShapeType="1"/>
            </p:cNvSpPr>
            <p:nvPr/>
          </p:nvSpPr>
          <p:spPr bwMode="auto">
            <a:xfrm>
              <a:off x="6245225" y="4106863"/>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2" name="Line 29">
              <a:extLst>
                <a:ext uri="{FF2B5EF4-FFF2-40B4-BE49-F238E27FC236}">
                  <a16:creationId xmlns:a16="http://schemas.microsoft.com/office/drawing/2014/main" id="{AB079420-743B-B904-9D24-E514496B3F87}"/>
                </a:ext>
              </a:extLst>
            </p:cNvPr>
            <p:cNvSpPr>
              <a:spLocks noChangeShapeType="1"/>
            </p:cNvSpPr>
            <p:nvPr/>
          </p:nvSpPr>
          <p:spPr bwMode="auto">
            <a:xfrm>
              <a:off x="6197600" y="4156075"/>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3" name="Line 30">
              <a:extLst>
                <a:ext uri="{FF2B5EF4-FFF2-40B4-BE49-F238E27FC236}">
                  <a16:creationId xmlns:a16="http://schemas.microsoft.com/office/drawing/2014/main" id="{7A107150-DABC-E036-07C2-54137169E891}"/>
                </a:ext>
              </a:extLst>
            </p:cNvPr>
            <p:cNvSpPr>
              <a:spLocks noChangeShapeType="1"/>
            </p:cNvSpPr>
            <p:nvPr/>
          </p:nvSpPr>
          <p:spPr bwMode="auto">
            <a:xfrm>
              <a:off x="6292850" y="4106863"/>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4" name="Line 31">
              <a:extLst>
                <a:ext uri="{FF2B5EF4-FFF2-40B4-BE49-F238E27FC236}">
                  <a16:creationId xmlns:a16="http://schemas.microsoft.com/office/drawing/2014/main" id="{6C3DF619-4EEF-1EC7-28B7-009CB995E740}"/>
                </a:ext>
              </a:extLst>
            </p:cNvPr>
            <p:cNvSpPr>
              <a:spLocks noChangeShapeType="1"/>
            </p:cNvSpPr>
            <p:nvPr/>
          </p:nvSpPr>
          <p:spPr bwMode="auto">
            <a:xfrm>
              <a:off x="6245225" y="4156075"/>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5" name="Line 32">
              <a:extLst>
                <a:ext uri="{FF2B5EF4-FFF2-40B4-BE49-F238E27FC236}">
                  <a16:creationId xmlns:a16="http://schemas.microsoft.com/office/drawing/2014/main" id="{71C6FA4C-F50D-8936-0CB5-0C795FFE3B94}"/>
                </a:ext>
              </a:extLst>
            </p:cNvPr>
            <p:cNvSpPr>
              <a:spLocks noChangeShapeType="1"/>
            </p:cNvSpPr>
            <p:nvPr/>
          </p:nvSpPr>
          <p:spPr bwMode="auto">
            <a:xfrm>
              <a:off x="6219825" y="4106863"/>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6" name="Line 33">
              <a:extLst>
                <a:ext uri="{FF2B5EF4-FFF2-40B4-BE49-F238E27FC236}">
                  <a16:creationId xmlns:a16="http://schemas.microsoft.com/office/drawing/2014/main" id="{C40AAFB3-80D4-AE0E-1AB4-EB472CA565C2}"/>
                </a:ext>
              </a:extLst>
            </p:cNvPr>
            <p:cNvSpPr>
              <a:spLocks noChangeShapeType="1"/>
            </p:cNvSpPr>
            <p:nvPr/>
          </p:nvSpPr>
          <p:spPr bwMode="auto">
            <a:xfrm>
              <a:off x="6172200" y="4156075"/>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7" name="Line 34">
              <a:extLst>
                <a:ext uri="{FF2B5EF4-FFF2-40B4-BE49-F238E27FC236}">
                  <a16:creationId xmlns:a16="http://schemas.microsoft.com/office/drawing/2014/main" id="{2F541DEA-5C1A-5CC6-B00C-081204532E18}"/>
                </a:ext>
              </a:extLst>
            </p:cNvPr>
            <p:cNvSpPr>
              <a:spLocks noChangeShapeType="1"/>
            </p:cNvSpPr>
            <p:nvPr/>
          </p:nvSpPr>
          <p:spPr bwMode="auto">
            <a:xfrm>
              <a:off x="6692900" y="41497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8" name="Line 35">
              <a:extLst>
                <a:ext uri="{FF2B5EF4-FFF2-40B4-BE49-F238E27FC236}">
                  <a16:creationId xmlns:a16="http://schemas.microsoft.com/office/drawing/2014/main" id="{8B7EE92B-93DF-5D1E-C0C3-4BA2DD78444C}"/>
                </a:ext>
              </a:extLst>
            </p:cNvPr>
            <p:cNvSpPr>
              <a:spLocks noChangeShapeType="1"/>
            </p:cNvSpPr>
            <p:nvPr/>
          </p:nvSpPr>
          <p:spPr bwMode="auto">
            <a:xfrm>
              <a:off x="6645275" y="41973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9" name="Line 36">
              <a:extLst>
                <a:ext uri="{FF2B5EF4-FFF2-40B4-BE49-F238E27FC236}">
                  <a16:creationId xmlns:a16="http://schemas.microsoft.com/office/drawing/2014/main" id="{59FAF741-2C5A-9C80-AD5C-6E8957948825}"/>
                </a:ext>
              </a:extLst>
            </p:cNvPr>
            <p:cNvSpPr>
              <a:spLocks noChangeShapeType="1"/>
            </p:cNvSpPr>
            <p:nvPr/>
          </p:nvSpPr>
          <p:spPr bwMode="auto">
            <a:xfrm>
              <a:off x="6772275" y="42005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0" name="Line 37">
              <a:extLst>
                <a:ext uri="{FF2B5EF4-FFF2-40B4-BE49-F238E27FC236}">
                  <a16:creationId xmlns:a16="http://schemas.microsoft.com/office/drawing/2014/main" id="{C976BA2D-FB0E-4DF6-5B5D-267325406B3A}"/>
                </a:ext>
              </a:extLst>
            </p:cNvPr>
            <p:cNvSpPr>
              <a:spLocks noChangeShapeType="1"/>
            </p:cNvSpPr>
            <p:nvPr/>
          </p:nvSpPr>
          <p:spPr bwMode="auto">
            <a:xfrm>
              <a:off x="6724650" y="42481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1" name="Line 38">
              <a:extLst>
                <a:ext uri="{FF2B5EF4-FFF2-40B4-BE49-F238E27FC236}">
                  <a16:creationId xmlns:a16="http://schemas.microsoft.com/office/drawing/2014/main" id="{D8B8983A-8E31-D200-F22A-C12C949A1C49}"/>
                </a:ext>
              </a:extLst>
            </p:cNvPr>
            <p:cNvSpPr>
              <a:spLocks noChangeShapeType="1"/>
            </p:cNvSpPr>
            <p:nvPr/>
          </p:nvSpPr>
          <p:spPr bwMode="auto">
            <a:xfrm>
              <a:off x="6794500" y="42005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2" name="Line 39">
              <a:extLst>
                <a:ext uri="{FF2B5EF4-FFF2-40B4-BE49-F238E27FC236}">
                  <a16:creationId xmlns:a16="http://schemas.microsoft.com/office/drawing/2014/main" id="{FC5A0A1D-015E-2EA9-C434-D2648E983C2A}"/>
                </a:ext>
              </a:extLst>
            </p:cNvPr>
            <p:cNvSpPr>
              <a:spLocks noChangeShapeType="1"/>
            </p:cNvSpPr>
            <p:nvPr/>
          </p:nvSpPr>
          <p:spPr bwMode="auto">
            <a:xfrm>
              <a:off x="6746875" y="42481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3" name="Line 40">
              <a:extLst>
                <a:ext uri="{FF2B5EF4-FFF2-40B4-BE49-F238E27FC236}">
                  <a16:creationId xmlns:a16="http://schemas.microsoft.com/office/drawing/2014/main" id="{078D560C-8CA2-CDBD-ECEE-3E3DE5A9D732}"/>
                </a:ext>
              </a:extLst>
            </p:cNvPr>
            <p:cNvSpPr>
              <a:spLocks noChangeShapeType="1"/>
            </p:cNvSpPr>
            <p:nvPr/>
          </p:nvSpPr>
          <p:spPr bwMode="auto">
            <a:xfrm>
              <a:off x="6929438" y="42005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4" name="Line 41">
              <a:extLst>
                <a:ext uri="{FF2B5EF4-FFF2-40B4-BE49-F238E27FC236}">
                  <a16:creationId xmlns:a16="http://schemas.microsoft.com/office/drawing/2014/main" id="{C742C0BB-1FF0-8A64-A8F4-7C57FAE3579D}"/>
                </a:ext>
              </a:extLst>
            </p:cNvPr>
            <p:cNvSpPr>
              <a:spLocks noChangeShapeType="1"/>
            </p:cNvSpPr>
            <p:nvPr/>
          </p:nvSpPr>
          <p:spPr bwMode="auto">
            <a:xfrm>
              <a:off x="6880225" y="4248150"/>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5" name="Line 42">
              <a:extLst>
                <a:ext uri="{FF2B5EF4-FFF2-40B4-BE49-F238E27FC236}">
                  <a16:creationId xmlns:a16="http://schemas.microsoft.com/office/drawing/2014/main" id="{C939DF13-19FE-CAD6-3A7F-9F5BD13BAB60}"/>
                </a:ext>
              </a:extLst>
            </p:cNvPr>
            <p:cNvSpPr>
              <a:spLocks noChangeShapeType="1"/>
            </p:cNvSpPr>
            <p:nvPr/>
          </p:nvSpPr>
          <p:spPr bwMode="auto">
            <a:xfrm>
              <a:off x="7299325" y="4254500"/>
              <a:ext cx="0" cy="96837"/>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6" name="Line 43">
              <a:extLst>
                <a:ext uri="{FF2B5EF4-FFF2-40B4-BE49-F238E27FC236}">
                  <a16:creationId xmlns:a16="http://schemas.microsoft.com/office/drawing/2014/main" id="{B3E4795C-0D26-08E9-8366-8E6F41E14DC4}"/>
                </a:ext>
              </a:extLst>
            </p:cNvPr>
            <p:cNvSpPr>
              <a:spLocks noChangeShapeType="1"/>
            </p:cNvSpPr>
            <p:nvPr/>
          </p:nvSpPr>
          <p:spPr bwMode="auto">
            <a:xfrm>
              <a:off x="7251700" y="4302125"/>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7" name="Line 44">
              <a:extLst>
                <a:ext uri="{FF2B5EF4-FFF2-40B4-BE49-F238E27FC236}">
                  <a16:creationId xmlns:a16="http://schemas.microsoft.com/office/drawing/2014/main" id="{4F9289CA-E0D3-CA07-830B-E24272C701A9}"/>
                </a:ext>
              </a:extLst>
            </p:cNvPr>
            <p:cNvSpPr>
              <a:spLocks noChangeShapeType="1"/>
            </p:cNvSpPr>
            <p:nvPr/>
          </p:nvSpPr>
          <p:spPr bwMode="auto">
            <a:xfrm>
              <a:off x="7327900" y="4308475"/>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8" name="Line 45">
              <a:extLst>
                <a:ext uri="{FF2B5EF4-FFF2-40B4-BE49-F238E27FC236}">
                  <a16:creationId xmlns:a16="http://schemas.microsoft.com/office/drawing/2014/main" id="{614E6000-DB60-4853-9372-42D481FDF052}"/>
                </a:ext>
              </a:extLst>
            </p:cNvPr>
            <p:cNvSpPr>
              <a:spLocks noChangeShapeType="1"/>
            </p:cNvSpPr>
            <p:nvPr/>
          </p:nvSpPr>
          <p:spPr bwMode="auto">
            <a:xfrm>
              <a:off x="7280275" y="435768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9" name="Line 46">
              <a:extLst>
                <a:ext uri="{FF2B5EF4-FFF2-40B4-BE49-F238E27FC236}">
                  <a16:creationId xmlns:a16="http://schemas.microsoft.com/office/drawing/2014/main" id="{E24C1984-99D8-8228-7B44-DCC1B768FEAE}"/>
                </a:ext>
              </a:extLst>
            </p:cNvPr>
            <p:cNvSpPr>
              <a:spLocks noChangeShapeType="1"/>
            </p:cNvSpPr>
            <p:nvPr/>
          </p:nvSpPr>
          <p:spPr bwMode="auto">
            <a:xfrm>
              <a:off x="7400925" y="4308475"/>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0" name="Line 47">
              <a:extLst>
                <a:ext uri="{FF2B5EF4-FFF2-40B4-BE49-F238E27FC236}">
                  <a16:creationId xmlns:a16="http://schemas.microsoft.com/office/drawing/2014/main" id="{2F568381-7B78-5461-845A-F17D11AF1734}"/>
                </a:ext>
              </a:extLst>
            </p:cNvPr>
            <p:cNvSpPr>
              <a:spLocks noChangeShapeType="1"/>
            </p:cNvSpPr>
            <p:nvPr/>
          </p:nvSpPr>
          <p:spPr bwMode="auto">
            <a:xfrm>
              <a:off x="7353300" y="435768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1" name="Line 48">
              <a:extLst>
                <a:ext uri="{FF2B5EF4-FFF2-40B4-BE49-F238E27FC236}">
                  <a16:creationId xmlns:a16="http://schemas.microsoft.com/office/drawing/2014/main" id="{BF194E07-10C5-F34C-E624-69686A2F0329}"/>
                </a:ext>
              </a:extLst>
            </p:cNvPr>
            <p:cNvSpPr>
              <a:spLocks noChangeShapeType="1"/>
            </p:cNvSpPr>
            <p:nvPr/>
          </p:nvSpPr>
          <p:spPr bwMode="auto">
            <a:xfrm>
              <a:off x="7820025" y="4308475"/>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2" name="Line 49">
              <a:extLst>
                <a:ext uri="{FF2B5EF4-FFF2-40B4-BE49-F238E27FC236}">
                  <a16:creationId xmlns:a16="http://schemas.microsoft.com/office/drawing/2014/main" id="{479C0F9F-9CFD-03D2-DA12-7F7F5730BBE7}"/>
                </a:ext>
              </a:extLst>
            </p:cNvPr>
            <p:cNvSpPr>
              <a:spLocks noChangeShapeType="1"/>
            </p:cNvSpPr>
            <p:nvPr/>
          </p:nvSpPr>
          <p:spPr bwMode="auto">
            <a:xfrm>
              <a:off x="7770813" y="435768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3" name="Line 50">
              <a:extLst>
                <a:ext uri="{FF2B5EF4-FFF2-40B4-BE49-F238E27FC236}">
                  <a16:creationId xmlns:a16="http://schemas.microsoft.com/office/drawing/2014/main" id="{49EE29B9-8C0D-CFD8-A8C2-B910E881103D}"/>
                </a:ext>
              </a:extLst>
            </p:cNvPr>
            <p:cNvSpPr>
              <a:spLocks noChangeShapeType="1"/>
            </p:cNvSpPr>
            <p:nvPr/>
          </p:nvSpPr>
          <p:spPr bwMode="auto">
            <a:xfrm>
              <a:off x="7851775" y="4308475"/>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4" name="Line 51">
              <a:extLst>
                <a:ext uri="{FF2B5EF4-FFF2-40B4-BE49-F238E27FC236}">
                  <a16:creationId xmlns:a16="http://schemas.microsoft.com/office/drawing/2014/main" id="{D2D93878-93AC-638B-E737-B3108A0F1663}"/>
                </a:ext>
              </a:extLst>
            </p:cNvPr>
            <p:cNvSpPr>
              <a:spLocks noChangeShapeType="1"/>
            </p:cNvSpPr>
            <p:nvPr/>
          </p:nvSpPr>
          <p:spPr bwMode="auto">
            <a:xfrm>
              <a:off x="7802563" y="435768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5" name="Line 52">
              <a:extLst>
                <a:ext uri="{FF2B5EF4-FFF2-40B4-BE49-F238E27FC236}">
                  <a16:creationId xmlns:a16="http://schemas.microsoft.com/office/drawing/2014/main" id="{D7D7BEA1-F91D-3E43-525A-86742302F657}"/>
                </a:ext>
              </a:extLst>
            </p:cNvPr>
            <p:cNvSpPr>
              <a:spLocks noChangeShapeType="1"/>
            </p:cNvSpPr>
            <p:nvPr/>
          </p:nvSpPr>
          <p:spPr bwMode="auto">
            <a:xfrm>
              <a:off x="7880350" y="4308475"/>
              <a:ext cx="0" cy="93662"/>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6" name="Line 53">
              <a:extLst>
                <a:ext uri="{FF2B5EF4-FFF2-40B4-BE49-F238E27FC236}">
                  <a16:creationId xmlns:a16="http://schemas.microsoft.com/office/drawing/2014/main" id="{7869EC6F-8E37-A33B-D6AF-774AD1D25938}"/>
                </a:ext>
              </a:extLst>
            </p:cNvPr>
            <p:cNvSpPr>
              <a:spLocks noChangeShapeType="1"/>
            </p:cNvSpPr>
            <p:nvPr/>
          </p:nvSpPr>
          <p:spPr bwMode="auto">
            <a:xfrm>
              <a:off x="7832725" y="435768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7" name="Line 54">
              <a:extLst>
                <a:ext uri="{FF2B5EF4-FFF2-40B4-BE49-F238E27FC236}">
                  <a16:creationId xmlns:a16="http://schemas.microsoft.com/office/drawing/2014/main" id="{13B6AB10-3C37-31F0-8FE2-5600AF335FF1}"/>
                </a:ext>
              </a:extLst>
            </p:cNvPr>
            <p:cNvSpPr>
              <a:spLocks noChangeShapeType="1"/>
            </p:cNvSpPr>
            <p:nvPr/>
          </p:nvSpPr>
          <p:spPr bwMode="auto">
            <a:xfrm>
              <a:off x="7943850" y="4351338"/>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8" name="Line 55">
              <a:extLst>
                <a:ext uri="{FF2B5EF4-FFF2-40B4-BE49-F238E27FC236}">
                  <a16:creationId xmlns:a16="http://schemas.microsoft.com/office/drawing/2014/main" id="{3A8D8D6B-7BE2-9E74-D979-8F186F8C845F}"/>
                </a:ext>
              </a:extLst>
            </p:cNvPr>
            <p:cNvSpPr>
              <a:spLocks noChangeShapeType="1"/>
            </p:cNvSpPr>
            <p:nvPr/>
          </p:nvSpPr>
          <p:spPr bwMode="auto">
            <a:xfrm>
              <a:off x="7896225" y="4398963"/>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9" name="Line 56">
              <a:extLst>
                <a:ext uri="{FF2B5EF4-FFF2-40B4-BE49-F238E27FC236}">
                  <a16:creationId xmlns:a16="http://schemas.microsoft.com/office/drawing/2014/main" id="{ACC8A2DF-B636-A1F6-1BEE-CA0DCCDB7AE3}"/>
                </a:ext>
              </a:extLst>
            </p:cNvPr>
            <p:cNvSpPr>
              <a:spLocks noChangeShapeType="1"/>
            </p:cNvSpPr>
            <p:nvPr/>
          </p:nvSpPr>
          <p:spPr bwMode="auto">
            <a:xfrm>
              <a:off x="8370888" y="43799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0" name="Line 57">
              <a:extLst>
                <a:ext uri="{FF2B5EF4-FFF2-40B4-BE49-F238E27FC236}">
                  <a16:creationId xmlns:a16="http://schemas.microsoft.com/office/drawing/2014/main" id="{60808AA7-F0E5-BBE7-202C-EE6E7C82C828}"/>
                </a:ext>
              </a:extLst>
            </p:cNvPr>
            <p:cNvSpPr>
              <a:spLocks noChangeShapeType="1"/>
            </p:cNvSpPr>
            <p:nvPr/>
          </p:nvSpPr>
          <p:spPr bwMode="auto">
            <a:xfrm>
              <a:off x="8323263" y="442753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1" name="Line 58">
              <a:extLst>
                <a:ext uri="{FF2B5EF4-FFF2-40B4-BE49-F238E27FC236}">
                  <a16:creationId xmlns:a16="http://schemas.microsoft.com/office/drawing/2014/main" id="{69A0617E-AA5D-6231-CDF3-7A5504953E8D}"/>
                </a:ext>
              </a:extLst>
            </p:cNvPr>
            <p:cNvSpPr>
              <a:spLocks noChangeShapeType="1"/>
            </p:cNvSpPr>
            <p:nvPr/>
          </p:nvSpPr>
          <p:spPr bwMode="auto">
            <a:xfrm>
              <a:off x="8658225" y="43799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2" name="Line 59">
              <a:extLst>
                <a:ext uri="{FF2B5EF4-FFF2-40B4-BE49-F238E27FC236}">
                  <a16:creationId xmlns:a16="http://schemas.microsoft.com/office/drawing/2014/main" id="{A92F0CC5-C5D4-6298-0DE4-DE13EE122AD6}"/>
                </a:ext>
              </a:extLst>
            </p:cNvPr>
            <p:cNvSpPr>
              <a:spLocks noChangeShapeType="1"/>
            </p:cNvSpPr>
            <p:nvPr/>
          </p:nvSpPr>
          <p:spPr bwMode="auto">
            <a:xfrm>
              <a:off x="8610600" y="442753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3" name="Line 60">
              <a:extLst>
                <a:ext uri="{FF2B5EF4-FFF2-40B4-BE49-F238E27FC236}">
                  <a16:creationId xmlns:a16="http://schemas.microsoft.com/office/drawing/2014/main" id="{D58286B8-9164-8DF0-2ADF-A2EC5D7209A6}"/>
                </a:ext>
              </a:extLst>
            </p:cNvPr>
            <p:cNvSpPr>
              <a:spLocks noChangeShapeType="1"/>
            </p:cNvSpPr>
            <p:nvPr/>
          </p:nvSpPr>
          <p:spPr bwMode="auto">
            <a:xfrm>
              <a:off x="8686800" y="43799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4" name="Line 61">
              <a:extLst>
                <a:ext uri="{FF2B5EF4-FFF2-40B4-BE49-F238E27FC236}">
                  <a16:creationId xmlns:a16="http://schemas.microsoft.com/office/drawing/2014/main" id="{136B22E8-86FA-718C-E999-9980E3AC66C9}"/>
                </a:ext>
              </a:extLst>
            </p:cNvPr>
            <p:cNvSpPr>
              <a:spLocks noChangeShapeType="1"/>
            </p:cNvSpPr>
            <p:nvPr/>
          </p:nvSpPr>
          <p:spPr bwMode="auto">
            <a:xfrm>
              <a:off x="8639175" y="442753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 name="Line 62">
              <a:extLst>
                <a:ext uri="{FF2B5EF4-FFF2-40B4-BE49-F238E27FC236}">
                  <a16:creationId xmlns:a16="http://schemas.microsoft.com/office/drawing/2014/main" id="{C1843582-17A1-20D8-BD51-980FB940CD21}"/>
                </a:ext>
              </a:extLst>
            </p:cNvPr>
            <p:cNvSpPr>
              <a:spLocks noChangeShapeType="1"/>
            </p:cNvSpPr>
            <p:nvPr/>
          </p:nvSpPr>
          <p:spPr bwMode="auto">
            <a:xfrm>
              <a:off x="8705850" y="43799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 name="Line 63">
              <a:extLst>
                <a:ext uri="{FF2B5EF4-FFF2-40B4-BE49-F238E27FC236}">
                  <a16:creationId xmlns:a16="http://schemas.microsoft.com/office/drawing/2014/main" id="{94203DC9-1560-964A-11E7-B1E2A0D3D4FD}"/>
                </a:ext>
              </a:extLst>
            </p:cNvPr>
            <p:cNvSpPr>
              <a:spLocks noChangeShapeType="1"/>
            </p:cNvSpPr>
            <p:nvPr/>
          </p:nvSpPr>
          <p:spPr bwMode="auto">
            <a:xfrm>
              <a:off x="8658225" y="442753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 name="Line 64">
              <a:extLst>
                <a:ext uri="{FF2B5EF4-FFF2-40B4-BE49-F238E27FC236}">
                  <a16:creationId xmlns:a16="http://schemas.microsoft.com/office/drawing/2014/main" id="{0DEE2C90-E709-2CB2-F553-56D81550AEEA}"/>
                </a:ext>
              </a:extLst>
            </p:cNvPr>
            <p:cNvSpPr>
              <a:spLocks noChangeShapeType="1"/>
            </p:cNvSpPr>
            <p:nvPr/>
          </p:nvSpPr>
          <p:spPr bwMode="auto">
            <a:xfrm>
              <a:off x="8767763" y="44180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 name="Line 65">
              <a:extLst>
                <a:ext uri="{FF2B5EF4-FFF2-40B4-BE49-F238E27FC236}">
                  <a16:creationId xmlns:a16="http://schemas.microsoft.com/office/drawing/2014/main" id="{8AF1FC41-BA50-3CA0-F9BC-F8CB25D5DFD5}"/>
                </a:ext>
              </a:extLst>
            </p:cNvPr>
            <p:cNvSpPr>
              <a:spLocks noChangeShapeType="1"/>
            </p:cNvSpPr>
            <p:nvPr/>
          </p:nvSpPr>
          <p:spPr bwMode="auto">
            <a:xfrm>
              <a:off x="8720138" y="446563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 name="Line 66">
              <a:extLst>
                <a:ext uri="{FF2B5EF4-FFF2-40B4-BE49-F238E27FC236}">
                  <a16:creationId xmlns:a16="http://schemas.microsoft.com/office/drawing/2014/main" id="{5271CD8B-6C48-664C-4524-34EBE5D79B51}"/>
                </a:ext>
              </a:extLst>
            </p:cNvPr>
            <p:cNvSpPr>
              <a:spLocks noChangeShapeType="1"/>
            </p:cNvSpPr>
            <p:nvPr/>
          </p:nvSpPr>
          <p:spPr bwMode="auto">
            <a:xfrm>
              <a:off x="9213850" y="44180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 name="Line 67">
              <a:extLst>
                <a:ext uri="{FF2B5EF4-FFF2-40B4-BE49-F238E27FC236}">
                  <a16:creationId xmlns:a16="http://schemas.microsoft.com/office/drawing/2014/main" id="{57765595-96B1-C6D6-1E5F-E37D161B1FE9}"/>
                </a:ext>
              </a:extLst>
            </p:cNvPr>
            <p:cNvSpPr>
              <a:spLocks noChangeShapeType="1"/>
            </p:cNvSpPr>
            <p:nvPr/>
          </p:nvSpPr>
          <p:spPr bwMode="auto">
            <a:xfrm>
              <a:off x="9166225" y="446563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1" name="Line 68">
              <a:extLst>
                <a:ext uri="{FF2B5EF4-FFF2-40B4-BE49-F238E27FC236}">
                  <a16:creationId xmlns:a16="http://schemas.microsoft.com/office/drawing/2014/main" id="{E38873AD-FA46-8DD5-087E-9FEEB170D703}"/>
                </a:ext>
              </a:extLst>
            </p:cNvPr>
            <p:cNvSpPr>
              <a:spLocks noChangeShapeType="1"/>
            </p:cNvSpPr>
            <p:nvPr/>
          </p:nvSpPr>
          <p:spPr bwMode="auto">
            <a:xfrm>
              <a:off x="9520238" y="44180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2" name="Line 69">
              <a:extLst>
                <a:ext uri="{FF2B5EF4-FFF2-40B4-BE49-F238E27FC236}">
                  <a16:creationId xmlns:a16="http://schemas.microsoft.com/office/drawing/2014/main" id="{33E4CF9F-6029-3DBE-6584-F0427EF6CB2F}"/>
                </a:ext>
              </a:extLst>
            </p:cNvPr>
            <p:cNvSpPr>
              <a:spLocks noChangeShapeType="1"/>
            </p:cNvSpPr>
            <p:nvPr/>
          </p:nvSpPr>
          <p:spPr bwMode="auto">
            <a:xfrm>
              <a:off x="9472613" y="4465638"/>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3" name="Line 70">
              <a:extLst>
                <a:ext uri="{FF2B5EF4-FFF2-40B4-BE49-F238E27FC236}">
                  <a16:creationId xmlns:a16="http://schemas.microsoft.com/office/drawing/2014/main" id="{7CA09B94-C7DB-97B2-3D76-C725130683A3}"/>
                </a:ext>
              </a:extLst>
            </p:cNvPr>
            <p:cNvSpPr>
              <a:spLocks noChangeShapeType="1"/>
            </p:cNvSpPr>
            <p:nvPr/>
          </p:nvSpPr>
          <p:spPr bwMode="auto">
            <a:xfrm>
              <a:off x="9586913" y="4418013"/>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4" name="Line 71">
              <a:extLst>
                <a:ext uri="{FF2B5EF4-FFF2-40B4-BE49-F238E27FC236}">
                  <a16:creationId xmlns:a16="http://schemas.microsoft.com/office/drawing/2014/main" id="{06CBA6C3-62F2-8C76-52F9-C43E90376F32}"/>
                </a:ext>
              </a:extLst>
            </p:cNvPr>
            <p:cNvSpPr>
              <a:spLocks noChangeShapeType="1"/>
            </p:cNvSpPr>
            <p:nvPr/>
          </p:nvSpPr>
          <p:spPr bwMode="auto">
            <a:xfrm>
              <a:off x="9539288" y="4465638"/>
              <a:ext cx="96837"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5" name="Line 72">
              <a:extLst>
                <a:ext uri="{FF2B5EF4-FFF2-40B4-BE49-F238E27FC236}">
                  <a16:creationId xmlns:a16="http://schemas.microsoft.com/office/drawing/2014/main" id="{7D143B5F-7843-0927-AB0E-747F6D95A735}"/>
                </a:ext>
              </a:extLst>
            </p:cNvPr>
            <p:cNvSpPr>
              <a:spLocks noChangeShapeType="1"/>
            </p:cNvSpPr>
            <p:nvPr/>
          </p:nvSpPr>
          <p:spPr bwMode="auto">
            <a:xfrm>
              <a:off x="6794500" y="42005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6" name="Line 73">
              <a:extLst>
                <a:ext uri="{FF2B5EF4-FFF2-40B4-BE49-F238E27FC236}">
                  <a16:creationId xmlns:a16="http://schemas.microsoft.com/office/drawing/2014/main" id="{67AF2B65-92DB-EC41-2D5B-6E1D0724B2B2}"/>
                </a:ext>
              </a:extLst>
            </p:cNvPr>
            <p:cNvSpPr>
              <a:spLocks noChangeShapeType="1"/>
            </p:cNvSpPr>
            <p:nvPr/>
          </p:nvSpPr>
          <p:spPr bwMode="auto">
            <a:xfrm>
              <a:off x="6746875" y="42481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7" name="Line 74">
              <a:extLst>
                <a:ext uri="{FF2B5EF4-FFF2-40B4-BE49-F238E27FC236}">
                  <a16:creationId xmlns:a16="http://schemas.microsoft.com/office/drawing/2014/main" id="{AC4717DB-D265-FA74-566D-7A581839236C}"/>
                </a:ext>
              </a:extLst>
            </p:cNvPr>
            <p:cNvSpPr>
              <a:spLocks noChangeShapeType="1"/>
            </p:cNvSpPr>
            <p:nvPr/>
          </p:nvSpPr>
          <p:spPr bwMode="auto">
            <a:xfrm>
              <a:off x="6819900" y="4200525"/>
              <a:ext cx="0" cy="9525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8" name="Line 75">
              <a:extLst>
                <a:ext uri="{FF2B5EF4-FFF2-40B4-BE49-F238E27FC236}">
                  <a16:creationId xmlns:a16="http://schemas.microsoft.com/office/drawing/2014/main" id="{57E5CFA5-65C9-F893-4C9F-D54A9BF65F18}"/>
                </a:ext>
              </a:extLst>
            </p:cNvPr>
            <p:cNvSpPr>
              <a:spLocks noChangeShapeType="1"/>
            </p:cNvSpPr>
            <p:nvPr/>
          </p:nvSpPr>
          <p:spPr bwMode="auto">
            <a:xfrm>
              <a:off x="6772275" y="4248150"/>
              <a:ext cx="95250" cy="0"/>
            </a:xfrm>
            <a:prstGeom prst="line">
              <a:avLst/>
            </a:prstGeom>
            <a:noFill/>
            <a:ln w="1905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aphicFrame>
        <p:nvGraphicFramePr>
          <p:cNvPr id="14" name="Table 15">
            <a:extLst>
              <a:ext uri="{FF2B5EF4-FFF2-40B4-BE49-F238E27FC236}">
                <a16:creationId xmlns:a16="http://schemas.microsoft.com/office/drawing/2014/main" id="{087F84F4-DFEE-A45D-140B-153995A5D6F8}"/>
              </a:ext>
            </a:extLst>
          </p:cNvPr>
          <p:cNvGraphicFramePr>
            <a:graphicFrameLocks/>
          </p:cNvGraphicFramePr>
          <p:nvPr>
            <p:extLst>
              <p:ext uri="{D42A27DB-BD31-4B8C-83A1-F6EECF244321}">
                <p14:modId xmlns:p14="http://schemas.microsoft.com/office/powerpoint/2010/main" val="2610847676"/>
              </p:ext>
            </p:extLst>
          </p:nvPr>
        </p:nvGraphicFramePr>
        <p:xfrm>
          <a:off x="6834195" y="1682911"/>
          <a:ext cx="4574359" cy="1493520"/>
        </p:xfrm>
        <a:graphic>
          <a:graphicData uri="http://schemas.openxmlformats.org/drawingml/2006/table">
            <a:tbl>
              <a:tblPr firstRow="1" bandRow="1">
                <a:tableStyleId>{93296810-A885-4BE3-A3E7-6D5BEEA58F35}</a:tableStyleId>
              </a:tblPr>
              <a:tblGrid>
                <a:gridCol w="1469147">
                  <a:extLst>
                    <a:ext uri="{9D8B030D-6E8A-4147-A177-3AD203B41FA5}">
                      <a16:colId xmlns:a16="http://schemas.microsoft.com/office/drawing/2014/main" val="923765411"/>
                    </a:ext>
                  </a:extLst>
                </a:gridCol>
                <a:gridCol w="1580426">
                  <a:extLst>
                    <a:ext uri="{9D8B030D-6E8A-4147-A177-3AD203B41FA5}">
                      <a16:colId xmlns:a16="http://schemas.microsoft.com/office/drawing/2014/main" val="439242730"/>
                    </a:ext>
                  </a:extLst>
                </a:gridCol>
                <a:gridCol w="1524786">
                  <a:extLst>
                    <a:ext uri="{9D8B030D-6E8A-4147-A177-3AD203B41FA5}">
                      <a16:colId xmlns:a16="http://schemas.microsoft.com/office/drawing/2014/main" val="3366201466"/>
                    </a:ext>
                  </a:extLst>
                </a:gridCol>
              </a:tblGrid>
              <a:tr h="0">
                <a:tc>
                  <a:txBody>
                    <a:bodyPr/>
                    <a:lstStyle/>
                    <a:p>
                      <a:endParaRPr lang="en-US" sz="1400" dirty="0">
                        <a:solidFill>
                          <a:schemeClr val="bg1"/>
                        </a:solidFill>
                      </a:endParaRPr>
                    </a:p>
                  </a:txBody>
                  <a:tcPr marL="0" marR="0" marT="0" marB="0">
                    <a:solidFill>
                      <a:schemeClr val="tx1"/>
                    </a:solidFill>
                  </a:tcPr>
                </a:tc>
                <a:tc>
                  <a:txBody>
                    <a:bodyPr/>
                    <a:lstStyle/>
                    <a:p>
                      <a:pPr algn="ctr"/>
                      <a:r>
                        <a:rPr lang="en-US" sz="1400" dirty="0">
                          <a:solidFill>
                            <a:schemeClr val="accent1"/>
                          </a:solidFill>
                        </a:rPr>
                        <a:t>Capivasertib + FULV</a:t>
                      </a:r>
                      <a:br>
                        <a:rPr lang="en-US" sz="1400" dirty="0">
                          <a:solidFill>
                            <a:schemeClr val="bg1"/>
                          </a:solidFill>
                        </a:rPr>
                      </a:br>
                      <a:r>
                        <a:rPr lang="en-US" sz="1400" dirty="0">
                          <a:solidFill>
                            <a:schemeClr val="bg1"/>
                          </a:solidFill>
                        </a:rPr>
                        <a:t>(n = 155)</a:t>
                      </a:r>
                    </a:p>
                  </a:txBody>
                  <a:tcPr marL="0" marR="0" marT="0" marB="0">
                    <a:solidFill>
                      <a:schemeClr val="tx1"/>
                    </a:solidFill>
                  </a:tcPr>
                </a:tc>
                <a:tc>
                  <a:txBody>
                    <a:bodyPr/>
                    <a:lstStyle/>
                    <a:p>
                      <a:pPr algn="ctr"/>
                      <a:r>
                        <a:rPr lang="en-US" sz="1400" dirty="0">
                          <a:solidFill>
                            <a:schemeClr val="accent3"/>
                          </a:solidFill>
                        </a:rPr>
                        <a:t>Placebo + FULV</a:t>
                      </a:r>
                      <a:br>
                        <a:rPr lang="en-US" sz="1400" dirty="0">
                          <a:solidFill>
                            <a:schemeClr val="bg1"/>
                          </a:solidFill>
                        </a:rPr>
                      </a:br>
                      <a:r>
                        <a:rPr lang="en-US" sz="1400" dirty="0">
                          <a:solidFill>
                            <a:schemeClr val="bg1"/>
                          </a:solidFill>
                        </a:rPr>
                        <a:t>(n = 134)</a:t>
                      </a:r>
                    </a:p>
                  </a:txBody>
                  <a:tcPr marL="0" marR="0" marT="0" marB="0">
                    <a:solidFill>
                      <a:schemeClr val="tx1"/>
                    </a:solidFill>
                  </a:tcPr>
                </a:tc>
                <a:extLst>
                  <a:ext uri="{0D108BD9-81ED-4DB2-BD59-A6C34878D82A}">
                    <a16:rowId xmlns:a16="http://schemas.microsoft.com/office/drawing/2014/main" val="2498976832"/>
                  </a:ext>
                </a:extLst>
              </a:tr>
              <a:tr h="0">
                <a:tc>
                  <a:txBody>
                    <a:bodyPr/>
                    <a:lstStyle/>
                    <a:p>
                      <a:r>
                        <a:rPr lang="en-US" sz="1400" dirty="0">
                          <a:solidFill>
                            <a:schemeClr val="bg1"/>
                          </a:solidFill>
                        </a:rPr>
                        <a:t>PFS events</a:t>
                      </a:r>
                    </a:p>
                  </a:txBody>
                  <a:tcPr marL="0" marR="0" marT="0" marB="0">
                    <a:solidFill>
                      <a:schemeClr val="tx1"/>
                    </a:solidFill>
                  </a:tcPr>
                </a:tc>
                <a:tc>
                  <a:txBody>
                    <a:bodyPr/>
                    <a:lstStyle/>
                    <a:p>
                      <a:pPr algn="ctr"/>
                      <a:r>
                        <a:rPr lang="en-US" sz="1400" dirty="0">
                          <a:solidFill>
                            <a:schemeClr val="bg1"/>
                          </a:solidFill>
                        </a:rPr>
                        <a:t>121</a:t>
                      </a:r>
                    </a:p>
                  </a:txBody>
                  <a:tcPr marL="0" marR="0" marT="0" marB="0">
                    <a:solidFill>
                      <a:schemeClr val="tx1"/>
                    </a:solidFill>
                  </a:tcPr>
                </a:tc>
                <a:tc>
                  <a:txBody>
                    <a:bodyPr/>
                    <a:lstStyle/>
                    <a:p>
                      <a:pPr algn="ctr"/>
                      <a:r>
                        <a:rPr lang="en-US" sz="1400" dirty="0">
                          <a:solidFill>
                            <a:schemeClr val="bg1"/>
                          </a:solidFill>
                        </a:rPr>
                        <a:t>115</a:t>
                      </a:r>
                    </a:p>
                  </a:txBody>
                  <a:tcPr marL="0" marR="0" marT="0" marB="0">
                    <a:solidFill>
                      <a:schemeClr val="tx1"/>
                    </a:solidFill>
                  </a:tcPr>
                </a:tc>
                <a:extLst>
                  <a:ext uri="{0D108BD9-81ED-4DB2-BD59-A6C34878D82A}">
                    <a16:rowId xmlns:a16="http://schemas.microsoft.com/office/drawing/2014/main" val="1695680404"/>
                  </a:ext>
                </a:extLst>
              </a:tr>
              <a:tr h="0">
                <a:tc>
                  <a:txBody>
                    <a:bodyPr/>
                    <a:lstStyle/>
                    <a:p>
                      <a:r>
                        <a:rPr lang="en-US" sz="1400" dirty="0">
                          <a:solidFill>
                            <a:schemeClr val="bg1"/>
                          </a:solidFill>
                        </a:rPr>
                        <a:t>Median PFS, mo (95% CI)</a:t>
                      </a:r>
                    </a:p>
                  </a:txBody>
                  <a:tcPr marL="0" marR="0" marT="0" marB="0">
                    <a:solidFill>
                      <a:schemeClr val="tx1"/>
                    </a:solidFill>
                  </a:tcPr>
                </a:tc>
                <a:tc>
                  <a:txBody>
                    <a:bodyPr/>
                    <a:lstStyle/>
                    <a:p>
                      <a:pPr algn="ctr"/>
                      <a:r>
                        <a:rPr lang="en-US" sz="1400" dirty="0">
                          <a:solidFill>
                            <a:schemeClr val="bg1"/>
                          </a:solidFill>
                        </a:rPr>
                        <a:t>7.3 (5.5-9.0)</a:t>
                      </a:r>
                    </a:p>
                  </a:txBody>
                  <a:tcPr marL="0" marR="0" marT="0" marB="0">
                    <a:solidFill>
                      <a:schemeClr val="tx1"/>
                    </a:solidFill>
                  </a:tcPr>
                </a:tc>
                <a:tc>
                  <a:txBody>
                    <a:bodyPr/>
                    <a:lstStyle/>
                    <a:p>
                      <a:pPr algn="ctr"/>
                      <a:r>
                        <a:rPr lang="en-US" sz="1400" dirty="0">
                          <a:solidFill>
                            <a:schemeClr val="bg1"/>
                          </a:solidFill>
                        </a:rPr>
                        <a:t>3.1 (2.0-3.7)</a:t>
                      </a:r>
                    </a:p>
                  </a:txBody>
                  <a:tcPr marL="0" marR="0" marT="0" marB="0">
                    <a:solidFill>
                      <a:schemeClr val="tx1"/>
                    </a:solidFill>
                  </a:tcPr>
                </a:tc>
                <a:extLst>
                  <a:ext uri="{0D108BD9-81ED-4DB2-BD59-A6C34878D82A}">
                    <a16:rowId xmlns:a16="http://schemas.microsoft.com/office/drawing/2014/main" val="3020866660"/>
                  </a:ext>
                </a:extLst>
              </a:tr>
              <a:tr h="0">
                <a:tc>
                  <a:txBody>
                    <a:bodyPr/>
                    <a:lstStyle/>
                    <a:p>
                      <a:endParaRPr lang="en-US" sz="1400" dirty="0">
                        <a:solidFill>
                          <a:schemeClr val="bg1"/>
                        </a:solidFill>
                      </a:endParaRPr>
                    </a:p>
                  </a:txBody>
                  <a:tcPr marL="0" marR="0" marT="0" marB="0">
                    <a:solidFill>
                      <a:schemeClr val="tx1"/>
                    </a:solidFill>
                  </a:tcPr>
                </a:tc>
                <a:tc gridSpan="2">
                  <a:txBody>
                    <a:bodyPr/>
                    <a:lstStyle/>
                    <a:p>
                      <a:pPr algn="ctr"/>
                      <a:r>
                        <a:rPr lang="en-US" sz="1400" dirty="0">
                          <a:solidFill>
                            <a:schemeClr val="bg1"/>
                          </a:solidFill>
                        </a:rPr>
                        <a:t>Adjusted hazard ratio: 0.50 </a:t>
                      </a:r>
                      <a:br>
                        <a:rPr lang="en-US" sz="1400" dirty="0">
                          <a:solidFill>
                            <a:schemeClr val="bg1"/>
                          </a:solidFill>
                        </a:rPr>
                      </a:br>
                      <a:r>
                        <a:rPr lang="en-US" sz="1400" dirty="0">
                          <a:solidFill>
                            <a:schemeClr val="bg1"/>
                          </a:solidFill>
                        </a:rPr>
                        <a:t>(95% CI: 0.38-0.65; 2-sided </a:t>
                      </a:r>
                      <a:r>
                        <a:rPr lang="en-US" sz="1400" i="1" dirty="0">
                          <a:solidFill>
                            <a:schemeClr val="bg1"/>
                          </a:solidFill>
                        </a:rPr>
                        <a:t>P </a:t>
                      </a:r>
                      <a:r>
                        <a:rPr lang="en-US" sz="1400" i="0" dirty="0">
                          <a:solidFill>
                            <a:schemeClr val="bg1"/>
                          </a:solidFill>
                        </a:rPr>
                        <a:t>&lt;.001)</a:t>
                      </a:r>
                      <a:endParaRPr lang="en-US" sz="1400" dirty="0">
                        <a:solidFill>
                          <a:schemeClr val="bg1"/>
                        </a:solidFill>
                      </a:endParaRPr>
                    </a:p>
                  </a:txBody>
                  <a:tcPr marL="0" marR="0" marT="0" marB="0">
                    <a:solidFill>
                      <a:schemeClr val="tx1"/>
                    </a:solidFill>
                  </a:tcPr>
                </a:tc>
                <a:tc hMerge="1">
                  <a:txBody>
                    <a:bodyPr/>
                    <a:lstStyle/>
                    <a:p>
                      <a:pPr algn="ctr"/>
                      <a:endParaRPr lang="en-US" sz="1200" dirty="0">
                        <a:solidFill>
                          <a:schemeClr val="bg1"/>
                        </a:solidFill>
                      </a:endParaRPr>
                    </a:p>
                  </a:txBody>
                  <a:tcPr>
                    <a:solidFill>
                      <a:schemeClr val="tx1"/>
                    </a:solidFill>
                  </a:tcPr>
                </a:tc>
                <a:extLst>
                  <a:ext uri="{0D108BD9-81ED-4DB2-BD59-A6C34878D82A}">
                    <a16:rowId xmlns:a16="http://schemas.microsoft.com/office/drawing/2014/main" val="2707324002"/>
                  </a:ext>
                </a:extLst>
              </a:tr>
            </a:tbl>
          </a:graphicData>
        </a:graphic>
      </p:graphicFrame>
      <p:sp>
        <p:nvSpPr>
          <p:cNvPr id="12" name="TextBox 11">
            <a:extLst>
              <a:ext uri="{FF2B5EF4-FFF2-40B4-BE49-F238E27FC236}">
                <a16:creationId xmlns:a16="http://schemas.microsoft.com/office/drawing/2014/main" id="{54F31617-5FFC-822D-1420-4C2D9676B9DF}"/>
              </a:ext>
            </a:extLst>
          </p:cNvPr>
          <p:cNvSpPr txBox="1"/>
          <p:nvPr/>
        </p:nvSpPr>
        <p:spPr bwMode="auto">
          <a:xfrm>
            <a:off x="8235791" y="4930584"/>
            <a:ext cx="1841589" cy="215443"/>
          </a:xfrm>
          <a:prstGeom prst="rect">
            <a:avLst/>
          </a:prstGeom>
          <a:solidFill>
            <a:schemeClr val="tx1"/>
          </a:solidFill>
          <a:ln>
            <a:noFill/>
          </a:ln>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8" name="TextBox 17">
            <a:extLst>
              <a:ext uri="{FF2B5EF4-FFF2-40B4-BE49-F238E27FC236}">
                <a16:creationId xmlns:a16="http://schemas.microsoft.com/office/drawing/2014/main" id="{04DFF21E-AEF2-5384-83E6-923BC13C399F}"/>
              </a:ext>
            </a:extLst>
          </p:cNvPr>
          <p:cNvSpPr txBox="1"/>
          <p:nvPr/>
        </p:nvSpPr>
        <p:spPr bwMode="auto">
          <a:xfrm>
            <a:off x="6771333" y="4420113"/>
            <a:ext cx="637751" cy="167567"/>
          </a:xfrm>
          <a:prstGeom prst="rect">
            <a:avLst/>
          </a:prstGeom>
          <a:solidFill>
            <a:schemeClr val="tx1"/>
          </a:solidFill>
          <a:ln>
            <a:noFill/>
          </a:ln>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Censored</a:t>
            </a:r>
          </a:p>
        </p:txBody>
      </p:sp>
      <p:sp>
        <p:nvSpPr>
          <p:cNvPr id="21" name="TextBox 20">
            <a:extLst>
              <a:ext uri="{FF2B5EF4-FFF2-40B4-BE49-F238E27FC236}">
                <a16:creationId xmlns:a16="http://schemas.microsoft.com/office/drawing/2014/main" id="{8A9B1F96-3F27-9DE6-4AB7-0CDF823B1D94}"/>
              </a:ext>
            </a:extLst>
          </p:cNvPr>
          <p:cNvSpPr txBox="1"/>
          <p:nvPr/>
        </p:nvSpPr>
        <p:spPr bwMode="auto">
          <a:xfrm rot="16200000">
            <a:off x="5600022" y="3659238"/>
            <a:ext cx="1129849" cy="307777"/>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cxnSp>
        <p:nvCxnSpPr>
          <p:cNvPr id="261" name="Straight Connector 260">
            <a:extLst>
              <a:ext uri="{FF2B5EF4-FFF2-40B4-BE49-F238E27FC236}">
                <a16:creationId xmlns:a16="http://schemas.microsoft.com/office/drawing/2014/main" id="{BB5DB09D-E745-C17D-DA4C-9BFE3C0BAE34}"/>
              </a:ext>
            </a:extLst>
          </p:cNvPr>
          <p:cNvCxnSpPr>
            <a:cxnSpLocks/>
          </p:cNvCxnSpPr>
          <p:nvPr/>
        </p:nvCxnSpPr>
        <p:spPr bwMode="auto">
          <a:xfrm>
            <a:off x="6633485" y="2927929"/>
            <a:ext cx="0" cy="1737304"/>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65D3DDB2-5E42-8AEC-A5DF-F8CACDED62F4}"/>
              </a:ext>
            </a:extLst>
          </p:cNvPr>
          <p:cNvCxnSpPr/>
          <p:nvPr/>
        </p:nvCxnSpPr>
        <p:spPr bwMode="auto">
          <a:xfrm>
            <a:off x="6575990" y="2927929"/>
            <a:ext cx="57494" cy="0"/>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5699CFEE-0B01-C9A5-FC3F-C69EE3454F1A}"/>
              </a:ext>
            </a:extLst>
          </p:cNvPr>
          <p:cNvCxnSpPr/>
          <p:nvPr/>
        </p:nvCxnSpPr>
        <p:spPr bwMode="auto">
          <a:xfrm>
            <a:off x="6575990" y="3272288"/>
            <a:ext cx="57494" cy="0"/>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73E442E2-6883-37C5-3699-222322FA0362}"/>
              </a:ext>
            </a:extLst>
          </p:cNvPr>
          <p:cNvCxnSpPr/>
          <p:nvPr/>
        </p:nvCxnSpPr>
        <p:spPr bwMode="auto">
          <a:xfrm>
            <a:off x="6575990" y="3629281"/>
            <a:ext cx="57494" cy="0"/>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4E0793D8-CF36-80C8-2BF9-06A337FD09FF}"/>
              </a:ext>
            </a:extLst>
          </p:cNvPr>
          <p:cNvCxnSpPr/>
          <p:nvPr/>
        </p:nvCxnSpPr>
        <p:spPr bwMode="auto">
          <a:xfrm>
            <a:off x="6575990" y="4317283"/>
            <a:ext cx="57494" cy="0"/>
          </a:xfrm>
          <a:prstGeom prst="line">
            <a:avLst/>
          </a:prstGeom>
          <a:noFill/>
          <a:ln w="28575" cap="flat" cmpd="sng" algn="ctr">
            <a:solidFill>
              <a:schemeClr val="bg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B66EFC00-A5F6-863A-58AE-3D9A139C4FF4}"/>
              </a:ext>
            </a:extLst>
          </p:cNvPr>
          <p:cNvCxnSpPr/>
          <p:nvPr/>
        </p:nvCxnSpPr>
        <p:spPr bwMode="auto">
          <a:xfrm>
            <a:off x="6575990" y="4665233"/>
            <a:ext cx="57494" cy="0"/>
          </a:xfrm>
          <a:prstGeom prst="line">
            <a:avLst/>
          </a:prstGeom>
          <a:noFill/>
          <a:ln w="28575"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583AD0D8-002D-C02D-2570-56ABC3E400FC}"/>
              </a:ext>
            </a:extLst>
          </p:cNvPr>
          <p:cNvCxnSpPr>
            <a:cxnSpLocks/>
          </p:cNvCxnSpPr>
          <p:nvPr/>
        </p:nvCxnSpPr>
        <p:spPr bwMode="auto">
          <a:xfrm>
            <a:off x="6624666" y="4665233"/>
            <a:ext cx="5180776" cy="0"/>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0C385BDE-85D4-4721-5265-722D0B24A08E}"/>
              </a:ext>
            </a:extLst>
          </p:cNvPr>
          <p:cNvCxnSpPr>
            <a:cxnSpLocks/>
          </p:cNvCxnSpPr>
          <p:nvPr/>
        </p:nvCxnSpPr>
        <p:spPr bwMode="auto">
          <a:xfrm rot="16200000">
            <a:off x="6606937" y="4700639"/>
            <a:ext cx="54985" cy="0"/>
          </a:xfrm>
          <a:prstGeom prst="line">
            <a:avLst/>
          </a:prstGeom>
          <a:noFill/>
          <a:ln w="28575" cap="flat" cmpd="sng" algn="ctr">
            <a:solidFill>
              <a:schemeClr val="bg1"/>
            </a:solidFill>
            <a:prstDash val="solid"/>
            <a:round/>
            <a:headEnd type="none" w="med" len="med"/>
            <a:tailEnd type="none" w="med" len="med"/>
          </a:ln>
          <a:effectLst/>
        </p:spPr>
      </p:cxnSp>
      <p:sp>
        <p:nvSpPr>
          <p:cNvPr id="269" name="TextBox 268">
            <a:extLst>
              <a:ext uri="{FF2B5EF4-FFF2-40B4-BE49-F238E27FC236}">
                <a16:creationId xmlns:a16="http://schemas.microsoft.com/office/drawing/2014/main" id="{DDD0AEA4-2EFC-BBFC-56EC-6C0ABF2C229C}"/>
              </a:ext>
            </a:extLst>
          </p:cNvPr>
          <p:cNvSpPr txBox="1"/>
          <p:nvPr/>
        </p:nvSpPr>
        <p:spPr bwMode="auto">
          <a:xfrm>
            <a:off x="6160993" y="2810220"/>
            <a:ext cx="39818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70" name="TextBox 269">
            <a:extLst>
              <a:ext uri="{FF2B5EF4-FFF2-40B4-BE49-F238E27FC236}">
                <a16:creationId xmlns:a16="http://schemas.microsoft.com/office/drawing/2014/main" id="{26473634-9326-15F2-6154-F64E5385B789}"/>
              </a:ext>
            </a:extLst>
          </p:cNvPr>
          <p:cNvSpPr txBox="1"/>
          <p:nvPr/>
        </p:nvSpPr>
        <p:spPr bwMode="auto">
          <a:xfrm>
            <a:off x="6338732" y="3157898"/>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71" name="TextBox 270">
            <a:extLst>
              <a:ext uri="{FF2B5EF4-FFF2-40B4-BE49-F238E27FC236}">
                <a16:creationId xmlns:a16="http://schemas.microsoft.com/office/drawing/2014/main" id="{16F713CF-576D-99A1-1DE5-957158332647}"/>
              </a:ext>
            </a:extLst>
          </p:cNvPr>
          <p:cNvSpPr txBox="1"/>
          <p:nvPr/>
        </p:nvSpPr>
        <p:spPr bwMode="auto">
          <a:xfrm>
            <a:off x="6338732" y="3510157"/>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72" name="TextBox 271">
            <a:extLst>
              <a:ext uri="{FF2B5EF4-FFF2-40B4-BE49-F238E27FC236}">
                <a16:creationId xmlns:a16="http://schemas.microsoft.com/office/drawing/2014/main" id="{9A0954E7-1987-D268-32D0-197574D26E29}"/>
              </a:ext>
            </a:extLst>
          </p:cNvPr>
          <p:cNvSpPr txBox="1"/>
          <p:nvPr/>
        </p:nvSpPr>
        <p:spPr bwMode="auto">
          <a:xfrm>
            <a:off x="6338732" y="421114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73" name="TextBox 272">
            <a:extLst>
              <a:ext uri="{FF2B5EF4-FFF2-40B4-BE49-F238E27FC236}">
                <a16:creationId xmlns:a16="http://schemas.microsoft.com/office/drawing/2014/main" id="{91A80BCD-534F-92BB-2FA2-9E72482183B1}"/>
              </a:ext>
            </a:extLst>
          </p:cNvPr>
          <p:cNvSpPr txBox="1"/>
          <p:nvPr/>
        </p:nvSpPr>
        <p:spPr bwMode="auto">
          <a:xfrm>
            <a:off x="6338732" y="455402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274" name="Straight Connector 273">
            <a:extLst>
              <a:ext uri="{FF2B5EF4-FFF2-40B4-BE49-F238E27FC236}">
                <a16:creationId xmlns:a16="http://schemas.microsoft.com/office/drawing/2014/main" id="{6CCB0788-7200-CAE9-ECDA-EC38224353DC}"/>
              </a:ext>
            </a:extLst>
          </p:cNvPr>
          <p:cNvCxnSpPr/>
          <p:nvPr/>
        </p:nvCxnSpPr>
        <p:spPr bwMode="auto">
          <a:xfrm>
            <a:off x="6575990" y="3976740"/>
            <a:ext cx="57494" cy="0"/>
          </a:xfrm>
          <a:prstGeom prst="line">
            <a:avLst/>
          </a:prstGeom>
          <a:noFill/>
          <a:ln w="28575" cap="flat" cmpd="sng" algn="ctr">
            <a:solidFill>
              <a:schemeClr val="bg1"/>
            </a:solidFill>
            <a:prstDash val="solid"/>
            <a:round/>
            <a:headEnd type="none" w="med" len="med"/>
            <a:tailEnd type="none" w="med" len="med"/>
          </a:ln>
          <a:effectLst/>
        </p:spPr>
      </p:cxnSp>
      <p:sp>
        <p:nvSpPr>
          <p:cNvPr id="275" name="TextBox 274">
            <a:extLst>
              <a:ext uri="{FF2B5EF4-FFF2-40B4-BE49-F238E27FC236}">
                <a16:creationId xmlns:a16="http://schemas.microsoft.com/office/drawing/2014/main" id="{0E7BC443-1B1E-B472-EAFA-8EEE3D0313C1}"/>
              </a:ext>
            </a:extLst>
          </p:cNvPr>
          <p:cNvSpPr txBox="1"/>
          <p:nvPr/>
        </p:nvSpPr>
        <p:spPr bwMode="auto">
          <a:xfrm>
            <a:off x="6338732" y="3857617"/>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cxnSp>
        <p:nvCxnSpPr>
          <p:cNvPr id="276" name="Straight Connector 275">
            <a:extLst>
              <a:ext uri="{FF2B5EF4-FFF2-40B4-BE49-F238E27FC236}">
                <a16:creationId xmlns:a16="http://schemas.microsoft.com/office/drawing/2014/main" id="{C55EA466-AA86-23FE-6EA4-EE431F87900C}"/>
              </a:ext>
            </a:extLst>
          </p:cNvPr>
          <p:cNvCxnSpPr>
            <a:cxnSpLocks/>
          </p:cNvCxnSpPr>
          <p:nvPr/>
        </p:nvCxnSpPr>
        <p:spPr bwMode="auto">
          <a:xfrm rot="16200000">
            <a:off x="6806703"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A748238B-0EFD-9C9C-DEEB-9DBEBFA1C1F9}"/>
              </a:ext>
            </a:extLst>
          </p:cNvPr>
          <p:cNvCxnSpPr>
            <a:cxnSpLocks/>
          </p:cNvCxnSpPr>
          <p:nvPr/>
        </p:nvCxnSpPr>
        <p:spPr bwMode="auto">
          <a:xfrm rot="16200000">
            <a:off x="6994888"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8E578881-93A7-E605-6CD2-578C1C362533}"/>
              </a:ext>
            </a:extLst>
          </p:cNvPr>
          <p:cNvCxnSpPr>
            <a:cxnSpLocks/>
          </p:cNvCxnSpPr>
          <p:nvPr/>
        </p:nvCxnSpPr>
        <p:spPr bwMode="auto">
          <a:xfrm rot="16200000">
            <a:off x="7197550"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672B3D8D-5646-1FD9-EFDE-E23D5D761A5B}"/>
              </a:ext>
            </a:extLst>
          </p:cNvPr>
          <p:cNvCxnSpPr>
            <a:cxnSpLocks/>
          </p:cNvCxnSpPr>
          <p:nvPr/>
        </p:nvCxnSpPr>
        <p:spPr bwMode="auto">
          <a:xfrm rot="16200000">
            <a:off x="7403108"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E9934DF6-E5A0-8572-0E5B-6A58263167F1}"/>
              </a:ext>
            </a:extLst>
          </p:cNvPr>
          <p:cNvCxnSpPr>
            <a:cxnSpLocks/>
          </p:cNvCxnSpPr>
          <p:nvPr/>
        </p:nvCxnSpPr>
        <p:spPr bwMode="auto">
          <a:xfrm rot="16200000">
            <a:off x="7597083"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9D5FF1ED-DCDA-C853-89ED-B575DB755A01}"/>
              </a:ext>
            </a:extLst>
          </p:cNvPr>
          <p:cNvCxnSpPr>
            <a:cxnSpLocks/>
          </p:cNvCxnSpPr>
          <p:nvPr/>
        </p:nvCxnSpPr>
        <p:spPr bwMode="auto">
          <a:xfrm rot="16200000">
            <a:off x="7793954"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4FF28908-9F98-A046-3BDB-3D4C84470476}"/>
              </a:ext>
            </a:extLst>
          </p:cNvPr>
          <p:cNvCxnSpPr>
            <a:cxnSpLocks/>
          </p:cNvCxnSpPr>
          <p:nvPr/>
        </p:nvCxnSpPr>
        <p:spPr bwMode="auto">
          <a:xfrm rot="16200000">
            <a:off x="7996616"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A9420F6F-7811-BAEC-E0C3-FC9D86E1C994}"/>
              </a:ext>
            </a:extLst>
          </p:cNvPr>
          <p:cNvCxnSpPr>
            <a:cxnSpLocks/>
          </p:cNvCxnSpPr>
          <p:nvPr/>
        </p:nvCxnSpPr>
        <p:spPr bwMode="auto">
          <a:xfrm rot="16200000">
            <a:off x="8196382"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3431844B-FF11-4FA6-675D-4BA2748047B4}"/>
              </a:ext>
            </a:extLst>
          </p:cNvPr>
          <p:cNvCxnSpPr>
            <a:cxnSpLocks/>
          </p:cNvCxnSpPr>
          <p:nvPr/>
        </p:nvCxnSpPr>
        <p:spPr bwMode="auto">
          <a:xfrm rot="16200000">
            <a:off x="8387463"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FF3FB480-6904-ECFF-B94B-61E6D6BF66BF}"/>
              </a:ext>
            </a:extLst>
          </p:cNvPr>
          <p:cNvCxnSpPr>
            <a:cxnSpLocks/>
          </p:cNvCxnSpPr>
          <p:nvPr/>
        </p:nvCxnSpPr>
        <p:spPr bwMode="auto">
          <a:xfrm rot="16200000">
            <a:off x="8590124"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D5FAEED0-D539-25B2-3148-5D7B06B17CA6}"/>
              </a:ext>
            </a:extLst>
          </p:cNvPr>
          <p:cNvCxnSpPr>
            <a:cxnSpLocks/>
          </p:cNvCxnSpPr>
          <p:nvPr/>
        </p:nvCxnSpPr>
        <p:spPr bwMode="auto">
          <a:xfrm rot="16200000">
            <a:off x="8795681"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E45B9AA9-73CB-EEA9-4FED-DFA5BD41F1BC}"/>
              </a:ext>
            </a:extLst>
          </p:cNvPr>
          <p:cNvCxnSpPr>
            <a:cxnSpLocks/>
          </p:cNvCxnSpPr>
          <p:nvPr/>
        </p:nvCxnSpPr>
        <p:spPr bwMode="auto">
          <a:xfrm rot="16200000">
            <a:off x="8989657"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83A2E7AE-01AD-8049-58F7-2C8BA18B090D}"/>
              </a:ext>
            </a:extLst>
          </p:cNvPr>
          <p:cNvCxnSpPr>
            <a:cxnSpLocks/>
          </p:cNvCxnSpPr>
          <p:nvPr/>
        </p:nvCxnSpPr>
        <p:spPr bwMode="auto">
          <a:xfrm rot="16200000">
            <a:off x="9189423"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A0BB3D38-E3AB-2181-7823-3B66A6E118EA}"/>
              </a:ext>
            </a:extLst>
          </p:cNvPr>
          <p:cNvCxnSpPr>
            <a:cxnSpLocks/>
          </p:cNvCxnSpPr>
          <p:nvPr/>
        </p:nvCxnSpPr>
        <p:spPr bwMode="auto">
          <a:xfrm rot="16200000">
            <a:off x="9380504"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1DB28F92-AD1F-45FE-E0FD-200C49AD78F4}"/>
              </a:ext>
            </a:extLst>
          </p:cNvPr>
          <p:cNvCxnSpPr>
            <a:cxnSpLocks/>
          </p:cNvCxnSpPr>
          <p:nvPr/>
        </p:nvCxnSpPr>
        <p:spPr bwMode="auto">
          <a:xfrm rot="16200000">
            <a:off x="9583165"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28E8BD97-617D-A80C-9A85-6DAE811635F7}"/>
              </a:ext>
            </a:extLst>
          </p:cNvPr>
          <p:cNvCxnSpPr>
            <a:cxnSpLocks/>
          </p:cNvCxnSpPr>
          <p:nvPr/>
        </p:nvCxnSpPr>
        <p:spPr bwMode="auto">
          <a:xfrm rot="16200000">
            <a:off x="9788722"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CE86C422-2E2E-D987-8A33-31F0128F1681}"/>
              </a:ext>
            </a:extLst>
          </p:cNvPr>
          <p:cNvCxnSpPr>
            <a:cxnSpLocks/>
          </p:cNvCxnSpPr>
          <p:nvPr/>
        </p:nvCxnSpPr>
        <p:spPr bwMode="auto">
          <a:xfrm rot="16200000">
            <a:off x="9982698"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8FAE323B-8017-2656-39C1-45DB4505B07D}"/>
              </a:ext>
            </a:extLst>
          </p:cNvPr>
          <p:cNvCxnSpPr>
            <a:cxnSpLocks/>
          </p:cNvCxnSpPr>
          <p:nvPr/>
        </p:nvCxnSpPr>
        <p:spPr bwMode="auto">
          <a:xfrm rot="16200000">
            <a:off x="10188255"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A534473A-2703-C89A-D52C-BA80E5E5D84F}"/>
              </a:ext>
            </a:extLst>
          </p:cNvPr>
          <p:cNvCxnSpPr>
            <a:cxnSpLocks/>
          </p:cNvCxnSpPr>
          <p:nvPr/>
        </p:nvCxnSpPr>
        <p:spPr bwMode="auto">
          <a:xfrm rot="16200000">
            <a:off x="10379336"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267E4D40-ECD2-401A-4ED3-0B26BE711CEC}"/>
              </a:ext>
            </a:extLst>
          </p:cNvPr>
          <p:cNvCxnSpPr>
            <a:cxnSpLocks/>
          </p:cNvCxnSpPr>
          <p:nvPr/>
        </p:nvCxnSpPr>
        <p:spPr bwMode="auto">
          <a:xfrm rot="16200000">
            <a:off x="10581997"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9A3C9FEE-8F09-ACB9-6D38-729FF5B3401D}"/>
              </a:ext>
            </a:extLst>
          </p:cNvPr>
          <p:cNvCxnSpPr>
            <a:cxnSpLocks/>
          </p:cNvCxnSpPr>
          <p:nvPr/>
        </p:nvCxnSpPr>
        <p:spPr bwMode="auto">
          <a:xfrm rot="16200000">
            <a:off x="10787554"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FDA66576-941B-3751-9C59-B49EABCC3EE5}"/>
              </a:ext>
            </a:extLst>
          </p:cNvPr>
          <p:cNvCxnSpPr>
            <a:cxnSpLocks/>
          </p:cNvCxnSpPr>
          <p:nvPr/>
        </p:nvCxnSpPr>
        <p:spPr bwMode="auto">
          <a:xfrm rot="16200000">
            <a:off x="10981530"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D82E436A-9ABC-7E30-6589-868AF2ED865F}"/>
              </a:ext>
            </a:extLst>
          </p:cNvPr>
          <p:cNvCxnSpPr>
            <a:cxnSpLocks/>
          </p:cNvCxnSpPr>
          <p:nvPr/>
        </p:nvCxnSpPr>
        <p:spPr bwMode="auto">
          <a:xfrm rot="16200000">
            <a:off x="11178401"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28C9A04E-B46B-E242-7B4E-4DBA0E2A0840}"/>
              </a:ext>
            </a:extLst>
          </p:cNvPr>
          <p:cNvCxnSpPr>
            <a:cxnSpLocks/>
          </p:cNvCxnSpPr>
          <p:nvPr/>
        </p:nvCxnSpPr>
        <p:spPr bwMode="auto">
          <a:xfrm rot="16200000">
            <a:off x="11381062"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19B5FD29-DC13-3B24-8DD6-1EAE8D8342F8}"/>
              </a:ext>
            </a:extLst>
          </p:cNvPr>
          <p:cNvCxnSpPr>
            <a:cxnSpLocks/>
          </p:cNvCxnSpPr>
          <p:nvPr/>
        </p:nvCxnSpPr>
        <p:spPr bwMode="auto">
          <a:xfrm rot="16200000">
            <a:off x="11586619" y="4700639"/>
            <a:ext cx="54985" cy="0"/>
          </a:xfrm>
          <a:prstGeom prst="line">
            <a:avLst/>
          </a:prstGeom>
          <a:noFill/>
          <a:ln w="28575" cap="flat" cmpd="sng" algn="ctr">
            <a:solidFill>
              <a:schemeClr val="bg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54158744-558B-BB4B-1C7B-BB2EDE32278D}"/>
              </a:ext>
            </a:extLst>
          </p:cNvPr>
          <p:cNvCxnSpPr>
            <a:cxnSpLocks/>
          </p:cNvCxnSpPr>
          <p:nvPr/>
        </p:nvCxnSpPr>
        <p:spPr bwMode="auto">
          <a:xfrm rot="16200000">
            <a:off x="11780595" y="4700639"/>
            <a:ext cx="54985" cy="0"/>
          </a:xfrm>
          <a:prstGeom prst="line">
            <a:avLst/>
          </a:prstGeom>
          <a:noFill/>
          <a:ln w="28575" cap="flat" cmpd="sng" algn="ctr">
            <a:solidFill>
              <a:schemeClr val="bg1"/>
            </a:solidFill>
            <a:prstDash val="solid"/>
            <a:round/>
            <a:headEnd type="none" w="med" len="med"/>
            <a:tailEnd type="none" w="med" len="med"/>
          </a:ln>
          <a:effectLst/>
        </p:spPr>
      </p:cxnSp>
      <p:sp>
        <p:nvSpPr>
          <p:cNvPr id="302" name="TextBox 301">
            <a:extLst>
              <a:ext uri="{FF2B5EF4-FFF2-40B4-BE49-F238E27FC236}">
                <a16:creationId xmlns:a16="http://schemas.microsoft.com/office/drawing/2014/main" id="{62408753-156B-1C1D-7692-23FB6FA4EFE9}"/>
              </a:ext>
            </a:extLst>
          </p:cNvPr>
          <p:cNvSpPr txBox="1"/>
          <p:nvPr/>
        </p:nvSpPr>
        <p:spPr bwMode="auto">
          <a:xfrm>
            <a:off x="6519660"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03" name="TextBox 302">
            <a:extLst>
              <a:ext uri="{FF2B5EF4-FFF2-40B4-BE49-F238E27FC236}">
                <a16:creationId xmlns:a16="http://schemas.microsoft.com/office/drawing/2014/main" id="{57E460A2-AA1A-F495-5E5B-4F8B47FB03AC}"/>
              </a:ext>
            </a:extLst>
          </p:cNvPr>
          <p:cNvSpPr txBox="1"/>
          <p:nvPr/>
        </p:nvSpPr>
        <p:spPr bwMode="auto">
          <a:xfrm>
            <a:off x="6725216"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304" name="TextBox 303">
            <a:extLst>
              <a:ext uri="{FF2B5EF4-FFF2-40B4-BE49-F238E27FC236}">
                <a16:creationId xmlns:a16="http://schemas.microsoft.com/office/drawing/2014/main" id="{AEEA5BF7-2289-ECA5-A13D-2A286A8833A3}"/>
              </a:ext>
            </a:extLst>
          </p:cNvPr>
          <p:cNvSpPr txBox="1"/>
          <p:nvPr/>
        </p:nvSpPr>
        <p:spPr bwMode="auto">
          <a:xfrm>
            <a:off x="6919191"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305" name="TextBox 304">
            <a:extLst>
              <a:ext uri="{FF2B5EF4-FFF2-40B4-BE49-F238E27FC236}">
                <a16:creationId xmlns:a16="http://schemas.microsoft.com/office/drawing/2014/main" id="{A5DCE82C-7E31-DE9D-D5EA-B15EC256C4A3}"/>
              </a:ext>
            </a:extLst>
          </p:cNvPr>
          <p:cNvSpPr txBox="1"/>
          <p:nvPr/>
        </p:nvSpPr>
        <p:spPr bwMode="auto">
          <a:xfrm>
            <a:off x="7116062"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06" name="TextBox 305">
            <a:extLst>
              <a:ext uri="{FF2B5EF4-FFF2-40B4-BE49-F238E27FC236}">
                <a16:creationId xmlns:a16="http://schemas.microsoft.com/office/drawing/2014/main" id="{630E65CD-91E2-3FF3-075C-E9C64C135641}"/>
              </a:ext>
            </a:extLst>
          </p:cNvPr>
          <p:cNvSpPr txBox="1"/>
          <p:nvPr/>
        </p:nvSpPr>
        <p:spPr bwMode="auto">
          <a:xfrm>
            <a:off x="7327410"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07" name="TextBox 306">
            <a:extLst>
              <a:ext uri="{FF2B5EF4-FFF2-40B4-BE49-F238E27FC236}">
                <a16:creationId xmlns:a16="http://schemas.microsoft.com/office/drawing/2014/main" id="{A89DC83B-F3D4-97E5-80D6-411130465300}"/>
              </a:ext>
            </a:extLst>
          </p:cNvPr>
          <p:cNvSpPr txBox="1"/>
          <p:nvPr/>
        </p:nvSpPr>
        <p:spPr bwMode="auto">
          <a:xfrm>
            <a:off x="7518491"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08" name="TextBox 307">
            <a:extLst>
              <a:ext uri="{FF2B5EF4-FFF2-40B4-BE49-F238E27FC236}">
                <a16:creationId xmlns:a16="http://schemas.microsoft.com/office/drawing/2014/main" id="{A8D54F74-196E-8818-B262-4EF5CC835186}"/>
              </a:ext>
            </a:extLst>
          </p:cNvPr>
          <p:cNvSpPr txBox="1"/>
          <p:nvPr/>
        </p:nvSpPr>
        <p:spPr bwMode="auto">
          <a:xfrm>
            <a:off x="7724047"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09" name="TextBox 308">
            <a:extLst>
              <a:ext uri="{FF2B5EF4-FFF2-40B4-BE49-F238E27FC236}">
                <a16:creationId xmlns:a16="http://schemas.microsoft.com/office/drawing/2014/main" id="{396741ED-C8C7-19A6-3C74-7F64DAE76509}"/>
              </a:ext>
            </a:extLst>
          </p:cNvPr>
          <p:cNvSpPr txBox="1"/>
          <p:nvPr/>
        </p:nvSpPr>
        <p:spPr bwMode="auto">
          <a:xfrm>
            <a:off x="7918023"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310" name="TextBox 309">
            <a:extLst>
              <a:ext uri="{FF2B5EF4-FFF2-40B4-BE49-F238E27FC236}">
                <a16:creationId xmlns:a16="http://schemas.microsoft.com/office/drawing/2014/main" id="{9385B4EF-584B-EA3B-DA53-61D418197BDA}"/>
              </a:ext>
            </a:extLst>
          </p:cNvPr>
          <p:cNvSpPr txBox="1"/>
          <p:nvPr/>
        </p:nvSpPr>
        <p:spPr bwMode="auto">
          <a:xfrm>
            <a:off x="8114894"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311" name="TextBox 310">
            <a:extLst>
              <a:ext uri="{FF2B5EF4-FFF2-40B4-BE49-F238E27FC236}">
                <a16:creationId xmlns:a16="http://schemas.microsoft.com/office/drawing/2014/main" id="{529D5D37-079F-435A-0F2F-DC8F9B03130E}"/>
              </a:ext>
            </a:extLst>
          </p:cNvPr>
          <p:cNvSpPr txBox="1"/>
          <p:nvPr/>
        </p:nvSpPr>
        <p:spPr bwMode="auto">
          <a:xfrm>
            <a:off x="8305564"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12" name="TextBox 311">
            <a:extLst>
              <a:ext uri="{FF2B5EF4-FFF2-40B4-BE49-F238E27FC236}">
                <a16:creationId xmlns:a16="http://schemas.microsoft.com/office/drawing/2014/main" id="{7AC07F5D-5AB0-5D1C-C9EA-DDDE435B1D18}"/>
              </a:ext>
            </a:extLst>
          </p:cNvPr>
          <p:cNvSpPr txBox="1"/>
          <p:nvPr/>
        </p:nvSpPr>
        <p:spPr bwMode="auto">
          <a:xfrm>
            <a:off x="8511532"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313" name="TextBox 312">
            <a:extLst>
              <a:ext uri="{FF2B5EF4-FFF2-40B4-BE49-F238E27FC236}">
                <a16:creationId xmlns:a16="http://schemas.microsoft.com/office/drawing/2014/main" id="{B9F47C74-E5F5-C595-2720-62D1140B1B76}"/>
              </a:ext>
            </a:extLst>
          </p:cNvPr>
          <p:cNvSpPr txBox="1"/>
          <p:nvPr/>
        </p:nvSpPr>
        <p:spPr bwMode="auto">
          <a:xfrm>
            <a:off x="8717088"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314" name="TextBox 313">
            <a:extLst>
              <a:ext uri="{FF2B5EF4-FFF2-40B4-BE49-F238E27FC236}">
                <a16:creationId xmlns:a16="http://schemas.microsoft.com/office/drawing/2014/main" id="{614394F4-9587-43F0-74A0-5E0A22EE9225}"/>
              </a:ext>
            </a:extLst>
          </p:cNvPr>
          <p:cNvSpPr txBox="1"/>
          <p:nvPr/>
        </p:nvSpPr>
        <p:spPr bwMode="auto">
          <a:xfrm>
            <a:off x="8911064"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15" name="TextBox 314">
            <a:extLst>
              <a:ext uri="{FF2B5EF4-FFF2-40B4-BE49-F238E27FC236}">
                <a16:creationId xmlns:a16="http://schemas.microsoft.com/office/drawing/2014/main" id="{3D554892-26E5-F2CC-7C94-74E4492485F4}"/>
              </a:ext>
            </a:extLst>
          </p:cNvPr>
          <p:cNvSpPr txBox="1"/>
          <p:nvPr/>
        </p:nvSpPr>
        <p:spPr bwMode="auto">
          <a:xfrm>
            <a:off x="9107935"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a:t>
            </a:r>
          </a:p>
        </p:txBody>
      </p:sp>
      <p:sp>
        <p:nvSpPr>
          <p:cNvPr id="316" name="TextBox 315">
            <a:extLst>
              <a:ext uri="{FF2B5EF4-FFF2-40B4-BE49-F238E27FC236}">
                <a16:creationId xmlns:a16="http://schemas.microsoft.com/office/drawing/2014/main" id="{92401F18-F019-EA21-2A15-4FA50164DCF6}"/>
              </a:ext>
            </a:extLst>
          </p:cNvPr>
          <p:cNvSpPr txBox="1"/>
          <p:nvPr/>
        </p:nvSpPr>
        <p:spPr bwMode="auto">
          <a:xfrm>
            <a:off x="9293452"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317" name="TextBox 316">
            <a:extLst>
              <a:ext uri="{FF2B5EF4-FFF2-40B4-BE49-F238E27FC236}">
                <a16:creationId xmlns:a16="http://schemas.microsoft.com/office/drawing/2014/main" id="{A277B221-3169-6732-A1A5-F456EEF3DD84}"/>
              </a:ext>
            </a:extLst>
          </p:cNvPr>
          <p:cNvSpPr txBox="1"/>
          <p:nvPr/>
        </p:nvSpPr>
        <p:spPr bwMode="auto">
          <a:xfrm>
            <a:off x="9504573"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18" name="TextBox 317">
            <a:extLst>
              <a:ext uri="{FF2B5EF4-FFF2-40B4-BE49-F238E27FC236}">
                <a16:creationId xmlns:a16="http://schemas.microsoft.com/office/drawing/2014/main" id="{8E1D672E-7FDB-D725-7763-5EADAA7B157A}"/>
              </a:ext>
            </a:extLst>
          </p:cNvPr>
          <p:cNvSpPr txBox="1"/>
          <p:nvPr/>
        </p:nvSpPr>
        <p:spPr bwMode="auto">
          <a:xfrm>
            <a:off x="9710129"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319" name="TextBox 318">
            <a:extLst>
              <a:ext uri="{FF2B5EF4-FFF2-40B4-BE49-F238E27FC236}">
                <a16:creationId xmlns:a16="http://schemas.microsoft.com/office/drawing/2014/main" id="{1C4856A2-5888-BEAD-BE74-FC4897E196E0}"/>
              </a:ext>
            </a:extLst>
          </p:cNvPr>
          <p:cNvSpPr txBox="1"/>
          <p:nvPr/>
        </p:nvSpPr>
        <p:spPr bwMode="auto">
          <a:xfrm>
            <a:off x="9904105"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17</a:t>
            </a:r>
          </a:p>
        </p:txBody>
      </p:sp>
      <p:sp>
        <p:nvSpPr>
          <p:cNvPr id="320" name="TextBox 319">
            <a:extLst>
              <a:ext uri="{FF2B5EF4-FFF2-40B4-BE49-F238E27FC236}">
                <a16:creationId xmlns:a16="http://schemas.microsoft.com/office/drawing/2014/main" id="{ED22EE5E-3397-0798-5BC4-2D215085CDC7}"/>
              </a:ext>
            </a:extLst>
          </p:cNvPr>
          <p:cNvSpPr txBox="1"/>
          <p:nvPr/>
        </p:nvSpPr>
        <p:spPr bwMode="auto">
          <a:xfrm>
            <a:off x="10100976"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21" name="TextBox 320">
            <a:extLst>
              <a:ext uri="{FF2B5EF4-FFF2-40B4-BE49-F238E27FC236}">
                <a16:creationId xmlns:a16="http://schemas.microsoft.com/office/drawing/2014/main" id="{CEB8F017-2626-EE37-7657-4150D97C354B}"/>
              </a:ext>
            </a:extLst>
          </p:cNvPr>
          <p:cNvSpPr txBox="1"/>
          <p:nvPr/>
        </p:nvSpPr>
        <p:spPr bwMode="auto">
          <a:xfrm>
            <a:off x="10302397"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19</a:t>
            </a:r>
          </a:p>
        </p:txBody>
      </p:sp>
      <p:sp>
        <p:nvSpPr>
          <p:cNvPr id="322" name="TextBox 321">
            <a:extLst>
              <a:ext uri="{FF2B5EF4-FFF2-40B4-BE49-F238E27FC236}">
                <a16:creationId xmlns:a16="http://schemas.microsoft.com/office/drawing/2014/main" id="{3AFBDED0-69EC-1973-8271-D00EECFA77F1}"/>
              </a:ext>
            </a:extLst>
          </p:cNvPr>
          <p:cNvSpPr txBox="1"/>
          <p:nvPr/>
        </p:nvSpPr>
        <p:spPr bwMode="auto">
          <a:xfrm>
            <a:off x="10497615"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23" name="TextBox 322">
            <a:extLst>
              <a:ext uri="{FF2B5EF4-FFF2-40B4-BE49-F238E27FC236}">
                <a16:creationId xmlns:a16="http://schemas.microsoft.com/office/drawing/2014/main" id="{B47C17A4-E233-7410-5955-7D8BB240A401}"/>
              </a:ext>
            </a:extLst>
          </p:cNvPr>
          <p:cNvSpPr txBox="1"/>
          <p:nvPr/>
        </p:nvSpPr>
        <p:spPr bwMode="auto">
          <a:xfrm>
            <a:off x="10703171"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24" name="TextBox 323">
            <a:extLst>
              <a:ext uri="{FF2B5EF4-FFF2-40B4-BE49-F238E27FC236}">
                <a16:creationId xmlns:a16="http://schemas.microsoft.com/office/drawing/2014/main" id="{E9F152AF-6836-AD07-9066-86F732BB75F6}"/>
              </a:ext>
            </a:extLst>
          </p:cNvPr>
          <p:cNvSpPr txBox="1"/>
          <p:nvPr/>
        </p:nvSpPr>
        <p:spPr bwMode="auto">
          <a:xfrm>
            <a:off x="10897147"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22</a:t>
            </a:r>
          </a:p>
        </p:txBody>
      </p:sp>
      <p:sp>
        <p:nvSpPr>
          <p:cNvPr id="325" name="TextBox 324">
            <a:extLst>
              <a:ext uri="{FF2B5EF4-FFF2-40B4-BE49-F238E27FC236}">
                <a16:creationId xmlns:a16="http://schemas.microsoft.com/office/drawing/2014/main" id="{699D1157-F7DA-E7E0-A20C-95972D49A6DF}"/>
              </a:ext>
            </a:extLst>
          </p:cNvPr>
          <p:cNvSpPr txBox="1"/>
          <p:nvPr/>
        </p:nvSpPr>
        <p:spPr bwMode="auto">
          <a:xfrm>
            <a:off x="11295438"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326" name="TextBox 325">
            <a:extLst>
              <a:ext uri="{FF2B5EF4-FFF2-40B4-BE49-F238E27FC236}">
                <a16:creationId xmlns:a16="http://schemas.microsoft.com/office/drawing/2014/main" id="{02084FF8-48C3-2281-4902-4922A3C7B5EB}"/>
              </a:ext>
            </a:extLst>
          </p:cNvPr>
          <p:cNvSpPr txBox="1"/>
          <p:nvPr/>
        </p:nvSpPr>
        <p:spPr bwMode="auto">
          <a:xfrm>
            <a:off x="11101463"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23</a:t>
            </a:r>
          </a:p>
        </p:txBody>
      </p:sp>
      <p:sp>
        <p:nvSpPr>
          <p:cNvPr id="327" name="TextBox 326">
            <a:extLst>
              <a:ext uri="{FF2B5EF4-FFF2-40B4-BE49-F238E27FC236}">
                <a16:creationId xmlns:a16="http://schemas.microsoft.com/office/drawing/2014/main" id="{37529CC9-66A8-9377-7D82-5B52ED8BBF45}"/>
              </a:ext>
            </a:extLst>
          </p:cNvPr>
          <p:cNvSpPr txBox="1"/>
          <p:nvPr/>
        </p:nvSpPr>
        <p:spPr bwMode="auto">
          <a:xfrm>
            <a:off x="11509681"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328" name="TextBox 327">
            <a:extLst>
              <a:ext uri="{FF2B5EF4-FFF2-40B4-BE49-F238E27FC236}">
                <a16:creationId xmlns:a16="http://schemas.microsoft.com/office/drawing/2014/main" id="{97347C86-CD68-72B1-22C6-E166A6E9C337}"/>
              </a:ext>
            </a:extLst>
          </p:cNvPr>
          <p:cNvSpPr txBox="1"/>
          <p:nvPr/>
        </p:nvSpPr>
        <p:spPr bwMode="auto">
          <a:xfrm>
            <a:off x="11703656" y="4728131"/>
            <a:ext cx="2204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26</a:t>
            </a:r>
          </a:p>
        </p:txBody>
      </p:sp>
      <p:pic>
        <p:nvPicPr>
          <p:cNvPr id="329" name="Picture 328">
            <a:extLst>
              <a:ext uri="{FF2B5EF4-FFF2-40B4-BE49-F238E27FC236}">
                <a16:creationId xmlns:a16="http://schemas.microsoft.com/office/drawing/2014/main" id="{0E31E54D-8AB8-DF09-5640-91769C8C4E87}"/>
              </a:ext>
            </a:extLst>
          </p:cNvPr>
          <p:cNvPicPr>
            <a:picLocks noChangeAspect="1"/>
          </p:cNvPicPr>
          <p:nvPr/>
        </p:nvPicPr>
        <p:blipFill>
          <a:blip r:embed="rId3"/>
          <a:stretch>
            <a:fillRect/>
          </a:stretch>
        </p:blipFill>
        <p:spPr>
          <a:xfrm>
            <a:off x="6624483" y="2912450"/>
            <a:ext cx="4989630" cy="1598584"/>
          </a:xfrm>
          <a:prstGeom prst="rect">
            <a:avLst/>
          </a:prstGeom>
        </p:spPr>
      </p:pic>
      <p:sp>
        <p:nvSpPr>
          <p:cNvPr id="330" name="Line 5">
            <a:extLst>
              <a:ext uri="{FF2B5EF4-FFF2-40B4-BE49-F238E27FC236}">
                <a16:creationId xmlns:a16="http://schemas.microsoft.com/office/drawing/2014/main" id="{9C57E2C4-BB75-FCCC-0FFA-FDCB2D8DB54B}"/>
              </a:ext>
            </a:extLst>
          </p:cNvPr>
          <p:cNvSpPr>
            <a:spLocks noChangeShapeType="1"/>
          </p:cNvSpPr>
          <p:nvPr/>
        </p:nvSpPr>
        <p:spPr bwMode="auto">
          <a:xfrm>
            <a:off x="7045217" y="3675544"/>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1" name="Line 6">
            <a:extLst>
              <a:ext uri="{FF2B5EF4-FFF2-40B4-BE49-F238E27FC236}">
                <a16:creationId xmlns:a16="http://schemas.microsoft.com/office/drawing/2014/main" id="{0958D2A9-3B9E-D5D6-DB56-CE4A50343F08}"/>
              </a:ext>
            </a:extLst>
          </p:cNvPr>
          <p:cNvSpPr>
            <a:spLocks noChangeShapeType="1"/>
          </p:cNvSpPr>
          <p:nvPr/>
        </p:nvSpPr>
        <p:spPr bwMode="auto">
          <a:xfrm>
            <a:off x="7008175" y="3712586"/>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2" name="Line 7">
            <a:extLst>
              <a:ext uri="{FF2B5EF4-FFF2-40B4-BE49-F238E27FC236}">
                <a16:creationId xmlns:a16="http://schemas.microsoft.com/office/drawing/2014/main" id="{935FC203-1535-89F7-FA1E-FF2F3C25B664}"/>
              </a:ext>
            </a:extLst>
          </p:cNvPr>
          <p:cNvSpPr>
            <a:spLocks noChangeShapeType="1"/>
          </p:cNvSpPr>
          <p:nvPr/>
        </p:nvSpPr>
        <p:spPr bwMode="auto">
          <a:xfrm>
            <a:off x="7336610" y="3857047"/>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3" name="Line 8">
            <a:extLst>
              <a:ext uri="{FF2B5EF4-FFF2-40B4-BE49-F238E27FC236}">
                <a16:creationId xmlns:a16="http://schemas.microsoft.com/office/drawing/2014/main" id="{2978FA06-C908-A3C4-F805-901483641F32}"/>
              </a:ext>
            </a:extLst>
          </p:cNvPr>
          <p:cNvSpPr>
            <a:spLocks noChangeShapeType="1"/>
          </p:cNvSpPr>
          <p:nvPr/>
        </p:nvSpPr>
        <p:spPr bwMode="auto">
          <a:xfrm>
            <a:off x="7299569" y="389408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4" name="Line 9">
            <a:extLst>
              <a:ext uri="{FF2B5EF4-FFF2-40B4-BE49-F238E27FC236}">
                <a16:creationId xmlns:a16="http://schemas.microsoft.com/office/drawing/2014/main" id="{A454E81C-BF46-2B00-4C98-2BA2A4A6DFEC}"/>
              </a:ext>
            </a:extLst>
          </p:cNvPr>
          <p:cNvSpPr>
            <a:spLocks noChangeShapeType="1"/>
          </p:cNvSpPr>
          <p:nvPr/>
        </p:nvSpPr>
        <p:spPr bwMode="auto">
          <a:xfrm>
            <a:off x="8802222" y="4323771"/>
            <a:ext cx="0" cy="7531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5" name="Line 10">
            <a:extLst>
              <a:ext uri="{FF2B5EF4-FFF2-40B4-BE49-F238E27FC236}">
                <a16:creationId xmlns:a16="http://schemas.microsoft.com/office/drawing/2014/main" id="{8B02B401-F00D-1B6F-011B-78039237C385}"/>
              </a:ext>
            </a:extLst>
          </p:cNvPr>
          <p:cNvSpPr>
            <a:spLocks noChangeShapeType="1"/>
          </p:cNvSpPr>
          <p:nvPr/>
        </p:nvSpPr>
        <p:spPr bwMode="auto">
          <a:xfrm>
            <a:off x="8765181" y="4362048"/>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6" name="Line 11">
            <a:extLst>
              <a:ext uri="{FF2B5EF4-FFF2-40B4-BE49-F238E27FC236}">
                <a16:creationId xmlns:a16="http://schemas.microsoft.com/office/drawing/2014/main" id="{E24BC96A-6DA7-3F61-F84E-BA3778EC5505}"/>
              </a:ext>
            </a:extLst>
          </p:cNvPr>
          <p:cNvSpPr>
            <a:spLocks noChangeShapeType="1"/>
          </p:cNvSpPr>
          <p:nvPr/>
        </p:nvSpPr>
        <p:spPr bwMode="auto">
          <a:xfrm>
            <a:off x="8839264" y="4345996"/>
            <a:ext cx="0" cy="7531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7" name="Line 12">
            <a:extLst>
              <a:ext uri="{FF2B5EF4-FFF2-40B4-BE49-F238E27FC236}">
                <a16:creationId xmlns:a16="http://schemas.microsoft.com/office/drawing/2014/main" id="{C3000ADE-AA3C-9686-EB43-14476AF23400}"/>
              </a:ext>
            </a:extLst>
          </p:cNvPr>
          <p:cNvSpPr>
            <a:spLocks noChangeShapeType="1"/>
          </p:cNvSpPr>
          <p:nvPr/>
        </p:nvSpPr>
        <p:spPr bwMode="auto">
          <a:xfrm>
            <a:off x="8802222" y="4384273"/>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8" name="Line 13">
            <a:extLst>
              <a:ext uri="{FF2B5EF4-FFF2-40B4-BE49-F238E27FC236}">
                <a16:creationId xmlns:a16="http://schemas.microsoft.com/office/drawing/2014/main" id="{3747A73B-FF51-44EF-D7D6-B323F7EB72DE}"/>
              </a:ext>
            </a:extLst>
          </p:cNvPr>
          <p:cNvSpPr>
            <a:spLocks noChangeShapeType="1"/>
          </p:cNvSpPr>
          <p:nvPr/>
        </p:nvSpPr>
        <p:spPr bwMode="auto">
          <a:xfrm>
            <a:off x="9201036" y="4389212"/>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9" name="Line 14">
            <a:extLst>
              <a:ext uri="{FF2B5EF4-FFF2-40B4-BE49-F238E27FC236}">
                <a16:creationId xmlns:a16="http://schemas.microsoft.com/office/drawing/2014/main" id="{AB64B69A-DFD8-7346-78D0-C773B060E725}"/>
              </a:ext>
            </a:extLst>
          </p:cNvPr>
          <p:cNvSpPr>
            <a:spLocks noChangeShapeType="1"/>
          </p:cNvSpPr>
          <p:nvPr/>
        </p:nvSpPr>
        <p:spPr bwMode="auto">
          <a:xfrm>
            <a:off x="9163994" y="4426253"/>
            <a:ext cx="71614"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0" name="Line 15">
            <a:extLst>
              <a:ext uri="{FF2B5EF4-FFF2-40B4-BE49-F238E27FC236}">
                <a16:creationId xmlns:a16="http://schemas.microsoft.com/office/drawing/2014/main" id="{C468531C-08DD-E42E-3E3E-2C6EBA261AB9}"/>
              </a:ext>
            </a:extLst>
          </p:cNvPr>
          <p:cNvSpPr>
            <a:spLocks noChangeShapeType="1"/>
          </p:cNvSpPr>
          <p:nvPr/>
        </p:nvSpPr>
        <p:spPr bwMode="auto">
          <a:xfrm>
            <a:off x="9218322" y="4389212"/>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1" name="Line 16">
            <a:extLst>
              <a:ext uri="{FF2B5EF4-FFF2-40B4-BE49-F238E27FC236}">
                <a16:creationId xmlns:a16="http://schemas.microsoft.com/office/drawing/2014/main" id="{A117BCCA-F697-DB3C-1108-9FCE5C5246C0}"/>
              </a:ext>
            </a:extLst>
          </p:cNvPr>
          <p:cNvSpPr>
            <a:spLocks noChangeShapeType="1"/>
          </p:cNvSpPr>
          <p:nvPr/>
        </p:nvSpPr>
        <p:spPr bwMode="auto">
          <a:xfrm>
            <a:off x="9181280" y="4426253"/>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2" name="Line 17">
            <a:extLst>
              <a:ext uri="{FF2B5EF4-FFF2-40B4-BE49-F238E27FC236}">
                <a16:creationId xmlns:a16="http://schemas.microsoft.com/office/drawing/2014/main" id="{9EB36C2A-788E-3A19-28AB-7BD0B71AC658}"/>
              </a:ext>
            </a:extLst>
          </p:cNvPr>
          <p:cNvSpPr>
            <a:spLocks noChangeShapeType="1"/>
          </p:cNvSpPr>
          <p:nvPr/>
        </p:nvSpPr>
        <p:spPr bwMode="auto">
          <a:xfrm>
            <a:off x="9541818" y="4478111"/>
            <a:ext cx="0" cy="71614"/>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3" name="Line 18">
            <a:extLst>
              <a:ext uri="{FF2B5EF4-FFF2-40B4-BE49-F238E27FC236}">
                <a16:creationId xmlns:a16="http://schemas.microsoft.com/office/drawing/2014/main" id="{83FBE18E-B056-0CF5-77E5-E4C23A175D42}"/>
              </a:ext>
            </a:extLst>
          </p:cNvPr>
          <p:cNvSpPr>
            <a:spLocks noChangeShapeType="1"/>
          </p:cNvSpPr>
          <p:nvPr/>
        </p:nvSpPr>
        <p:spPr bwMode="auto">
          <a:xfrm>
            <a:off x="9504777" y="4512683"/>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4" name="Line 19">
            <a:extLst>
              <a:ext uri="{FF2B5EF4-FFF2-40B4-BE49-F238E27FC236}">
                <a16:creationId xmlns:a16="http://schemas.microsoft.com/office/drawing/2014/main" id="{80C3C070-39D6-988A-5192-18632E36BD35}"/>
              </a:ext>
            </a:extLst>
          </p:cNvPr>
          <p:cNvSpPr>
            <a:spLocks noChangeShapeType="1"/>
          </p:cNvSpPr>
          <p:nvPr/>
        </p:nvSpPr>
        <p:spPr bwMode="auto">
          <a:xfrm>
            <a:off x="9907295" y="4495397"/>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5" name="Line 20">
            <a:extLst>
              <a:ext uri="{FF2B5EF4-FFF2-40B4-BE49-F238E27FC236}">
                <a16:creationId xmlns:a16="http://schemas.microsoft.com/office/drawing/2014/main" id="{E3C7691C-CB4A-A3E4-7B91-863D8D07A7E5}"/>
              </a:ext>
            </a:extLst>
          </p:cNvPr>
          <p:cNvSpPr>
            <a:spLocks noChangeShapeType="1"/>
          </p:cNvSpPr>
          <p:nvPr/>
        </p:nvSpPr>
        <p:spPr bwMode="auto">
          <a:xfrm>
            <a:off x="9870254" y="453243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6" name="Line 21">
            <a:extLst>
              <a:ext uri="{FF2B5EF4-FFF2-40B4-BE49-F238E27FC236}">
                <a16:creationId xmlns:a16="http://schemas.microsoft.com/office/drawing/2014/main" id="{F5BF013F-6F21-EB25-BD94-A45D1B9C13BB}"/>
              </a:ext>
            </a:extLst>
          </p:cNvPr>
          <p:cNvSpPr>
            <a:spLocks noChangeShapeType="1"/>
          </p:cNvSpPr>
          <p:nvPr/>
        </p:nvSpPr>
        <p:spPr bwMode="auto">
          <a:xfrm>
            <a:off x="9924581" y="4495397"/>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7" name="Line 22">
            <a:extLst>
              <a:ext uri="{FF2B5EF4-FFF2-40B4-BE49-F238E27FC236}">
                <a16:creationId xmlns:a16="http://schemas.microsoft.com/office/drawing/2014/main" id="{FA156A5B-F2B0-1F8A-E879-873BA383C9D5}"/>
              </a:ext>
            </a:extLst>
          </p:cNvPr>
          <p:cNvSpPr>
            <a:spLocks noChangeShapeType="1"/>
          </p:cNvSpPr>
          <p:nvPr/>
        </p:nvSpPr>
        <p:spPr bwMode="auto">
          <a:xfrm>
            <a:off x="9887540" y="453243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8" name="Line 23">
            <a:extLst>
              <a:ext uri="{FF2B5EF4-FFF2-40B4-BE49-F238E27FC236}">
                <a16:creationId xmlns:a16="http://schemas.microsoft.com/office/drawing/2014/main" id="{A2B5269C-890F-0CA6-9AFB-113D251EB18E}"/>
              </a:ext>
            </a:extLst>
          </p:cNvPr>
          <p:cNvSpPr>
            <a:spLocks noChangeShapeType="1"/>
          </p:cNvSpPr>
          <p:nvPr/>
        </p:nvSpPr>
        <p:spPr bwMode="auto">
          <a:xfrm>
            <a:off x="9959153" y="4537378"/>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9" name="Line 24">
            <a:extLst>
              <a:ext uri="{FF2B5EF4-FFF2-40B4-BE49-F238E27FC236}">
                <a16:creationId xmlns:a16="http://schemas.microsoft.com/office/drawing/2014/main" id="{C7E13ADE-8930-0288-736E-6CF210F58A65}"/>
              </a:ext>
            </a:extLst>
          </p:cNvPr>
          <p:cNvSpPr>
            <a:spLocks noChangeShapeType="1"/>
          </p:cNvSpPr>
          <p:nvPr/>
        </p:nvSpPr>
        <p:spPr bwMode="auto">
          <a:xfrm>
            <a:off x="9922112" y="457441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0" name="Line 25">
            <a:extLst>
              <a:ext uri="{FF2B5EF4-FFF2-40B4-BE49-F238E27FC236}">
                <a16:creationId xmlns:a16="http://schemas.microsoft.com/office/drawing/2014/main" id="{1BD0C657-04E5-5E69-0BCB-9A56D8EE5109}"/>
              </a:ext>
            </a:extLst>
          </p:cNvPr>
          <p:cNvSpPr>
            <a:spLocks noChangeShapeType="1"/>
          </p:cNvSpPr>
          <p:nvPr/>
        </p:nvSpPr>
        <p:spPr bwMode="auto">
          <a:xfrm>
            <a:off x="10511073" y="4537378"/>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1" name="Line 26">
            <a:extLst>
              <a:ext uri="{FF2B5EF4-FFF2-40B4-BE49-F238E27FC236}">
                <a16:creationId xmlns:a16="http://schemas.microsoft.com/office/drawing/2014/main" id="{0387803E-C68C-ECB1-BDEE-0E02F6B11031}"/>
              </a:ext>
            </a:extLst>
          </p:cNvPr>
          <p:cNvSpPr>
            <a:spLocks noChangeShapeType="1"/>
          </p:cNvSpPr>
          <p:nvPr/>
        </p:nvSpPr>
        <p:spPr bwMode="auto">
          <a:xfrm>
            <a:off x="10474031" y="457441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2" name="Line 27">
            <a:extLst>
              <a:ext uri="{FF2B5EF4-FFF2-40B4-BE49-F238E27FC236}">
                <a16:creationId xmlns:a16="http://schemas.microsoft.com/office/drawing/2014/main" id="{F4196DE7-D142-8808-FEF6-78F701CA9771}"/>
              </a:ext>
            </a:extLst>
          </p:cNvPr>
          <p:cNvSpPr>
            <a:spLocks noChangeShapeType="1"/>
          </p:cNvSpPr>
          <p:nvPr/>
        </p:nvSpPr>
        <p:spPr bwMode="auto">
          <a:xfrm>
            <a:off x="11061758" y="4537378"/>
            <a:ext cx="0" cy="7408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3" name="Line 28">
            <a:extLst>
              <a:ext uri="{FF2B5EF4-FFF2-40B4-BE49-F238E27FC236}">
                <a16:creationId xmlns:a16="http://schemas.microsoft.com/office/drawing/2014/main" id="{605A698F-86A4-A567-A1DC-4990BC2272A0}"/>
              </a:ext>
            </a:extLst>
          </p:cNvPr>
          <p:cNvSpPr>
            <a:spLocks noChangeShapeType="1"/>
          </p:cNvSpPr>
          <p:nvPr/>
        </p:nvSpPr>
        <p:spPr bwMode="auto">
          <a:xfrm>
            <a:off x="11024716" y="4574419"/>
            <a:ext cx="7408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4" name="Freeform 29">
            <a:extLst>
              <a:ext uri="{FF2B5EF4-FFF2-40B4-BE49-F238E27FC236}">
                <a16:creationId xmlns:a16="http://schemas.microsoft.com/office/drawing/2014/main" id="{E55A4C9E-99D6-230B-7417-738C5D7493F0}"/>
              </a:ext>
            </a:extLst>
          </p:cNvPr>
          <p:cNvSpPr>
            <a:spLocks/>
          </p:cNvSpPr>
          <p:nvPr/>
        </p:nvSpPr>
        <p:spPr bwMode="auto">
          <a:xfrm>
            <a:off x="6637760" y="2926069"/>
            <a:ext cx="4419059" cy="1645881"/>
          </a:xfrm>
          <a:custGeom>
            <a:avLst/>
            <a:gdLst>
              <a:gd name="T0" fmla="*/ 0 w 3579"/>
              <a:gd name="T1" fmla="*/ 14 h 1333"/>
              <a:gd name="T2" fmla="*/ 68 w 3579"/>
              <a:gd name="T3" fmla="*/ 26 h 1333"/>
              <a:gd name="T4" fmla="*/ 122 w 3579"/>
              <a:gd name="T5" fmla="*/ 44 h 1333"/>
              <a:gd name="T6" fmla="*/ 154 w 3579"/>
              <a:gd name="T7" fmla="*/ 56 h 1333"/>
              <a:gd name="T8" fmla="*/ 184 w 3579"/>
              <a:gd name="T9" fmla="*/ 82 h 1333"/>
              <a:gd name="T10" fmla="*/ 198 w 3579"/>
              <a:gd name="T11" fmla="*/ 106 h 1333"/>
              <a:gd name="T12" fmla="*/ 208 w 3579"/>
              <a:gd name="T13" fmla="*/ 122 h 1333"/>
              <a:gd name="T14" fmla="*/ 224 w 3579"/>
              <a:gd name="T15" fmla="*/ 156 h 1333"/>
              <a:gd name="T16" fmla="*/ 244 w 3579"/>
              <a:gd name="T17" fmla="*/ 172 h 1333"/>
              <a:gd name="T18" fmla="*/ 254 w 3579"/>
              <a:gd name="T19" fmla="*/ 251 h 1333"/>
              <a:gd name="T20" fmla="*/ 264 w 3579"/>
              <a:gd name="T21" fmla="*/ 279 h 1333"/>
              <a:gd name="T22" fmla="*/ 274 w 3579"/>
              <a:gd name="T23" fmla="*/ 343 h 1333"/>
              <a:gd name="T24" fmla="*/ 284 w 3579"/>
              <a:gd name="T25" fmla="*/ 395 h 1333"/>
              <a:gd name="T26" fmla="*/ 284 w 3579"/>
              <a:gd name="T27" fmla="*/ 495 h 1333"/>
              <a:gd name="T28" fmla="*/ 302 w 3579"/>
              <a:gd name="T29" fmla="*/ 539 h 1333"/>
              <a:gd name="T30" fmla="*/ 316 w 3579"/>
              <a:gd name="T31" fmla="*/ 573 h 1333"/>
              <a:gd name="T32" fmla="*/ 330 w 3579"/>
              <a:gd name="T33" fmla="*/ 615 h 1333"/>
              <a:gd name="T34" fmla="*/ 410 w 3579"/>
              <a:gd name="T35" fmla="*/ 645 h 1333"/>
              <a:gd name="T36" fmla="*/ 454 w 3579"/>
              <a:gd name="T37" fmla="*/ 665 h 1333"/>
              <a:gd name="T38" fmla="*/ 468 w 3579"/>
              <a:gd name="T39" fmla="*/ 696 h 1333"/>
              <a:gd name="T40" fmla="*/ 488 w 3579"/>
              <a:gd name="T41" fmla="*/ 710 h 1333"/>
              <a:gd name="T42" fmla="*/ 518 w 3579"/>
              <a:gd name="T43" fmla="*/ 728 h 1333"/>
              <a:gd name="T44" fmla="*/ 556 w 3579"/>
              <a:gd name="T45" fmla="*/ 752 h 1333"/>
              <a:gd name="T46" fmla="*/ 566 w 3579"/>
              <a:gd name="T47" fmla="*/ 784 h 1333"/>
              <a:gd name="T48" fmla="*/ 580 w 3579"/>
              <a:gd name="T49" fmla="*/ 800 h 1333"/>
              <a:gd name="T50" fmla="*/ 590 w 3579"/>
              <a:gd name="T51" fmla="*/ 828 h 1333"/>
              <a:gd name="T52" fmla="*/ 596 w 3579"/>
              <a:gd name="T53" fmla="*/ 862 h 1333"/>
              <a:gd name="T54" fmla="*/ 622 w 3579"/>
              <a:gd name="T55" fmla="*/ 872 h 1333"/>
              <a:gd name="T56" fmla="*/ 703 w 3579"/>
              <a:gd name="T57" fmla="*/ 886 h 1333"/>
              <a:gd name="T58" fmla="*/ 841 w 3579"/>
              <a:gd name="T59" fmla="*/ 906 h 1333"/>
              <a:gd name="T60" fmla="*/ 873 w 3579"/>
              <a:gd name="T61" fmla="*/ 924 h 1333"/>
              <a:gd name="T62" fmla="*/ 885 w 3579"/>
              <a:gd name="T63" fmla="*/ 954 h 1333"/>
              <a:gd name="T64" fmla="*/ 893 w 3579"/>
              <a:gd name="T65" fmla="*/ 972 h 1333"/>
              <a:gd name="T66" fmla="*/ 917 w 3579"/>
              <a:gd name="T67" fmla="*/ 984 h 1333"/>
              <a:gd name="T68" fmla="*/ 931 w 3579"/>
              <a:gd name="T69" fmla="*/ 994 h 1333"/>
              <a:gd name="T70" fmla="*/ 1071 w 3579"/>
              <a:gd name="T71" fmla="*/ 1008 h 1333"/>
              <a:gd name="T72" fmla="*/ 1085 w 3579"/>
              <a:gd name="T73" fmla="*/ 1018 h 1333"/>
              <a:gd name="T74" fmla="*/ 1153 w 3579"/>
              <a:gd name="T75" fmla="*/ 1032 h 1333"/>
              <a:gd name="T76" fmla="*/ 1177 w 3579"/>
              <a:gd name="T77" fmla="*/ 1046 h 1333"/>
              <a:gd name="T78" fmla="*/ 1185 w 3579"/>
              <a:gd name="T79" fmla="*/ 1054 h 1333"/>
              <a:gd name="T80" fmla="*/ 1199 w 3579"/>
              <a:gd name="T81" fmla="*/ 1064 h 1333"/>
              <a:gd name="T82" fmla="*/ 1211 w 3579"/>
              <a:gd name="T83" fmla="*/ 1086 h 1333"/>
              <a:gd name="T84" fmla="*/ 1259 w 3579"/>
              <a:gd name="T85" fmla="*/ 1102 h 1333"/>
              <a:gd name="T86" fmla="*/ 1425 w 3579"/>
              <a:gd name="T87" fmla="*/ 1108 h 1333"/>
              <a:gd name="T88" fmla="*/ 1455 w 3579"/>
              <a:gd name="T89" fmla="*/ 1116 h 1333"/>
              <a:gd name="T90" fmla="*/ 1465 w 3579"/>
              <a:gd name="T91" fmla="*/ 1130 h 1333"/>
              <a:gd name="T92" fmla="*/ 1513 w 3579"/>
              <a:gd name="T93" fmla="*/ 1146 h 1333"/>
              <a:gd name="T94" fmla="*/ 1735 w 3579"/>
              <a:gd name="T95" fmla="*/ 1163 h 1333"/>
              <a:gd name="T96" fmla="*/ 1753 w 3579"/>
              <a:gd name="T97" fmla="*/ 1181 h 1333"/>
              <a:gd name="T98" fmla="*/ 1875 w 3579"/>
              <a:gd name="T99" fmla="*/ 1195 h 1333"/>
              <a:gd name="T100" fmla="*/ 2048 w 3579"/>
              <a:gd name="T101" fmla="*/ 1207 h 1333"/>
              <a:gd name="T102" fmla="*/ 2064 w 3579"/>
              <a:gd name="T103" fmla="*/ 1221 h 1333"/>
              <a:gd name="T104" fmla="*/ 2108 w 3579"/>
              <a:gd name="T105" fmla="*/ 1241 h 1333"/>
              <a:gd name="T106" fmla="*/ 2254 w 3579"/>
              <a:gd name="T107" fmla="*/ 1253 h 1333"/>
              <a:gd name="T108" fmla="*/ 2268 w 3579"/>
              <a:gd name="T109" fmla="*/ 1267 h 1333"/>
              <a:gd name="T110" fmla="*/ 2352 w 3579"/>
              <a:gd name="T111" fmla="*/ 1285 h 1333"/>
              <a:gd name="T112" fmla="*/ 2364 w 3579"/>
              <a:gd name="T113" fmla="*/ 1301 h 1333"/>
              <a:gd name="T114" fmla="*/ 2696 w 3579"/>
              <a:gd name="T115" fmla="*/ 1333 h 1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579" h="1333">
                <a:moveTo>
                  <a:pt x="0" y="0"/>
                </a:moveTo>
                <a:lnTo>
                  <a:pt x="0" y="14"/>
                </a:lnTo>
                <a:lnTo>
                  <a:pt x="68" y="14"/>
                </a:lnTo>
                <a:lnTo>
                  <a:pt x="68" y="26"/>
                </a:lnTo>
                <a:lnTo>
                  <a:pt x="122" y="26"/>
                </a:lnTo>
                <a:lnTo>
                  <a:pt x="122" y="44"/>
                </a:lnTo>
                <a:lnTo>
                  <a:pt x="154" y="44"/>
                </a:lnTo>
                <a:lnTo>
                  <a:pt x="154" y="56"/>
                </a:lnTo>
                <a:lnTo>
                  <a:pt x="184" y="56"/>
                </a:lnTo>
                <a:lnTo>
                  <a:pt x="184" y="82"/>
                </a:lnTo>
                <a:lnTo>
                  <a:pt x="198" y="82"/>
                </a:lnTo>
                <a:lnTo>
                  <a:pt x="198" y="106"/>
                </a:lnTo>
                <a:lnTo>
                  <a:pt x="208" y="106"/>
                </a:lnTo>
                <a:lnTo>
                  <a:pt x="208" y="122"/>
                </a:lnTo>
                <a:lnTo>
                  <a:pt x="224" y="122"/>
                </a:lnTo>
                <a:lnTo>
                  <a:pt x="224" y="156"/>
                </a:lnTo>
                <a:lnTo>
                  <a:pt x="244" y="156"/>
                </a:lnTo>
                <a:lnTo>
                  <a:pt x="244" y="172"/>
                </a:lnTo>
                <a:lnTo>
                  <a:pt x="254" y="172"/>
                </a:lnTo>
                <a:lnTo>
                  <a:pt x="254" y="251"/>
                </a:lnTo>
                <a:lnTo>
                  <a:pt x="264" y="251"/>
                </a:lnTo>
                <a:lnTo>
                  <a:pt x="264" y="279"/>
                </a:lnTo>
                <a:lnTo>
                  <a:pt x="274" y="279"/>
                </a:lnTo>
                <a:lnTo>
                  <a:pt x="274" y="343"/>
                </a:lnTo>
                <a:lnTo>
                  <a:pt x="274" y="395"/>
                </a:lnTo>
                <a:lnTo>
                  <a:pt x="284" y="395"/>
                </a:lnTo>
                <a:lnTo>
                  <a:pt x="284" y="455"/>
                </a:lnTo>
                <a:lnTo>
                  <a:pt x="284" y="495"/>
                </a:lnTo>
                <a:lnTo>
                  <a:pt x="302" y="495"/>
                </a:lnTo>
                <a:lnTo>
                  <a:pt x="302" y="539"/>
                </a:lnTo>
                <a:lnTo>
                  <a:pt x="302" y="573"/>
                </a:lnTo>
                <a:lnTo>
                  <a:pt x="316" y="573"/>
                </a:lnTo>
                <a:lnTo>
                  <a:pt x="316" y="615"/>
                </a:lnTo>
                <a:lnTo>
                  <a:pt x="330" y="615"/>
                </a:lnTo>
                <a:lnTo>
                  <a:pt x="330" y="645"/>
                </a:lnTo>
                <a:lnTo>
                  <a:pt x="410" y="645"/>
                </a:lnTo>
                <a:lnTo>
                  <a:pt x="410" y="665"/>
                </a:lnTo>
                <a:lnTo>
                  <a:pt x="454" y="665"/>
                </a:lnTo>
                <a:lnTo>
                  <a:pt x="454" y="696"/>
                </a:lnTo>
                <a:lnTo>
                  <a:pt x="468" y="696"/>
                </a:lnTo>
                <a:lnTo>
                  <a:pt x="468" y="710"/>
                </a:lnTo>
                <a:lnTo>
                  <a:pt x="488" y="710"/>
                </a:lnTo>
                <a:lnTo>
                  <a:pt x="518" y="710"/>
                </a:lnTo>
                <a:lnTo>
                  <a:pt x="518" y="728"/>
                </a:lnTo>
                <a:lnTo>
                  <a:pt x="556" y="728"/>
                </a:lnTo>
                <a:lnTo>
                  <a:pt x="556" y="752"/>
                </a:lnTo>
                <a:lnTo>
                  <a:pt x="566" y="752"/>
                </a:lnTo>
                <a:lnTo>
                  <a:pt x="566" y="784"/>
                </a:lnTo>
                <a:lnTo>
                  <a:pt x="580" y="784"/>
                </a:lnTo>
                <a:lnTo>
                  <a:pt x="580" y="800"/>
                </a:lnTo>
                <a:lnTo>
                  <a:pt x="590" y="800"/>
                </a:lnTo>
                <a:lnTo>
                  <a:pt x="590" y="828"/>
                </a:lnTo>
                <a:lnTo>
                  <a:pt x="596" y="828"/>
                </a:lnTo>
                <a:lnTo>
                  <a:pt x="596" y="862"/>
                </a:lnTo>
                <a:lnTo>
                  <a:pt x="622" y="862"/>
                </a:lnTo>
                <a:lnTo>
                  <a:pt x="622" y="872"/>
                </a:lnTo>
                <a:lnTo>
                  <a:pt x="703" y="872"/>
                </a:lnTo>
                <a:lnTo>
                  <a:pt x="703" y="886"/>
                </a:lnTo>
                <a:lnTo>
                  <a:pt x="841" y="886"/>
                </a:lnTo>
                <a:lnTo>
                  <a:pt x="841" y="906"/>
                </a:lnTo>
                <a:lnTo>
                  <a:pt x="873" y="906"/>
                </a:lnTo>
                <a:lnTo>
                  <a:pt x="873" y="924"/>
                </a:lnTo>
                <a:lnTo>
                  <a:pt x="885" y="924"/>
                </a:lnTo>
                <a:lnTo>
                  <a:pt x="885" y="954"/>
                </a:lnTo>
                <a:lnTo>
                  <a:pt x="893" y="954"/>
                </a:lnTo>
                <a:lnTo>
                  <a:pt x="893" y="972"/>
                </a:lnTo>
                <a:lnTo>
                  <a:pt x="917" y="972"/>
                </a:lnTo>
                <a:lnTo>
                  <a:pt x="917" y="984"/>
                </a:lnTo>
                <a:lnTo>
                  <a:pt x="931" y="984"/>
                </a:lnTo>
                <a:lnTo>
                  <a:pt x="931" y="994"/>
                </a:lnTo>
                <a:lnTo>
                  <a:pt x="1071" y="994"/>
                </a:lnTo>
                <a:lnTo>
                  <a:pt x="1071" y="1008"/>
                </a:lnTo>
                <a:lnTo>
                  <a:pt x="1085" y="1008"/>
                </a:lnTo>
                <a:lnTo>
                  <a:pt x="1085" y="1018"/>
                </a:lnTo>
                <a:lnTo>
                  <a:pt x="1153" y="1018"/>
                </a:lnTo>
                <a:lnTo>
                  <a:pt x="1153" y="1032"/>
                </a:lnTo>
                <a:lnTo>
                  <a:pt x="1177" y="1032"/>
                </a:lnTo>
                <a:lnTo>
                  <a:pt x="1177" y="1046"/>
                </a:lnTo>
                <a:lnTo>
                  <a:pt x="1185" y="1046"/>
                </a:lnTo>
                <a:lnTo>
                  <a:pt x="1185" y="1054"/>
                </a:lnTo>
                <a:lnTo>
                  <a:pt x="1199" y="1054"/>
                </a:lnTo>
                <a:lnTo>
                  <a:pt x="1199" y="1064"/>
                </a:lnTo>
                <a:lnTo>
                  <a:pt x="1211" y="1064"/>
                </a:lnTo>
                <a:lnTo>
                  <a:pt x="1211" y="1086"/>
                </a:lnTo>
                <a:lnTo>
                  <a:pt x="1259" y="1086"/>
                </a:lnTo>
                <a:lnTo>
                  <a:pt x="1259" y="1102"/>
                </a:lnTo>
                <a:lnTo>
                  <a:pt x="1425" y="1102"/>
                </a:lnTo>
                <a:lnTo>
                  <a:pt x="1425" y="1108"/>
                </a:lnTo>
                <a:lnTo>
                  <a:pt x="1455" y="1108"/>
                </a:lnTo>
                <a:lnTo>
                  <a:pt x="1455" y="1116"/>
                </a:lnTo>
                <a:lnTo>
                  <a:pt x="1465" y="1116"/>
                </a:lnTo>
                <a:lnTo>
                  <a:pt x="1465" y="1130"/>
                </a:lnTo>
                <a:lnTo>
                  <a:pt x="1513" y="1130"/>
                </a:lnTo>
                <a:lnTo>
                  <a:pt x="1513" y="1146"/>
                </a:lnTo>
                <a:lnTo>
                  <a:pt x="1735" y="1146"/>
                </a:lnTo>
                <a:lnTo>
                  <a:pt x="1735" y="1163"/>
                </a:lnTo>
                <a:lnTo>
                  <a:pt x="1753" y="1163"/>
                </a:lnTo>
                <a:lnTo>
                  <a:pt x="1753" y="1181"/>
                </a:lnTo>
                <a:lnTo>
                  <a:pt x="1875" y="1181"/>
                </a:lnTo>
                <a:lnTo>
                  <a:pt x="1875" y="1195"/>
                </a:lnTo>
                <a:lnTo>
                  <a:pt x="2048" y="1195"/>
                </a:lnTo>
                <a:lnTo>
                  <a:pt x="2048" y="1207"/>
                </a:lnTo>
                <a:lnTo>
                  <a:pt x="2064" y="1207"/>
                </a:lnTo>
                <a:lnTo>
                  <a:pt x="2064" y="1221"/>
                </a:lnTo>
                <a:lnTo>
                  <a:pt x="2108" y="1221"/>
                </a:lnTo>
                <a:lnTo>
                  <a:pt x="2108" y="1241"/>
                </a:lnTo>
                <a:lnTo>
                  <a:pt x="2254" y="1241"/>
                </a:lnTo>
                <a:lnTo>
                  <a:pt x="2254" y="1253"/>
                </a:lnTo>
                <a:lnTo>
                  <a:pt x="2268" y="1253"/>
                </a:lnTo>
                <a:lnTo>
                  <a:pt x="2268" y="1267"/>
                </a:lnTo>
                <a:lnTo>
                  <a:pt x="2352" y="1267"/>
                </a:lnTo>
                <a:lnTo>
                  <a:pt x="2352" y="1285"/>
                </a:lnTo>
                <a:lnTo>
                  <a:pt x="2364" y="1285"/>
                </a:lnTo>
                <a:lnTo>
                  <a:pt x="2364" y="1301"/>
                </a:lnTo>
                <a:lnTo>
                  <a:pt x="2696" y="1301"/>
                </a:lnTo>
                <a:lnTo>
                  <a:pt x="2696" y="1333"/>
                </a:lnTo>
                <a:lnTo>
                  <a:pt x="3579" y="1329"/>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EEA16C32-412F-85BE-A31F-B3AA361AA752}"/>
              </a:ext>
            </a:extLst>
          </p:cNvPr>
          <p:cNvSpPr txBox="1"/>
          <p:nvPr/>
        </p:nvSpPr>
        <p:spPr bwMode="auto">
          <a:xfrm>
            <a:off x="2440753" y="1282895"/>
            <a:ext cx="19589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Overall Population</a:t>
            </a:r>
          </a:p>
        </p:txBody>
      </p:sp>
      <p:sp>
        <p:nvSpPr>
          <p:cNvPr id="115" name="TextBox 114">
            <a:extLst>
              <a:ext uri="{FF2B5EF4-FFF2-40B4-BE49-F238E27FC236}">
                <a16:creationId xmlns:a16="http://schemas.microsoft.com/office/drawing/2014/main" id="{3A553D59-191F-DC6C-CDE7-0C2675621939}"/>
              </a:ext>
            </a:extLst>
          </p:cNvPr>
          <p:cNvSpPr txBox="1"/>
          <p:nvPr/>
        </p:nvSpPr>
        <p:spPr bwMode="auto">
          <a:xfrm>
            <a:off x="7480004" y="1286992"/>
            <a:ext cx="3353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AKT Pathway–Altered Population</a:t>
            </a:r>
          </a:p>
        </p:txBody>
      </p:sp>
    </p:spTree>
    <p:extLst>
      <p:ext uri="{BB962C8B-B14F-4D97-AF65-F5344CB8AC3E}">
        <p14:creationId xmlns:p14="http://schemas.microsoft.com/office/powerpoint/2010/main" val="3368889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pPr eaLnBrk="1" hangingPunct="1"/>
            <a:r>
              <a:rPr lang="en-US" dirty="0"/>
              <a:t>CAPItello-291: OS</a:t>
            </a:r>
            <a:endParaRPr lang="en-US" altLang="en-US" dirty="0"/>
          </a:p>
        </p:txBody>
      </p:sp>
      <p:sp>
        <p:nvSpPr>
          <p:cNvPr id="2" name="Content Placeholder 1">
            <a:extLst>
              <a:ext uri="{FF2B5EF4-FFF2-40B4-BE49-F238E27FC236}">
                <a16:creationId xmlns:a16="http://schemas.microsoft.com/office/drawing/2014/main" id="{552BDFF3-9E41-00A6-9225-ECD15C28F737}"/>
              </a:ext>
            </a:extLst>
          </p:cNvPr>
          <p:cNvSpPr>
            <a:spLocks noGrp="1"/>
          </p:cNvSpPr>
          <p:nvPr>
            <p:ph idx="1"/>
          </p:nvPr>
        </p:nvSpPr>
        <p:spPr>
          <a:xfrm>
            <a:off x="604675" y="5850285"/>
            <a:ext cx="10877529" cy="313447"/>
          </a:xfrm>
        </p:spPr>
        <p:txBody>
          <a:bodyPr/>
          <a:lstStyle/>
          <a:p>
            <a:r>
              <a:rPr lang="en-US" sz="2400" dirty="0"/>
              <a:t>OS data at 27.5% maturity in overall population</a:t>
            </a:r>
          </a:p>
        </p:txBody>
      </p:sp>
      <p:sp>
        <p:nvSpPr>
          <p:cNvPr id="4" name="Text Box 15">
            <a:extLst>
              <a:ext uri="{FF2B5EF4-FFF2-40B4-BE49-F238E27FC236}">
                <a16:creationId xmlns:a16="http://schemas.microsoft.com/office/drawing/2014/main" id="{1A0FD9AD-055B-3A0D-9A25-9592A31C3550}"/>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Turner. SABCS 2022. Abstr GS3-04. Turner. NEJM. 2023;388:2058.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6F370708-5AD2-8C96-AFAB-8E795484D6DC}"/>
              </a:ext>
            </a:extLst>
          </p:cNvPr>
          <p:cNvSpPr txBox="1"/>
          <p:nvPr/>
        </p:nvSpPr>
        <p:spPr bwMode="auto">
          <a:xfrm>
            <a:off x="3272226" y="1476924"/>
            <a:ext cx="19589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Overall Population</a:t>
            </a:r>
          </a:p>
        </p:txBody>
      </p:sp>
      <p:sp>
        <p:nvSpPr>
          <p:cNvPr id="5" name="TextBox 4">
            <a:extLst>
              <a:ext uri="{FF2B5EF4-FFF2-40B4-BE49-F238E27FC236}">
                <a16:creationId xmlns:a16="http://schemas.microsoft.com/office/drawing/2014/main" id="{E8DC29DD-CD08-4BED-B2BE-7BA3530C9BC5}"/>
              </a:ext>
            </a:extLst>
          </p:cNvPr>
          <p:cNvSpPr txBox="1"/>
          <p:nvPr/>
        </p:nvSpPr>
        <p:spPr bwMode="auto">
          <a:xfrm>
            <a:off x="7783349" y="1448367"/>
            <a:ext cx="3353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AKT Pathway–Altered Population</a:t>
            </a:r>
          </a:p>
        </p:txBody>
      </p:sp>
      <p:sp>
        <p:nvSpPr>
          <p:cNvPr id="7" name="TextBox 6">
            <a:extLst>
              <a:ext uri="{FF2B5EF4-FFF2-40B4-BE49-F238E27FC236}">
                <a16:creationId xmlns:a16="http://schemas.microsoft.com/office/drawing/2014/main" id="{8AB6C438-D9A1-B5BC-FED2-FEBED3A660DE}"/>
              </a:ext>
            </a:extLst>
          </p:cNvPr>
          <p:cNvSpPr txBox="1"/>
          <p:nvPr/>
        </p:nvSpPr>
        <p:spPr bwMode="auto">
          <a:xfrm>
            <a:off x="2713426" y="4798210"/>
            <a:ext cx="2794000" cy="215444"/>
          </a:xfrm>
          <a:prstGeom prst="rect">
            <a:avLst/>
          </a:prstGeom>
          <a:solidFill>
            <a:schemeClr val="tx1"/>
          </a:solidFill>
          <a:ln>
            <a:noFill/>
          </a:ln>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8" name="TextBox 7">
            <a:extLst>
              <a:ext uri="{FF2B5EF4-FFF2-40B4-BE49-F238E27FC236}">
                <a16:creationId xmlns:a16="http://schemas.microsoft.com/office/drawing/2014/main" id="{1D6BBF14-BE64-5E82-C5E3-8D16839FE53B}"/>
              </a:ext>
            </a:extLst>
          </p:cNvPr>
          <p:cNvSpPr txBox="1"/>
          <p:nvPr/>
        </p:nvSpPr>
        <p:spPr bwMode="auto">
          <a:xfrm>
            <a:off x="7783349" y="4818686"/>
            <a:ext cx="2794000" cy="215444"/>
          </a:xfrm>
          <a:prstGeom prst="rect">
            <a:avLst/>
          </a:prstGeom>
          <a:solidFill>
            <a:schemeClr val="tx1"/>
          </a:solidFill>
          <a:ln>
            <a:noFill/>
          </a:ln>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6" name="TextBox 15">
            <a:extLst>
              <a:ext uri="{FF2B5EF4-FFF2-40B4-BE49-F238E27FC236}">
                <a16:creationId xmlns:a16="http://schemas.microsoft.com/office/drawing/2014/main" id="{BDA92165-8601-14FB-8504-52177667B946}"/>
              </a:ext>
            </a:extLst>
          </p:cNvPr>
          <p:cNvSpPr txBox="1"/>
          <p:nvPr/>
        </p:nvSpPr>
        <p:spPr bwMode="auto">
          <a:xfrm>
            <a:off x="125132" y="5081886"/>
            <a:ext cx="1809777" cy="523220"/>
          </a:xfrm>
          <a:prstGeom prst="rect">
            <a:avLst/>
          </a:prstGeom>
          <a:noFill/>
          <a:ln>
            <a:noFill/>
          </a:ln>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Capivasertib + FULV</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Placebo + FULV</a:t>
            </a:r>
          </a:p>
        </p:txBody>
      </p:sp>
      <p:sp>
        <p:nvSpPr>
          <p:cNvPr id="18" name="TextBox 17">
            <a:extLst>
              <a:ext uri="{FF2B5EF4-FFF2-40B4-BE49-F238E27FC236}">
                <a16:creationId xmlns:a16="http://schemas.microsoft.com/office/drawing/2014/main" id="{EFE9117B-552D-8C53-6BA6-940D67F6FEAB}"/>
              </a:ext>
            </a:extLst>
          </p:cNvPr>
          <p:cNvSpPr txBox="1"/>
          <p:nvPr/>
        </p:nvSpPr>
        <p:spPr bwMode="auto">
          <a:xfrm rot="16200000">
            <a:off x="637683" y="2880079"/>
            <a:ext cx="1691030" cy="307777"/>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a:t>
            </a:r>
          </a:p>
        </p:txBody>
      </p:sp>
      <p:graphicFrame>
        <p:nvGraphicFramePr>
          <p:cNvPr id="19" name="Table 15">
            <a:extLst>
              <a:ext uri="{FF2B5EF4-FFF2-40B4-BE49-F238E27FC236}">
                <a16:creationId xmlns:a16="http://schemas.microsoft.com/office/drawing/2014/main" id="{E6EF04C4-FA14-CC31-34E9-D781358039EF}"/>
              </a:ext>
            </a:extLst>
          </p:cNvPr>
          <p:cNvGraphicFramePr>
            <a:graphicFrameLocks/>
          </p:cNvGraphicFramePr>
          <p:nvPr>
            <p:extLst>
              <p:ext uri="{D42A27DB-BD31-4B8C-83A1-F6EECF244321}">
                <p14:modId xmlns:p14="http://schemas.microsoft.com/office/powerpoint/2010/main" val="3376158897"/>
              </p:ext>
            </p:extLst>
          </p:nvPr>
        </p:nvGraphicFramePr>
        <p:xfrm>
          <a:off x="2369545" y="3255286"/>
          <a:ext cx="3789759" cy="909764"/>
        </p:xfrm>
        <a:graphic>
          <a:graphicData uri="http://schemas.openxmlformats.org/drawingml/2006/table">
            <a:tbl>
              <a:tblPr firstRow="1" bandRow="1">
                <a:tableStyleId>{93296810-A885-4BE3-A3E7-6D5BEEA58F35}</a:tableStyleId>
              </a:tblPr>
              <a:tblGrid>
                <a:gridCol w="1074131">
                  <a:extLst>
                    <a:ext uri="{9D8B030D-6E8A-4147-A177-3AD203B41FA5}">
                      <a16:colId xmlns:a16="http://schemas.microsoft.com/office/drawing/2014/main" val="923765411"/>
                    </a:ext>
                  </a:extLst>
                </a:gridCol>
                <a:gridCol w="1452375">
                  <a:extLst>
                    <a:ext uri="{9D8B030D-6E8A-4147-A177-3AD203B41FA5}">
                      <a16:colId xmlns:a16="http://schemas.microsoft.com/office/drawing/2014/main" val="439242730"/>
                    </a:ext>
                  </a:extLst>
                </a:gridCol>
                <a:gridCol w="1263253">
                  <a:extLst>
                    <a:ext uri="{9D8B030D-6E8A-4147-A177-3AD203B41FA5}">
                      <a16:colId xmlns:a16="http://schemas.microsoft.com/office/drawing/2014/main" val="3366201466"/>
                    </a:ext>
                  </a:extLst>
                </a:gridCol>
              </a:tblGrid>
              <a:tr h="454882">
                <a:tc>
                  <a:txBody>
                    <a:bodyPr/>
                    <a:lstStyle/>
                    <a:p>
                      <a:endParaRPr lang="en-US" sz="1400" dirty="0">
                        <a:solidFill>
                          <a:schemeClr val="bg1"/>
                        </a:solidFill>
                      </a:endParaRPr>
                    </a:p>
                  </a:txBody>
                  <a:tcPr marL="0" marR="0" marT="0" marB="0">
                    <a:noFill/>
                  </a:tcPr>
                </a:tc>
                <a:tc>
                  <a:txBody>
                    <a:bodyPr/>
                    <a:lstStyle/>
                    <a:p>
                      <a:pPr algn="ctr"/>
                      <a:r>
                        <a:rPr lang="en-US" sz="1400" dirty="0">
                          <a:solidFill>
                            <a:schemeClr val="accent1"/>
                          </a:solidFill>
                        </a:rPr>
                        <a:t>Capivasertib + FULV</a:t>
                      </a:r>
                      <a:br>
                        <a:rPr lang="en-US" sz="1400" dirty="0">
                          <a:solidFill>
                            <a:schemeClr val="bg1"/>
                          </a:solidFill>
                        </a:rPr>
                      </a:br>
                      <a:r>
                        <a:rPr lang="en-US" sz="1400" dirty="0">
                          <a:solidFill>
                            <a:schemeClr val="bg1"/>
                          </a:solidFill>
                        </a:rPr>
                        <a:t>(n = 355)</a:t>
                      </a:r>
                    </a:p>
                  </a:txBody>
                  <a:tcPr marL="0" marR="0" marT="0" marB="0">
                    <a:noFill/>
                  </a:tcPr>
                </a:tc>
                <a:tc>
                  <a:txBody>
                    <a:bodyPr/>
                    <a:lstStyle/>
                    <a:p>
                      <a:pPr algn="ctr"/>
                      <a:r>
                        <a:rPr lang="en-US" sz="1400" dirty="0">
                          <a:solidFill>
                            <a:schemeClr val="accent3"/>
                          </a:solidFill>
                        </a:rPr>
                        <a:t>Placebo + FULV</a:t>
                      </a:r>
                      <a:br>
                        <a:rPr lang="en-US" sz="1400" dirty="0">
                          <a:solidFill>
                            <a:schemeClr val="bg1"/>
                          </a:solidFill>
                        </a:rPr>
                      </a:br>
                      <a:r>
                        <a:rPr lang="en-US" sz="1400" dirty="0">
                          <a:solidFill>
                            <a:schemeClr val="bg1"/>
                          </a:solidFill>
                        </a:rPr>
                        <a:t>(n = 353)</a:t>
                      </a:r>
                    </a:p>
                  </a:txBody>
                  <a:tcPr marL="0" marR="0" marT="0" marB="0">
                    <a:noFill/>
                  </a:tcPr>
                </a:tc>
                <a:extLst>
                  <a:ext uri="{0D108BD9-81ED-4DB2-BD59-A6C34878D82A}">
                    <a16:rowId xmlns:a16="http://schemas.microsoft.com/office/drawing/2014/main" val="2498976832"/>
                  </a:ext>
                </a:extLst>
              </a:tr>
              <a:tr h="227441">
                <a:tc>
                  <a:txBody>
                    <a:bodyPr/>
                    <a:lstStyle/>
                    <a:p>
                      <a:r>
                        <a:rPr lang="en-US" sz="1400" dirty="0">
                          <a:solidFill>
                            <a:schemeClr val="bg1"/>
                          </a:solidFill>
                        </a:rPr>
                        <a:t>OS events</a:t>
                      </a:r>
                    </a:p>
                  </a:txBody>
                  <a:tcPr marL="0" marR="0" marT="0" marB="0">
                    <a:noFill/>
                  </a:tcPr>
                </a:tc>
                <a:tc>
                  <a:txBody>
                    <a:bodyPr/>
                    <a:lstStyle/>
                    <a:p>
                      <a:pPr algn="ctr"/>
                      <a:r>
                        <a:rPr lang="en-US" sz="1400" dirty="0">
                          <a:solidFill>
                            <a:schemeClr val="bg1"/>
                          </a:solidFill>
                        </a:rPr>
                        <a:t>87</a:t>
                      </a:r>
                    </a:p>
                  </a:txBody>
                  <a:tcPr marL="0" marR="0" marT="0" marB="0">
                    <a:noFill/>
                  </a:tcPr>
                </a:tc>
                <a:tc>
                  <a:txBody>
                    <a:bodyPr/>
                    <a:lstStyle/>
                    <a:p>
                      <a:pPr algn="ctr"/>
                      <a:r>
                        <a:rPr lang="en-US" sz="1400" dirty="0">
                          <a:solidFill>
                            <a:schemeClr val="bg1"/>
                          </a:solidFill>
                        </a:rPr>
                        <a:t>108</a:t>
                      </a:r>
                    </a:p>
                  </a:txBody>
                  <a:tcPr marL="0" marR="0" marT="0" marB="0">
                    <a:noFill/>
                  </a:tcPr>
                </a:tc>
                <a:extLst>
                  <a:ext uri="{0D108BD9-81ED-4DB2-BD59-A6C34878D82A}">
                    <a16:rowId xmlns:a16="http://schemas.microsoft.com/office/drawing/2014/main" val="1695680404"/>
                  </a:ext>
                </a:extLst>
              </a:tr>
              <a:tr h="227441">
                <a:tc>
                  <a:txBody>
                    <a:bodyPr/>
                    <a:lstStyle/>
                    <a:p>
                      <a:endParaRPr lang="en-US" sz="1400" dirty="0">
                        <a:solidFill>
                          <a:schemeClr val="bg1"/>
                        </a:solidFill>
                      </a:endParaRPr>
                    </a:p>
                  </a:txBody>
                  <a:tcPr marL="0" marR="0" marT="0" marB="0">
                    <a:noFill/>
                  </a:tcPr>
                </a:tc>
                <a:tc gridSpan="2">
                  <a:txBody>
                    <a:bodyPr/>
                    <a:lstStyle/>
                    <a:p>
                      <a:pPr algn="ctr"/>
                      <a:r>
                        <a:rPr lang="en-US" sz="1400" dirty="0">
                          <a:solidFill>
                            <a:schemeClr val="bg1"/>
                          </a:solidFill>
                        </a:rPr>
                        <a:t>Hazard ratio: 0.74 (95% CI: 0.56-0.98)</a:t>
                      </a:r>
                    </a:p>
                  </a:txBody>
                  <a:tcPr marL="0" marR="0" marT="0" marB="0">
                    <a:noFill/>
                  </a:tcPr>
                </a:tc>
                <a:tc hMerge="1">
                  <a:txBody>
                    <a:bodyPr/>
                    <a:lstStyle/>
                    <a:p>
                      <a:pPr algn="ctr"/>
                      <a:endParaRPr lang="en-US" sz="1200" dirty="0">
                        <a:solidFill>
                          <a:schemeClr val="bg1"/>
                        </a:solidFill>
                      </a:endParaRPr>
                    </a:p>
                  </a:txBody>
                  <a:tcPr>
                    <a:solidFill>
                      <a:schemeClr val="tx1"/>
                    </a:solidFill>
                  </a:tcPr>
                </a:tc>
                <a:extLst>
                  <a:ext uri="{0D108BD9-81ED-4DB2-BD59-A6C34878D82A}">
                    <a16:rowId xmlns:a16="http://schemas.microsoft.com/office/drawing/2014/main" val="2707324002"/>
                  </a:ext>
                </a:extLst>
              </a:tr>
            </a:tbl>
          </a:graphicData>
        </a:graphic>
      </p:graphicFrame>
      <p:graphicFrame>
        <p:nvGraphicFramePr>
          <p:cNvPr id="20" name="Table 15">
            <a:extLst>
              <a:ext uri="{FF2B5EF4-FFF2-40B4-BE49-F238E27FC236}">
                <a16:creationId xmlns:a16="http://schemas.microsoft.com/office/drawing/2014/main" id="{6AFC6502-0A3B-4BC2-B489-65943D3BD3EE}"/>
              </a:ext>
            </a:extLst>
          </p:cNvPr>
          <p:cNvGraphicFramePr>
            <a:graphicFrameLocks/>
          </p:cNvGraphicFramePr>
          <p:nvPr>
            <p:extLst>
              <p:ext uri="{D42A27DB-BD31-4B8C-83A1-F6EECF244321}">
                <p14:modId xmlns:p14="http://schemas.microsoft.com/office/powerpoint/2010/main" val="2842093846"/>
              </p:ext>
            </p:extLst>
          </p:nvPr>
        </p:nvGraphicFramePr>
        <p:xfrm>
          <a:off x="7671120" y="3295615"/>
          <a:ext cx="3789759" cy="960536"/>
        </p:xfrm>
        <a:graphic>
          <a:graphicData uri="http://schemas.openxmlformats.org/drawingml/2006/table">
            <a:tbl>
              <a:tblPr firstRow="1" bandRow="1">
                <a:tableStyleId>{93296810-A885-4BE3-A3E7-6D5BEEA58F35}</a:tableStyleId>
              </a:tblPr>
              <a:tblGrid>
                <a:gridCol w="1074131">
                  <a:extLst>
                    <a:ext uri="{9D8B030D-6E8A-4147-A177-3AD203B41FA5}">
                      <a16:colId xmlns:a16="http://schemas.microsoft.com/office/drawing/2014/main" val="923765411"/>
                    </a:ext>
                  </a:extLst>
                </a:gridCol>
                <a:gridCol w="1452375">
                  <a:extLst>
                    <a:ext uri="{9D8B030D-6E8A-4147-A177-3AD203B41FA5}">
                      <a16:colId xmlns:a16="http://schemas.microsoft.com/office/drawing/2014/main" val="439242730"/>
                    </a:ext>
                  </a:extLst>
                </a:gridCol>
                <a:gridCol w="1263253">
                  <a:extLst>
                    <a:ext uri="{9D8B030D-6E8A-4147-A177-3AD203B41FA5}">
                      <a16:colId xmlns:a16="http://schemas.microsoft.com/office/drawing/2014/main" val="3366201466"/>
                    </a:ext>
                  </a:extLst>
                </a:gridCol>
              </a:tblGrid>
              <a:tr h="480268">
                <a:tc>
                  <a:txBody>
                    <a:bodyPr/>
                    <a:lstStyle/>
                    <a:p>
                      <a:endParaRPr lang="en-US" sz="1400" dirty="0">
                        <a:solidFill>
                          <a:schemeClr val="bg1"/>
                        </a:solidFill>
                      </a:endParaRPr>
                    </a:p>
                  </a:txBody>
                  <a:tcPr marL="0" marR="0" marT="0" marB="0">
                    <a:solidFill>
                      <a:schemeClr val="tx1"/>
                    </a:solidFill>
                  </a:tcPr>
                </a:tc>
                <a:tc>
                  <a:txBody>
                    <a:bodyPr/>
                    <a:lstStyle/>
                    <a:p>
                      <a:pPr algn="ctr"/>
                      <a:r>
                        <a:rPr lang="en-US" sz="1400" dirty="0">
                          <a:solidFill>
                            <a:schemeClr val="accent1"/>
                          </a:solidFill>
                        </a:rPr>
                        <a:t>Capivasertib + FULV</a:t>
                      </a:r>
                      <a:br>
                        <a:rPr lang="en-US" sz="1400" dirty="0">
                          <a:solidFill>
                            <a:schemeClr val="bg1"/>
                          </a:solidFill>
                        </a:rPr>
                      </a:br>
                      <a:r>
                        <a:rPr lang="en-US" sz="1400" dirty="0">
                          <a:solidFill>
                            <a:schemeClr val="bg1"/>
                          </a:solidFill>
                        </a:rPr>
                        <a:t>(n = 155)</a:t>
                      </a:r>
                    </a:p>
                  </a:txBody>
                  <a:tcPr marL="0" marR="0" marT="0" marB="0">
                    <a:solidFill>
                      <a:schemeClr val="tx1"/>
                    </a:solidFill>
                  </a:tcPr>
                </a:tc>
                <a:tc>
                  <a:txBody>
                    <a:bodyPr/>
                    <a:lstStyle/>
                    <a:p>
                      <a:pPr algn="ctr"/>
                      <a:r>
                        <a:rPr lang="en-US" sz="1400" dirty="0">
                          <a:solidFill>
                            <a:schemeClr val="accent3"/>
                          </a:solidFill>
                        </a:rPr>
                        <a:t>Placebo + FULV</a:t>
                      </a:r>
                      <a:br>
                        <a:rPr lang="en-US" sz="1400" dirty="0">
                          <a:solidFill>
                            <a:schemeClr val="accent3"/>
                          </a:solidFill>
                        </a:rPr>
                      </a:br>
                      <a:r>
                        <a:rPr lang="en-US" sz="1400" dirty="0">
                          <a:solidFill>
                            <a:schemeClr val="bg1"/>
                          </a:solidFill>
                        </a:rPr>
                        <a:t>(n = 134)</a:t>
                      </a:r>
                    </a:p>
                  </a:txBody>
                  <a:tcPr marL="0" marR="0" marT="0" marB="0">
                    <a:solidFill>
                      <a:schemeClr val="tx1"/>
                    </a:solidFill>
                  </a:tcPr>
                </a:tc>
                <a:extLst>
                  <a:ext uri="{0D108BD9-81ED-4DB2-BD59-A6C34878D82A}">
                    <a16:rowId xmlns:a16="http://schemas.microsoft.com/office/drawing/2014/main" val="2498976832"/>
                  </a:ext>
                </a:extLst>
              </a:tr>
              <a:tr h="240134">
                <a:tc>
                  <a:txBody>
                    <a:bodyPr/>
                    <a:lstStyle/>
                    <a:p>
                      <a:r>
                        <a:rPr lang="en-US" sz="1400" dirty="0">
                          <a:solidFill>
                            <a:schemeClr val="bg1"/>
                          </a:solidFill>
                        </a:rPr>
                        <a:t>OS events</a:t>
                      </a:r>
                    </a:p>
                  </a:txBody>
                  <a:tcPr marL="0" marR="0" marT="0" marB="0">
                    <a:solidFill>
                      <a:schemeClr val="tx1"/>
                    </a:solidFill>
                  </a:tcPr>
                </a:tc>
                <a:tc>
                  <a:txBody>
                    <a:bodyPr/>
                    <a:lstStyle/>
                    <a:p>
                      <a:pPr algn="ctr"/>
                      <a:r>
                        <a:rPr lang="en-US" sz="1400" dirty="0">
                          <a:solidFill>
                            <a:schemeClr val="bg1"/>
                          </a:solidFill>
                        </a:rPr>
                        <a:t>41</a:t>
                      </a:r>
                    </a:p>
                  </a:txBody>
                  <a:tcPr marL="0" marR="0" marT="0" marB="0">
                    <a:solidFill>
                      <a:schemeClr val="tx1"/>
                    </a:solidFill>
                  </a:tcPr>
                </a:tc>
                <a:tc>
                  <a:txBody>
                    <a:bodyPr/>
                    <a:lstStyle/>
                    <a:p>
                      <a:pPr algn="ctr"/>
                      <a:r>
                        <a:rPr lang="en-US" sz="1400" dirty="0">
                          <a:solidFill>
                            <a:schemeClr val="bg1"/>
                          </a:solidFill>
                        </a:rPr>
                        <a:t>46</a:t>
                      </a:r>
                    </a:p>
                  </a:txBody>
                  <a:tcPr marL="0" marR="0" marT="0" marB="0">
                    <a:solidFill>
                      <a:schemeClr val="tx1"/>
                    </a:solidFill>
                  </a:tcPr>
                </a:tc>
                <a:extLst>
                  <a:ext uri="{0D108BD9-81ED-4DB2-BD59-A6C34878D82A}">
                    <a16:rowId xmlns:a16="http://schemas.microsoft.com/office/drawing/2014/main" val="1695680404"/>
                  </a:ext>
                </a:extLst>
              </a:tr>
              <a:tr h="240134">
                <a:tc>
                  <a:txBody>
                    <a:bodyPr/>
                    <a:lstStyle/>
                    <a:p>
                      <a:endParaRPr lang="en-US" sz="1400" dirty="0">
                        <a:solidFill>
                          <a:schemeClr val="bg1"/>
                        </a:solidFill>
                      </a:endParaRPr>
                    </a:p>
                  </a:txBody>
                  <a:tcPr marL="0" marR="0" marT="0" marB="0">
                    <a:solidFill>
                      <a:schemeClr val="tx1"/>
                    </a:solidFill>
                  </a:tcPr>
                </a:tc>
                <a:tc gridSpan="2">
                  <a:txBody>
                    <a:bodyPr/>
                    <a:lstStyle/>
                    <a:p>
                      <a:pPr algn="ctr"/>
                      <a:r>
                        <a:rPr lang="en-US" sz="1400" dirty="0">
                          <a:solidFill>
                            <a:schemeClr val="bg1"/>
                          </a:solidFill>
                        </a:rPr>
                        <a:t>Hazard ratio: 0.69 (95% CI: 0.45-1.05)</a:t>
                      </a:r>
                    </a:p>
                  </a:txBody>
                  <a:tcPr marL="0" marR="0" marT="0" marB="0">
                    <a:solidFill>
                      <a:schemeClr val="tx1"/>
                    </a:solidFill>
                  </a:tcPr>
                </a:tc>
                <a:tc hMerge="1">
                  <a:txBody>
                    <a:bodyPr/>
                    <a:lstStyle/>
                    <a:p>
                      <a:pPr algn="ctr"/>
                      <a:endParaRPr lang="en-US" sz="1200" dirty="0">
                        <a:solidFill>
                          <a:schemeClr val="bg1"/>
                        </a:solidFill>
                      </a:endParaRPr>
                    </a:p>
                  </a:txBody>
                  <a:tcPr>
                    <a:solidFill>
                      <a:schemeClr val="tx1"/>
                    </a:solidFill>
                  </a:tcPr>
                </a:tc>
                <a:extLst>
                  <a:ext uri="{0D108BD9-81ED-4DB2-BD59-A6C34878D82A}">
                    <a16:rowId xmlns:a16="http://schemas.microsoft.com/office/drawing/2014/main" val="2707324002"/>
                  </a:ext>
                </a:extLst>
              </a:tr>
            </a:tbl>
          </a:graphicData>
        </a:graphic>
      </p:graphicFrame>
      <p:grpSp>
        <p:nvGrpSpPr>
          <p:cNvPr id="21" name="Group 20">
            <a:extLst>
              <a:ext uri="{FF2B5EF4-FFF2-40B4-BE49-F238E27FC236}">
                <a16:creationId xmlns:a16="http://schemas.microsoft.com/office/drawing/2014/main" id="{A1DC5EC5-7624-4EDC-66DF-C474743C573A}"/>
              </a:ext>
            </a:extLst>
          </p:cNvPr>
          <p:cNvGrpSpPr/>
          <p:nvPr/>
        </p:nvGrpSpPr>
        <p:grpSpPr>
          <a:xfrm>
            <a:off x="1591437" y="1592497"/>
            <a:ext cx="5068787" cy="3205712"/>
            <a:chOff x="8051424" y="1570188"/>
            <a:chExt cx="5068787" cy="1645467"/>
          </a:xfrm>
        </p:grpSpPr>
        <p:cxnSp>
          <p:nvCxnSpPr>
            <p:cNvPr id="22" name="Straight Connector 21">
              <a:extLst>
                <a:ext uri="{FF2B5EF4-FFF2-40B4-BE49-F238E27FC236}">
                  <a16:creationId xmlns:a16="http://schemas.microsoft.com/office/drawing/2014/main" id="{5132EBDD-AFFC-7364-9542-254C4A626F8A}"/>
                </a:ext>
              </a:extLst>
            </p:cNvPr>
            <p:cNvCxnSpPr>
              <a:cxnSpLocks/>
            </p:cNvCxnSpPr>
            <p:nvPr/>
          </p:nvCxnSpPr>
          <p:spPr bwMode="auto">
            <a:xfrm>
              <a:off x="8492627" y="1629497"/>
              <a:ext cx="0" cy="1402566"/>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57596BF-8075-9A84-09BA-C4393B08CCAA}"/>
                </a:ext>
              </a:extLst>
            </p:cNvPr>
            <p:cNvCxnSpPr/>
            <p:nvPr/>
          </p:nvCxnSpPr>
          <p:spPr bwMode="auto">
            <a:xfrm>
              <a:off x="8406566" y="1629497"/>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C6F53FE-4B12-4965-34EC-0DF2B5B2DF36}"/>
                </a:ext>
              </a:extLst>
            </p:cNvPr>
            <p:cNvCxnSpPr/>
            <p:nvPr/>
          </p:nvCxnSpPr>
          <p:spPr bwMode="auto">
            <a:xfrm>
              <a:off x="8406566" y="1912169"/>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A39B4CFA-E3DA-857D-D935-8C08A285FA5B}"/>
                </a:ext>
              </a:extLst>
            </p:cNvPr>
            <p:cNvCxnSpPr/>
            <p:nvPr/>
          </p:nvCxnSpPr>
          <p:spPr bwMode="auto">
            <a:xfrm>
              <a:off x="8406566" y="2191566"/>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B22E2D9-D5CE-2A0B-2415-80D795016A9A}"/>
                </a:ext>
              </a:extLst>
            </p:cNvPr>
            <p:cNvCxnSpPr/>
            <p:nvPr/>
          </p:nvCxnSpPr>
          <p:spPr bwMode="auto">
            <a:xfrm>
              <a:off x="8406566" y="2757143"/>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2D0DD5D-6501-6537-5A7A-396555C8EEE1}"/>
                </a:ext>
              </a:extLst>
            </p:cNvPr>
            <p:cNvCxnSpPr/>
            <p:nvPr/>
          </p:nvCxnSpPr>
          <p:spPr bwMode="auto">
            <a:xfrm>
              <a:off x="8406566" y="3032063"/>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39DB563-51B7-7760-785D-FA7C1D153F03}"/>
                </a:ext>
              </a:extLst>
            </p:cNvPr>
            <p:cNvCxnSpPr>
              <a:cxnSpLocks/>
            </p:cNvCxnSpPr>
            <p:nvPr/>
          </p:nvCxnSpPr>
          <p:spPr bwMode="auto">
            <a:xfrm>
              <a:off x="8479426" y="3032063"/>
              <a:ext cx="4469606"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B78CB51-2F3A-1740-69FD-92BAD91C81DA}"/>
                </a:ext>
              </a:extLst>
            </p:cNvPr>
            <p:cNvCxnSpPr>
              <a:cxnSpLocks/>
            </p:cNvCxnSpPr>
            <p:nvPr/>
          </p:nvCxnSpPr>
          <p:spPr bwMode="auto">
            <a:xfrm rot="16200000">
              <a:off x="8471846" y="3060647"/>
              <a:ext cx="44391"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F673CF6F-DC7F-587E-29DB-7B1B5D609DCC}"/>
                </a:ext>
              </a:extLst>
            </p:cNvPr>
            <p:cNvSpPr txBox="1"/>
            <p:nvPr/>
          </p:nvSpPr>
          <p:spPr bwMode="auto">
            <a:xfrm>
              <a:off x="8051424" y="1570188"/>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31" name="TextBox 30">
              <a:extLst>
                <a:ext uri="{FF2B5EF4-FFF2-40B4-BE49-F238E27FC236}">
                  <a16:creationId xmlns:a16="http://schemas.microsoft.com/office/drawing/2014/main" id="{5C518873-F5ED-6082-B647-78A1460DDBB4}"/>
                </a:ext>
              </a:extLst>
            </p:cNvPr>
            <p:cNvSpPr txBox="1"/>
            <p:nvPr/>
          </p:nvSpPr>
          <p:spPr bwMode="auto">
            <a:xfrm>
              <a:off x="8051424" y="1849585"/>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32" name="TextBox 31">
              <a:extLst>
                <a:ext uri="{FF2B5EF4-FFF2-40B4-BE49-F238E27FC236}">
                  <a16:creationId xmlns:a16="http://schemas.microsoft.com/office/drawing/2014/main" id="{9015FD70-AC37-96A9-D262-521D01FB6B27}"/>
                </a:ext>
              </a:extLst>
            </p:cNvPr>
            <p:cNvSpPr txBox="1"/>
            <p:nvPr/>
          </p:nvSpPr>
          <p:spPr bwMode="auto">
            <a:xfrm>
              <a:off x="8051424" y="2125160"/>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3" name="TextBox 32">
              <a:extLst>
                <a:ext uri="{FF2B5EF4-FFF2-40B4-BE49-F238E27FC236}">
                  <a16:creationId xmlns:a16="http://schemas.microsoft.com/office/drawing/2014/main" id="{C59003B2-080D-EB1A-1475-B4373191F49E}"/>
                </a:ext>
              </a:extLst>
            </p:cNvPr>
            <p:cNvSpPr txBox="1"/>
            <p:nvPr/>
          </p:nvSpPr>
          <p:spPr bwMode="auto">
            <a:xfrm>
              <a:off x="8051424" y="2701218"/>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691473E4-DF4F-328D-5E62-C208E985BF84}"/>
                </a:ext>
              </a:extLst>
            </p:cNvPr>
            <p:cNvSpPr txBox="1"/>
            <p:nvPr/>
          </p:nvSpPr>
          <p:spPr bwMode="auto">
            <a:xfrm>
              <a:off x="8051424" y="2972045"/>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cxnSp>
          <p:nvCxnSpPr>
            <p:cNvPr id="35" name="Straight Connector 34">
              <a:extLst>
                <a:ext uri="{FF2B5EF4-FFF2-40B4-BE49-F238E27FC236}">
                  <a16:creationId xmlns:a16="http://schemas.microsoft.com/office/drawing/2014/main" id="{066151DA-419C-F048-0D77-C8C25212C8A5}"/>
                </a:ext>
              </a:extLst>
            </p:cNvPr>
            <p:cNvCxnSpPr/>
            <p:nvPr/>
          </p:nvCxnSpPr>
          <p:spPr bwMode="auto">
            <a:xfrm>
              <a:off x="8406566" y="2482818"/>
              <a:ext cx="86061" cy="0"/>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3D4CA31C-D607-00BD-DF83-AB617CDE4D04}"/>
                </a:ext>
              </a:extLst>
            </p:cNvPr>
            <p:cNvSpPr txBox="1"/>
            <p:nvPr/>
          </p:nvSpPr>
          <p:spPr bwMode="auto">
            <a:xfrm>
              <a:off x="8051424" y="2416413"/>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cxnSp>
          <p:nvCxnSpPr>
            <p:cNvPr id="37" name="Straight Connector 36">
              <a:extLst>
                <a:ext uri="{FF2B5EF4-FFF2-40B4-BE49-F238E27FC236}">
                  <a16:creationId xmlns:a16="http://schemas.microsoft.com/office/drawing/2014/main" id="{FC827788-CBBF-0BE9-A3E0-374F41A9F296}"/>
                </a:ext>
              </a:extLst>
            </p:cNvPr>
            <p:cNvCxnSpPr>
              <a:cxnSpLocks/>
            </p:cNvCxnSpPr>
            <p:nvPr/>
          </p:nvCxnSpPr>
          <p:spPr bwMode="auto">
            <a:xfrm rot="16200000">
              <a:off x="8792845" y="3060646"/>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EE54603-1D83-8B9F-0A6B-5B737F30AA21}"/>
                </a:ext>
              </a:extLst>
            </p:cNvPr>
            <p:cNvCxnSpPr>
              <a:cxnSpLocks/>
            </p:cNvCxnSpPr>
            <p:nvPr/>
          </p:nvCxnSpPr>
          <p:spPr bwMode="auto">
            <a:xfrm rot="16200000">
              <a:off x="9094234"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4933EEA-2933-0B5C-7147-8C00DF53134E}"/>
                </a:ext>
              </a:extLst>
            </p:cNvPr>
            <p:cNvCxnSpPr>
              <a:cxnSpLocks/>
            </p:cNvCxnSpPr>
            <p:nvPr/>
          </p:nvCxnSpPr>
          <p:spPr bwMode="auto">
            <a:xfrm rot="16200000">
              <a:off x="941249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4E27EF6-99B4-9402-1D21-8CFCA5C66989}"/>
                </a:ext>
              </a:extLst>
            </p:cNvPr>
            <p:cNvCxnSpPr>
              <a:cxnSpLocks/>
            </p:cNvCxnSpPr>
            <p:nvPr/>
          </p:nvCxnSpPr>
          <p:spPr bwMode="auto">
            <a:xfrm rot="16200000">
              <a:off x="9733407"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7A42FFD-CAAF-EBEB-6DD1-498FA4B6B23C}"/>
                </a:ext>
              </a:extLst>
            </p:cNvPr>
            <p:cNvCxnSpPr>
              <a:cxnSpLocks/>
            </p:cNvCxnSpPr>
            <p:nvPr/>
          </p:nvCxnSpPr>
          <p:spPr bwMode="auto">
            <a:xfrm rot="16200000">
              <a:off x="10047965"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BA0FC3A-95BD-B406-F737-CFE7E6938097}"/>
                </a:ext>
              </a:extLst>
            </p:cNvPr>
            <p:cNvCxnSpPr>
              <a:cxnSpLocks/>
            </p:cNvCxnSpPr>
            <p:nvPr/>
          </p:nvCxnSpPr>
          <p:spPr bwMode="auto">
            <a:xfrm rot="16200000">
              <a:off x="10369225"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64230BAF-F0FD-6BF0-1412-398C0125E62A}"/>
                </a:ext>
              </a:extLst>
            </p:cNvPr>
            <p:cNvCxnSpPr>
              <a:cxnSpLocks/>
            </p:cNvCxnSpPr>
            <p:nvPr/>
          </p:nvCxnSpPr>
          <p:spPr bwMode="auto">
            <a:xfrm rot="16200000">
              <a:off x="10691918"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D84A48B9-06FF-8F97-1F6C-FA22DFF83382}"/>
                </a:ext>
              </a:extLst>
            </p:cNvPr>
            <p:cNvCxnSpPr>
              <a:cxnSpLocks/>
            </p:cNvCxnSpPr>
            <p:nvPr/>
          </p:nvCxnSpPr>
          <p:spPr bwMode="auto">
            <a:xfrm rot="16200000">
              <a:off x="11011832"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98A79E7D-D629-9CC6-55A3-6F0462273F90}"/>
                </a:ext>
              </a:extLst>
            </p:cNvPr>
            <p:cNvCxnSpPr>
              <a:cxnSpLocks/>
            </p:cNvCxnSpPr>
            <p:nvPr/>
          </p:nvCxnSpPr>
          <p:spPr bwMode="auto">
            <a:xfrm rot="16200000">
              <a:off x="11325552"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E3ACD1C-950C-F8F8-119B-0EB8F035824F}"/>
                </a:ext>
              </a:extLst>
            </p:cNvPr>
            <p:cNvCxnSpPr>
              <a:cxnSpLocks/>
            </p:cNvCxnSpPr>
            <p:nvPr/>
          </p:nvCxnSpPr>
          <p:spPr bwMode="auto">
            <a:xfrm rot="16200000">
              <a:off x="1165043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0EF20909-23AE-2960-E7D5-B48483884161}"/>
                </a:ext>
              </a:extLst>
            </p:cNvPr>
            <p:cNvCxnSpPr>
              <a:cxnSpLocks/>
            </p:cNvCxnSpPr>
            <p:nvPr/>
          </p:nvCxnSpPr>
          <p:spPr bwMode="auto">
            <a:xfrm rot="16200000">
              <a:off x="1196523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47DF844-5FBF-848A-F0B0-386EE37E54FF}"/>
                </a:ext>
              </a:extLst>
            </p:cNvPr>
            <p:cNvCxnSpPr>
              <a:cxnSpLocks/>
            </p:cNvCxnSpPr>
            <p:nvPr/>
          </p:nvCxnSpPr>
          <p:spPr bwMode="auto">
            <a:xfrm rot="16200000">
              <a:off x="12262597"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DF1FBE43-9898-F8EC-FFB2-AEBB9872EB79}"/>
                </a:ext>
              </a:extLst>
            </p:cNvPr>
            <p:cNvCxnSpPr>
              <a:cxnSpLocks/>
            </p:cNvCxnSpPr>
            <p:nvPr/>
          </p:nvCxnSpPr>
          <p:spPr bwMode="auto">
            <a:xfrm rot="16200000">
              <a:off x="12589894"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5653D5A-F580-FB51-D5D8-C70B322E955B}"/>
                </a:ext>
              </a:extLst>
            </p:cNvPr>
            <p:cNvCxnSpPr>
              <a:cxnSpLocks/>
            </p:cNvCxnSpPr>
            <p:nvPr/>
          </p:nvCxnSpPr>
          <p:spPr bwMode="auto">
            <a:xfrm rot="16200000">
              <a:off x="12909752" y="3060647"/>
              <a:ext cx="44391" cy="0"/>
            </a:xfrm>
            <a:prstGeom prst="line">
              <a:avLst/>
            </a:prstGeom>
            <a:noFill/>
            <a:ln w="28575" cap="flat" cmpd="sng" algn="ctr">
              <a:solidFill>
                <a:schemeClr val="bg1"/>
              </a:solidFill>
              <a:prstDash val="solid"/>
              <a:round/>
              <a:headEnd type="none" w="med" len="med"/>
              <a:tailEnd type="none" w="med" len="med"/>
            </a:ln>
            <a:effectLst/>
          </p:spPr>
        </p:cxnSp>
        <p:sp>
          <p:nvSpPr>
            <p:cNvPr id="51" name="TextBox 50">
              <a:extLst>
                <a:ext uri="{FF2B5EF4-FFF2-40B4-BE49-F238E27FC236}">
                  <a16:creationId xmlns:a16="http://schemas.microsoft.com/office/drawing/2014/main" id="{07213CFA-FC2D-E60B-4DA0-55D4B1A6DCB3}"/>
                </a:ext>
              </a:extLst>
            </p:cNvPr>
            <p:cNvSpPr txBox="1"/>
            <p:nvPr/>
          </p:nvSpPr>
          <p:spPr bwMode="auto">
            <a:xfrm>
              <a:off x="8322247" y="3082842"/>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3B4F896F-9AFB-E172-F907-2BEADD41F74A}"/>
                </a:ext>
              </a:extLst>
            </p:cNvPr>
            <p:cNvSpPr txBox="1"/>
            <p:nvPr/>
          </p:nvSpPr>
          <p:spPr bwMode="auto">
            <a:xfrm>
              <a:off x="8645556"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53" name="TextBox 52">
              <a:extLst>
                <a:ext uri="{FF2B5EF4-FFF2-40B4-BE49-F238E27FC236}">
                  <a16:creationId xmlns:a16="http://schemas.microsoft.com/office/drawing/2014/main" id="{8D6DF559-D27D-D639-3AD2-CAF41810CB3F}"/>
                </a:ext>
              </a:extLst>
            </p:cNvPr>
            <p:cNvSpPr txBox="1"/>
            <p:nvPr/>
          </p:nvSpPr>
          <p:spPr bwMode="auto">
            <a:xfrm>
              <a:off x="8955372"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54" name="TextBox 53">
              <a:extLst>
                <a:ext uri="{FF2B5EF4-FFF2-40B4-BE49-F238E27FC236}">
                  <a16:creationId xmlns:a16="http://schemas.microsoft.com/office/drawing/2014/main" id="{B417566C-3083-D3EA-B2D6-4920F4ABD6E3}"/>
                </a:ext>
              </a:extLst>
            </p:cNvPr>
            <p:cNvSpPr txBox="1"/>
            <p:nvPr/>
          </p:nvSpPr>
          <p:spPr bwMode="auto">
            <a:xfrm>
              <a:off x="927774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55" name="TextBox 54">
              <a:extLst>
                <a:ext uri="{FF2B5EF4-FFF2-40B4-BE49-F238E27FC236}">
                  <a16:creationId xmlns:a16="http://schemas.microsoft.com/office/drawing/2014/main" id="{DD8A494A-D388-FF0E-28A3-95EA9B3D1969}"/>
                </a:ext>
              </a:extLst>
            </p:cNvPr>
            <p:cNvSpPr txBox="1"/>
            <p:nvPr/>
          </p:nvSpPr>
          <p:spPr bwMode="auto">
            <a:xfrm>
              <a:off x="9612433"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56" name="TextBox 55">
              <a:extLst>
                <a:ext uri="{FF2B5EF4-FFF2-40B4-BE49-F238E27FC236}">
                  <a16:creationId xmlns:a16="http://schemas.microsoft.com/office/drawing/2014/main" id="{C9326DEF-360D-CDF0-26EE-C0DD57DA314F}"/>
                </a:ext>
              </a:extLst>
            </p:cNvPr>
            <p:cNvSpPr txBox="1"/>
            <p:nvPr/>
          </p:nvSpPr>
          <p:spPr bwMode="auto">
            <a:xfrm>
              <a:off x="991554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57" name="TextBox 56">
              <a:extLst>
                <a:ext uri="{FF2B5EF4-FFF2-40B4-BE49-F238E27FC236}">
                  <a16:creationId xmlns:a16="http://schemas.microsoft.com/office/drawing/2014/main" id="{2F7610EF-584F-92DD-13B9-2FBDCB1239AA}"/>
                </a:ext>
              </a:extLst>
            </p:cNvPr>
            <p:cNvSpPr txBox="1"/>
            <p:nvPr/>
          </p:nvSpPr>
          <p:spPr bwMode="auto">
            <a:xfrm>
              <a:off x="10222170"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12</a:t>
              </a:r>
              <a:endParaRPr lang="en-US" sz="1600" b="0" dirty="0">
                <a:solidFill>
                  <a:schemeClr val="bg1"/>
                </a:solidFill>
                <a:latin typeface="Calibri" panose="020F0502020204030204" pitchFamily="34" charset="0"/>
              </a:endParaRPr>
            </a:p>
          </p:txBody>
        </p:sp>
        <p:sp>
          <p:nvSpPr>
            <p:cNvPr id="58" name="TextBox 57">
              <a:extLst>
                <a:ext uri="{FF2B5EF4-FFF2-40B4-BE49-F238E27FC236}">
                  <a16:creationId xmlns:a16="http://schemas.microsoft.com/office/drawing/2014/main" id="{1C54C40D-F29E-1160-558C-E5AAF6477B38}"/>
                </a:ext>
              </a:extLst>
            </p:cNvPr>
            <p:cNvSpPr txBox="1"/>
            <p:nvPr/>
          </p:nvSpPr>
          <p:spPr bwMode="auto">
            <a:xfrm>
              <a:off x="1053932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59" name="TextBox 58">
              <a:extLst>
                <a:ext uri="{FF2B5EF4-FFF2-40B4-BE49-F238E27FC236}">
                  <a16:creationId xmlns:a16="http://schemas.microsoft.com/office/drawing/2014/main" id="{46160010-1A6A-2B24-6242-73A4FE9DF819}"/>
                </a:ext>
              </a:extLst>
            </p:cNvPr>
            <p:cNvSpPr txBox="1"/>
            <p:nvPr/>
          </p:nvSpPr>
          <p:spPr bwMode="auto">
            <a:xfrm>
              <a:off x="10859831"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60" name="TextBox 59">
              <a:extLst>
                <a:ext uri="{FF2B5EF4-FFF2-40B4-BE49-F238E27FC236}">
                  <a16:creationId xmlns:a16="http://schemas.microsoft.com/office/drawing/2014/main" id="{4D8509C7-186A-91E4-60CD-C81EC1E64407}"/>
                </a:ext>
              </a:extLst>
            </p:cNvPr>
            <p:cNvSpPr txBox="1"/>
            <p:nvPr/>
          </p:nvSpPr>
          <p:spPr bwMode="auto">
            <a:xfrm>
              <a:off x="11186490"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61" name="TextBox 60">
              <a:extLst>
                <a:ext uri="{FF2B5EF4-FFF2-40B4-BE49-F238E27FC236}">
                  <a16:creationId xmlns:a16="http://schemas.microsoft.com/office/drawing/2014/main" id="{3A876269-0D3F-3DA2-F589-C7E0A92166E6}"/>
                </a:ext>
              </a:extLst>
            </p:cNvPr>
            <p:cNvSpPr txBox="1"/>
            <p:nvPr/>
          </p:nvSpPr>
          <p:spPr bwMode="auto">
            <a:xfrm>
              <a:off x="11509419"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62" name="TextBox 61">
              <a:extLst>
                <a:ext uri="{FF2B5EF4-FFF2-40B4-BE49-F238E27FC236}">
                  <a16:creationId xmlns:a16="http://schemas.microsoft.com/office/drawing/2014/main" id="{72C6BD17-DEEA-9CBC-EB4B-A5ECCFF2AFE6}"/>
                </a:ext>
              </a:extLst>
            </p:cNvPr>
            <p:cNvSpPr txBox="1"/>
            <p:nvPr/>
          </p:nvSpPr>
          <p:spPr bwMode="auto">
            <a:xfrm>
              <a:off x="11824666"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sp>
          <p:nvSpPr>
            <p:cNvPr id="63" name="TextBox 62">
              <a:extLst>
                <a:ext uri="{FF2B5EF4-FFF2-40B4-BE49-F238E27FC236}">
                  <a16:creationId xmlns:a16="http://schemas.microsoft.com/office/drawing/2014/main" id="{2FC6194D-B063-671D-8DC4-EC381350B1C1}"/>
                </a:ext>
              </a:extLst>
            </p:cNvPr>
            <p:cNvSpPr txBox="1"/>
            <p:nvPr/>
          </p:nvSpPr>
          <p:spPr bwMode="auto">
            <a:xfrm>
              <a:off x="1213946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4576" name="TextBox 24575">
              <a:extLst>
                <a:ext uri="{FF2B5EF4-FFF2-40B4-BE49-F238E27FC236}">
                  <a16:creationId xmlns:a16="http://schemas.microsoft.com/office/drawing/2014/main" id="{0E10644E-4F4D-5DEF-19B2-2153962D3FA7}"/>
                </a:ext>
              </a:extLst>
            </p:cNvPr>
            <p:cNvSpPr txBox="1"/>
            <p:nvPr/>
          </p:nvSpPr>
          <p:spPr bwMode="auto">
            <a:xfrm>
              <a:off x="12790238"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sp>
          <p:nvSpPr>
            <p:cNvPr id="24577" name="TextBox 24576">
              <a:extLst>
                <a:ext uri="{FF2B5EF4-FFF2-40B4-BE49-F238E27FC236}">
                  <a16:creationId xmlns:a16="http://schemas.microsoft.com/office/drawing/2014/main" id="{C4EFC30A-D251-A3AC-65B8-13F70FFD46F4}"/>
                </a:ext>
              </a:extLst>
            </p:cNvPr>
            <p:cNvSpPr txBox="1"/>
            <p:nvPr/>
          </p:nvSpPr>
          <p:spPr bwMode="auto">
            <a:xfrm>
              <a:off x="12452732"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grpSp>
      <p:pic>
        <p:nvPicPr>
          <p:cNvPr id="24579" name="Picture 24578">
            <a:extLst>
              <a:ext uri="{FF2B5EF4-FFF2-40B4-BE49-F238E27FC236}">
                <a16:creationId xmlns:a16="http://schemas.microsoft.com/office/drawing/2014/main" id="{F86539FE-DEBA-4F5D-D21A-BB191F532032}"/>
              </a:ext>
            </a:extLst>
          </p:cNvPr>
          <p:cNvPicPr>
            <a:picLocks noChangeAspect="1"/>
          </p:cNvPicPr>
          <p:nvPr/>
        </p:nvPicPr>
        <p:blipFill>
          <a:blip r:embed="rId3"/>
          <a:stretch>
            <a:fillRect/>
          </a:stretch>
        </p:blipFill>
        <p:spPr>
          <a:xfrm>
            <a:off x="2036234" y="1669187"/>
            <a:ext cx="4245891" cy="1068244"/>
          </a:xfrm>
          <a:prstGeom prst="rect">
            <a:avLst/>
          </a:prstGeom>
        </p:spPr>
      </p:pic>
      <p:sp>
        <p:nvSpPr>
          <p:cNvPr id="24580" name="Line 5">
            <a:extLst>
              <a:ext uri="{FF2B5EF4-FFF2-40B4-BE49-F238E27FC236}">
                <a16:creationId xmlns:a16="http://schemas.microsoft.com/office/drawing/2014/main" id="{B8BAB300-22BE-B5FB-9ECE-A82FA47FE72B}"/>
              </a:ext>
            </a:extLst>
          </p:cNvPr>
          <p:cNvSpPr>
            <a:spLocks noChangeShapeType="1"/>
          </p:cNvSpPr>
          <p:nvPr/>
        </p:nvSpPr>
        <p:spPr bwMode="auto">
          <a:xfrm>
            <a:off x="2100651" y="16629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1" name="Line 6">
            <a:extLst>
              <a:ext uri="{FF2B5EF4-FFF2-40B4-BE49-F238E27FC236}">
                <a16:creationId xmlns:a16="http://schemas.microsoft.com/office/drawing/2014/main" id="{77DE60C3-B0F7-9096-7951-F881DD0685B8}"/>
              </a:ext>
            </a:extLst>
          </p:cNvPr>
          <p:cNvSpPr>
            <a:spLocks noChangeShapeType="1"/>
          </p:cNvSpPr>
          <p:nvPr/>
        </p:nvSpPr>
        <p:spPr bwMode="auto">
          <a:xfrm>
            <a:off x="2053026" y="17121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2" name="Line 7">
            <a:extLst>
              <a:ext uri="{FF2B5EF4-FFF2-40B4-BE49-F238E27FC236}">
                <a16:creationId xmlns:a16="http://schemas.microsoft.com/office/drawing/2014/main" id="{5EF77D6F-6818-C736-B46E-6481344D9939}"/>
              </a:ext>
            </a:extLst>
          </p:cNvPr>
          <p:cNvSpPr>
            <a:spLocks noChangeShapeType="1"/>
          </p:cNvSpPr>
          <p:nvPr/>
        </p:nvSpPr>
        <p:spPr bwMode="auto">
          <a:xfrm>
            <a:off x="2176851" y="16756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3" name="Line 8">
            <a:extLst>
              <a:ext uri="{FF2B5EF4-FFF2-40B4-BE49-F238E27FC236}">
                <a16:creationId xmlns:a16="http://schemas.microsoft.com/office/drawing/2014/main" id="{188C168A-7329-03F1-1DB5-FE7A47A6E321}"/>
              </a:ext>
            </a:extLst>
          </p:cNvPr>
          <p:cNvSpPr>
            <a:spLocks noChangeShapeType="1"/>
          </p:cNvSpPr>
          <p:nvPr/>
        </p:nvSpPr>
        <p:spPr bwMode="auto">
          <a:xfrm>
            <a:off x="2129226" y="1724867"/>
            <a:ext cx="92075"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4" name="Line 9">
            <a:extLst>
              <a:ext uri="{FF2B5EF4-FFF2-40B4-BE49-F238E27FC236}">
                <a16:creationId xmlns:a16="http://schemas.microsoft.com/office/drawing/2014/main" id="{D0DC80BF-C8A0-8C89-C50F-4A8740277B03}"/>
              </a:ext>
            </a:extLst>
          </p:cNvPr>
          <p:cNvSpPr>
            <a:spLocks noChangeShapeType="1"/>
          </p:cNvSpPr>
          <p:nvPr/>
        </p:nvSpPr>
        <p:spPr bwMode="auto">
          <a:xfrm>
            <a:off x="2259401" y="17121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5" name="Line 10">
            <a:extLst>
              <a:ext uri="{FF2B5EF4-FFF2-40B4-BE49-F238E27FC236}">
                <a16:creationId xmlns:a16="http://schemas.microsoft.com/office/drawing/2014/main" id="{E194DC42-8517-D819-483C-7A53AAB597CC}"/>
              </a:ext>
            </a:extLst>
          </p:cNvPr>
          <p:cNvSpPr>
            <a:spLocks noChangeShapeType="1"/>
          </p:cNvSpPr>
          <p:nvPr/>
        </p:nvSpPr>
        <p:spPr bwMode="auto">
          <a:xfrm>
            <a:off x="2211776" y="1759792"/>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6" name="Line 11">
            <a:extLst>
              <a:ext uri="{FF2B5EF4-FFF2-40B4-BE49-F238E27FC236}">
                <a16:creationId xmlns:a16="http://schemas.microsoft.com/office/drawing/2014/main" id="{EACFD302-0CD9-1BFA-5B4A-0517007F873E}"/>
              </a:ext>
            </a:extLst>
          </p:cNvPr>
          <p:cNvSpPr>
            <a:spLocks noChangeShapeType="1"/>
          </p:cNvSpPr>
          <p:nvPr/>
        </p:nvSpPr>
        <p:spPr bwMode="auto">
          <a:xfrm>
            <a:off x="2324489" y="17597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7" name="Line 12">
            <a:extLst>
              <a:ext uri="{FF2B5EF4-FFF2-40B4-BE49-F238E27FC236}">
                <a16:creationId xmlns:a16="http://schemas.microsoft.com/office/drawing/2014/main" id="{D551D0F2-7A3F-00AF-4920-E7D7DBEEB546}"/>
              </a:ext>
            </a:extLst>
          </p:cNvPr>
          <p:cNvSpPr>
            <a:spLocks noChangeShapeType="1"/>
          </p:cNvSpPr>
          <p:nvPr/>
        </p:nvSpPr>
        <p:spPr bwMode="auto">
          <a:xfrm>
            <a:off x="2275276" y="1809004"/>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8" name="Line 13">
            <a:extLst>
              <a:ext uri="{FF2B5EF4-FFF2-40B4-BE49-F238E27FC236}">
                <a16:creationId xmlns:a16="http://schemas.microsoft.com/office/drawing/2014/main" id="{198CC233-4F72-DC9D-7F33-02150853E16F}"/>
              </a:ext>
            </a:extLst>
          </p:cNvPr>
          <p:cNvSpPr>
            <a:spLocks noChangeShapeType="1"/>
          </p:cNvSpPr>
          <p:nvPr/>
        </p:nvSpPr>
        <p:spPr bwMode="auto">
          <a:xfrm>
            <a:off x="2359414" y="17597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89" name="Line 14">
            <a:extLst>
              <a:ext uri="{FF2B5EF4-FFF2-40B4-BE49-F238E27FC236}">
                <a16:creationId xmlns:a16="http://schemas.microsoft.com/office/drawing/2014/main" id="{635AEE3B-03A0-65A8-9365-BA3650DC9B3E}"/>
              </a:ext>
            </a:extLst>
          </p:cNvPr>
          <p:cNvSpPr>
            <a:spLocks noChangeShapeType="1"/>
          </p:cNvSpPr>
          <p:nvPr/>
        </p:nvSpPr>
        <p:spPr bwMode="auto">
          <a:xfrm>
            <a:off x="2314964" y="1809004"/>
            <a:ext cx="92075"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0" name="Line 15">
            <a:extLst>
              <a:ext uri="{FF2B5EF4-FFF2-40B4-BE49-F238E27FC236}">
                <a16:creationId xmlns:a16="http://schemas.microsoft.com/office/drawing/2014/main" id="{31E1BD9D-0996-684C-34D8-1468F74CF9A8}"/>
              </a:ext>
            </a:extLst>
          </p:cNvPr>
          <p:cNvSpPr>
            <a:spLocks noChangeShapeType="1"/>
          </p:cNvSpPr>
          <p:nvPr/>
        </p:nvSpPr>
        <p:spPr bwMode="auto">
          <a:xfrm>
            <a:off x="2505464" y="18153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1" name="Line 16">
            <a:extLst>
              <a:ext uri="{FF2B5EF4-FFF2-40B4-BE49-F238E27FC236}">
                <a16:creationId xmlns:a16="http://schemas.microsoft.com/office/drawing/2014/main" id="{59E59593-6A18-AEDA-4BAD-57FAABC51BA8}"/>
              </a:ext>
            </a:extLst>
          </p:cNvPr>
          <p:cNvSpPr>
            <a:spLocks noChangeShapeType="1"/>
          </p:cNvSpPr>
          <p:nvPr/>
        </p:nvSpPr>
        <p:spPr bwMode="auto">
          <a:xfrm>
            <a:off x="2457839" y="18629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2" name="Line 17">
            <a:extLst>
              <a:ext uri="{FF2B5EF4-FFF2-40B4-BE49-F238E27FC236}">
                <a16:creationId xmlns:a16="http://schemas.microsoft.com/office/drawing/2014/main" id="{DD56C3CF-4C1D-EB39-730C-112C1715F8D7}"/>
              </a:ext>
            </a:extLst>
          </p:cNvPr>
          <p:cNvSpPr>
            <a:spLocks noChangeShapeType="1"/>
          </p:cNvSpPr>
          <p:nvPr/>
        </p:nvSpPr>
        <p:spPr bwMode="auto">
          <a:xfrm>
            <a:off x="2540389" y="18153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3" name="Line 18">
            <a:extLst>
              <a:ext uri="{FF2B5EF4-FFF2-40B4-BE49-F238E27FC236}">
                <a16:creationId xmlns:a16="http://schemas.microsoft.com/office/drawing/2014/main" id="{30DD6714-F2DD-FE57-DB4C-AED3B8EDC1C3}"/>
              </a:ext>
            </a:extLst>
          </p:cNvPr>
          <p:cNvSpPr>
            <a:spLocks noChangeShapeType="1"/>
          </p:cNvSpPr>
          <p:nvPr/>
        </p:nvSpPr>
        <p:spPr bwMode="auto">
          <a:xfrm>
            <a:off x="2492764" y="18629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4" name="Line 19">
            <a:extLst>
              <a:ext uri="{FF2B5EF4-FFF2-40B4-BE49-F238E27FC236}">
                <a16:creationId xmlns:a16="http://schemas.microsoft.com/office/drawing/2014/main" id="{CA1619A1-74D0-684E-30DA-1A333AD741F1}"/>
              </a:ext>
            </a:extLst>
          </p:cNvPr>
          <p:cNvSpPr>
            <a:spLocks noChangeShapeType="1"/>
          </p:cNvSpPr>
          <p:nvPr/>
        </p:nvSpPr>
        <p:spPr bwMode="auto">
          <a:xfrm>
            <a:off x="2588014" y="18407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5" name="Line 20">
            <a:extLst>
              <a:ext uri="{FF2B5EF4-FFF2-40B4-BE49-F238E27FC236}">
                <a16:creationId xmlns:a16="http://schemas.microsoft.com/office/drawing/2014/main" id="{33E3F056-AF64-F510-1CC4-D17D25E3BD3E}"/>
              </a:ext>
            </a:extLst>
          </p:cNvPr>
          <p:cNvSpPr>
            <a:spLocks noChangeShapeType="1"/>
          </p:cNvSpPr>
          <p:nvPr/>
        </p:nvSpPr>
        <p:spPr bwMode="auto">
          <a:xfrm>
            <a:off x="2540389" y="18883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6" name="Line 21">
            <a:extLst>
              <a:ext uri="{FF2B5EF4-FFF2-40B4-BE49-F238E27FC236}">
                <a16:creationId xmlns:a16="http://schemas.microsoft.com/office/drawing/2014/main" id="{BB0DC9EE-001B-66DA-3238-19B8A626E613}"/>
              </a:ext>
            </a:extLst>
          </p:cNvPr>
          <p:cNvSpPr>
            <a:spLocks noChangeShapeType="1"/>
          </p:cNvSpPr>
          <p:nvPr/>
        </p:nvSpPr>
        <p:spPr bwMode="auto">
          <a:xfrm>
            <a:off x="2613414" y="18407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7" name="Line 22">
            <a:extLst>
              <a:ext uri="{FF2B5EF4-FFF2-40B4-BE49-F238E27FC236}">
                <a16:creationId xmlns:a16="http://schemas.microsoft.com/office/drawing/2014/main" id="{E2B23B7B-482B-3998-9414-38EEEB677D10}"/>
              </a:ext>
            </a:extLst>
          </p:cNvPr>
          <p:cNvSpPr>
            <a:spLocks noChangeShapeType="1"/>
          </p:cNvSpPr>
          <p:nvPr/>
        </p:nvSpPr>
        <p:spPr bwMode="auto">
          <a:xfrm>
            <a:off x="2565789" y="18883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8" name="Line 23">
            <a:extLst>
              <a:ext uri="{FF2B5EF4-FFF2-40B4-BE49-F238E27FC236}">
                <a16:creationId xmlns:a16="http://schemas.microsoft.com/office/drawing/2014/main" id="{C8C720BA-5C64-5053-A1C7-48D34ED48EDA}"/>
              </a:ext>
            </a:extLst>
          </p:cNvPr>
          <p:cNvSpPr>
            <a:spLocks noChangeShapeType="1"/>
          </p:cNvSpPr>
          <p:nvPr/>
        </p:nvSpPr>
        <p:spPr bwMode="auto">
          <a:xfrm>
            <a:off x="2635639" y="18407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599" name="Line 24">
            <a:extLst>
              <a:ext uri="{FF2B5EF4-FFF2-40B4-BE49-F238E27FC236}">
                <a16:creationId xmlns:a16="http://schemas.microsoft.com/office/drawing/2014/main" id="{BB7C1573-26D7-F294-0682-6938B8BF585D}"/>
              </a:ext>
            </a:extLst>
          </p:cNvPr>
          <p:cNvSpPr>
            <a:spLocks noChangeShapeType="1"/>
          </p:cNvSpPr>
          <p:nvPr/>
        </p:nvSpPr>
        <p:spPr bwMode="auto">
          <a:xfrm>
            <a:off x="2588014" y="18883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0" name="Line 25">
            <a:extLst>
              <a:ext uri="{FF2B5EF4-FFF2-40B4-BE49-F238E27FC236}">
                <a16:creationId xmlns:a16="http://schemas.microsoft.com/office/drawing/2014/main" id="{E70A4FBF-6F4D-C710-EA46-BA812B71CA78}"/>
              </a:ext>
            </a:extLst>
          </p:cNvPr>
          <p:cNvSpPr>
            <a:spLocks noChangeShapeType="1"/>
          </p:cNvSpPr>
          <p:nvPr/>
        </p:nvSpPr>
        <p:spPr bwMode="auto">
          <a:xfrm>
            <a:off x="2718189" y="18629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1" name="Line 26">
            <a:extLst>
              <a:ext uri="{FF2B5EF4-FFF2-40B4-BE49-F238E27FC236}">
                <a16:creationId xmlns:a16="http://schemas.microsoft.com/office/drawing/2014/main" id="{71AB77CC-AE4C-5AF8-8290-3CE9DBB04DF2}"/>
              </a:ext>
            </a:extLst>
          </p:cNvPr>
          <p:cNvSpPr>
            <a:spLocks noChangeShapeType="1"/>
          </p:cNvSpPr>
          <p:nvPr/>
        </p:nvSpPr>
        <p:spPr bwMode="auto">
          <a:xfrm>
            <a:off x="2670564" y="19121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2" name="Line 27">
            <a:extLst>
              <a:ext uri="{FF2B5EF4-FFF2-40B4-BE49-F238E27FC236}">
                <a16:creationId xmlns:a16="http://schemas.microsoft.com/office/drawing/2014/main" id="{AAE2C2FE-DE14-9AA4-B29A-3A3BD32750B8}"/>
              </a:ext>
            </a:extLst>
          </p:cNvPr>
          <p:cNvSpPr>
            <a:spLocks noChangeShapeType="1"/>
          </p:cNvSpPr>
          <p:nvPr/>
        </p:nvSpPr>
        <p:spPr bwMode="auto">
          <a:xfrm>
            <a:off x="2872176" y="19026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3" name="Line 28">
            <a:extLst>
              <a:ext uri="{FF2B5EF4-FFF2-40B4-BE49-F238E27FC236}">
                <a16:creationId xmlns:a16="http://schemas.microsoft.com/office/drawing/2014/main" id="{9E551207-44AC-6751-79B4-A2071BC1C5ED}"/>
              </a:ext>
            </a:extLst>
          </p:cNvPr>
          <p:cNvSpPr>
            <a:spLocks noChangeShapeType="1"/>
          </p:cNvSpPr>
          <p:nvPr/>
        </p:nvSpPr>
        <p:spPr bwMode="auto">
          <a:xfrm>
            <a:off x="2824551" y="19502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4" name="Line 29">
            <a:extLst>
              <a:ext uri="{FF2B5EF4-FFF2-40B4-BE49-F238E27FC236}">
                <a16:creationId xmlns:a16="http://schemas.microsoft.com/office/drawing/2014/main" id="{29244317-CB6F-102F-3941-14AE8EFC8EDA}"/>
              </a:ext>
            </a:extLst>
          </p:cNvPr>
          <p:cNvSpPr>
            <a:spLocks noChangeShapeType="1"/>
          </p:cNvSpPr>
          <p:nvPr/>
        </p:nvSpPr>
        <p:spPr bwMode="auto">
          <a:xfrm>
            <a:off x="2926151" y="19248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5" name="Line 30">
            <a:extLst>
              <a:ext uri="{FF2B5EF4-FFF2-40B4-BE49-F238E27FC236}">
                <a16:creationId xmlns:a16="http://schemas.microsoft.com/office/drawing/2014/main" id="{CCD775D0-17E6-7D91-3D11-85140E801A11}"/>
              </a:ext>
            </a:extLst>
          </p:cNvPr>
          <p:cNvSpPr>
            <a:spLocks noChangeShapeType="1"/>
          </p:cNvSpPr>
          <p:nvPr/>
        </p:nvSpPr>
        <p:spPr bwMode="auto">
          <a:xfrm>
            <a:off x="2878526" y="19725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6" name="Line 31">
            <a:extLst>
              <a:ext uri="{FF2B5EF4-FFF2-40B4-BE49-F238E27FC236}">
                <a16:creationId xmlns:a16="http://schemas.microsoft.com/office/drawing/2014/main" id="{EF9B022A-EDEB-05B7-BAF7-5C521D2DC323}"/>
              </a:ext>
            </a:extLst>
          </p:cNvPr>
          <p:cNvSpPr>
            <a:spLocks noChangeShapeType="1"/>
          </p:cNvSpPr>
          <p:nvPr/>
        </p:nvSpPr>
        <p:spPr bwMode="auto">
          <a:xfrm>
            <a:off x="2961076" y="19248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7" name="Line 32">
            <a:extLst>
              <a:ext uri="{FF2B5EF4-FFF2-40B4-BE49-F238E27FC236}">
                <a16:creationId xmlns:a16="http://schemas.microsoft.com/office/drawing/2014/main" id="{4892238D-B573-5A23-A59E-F37329AF3532}"/>
              </a:ext>
            </a:extLst>
          </p:cNvPr>
          <p:cNvSpPr>
            <a:spLocks noChangeShapeType="1"/>
          </p:cNvSpPr>
          <p:nvPr/>
        </p:nvSpPr>
        <p:spPr bwMode="auto">
          <a:xfrm>
            <a:off x="2913451" y="19725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8" name="Line 33">
            <a:extLst>
              <a:ext uri="{FF2B5EF4-FFF2-40B4-BE49-F238E27FC236}">
                <a16:creationId xmlns:a16="http://schemas.microsoft.com/office/drawing/2014/main" id="{5967095D-72E4-BECE-4DF6-F0B40C708C42}"/>
              </a:ext>
            </a:extLst>
          </p:cNvPr>
          <p:cNvSpPr>
            <a:spLocks noChangeShapeType="1"/>
          </p:cNvSpPr>
          <p:nvPr/>
        </p:nvSpPr>
        <p:spPr bwMode="auto">
          <a:xfrm>
            <a:off x="3053151" y="19693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09" name="Line 34">
            <a:extLst>
              <a:ext uri="{FF2B5EF4-FFF2-40B4-BE49-F238E27FC236}">
                <a16:creationId xmlns:a16="http://schemas.microsoft.com/office/drawing/2014/main" id="{77720135-94B5-871F-7DBD-DD6858C8F4AD}"/>
              </a:ext>
            </a:extLst>
          </p:cNvPr>
          <p:cNvSpPr>
            <a:spLocks noChangeShapeType="1"/>
          </p:cNvSpPr>
          <p:nvPr/>
        </p:nvSpPr>
        <p:spPr bwMode="auto">
          <a:xfrm>
            <a:off x="3005526" y="20185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0" name="Line 35">
            <a:extLst>
              <a:ext uri="{FF2B5EF4-FFF2-40B4-BE49-F238E27FC236}">
                <a16:creationId xmlns:a16="http://schemas.microsoft.com/office/drawing/2014/main" id="{C48E7CB2-1750-A694-B6B9-A36B08A9DD92}"/>
              </a:ext>
            </a:extLst>
          </p:cNvPr>
          <p:cNvSpPr>
            <a:spLocks noChangeShapeType="1"/>
          </p:cNvSpPr>
          <p:nvPr/>
        </p:nvSpPr>
        <p:spPr bwMode="auto">
          <a:xfrm>
            <a:off x="3170626" y="20090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1" name="Line 36">
            <a:extLst>
              <a:ext uri="{FF2B5EF4-FFF2-40B4-BE49-F238E27FC236}">
                <a16:creationId xmlns:a16="http://schemas.microsoft.com/office/drawing/2014/main" id="{8A35BC1A-D1BE-82A4-8797-8EC69E08F2BB}"/>
              </a:ext>
            </a:extLst>
          </p:cNvPr>
          <p:cNvSpPr>
            <a:spLocks noChangeShapeType="1"/>
          </p:cNvSpPr>
          <p:nvPr/>
        </p:nvSpPr>
        <p:spPr bwMode="auto">
          <a:xfrm>
            <a:off x="3123001" y="20566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2" name="Line 37">
            <a:extLst>
              <a:ext uri="{FF2B5EF4-FFF2-40B4-BE49-F238E27FC236}">
                <a16:creationId xmlns:a16="http://schemas.microsoft.com/office/drawing/2014/main" id="{206D7884-851A-CC80-9629-3A0C630CC943}"/>
              </a:ext>
            </a:extLst>
          </p:cNvPr>
          <p:cNvSpPr>
            <a:spLocks noChangeShapeType="1"/>
          </p:cNvSpPr>
          <p:nvPr/>
        </p:nvSpPr>
        <p:spPr bwMode="auto">
          <a:xfrm>
            <a:off x="3281751" y="20566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3" name="Line 38">
            <a:extLst>
              <a:ext uri="{FF2B5EF4-FFF2-40B4-BE49-F238E27FC236}">
                <a16:creationId xmlns:a16="http://schemas.microsoft.com/office/drawing/2014/main" id="{AD99DF18-C66D-42D0-4656-96BABBED1786}"/>
              </a:ext>
            </a:extLst>
          </p:cNvPr>
          <p:cNvSpPr>
            <a:spLocks noChangeShapeType="1"/>
          </p:cNvSpPr>
          <p:nvPr/>
        </p:nvSpPr>
        <p:spPr bwMode="auto">
          <a:xfrm>
            <a:off x="3234126" y="21058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4" name="Line 39">
            <a:extLst>
              <a:ext uri="{FF2B5EF4-FFF2-40B4-BE49-F238E27FC236}">
                <a16:creationId xmlns:a16="http://schemas.microsoft.com/office/drawing/2014/main" id="{FF0869E7-FFDB-1FBC-9CA6-7F2E34043EB6}"/>
              </a:ext>
            </a:extLst>
          </p:cNvPr>
          <p:cNvSpPr>
            <a:spLocks noChangeShapeType="1"/>
          </p:cNvSpPr>
          <p:nvPr/>
        </p:nvSpPr>
        <p:spPr bwMode="auto">
          <a:xfrm>
            <a:off x="3353189" y="20566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5" name="Line 40">
            <a:extLst>
              <a:ext uri="{FF2B5EF4-FFF2-40B4-BE49-F238E27FC236}">
                <a16:creationId xmlns:a16="http://schemas.microsoft.com/office/drawing/2014/main" id="{2CEE2589-E13A-9661-57B3-8AA2C8A04441}"/>
              </a:ext>
            </a:extLst>
          </p:cNvPr>
          <p:cNvSpPr>
            <a:spLocks noChangeShapeType="1"/>
          </p:cNvSpPr>
          <p:nvPr/>
        </p:nvSpPr>
        <p:spPr bwMode="auto">
          <a:xfrm>
            <a:off x="3303976" y="21058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6" name="Line 41">
            <a:extLst>
              <a:ext uri="{FF2B5EF4-FFF2-40B4-BE49-F238E27FC236}">
                <a16:creationId xmlns:a16="http://schemas.microsoft.com/office/drawing/2014/main" id="{DB55DD0A-D91A-B4AA-0FC4-23D9EB8AAB31}"/>
              </a:ext>
            </a:extLst>
          </p:cNvPr>
          <p:cNvSpPr>
            <a:spLocks noChangeShapeType="1"/>
          </p:cNvSpPr>
          <p:nvPr/>
        </p:nvSpPr>
        <p:spPr bwMode="auto">
          <a:xfrm>
            <a:off x="3584964" y="21058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7" name="Line 42">
            <a:extLst>
              <a:ext uri="{FF2B5EF4-FFF2-40B4-BE49-F238E27FC236}">
                <a16:creationId xmlns:a16="http://schemas.microsoft.com/office/drawing/2014/main" id="{75F4E857-E854-EF7E-EE3D-8E1228106998}"/>
              </a:ext>
            </a:extLst>
          </p:cNvPr>
          <p:cNvSpPr>
            <a:spLocks noChangeShapeType="1"/>
          </p:cNvSpPr>
          <p:nvPr/>
        </p:nvSpPr>
        <p:spPr bwMode="auto">
          <a:xfrm>
            <a:off x="3537339" y="21534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8" name="Line 43">
            <a:extLst>
              <a:ext uri="{FF2B5EF4-FFF2-40B4-BE49-F238E27FC236}">
                <a16:creationId xmlns:a16="http://schemas.microsoft.com/office/drawing/2014/main" id="{0F5A80A5-7414-2B0E-9423-A02E71439F80}"/>
              </a:ext>
            </a:extLst>
          </p:cNvPr>
          <p:cNvSpPr>
            <a:spLocks noChangeShapeType="1"/>
          </p:cNvSpPr>
          <p:nvPr/>
        </p:nvSpPr>
        <p:spPr bwMode="auto">
          <a:xfrm>
            <a:off x="3702439" y="21376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19" name="Line 44">
            <a:extLst>
              <a:ext uri="{FF2B5EF4-FFF2-40B4-BE49-F238E27FC236}">
                <a16:creationId xmlns:a16="http://schemas.microsoft.com/office/drawing/2014/main" id="{AA86B695-D43A-62E7-5506-D0BF867AB034}"/>
              </a:ext>
            </a:extLst>
          </p:cNvPr>
          <p:cNvSpPr>
            <a:spLocks noChangeShapeType="1"/>
          </p:cNvSpPr>
          <p:nvPr/>
        </p:nvSpPr>
        <p:spPr bwMode="auto">
          <a:xfrm>
            <a:off x="3654814" y="218682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0" name="Line 45">
            <a:extLst>
              <a:ext uri="{FF2B5EF4-FFF2-40B4-BE49-F238E27FC236}">
                <a16:creationId xmlns:a16="http://schemas.microsoft.com/office/drawing/2014/main" id="{F41D5C48-7D7B-1C73-A9CC-0B0EAF6EA281}"/>
              </a:ext>
            </a:extLst>
          </p:cNvPr>
          <p:cNvSpPr>
            <a:spLocks noChangeShapeType="1"/>
          </p:cNvSpPr>
          <p:nvPr/>
        </p:nvSpPr>
        <p:spPr bwMode="auto">
          <a:xfrm>
            <a:off x="3737364" y="21376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1" name="Line 46">
            <a:extLst>
              <a:ext uri="{FF2B5EF4-FFF2-40B4-BE49-F238E27FC236}">
                <a16:creationId xmlns:a16="http://schemas.microsoft.com/office/drawing/2014/main" id="{E135825A-E602-866E-102E-E12BDD766B3A}"/>
              </a:ext>
            </a:extLst>
          </p:cNvPr>
          <p:cNvSpPr>
            <a:spLocks noChangeShapeType="1"/>
          </p:cNvSpPr>
          <p:nvPr/>
        </p:nvSpPr>
        <p:spPr bwMode="auto">
          <a:xfrm>
            <a:off x="3689739" y="218682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2" name="Line 47">
            <a:extLst>
              <a:ext uri="{FF2B5EF4-FFF2-40B4-BE49-F238E27FC236}">
                <a16:creationId xmlns:a16="http://schemas.microsoft.com/office/drawing/2014/main" id="{C4668017-E7CC-174A-E0CE-DFAA59E3BE0D}"/>
              </a:ext>
            </a:extLst>
          </p:cNvPr>
          <p:cNvSpPr>
            <a:spLocks noChangeShapeType="1"/>
          </p:cNvSpPr>
          <p:nvPr/>
        </p:nvSpPr>
        <p:spPr bwMode="auto">
          <a:xfrm>
            <a:off x="3788164" y="21741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3" name="Line 48">
            <a:extLst>
              <a:ext uri="{FF2B5EF4-FFF2-40B4-BE49-F238E27FC236}">
                <a16:creationId xmlns:a16="http://schemas.microsoft.com/office/drawing/2014/main" id="{3FAD0C76-623C-4842-690D-AE8F21DE460A}"/>
              </a:ext>
            </a:extLst>
          </p:cNvPr>
          <p:cNvSpPr>
            <a:spLocks noChangeShapeType="1"/>
          </p:cNvSpPr>
          <p:nvPr/>
        </p:nvSpPr>
        <p:spPr bwMode="auto">
          <a:xfrm>
            <a:off x="3740539" y="22217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4" name="Line 49">
            <a:extLst>
              <a:ext uri="{FF2B5EF4-FFF2-40B4-BE49-F238E27FC236}">
                <a16:creationId xmlns:a16="http://schemas.microsoft.com/office/drawing/2014/main" id="{D2FFF374-B19F-E460-80A0-F2377C22715C}"/>
              </a:ext>
            </a:extLst>
          </p:cNvPr>
          <p:cNvSpPr>
            <a:spLocks noChangeShapeType="1"/>
          </p:cNvSpPr>
          <p:nvPr/>
        </p:nvSpPr>
        <p:spPr bwMode="auto">
          <a:xfrm>
            <a:off x="3807214" y="220270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5" name="Line 50">
            <a:extLst>
              <a:ext uri="{FF2B5EF4-FFF2-40B4-BE49-F238E27FC236}">
                <a16:creationId xmlns:a16="http://schemas.microsoft.com/office/drawing/2014/main" id="{63388FC7-DB09-511A-AFDA-A636354C6436}"/>
              </a:ext>
            </a:extLst>
          </p:cNvPr>
          <p:cNvSpPr>
            <a:spLocks noChangeShapeType="1"/>
          </p:cNvSpPr>
          <p:nvPr/>
        </p:nvSpPr>
        <p:spPr bwMode="auto">
          <a:xfrm>
            <a:off x="3762764" y="2250329"/>
            <a:ext cx="93663"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6" name="Line 51">
            <a:extLst>
              <a:ext uri="{FF2B5EF4-FFF2-40B4-BE49-F238E27FC236}">
                <a16:creationId xmlns:a16="http://schemas.microsoft.com/office/drawing/2014/main" id="{4372C263-9588-4B89-50A3-05D0FAD16401}"/>
              </a:ext>
            </a:extLst>
          </p:cNvPr>
          <p:cNvSpPr>
            <a:spLocks noChangeShapeType="1"/>
          </p:cNvSpPr>
          <p:nvPr/>
        </p:nvSpPr>
        <p:spPr bwMode="auto">
          <a:xfrm>
            <a:off x="3881826" y="22217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7" name="Line 52">
            <a:extLst>
              <a:ext uri="{FF2B5EF4-FFF2-40B4-BE49-F238E27FC236}">
                <a16:creationId xmlns:a16="http://schemas.microsoft.com/office/drawing/2014/main" id="{FDF66012-E967-3A19-FFA4-F258E57CEAE7}"/>
              </a:ext>
            </a:extLst>
          </p:cNvPr>
          <p:cNvSpPr>
            <a:spLocks noChangeShapeType="1"/>
          </p:cNvSpPr>
          <p:nvPr/>
        </p:nvSpPr>
        <p:spPr bwMode="auto">
          <a:xfrm>
            <a:off x="3832614" y="22709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8" name="Line 53">
            <a:extLst>
              <a:ext uri="{FF2B5EF4-FFF2-40B4-BE49-F238E27FC236}">
                <a16:creationId xmlns:a16="http://schemas.microsoft.com/office/drawing/2014/main" id="{1C64A498-C1BD-11ED-C2D8-DA6891155D3E}"/>
              </a:ext>
            </a:extLst>
          </p:cNvPr>
          <p:cNvSpPr>
            <a:spLocks noChangeShapeType="1"/>
          </p:cNvSpPr>
          <p:nvPr/>
        </p:nvSpPr>
        <p:spPr bwMode="auto">
          <a:xfrm>
            <a:off x="3913576" y="22312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29" name="Line 54">
            <a:extLst>
              <a:ext uri="{FF2B5EF4-FFF2-40B4-BE49-F238E27FC236}">
                <a16:creationId xmlns:a16="http://schemas.microsoft.com/office/drawing/2014/main" id="{C204CBE8-B21A-A45A-EC2A-82D049F4F531}"/>
              </a:ext>
            </a:extLst>
          </p:cNvPr>
          <p:cNvSpPr>
            <a:spLocks noChangeShapeType="1"/>
          </p:cNvSpPr>
          <p:nvPr/>
        </p:nvSpPr>
        <p:spPr bwMode="auto">
          <a:xfrm>
            <a:off x="3865951" y="22804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0" name="Line 55">
            <a:extLst>
              <a:ext uri="{FF2B5EF4-FFF2-40B4-BE49-F238E27FC236}">
                <a16:creationId xmlns:a16="http://schemas.microsoft.com/office/drawing/2014/main" id="{4DCF0DEB-0A74-EEB6-EB90-93AAD93C1165}"/>
              </a:ext>
            </a:extLst>
          </p:cNvPr>
          <p:cNvSpPr>
            <a:spLocks noChangeShapeType="1"/>
          </p:cNvSpPr>
          <p:nvPr/>
        </p:nvSpPr>
        <p:spPr bwMode="auto">
          <a:xfrm>
            <a:off x="3929451" y="22312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1" name="Line 56">
            <a:extLst>
              <a:ext uri="{FF2B5EF4-FFF2-40B4-BE49-F238E27FC236}">
                <a16:creationId xmlns:a16="http://schemas.microsoft.com/office/drawing/2014/main" id="{A26CAABE-B983-5996-386A-405A8E8B02E1}"/>
              </a:ext>
            </a:extLst>
          </p:cNvPr>
          <p:cNvSpPr>
            <a:spLocks noChangeShapeType="1"/>
          </p:cNvSpPr>
          <p:nvPr/>
        </p:nvSpPr>
        <p:spPr bwMode="auto">
          <a:xfrm>
            <a:off x="3881826" y="22804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2" name="Line 57">
            <a:extLst>
              <a:ext uri="{FF2B5EF4-FFF2-40B4-BE49-F238E27FC236}">
                <a16:creationId xmlns:a16="http://schemas.microsoft.com/office/drawing/2014/main" id="{E9883562-E9F7-65F5-65C8-8F3F2C56FF7B}"/>
              </a:ext>
            </a:extLst>
          </p:cNvPr>
          <p:cNvSpPr>
            <a:spLocks noChangeShapeType="1"/>
          </p:cNvSpPr>
          <p:nvPr/>
        </p:nvSpPr>
        <p:spPr bwMode="auto">
          <a:xfrm>
            <a:off x="3967551" y="22503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3" name="Line 58">
            <a:extLst>
              <a:ext uri="{FF2B5EF4-FFF2-40B4-BE49-F238E27FC236}">
                <a16:creationId xmlns:a16="http://schemas.microsoft.com/office/drawing/2014/main" id="{BA84897E-29F3-1B35-6591-986652C15D69}"/>
              </a:ext>
            </a:extLst>
          </p:cNvPr>
          <p:cNvSpPr>
            <a:spLocks noChangeShapeType="1"/>
          </p:cNvSpPr>
          <p:nvPr/>
        </p:nvSpPr>
        <p:spPr bwMode="auto">
          <a:xfrm>
            <a:off x="3919926" y="22995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4" name="Line 59">
            <a:extLst>
              <a:ext uri="{FF2B5EF4-FFF2-40B4-BE49-F238E27FC236}">
                <a16:creationId xmlns:a16="http://schemas.microsoft.com/office/drawing/2014/main" id="{9400A416-0628-EDDB-3800-777852480CB8}"/>
              </a:ext>
            </a:extLst>
          </p:cNvPr>
          <p:cNvSpPr>
            <a:spLocks noChangeShapeType="1"/>
          </p:cNvSpPr>
          <p:nvPr/>
        </p:nvSpPr>
        <p:spPr bwMode="auto">
          <a:xfrm>
            <a:off x="4034226" y="22503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5" name="Line 60">
            <a:extLst>
              <a:ext uri="{FF2B5EF4-FFF2-40B4-BE49-F238E27FC236}">
                <a16:creationId xmlns:a16="http://schemas.microsoft.com/office/drawing/2014/main" id="{C6201B49-73AD-E3D6-E10D-1993AEE4A417}"/>
              </a:ext>
            </a:extLst>
          </p:cNvPr>
          <p:cNvSpPr>
            <a:spLocks noChangeShapeType="1"/>
          </p:cNvSpPr>
          <p:nvPr/>
        </p:nvSpPr>
        <p:spPr bwMode="auto">
          <a:xfrm>
            <a:off x="3986601" y="22995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6" name="Line 61">
            <a:extLst>
              <a:ext uri="{FF2B5EF4-FFF2-40B4-BE49-F238E27FC236}">
                <a16:creationId xmlns:a16="http://schemas.microsoft.com/office/drawing/2014/main" id="{453BC899-4B67-6BD2-33B8-54F506972D09}"/>
              </a:ext>
            </a:extLst>
          </p:cNvPr>
          <p:cNvSpPr>
            <a:spLocks noChangeShapeType="1"/>
          </p:cNvSpPr>
          <p:nvPr/>
        </p:nvSpPr>
        <p:spPr bwMode="auto">
          <a:xfrm>
            <a:off x="4069151" y="22709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7" name="Line 62">
            <a:extLst>
              <a:ext uri="{FF2B5EF4-FFF2-40B4-BE49-F238E27FC236}">
                <a16:creationId xmlns:a16="http://schemas.microsoft.com/office/drawing/2014/main" id="{2070279D-5D6E-6AB6-5061-C61414025AD5}"/>
              </a:ext>
            </a:extLst>
          </p:cNvPr>
          <p:cNvSpPr>
            <a:spLocks noChangeShapeType="1"/>
          </p:cNvSpPr>
          <p:nvPr/>
        </p:nvSpPr>
        <p:spPr bwMode="auto">
          <a:xfrm>
            <a:off x="4021526" y="23185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8" name="Line 63">
            <a:extLst>
              <a:ext uri="{FF2B5EF4-FFF2-40B4-BE49-F238E27FC236}">
                <a16:creationId xmlns:a16="http://schemas.microsoft.com/office/drawing/2014/main" id="{1F0751A6-6687-5A9B-850D-2BA62C40B54B}"/>
              </a:ext>
            </a:extLst>
          </p:cNvPr>
          <p:cNvSpPr>
            <a:spLocks noChangeShapeType="1"/>
          </p:cNvSpPr>
          <p:nvPr/>
        </p:nvSpPr>
        <p:spPr bwMode="auto">
          <a:xfrm>
            <a:off x="4107251" y="22804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39" name="Line 64">
            <a:extLst>
              <a:ext uri="{FF2B5EF4-FFF2-40B4-BE49-F238E27FC236}">
                <a16:creationId xmlns:a16="http://schemas.microsoft.com/office/drawing/2014/main" id="{D94A54A4-3AC4-26A5-2C56-D88B79AEC83C}"/>
              </a:ext>
            </a:extLst>
          </p:cNvPr>
          <p:cNvSpPr>
            <a:spLocks noChangeShapeType="1"/>
          </p:cNvSpPr>
          <p:nvPr/>
        </p:nvSpPr>
        <p:spPr bwMode="auto">
          <a:xfrm>
            <a:off x="4059626" y="23281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0" name="Line 65">
            <a:extLst>
              <a:ext uri="{FF2B5EF4-FFF2-40B4-BE49-F238E27FC236}">
                <a16:creationId xmlns:a16="http://schemas.microsoft.com/office/drawing/2014/main" id="{3EEEC0A5-68BC-96F9-3028-F4B783C100BA}"/>
              </a:ext>
            </a:extLst>
          </p:cNvPr>
          <p:cNvSpPr>
            <a:spLocks noChangeShapeType="1"/>
          </p:cNvSpPr>
          <p:nvPr/>
        </p:nvSpPr>
        <p:spPr bwMode="auto">
          <a:xfrm>
            <a:off x="4154876" y="23122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1" name="Line 66">
            <a:extLst>
              <a:ext uri="{FF2B5EF4-FFF2-40B4-BE49-F238E27FC236}">
                <a16:creationId xmlns:a16="http://schemas.microsoft.com/office/drawing/2014/main" id="{CC56100E-C739-24F9-1C5D-4EC84D0CFC3D}"/>
              </a:ext>
            </a:extLst>
          </p:cNvPr>
          <p:cNvSpPr>
            <a:spLocks noChangeShapeType="1"/>
          </p:cNvSpPr>
          <p:nvPr/>
        </p:nvSpPr>
        <p:spPr bwMode="auto">
          <a:xfrm>
            <a:off x="4107251" y="23614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2" name="Line 67">
            <a:extLst>
              <a:ext uri="{FF2B5EF4-FFF2-40B4-BE49-F238E27FC236}">
                <a16:creationId xmlns:a16="http://schemas.microsoft.com/office/drawing/2014/main" id="{F0A02BF7-045C-FEBB-77E6-9157666AF07D}"/>
              </a:ext>
            </a:extLst>
          </p:cNvPr>
          <p:cNvSpPr>
            <a:spLocks noChangeShapeType="1"/>
          </p:cNvSpPr>
          <p:nvPr/>
        </p:nvSpPr>
        <p:spPr bwMode="auto">
          <a:xfrm>
            <a:off x="4212026" y="23614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3" name="Line 68">
            <a:extLst>
              <a:ext uri="{FF2B5EF4-FFF2-40B4-BE49-F238E27FC236}">
                <a16:creationId xmlns:a16="http://schemas.microsoft.com/office/drawing/2014/main" id="{811571D1-846A-8157-E309-8C3520DA4AD4}"/>
              </a:ext>
            </a:extLst>
          </p:cNvPr>
          <p:cNvSpPr>
            <a:spLocks noChangeShapeType="1"/>
          </p:cNvSpPr>
          <p:nvPr/>
        </p:nvSpPr>
        <p:spPr bwMode="auto">
          <a:xfrm>
            <a:off x="4164401" y="24090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4" name="Line 69">
            <a:extLst>
              <a:ext uri="{FF2B5EF4-FFF2-40B4-BE49-F238E27FC236}">
                <a16:creationId xmlns:a16="http://schemas.microsoft.com/office/drawing/2014/main" id="{C435525C-1FAC-F1D3-9292-6C844BFEA87B}"/>
              </a:ext>
            </a:extLst>
          </p:cNvPr>
          <p:cNvSpPr>
            <a:spLocks noChangeShapeType="1"/>
          </p:cNvSpPr>
          <p:nvPr/>
        </p:nvSpPr>
        <p:spPr bwMode="auto">
          <a:xfrm>
            <a:off x="4246951" y="23614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5" name="Line 70">
            <a:extLst>
              <a:ext uri="{FF2B5EF4-FFF2-40B4-BE49-F238E27FC236}">
                <a16:creationId xmlns:a16="http://schemas.microsoft.com/office/drawing/2014/main" id="{28A7AC1A-8EE4-CE95-9358-44229874A7B9}"/>
              </a:ext>
            </a:extLst>
          </p:cNvPr>
          <p:cNvSpPr>
            <a:spLocks noChangeShapeType="1"/>
          </p:cNvSpPr>
          <p:nvPr/>
        </p:nvSpPr>
        <p:spPr bwMode="auto">
          <a:xfrm>
            <a:off x="4199326" y="2409079"/>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6" name="Line 71">
            <a:extLst>
              <a:ext uri="{FF2B5EF4-FFF2-40B4-BE49-F238E27FC236}">
                <a16:creationId xmlns:a16="http://schemas.microsoft.com/office/drawing/2014/main" id="{18D3DDAD-A38E-A3FD-ADE1-214EF7BC213A}"/>
              </a:ext>
            </a:extLst>
          </p:cNvPr>
          <p:cNvSpPr>
            <a:spLocks noChangeShapeType="1"/>
          </p:cNvSpPr>
          <p:nvPr/>
        </p:nvSpPr>
        <p:spPr bwMode="auto">
          <a:xfrm>
            <a:off x="4319976" y="23995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7" name="Line 72">
            <a:extLst>
              <a:ext uri="{FF2B5EF4-FFF2-40B4-BE49-F238E27FC236}">
                <a16:creationId xmlns:a16="http://schemas.microsoft.com/office/drawing/2014/main" id="{DAB6C4DD-904C-8EE8-425F-99433A11DFB5}"/>
              </a:ext>
            </a:extLst>
          </p:cNvPr>
          <p:cNvSpPr>
            <a:spLocks noChangeShapeType="1"/>
          </p:cNvSpPr>
          <p:nvPr/>
        </p:nvSpPr>
        <p:spPr bwMode="auto">
          <a:xfrm>
            <a:off x="4272351" y="2447179"/>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8" name="Line 73">
            <a:extLst>
              <a:ext uri="{FF2B5EF4-FFF2-40B4-BE49-F238E27FC236}">
                <a16:creationId xmlns:a16="http://schemas.microsoft.com/office/drawing/2014/main" id="{C2C89C72-553A-F71A-AFF9-8ED9F8275935}"/>
              </a:ext>
            </a:extLst>
          </p:cNvPr>
          <p:cNvSpPr>
            <a:spLocks noChangeShapeType="1"/>
          </p:cNvSpPr>
          <p:nvPr/>
        </p:nvSpPr>
        <p:spPr bwMode="auto">
          <a:xfrm>
            <a:off x="4348551" y="24217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49" name="Line 74">
            <a:extLst>
              <a:ext uri="{FF2B5EF4-FFF2-40B4-BE49-F238E27FC236}">
                <a16:creationId xmlns:a16="http://schemas.microsoft.com/office/drawing/2014/main" id="{131EFCCC-B819-C0FD-905A-F395D4D2BBC0}"/>
              </a:ext>
            </a:extLst>
          </p:cNvPr>
          <p:cNvSpPr>
            <a:spLocks noChangeShapeType="1"/>
          </p:cNvSpPr>
          <p:nvPr/>
        </p:nvSpPr>
        <p:spPr bwMode="auto">
          <a:xfrm>
            <a:off x="4300926" y="2470992"/>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0" name="Line 75">
            <a:extLst>
              <a:ext uri="{FF2B5EF4-FFF2-40B4-BE49-F238E27FC236}">
                <a16:creationId xmlns:a16="http://schemas.microsoft.com/office/drawing/2014/main" id="{0BE672A6-1E97-F866-51E1-2BB245F78E92}"/>
              </a:ext>
            </a:extLst>
          </p:cNvPr>
          <p:cNvSpPr>
            <a:spLocks noChangeShapeType="1"/>
          </p:cNvSpPr>
          <p:nvPr/>
        </p:nvSpPr>
        <p:spPr bwMode="auto">
          <a:xfrm>
            <a:off x="4369189" y="24217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1" name="Line 76">
            <a:extLst>
              <a:ext uri="{FF2B5EF4-FFF2-40B4-BE49-F238E27FC236}">
                <a16:creationId xmlns:a16="http://schemas.microsoft.com/office/drawing/2014/main" id="{9E36B2FA-9535-0408-22D3-38FCDA442F78}"/>
              </a:ext>
            </a:extLst>
          </p:cNvPr>
          <p:cNvSpPr>
            <a:spLocks noChangeShapeType="1"/>
          </p:cNvSpPr>
          <p:nvPr/>
        </p:nvSpPr>
        <p:spPr bwMode="auto">
          <a:xfrm>
            <a:off x="4319976" y="2470992"/>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2" name="Line 77">
            <a:extLst>
              <a:ext uri="{FF2B5EF4-FFF2-40B4-BE49-F238E27FC236}">
                <a16:creationId xmlns:a16="http://schemas.microsoft.com/office/drawing/2014/main" id="{F15D07DD-6DA5-5475-F05F-79AF7EF10305}"/>
              </a:ext>
            </a:extLst>
          </p:cNvPr>
          <p:cNvSpPr>
            <a:spLocks noChangeShapeType="1"/>
          </p:cNvSpPr>
          <p:nvPr/>
        </p:nvSpPr>
        <p:spPr bwMode="auto">
          <a:xfrm>
            <a:off x="4397764" y="242177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3" name="Line 78">
            <a:extLst>
              <a:ext uri="{FF2B5EF4-FFF2-40B4-BE49-F238E27FC236}">
                <a16:creationId xmlns:a16="http://schemas.microsoft.com/office/drawing/2014/main" id="{93F65DA7-5B87-6810-7BEA-5D941BEFE5E4}"/>
              </a:ext>
            </a:extLst>
          </p:cNvPr>
          <p:cNvSpPr>
            <a:spLocks noChangeShapeType="1"/>
          </p:cNvSpPr>
          <p:nvPr/>
        </p:nvSpPr>
        <p:spPr bwMode="auto">
          <a:xfrm>
            <a:off x="4348551" y="2470992"/>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4" name="Line 79">
            <a:extLst>
              <a:ext uri="{FF2B5EF4-FFF2-40B4-BE49-F238E27FC236}">
                <a16:creationId xmlns:a16="http://schemas.microsoft.com/office/drawing/2014/main" id="{3D914328-4A78-6171-76AE-9638653AF0B7}"/>
              </a:ext>
            </a:extLst>
          </p:cNvPr>
          <p:cNvSpPr>
            <a:spLocks noChangeShapeType="1"/>
          </p:cNvSpPr>
          <p:nvPr/>
        </p:nvSpPr>
        <p:spPr bwMode="auto">
          <a:xfrm>
            <a:off x="4435864" y="243130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5" name="Line 80">
            <a:extLst>
              <a:ext uri="{FF2B5EF4-FFF2-40B4-BE49-F238E27FC236}">
                <a16:creationId xmlns:a16="http://schemas.microsoft.com/office/drawing/2014/main" id="{68450870-18E2-D0A7-3A10-4D737BFC6B43}"/>
              </a:ext>
            </a:extLst>
          </p:cNvPr>
          <p:cNvSpPr>
            <a:spLocks noChangeShapeType="1"/>
          </p:cNvSpPr>
          <p:nvPr/>
        </p:nvSpPr>
        <p:spPr bwMode="auto">
          <a:xfrm>
            <a:off x="4388239" y="24805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6" name="Line 81">
            <a:extLst>
              <a:ext uri="{FF2B5EF4-FFF2-40B4-BE49-F238E27FC236}">
                <a16:creationId xmlns:a16="http://schemas.microsoft.com/office/drawing/2014/main" id="{954A89F7-7E27-394D-9690-0D0375CEA138}"/>
              </a:ext>
            </a:extLst>
          </p:cNvPr>
          <p:cNvSpPr>
            <a:spLocks noChangeShapeType="1"/>
          </p:cNvSpPr>
          <p:nvPr/>
        </p:nvSpPr>
        <p:spPr bwMode="auto">
          <a:xfrm>
            <a:off x="4483489" y="24614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7" name="Line 82">
            <a:extLst>
              <a:ext uri="{FF2B5EF4-FFF2-40B4-BE49-F238E27FC236}">
                <a16:creationId xmlns:a16="http://schemas.microsoft.com/office/drawing/2014/main" id="{1F536F08-4473-D2DB-D009-03DDBB49039D}"/>
              </a:ext>
            </a:extLst>
          </p:cNvPr>
          <p:cNvSpPr>
            <a:spLocks noChangeShapeType="1"/>
          </p:cNvSpPr>
          <p:nvPr/>
        </p:nvSpPr>
        <p:spPr bwMode="auto">
          <a:xfrm>
            <a:off x="4435864" y="25090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8" name="Line 83">
            <a:extLst>
              <a:ext uri="{FF2B5EF4-FFF2-40B4-BE49-F238E27FC236}">
                <a16:creationId xmlns:a16="http://schemas.microsoft.com/office/drawing/2014/main" id="{CEEDE549-CAD3-7C3C-9E78-7372B62020C3}"/>
              </a:ext>
            </a:extLst>
          </p:cNvPr>
          <p:cNvSpPr>
            <a:spLocks noChangeShapeType="1"/>
          </p:cNvSpPr>
          <p:nvPr/>
        </p:nvSpPr>
        <p:spPr bwMode="auto">
          <a:xfrm>
            <a:off x="4512064" y="24614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59" name="Line 84">
            <a:extLst>
              <a:ext uri="{FF2B5EF4-FFF2-40B4-BE49-F238E27FC236}">
                <a16:creationId xmlns:a16="http://schemas.microsoft.com/office/drawing/2014/main" id="{431598EB-9DCB-81B0-9368-E056631A36AC}"/>
              </a:ext>
            </a:extLst>
          </p:cNvPr>
          <p:cNvSpPr>
            <a:spLocks noChangeShapeType="1"/>
          </p:cNvSpPr>
          <p:nvPr/>
        </p:nvSpPr>
        <p:spPr bwMode="auto">
          <a:xfrm>
            <a:off x="4464439" y="250909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0" name="Line 85">
            <a:extLst>
              <a:ext uri="{FF2B5EF4-FFF2-40B4-BE49-F238E27FC236}">
                <a16:creationId xmlns:a16="http://schemas.microsoft.com/office/drawing/2014/main" id="{BA0C8E23-6F14-DDA1-E667-3B6C27EA5B8A}"/>
              </a:ext>
            </a:extLst>
          </p:cNvPr>
          <p:cNvSpPr>
            <a:spLocks noChangeShapeType="1"/>
          </p:cNvSpPr>
          <p:nvPr/>
        </p:nvSpPr>
        <p:spPr bwMode="auto">
          <a:xfrm>
            <a:off x="4550164" y="245829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1" name="Line 86">
            <a:extLst>
              <a:ext uri="{FF2B5EF4-FFF2-40B4-BE49-F238E27FC236}">
                <a16:creationId xmlns:a16="http://schemas.microsoft.com/office/drawing/2014/main" id="{A87676BE-E0CF-CC97-A45E-FDD8B704C30E}"/>
              </a:ext>
            </a:extLst>
          </p:cNvPr>
          <p:cNvSpPr>
            <a:spLocks noChangeShapeType="1"/>
          </p:cNvSpPr>
          <p:nvPr/>
        </p:nvSpPr>
        <p:spPr bwMode="auto">
          <a:xfrm>
            <a:off x="4502539" y="25059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2" name="Line 87">
            <a:extLst>
              <a:ext uri="{FF2B5EF4-FFF2-40B4-BE49-F238E27FC236}">
                <a16:creationId xmlns:a16="http://schemas.microsoft.com/office/drawing/2014/main" id="{CAA6C2DD-92B6-3A14-F030-35D0427B21CD}"/>
              </a:ext>
            </a:extLst>
          </p:cNvPr>
          <p:cNvSpPr>
            <a:spLocks noChangeShapeType="1"/>
          </p:cNvSpPr>
          <p:nvPr/>
        </p:nvSpPr>
        <p:spPr bwMode="auto">
          <a:xfrm>
            <a:off x="4591439" y="24932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3" name="Line 88">
            <a:extLst>
              <a:ext uri="{FF2B5EF4-FFF2-40B4-BE49-F238E27FC236}">
                <a16:creationId xmlns:a16="http://schemas.microsoft.com/office/drawing/2014/main" id="{C7B53F52-EC18-BC45-9988-0E4639540AD7}"/>
              </a:ext>
            </a:extLst>
          </p:cNvPr>
          <p:cNvSpPr>
            <a:spLocks noChangeShapeType="1"/>
          </p:cNvSpPr>
          <p:nvPr/>
        </p:nvSpPr>
        <p:spPr bwMode="auto">
          <a:xfrm>
            <a:off x="4543814" y="25408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4" name="Line 89">
            <a:extLst>
              <a:ext uri="{FF2B5EF4-FFF2-40B4-BE49-F238E27FC236}">
                <a16:creationId xmlns:a16="http://schemas.microsoft.com/office/drawing/2014/main" id="{A9D5345C-E20E-3BE4-C0F3-2CB044F8CE9A}"/>
              </a:ext>
            </a:extLst>
          </p:cNvPr>
          <p:cNvSpPr>
            <a:spLocks noChangeShapeType="1"/>
          </p:cNvSpPr>
          <p:nvPr/>
        </p:nvSpPr>
        <p:spPr bwMode="auto">
          <a:xfrm>
            <a:off x="4616839" y="24932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5" name="Line 90">
            <a:extLst>
              <a:ext uri="{FF2B5EF4-FFF2-40B4-BE49-F238E27FC236}">
                <a16:creationId xmlns:a16="http://schemas.microsoft.com/office/drawing/2014/main" id="{251D7CD8-7C66-A429-1B5F-E97098721731}"/>
              </a:ext>
            </a:extLst>
          </p:cNvPr>
          <p:cNvSpPr>
            <a:spLocks noChangeShapeType="1"/>
          </p:cNvSpPr>
          <p:nvPr/>
        </p:nvSpPr>
        <p:spPr bwMode="auto">
          <a:xfrm>
            <a:off x="4569214" y="25408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6" name="Line 91">
            <a:extLst>
              <a:ext uri="{FF2B5EF4-FFF2-40B4-BE49-F238E27FC236}">
                <a16:creationId xmlns:a16="http://schemas.microsoft.com/office/drawing/2014/main" id="{F6ED727C-D175-C8AA-E0B9-BB206E00FB0C}"/>
              </a:ext>
            </a:extLst>
          </p:cNvPr>
          <p:cNvSpPr>
            <a:spLocks noChangeShapeType="1"/>
          </p:cNvSpPr>
          <p:nvPr/>
        </p:nvSpPr>
        <p:spPr bwMode="auto">
          <a:xfrm>
            <a:off x="4667639" y="24932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7" name="Line 92">
            <a:extLst>
              <a:ext uri="{FF2B5EF4-FFF2-40B4-BE49-F238E27FC236}">
                <a16:creationId xmlns:a16="http://schemas.microsoft.com/office/drawing/2014/main" id="{8D12E8C5-4DBB-CC53-D835-918E90372F3F}"/>
              </a:ext>
            </a:extLst>
          </p:cNvPr>
          <p:cNvSpPr>
            <a:spLocks noChangeShapeType="1"/>
          </p:cNvSpPr>
          <p:nvPr/>
        </p:nvSpPr>
        <p:spPr bwMode="auto">
          <a:xfrm>
            <a:off x="4620014" y="25408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8" name="Line 93">
            <a:extLst>
              <a:ext uri="{FF2B5EF4-FFF2-40B4-BE49-F238E27FC236}">
                <a16:creationId xmlns:a16="http://schemas.microsoft.com/office/drawing/2014/main" id="{F4DC5361-795D-57AD-89BB-7F1160533B16}"/>
              </a:ext>
            </a:extLst>
          </p:cNvPr>
          <p:cNvSpPr>
            <a:spLocks noChangeShapeType="1"/>
          </p:cNvSpPr>
          <p:nvPr/>
        </p:nvSpPr>
        <p:spPr bwMode="auto">
          <a:xfrm>
            <a:off x="4689864" y="249321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69" name="Line 94">
            <a:extLst>
              <a:ext uri="{FF2B5EF4-FFF2-40B4-BE49-F238E27FC236}">
                <a16:creationId xmlns:a16="http://schemas.microsoft.com/office/drawing/2014/main" id="{382CC822-ED9C-2FEE-B111-56479F974221}"/>
              </a:ext>
            </a:extLst>
          </p:cNvPr>
          <p:cNvSpPr>
            <a:spLocks noChangeShapeType="1"/>
          </p:cNvSpPr>
          <p:nvPr/>
        </p:nvSpPr>
        <p:spPr bwMode="auto">
          <a:xfrm>
            <a:off x="4642239" y="2540842"/>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0" name="Line 95">
            <a:extLst>
              <a:ext uri="{FF2B5EF4-FFF2-40B4-BE49-F238E27FC236}">
                <a16:creationId xmlns:a16="http://schemas.microsoft.com/office/drawing/2014/main" id="{C35D0651-63BA-838E-9078-4DE70ADE9A06}"/>
              </a:ext>
            </a:extLst>
          </p:cNvPr>
          <p:cNvSpPr>
            <a:spLocks noChangeShapeType="1"/>
          </p:cNvSpPr>
          <p:nvPr/>
        </p:nvSpPr>
        <p:spPr bwMode="auto">
          <a:xfrm>
            <a:off x="4731139" y="2540842"/>
            <a:ext cx="0" cy="98425"/>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1" name="Line 96">
            <a:extLst>
              <a:ext uri="{FF2B5EF4-FFF2-40B4-BE49-F238E27FC236}">
                <a16:creationId xmlns:a16="http://schemas.microsoft.com/office/drawing/2014/main" id="{A14BE4CF-949D-CB34-ED8B-ED841E54299F}"/>
              </a:ext>
            </a:extLst>
          </p:cNvPr>
          <p:cNvSpPr>
            <a:spLocks noChangeShapeType="1"/>
          </p:cNvSpPr>
          <p:nvPr/>
        </p:nvSpPr>
        <p:spPr bwMode="auto">
          <a:xfrm>
            <a:off x="4683514" y="25900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2" name="Line 97">
            <a:extLst>
              <a:ext uri="{FF2B5EF4-FFF2-40B4-BE49-F238E27FC236}">
                <a16:creationId xmlns:a16="http://schemas.microsoft.com/office/drawing/2014/main" id="{ACB8445D-AF93-B49A-DB35-5E2C67AF1186}"/>
              </a:ext>
            </a:extLst>
          </p:cNvPr>
          <p:cNvSpPr>
            <a:spLocks noChangeShapeType="1"/>
          </p:cNvSpPr>
          <p:nvPr/>
        </p:nvSpPr>
        <p:spPr bwMode="auto">
          <a:xfrm>
            <a:off x="4750189" y="25678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3" name="Line 98">
            <a:extLst>
              <a:ext uri="{FF2B5EF4-FFF2-40B4-BE49-F238E27FC236}">
                <a16:creationId xmlns:a16="http://schemas.microsoft.com/office/drawing/2014/main" id="{CE60462D-33CF-2744-AB22-3D82582F6650}"/>
              </a:ext>
            </a:extLst>
          </p:cNvPr>
          <p:cNvSpPr>
            <a:spLocks noChangeShapeType="1"/>
          </p:cNvSpPr>
          <p:nvPr/>
        </p:nvSpPr>
        <p:spPr bwMode="auto">
          <a:xfrm>
            <a:off x="4702564" y="26154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4" name="Line 99">
            <a:extLst>
              <a:ext uri="{FF2B5EF4-FFF2-40B4-BE49-F238E27FC236}">
                <a16:creationId xmlns:a16="http://schemas.microsoft.com/office/drawing/2014/main" id="{632968B7-E31A-0E28-6978-F0E6BF52903D}"/>
              </a:ext>
            </a:extLst>
          </p:cNvPr>
          <p:cNvSpPr>
            <a:spLocks noChangeShapeType="1"/>
          </p:cNvSpPr>
          <p:nvPr/>
        </p:nvSpPr>
        <p:spPr bwMode="auto">
          <a:xfrm>
            <a:off x="4791464" y="25900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5" name="Line 100">
            <a:extLst>
              <a:ext uri="{FF2B5EF4-FFF2-40B4-BE49-F238E27FC236}">
                <a16:creationId xmlns:a16="http://schemas.microsoft.com/office/drawing/2014/main" id="{83788E42-A300-DA8F-D6D4-724C680FD9B6}"/>
              </a:ext>
            </a:extLst>
          </p:cNvPr>
          <p:cNvSpPr>
            <a:spLocks noChangeShapeType="1"/>
          </p:cNvSpPr>
          <p:nvPr/>
        </p:nvSpPr>
        <p:spPr bwMode="auto">
          <a:xfrm>
            <a:off x="4743839" y="26392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6" name="Line 101">
            <a:extLst>
              <a:ext uri="{FF2B5EF4-FFF2-40B4-BE49-F238E27FC236}">
                <a16:creationId xmlns:a16="http://schemas.microsoft.com/office/drawing/2014/main" id="{C2359C3D-D055-C69B-8BC3-5658460DF13A}"/>
              </a:ext>
            </a:extLst>
          </p:cNvPr>
          <p:cNvSpPr>
            <a:spLocks noChangeShapeType="1"/>
          </p:cNvSpPr>
          <p:nvPr/>
        </p:nvSpPr>
        <p:spPr bwMode="auto">
          <a:xfrm>
            <a:off x="4832739" y="26027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7" name="Line 102">
            <a:extLst>
              <a:ext uri="{FF2B5EF4-FFF2-40B4-BE49-F238E27FC236}">
                <a16:creationId xmlns:a16="http://schemas.microsoft.com/office/drawing/2014/main" id="{4ADB7426-74B0-96B0-1A82-9556AC67E9B4}"/>
              </a:ext>
            </a:extLst>
          </p:cNvPr>
          <p:cNvSpPr>
            <a:spLocks noChangeShapeType="1"/>
          </p:cNvSpPr>
          <p:nvPr/>
        </p:nvSpPr>
        <p:spPr bwMode="auto">
          <a:xfrm>
            <a:off x="4785114" y="2651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8" name="Line 103">
            <a:extLst>
              <a:ext uri="{FF2B5EF4-FFF2-40B4-BE49-F238E27FC236}">
                <a16:creationId xmlns:a16="http://schemas.microsoft.com/office/drawing/2014/main" id="{64EA278E-4F9E-5D98-8CD1-664873C5C061}"/>
              </a:ext>
            </a:extLst>
          </p:cNvPr>
          <p:cNvSpPr>
            <a:spLocks noChangeShapeType="1"/>
          </p:cNvSpPr>
          <p:nvPr/>
        </p:nvSpPr>
        <p:spPr bwMode="auto">
          <a:xfrm>
            <a:off x="4904176" y="2639267"/>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79" name="Line 104">
            <a:extLst>
              <a:ext uri="{FF2B5EF4-FFF2-40B4-BE49-F238E27FC236}">
                <a16:creationId xmlns:a16="http://schemas.microsoft.com/office/drawing/2014/main" id="{07D69080-F871-C5E4-01C9-10A2FC489945}"/>
              </a:ext>
            </a:extLst>
          </p:cNvPr>
          <p:cNvSpPr>
            <a:spLocks noChangeShapeType="1"/>
          </p:cNvSpPr>
          <p:nvPr/>
        </p:nvSpPr>
        <p:spPr bwMode="auto">
          <a:xfrm>
            <a:off x="4854964" y="2686892"/>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0" name="Line 105">
            <a:extLst>
              <a:ext uri="{FF2B5EF4-FFF2-40B4-BE49-F238E27FC236}">
                <a16:creationId xmlns:a16="http://schemas.microsoft.com/office/drawing/2014/main" id="{BC20D0F9-024B-43B5-9BC7-27FE04F9AD93}"/>
              </a:ext>
            </a:extLst>
          </p:cNvPr>
          <p:cNvSpPr>
            <a:spLocks noChangeShapeType="1"/>
          </p:cNvSpPr>
          <p:nvPr/>
        </p:nvSpPr>
        <p:spPr bwMode="auto">
          <a:xfrm>
            <a:off x="4986726"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1" name="Line 106">
            <a:extLst>
              <a:ext uri="{FF2B5EF4-FFF2-40B4-BE49-F238E27FC236}">
                <a16:creationId xmlns:a16="http://schemas.microsoft.com/office/drawing/2014/main" id="{5AE4D54F-8C31-532D-B008-025B84D848C4}"/>
              </a:ext>
            </a:extLst>
          </p:cNvPr>
          <p:cNvSpPr>
            <a:spLocks noChangeShapeType="1"/>
          </p:cNvSpPr>
          <p:nvPr/>
        </p:nvSpPr>
        <p:spPr bwMode="auto">
          <a:xfrm>
            <a:off x="4939101"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2" name="Line 107">
            <a:extLst>
              <a:ext uri="{FF2B5EF4-FFF2-40B4-BE49-F238E27FC236}">
                <a16:creationId xmlns:a16="http://schemas.microsoft.com/office/drawing/2014/main" id="{0352D737-E497-53DE-B777-ACB7FC476D1B}"/>
              </a:ext>
            </a:extLst>
          </p:cNvPr>
          <p:cNvSpPr>
            <a:spLocks noChangeShapeType="1"/>
          </p:cNvSpPr>
          <p:nvPr/>
        </p:nvSpPr>
        <p:spPr bwMode="auto">
          <a:xfrm>
            <a:off x="5053401"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3" name="Line 108">
            <a:extLst>
              <a:ext uri="{FF2B5EF4-FFF2-40B4-BE49-F238E27FC236}">
                <a16:creationId xmlns:a16="http://schemas.microsoft.com/office/drawing/2014/main" id="{4CA13711-EF5C-89BB-80C0-66ABCD74BEC4}"/>
              </a:ext>
            </a:extLst>
          </p:cNvPr>
          <p:cNvSpPr>
            <a:spLocks noChangeShapeType="1"/>
          </p:cNvSpPr>
          <p:nvPr/>
        </p:nvSpPr>
        <p:spPr bwMode="auto">
          <a:xfrm>
            <a:off x="5005776"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4" name="Line 109">
            <a:extLst>
              <a:ext uri="{FF2B5EF4-FFF2-40B4-BE49-F238E27FC236}">
                <a16:creationId xmlns:a16="http://schemas.microsoft.com/office/drawing/2014/main" id="{AE2293C9-44A4-3666-BFFA-3E0846067CED}"/>
              </a:ext>
            </a:extLst>
          </p:cNvPr>
          <p:cNvSpPr>
            <a:spLocks noChangeShapeType="1"/>
          </p:cNvSpPr>
          <p:nvPr/>
        </p:nvSpPr>
        <p:spPr bwMode="auto">
          <a:xfrm>
            <a:off x="5094676"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5" name="Line 110">
            <a:extLst>
              <a:ext uri="{FF2B5EF4-FFF2-40B4-BE49-F238E27FC236}">
                <a16:creationId xmlns:a16="http://schemas.microsoft.com/office/drawing/2014/main" id="{DC985DF9-1E13-8934-EA15-05C46DD709DA}"/>
              </a:ext>
            </a:extLst>
          </p:cNvPr>
          <p:cNvSpPr>
            <a:spLocks noChangeShapeType="1"/>
          </p:cNvSpPr>
          <p:nvPr/>
        </p:nvSpPr>
        <p:spPr bwMode="auto">
          <a:xfrm>
            <a:off x="5047051"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6" name="Line 111">
            <a:extLst>
              <a:ext uri="{FF2B5EF4-FFF2-40B4-BE49-F238E27FC236}">
                <a16:creationId xmlns:a16="http://schemas.microsoft.com/office/drawing/2014/main" id="{CC1055A7-225E-7B7C-BDCE-9A03DEF08073}"/>
              </a:ext>
            </a:extLst>
          </p:cNvPr>
          <p:cNvSpPr>
            <a:spLocks noChangeShapeType="1"/>
          </p:cNvSpPr>
          <p:nvPr/>
        </p:nvSpPr>
        <p:spPr bwMode="auto">
          <a:xfrm>
            <a:off x="5142301"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7" name="Line 112">
            <a:extLst>
              <a:ext uri="{FF2B5EF4-FFF2-40B4-BE49-F238E27FC236}">
                <a16:creationId xmlns:a16="http://schemas.microsoft.com/office/drawing/2014/main" id="{E56E6F10-B5A5-CE52-9381-5D653A6E6C19}"/>
              </a:ext>
            </a:extLst>
          </p:cNvPr>
          <p:cNvSpPr>
            <a:spLocks noChangeShapeType="1"/>
          </p:cNvSpPr>
          <p:nvPr/>
        </p:nvSpPr>
        <p:spPr bwMode="auto">
          <a:xfrm>
            <a:off x="5094676"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8" name="Line 113">
            <a:extLst>
              <a:ext uri="{FF2B5EF4-FFF2-40B4-BE49-F238E27FC236}">
                <a16:creationId xmlns:a16="http://schemas.microsoft.com/office/drawing/2014/main" id="{FBD46C17-FC53-2DD5-5622-94D659D95967}"/>
              </a:ext>
            </a:extLst>
          </p:cNvPr>
          <p:cNvSpPr>
            <a:spLocks noChangeShapeType="1"/>
          </p:cNvSpPr>
          <p:nvPr/>
        </p:nvSpPr>
        <p:spPr bwMode="auto">
          <a:xfrm>
            <a:off x="5170876"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89" name="Line 114">
            <a:extLst>
              <a:ext uri="{FF2B5EF4-FFF2-40B4-BE49-F238E27FC236}">
                <a16:creationId xmlns:a16="http://schemas.microsoft.com/office/drawing/2014/main" id="{DD1674E6-5914-5320-A34E-10A226923CB5}"/>
              </a:ext>
            </a:extLst>
          </p:cNvPr>
          <p:cNvSpPr>
            <a:spLocks noChangeShapeType="1"/>
          </p:cNvSpPr>
          <p:nvPr/>
        </p:nvSpPr>
        <p:spPr bwMode="auto">
          <a:xfrm>
            <a:off x="5123251"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0" name="Line 115">
            <a:extLst>
              <a:ext uri="{FF2B5EF4-FFF2-40B4-BE49-F238E27FC236}">
                <a16:creationId xmlns:a16="http://schemas.microsoft.com/office/drawing/2014/main" id="{0168207F-7790-3922-8FD9-50367B37B17C}"/>
              </a:ext>
            </a:extLst>
          </p:cNvPr>
          <p:cNvSpPr>
            <a:spLocks noChangeShapeType="1"/>
          </p:cNvSpPr>
          <p:nvPr/>
        </p:nvSpPr>
        <p:spPr bwMode="auto">
          <a:xfrm>
            <a:off x="5202626"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1" name="Line 116">
            <a:extLst>
              <a:ext uri="{FF2B5EF4-FFF2-40B4-BE49-F238E27FC236}">
                <a16:creationId xmlns:a16="http://schemas.microsoft.com/office/drawing/2014/main" id="{3EAE68CB-2EC4-FB9F-ABA0-4EF63B115455}"/>
              </a:ext>
            </a:extLst>
          </p:cNvPr>
          <p:cNvSpPr>
            <a:spLocks noChangeShapeType="1"/>
          </p:cNvSpPr>
          <p:nvPr/>
        </p:nvSpPr>
        <p:spPr bwMode="auto">
          <a:xfrm>
            <a:off x="5155001"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2" name="Line 117">
            <a:extLst>
              <a:ext uri="{FF2B5EF4-FFF2-40B4-BE49-F238E27FC236}">
                <a16:creationId xmlns:a16="http://schemas.microsoft.com/office/drawing/2014/main" id="{B9F34E70-40C7-503D-EAA9-70DCA9BD83E7}"/>
              </a:ext>
            </a:extLst>
          </p:cNvPr>
          <p:cNvSpPr>
            <a:spLocks noChangeShapeType="1"/>
          </p:cNvSpPr>
          <p:nvPr/>
        </p:nvSpPr>
        <p:spPr bwMode="auto">
          <a:xfrm>
            <a:off x="5228026"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3" name="Line 118">
            <a:extLst>
              <a:ext uri="{FF2B5EF4-FFF2-40B4-BE49-F238E27FC236}">
                <a16:creationId xmlns:a16="http://schemas.microsoft.com/office/drawing/2014/main" id="{D0975142-54B5-1E8B-FE0C-E668BE3FF906}"/>
              </a:ext>
            </a:extLst>
          </p:cNvPr>
          <p:cNvSpPr>
            <a:spLocks noChangeShapeType="1"/>
          </p:cNvSpPr>
          <p:nvPr/>
        </p:nvSpPr>
        <p:spPr bwMode="auto">
          <a:xfrm>
            <a:off x="5180401"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4" name="Line 119">
            <a:extLst>
              <a:ext uri="{FF2B5EF4-FFF2-40B4-BE49-F238E27FC236}">
                <a16:creationId xmlns:a16="http://schemas.microsoft.com/office/drawing/2014/main" id="{087B1DBB-FBCF-8F4C-FDC8-314D9ED5DDEA}"/>
              </a:ext>
            </a:extLst>
          </p:cNvPr>
          <p:cNvSpPr>
            <a:spLocks noChangeShapeType="1"/>
          </p:cNvSpPr>
          <p:nvPr/>
        </p:nvSpPr>
        <p:spPr bwMode="auto">
          <a:xfrm>
            <a:off x="5250251" y="2705942"/>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5" name="Line 120">
            <a:extLst>
              <a:ext uri="{FF2B5EF4-FFF2-40B4-BE49-F238E27FC236}">
                <a16:creationId xmlns:a16="http://schemas.microsoft.com/office/drawing/2014/main" id="{D3A134E3-18E7-8BC8-E28B-E38EC8CEED45}"/>
              </a:ext>
            </a:extLst>
          </p:cNvPr>
          <p:cNvSpPr>
            <a:spLocks noChangeShapeType="1"/>
          </p:cNvSpPr>
          <p:nvPr/>
        </p:nvSpPr>
        <p:spPr bwMode="auto">
          <a:xfrm>
            <a:off x="5202626" y="27551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6" name="Line 121">
            <a:extLst>
              <a:ext uri="{FF2B5EF4-FFF2-40B4-BE49-F238E27FC236}">
                <a16:creationId xmlns:a16="http://schemas.microsoft.com/office/drawing/2014/main" id="{934CAE33-46D3-04EE-FE63-355DA81FA740}"/>
              </a:ext>
            </a:extLst>
          </p:cNvPr>
          <p:cNvSpPr>
            <a:spLocks noChangeShapeType="1"/>
          </p:cNvSpPr>
          <p:nvPr/>
        </p:nvSpPr>
        <p:spPr bwMode="auto">
          <a:xfrm>
            <a:off x="5275651" y="27710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7" name="Line 122">
            <a:extLst>
              <a:ext uri="{FF2B5EF4-FFF2-40B4-BE49-F238E27FC236}">
                <a16:creationId xmlns:a16="http://schemas.microsoft.com/office/drawing/2014/main" id="{C824C488-3C51-504E-A9A8-F6B8E90431A0}"/>
              </a:ext>
            </a:extLst>
          </p:cNvPr>
          <p:cNvSpPr>
            <a:spLocks noChangeShapeType="1"/>
          </p:cNvSpPr>
          <p:nvPr/>
        </p:nvSpPr>
        <p:spPr bwMode="auto">
          <a:xfrm>
            <a:off x="5228026" y="28186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8" name="Line 123">
            <a:extLst>
              <a:ext uri="{FF2B5EF4-FFF2-40B4-BE49-F238E27FC236}">
                <a16:creationId xmlns:a16="http://schemas.microsoft.com/office/drawing/2014/main" id="{C1564622-EF1C-1332-2EC2-45A54F1CCC71}"/>
              </a:ext>
            </a:extLst>
          </p:cNvPr>
          <p:cNvSpPr>
            <a:spLocks noChangeShapeType="1"/>
          </p:cNvSpPr>
          <p:nvPr/>
        </p:nvSpPr>
        <p:spPr bwMode="auto">
          <a:xfrm>
            <a:off x="5335976" y="27710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699" name="Line 124">
            <a:extLst>
              <a:ext uri="{FF2B5EF4-FFF2-40B4-BE49-F238E27FC236}">
                <a16:creationId xmlns:a16="http://schemas.microsoft.com/office/drawing/2014/main" id="{6CBF10C9-5866-570D-7C43-B20E598F1368}"/>
              </a:ext>
            </a:extLst>
          </p:cNvPr>
          <p:cNvSpPr>
            <a:spLocks noChangeShapeType="1"/>
          </p:cNvSpPr>
          <p:nvPr/>
        </p:nvSpPr>
        <p:spPr bwMode="auto">
          <a:xfrm>
            <a:off x="5288351" y="28186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0" name="Line 125">
            <a:extLst>
              <a:ext uri="{FF2B5EF4-FFF2-40B4-BE49-F238E27FC236}">
                <a16:creationId xmlns:a16="http://schemas.microsoft.com/office/drawing/2014/main" id="{FA9A23B6-32BC-AE69-75B2-23B6FF2B0300}"/>
              </a:ext>
            </a:extLst>
          </p:cNvPr>
          <p:cNvSpPr>
            <a:spLocks noChangeShapeType="1"/>
          </p:cNvSpPr>
          <p:nvPr/>
        </p:nvSpPr>
        <p:spPr bwMode="auto">
          <a:xfrm>
            <a:off x="5348676" y="27710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1" name="Line 126">
            <a:extLst>
              <a:ext uri="{FF2B5EF4-FFF2-40B4-BE49-F238E27FC236}">
                <a16:creationId xmlns:a16="http://schemas.microsoft.com/office/drawing/2014/main" id="{89456810-9D4C-36DB-7746-9203C8382506}"/>
              </a:ext>
            </a:extLst>
          </p:cNvPr>
          <p:cNvSpPr>
            <a:spLocks noChangeShapeType="1"/>
          </p:cNvSpPr>
          <p:nvPr/>
        </p:nvSpPr>
        <p:spPr bwMode="auto">
          <a:xfrm>
            <a:off x="5301051" y="2818654"/>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2" name="Line 127">
            <a:extLst>
              <a:ext uri="{FF2B5EF4-FFF2-40B4-BE49-F238E27FC236}">
                <a16:creationId xmlns:a16="http://schemas.microsoft.com/office/drawing/2014/main" id="{D3914E8A-083B-28EA-DCD5-0516EDDF089A}"/>
              </a:ext>
            </a:extLst>
          </p:cNvPr>
          <p:cNvSpPr>
            <a:spLocks noChangeShapeType="1"/>
          </p:cNvSpPr>
          <p:nvPr/>
        </p:nvSpPr>
        <p:spPr bwMode="auto">
          <a:xfrm>
            <a:off x="5396301" y="27710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3" name="Line 128">
            <a:extLst>
              <a:ext uri="{FF2B5EF4-FFF2-40B4-BE49-F238E27FC236}">
                <a16:creationId xmlns:a16="http://schemas.microsoft.com/office/drawing/2014/main" id="{28BFC802-0A1A-5670-67F7-3AEB64E31142}"/>
              </a:ext>
            </a:extLst>
          </p:cNvPr>
          <p:cNvSpPr>
            <a:spLocks noChangeShapeType="1"/>
          </p:cNvSpPr>
          <p:nvPr/>
        </p:nvSpPr>
        <p:spPr bwMode="auto">
          <a:xfrm>
            <a:off x="5348676" y="2818654"/>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4" name="Line 129">
            <a:extLst>
              <a:ext uri="{FF2B5EF4-FFF2-40B4-BE49-F238E27FC236}">
                <a16:creationId xmlns:a16="http://schemas.microsoft.com/office/drawing/2014/main" id="{E456898F-E7F0-2150-8E4E-D91D3EB7BBD9}"/>
              </a:ext>
            </a:extLst>
          </p:cNvPr>
          <p:cNvSpPr>
            <a:spLocks noChangeShapeType="1"/>
          </p:cNvSpPr>
          <p:nvPr/>
        </p:nvSpPr>
        <p:spPr bwMode="auto">
          <a:xfrm>
            <a:off x="5435989" y="2812304"/>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5" name="Line 130">
            <a:extLst>
              <a:ext uri="{FF2B5EF4-FFF2-40B4-BE49-F238E27FC236}">
                <a16:creationId xmlns:a16="http://schemas.microsoft.com/office/drawing/2014/main" id="{9042130B-0CA0-40FB-7FC7-52849B40720D}"/>
              </a:ext>
            </a:extLst>
          </p:cNvPr>
          <p:cNvSpPr>
            <a:spLocks noChangeShapeType="1"/>
          </p:cNvSpPr>
          <p:nvPr/>
        </p:nvSpPr>
        <p:spPr bwMode="auto">
          <a:xfrm>
            <a:off x="5386776" y="286151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6" name="Line 131">
            <a:extLst>
              <a:ext uri="{FF2B5EF4-FFF2-40B4-BE49-F238E27FC236}">
                <a16:creationId xmlns:a16="http://schemas.microsoft.com/office/drawing/2014/main" id="{F32F8DA1-B106-EBFA-D7E3-6DA022554D3F}"/>
              </a:ext>
            </a:extLst>
          </p:cNvPr>
          <p:cNvSpPr>
            <a:spLocks noChangeShapeType="1"/>
          </p:cNvSpPr>
          <p:nvPr/>
        </p:nvSpPr>
        <p:spPr bwMode="auto">
          <a:xfrm>
            <a:off x="5470914" y="2812304"/>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7" name="Line 132">
            <a:extLst>
              <a:ext uri="{FF2B5EF4-FFF2-40B4-BE49-F238E27FC236}">
                <a16:creationId xmlns:a16="http://schemas.microsoft.com/office/drawing/2014/main" id="{D92AC53A-3519-F511-5E4A-8A6B0C2CDCE2}"/>
              </a:ext>
            </a:extLst>
          </p:cNvPr>
          <p:cNvSpPr>
            <a:spLocks noChangeShapeType="1"/>
          </p:cNvSpPr>
          <p:nvPr/>
        </p:nvSpPr>
        <p:spPr bwMode="auto">
          <a:xfrm>
            <a:off x="5423289" y="286151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8" name="Line 133">
            <a:extLst>
              <a:ext uri="{FF2B5EF4-FFF2-40B4-BE49-F238E27FC236}">
                <a16:creationId xmlns:a16="http://schemas.microsoft.com/office/drawing/2014/main" id="{AAE52FC1-2CC0-173E-828D-481D21FDBD6E}"/>
              </a:ext>
            </a:extLst>
          </p:cNvPr>
          <p:cNvSpPr>
            <a:spLocks noChangeShapeType="1"/>
          </p:cNvSpPr>
          <p:nvPr/>
        </p:nvSpPr>
        <p:spPr bwMode="auto">
          <a:xfrm>
            <a:off x="549313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09" name="Line 134">
            <a:extLst>
              <a:ext uri="{FF2B5EF4-FFF2-40B4-BE49-F238E27FC236}">
                <a16:creationId xmlns:a16="http://schemas.microsoft.com/office/drawing/2014/main" id="{FE7EB91B-BA19-403B-0F89-14FB68D25514}"/>
              </a:ext>
            </a:extLst>
          </p:cNvPr>
          <p:cNvSpPr>
            <a:spLocks noChangeShapeType="1"/>
          </p:cNvSpPr>
          <p:nvPr/>
        </p:nvSpPr>
        <p:spPr bwMode="auto">
          <a:xfrm>
            <a:off x="544551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0" name="Line 135">
            <a:extLst>
              <a:ext uri="{FF2B5EF4-FFF2-40B4-BE49-F238E27FC236}">
                <a16:creationId xmlns:a16="http://schemas.microsoft.com/office/drawing/2014/main" id="{AF8C7AEE-55AB-9B0B-4792-2D58133656C2}"/>
              </a:ext>
            </a:extLst>
          </p:cNvPr>
          <p:cNvSpPr>
            <a:spLocks noChangeShapeType="1"/>
          </p:cNvSpPr>
          <p:nvPr/>
        </p:nvSpPr>
        <p:spPr bwMode="auto">
          <a:xfrm>
            <a:off x="553123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1" name="Line 136">
            <a:extLst>
              <a:ext uri="{FF2B5EF4-FFF2-40B4-BE49-F238E27FC236}">
                <a16:creationId xmlns:a16="http://schemas.microsoft.com/office/drawing/2014/main" id="{647B9B25-A9CD-804D-D151-015AA104C46E}"/>
              </a:ext>
            </a:extLst>
          </p:cNvPr>
          <p:cNvSpPr>
            <a:spLocks noChangeShapeType="1"/>
          </p:cNvSpPr>
          <p:nvPr/>
        </p:nvSpPr>
        <p:spPr bwMode="auto">
          <a:xfrm>
            <a:off x="548361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2" name="Line 137">
            <a:extLst>
              <a:ext uri="{FF2B5EF4-FFF2-40B4-BE49-F238E27FC236}">
                <a16:creationId xmlns:a16="http://schemas.microsoft.com/office/drawing/2014/main" id="{D77501B1-281B-AB77-FA98-338498EDBCD8}"/>
              </a:ext>
            </a:extLst>
          </p:cNvPr>
          <p:cNvSpPr>
            <a:spLocks noChangeShapeType="1"/>
          </p:cNvSpPr>
          <p:nvPr/>
        </p:nvSpPr>
        <p:spPr bwMode="auto">
          <a:xfrm>
            <a:off x="5566164"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3" name="Line 138">
            <a:extLst>
              <a:ext uri="{FF2B5EF4-FFF2-40B4-BE49-F238E27FC236}">
                <a16:creationId xmlns:a16="http://schemas.microsoft.com/office/drawing/2014/main" id="{6BF95D40-CFD7-8B38-3570-17D6AE017935}"/>
              </a:ext>
            </a:extLst>
          </p:cNvPr>
          <p:cNvSpPr>
            <a:spLocks noChangeShapeType="1"/>
          </p:cNvSpPr>
          <p:nvPr/>
        </p:nvSpPr>
        <p:spPr bwMode="auto">
          <a:xfrm>
            <a:off x="5518539"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4" name="Line 139">
            <a:extLst>
              <a:ext uri="{FF2B5EF4-FFF2-40B4-BE49-F238E27FC236}">
                <a16:creationId xmlns:a16="http://schemas.microsoft.com/office/drawing/2014/main" id="{679A761F-D7A3-A780-5192-1BE21B5B7A4C}"/>
              </a:ext>
            </a:extLst>
          </p:cNvPr>
          <p:cNvSpPr>
            <a:spLocks noChangeShapeType="1"/>
          </p:cNvSpPr>
          <p:nvPr/>
        </p:nvSpPr>
        <p:spPr bwMode="auto">
          <a:xfrm>
            <a:off x="558203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5" name="Line 140">
            <a:extLst>
              <a:ext uri="{FF2B5EF4-FFF2-40B4-BE49-F238E27FC236}">
                <a16:creationId xmlns:a16="http://schemas.microsoft.com/office/drawing/2014/main" id="{F7E4985D-5E1A-B05D-99D1-D59C7872D04A}"/>
              </a:ext>
            </a:extLst>
          </p:cNvPr>
          <p:cNvSpPr>
            <a:spLocks noChangeShapeType="1"/>
          </p:cNvSpPr>
          <p:nvPr/>
        </p:nvSpPr>
        <p:spPr bwMode="auto">
          <a:xfrm>
            <a:off x="553441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6" name="Line 141">
            <a:extLst>
              <a:ext uri="{FF2B5EF4-FFF2-40B4-BE49-F238E27FC236}">
                <a16:creationId xmlns:a16="http://schemas.microsoft.com/office/drawing/2014/main" id="{58E39E9F-3290-8D98-5A08-99FDFE733C45}"/>
              </a:ext>
            </a:extLst>
          </p:cNvPr>
          <p:cNvSpPr>
            <a:spLocks noChangeShapeType="1"/>
          </p:cNvSpPr>
          <p:nvPr/>
        </p:nvSpPr>
        <p:spPr bwMode="auto">
          <a:xfrm>
            <a:off x="5616964"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7" name="Line 142">
            <a:extLst>
              <a:ext uri="{FF2B5EF4-FFF2-40B4-BE49-F238E27FC236}">
                <a16:creationId xmlns:a16="http://schemas.microsoft.com/office/drawing/2014/main" id="{16CA7178-A26F-DF6F-CB67-B5D657E351B8}"/>
              </a:ext>
            </a:extLst>
          </p:cNvPr>
          <p:cNvSpPr>
            <a:spLocks noChangeShapeType="1"/>
          </p:cNvSpPr>
          <p:nvPr/>
        </p:nvSpPr>
        <p:spPr bwMode="auto">
          <a:xfrm>
            <a:off x="5569339" y="2905967"/>
            <a:ext cx="92075"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8" name="Line 143">
            <a:extLst>
              <a:ext uri="{FF2B5EF4-FFF2-40B4-BE49-F238E27FC236}">
                <a16:creationId xmlns:a16="http://schemas.microsoft.com/office/drawing/2014/main" id="{50CECC83-B896-7191-0AAA-36258240C57C}"/>
              </a:ext>
            </a:extLst>
          </p:cNvPr>
          <p:cNvSpPr>
            <a:spLocks noChangeShapeType="1"/>
          </p:cNvSpPr>
          <p:nvPr/>
        </p:nvSpPr>
        <p:spPr bwMode="auto">
          <a:xfrm>
            <a:off x="5648714"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19" name="Line 144">
            <a:extLst>
              <a:ext uri="{FF2B5EF4-FFF2-40B4-BE49-F238E27FC236}">
                <a16:creationId xmlns:a16="http://schemas.microsoft.com/office/drawing/2014/main" id="{9AFF2757-492D-268F-1EE3-C1EA1C0E25D1}"/>
              </a:ext>
            </a:extLst>
          </p:cNvPr>
          <p:cNvSpPr>
            <a:spLocks noChangeShapeType="1"/>
          </p:cNvSpPr>
          <p:nvPr/>
        </p:nvSpPr>
        <p:spPr bwMode="auto">
          <a:xfrm>
            <a:off x="5601089"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0" name="Line 145">
            <a:extLst>
              <a:ext uri="{FF2B5EF4-FFF2-40B4-BE49-F238E27FC236}">
                <a16:creationId xmlns:a16="http://schemas.microsoft.com/office/drawing/2014/main" id="{404891F3-41F4-27E8-9946-8B569279D056}"/>
              </a:ext>
            </a:extLst>
          </p:cNvPr>
          <p:cNvSpPr>
            <a:spLocks noChangeShapeType="1"/>
          </p:cNvSpPr>
          <p:nvPr/>
        </p:nvSpPr>
        <p:spPr bwMode="auto">
          <a:xfrm>
            <a:off x="5674114"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1" name="Line 146">
            <a:extLst>
              <a:ext uri="{FF2B5EF4-FFF2-40B4-BE49-F238E27FC236}">
                <a16:creationId xmlns:a16="http://schemas.microsoft.com/office/drawing/2014/main" id="{E9FAA90D-9892-F3C8-FDC5-D9E5A19ADDD6}"/>
              </a:ext>
            </a:extLst>
          </p:cNvPr>
          <p:cNvSpPr>
            <a:spLocks noChangeShapeType="1"/>
          </p:cNvSpPr>
          <p:nvPr/>
        </p:nvSpPr>
        <p:spPr bwMode="auto">
          <a:xfrm>
            <a:off x="5626489"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2" name="Line 147">
            <a:extLst>
              <a:ext uri="{FF2B5EF4-FFF2-40B4-BE49-F238E27FC236}">
                <a16:creationId xmlns:a16="http://schemas.microsoft.com/office/drawing/2014/main" id="{1E8854E2-B06B-1CCF-8998-A4378122769E}"/>
              </a:ext>
            </a:extLst>
          </p:cNvPr>
          <p:cNvSpPr>
            <a:spLocks noChangeShapeType="1"/>
          </p:cNvSpPr>
          <p:nvPr/>
        </p:nvSpPr>
        <p:spPr bwMode="auto">
          <a:xfrm>
            <a:off x="568363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3" name="Line 148">
            <a:extLst>
              <a:ext uri="{FF2B5EF4-FFF2-40B4-BE49-F238E27FC236}">
                <a16:creationId xmlns:a16="http://schemas.microsoft.com/office/drawing/2014/main" id="{39FCD36F-1C59-A19E-B3AE-7BD107E4D36C}"/>
              </a:ext>
            </a:extLst>
          </p:cNvPr>
          <p:cNvSpPr>
            <a:spLocks noChangeShapeType="1"/>
          </p:cNvSpPr>
          <p:nvPr/>
        </p:nvSpPr>
        <p:spPr bwMode="auto">
          <a:xfrm>
            <a:off x="563601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4" name="Line 149">
            <a:extLst>
              <a:ext uri="{FF2B5EF4-FFF2-40B4-BE49-F238E27FC236}">
                <a16:creationId xmlns:a16="http://schemas.microsoft.com/office/drawing/2014/main" id="{82336952-32A9-8C90-37E3-887EE91E97A7}"/>
              </a:ext>
            </a:extLst>
          </p:cNvPr>
          <p:cNvSpPr>
            <a:spLocks noChangeShapeType="1"/>
          </p:cNvSpPr>
          <p:nvPr/>
        </p:nvSpPr>
        <p:spPr bwMode="auto">
          <a:xfrm>
            <a:off x="575983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5" name="Line 150">
            <a:extLst>
              <a:ext uri="{FF2B5EF4-FFF2-40B4-BE49-F238E27FC236}">
                <a16:creationId xmlns:a16="http://schemas.microsoft.com/office/drawing/2014/main" id="{AE914C65-F2F4-E94D-949C-4F7AB2A757F7}"/>
              </a:ext>
            </a:extLst>
          </p:cNvPr>
          <p:cNvSpPr>
            <a:spLocks noChangeShapeType="1"/>
          </p:cNvSpPr>
          <p:nvPr/>
        </p:nvSpPr>
        <p:spPr bwMode="auto">
          <a:xfrm>
            <a:off x="571221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6" name="Line 151">
            <a:extLst>
              <a:ext uri="{FF2B5EF4-FFF2-40B4-BE49-F238E27FC236}">
                <a16:creationId xmlns:a16="http://schemas.microsoft.com/office/drawing/2014/main" id="{DF218D54-772E-7617-A937-73A870F475C1}"/>
              </a:ext>
            </a:extLst>
          </p:cNvPr>
          <p:cNvSpPr>
            <a:spLocks noChangeShapeType="1"/>
          </p:cNvSpPr>
          <p:nvPr/>
        </p:nvSpPr>
        <p:spPr bwMode="auto">
          <a:xfrm>
            <a:off x="582968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7" name="Line 152">
            <a:extLst>
              <a:ext uri="{FF2B5EF4-FFF2-40B4-BE49-F238E27FC236}">
                <a16:creationId xmlns:a16="http://schemas.microsoft.com/office/drawing/2014/main" id="{BB2CC5A5-4F0A-7CFB-21F9-A46E0E736B0E}"/>
              </a:ext>
            </a:extLst>
          </p:cNvPr>
          <p:cNvSpPr>
            <a:spLocks noChangeShapeType="1"/>
          </p:cNvSpPr>
          <p:nvPr/>
        </p:nvSpPr>
        <p:spPr bwMode="auto">
          <a:xfrm>
            <a:off x="578206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8" name="Line 153">
            <a:extLst>
              <a:ext uri="{FF2B5EF4-FFF2-40B4-BE49-F238E27FC236}">
                <a16:creationId xmlns:a16="http://schemas.microsoft.com/office/drawing/2014/main" id="{16DA58C3-B4A8-66C4-B852-33E17A5A73CD}"/>
              </a:ext>
            </a:extLst>
          </p:cNvPr>
          <p:cNvSpPr>
            <a:spLocks noChangeShapeType="1"/>
          </p:cNvSpPr>
          <p:nvPr/>
        </p:nvSpPr>
        <p:spPr bwMode="auto">
          <a:xfrm>
            <a:off x="5867789"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29" name="Line 154">
            <a:extLst>
              <a:ext uri="{FF2B5EF4-FFF2-40B4-BE49-F238E27FC236}">
                <a16:creationId xmlns:a16="http://schemas.microsoft.com/office/drawing/2014/main" id="{C8F6CA67-ED82-B2EB-09F6-112E82B01CB3}"/>
              </a:ext>
            </a:extLst>
          </p:cNvPr>
          <p:cNvSpPr>
            <a:spLocks noChangeShapeType="1"/>
          </p:cNvSpPr>
          <p:nvPr/>
        </p:nvSpPr>
        <p:spPr bwMode="auto">
          <a:xfrm>
            <a:off x="5820164"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0" name="Line 155">
            <a:extLst>
              <a:ext uri="{FF2B5EF4-FFF2-40B4-BE49-F238E27FC236}">
                <a16:creationId xmlns:a16="http://schemas.microsoft.com/office/drawing/2014/main" id="{C5676108-ACDB-593C-DF67-D49052F09496}"/>
              </a:ext>
            </a:extLst>
          </p:cNvPr>
          <p:cNvSpPr>
            <a:spLocks noChangeShapeType="1"/>
          </p:cNvSpPr>
          <p:nvPr/>
        </p:nvSpPr>
        <p:spPr bwMode="auto">
          <a:xfrm>
            <a:off x="5896364"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1" name="Line 156">
            <a:extLst>
              <a:ext uri="{FF2B5EF4-FFF2-40B4-BE49-F238E27FC236}">
                <a16:creationId xmlns:a16="http://schemas.microsoft.com/office/drawing/2014/main" id="{32871C6E-AE94-0495-0569-4482CF075481}"/>
              </a:ext>
            </a:extLst>
          </p:cNvPr>
          <p:cNvSpPr>
            <a:spLocks noChangeShapeType="1"/>
          </p:cNvSpPr>
          <p:nvPr/>
        </p:nvSpPr>
        <p:spPr bwMode="auto">
          <a:xfrm>
            <a:off x="5848739" y="29059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2" name="Line 157">
            <a:extLst>
              <a:ext uri="{FF2B5EF4-FFF2-40B4-BE49-F238E27FC236}">
                <a16:creationId xmlns:a16="http://schemas.microsoft.com/office/drawing/2014/main" id="{ED56AAFD-3260-7A0B-C90A-57A546668B98}"/>
              </a:ext>
            </a:extLst>
          </p:cNvPr>
          <p:cNvSpPr>
            <a:spLocks noChangeShapeType="1"/>
          </p:cNvSpPr>
          <p:nvPr/>
        </p:nvSpPr>
        <p:spPr bwMode="auto">
          <a:xfrm>
            <a:off x="5932876"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3" name="Line 158">
            <a:extLst>
              <a:ext uri="{FF2B5EF4-FFF2-40B4-BE49-F238E27FC236}">
                <a16:creationId xmlns:a16="http://schemas.microsoft.com/office/drawing/2014/main" id="{E58DD0C6-82E3-0604-0B64-0D143C0C6E76}"/>
              </a:ext>
            </a:extLst>
          </p:cNvPr>
          <p:cNvSpPr>
            <a:spLocks noChangeShapeType="1"/>
          </p:cNvSpPr>
          <p:nvPr/>
        </p:nvSpPr>
        <p:spPr bwMode="auto">
          <a:xfrm>
            <a:off x="5883664" y="29059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4" name="Line 159">
            <a:extLst>
              <a:ext uri="{FF2B5EF4-FFF2-40B4-BE49-F238E27FC236}">
                <a16:creationId xmlns:a16="http://schemas.microsoft.com/office/drawing/2014/main" id="{445E838E-F5B1-E44D-D02E-9068B49C18A1}"/>
              </a:ext>
            </a:extLst>
          </p:cNvPr>
          <p:cNvSpPr>
            <a:spLocks noChangeShapeType="1"/>
          </p:cNvSpPr>
          <p:nvPr/>
        </p:nvSpPr>
        <p:spPr bwMode="auto">
          <a:xfrm>
            <a:off x="5980501"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5" name="Line 160">
            <a:extLst>
              <a:ext uri="{FF2B5EF4-FFF2-40B4-BE49-F238E27FC236}">
                <a16:creationId xmlns:a16="http://schemas.microsoft.com/office/drawing/2014/main" id="{A9FA4031-B46E-4D21-609F-4FF7246EA995}"/>
              </a:ext>
            </a:extLst>
          </p:cNvPr>
          <p:cNvSpPr>
            <a:spLocks noChangeShapeType="1"/>
          </p:cNvSpPr>
          <p:nvPr/>
        </p:nvSpPr>
        <p:spPr bwMode="auto">
          <a:xfrm>
            <a:off x="5932876"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6" name="Line 161">
            <a:extLst>
              <a:ext uri="{FF2B5EF4-FFF2-40B4-BE49-F238E27FC236}">
                <a16:creationId xmlns:a16="http://schemas.microsoft.com/office/drawing/2014/main" id="{532BBCCF-19FB-8406-B43A-8CECB9DA3D03}"/>
              </a:ext>
            </a:extLst>
          </p:cNvPr>
          <p:cNvSpPr>
            <a:spLocks noChangeShapeType="1"/>
          </p:cNvSpPr>
          <p:nvPr/>
        </p:nvSpPr>
        <p:spPr bwMode="auto">
          <a:xfrm>
            <a:off x="6015426"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7" name="Line 162">
            <a:extLst>
              <a:ext uri="{FF2B5EF4-FFF2-40B4-BE49-F238E27FC236}">
                <a16:creationId xmlns:a16="http://schemas.microsoft.com/office/drawing/2014/main" id="{7D827010-0090-DD6E-9427-C6C95E56CFEC}"/>
              </a:ext>
            </a:extLst>
          </p:cNvPr>
          <p:cNvSpPr>
            <a:spLocks noChangeShapeType="1"/>
          </p:cNvSpPr>
          <p:nvPr/>
        </p:nvSpPr>
        <p:spPr bwMode="auto">
          <a:xfrm>
            <a:off x="5967801"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8" name="Line 163">
            <a:extLst>
              <a:ext uri="{FF2B5EF4-FFF2-40B4-BE49-F238E27FC236}">
                <a16:creationId xmlns:a16="http://schemas.microsoft.com/office/drawing/2014/main" id="{39C7F071-230B-9FA8-8F47-15DD1FFEC18E}"/>
              </a:ext>
            </a:extLst>
          </p:cNvPr>
          <p:cNvSpPr>
            <a:spLocks noChangeShapeType="1"/>
          </p:cNvSpPr>
          <p:nvPr/>
        </p:nvSpPr>
        <p:spPr bwMode="auto">
          <a:xfrm>
            <a:off x="6145601" y="2861517"/>
            <a:ext cx="0" cy="93663"/>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39" name="Line 164">
            <a:extLst>
              <a:ext uri="{FF2B5EF4-FFF2-40B4-BE49-F238E27FC236}">
                <a16:creationId xmlns:a16="http://schemas.microsoft.com/office/drawing/2014/main" id="{652D65E0-7539-0947-ACC8-5269BDE39B3A}"/>
              </a:ext>
            </a:extLst>
          </p:cNvPr>
          <p:cNvSpPr>
            <a:spLocks noChangeShapeType="1"/>
          </p:cNvSpPr>
          <p:nvPr/>
        </p:nvSpPr>
        <p:spPr bwMode="auto">
          <a:xfrm>
            <a:off x="6097976" y="2905967"/>
            <a:ext cx="9525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40" name="Line 165">
            <a:extLst>
              <a:ext uri="{FF2B5EF4-FFF2-40B4-BE49-F238E27FC236}">
                <a16:creationId xmlns:a16="http://schemas.microsoft.com/office/drawing/2014/main" id="{FBFE3107-ACFA-C966-0949-713C8B37A0D9}"/>
              </a:ext>
            </a:extLst>
          </p:cNvPr>
          <p:cNvSpPr>
            <a:spLocks noChangeShapeType="1"/>
          </p:cNvSpPr>
          <p:nvPr/>
        </p:nvSpPr>
        <p:spPr bwMode="auto">
          <a:xfrm>
            <a:off x="4870839" y="2615454"/>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41" name="Line 166">
            <a:extLst>
              <a:ext uri="{FF2B5EF4-FFF2-40B4-BE49-F238E27FC236}">
                <a16:creationId xmlns:a16="http://schemas.microsoft.com/office/drawing/2014/main" id="{93E31D4C-91F6-25D5-94AD-022F341A7C11}"/>
              </a:ext>
            </a:extLst>
          </p:cNvPr>
          <p:cNvSpPr>
            <a:spLocks noChangeShapeType="1"/>
          </p:cNvSpPr>
          <p:nvPr/>
        </p:nvSpPr>
        <p:spPr bwMode="auto">
          <a:xfrm>
            <a:off x="4823214" y="2664667"/>
            <a:ext cx="9683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42" name="Line 167">
            <a:extLst>
              <a:ext uri="{FF2B5EF4-FFF2-40B4-BE49-F238E27FC236}">
                <a16:creationId xmlns:a16="http://schemas.microsoft.com/office/drawing/2014/main" id="{44B1D378-19D0-E9E8-60AF-5687C09441A1}"/>
              </a:ext>
            </a:extLst>
          </p:cNvPr>
          <p:cNvSpPr>
            <a:spLocks noChangeShapeType="1"/>
          </p:cNvSpPr>
          <p:nvPr/>
        </p:nvSpPr>
        <p:spPr bwMode="auto">
          <a:xfrm>
            <a:off x="4008826" y="2250329"/>
            <a:ext cx="0" cy="9683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43" name="Line 168">
            <a:extLst>
              <a:ext uri="{FF2B5EF4-FFF2-40B4-BE49-F238E27FC236}">
                <a16:creationId xmlns:a16="http://schemas.microsoft.com/office/drawing/2014/main" id="{4F0C6A8B-AAEC-260C-FDC6-0D4C9DB48A49}"/>
              </a:ext>
            </a:extLst>
          </p:cNvPr>
          <p:cNvSpPr>
            <a:spLocks noChangeShapeType="1"/>
          </p:cNvSpPr>
          <p:nvPr/>
        </p:nvSpPr>
        <p:spPr bwMode="auto">
          <a:xfrm>
            <a:off x="3961201" y="2299542"/>
            <a:ext cx="92075"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44" name="Freeform 169">
            <a:extLst>
              <a:ext uri="{FF2B5EF4-FFF2-40B4-BE49-F238E27FC236}">
                <a16:creationId xmlns:a16="http://schemas.microsoft.com/office/drawing/2014/main" id="{5CCC9E5A-87C3-4218-BC3D-F00F6539D0D9}"/>
              </a:ext>
            </a:extLst>
          </p:cNvPr>
          <p:cNvSpPr>
            <a:spLocks/>
          </p:cNvSpPr>
          <p:nvPr/>
        </p:nvSpPr>
        <p:spPr bwMode="auto">
          <a:xfrm>
            <a:off x="2027626" y="1708992"/>
            <a:ext cx="4130675" cy="1206500"/>
          </a:xfrm>
          <a:custGeom>
            <a:avLst/>
            <a:gdLst>
              <a:gd name="T0" fmla="*/ 70 w 2602"/>
              <a:gd name="T1" fmla="*/ 0 h 760"/>
              <a:gd name="T2" fmla="*/ 114 w 2602"/>
              <a:gd name="T3" fmla="*/ 12 h 760"/>
              <a:gd name="T4" fmla="*/ 136 w 2602"/>
              <a:gd name="T5" fmla="*/ 22 h 760"/>
              <a:gd name="T6" fmla="*/ 169 w 2602"/>
              <a:gd name="T7" fmla="*/ 36 h 760"/>
              <a:gd name="T8" fmla="*/ 185 w 2602"/>
              <a:gd name="T9" fmla="*/ 59 h 760"/>
              <a:gd name="T10" fmla="*/ 247 w 2602"/>
              <a:gd name="T11" fmla="*/ 81 h 760"/>
              <a:gd name="T12" fmla="*/ 273 w 2602"/>
              <a:gd name="T13" fmla="*/ 93 h 760"/>
              <a:gd name="T14" fmla="*/ 305 w 2602"/>
              <a:gd name="T15" fmla="*/ 101 h 760"/>
              <a:gd name="T16" fmla="*/ 349 w 2602"/>
              <a:gd name="T17" fmla="*/ 109 h 760"/>
              <a:gd name="T18" fmla="*/ 387 w 2602"/>
              <a:gd name="T19" fmla="*/ 120 h 760"/>
              <a:gd name="T20" fmla="*/ 425 w 2602"/>
              <a:gd name="T21" fmla="*/ 130 h 760"/>
              <a:gd name="T22" fmla="*/ 449 w 2602"/>
              <a:gd name="T23" fmla="*/ 136 h 760"/>
              <a:gd name="T24" fmla="*/ 467 w 2602"/>
              <a:gd name="T25" fmla="*/ 140 h 760"/>
              <a:gd name="T26" fmla="*/ 485 w 2602"/>
              <a:gd name="T27" fmla="*/ 144 h 760"/>
              <a:gd name="T28" fmla="*/ 516 w 2602"/>
              <a:gd name="T29" fmla="*/ 150 h 760"/>
              <a:gd name="T30" fmla="*/ 544 w 2602"/>
              <a:gd name="T31" fmla="*/ 158 h 760"/>
              <a:gd name="T32" fmla="*/ 562 w 2602"/>
              <a:gd name="T33" fmla="*/ 168 h 760"/>
              <a:gd name="T34" fmla="*/ 602 w 2602"/>
              <a:gd name="T35" fmla="*/ 183 h 760"/>
              <a:gd name="T36" fmla="*/ 612 w 2602"/>
              <a:gd name="T37" fmla="*/ 189 h 760"/>
              <a:gd name="T38" fmla="*/ 632 w 2602"/>
              <a:gd name="T39" fmla="*/ 195 h 760"/>
              <a:gd name="T40" fmla="*/ 666 w 2602"/>
              <a:gd name="T41" fmla="*/ 199 h 760"/>
              <a:gd name="T42" fmla="*/ 678 w 2602"/>
              <a:gd name="T43" fmla="*/ 207 h 760"/>
              <a:gd name="T44" fmla="*/ 694 w 2602"/>
              <a:gd name="T45" fmla="*/ 223 h 760"/>
              <a:gd name="T46" fmla="*/ 758 w 2602"/>
              <a:gd name="T47" fmla="*/ 223 h 760"/>
              <a:gd name="T48" fmla="*/ 772 w 2602"/>
              <a:gd name="T49" fmla="*/ 231 h 760"/>
              <a:gd name="T50" fmla="*/ 786 w 2602"/>
              <a:gd name="T51" fmla="*/ 240 h 760"/>
              <a:gd name="T52" fmla="*/ 831 w 2602"/>
              <a:gd name="T53" fmla="*/ 250 h 760"/>
              <a:gd name="T54" fmla="*/ 861 w 2602"/>
              <a:gd name="T55" fmla="*/ 256 h 760"/>
              <a:gd name="T56" fmla="*/ 889 w 2602"/>
              <a:gd name="T57" fmla="*/ 264 h 760"/>
              <a:gd name="T58" fmla="*/ 965 w 2602"/>
              <a:gd name="T59" fmla="*/ 272 h 760"/>
              <a:gd name="T60" fmla="*/ 981 w 2602"/>
              <a:gd name="T61" fmla="*/ 280 h 760"/>
              <a:gd name="T62" fmla="*/ 999 w 2602"/>
              <a:gd name="T63" fmla="*/ 288 h 760"/>
              <a:gd name="T64" fmla="*/ 1021 w 2602"/>
              <a:gd name="T65" fmla="*/ 293 h 760"/>
              <a:gd name="T66" fmla="*/ 1039 w 2602"/>
              <a:gd name="T67" fmla="*/ 299 h 760"/>
              <a:gd name="T68" fmla="*/ 1083 w 2602"/>
              <a:gd name="T69" fmla="*/ 315 h 760"/>
              <a:gd name="T70" fmla="*/ 1107 w 2602"/>
              <a:gd name="T71" fmla="*/ 331 h 760"/>
              <a:gd name="T72" fmla="*/ 1115 w 2602"/>
              <a:gd name="T73" fmla="*/ 343 h 760"/>
              <a:gd name="T74" fmla="*/ 1137 w 2602"/>
              <a:gd name="T75" fmla="*/ 349 h 760"/>
              <a:gd name="T76" fmla="*/ 1150 w 2602"/>
              <a:gd name="T77" fmla="*/ 354 h 760"/>
              <a:gd name="T78" fmla="*/ 1162 w 2602"/>
              <a:gd name="T79" fmla="*/ 360 h 760"/>
              <a:gd name="T80" fmla="*/ 1208 w 2602"/>
              <a:gd name="T81" fmla="*/ 374 h 760"/>
              <a:gd name="T82" fmla="*/ 1268 w 2602"/>
              <a:gd name="T83" fmla="*/ 386 h 760"/>
              <a:gd name="T84" fmla="*/ 1288 w 2602"/>
              <a:gd name="T85" fmla="*/ 394 h 760"/>
              <a:gd name="T86" fmla="*/ 1314 w 2602"/>
              <a:gd name="T87" fmla="*/ 413 h 760"/>
              <a:gd name="T88" fmla="*/ 1338 w 2602"/>
              <a:gd name="T89" fmla="*/ 433 h 760"/>
              <a:gd name="T90" fmla="*/ 1364 w 2602"/>
              <a:gd name="T91" fmla="*/ 443 h 760"/>
              <a:gd name="T92" fmla="*/ 1414 w 2602"/>
              <a:gd name="T93" fmla="*/ 459 h 760"/>
              <a:gd name="T94" fmla="*/ 1430 w 2602"/>
              <a:gd name="T95" fmla="*/ 467 h 760"/>
              <a:gd name="T96" fmla="*/ 1448 w 2602"/>
              <a:gd name="T97" fmla="*/ 482 h 760"/>
              <a:gd name="T98" fmla="*/ 1523 w 2602"/>
              <a:gd name="T99" fmla="*/ 496 h 760"/>
              <a:gd name="T100" fmla="*/ 1539 w 2602"/>
              <a:gd name="T101" fmla="*/ 512 h 760"/>
              <a:gd name="T102" fmla="*/ 1605 w 2602"/>
              <a:gd name="T103" fmla="*/ 529 h 760"/>
              <a:gd name="T104" fmla="*/ 1675 w 2602"/>
              <a:gd name="T105" fmla="*/ 549 h 760"/>
              <a:gd name="T106" fmla="*/ 1705 w 2602"/>
              <a:gd name="T107" fmla="*/ 563 h 760"/>
              <a:gd name="T108" fmla="*/ 1721 w 2602"/>
              <a:gd name="T109" fmla="*/ 586 h 760"/>
              <a:gd name="T110" fmla="*/ 1757 w 2602"/>
              <a:gd name="T111" fmla="*/ 602 h 760"/>
              <a:gd name="T112" fmla="*/ 1814 w 2602"/>
              <a:gd name="T113" fmla="*/ 622 h 760"/>
              <a:gd name="T114" fmla="*/ 1830 w 2602"/>
              <a:gd name="T115" fmla="*/ 634 h 760"/>
              <a:gd name="T116" fmla="*/ 1856 w 2602"/>
              <a:gd name="T117" fmla="*/ 661 h 760"/>
              <a:gd name="T118" fmla="*/ 2034 w 2602"/>
              <a:gd name="T119" fmla="*/ 683 h 760"/>
              <a:gd name="T120" fmla="*/ 2050 w 2602"/>
              <a:gd name="T121" fmla="*/ 701 h 760"/>
              <a:gd name="T122" fmla="*/ 2131 w 2602"/>
              <a:gd name="T123" fmla="*/ 728 h 760"/>
              <a:gd name="T124" fmla="*/ 2179 w 2602"/>
              <a:gd name="T125" fmla="*/ 760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02" h="760">
                <a:moveTo>
                  <a:pt x="0" y="0"/>
                </a:moveTo>
                <a:lnTo>
                  <a:pt x="70" y="0"/>
                </a:lnTo>
                <a:lnTo>
                  <a:pt x="70" y="12"/>
                </a:lnTo>
                <a:lnTo>
                  <a:pt x="114" y="12"/>
                </a:lnTo>
                <a:lnTo>
                  <a:pt x="114" y="22"/>
                </a:lnTo>
                <a:lnTo>
                  <a:pt x="136" y="22"/>
                </a:lnTo>
                <a:lnTo>
                  <a:pt x="136" y="36"/>
                </a:lnTo>
                <a:lnTo>
                  <a:pt x="169" y="36"/>
                </a:lnTo>
                <a:lnTo>
                  <a:pt x="169" y="59"/>
                </a:lnTo>
                <a:lnTo>
                  <a:pt x="185" y="59"/>
                </a:lnTo>
                <a:lnTo>
                  <a:pt x="247" y="59"/>
                </a:lnTo>
                <a:lnTo>
                  <a:pt x="247" y="81"/>
                </a:lnTo>
                <a:lnTo>
                  <a:pt x="273" y="81"/>
                </a:lnTo>
                <a:lnTo>
                  <a:pt x="273" y="93"/>
                </a:lnTo>
                <a:lnTo>
                  <a:pt x="305" y="93"/>
                </a:lnTo>
                <a:lnTo>
                  <a:pt x="305" y="101"/>
                </a:lnTo>
                <a:lnTo>
                  <a:pt x="349" y="101"/>
                </a:lnTo>
                <a:lnTo>
                  <a:pt x="349" y="109"/>
                </a:lnTo>
                <a:lnTo>
                  <a:pt x="387" y="109"/>
                </a:lnTo>
                <a:lnTo>
                  <a:pt x="387" y="120"/>
                </a:lnTo>
                <a:lnTo>
                  <a:pt x="425" y="120"/>
                </a:lnTo>
                <a:lnTo>
                  <a:pt x="425" y="130"/>
                </a:lnTo>
                <a:lnTo>
                  <a:pt x="449" y="130"/>
                </a:lnTo>
                <a:lnTo>
                  <a:pt x="449" y="136"/>
                </a:lnTo>
                <a:lnTo>
                  <a:pt x="467" y="136"/>
                </a:lnTo>
                <a:lnTo>
                  <a:pt x="467" y="140"/>
                </a:lnTo>
                <a:lnTo>
                  <a:pt x="485" y="140"/>
                </a:lnTo>
                <a:lnTo>
                  <a:pt x="485" y="144"/>
                </a:lnTo>
                <a:lnTo>
                  <a:pt x="516" y="144"/>
                </a:lnTo>
                <a:lnTo>
                  <a:pt x="516" y="150"/>
                </a:lnTo>
                <a:lnTo>
                  <a:pt x="544" y="150"/>
                </a:lnTo>
                <a:lnTo>
                  <a:pt x="544" y="158"/>
                </a:lnTo>
                <a:lnTo>
                  <a:pt x="562" y="158"/>
                </a:lnTo>
                <a:lnTo>
                  <a:pt x="562" y="168"/>
                </a:lnTo>
                <a:lnTo>
                  <a:pt x="602" y="168"/>
                </a:lnTo>
                <a:lnTo>
                  <a:pt x="602" y="183"/>
                </a:lnTo>
                <a:lnTo>
                  <a:pt x="612" y="183"/>
                </a:lnTo>
                <a:lnTo>
                  <a:pt x="612" y="189"/>
                </a:lnTo>
                <a:lnTo>
                  <a:pt x="632" y="189"/>
                </a:lnTo>
                <a:lnTo>
                  <a:pt x="632" y="195"/>
                </a:lnTo>
                <a:lnTo>
                  <a:pt x="666" y="195"/>
                </a:lnTo>
                <a:lnTo>
                  <a:pt x="666" y="199"/>
                </a:lnTo>
                <a:lnTo>
                  <a:pt x="678" y="199"/>
                </a:lnTo>
                <a:lnTo>
                  <a:pt x="678" y="207"/>
                </a:lnTo>
                <a:lnTo>
                  <a:pt x="694" y="207"/>
                </a:lnTo>
                <a:lnTo>
                  <a:pt x="694" y="223"/>
                </a:lnTo>
                <a:lnTo>
                  <a:pt x="720" y="223"/>
                </a:lnTo>
                <a:lnTo>
                  <a:pt x="758" y="223"/>
                </a:lnTo>
                <a:lnTo>
                  <a:pt x="758" y="231"/>
                </a:lnTo>
                <a:lnTo>
                  <a:pt x="772" y="231"/>
                </a:lnTo>
                <a:lnTo>
                  <a:pt x="772" y="240"/>
                </a:lnTo>
                <a:lnTo>
                  <a:pt x="786" y="240"/>
                </a:lnTo>
                <a:lnTo>
                  <a:pt x="786" y="250"/>
                </a:lnTo>
                <a:lnTo>
                  <a:pt x="831" y="250"/>
                </a:lnTo>
                <a:lnTo>
                  <a:pt x="831" y="256"/>
                </a:lnTo>
                <a:lnTo>
                  <a:pt x="861" y="256"/>
                </a:lnTo>
                <a:lnTo>
                  <a:pt x="889" y="256"/>
                </a:lnTo>
                <a:lnTo>
                  <a:pt x="889" y="264"/>
                </a:lnTo>
                <a:lnTo>
                  <a:pt x="965" y="264"/>
                </a:lnTo>
                <a:lnTo>
                  <a:pt x="965" y="272"/>
                </a:lnTo>
                <a:lnTo>
                  <a:pt x="981" y="272"/>
                </a:lnTo>
                <a:lnTo>
                  <a:pt x="981" y="280"/>
                </a:lnTo>
                <a:lnTo>
                  <a:pt x="999" y="280"/>
                </a:lnTo>
                <a:lnTo>
                  <a:pt x="999" y="288"/>
                </a:lnTo>
                <a:lnTo>
                  <a:pt x="1021" y="288"/>
                </a:lnTo>
                <a:lnTo>
                  <a:pt x="1021" y="293"/>
                </a:lnTo>
                <a:lnTo>
                  <a:pt x="1039" y="293"/>
                </a:lnTo>
                <a:lnTo>
                  <a:pt x="1039" y="299"/>
                </a:lnTo>
                <a:lnTo>
                  <a:pt x="1083" y="299"/>
                </a:lnTo>
                <a:lnTo>
                  <a:pt x="1083" y="315"/>
                </a:lnTo>
                <a:lnTo>
                  <a:pt x="1107" y="315"/>
                </a:lnTo>
                <a:lnTo>
                  <a:pt x="1107" y="331"/>
                </a:lnTo>
                <a:lnTo>
                  <a:pt x="1115" y="331"/>
                </a:lnTo>
                <a:lnTo>
                  <a:pt x="1115" y="343"/>
                </a:lnTo>
                <a:lnTo>
                  <a:pt x="1137" y="343"/>
                </a:lnTo>
                <a:lnTo>
                  <a:pt x="1137" y="349"/>
                </a:lnTo>
                <a:lnTo>
                  <a:pt x="1150" y="349"/>
                </a:lnTo>
                <a:lnTo>
                  <a:pt x="1150" y="354"/>
                </a:lnTo>
                <a:lnTo>
                  <a:pt x="1162" y="354"/>
                </a:lnTo>
                <a:lnTo>
                  <a:pt x="1162" y="360"/>
                </a:lnTo>
                <a:lnTo>
                  <a:pt x="1208" y="360"/>
                </a:lnTo>
                <a:lnTo>
                  <a:pt x="1208" y="374"/>
                </a:lnTo>
                <a:lnTo>
                  <a:pt x="1268" y="374"/>
                </a:lnTo>
                <a:lnTo>
                  <a:pt x="1268" y="386"/>
                </a:lnTo>
                <a:lnTo>
                  <a:pt x="1288" y="386"/>
                </a:lnTo>
                <a:lnTo>
                  <a:pt x="1288" y="394"/>
                </a:lnTo>
                <a:lnTo>
                  <a:pt x="1314" y="394"/>
                </a:lnTo>
                <a:lnTo>
                  <a:pt x="1314" y="413"/>
                </a:lnTo>
                <a:lnTo>
                  <a:pt x="1338" y="413"/>
                </a:lnTo>
                <a:lnTo>
                  <a:pt x="1338" y="433"/>
                </a:lnTo>
                <a:lnTo>
                  <a:pt x="1364" y="433"/>
                </a:lnTo>
                <a:lnTo>
                  <a:pt x="1364" y="443"/>
                </a:lnTo>
                <a:lnTo>
                  <a:pt x="1414" y="443"/>
                </a:lnTo>
                <a:lnTo>
                  <a:pt x="1414" y="459"/>
                </a:lnTo>
                <a:lnTo>
                  <a:pt x="1430" y="459"/>
                </a:lnTo>
                <a:lnTo>
                  <a:pt x="1430" y="467"/>
                </a:lnTo>
                <a:lnTo>
                  <a:pt x="1448" y="467"/>
                </a:lnTo>
                <a:lnTo>
                  <a:pt x="1448" y="482"/>
                </a:lnTo>
                <a:lnTo>
                  <a:pt x="1523" y="482"/>
                </a:lnTo>
                <a:lnTo>
                  <a:pt x="1523" y="496"/>
                </a:lnTo>
                <a:lnTo>
                  <a:pt x="1539" y="496"/>
                </a:lnTo>
                <a:lnTo>
                  <a:pt x="1539" y="512"/>
                </a:lnTo>
                <a:lnTo>
                  <a:pt x="1605" y="512"/>
                </a:lnTo>
                <a:lnTo>
                  <a:pt x="1605" y="529"/>
                </a:lnTo>
                <a:lnTo>
                  <a:pt x="1675" y="529"/>
                </a:lnTo>
                <a:lnTo>
                  <a:pt x="1675" y="549"/>
                </a:lnTo>
                <a:lnTo>
                  <a:pt x="1705" y="549"/>
                </a:lnTo>
                <a:lnTo>
                  <a:pt x="1705" y="563"/>
                </a:lnTo>
                <a:lnTo>
                  <a:pt x="1721" y="563"/>
                </a:lnTo>
                <a:lnTo>
                  <a:pt x="1721" y="586"/>
                </a:lnTo>
                <a:lnTo>
                  <a:pt x="1757" y="586"/>
                </a:lnTo>
                <a:lnTo>
                  <a:pt x="1757" y="602"/>
                </a:lnTo>
                <a:lnTo>
                  <a:pt x="1814" y="602"/>
                </a:lnTo>
                <a:lnTo>
                  <a:pt x="1814" y="622"/>
                </a:lnTo>
                <a:lnTo>
                  <a:pt x="1830" y="622"/>
                </a:lnTo>
                <a:lnTo>
                  <a:pt x="1830" y="634"/>
                </a:lnTo>
                <a:lnTo>
                  <a:pt x="1856" y="634"/>
                </a:lnTo>
                <a:lnTo>
                  <a:pt x="1856" y="661"/>
                </a:lnTo>
                <a:lnTo>
                  <a:pt x="2034" y="661"/>
                </a:lnTo>
                <a:lnTo>
                  <a:pt x="2034" y="683"/>
                </a:lnTo>
                <a:lnTo>
                  <a:pt x="2050" y="683"/>
                </a:lnTo>
                <a:lnTo>
                  <a:pt x="2050" y="701"/>
                </a:lnTo>
                <a:lnTo>
                  <a:pt x="2131" y="701"/>
                </a:lnTo>
                <a:lnTo>
                  <a:pt x="2131" y="728"/>
                </a:lnTo>
                <a:lnTo>
                  <a:pt x="2179" y="728"/>
                </a:lnTo>
                <a:lnTo>
                  <a:pt x="2179" y="760"/>
                </a:lnTo>
                <a:lnTo>
                  <a:pt x="2602" y="760"/>
                </a:lnTo>
              </a:path>
            </a:pathLst>
          </a:custGeom>
          <a:noFill/>
          <a:ln w="19050"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24745" name="Table 24778">
            <a:extLst>
              <a:ext uri="{FF2B5EF4-FFF2-40B4-BE49-F238E27FC236}">
                <a16:creationId xmlns:a16="http://schemas.microsoft.com/office/drawing/2014/main" id="{E657F689-3BA0-07D0-8F72-FBD824D35513}"/>
              </a:ext>
            </a:extLst>
          </p:cNvPr>
          <p:cNvGraphicFramePr>
            <a:graphicFrameLocks noGrp="1"/>
          </p:cNvGraphicFramePr>
          <p:nvPr/>
        </p:nvGraphicFramePr>
        <p:xfrm>
          <a:off x="1881575" y="5125451"/>
          <a:ext cx="4778655" cy="426720"/>
        </p:xfrm>
        <a:graphic>
          <a:graphicData uri="http://schemas.openxmlformats.org/drawingml/2006/table">
            <a:tbl>
              <a:tblPr firstRow="1" bandRow="1">
                <a:tableStyleId>{5C22544A-7EE6-4342-B048-85BDC9FD1C3A}</a:tableStyleId>
              </a:tblPr>
              <a:tblGrid>
                <a:gridCol w="318577">
                  <a:extLst>
                    <a:ext uri="{9D8B030D-6E8A-4147-A177-3AD203B41FA5}">
                      <a16:colId xmlns:a16="http://schemas.microsoft.com/office/drawing/2014/main" val="3251908231"/>
                    </a:ext>
                  </a:extLst>
                </a:gridCol>
                <a:gridCol w="318577">
                  <a:extLst>
                    <a:ext uri="{9D8B030D-6E8A-4147-A177-3AD203B41FA5}">
                      <a16:colId xmlns:a16="http://schemas.microsoft.com/office/drawing/2014/main" val="3099745193"/>
                    </a:ext>
                  </a:extLst>
                </a:gridCol>
                <a:gridCol w="318577">
                  <a:extLst>
                    <a:ext uri="{9D8B030D-6E8A-4147-A177-3AD203B41FA5}">
                      <a16:colId xmlns:a16="http://schemas.microsoft.com/office/drawing/2014/main" val="626617057"/>
                    </a:ext>
                  </a:extLst>
                </a:gridCol>
                <a:gridCol w="318577">
                  <a:extLst>
                    <a:ext uri="{9D8B030D-6E8A-4147-A177-3AD203B41FA5}">
                      <a16:colId xmlns:a16="http://schemas.microsoft.com/office/drawing/2014/main" val="94632098"/>
                    </a:ext>
                  </a:extLst>
                </a:gridCol>
                <a:gridCol w="318577">
                  <a:extLst>
                    <a:ext uri="{9D8B030D-6E8A-4147-A177-3AD203B41FA5}">
                      <a16:colId xmlns:a16="http://schemas.microsoft.com/office/drawing/2014/main" val="2260983431"/>
                    </a:ext>
                  </a:extLst>
                </a:gridCol>
                <a:gridCol w="318577">
                  <a:extLst>
                    <a:ext uri="{9D8B030D-6E8A-4147-A177-3AD203B41FA5}">
                      <a16:colId xmlns:a16="http://schemas.microsoft.com/office/drawing/2014/main" val="1805363911"/>
                    </a:ext>
                  </a:extLst>
                </a:gridCol>
                <a:gridCol w="318577">
                  <a:extLst>
                    <a:ext uri="{9D8B030D-6E8A-4147-A177-3AD203B41FA5}">
                      <a16:colId xmlns:a16="http://schemas.microsoft.com/office/drawing/2014/main" val="1607391328"/>
                    </a:ext>
                  </a:extLst>
                </a:gridCol>
                <a:gridCol w="318577">
                  <a:extLst>
                    <a:ext uri="{9D8B030D-6E8A-4147-A177-3AD203B41FA5}">
                      <a16:colId xmlns:a16="http://schemas.microsoft.com/office/drawing/2014/main" val="2622006692"/>
                    </a:ext>
                  </a:extLst>
                </a:gridCol>
                <a:gridCol w="318577">
                  <a:extLst>
                    <a:ext uri="{9D8B030D-6E8A-4147-A177-3AD203B41FA5}">
                      <a16:colId xmlns:a16="http://schemas.microsoft.com/office/drawing/2014/main" val="1438639969"/>
                    </a:ext>
                  </a:extLst>
                </a:gridCol>
                <a:gridCol w="318577">
                  <a:extLst>
                    <a:ext uri="{9D8B030D-6E8A-4147-A177-3AD203B41FA5}">
                      <a16:colId xmlns:a16="http://schemas.microsoft.com/office/drawing/2014/main" val="744495175"/>
                    </a:ext>
                  </a:extLst>
                </a:gridCol>
                <a:gridCol w="318577">
                  <a:extLst>
                    <a:ext uri="{9D8B030D-6E8A-4147-A177-3AD203B41FA5}">
                      <a16:colId xmlns:a16="http://schemas.microsoft.com/office/drawing/2014/main" val="1858214047"/>
                    </a:ext>
                  </a:extLst>
                </a:gridCol>
                <a:gridCol w="318577">
                  <a:extLst>
                    <a:ext uri="{9D8B030D-6E8A-4147-A177-3AD203B41FA5}">
                      <a16:colId xmlns:a16="http://schemas.microsoft.com/office/drawing/2014/main" val="1539522014"/>
                    </a:ext>
                  </a:extLst>
                </a:gridCol>
                <a:gridCol w="318577">
                  <a:extLst>
                    <a:ext uri="{9D8B030D-6E8A-4147-A177-3AD203B41FA5}">
                      <a16:colId xmlns:a16="http://schemas.microsoft.com/office/drawing/2014/main" val="278101479"/>
                    </a:ext>
                  </a:extLst>
                </a:gridCol>
                <a:gridCol w="318577">
                  <a:extLst>
                    <a:ext uri="{9D8B030D-6E8A-4147-A177-3AD203B41FA5}">
                      <a16:colId xmlns:a16="http://schemas.microsoft.com/office/drawing/2014/main" val="3547516632"/>
                    </a:ext>
                  </a:extLst>
                </a:gridCol>
                <a:gridCol w="318577">
                  <a:extLst>
                    <a:ext uri="{9D8B030D-6E8A-4147-A177-3AD203B41FA5}">
                      <a16:colId xmlns:a16="http://schemas.microsoft.com/office/drawing/2014/main" val="419959833"/>
                    </a:ext>
                  </a:extLst>
                </a:gridCol>
              </a:tblGrid>
              <a:tr h="202561">
                <a:tc>
                  <a:txBody>
                    <a:bodyPr/>
                    <a:lstStyle/>
                    <a:p>
                      <a:pPr algn="ctr"/>
                      <a:r>
                        <a:rPr lang="en-US" sz="1400" b="0" dirty="0">
                          <a:solidFill>
                            <a:schemeClr val="accent1"/>
                          </a:solidFill>
                        </a:rPr>
                        <a:t>355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343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327</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318</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306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295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258</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198</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144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95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63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9</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877180"/>
                  </a:ext>
                </a:extLst>
              </a:tr>
              <a:tr h="202561">
                <a:tc>
                  <a:txBody>
                    <a:bodyPr/>
                    <a:lstStyle/>
                    <a:p>
                      <a:pPr algn="ctr"/>
                      <a:r>
                        <a:rPr lang="en-US" sz="1400" b="0" dirty="0">
                          <a:solidFill>
                            <a:schemeClr val="accent3"/>
                          </a:solidFill>
                        </a:rPr>
                        <a:t>353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334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316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301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283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274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237</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181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134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90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59</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2178014"/>
                  </a:ext>
                </a:extLst>
              </a:tr>
            </a:tbl>
          </a:graphicData>
        </a:graphic>
      </p:graphicFrame>
      <p:sp>
        <p:nvSpPr>
          <p:cNvPr id="24746" name="TextBox 24745">
            <a:extLst>
              <a:ext uri="{FF2B5EF4-FFF2-40B4-BE49-F238E27FC236}">
                <a16:creationId xmlns:a16="http://schemas.microsoft.com/office/drawing/2014/main" id="{2A9BA141-8918-64CA-DC4E-E6D7E36A1B0A}"/>
              </a:ext>
            </a:extLst>
          </p:cNvPr>
          <p:cNvSpPr txBox="1"/>
          <p:nvPr/>
        </p:nvSpPr>
        <p:spPr bwMode="auto">
          <a:xfrm>
            <a:off x="351498" y="4868729"/>
            <a:ext cx="2133321" cy="307777"/>
          </a:xfrm>
          <a:prstGeom prst="rect">
            <a:avLst/>
          </a:prstGeom>
          <a:noFill/>
          <a:ln>
            <a:noFill/>
          </a:ln>
        </p:spPr>
        <p:txBody>
          <a:bodyPr wrap="squar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p:txBody>
      </p:sp>
      <p:grpSp>
        <p:nvGrpSpPr>
          <p:cNvPr id="24747" name="Group 24746">
            <a:extLst>
              <a:ext uri="{FF2B5EF4-FFF2-40B4-BE49-F238E27FC236}">
                <a16:creationId xmlns:a16="http://schemas.microsoft.com/office/drawing/2014/main" id="{4B2AC52C-9B9D-5D8A-8DC8-0B14A2CDC525}"/>
              </a:ext>
            </a:extLst>
          </p:cNvPr>
          <p:cNvGrpSpPr/>
          <p:nvPr/>
        </p:nvGrpSpPr>
        <p:grpSpPr>
          <a:xfrm>
            <a:off x="6593743" y="1592497"/>
            <a:ext cx="5068787" cy="3205712"/>
            <a:chOff x="8051424" y="1570188"/>
            <a:chExt cx="5068787" cy="1645467"/>
          </a:xfrm>
        </p:grpSpPr>
        <p:cxnSp>
          <p:nvCxnSpPr>
            <p:cNvPr id="24748" name="Straight Connector 24747">
              <a:extLst>
                <a:ext uri="{FF2B5EF4-FFF2-40B4-BE49-F238E27FC236}">
                  <a16:creationId xmlns:a16="http://schemas.microsoft.com/office/drawing/2014/main" id="{F55B7BBB-1118-1F87-2564-4F0BE8B4508F}"/>
                </a:ext>
              </a:extLst>
            </p:cNvPr>
            <p:cNvCxnSpPr>
              <a:cxnSpLocks/>
            </p:cNvCxnSpPr>
            <p:nvPr/>
          </p:nvCxnSpPr>
          <p:spPr bwMode="auto">
            <a:xfrm>
              <a:off x="8492627" y="1629497"/>
              <a:ext cx="0" cy="1402566"/>
            </a:xfrm>
            <a:prstGeom prst="line">
              <a:avLst/>
            </a:prstGeom>
            <a:noFill/>
            <a:ln w="28575" cap="flat" cmpd="sng" algn="ctr">
              <a:solidFill>
                <a:schemeClr val="bg1"/>
              </a:solidFill>
              <a:prstDash val="solid"/>
              <a:round/>
              <a:headEnd type="none" w="med" len="med"/>
              <a:tailEnd type="none" w="med" len="med"/>
            </a:ln>
            <a:effectLst/>
          </p:spPr>
        </p:cxnSp>
        <p:cxnSp>
          <p:nvCxnSpPr>
            <p:cNvPr id="24749" name="Straight Connector 24748">
              <a:extLst>
                <a:ext uri="{FF2B5EF4-FFF2-40B4-BE49-F238E27FC236}">
                  <a16:creationId xmlns:a16="http://schemas.microsoft.com/office/drawing/2014/main" id="{3DDFA2BC-FA00-F9DC-55B6-38998837282B}"/>
                </a:ext>
              </a:extLst>
            </p:cNvPr>
            <p:cNvCxnSpPr/>
            <p:nvPr/>
          </p:nvCxnSpPr>
          <p:spPr bwMode="auto">
            <a:xfrm>
              <a:off x="8406566" y="1629497"/>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750" name="Straight Connector 24749">
              <a:extLst>
                <a:ext uri="{FF2B5EF4-FFF2-40B4-BE49-F238E27FC236}">
                  <a16:creationId xmlns:a16="http://schemas.microsoft.com/office/drawing/2014/main" id="{9E31AF60-33F2-6006-CA88-C69FBAA96120}"/>
                </a:ext>
              </a:extLst>
            </p:cNvPr>
            <p:cNvCxnSpPr/>
            <p:nvPr/>
          </p:nvCxnSpPr>
          <p:spPr bwMode="auto">
            <a:xfrm>
              <a:off x="8406566" y="1912169"/>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751" name="Straight Connector 24750">
              <a:extLst>
                <a:ext uri="{FF2B5EF4-FFF2-40B4-BE49-F238E27FC236}">
                  <a16:creationId xmlns:a16="http://schemas.microsoft.com/office/drawing/2014/main" id="{C63E9088-78E3-8302-1D4E-4AA3EB8C13B8}"/>
                </a:ext>
              </a:extLst>
            </p:cNvPr>
            <p:cNvCxnSpPr/>
            <p:nvPr/>
          </p:nvCxnSpPr>
          <p:spPr bwMode="auto">
            <a:xfrm>
              <a:off x="8406566" y="2191566"/>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752" name="Straight Connector 24751">
              <a:extLst>
                <a:ext uri="{FF2B5EF4-FFF2-40B4-BE49-F238E27FC236}">
                  <a16:creationId xmlns:a16="http://schemas.microsoft.com/office/drawing/2014/main" id="{0C9D69BC-142B-2BB7-CF12-EC646D34A3F4}"/>
                </a:ext>
              </a:extLst>
            </p:cNvPr>
            <p:cNvCxnSpPr/>
            <p:nvPr/>
          </p:nvCxnSpPr>
          <p:spPr bwMode="auto">
            <a:xfrm>
              <a:off x="8406566" y="2757143"/>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753" name="Straight Connector 24752">
              <a:extLst>
                <a:ext uri="{FF2B5EF4-FFF2-40B4-BE49-F238E27FC236}">
                  <a16:creationId xmlns:a16="http://schemas.microsoft.com/office/drawing/2014/main" id="{64A57F8A-A602-7B25-97B9-99881E1B9BAF}"/>
                </a:ext>
              </a:extLst>
            </p:cNvPr>
            <p:cNvCxnSpPr/>
            <p:nvPr/>
          </p:nvCxnSpPr>
          <p:spPr bwMode="auto">
            <a:xfrm>
              <a:off x="8406566" y="3032063"/>
              <a:ext cx="86061" cy="0"/>
            </a:xfrm>
            <a:prstGeom prst="line">
              <a:avLst/>
            </a:prstGeom>
            <a:noFill/>
            <a:ln w="28575" cap="flat" cmpd="sng" algn="ctr">
              <a:solidFill>
                <a:schemeClr val="bg1"/>
              </a:solidFill>
              <a:prstDash val="solid"/>
              <a:round/>
              <a:headEnd type="none" w="med" len="med"/>
              <a:tailEnd type="none" w="med" len="med"/>
            </a:ln>
            <a:effectLst/>
          </p:spPr>
        </p:cxnSp>
        <p:cxnSp>
          <p:nvCxnSpPr>
            <p:cNvPr id="24754" name="Straight Connector 24753">
              <a:extLst>
                <a:ext uri="{FF2B5EF4-FFF2-40B4-BE49-F238E27FC236}">
                  <a16:creationId xmlns:a16="http://schemas.microsoft.com/office/drawing/2014/main" id="{34A809C5-8D74-CD59-DE79-DB14C90FC25F}"/>
                </a:ext>
              </a:extLst>
            </p:cNvPr>
            <p:cNvCxnSpPr>
              <a:cxnSpLocks/>
            </p:cNvCxnSpPr>
            <p:nvPr/>
          </p:nvCxnSpPr>
          <p:spPr bwMode="auto">
            <a:xfrm>
              <a:off x="8479426" y="3032063"/>
              <a:ext cx="4469606" cy="0"/>
            </a:xfrm>
            <a:prstGeom prst="line">
              <a:avLst/>
            </a:prstGeom>
            <a:noFill/>
            <a:ln w="28575" cap="flat" cmpd="sng" algn="ctr">
              <a:solidFill>
                <a:schemeClr val="bg1"/>
              </a:solidFill>
              <a:prstDash val="solid"/>
              <a:round/>
              <a:headEnd type="none" w="med" len="med"/>
              <a:tailEnd type="none" w="med" len="med"/>
            </a:ln>
            <a:effectLst/>
          </p:spPr>
        </p:cxnSp>
        <p:cxnSp>
          <p:nvCxnSpPr>
            <p:cNvPr id="24755" name="Straight Connector 24754">
              <a:extLst>
                <a:ext uri="{FF2B5EF4-FFF2-40B4-BE49-F238E27FC236}">
                  <a16:creationId xmlns:a16="http://schemas.microsoft.com/office/drawing/2014/main" id="{5D0ED652-6713-76FD-031E-42BE2D2D9FDD}"/>
                </a:ext>
              </a:extLst>
            </p:cNvPr>
            <p:cNvCxnSpPr>
              <a:cxnSpLocks/>
            </p:cNvCxnSpPr>
            <p:nvPr/>
          </p:nvCxnSpPr>
          <p:spPr bwMode="auto">
            <a:xfrm rot="16200000">
              <a:off x="8471846" y="3060647"/>
              <a:ext cx="44391" cy="0"/>
            </a:xfrm>
            <a:prstGeom prst="line">
              <a:avLst/>
            </a:prstGeom>
            <a:noFill/>
            <a:ln w="28575" cap="flat" cmpd="sng" algn="ctr">
              <a:solidFill>
                <a:schemeClr val="bg1"/>
              </a:solidFill>
              <a:prstDash val="solid"/>
              <a:round/>
              <a:headEnd type="none" w="med" len="med"/>
              <a:tailEnd type="none" w="med" len="med"/>
            </a:ln>
            <a:effectLst/>
          </p:spPr>
        </p:cxnSp>
        <p:sp>
          <p:nvSpPr>
            <p:cNvPr id="24756" name="TextBox 24755">
              <a:extLst>
                <a:ext uri="{FF2B5EF4-FFF2-40B4-BE49-F238E27FC236}">
                  <a16:creationId xmlns:a16="http://schemas.microsoft.com/office/drawing/2014/main" id="{C98DEE06-CDB5-7CB2-D355-6D1689C7359B}"/>
                </a:ext>
              </a:extLst>
            </p:cNvPr>
            <p:cNvSpPr txBox="1"/>
            <p:nvPr/>
          </p:nvSpPr>
          <p:spPr bwMode="auto">
            <a:xfrm>
              <a:off x="8051424" y="1570188"/>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4757" name="TextBox 24756">
              <a:extLst>
                <a:ext uri="{FF2B5EF4-FFF2-40B4-BE49-F238E27FC236}">
                  <a16:creationId xmlns:a16="http://schemas.microsoft.com/office/drawing/2014/main" id="{CB4BBECC-44B8-8A94-03BD-4C2B426A3CEE}"/>
                </a:ext>
              </a:extLst>
            </p:cNvPr>
            <p:cNvSpPr txBox="1"/>
            <p:nvPr/>
          </p:nvSpPr>
          <p:spPr bwMode="auto">
            <a:xfrm>
              <a:off x="8051424" y="1849585"/>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24758" name="TextBox 24757">
              <a:extLst>
                <a:ext uri="{FF2B5EF4-FFF2-40B4-BE49-F238E27FC236}">
                  <a16:creationId xmlns:a16="http://schemas.microsoft.com/office/drawing/2014/main" id="{13A86982-8EA4-8F4D-0120-80E532360F1D}"/>
                </a:ext>
              </a:extLst>
            </p:cNvPr>
            <p:cNvSpPr txBox="1"/>
            <p:nvPr/>
          </p:nvSpPr>
          <p:spPr bwMode="auto">
            <a:xfrm>
              <a:off x="8051424" y="2125160"/>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24759" name="TextBox 24758">
              <a:extLst>
                <a:ext uri="{FF2B5EF4-FFF2-40B4-BE49-F238E27FC236}">
                  <a16:creationId xmlns:a16="http://schemas.microsoft.com/office/drawing/2014/main" id="{56DDE497-7C47-DB52-16D1-B5E1F85A9999}"/>
                </a:ext>
              </a:extLst>
            </p:cNvPr>
            <p:cNvSpPr txBox="1"/>
            <p:nvPr/>
          </p:nvSpPr>
          <p:spPr bwMode="auto">
            <a:xfrm>
              <a:off x="8051424" y="2701218"/>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24760" name="TextBox 24759">
              <a:extLst>
                <a:ext uri="{FF2B5EF4-FFF2-40B4-BE49-F238E27FC236}">
                  <a16:creationId xmlns:a16="http://schemas.microsoft.com/office/drawing/2014/main" id="{9E383053-0863-3AF8-4937-4A83D96B8D25}"/>
                </a:ext>
              </a:extLst>
            </p:cNvPr>
            <p:cNvSpPr txBox="1"/>
            <p:nvPr/>
          </p:nvSpPr>
          <p:spPr bwMode="auto">
            <a:xfrm>
              <a:off x="8051424" y="2972045"/>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cxnSp>
          <p:nvCxnSpPr>
            <p:cNvPr id="24761" name="Straight Connector 24760">
              <a:extLst>
                <a:ext uri="{FF2B5EF4-FFF2-40B4-BE49-F238E27FC236}">
                  <a16:creationId xmlns:a16="http://schemas.microsoft.com/office/drawing/2014/main" id="{50930491-E608-51BC-902D-63860A5FA5A7}"/>
                </a:ext>
              </a:extLst>
            </p:cNvPr>
            <p:cNvCxnSpPr/>
            <p:nvPr/>
          </p:nvCxnSpPr>
          <p:spPr bwMode="auto">
            <a:xfrm>
              <a:off x="8406566" y="2482818"/>
              <a:ext cx="86061" cy="0"/>
            </a:xfrm>
            <a:prstGeom prst="line">
              <a:avLst/>
            </a:prstGeom>
            <a:noFill/>
            <a:ln w="28575" cap="flat" cmpd="sng" algn="ctr">
              <a:solidFill>
                <a:schemeClr val="bg1"/>
              </a:solidFill>
              <a:prstDash val="solid"/>
              <a:round/>
              <a:headEnd type="none" w="med" len="med"/>
              <a:tailEnd type="none" w="med" len="med"/>
            </a:ln>
            <a:effectLst/>
          </p:spPr>
        </p:cxnSp>
        <p:sp>
          <p:nvSpPr>
            <p:cNvPr id="24762" name="TextBox 24761">
              <a:extLst>
                <a:ext uri="{FF2B5EF4-FFF2-40B4-BE49-F238E27FC236}">
                  <a16:creationId xmlns:a16="http://schemas.microsoft.com/office/drawing/2014/main" id="{CA6D51AD-2553-6C53-CA73-0937B26966BD}"/>
                </a:ext>
              </a:extLst>
            </p:cNvPr>
            <p:cNvSpPr txBox="1"/>
            <p:nvPr/>
          </p:nvSpPr>
          <p:spPr bwMode="auto">
            <a:xfrm>
              <a:off x="8051424" y="2416413"/>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cxnSp>
          <p:nvCxnSpPr>
            <p:cNvPr id="24763" name="Straight Connector 24762">
              <a:extLst>
                <a:ext uri="{FF2B5EF4-FFF2-40B4-BE49-F238E27FC236}">
                  <a16:creationId xmlns:a16="http://schemas.microsoft.com/office/drawing/2014/main" id="{1CB0D001-E8D1-FFC3-DC6D-EE7BC7840E2A}"/>
                </a:ext>
              </a:extLst>
            </p:cNvPr>
            <p:cNvCxnSpPr>
              <a:cxnSpLocks/>
            </p:cNvCxnSpPr>
            <p:nvPr/>
          </p:nvCxnSpPr>
          <p:spPr bwMode="auto">
            <a:xfrm rot="16200000">
              <a:off x="8792845" y="3060646"/>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4" name="Straight Connector 24763">
              <a:extLst>
                <a:ext uri="{FF2B5EF4-FFF2-40B4-BE49-F238E27FC236}">
                  <a16:creationId xmlns:a16="http://schemas.microsoft.com/office/drawing/2014/main" id="{D9F3EC7F-8535-49A3-A371-86D7585FD2D3}"/>
                </a:ext>
              </a:extLst>
            </p:cNvPr>
            <p:cNvCxnSpPr>
              <a:cxnSpLocks/>
            </p:cNvCxnSpPr>
            <p:nvPr/>
          </p:nvCxnSpPr>
          <p:spPr bwMode="auto">
            <a:xfrm rot="16200000">
              <a:off x="9094234"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5" name="Straight Connector 24764">
              <a:extLst>
                <a:ext uri="{FF2B5EF4-FFF2-40B4-BE49-F238E27FC236}">
                  <a16:creationId xmlns:a16="http://schemas.microsoft.com/office/drawing/2014/main" id="{2A128D55-00E6-4649-4ABB-D40F199762F3}"/>
                </a:ext>
              </a:extLst>
            </p:cNvPr>
            <p:cNvCxnSpPr>
              <a:cxnSpLocks/>
            </p:cNvCxnSpPr>
            <p:nvPr/>
          </p:nvCxnSpPr>
          <p:spPr bwMode="auto">
            <a:xfrm rot="16200000">
              <a:off x="941249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6" name="Straight Connector 24765">
              <a:extLst>
                <a:ext uri="{FF2B5EF4-FFF2-40B4-BE49-F238E27FC236}">
                  <a16:creationId xmlns:a16="http://schemas.microsoft.com/office/drawing/2014/main" id="{34E7E6D2-94F4-D07A-A1B0-6549EC5FE0B3}"/>
                </a:ext>
              </a:extLst>
            </p:cNvPr>
            <p:cNvCxnSpPr>
              <a:cxnSpLocks/>
            </p:cNvCxnSpPr>
            <p:nvPr/>
          </p:nvCxnSpPr>
          <p:spPr bwMode="auto">
            <a:xfrm rot="16200000">
              <a:off x="9733407"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7" name="Straight Connector 24766">
              <a:extLst>
                <a:ext uri="{FF2B5EF4-FFF2-40B4-BE49-F238E27FC236}">
                  <a16:creationId xmlns:a16="http://schemas.microsoft.com/office/drawing/2014/main" id="{3C2157BE-39D3-47D8-275F-97A7E819E0B6}"/>
                </a:ext>
              </a:extLst>
            </p:cNvPr>
            <p:cNvCxnSpPr>
              <a:cxnSpLocks/>
            </p:cNvCxnSpPr>
            <p:nvPr/>
          </p:nvCxnSpPr>
          <p:spPr bwMode="auto">
            <a:xfrm rot="16200000">
              <a:off x="10047965"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8" name="Straight Connector 24767">
              <a:extLst>
                <a:ext uri="{FF2B5EF4-FFF2-40B4-BE49-F238E27FC236}">
                  <a16:creationId xmlns:a16="http://schemas.microsoft.com/office/drawing/2014/main" id="{EF1D31F2-A216-380F-9422-53BBF93B1F92}"/>
                </a:ext>
              </a:extLst>
            </p:cNvPr>
            <p:cNvCxnSpPr>
              <a:cxnSpLocks/>
            </p:cNvCxnSpPr>
            <p:nvPr/>
          </p:nvCxnSpPr>
          <p:spPr bwMode="auto">
            <a:xfrm rot="16200000">
              <a:off x="10369225"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69" name="Straight Connector 24768">
              <a:extLst>
                <a:ext uri="{FF2B5EF4-FFF2-40B4-BE49-F238E27FC236}">
                  <a16:creationId xmlns:a16="http://schemas.microsoft.com/office/drawing/2014/main" id="{C007AD3D-9202-5632-386D-8375C2DA18DA}"/>
                </a:ext>
              </a:extLst>
            </p:cNvPr>
            <p:cNvCxnSpPr>
              <a:cxnSpLocks/>
            </p:cNvCxnSpPr>
            <p:nvPr/>
          </p:nvCxnSpPr>
          <p:spPr bwMode="auto">
            <a:xfrm rot="16200000">
              <a:off x="10691918"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0" name="Straight Connector 24769">
              <a:extLst>
                <a:ext uri="{FF2B5EF4-FFF2-40B4-BE49-F238E27FC236}">
                  <a16:creationId xmlns:a16="http://schemas.microsoft.com/office/drawing/2014/main" id="{2328C1E8-E074-C7F5-E79B-AEE2E8A0B02C}"/>
                </a:ext>
              </a:extLst>
            </p:cNvPr>
            <p:cNvCxnSpPr>
              <a:cxnSpLocks/>
            </p:cNvCxnSpPr>
            <p:nvPr/>
          </p:nvCxnSpPr>
          <p:spPr bwMode="auto">
            <a:xfrm rot="16200000">
              <a:off x="11011832"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1" name="Straight Connector 24770">
              <a:extLst>
                <a:ext uri="{FF2B5EF4-FFF2-40B4-BE49-F238E27FC236}">
                  <a16:creationId xmlns:a16="http://schemas.microsoft.com/office/drawing/2014/main" id="{87F5D089-8FF0-1A31-1C60-70049C6244BB}"/>
                </a:ext>
              </a:extLst>
            </p:cNvPr>
            <p:cNvCxnSpPr>
              <a:cxnSpLocks/>
            </p:cNvCxnSpPr>
            <p:nvPr/>
          </p:nvCxnSpPr>
          <p:spPr bwMode="auto">
            <a:xfrm rot="16200000">
              <a:off x="11325552"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2" name="Straight Connector 24771">
              <a:extLst>
                <a:ext uri="{FF2B5EF4-FFF2-40B4-BE49-F238E27FC236}">
                  <a16:creationId xmlns:a16="http://schemas.microsoft.com/office/drawing/2014/main" id="{C45C6E37-3F71-EC20-6A90-C9F492CFBC12}"/>
                </a:ext>
              </a:extLst>
            </p:cNvPr>
            <p:cNvCxnSpPr>
              <a:cxnSpLocks/>
            </p:cNvCxnSpPr>
            <p:nvPr/>
          </p:nvCxnSpPr>
          <p:spPr bwMode="auto">
            <a:xfrm rot="16200000">
              <a:off x="1165043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3" name="Straight Connector 24772">
              <a:extLst>
                <a:ext uri="{FF2B5EF4-FFF2-40B4-BE49-F238E27FC236}">
                  <a16:creationId xmlns:a16="http://schemas.microsoft.com/office/drawing/2014/main" id="{E54F1A0A-435E-AC76-7ECD-A7A48C357E05}"/>
                </a:ext>
              </a:extLst>
            </p:cNvPr>
            <p:cNvCxnSpPr>
              <a:cxnSpLocks/>
            </p:cNvCxnSpPr>
            <p:nvPr/>
          </p:nvCxnSpPr>
          <p:spPr bwMode="auto">
            <a:xfrm rot="16200000">
              <a:off x="11965233"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4" name="Straight Connector 24773">
              <a:extLst>
                <a:ext uri="{FF2B5EF4-FFF2-40B4-BE49-F238E27FC236}">
                  <a16:creationId xmlns:a16="http://schemas.microsoft.com/office/drawing/2014/main" id="{A2ED3009-14AC-FDF2-1C09-DCAD1D0BCFF1}"/>
                </a:ext>
              </a:extLst>
            </p:cNvPr>
            <p:cNvCxnSpPr>
              <a:cxnSpLocks/>
            </p:cNvCxnSpPr>
            <p:nvPr/>
          </p:nvCxnSpPr>
          <p:spPr bwMode="auto">
            <a:xfrm rot="16200000">
              <a:off x="12262597"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5" name="Straight Connector 24774">
              <a:extLst>
                <a:ext uri="{FF2B5EF4-FFF2-40B4-BE49-F238E27FC236}">
                  <a16:creationId xmlns:a16="http://schemas.microsoft.com/office/drawing/2014/main" id="{813D45FF-BF0C-5FF6-55A6-8EA40EAB9CBA}"/>
                </a:ext>
              </a:extLst>
            </p:cNvPr>
            <p:cNvCxnSpPr>
              <a:cxnSpLocks/>
            </p:cNvCxnSpPr>
            <p:nvPr/>
          </p:nvCxnSpPr>
          <p:spPr bwMode="auto">
            <a:xfrm rot="16200000">
              <a:off x="12589894" y="3060647"/>
              <a:ext cx="44391" cy="0"/>
            </a:xfrm>
            <a:prstGeom prst="line">
              <a:avLst/>
            </a:prstGeom>
            <a:noFill/>
            <a:ln w="28575" cap="flat" cmpd="sng" algn="ctr">
              <a:solidFill>
                <a:schemeClr val="bg1"/>
              </a:solidFill>
              <a:prstDash val="solid"/>
              <a:round/>
              <a:headEnd type="none" w="med" len="med"/>
              <a:tailEnd type="none" w="med" len="med"/>
            </a:ln>
            <a:effectLst/>
          </p:spPr>
        </p:cxnSp>
        <p:cxnSp>
          <p:nvCxnSpPr>
            <p:cNvPr id="24776" name="Straight Connector 24775">
              <a:extLst>
                <a:ext uri="{FF2B5EF4-FFF2-40B4-BE49-F238E27FC236}">
                  <a16:creationId xmlns:a16="http://schemas.microsoft.com/office/drawing/2014/main" id="{AEEB7D82-D1B8-00EB-A438-92A35FF1EB9F}"/>
                </a:ext>
              </a:extLst>
            </p:cNvPr>
            <p:cNvCxnSpPr>
              <a:cxnSpLocks/>
            </p:cNvCxnSpPr>
            <p:nvPr/>
          </p:nvCxnSpPr>
          <p:spPr bwMode="auto">
            <a:xfrm rot="16200000">
              <a:off x="12909752" y="3060647"/>
              <a:ext cx="44391" cy="0"/>
            </a:xfrm>
            <a:prstGeom prst="line">
              <a:avLst/>
            </a:prstGeom>
            <a:noFill/>
            <a:ln w="28575" cap="flat" cmpd="sng" algn="ctr">
              <a:solidFill>
                <a:schemeClr val="bg1"/>
              </a:solidFill>
              <a:prstDash val="solid"/>
              <a:round/>
              <a:headEnd type="none" w="med" len="med"/>
              <a:tailEnd type="none" w="med" len="med"/>
            </a:ln>
            <a:effectLst/>
          </p:spPr>
        </p:cxnSp>
        <p:sp>
          <p:nvSpPr>
            <p:cNvPr id="24777" name="TextBox 24776">
              <a:extLst>
                <a:ext uri="{FF2B5EF4-FFF2-40B4-BE49-F238E27FC236}">
                  <a16:creationId xmlns:a16="http://schemas.microsoft.com/office/drawing/2014/main" id="{D3484B62-5A2B-D404-7579-FC2F0B9466D0}"/>
                </a:ext>
              </a:extLst>
            </p:cNvPr>
            <p:cNvSpPr txBox="1"/>
            <p:nvPr/>
          </p:nvSpPr>
          <p:spPr bwMode="auto">
            <a:xfrm>
              <a:off x="8322247" y="3082842"/>
              <a:ext cx="329973" cy="13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4778" name="TextBox 24777">
              <a:extLst>
                <a:ext uri="{FF2B5EF4-FFF2-40B4-BE49-F238E27FC236}">
                  <a16:creationId xmlns:a16="http://schemas.microsoft.com/office/drawing/2014/main" id="{45B88E92-BF54-04E0-A19C-9C9F33DDAAF3}"/>
                </a:ext>
              </a:extLst>
            </p:cNvPr>
            <p:cNvSpPr txBox="1"/>
            <p:nvPr/>
          </p:nvSpPr>
          <p:spPr bwMode="auto">
            <a:xfrm>
              <a:off x="8645556"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24779" name="TextBox 24778">
              <a:extLst>
                <a:ext uri="{FF2B5EF4-FFF2-40B4-BE49-F238E27FC236}">
                  <a16:creationId xmlns:a16="http://schemas.microsoft.com/office/drawing/2014/main" id="{F43710C7-B04A-471D-FD4D-99A9882CFEB2}"/>
                </a:ext>
              </a:extLst>
            </p:cNvPr>
            <p:cNvSpPr txBox="1"/>
            <p:nvPr/>
          </p:nvSpPr>
          <p:spPr bwMode="auto">
            <a:xfrm>
              <a:off x="8955372"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24780" name="TextBox 24779">
              <a:extLst>
                <a:ext uri="{FF2B5EF4-FFF2-40B4-BE49-F238E27FC236}">
                  <a16:creationId xmlns:a16="http://schemas.microsoft.com/office/drawing/2014/main" id="{88A4A40C-3EB9-2148-A5E6-50ADBF833E2E}"/>
                </a:ext>
              </a:extLst>
            </p:cNvPr>
            <p:cNvSpPr txBox="1"/>
            <p:nvPr/>
          </p:nvSpPr>
          <p:spPr bwMode="auto">
            <a:xfrm>
              <a:off x="927774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24781" name="TextBox 24780">
              <a:extLst>
                <a:ext uri="{FF2B5EF4-FFF2-40B4-BE49-F238E27FC236}">
                  <a16:creationId xmlns:a16="http://schemas.microsoft.com/office/drawing/2014/main" id="{A4BD11B4-C60F-5C00-5AB2-43AF3CA39FDE}"/>
                </a:ext>
              </a:extLst>
            </p:cNvPr>
            <p:cNvSpPr txBox="1"/>
            <p:nvPr/>
          </p:nvSpPr>
          <p:spPr bwMode="auto">
            <a:xfrm>
              <a:off x="9612433"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24782" name="TextBox 24781">
              <a:extLst>
                <a:ext uri="{FF2B5EF4-FFF2-40B4-BE49-F238E27FC236}">
                  <a16:creationId xmlns:a16="http://schemas.microsoft.com/office/drawing/2014/main" id="{2D3B26A9-4F13-6886-0ADA-502A27FA4EDD}"/>
                </a:ext>
              </a:extLst>
            </p:cNvPr>
            <p:cNvSpPr txBox="1"/>
            <p:nvPr/>
          </p:nvSpPr>
          <p:spPr bwMode="auto">
            <a:xfrm>
              <a:off x="991554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24783" name="TextBox 24782">
              <a:extLst>
                <a:ext uri="{FF2B5EF4-FFF2-40B4-BE49-F238E27FC236}">
                  <a16:creationId xmlns:a16="http://schemas.microsoft.com/office/drawing/2014/main" id="{B5F3D12F-F7C6-EA1B-1AC6-A20FCFE3861D}"/>
                </a:ext>
              </a:extLst>
            </p:cNvPr>
            <p:cNvSpPr txBox="1"/>
            <p:nvPr/>
          </p:nvSpPr>
          <p:spPr bwMode="auto">
            <a:xfrm>
              <a:off x="10222170"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12</a:t>
              </a:r>
              <a:endParaRPr lang="en-US" sz="1600" b="0" dirty="0">
                <a:solidFill>
                  <a:schemeClr val="bg1"/>
                </a:solidFill>
                <a:latin typeface="Calibri" panose="020F0502020204030204" pitchFamily="34" charset="0"/>
              </a:endParaRPr>
            </a:p>
          </p:txBody>
        </p:sp>
        <p:sp>
          <p:nvSpPr>
            <p:cNvPr id="24784" name="TextBox 24783">
              <a:extLst>
                <a:ext uri="{FF2B5EF4-FFF2-40B4-BE49-F238E27FC236}">
                  <a16:creationId xmlns:a16="http://schemas.microsoft.com/office/drawing/2014/main" id="{A2B249C2-8EEF-2150-7B14-39BF7212C49E}"/>
                </a:ext>
              </a:extLst>
            </p:cNvPr>
            <p:cNvSpPr txBox="1"/>
            <p:nvPr/>
          </p:nvSpPr>
          <p:spPr bwMode="auto">
            <a:xfrm>
              <a:off x="1053932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24785" name="TextBox 24784">
              <a:extLst>
                <a:ext uri="{FF2B5EF4-FFF2-40B4-BE49-F238E27FC236}">
                  <a16:creationId xmlns:a16="http://schemas.microsoft.com/office/drawing/2014/main" id="{DF70AF24-A52C-5796-46D0-202409BBEFF8}"/>
                </a:ext>
              </a:extLst>
            </p:cNvPr>
            <p:cNvSpPr txBox="1"/>
            <p:nvPr/>
          </p:nvSpPr>
          <p:spPr bwMode="auto">
            <a:xfrm>
              <a:off x="10859831"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24786" name="TextBox 24785">
              <a:extLst>
                <a:ext uri="{FF2B5EF4-FFF2-40B4-BE49-F238E27FC236}">
                  <a16:creationId xmlns:a16="http://schemas.microsoft.com/office/drawing/2014/main" id="{2730519D-7DC9-7183-2EE6-1C7E8833DAC5}"/>
                </a:ext>
              </a:extLst>
            </p:cNvPr>
            <p:cNvSpPr txBox="1"/>
            <p:nvPr/>
          </p:nvSpPr>
          <p:spPr bwMode="auto">
            <a:xfrm>
              <a:off x="11186490"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24787" name="TextBox 24786">
              <a:extLst>
                <a:ext uri="{FF2B5EF4-FFF2-40B4-BE49-F238E27FC236}">
                  <a16:creationId xmlns:a16="http://schemas.microsoft.com/office/drawing/2014/main" id="{6EF9E3C5-BB1B-CB70-6977-A064A57FD7AD}"/>
                </a:ext>
              </a:extLst>
            </p:cNvPr>
            <p:cNvSpPr txBox="1"/>
            <p:nvPr/>
          </p:nvSpPr>
          <p:spPr bwMode="auto">
            <a:xfrm>
              <a:off x="11509419"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24788" name="TextBox 24787">
              <a:extLst>
                <a:ext uri="{FF2B5EF4-FFF2-40B4-BE49-F238E27FC236}">
                  <a16:creationId xmlns:a16="http://schemas.microsoft.com/office/drawing/2014/main" id="{B83E8EC9-61BD-303A-BCEA-1985274D0E7A}"/>
                </a:ext>
              </a:extLst>
            </p:cNvPr>
            <p:cNvSpPr txBox="1"/>
            <p:nvPr/>
          </p:nvSpPr>
          <p:spPr bwMode="auto">
            <a:xfrm>
              <a:off x="11824666"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sp>
          <p:nvSpPr>
            <p:cNvPr id="24789" name="TextBox 24788">
              <a:extLst>
                <a:ext uri="{FF2B5EF4-FFF2-40B4-BE49-F238E27FC236}">
                  <a16:creationId xmlns:a16="http://schemas.microsoft.com/office/drawing/2014/main" id="{70748BEA-DD20-E522-68A4-AD31286B4892}"/>
                </a:ext>
              </a:extLst>
            </p:cNvPr>
            <p:cNvSpPr txBox="1"/>
            <p:nvPr/>
          </p:nvSpPr>
          <p:spPr bwMode="auto">
            <a:xfrm>
              <a:off x="12139465"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4790" name="TextBox 24789">
              <a:extLst>
                <a:ext uri="{FF2B5EF4-FFF2-40B4-BE49-F238E27FC236}">
                  <a16:creationId xmlns:a16="http://schemas.microsoft.com/office/drawing/2014/main" id="{D3D43D94-4D11-F421-F4A0-A57F4DBB02AA}"/>
                </a:ext>
              </a:extLst>
            </p:cNvPr>
            <p:cNvSpPr txBox="1"/>
            <p:nvPr/>
          </p:nvSpPr>
          <p:spPr bwMode="auto">
            <a:xfrm>
              <a:off x="12790238"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sp>
          <p:nvSpPr>
            <p:cNvPr id="24791" name="TextBox 24790">
              <a:extLst>
                <a:ext uri="{FF2B5EF4-FFF2-40B4-BE49-F238E27FC236}">
                  <a16:creationId xmlns:a16="http://schemas.microsoft.com/office/drawing/2014/main" id="{625E3DBB-5426-72DD-44F5-913ACFB24CA7}"/>
                </a:ext>
              </a:extLst>
            </p:cNvPr>
            <p:cNvSpPr txBox="1"/>
            <p:nvPr/>
          </p:nvSpPr>
          <p:spPr bwMode="auto">
            <a:xfrm>
              <a:off x="12452732" y="3082842"/>
              <a:ext cx="329973" cy="126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grpSp>
      <p:grpSp>
        <p:nvGrpSpPr>
          <p:cNvPr id="24792" name="Group 172">
            <a:extLst>
              <a:ext uri="{FF2B5EF4-FFF2-40B4-BE49-F238E27FC236}">
                <a16:creationId xmlns:a16="http://schemas.microsoft.com/office/drawing/2014/main" id="{3FF08566-97DB-842D-B4EA-46DE82580C0B}"/>
              </a:ext>
            </a:extLst>
          </p:cNvPr>
          <p:cNvGrpSpPr>
            <a:grpSpLocks noChangeAspect="1"/>
          </p:cNvGrpSpPr>
          <p:nvPr/>
        </p:nvGrpSpPr>
        <p:grpSpPr bwMode="auto">
          <a:xfrm>
            <a:off x="7031038" y="1696182"/>
            <a:ext cx="4248150" cy="1066800"/>
            <a:chOff x="4429" y="1002"/>
            <a:chExt cx="2676" cy="672"/>
          </a:xfrm>
        </p:grpSpPr>
        <p:sp>
          <p:nvSpPr>
            <p:cNvPr id="24793" name="AutoShape 171">
              <a:extLst>
                <a:ext uri="{FF2B5EF4-FFF2-40B4-BE49-F238E27FC236}">
                  <a16:creationId xmlns:a16="http://schemas.microsoft.com/office/drawing/2014/main" id="{AC8E06FD-B259-BB98-43F3-2DC51FB14961}"/>
                </a:ext>
              </a:extLst>
            </p:cNvPr>
            <p:cNvSpPr>
              <a:spLocks noChangeAspect="1" noChangeArrowheads="1" noTextEdit="1"/>
            </p:cNvSpPr>
            <p:nvPr/>
          </p:nvSpPr>
          <p:spPr bwMode="auto">
            <a:xfrm>
              <a:off x="4429" y="1002"/>
              <a:ext cx="2676"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794" name="Line 173">
              <a:extLst>
                <a:ext uri="{FF2B5EF4-FFF2-40B4-BE49-F238E27FC236}">
                  <a16:creationId xmlns:a16="http://schemas.microsoft.com/office/drawing/2014/main" id="{CEA578A9-232E-0A26-C4E3-61A5CDE66696}"/>
                </a:ext>
              </a:extLst>
            </p:cNvPr>
            <p:cNvSpPr>
              <a:spLocks noChangeShapeType="1"/>
            </p:cNvSpPr>
            <p:nvPr/>
          </p:nvSpPr>
          <p:spPr bwMode="auto">
            <a:xfrm>
              <a:off x="4566" y="1000"/>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95" name="Line 174">
              <a:extLst>
                <a:ext uri="{FF2B5EF4-FFF2-40B4-BE49-F238E27FC236}">
                  <a16:creationId xmlns:a16="http://schemas.microsoft.com/office/drawing/2014/main" id="{4AF05106-A09A-4230-7485-33FBFE27618F}"/>
                </a:ext>
              </a:extLst>
            </p:cNvPr>
            <p:cNvSpPr>
              <a:spLocks noChangeShapeType="1"/>
            </p:cNvSpPr>
            <p:nvPr/>
          </p:nvSpPr>
          <p:spPr bwMode="auto">
            <a:xfrm>
              <a:off x="4536" y="1030"/>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96" name="Line 175">
              <a:extLst>
                <a:ext uri="{FF2B5EF4-FFF2-40B4-BE49-F238E27FC236}">
                  <a16:creationId xmlns:a16="http://schemas.microsoft.com/office/drawing/2014/main" id="{508C7ACC-B963-4EEF-D86C-E754FBFC493D}"/>
                </a:ext>
              </a:extLst>
            </p:cNvPr>
            <p:cNvSpPr>
              <a:spLocks noChangeShapeType="1"/>
            </p:cNvSpPr>
            <p:nvPr/>
          </p:nvSpPr>
          <p:spPr bwMode="auto">
            <a:xfrm>
              <a:off x="4669" y="1014"/>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97" name="Line 176">
              <a:extLst>
                <a:ext uri="{FF2B5EF4-FFF2-40B4-BE49-F238E27FC236}">
                  <a16:creationId xmlns:a16="http://schemas.microsoft.com/office/drawing/2014/main" id="{B287F227-70E5-E7E5-EF17-CBCF38D28ECC}"/>
                </a:ext>
              </a:extLst>
            </p:cNvPr>
            <p:cNvSpPr>
              <a:spLocks noChangeShapeType="1"/>
            </p:cNvSpPr>
            <p:nvPr/>
          </p:nvSpPr>
          <p:spPr bwMode="auto">
            <a:xfrm>
              <a:off x="4638" y="10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98" name="Line 177">
              <a:extLst>
                <a:ext uri="{FF2B5EF4-FFF2-40B4-BE49-F238E27FC236}">
                  <a16:creationId xmlns:a16="http://schemas.microsoft.com/office/drawing/2014/main" id="{674D29BD-52A7-1329-F168-5F19E2DFA4F9}"/>
                </a:ext>
              </a:extLst>
            </p:cNvPr>
            <p:cNvSpPr>
              <a:spLocks noChangeShapeType="1"/>
            </p:cNvSpPr>
            <p:nvPr/>
          </p:nvSpPr>
          <p:spPr bwMode="auto">
            <a:xfrm>
              <a:off x="5021" y="1125"/>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799" name="Line 178">
              <a:extLst>
                <a:ext uri="{FF2B5EF4-FFF2-40B4-BE49-F238E27FC236}">
                  <a16:creationId xmlns:a16="http://schemas.microsoft.com/office/drawing/2014/main" id="{CFFA4BAB-0F7C-D1E7-9BCD-0FEAC0824D09}"/>
                </a:ext>
              </a:extLst>
            </p:cNvPr>
            <p:cNvSpPr>
              <a:spLocks noChangeShapeType="1"/>
            </p:cNvSpPr>
            <p:nvPr/>
          </p:nvSpPr>
          <p:spPr bwMode="auto">
            <a:xfrm>
              <a:off x="4991" y="1155"/>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0" name="Line 179">
              <a:extLst>
                <a:ext uri="{FF2B5EF4-FFF2-40B4-BE49-F238E27FC236}">
                  <a16:creationId xmlns:a16="http://schemas.microsoft.com/office/drawing/2014/main" id="{08B58C89-453B-925C-FEB7-32B09325EF30}"/>
                </a:ext>
              </a:extLst>
            </p:cNvPr>
            <p:cNvSpPr>
              <a:spLocks noChangeShapeType="1"/>
            </p:cNvSpPr>
            <p:nvPr/>
          </p:nvSpPr>
          <p:spPr bwMode="auto">
            <a:xfrm>
              <a:off x="5190" y="1182"/>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1" name="Line 180">
              <a:extLst>
                <a:ext uri="{FF2B5EF4-FFF2-40B4-BE49-F238E27FC236}">
                  <a16:creationId xmlns:a16="http://schemas.microsoft.com/office/drawing/2014/main" id="{CFE2F8D0-53FE-E0AC-9DE6-D14160402F92}"/>
                </a:ext>
              </a:extLst>
            </p:cNvPr>
            <p:cNvSpPr>
              <a:spLocks noChangeShapeType="1"/>
            </p:cNvSpPr>
            <p:nvPr/>
          </p:nvSpPr>
          <p:spPr bwMode="auto">
            <a:xfrm>
              <a:off x="5160" y="1212"/>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2" name="Line 181">
              <a:extLst>
                <a:ext uri="{FF2B5EF4-FFF2-40B4-BE49-F238E27FC236}">
                  <a16:creationId xmlns:a16="http://schemas.microsoft.com/office/drawing/2014/main" id="{9C5BA8D7-C425-DEDF-406A-2ECB151D0CC9}"/>
                </a:ext>
              </a:extLst>
            </p:cNvPr>
            <p:cNvSpPr>
              <a:spLocks noChangeShapeType="1"/>
            </p:cNvSpPr>
            <p:nvPr/>
          </p:nvSpPr>
          <p:spPr bwMode="auto">
            <a:xfrm>
              <a:off x="5303" y="1204"/>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3" name="Line 182">
              <a:extLst>
                <a:ext uri="{FF2B5EF4-FFF2-40B4-BE49-F238E27FC236}">
                  <a16:creationId xmlns:a16="http://schemas.microsoft.com/office/drawing/2014/main" id="{150F4E67-4CED-B94A-A726-05F43F54A294}"/>
                </a:ext>
              </a:extLst>
            </p:cNvPr>
            <p:cNvSpPr>
              <a:spLocks noChangeShapeType="1"/>
            </p:cNvSpPr>
            <p:nvPr/>
          </p:nvSpPr>
          <p:spPr bwMode="auto">
            <a:xfrm>
              <a:off x="5273" y="123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4" name="Line 183">
              <a:extLst>
                <a:ext uri="{FF2B5EF4-FFF2-40B4-BE49-F238E27FC236}">
                  <a16:creationId xmlns:a16="http://schemas.microsoft.com/office/drawing/2014/main" id="{4D09CAF4-C16A-D725-D134-5105DC51E459}"/>
                </a:ext>
              </a:extLst>
            </p:cNvPr>
            <p:cNvSpPr>
              <a:spLocks noChangeShapeType="1"/>
            </p:cNvSpPr>
            <p:nvPr/>
          </p:nvSpPr>
          <p:spPr bwMode="auto">
            <a:xfrm>
              <a:off x="5347" y="1204"/>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5" name="Line 184">
              <a:extLst>
                <a:ext uri="{FF2B5EF4-FFF2-40B4-BE49-F238E27FC236}">
                  <a16:creationId xmlns:a16="http://schemas.microsoft.com/office/drawing/2014/main" id="{7EABB175-918F-74DE-23B6-BB79A9C1F218}"/>
                </a:ext>
              </a:extLst>
            </p:cNvPr>
            <p:cNvSpPr>
              <a:spLocks noChangeShapeType="1"/>
            </p:cNvSpPr>
            <p:nvPr/>
          </p:nvSpPr>
          <p:spPr bwMode="auto">
            <a:xfrm>
              <a:off x="5317" y="123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6" name="Line 185">
              <a:extLst>
                <a:ext uri="{FF2B5EF4-FFF2-40B4-BE49-F238E27FC236}">
                  <a16:creationId xmlns:a16="http://schemas.microsoft.com/office/drawing/2014/main" id="{699D5822-2966-BA23-5992-E0CF3CFBB26F}"/>
                </a:ext>
              </a:extLst>
            </p:cNvPr>
            <p:cNvSpPr>
              <a:spLocks noChangeShapeType="1"/>
            </p:cNvSpPr>
            <p:nvPr/>
          </p:nvSpPr>
          <p:spPr bwMode="auto">
            <a:xfrm>
              <a:off x="5482" y="1276"/>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7" name="Line 186">
              <a:extLst>
                <a:ext uri="{FF2B5EF4-FFF2-40B4-BE49-F238E27FC236}">
                  <a16:creationId xmlns:a16="http://schemas.microsoft.com/office/drawing/2014/main" id="{351D47F3-4CF0-489D-7675-FA0BF2DC0CF7}"/>
                </a:ext>
              </a:extLst>
            </p:cNvPr>
            <p:cNvSpPr>
              <a:spLocks noChangeShapeType="1"/>
            </p:cNvSpPr>
            <p:nvPr/>
          </p:nvSpPr>
          <p:spPr bwMode="auto">
            <a:xfrm>
              <a:off x="5454" y="1307"/>
              <a:ext cx="5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8" name="Line 187">
              <a:extLst>
                <a:ext uri="{FF2B5EF4-FFF2-40B4-BE49-F238E27FC236}">
                  <a16:creationId xmlns:a16="http://schemas.microsoft.com/office/drawing/2014/main" id="{EBEB8AFC-54D1-BAD3-6FE7-F1D8F133C622}"/>
                </a:ext>
              </a:extLst>
            </p:cNvPr>
            <p:cNvSpPr>
              <a:spLocks noChangeShapeType="1"/>
            </p:cNvSpPr>
            <p:nvPr/>
          </p:nvSpPr>
          <p:spPr bwMode="auto">
            <a:xfrm>
              <a:off x="5530" y="1291"/>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09" name="Line 188">
              <a:extLst>
                <a:ext uri="{FF2B5EF4-FFF2-40B4-BE49-F238E27FC236}">
                  <a16:creationId xmlns:a16="http://schemas.microsoft.com/office/drawing/2014/main" id="{8B3CE46D-B4DF-8EA5-FB5A-D044D49FDB67}"/>
                </a:ext>
              </a:extLst>
            </p:cNvPr>
            <p:cNvSpPr>
              <a:spLocks noChangeShapeType="1"/>
            </p:cNvSpPr>
            <p:nvPr/>
          </p:nvSpPr>
          <p:spPr bwMode="auto">
            <a:xfrm>
              <a:off x="5500" y="1321"/>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0" name="Line 189">
              <a:extLst>
                <a:ext uri="{FF2B5EF4-FFF2-40B4-BE49-F238E27FC236}">
                  <a16:creationId xmlns:a16="http://schemas.microsoft.com/office/drawing/2014/main" id="{E124F354-13A0-9049-EEB5-2B4B146D148C}"/>
                </a:ext>
              </a:extLst>
            </p:cNvPr>
            <p:cNvSpPr>
              <a:spLocks noChangeShapeType="1"/>
            </p:cNvSpPr>
            <p:nvPr/>
          </p:nvSpPr>
          <p:spPr bwMode="auto">
            <a:xfrm>
              <a:off x="5555" y="1291"/>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1" name="Line 190">
              <a:extLst>
                <a:ext uri="{FF2B5EF4-FFF2-40B4-BE49-F238E27FC236}">
                  <a16:creationId xmlns:a16="http://schemas.microsoft.com/office/drawing/2014/main" id="{651B367F-939E-80E1-D122-C80108FB8875}"/>
                </a:ext>
              </a:extLst>
            </p:cNvPr>
            <p:cNvSpPr>
              <a:spLocks noChangeShapeType="1"/>
            </p:cNvSpPr>
            <p:nvPr/>
          </p:nvSpPr>
          <p:spPr bwMode="auto">
            <a:xfrm>
              <a:off x="5526" y="1321"/>
              <a:ext cx="5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2" name="Line 191">
              <a:extLst>
                <a:ext uri="{FF2B5EF4-FFF2-40B4-BE49-F238E27FC236}">
                  <a16:creationId xmlns:a16="http://schemas.microsoft.com/office/drawing/2014/main" id="{277BBA12-E61C-A267-917A-ADCDF162B781}"/>
                </a:ext>
              </a:extLst>
            </p:cNvPr>
            <p:cNvSpPr>
              <a:spLocks noChangeShapeType="1"/>
            </p:cNvSpPr>
            <p:nvPr/>
          </p:nvSpPr>
          <p:spPr bwMode="auto">
            <a:xfrm>
              <a:off x="5575" y="1297"/>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3" name="Line 192">
              <a:extLst>
                <a:ext uri="{FF2B5EF4-FFF2-40B4-BE49-F238E27FC236}">
                  <a16:creationId xmlns:a16="http://schemas.microsoft.com/office/drawing/2014/main" id="{C2F62904-C403-E8FF-AF75-60F60D155D77}"/>
                </a:ext>
              </a:extLst>
            </p:cNvPr>
            <p:cNvSpPr>
              <a:spLocks noChangeShapeType="1"/>
            </p:cNvSpPr>
            <p:nvPr/>
          </p:nvSpPr>
          <p:spPr bwMode="auto">
            <a:xfrm>
              <a:off x="5544" y="1327"/>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4" name="Line 193">
              <a:extLst>
                <a:ext uri="{FF2B5EF4-FFF2-40B4-BE49-F238E27FC236}">
                  <a16:creationId xmlns:a16="http://schemas.microsoft.com/office/drawing/2014/main" id="{84614C16-D1A4-3054-1774-9D0B294A1259}"/>
                </a:ext>
              </a:extLst>
            </p:cNvPr>
            <p:cNvSpPr>
              <a:spLocks noChangeShapeType="1"/>
            </p:cNvSpPr>
            <p:nvPr/>
          </p:nvSpPr>
          <p:spPr bwMode="auto">
            <a:xfrm>
              <a:off x="5649" y="1339"/>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5" name="Line 194">
              <a:extLst>
                <a:ext uri="{FF2B5EF4-FFF2-40B4-BE49-F238E27FC236}">
                  <a16:creationId xmlns:a16="http://schemas.microsoft.com/office/drawing/2014/main" id="{9BCDB99C-B8A0-3796-3A0E-22271E95CBF4}"/>
                </a:ext>
              </a:extLst>
            </p:cNvPr>
            <p:cNvSpPr>
              <a:spLocks noChangeShapeType="1"/>
            </p:cNvSpPr>
            <p:nvPr/>
          </p:nvSpPr>
          <p:spPr bwMode="auto">
            <a:xfrm>
              <a:off x="5619" y="1369"/>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6" name="Line 195">
              <a:extLst>
                <a:ext uri="{FF2B5EF4-FFF2-40B4-BE49-F238E27FC236}">
                  <a16:creationId xmlns:a16="http://schemas.microsoft.com/office/drawing/2014/main" id="{0C919777-55D4-2739-A228-7ABA5228A36D}"/>
                </a:ext>
              </a:extLst>
            </p:cNvPr>
            <p:cNvSpPr>
              <a:spLocks noChangeShapeType="1"/>
            </p:cNvSpPr>
            <p:nvPr/>
          </p:nvSpPr>
          <p:spPr bwMode="auto">
            <a:xfrm>
              <a:off x="5671" y="1339"/>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7" name="Line 196">
              <a:extLst>
                <a:ext uri="{FF2B5EF4-FFF2-40B4-BE49-F238E27FC236}">
                  <a16:creationId xmlns:a16="http://schemas.microsoft.com/office/drawing/2014/main" id="{302CF534-D5EA-C70B-612D-0F9D757C531A}"/>
                </a:ext>
              </a:extLst>
            </p:cNvPr>
            <p:cNvSpPr>
              <a:spLocks noChangeShapeType="1"/>
            </p:cNvSpPr>
            <p:nvPr/>
          </p:nvSpPr>
          <p:spPr bwMode="auto">
            <a:xfrm>
              <a:off x="5641" y="1369"/>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8" name="Line 197">
              <a:extLst>
                <a:ext uri="{FF2B5EF4-FFF2-40B4-BE49-F238E27FC236}">
                  <a16:creationId xmlns:a16="http://schemas.microsoft.com/office/drawing/2014/main" id="{9E5341BE-D40D-C654-B8AD-926A8370DD04}"/>
                </a:ext>
              </a:extLst>
            </p:cNvPr>
            <p:cNvSpPr>
              <a:spLocks noChangeShapeType="1"/>
            </p:cNvSpPr>
            <p:nvPr/>
          </p:nvSpPr>
          <p:spPr bwMode="auto">
            <a:xfrm>
              <a:off x="5700" y="1349"/>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19" name="Line 198">
              <a:extLst>
                <a:ext uri="{FF2B5EF4-FFF2-40B4-BE49-F238E27FC236}">
                  <a16:creationId xmlns:a16="http://schemas.microsoft.com/office/drawing/2014/main" id="{BD747BD8-C978-0C25-3BAF-F5A5308CB913}"/>
                </a:ext>
              </a:extLst>
            </p:cNvPr>
            <p:cNvSpPr>
              <a:spLocks noChangeShapeType="1"/>
            </p:cNvSpPr>
            <p:nvPr/>
          </p:nvSpPr>
          <p:spPr bwMode="auto">
            <a:xfrm>
              <a:off x="5671" y="1379"/>
              <a:ext cx="59"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0" name="Line 199">
              <a:extLst>
                <a:ext uri="{FF2B5EF4-FFF2-40B4-BE49-F238E27FC236}">
                  <a16:creationId xmlns:a16="http://schemas.microsoft.com/office/drawing/2014/main" id="{2793C403-58A3-DFDD-C1A9-F55FFE3855AB}"/>
                </a:ext>
              </a:extLst>
            </p:cNvPr>
            <p:cNvSpPr>
              <a:spLocks noChangeShapeType="1"/>
            </p:cNvSpPr>
            <p:nvPr/>
          </p:nvSpPr>
          <p:spPr bwMode="auto">
            <a:xfrm>
              <a:off x="5720" y="136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1" name="Line 200">
              <a:extLst>
                <a:ext uri="{FF2B5EF4-FFF2-40B4-BE49-F238E27FC236}">
                  <a16:creationId xmlns:a16="http://schemas.microsoft.com/office/drawing/2014/main" id="{6A455E3A-5B5E-976B-EDA1-DD1E0BA7050F}"/>
                </a:ext>
              </a:extLst>
            </p:cNvPr>
            <p:cNvSpPr>
              <a:spLocks noChangeShapeType="1"/>
            </p:cNvSpPr>
            <p:nvPr/>
          </p:nvSpPr>
          <p:spPr bwMode="auto">
            <a:xfrm>
              <a:off x="5689" y="139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2" name="Line 201">
              <a:extLst>
                <a:ext uri="{FF2B5EF4-FFF2-40B4-BE49-F238E27FC236}">
                  <a16:creationId xmlns:a16="http://schemas.microsoft.com/office/drawing/2014/main" id="{6A44A644-E6E6-BB53-6C09-7EF82DDE9EF4}"/>
                </a:ext>
              </a:extLst>
            </p:cNvPr>
            <p:cNvSpPr>
              <a:spLocks noChangeShapeType="1"/>
            </p:cNvSpPr>
            <p:nvPr/>
          </p:nvSpPr>
          <p:spPr bwMode="auto">
            <a:xfrm>
              <a:off x="5740" y="136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3" name="Line 202">
              <a:extLst>
                <a:ext uri="{FF2B5EF4-FFF2-40B4-BE49-F238E27FC236}">
                  <a16:creationId xmlns:a16="http://schemas.microsoft.com/office/drawing/2014/main" id="{2587D6B7-1B43-83DF-B530-81B4E0963C94}"/>
                </a:ext>
              </a:extLst>
            </p:cNvPr>
            <p:cNvSpPr>
              <a:spLocks noChangeShapeType="1"/>
            </p:cNvSpPr>
            <p:nvPr/>
          </p:nvSpPr>
          <p:spPr bwMode="auto">
            <a:xfrm>
              <a:off x="5710" y="139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4" name="Line 203">
              <a:extLst>
                <a:ext uri="{FF2B5EF4-FFF2-40B4-BE49-F238E27FC236}">
                  <a16:creationId xmlns:a16="http://schemas.microsoft.com/office/drawing/2014/main" id="{5A1307D9-EB54-D16A-19DD-0CEE0638C8A7}"/>
                </a:ext>
              </a:extLst>
            </p:cNvPr>
            <p:cNvSpPr>
              <a:spLocks noChangeShapeType="1"/>
            </p:cNvSpPr>
            <p:nvPr/>
          </p:nvSpPr>
          <p:spPr bwMode="auto">
            <a:xfrm>
              <a:off x="5766" y="136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5" name="Line 204">
              <a:extLst>
                <a:ext uri="{FF2B5EF4-FFF2-40B4-BE49-F238E27FC236}">
                  <a16:creationId xmlns:a16="http://schemas.microsoft.com/office/drawing/2014/main" id="{E32A97F6-3912-0109-4BB1-82DADE355896}"/>
                </a:ext>
              </a:extLst>
            </p:cNvPr>
            <p:cNvSpPr>
              <a:spLocks noChangeShapeType="1"/>
            </p:cNvSpPr>
            <p:nvPr/>
          </p:nvSpPr>
          <p:spPr bwMode="auto">
            <a:xfrm>
              <a:off x="5736" y="139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6" name="Line 205">
              <a:extLst>
                <a:ext uri="{FF2B5EF4-FFF2-40B4-BE49-F238E27FC236}">
                  <a16:creationId xmlns:a16="http://schemas.microsoft.com/office/drawing/2014/main" id="{D8097E82-2E3D-695A-75C7-382FB0C9F105}"/>
                </a:ext>
              </a:extLst>
            </p:cNvPr>
            <p:cNvSpPr>
              <a:spLocks noChangeShapeType="1"/>
            </p:cNvSpPr>
            <p:nvPr/>
          </p:nvSpPr>
          <p:spPr bwMode="auto">
            <a:xfrm>
              <a:off x="5790" y="1377"/>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7" name="Line 206">
              <a:extLst>
                <a:ext uri="{FF2B5EF4-FFF2-40B4-BE49-F238E27FC236}">
                  <a16:creationId xmlns:a16="http://schemas.microsoft.com/office/drawing/2014/main" id="{E4529635-653E-DFB6-0207-99D8F9762D3B}"/>
                </a:ext>
              </a:extLst>
            </p:cNvPr>
            <p:cNvSpPr>
              <a:spLocks noChangeShapeType="1"/>
            </p:cNvSpPr>
            <p:nvPr/>
          </p:nvSpPr>
          <p:spPr bwMode="auto">
            <a:xfrm>
              <a:off x="5760" y="1408"/>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8" name="Line 207">
              <a:extLst>
                <a:ext uri="{FF2B5EF4-FFF2-40B4-BE49-F238E27FC236}">
                  <a16:creationId xmlns:a16="http://schemas.microsoft.com/office/drawing/2014/main" id="{DA5FBE61-0A36-E03F-566F-60F7C7009709}"/>
                </a:ext>
              </a:extLst>
            </p:cNvPr>
            <p:cNvSpPr>
              <a:spLocks noChangeShapeType="1"/>
            </p:cNvSpPr>
            <p:nvPr/>
          </p:nvSpPr>
          <p:spPr bwMode="auto">
            <a:xfrm>
              <a:off x="5808" y="1377"/>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29" name="Line 208">
              <a:extLst>
                <a:ext uri="{FF2B5EF4-FFF2-40B4-BE49-F238E27FC236}">
                  <a16:creationId xmlns:a16="http://schemas.microsoft.com/office/drawing/2014/main" id="{F77705D4-44FF-51C1-197F-35628AA47060}"/>
                </a:ext>
              </a:extLst>
            </p:cNvPr>
            <p:cNvSpPr>
              <a:spLocks noChangeShapeType="1"/>
            </p:cNvSpPr>
            <p:nvPr/>
          </p:nvSpPr>
          <p:spPr bwMode="auto">
            <a:xfrm>
              <a:off x="5778" y="1408"/>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0" name="Line 209">
              <a:extLst>
                <a:ext uri="{FF2B5EF4-FFF2-40B4-BE49-F238E27FC236}">
                  <a16:creationId xmlns:a16="http://schemas.microsoft.com/office/drawing/2014/main" id="{93101404-73F8-A84A-366E-B0E79A3F2ACD}"/>
                </a:ext>
              </a:extLst>
            </p:cNvPr>
            <p:cNvSpPr>
              <a:spLocks noChangeShapeType="1"/>
            </p:cNvSpPr>
            <p:nvPr/>
          </p:nvSpPr>
          <p:spPr bwMode="auto">
            <a:xfrm>
              <a:off x="5830" y="1377"/>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1" name="Line 210">
              <a:extLst>
                <a:ext uri="{FF2B5EF4-FFF2-40B4-BE49-F238E27FC236}">
                  <a16:creationId xmlns:a16="http://schemas.microsoft.com/office/drawing/2014/main" id="{C0936115-9CB9-774C-4E6B-41D7086DDF64}"/>
                </a:ext>
              </a:extLst>
            </p:cNvPr>
            <p:cNvSpPr>
              <a:spLocks noChangeShapeType="1"/>
            </p:cNvSpPr>
            <p:nvPr/>
          </p:nvSpPr>
          <p:spPr bwMode="auto">
            <a:xfrm>
              <a:off x="5800" y="1408"/>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2" name="Line 211">
              <a:extLst>
                <a:ext uri="{FF2B5EF4-FFF2-40B4-BE49-F238E27FC236}">
                  <a16:creationId xmlns:a16="http://schemas.microsoft.com/office/drawing/2014/main" id="{38EEDC85-E4F3-37CA-C9D0-D8201678BB3F}"/>
                </a:ext>
              </a:extLst>
            </p:cNvPr>
            <p:cNvSpPr>
              <a:spLocks noChangeShapeType="1"/>
            </p:cNvSpPr>
            <p:nvPr/>
          </p:nvSpPr>
          <p:spPr bwMode="auto">
            <a:xfrm>
              <a:off x="5838"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3" name="Line 212">
              <a:extLst>
                <a:ext uri="{FF2B5EF4-FFF2-40B4-BE49-F238E27FC236}">
                  <a16:creationId xmlns:a16="http://schemas.microsoft.com/office/drawing/2014/main" id="{4DA188D2-F86A-0A18-8E45-4D7B803B0E36}"/>
                </a:ext>
              </a:extLst>
            </p:cNvPr>
            <p:cNvSpPr>
              <a:spLocks noChangeShapeType="1"/>
            </p:cNvSpPr>
            <p:nvPr/>
          </p:nvSpPr>
          <p:spPr bwMode="auto">
            <a:xfrm>
              <a:off x="5808" y="142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4" name="Line 213">
              <a:extLst>
                <a:ext uri="{FF2B5EF4-FFF2-40B4-BE49-F238E27FC236}">
                  <a16:creationId xmlns:a16="http://schemas.microsoft.com/office/drawing/2014/main" id="{3ED84218-AB00-CCCA-E666-28486B945C10}"/>
                </a:ext>
              </a:extLst>
            </p:cNvPr>
            <p:cNvSpPr>
              <a:spLocks noChangeShapeType="1"/>
            </p:cNvSpPr>
            <p:nvPr/>
          </p:nvSpPr>
          <p:spPr bwMode="auto">
            <a:xfrm>
              <a:off x="5855"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5" name="Line 214">
              <a:extLst>
                <a:ext uri="{FF2B5EF4-FFF2-40B4-BE49-F238E27FC236}">
                  <a16:creationId xmlns:a16="http://schemas.microsoft.com/office/drawing/2014/main" id="{DC960B4B-6283-E16D-BBB8-1500F5289D96}"/>
                </a:ext>
              </a:extLst>
            </p:cNvPr>
            <p:cNvSpPr>
              <a:spLocks noChangeShapeType="1"/>
            </p:cNvSpPr>
            <p:nvPr/>
          </p:nvSpPr>
          <p:spPr bwMode="auto">
            <a:xfrm>
              <a:off x="5824" y="142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6" name="Line 215">
              <a:extLst>
                <a:ext uri="{FF2B5EF4-FFF2-40B4-BE49-F238E27FC236}">
                  <a16:creationId xmlns:a16="http://schemas.microsoft.com/office/drawing/2014/main" id="{DCC129EB-A1B8-5BAF-2ACF-17B9091A4930}"/>
                </a:ext>
              </a:extLst>
            </p:cNvPr>
            <p:cNvSpPr>
              <a:spLocks noChangeShapeType="1"/>
            </p:cNvSpPr>
            <p:nvPr/>
          </p:nvSpPr>
          <p:spPr bwMode="auto">
            <a:xfrm>
              <a:off x="5877"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7" name="Line 216">
              <a:extLst>
                <a:ext uri="{FF2B5EF4-FFF2-40B4-BE49-F238E27FC236}">
                  <a16:creationId xmlns:a16="http://schemas.microsoft.com/office/drawing/2014/main" id="{5BEED258-18C8-507D-B260-C91F5DD6C861}"/>
                </a:ext>
              </a:extLst>
            </p:cNvPr>
            <p:cNvSpPr>
              <a:spLocks noChangeShapeType="1"/>
            </p:cNvSpPr>
            <p:nvPr/>
          </p:nvSpPr>
          <p:spPr bwMode="auto">
            <a:xfrm>
              <a:off x="5847" y="142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8" name="Line 217">
              <a:extLst>
                <a:ext uri="{FF2B5EF4-FFF2-40B4-BE49-F238E27FC236}">
                  <a16:creationId xmlns:a16="http://schemas.microsoft.com/office/drawing/2014/main" id="{BAD58F6F-A51B-3D22-D668-80C4FC5597F5}"/>
                </a:ext>
              </a:extLst>
            </p:cNvPr>
            <p:cNvSpPr>
              <a:spLocks noChangeShapeType="1"/>
            </p:cNvSpPr>
            <p:nvPr/>
          </p:nvSpPr>
          <p:spPr bwMode="auto">
            <a:xfrm>
              <a:off x="5897"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39" name="Line 218">
              <a:extLst>
                <a:ext uri="{FF2B5EF4-FFF2-40B4-BE49-F238E27FC236}">
                  <a16:creationId xmlns:a16="http://schemas.microsoft.com/office/drawing/2014/main" id="{1CC1ADC9-D897-5794-4E2C-22EA02C2BDCE}"/>
                </a:ext>
              </a:extLst>
            </p:cNvPr>
            <p:cNvSpPr>
              <a:spLocks noChangeShapeType="1"/>
            </p:cNvSpPr>
            <p:nvPr/>
          </p:nvSpPr>
          <p:spPr bwMode="auto">
            <a:xfrm>
              <a:off x="5867" y="1424"/>
              <a:ext cx="5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0" name="Line 219">
              <a:extLst>
                <a:ext uri="{FF2B5EF4-FFF2-40B4-BE49-F238E27FC236}">
                  <a16:creationId xmlns:a16="http://schemas.microsoft.com/office/drawing/2014/main" id="{27D03C51-1CD2-0E32-5796-060D5AB05109}"/>
                </a:ext>
              </a:extLst>
            </p:cNvPr>
            <p:cNvSpPr>
              <a:spLocks noChangeShapeType="1"/>
            </p:cNvSpPr>
            <p:nvPr/>
          </p:nvSpPr>
          <p:spPr bwMode="auto">
            <a:xfrm>
              <a:off x="5913"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1" name="Line 220">
              <a:extLst>
                <a:ext uri="{FF2B5EF4-FFF2-40B4-BE49-F238E27FC236}">
                  <a16:creationId xmlns:a16="http://schemas.microsoft.com/office/drawing/2014/main" id="{8AEE6771-16DB-66EA-F463-E65A40B00AA0}"/>
                </a:ext>
              </a:extLst>
            </p:cNvPr>
            <p:cNvSpPr>
              <a:spLocks noChangeShapeType="1"/>
            </p:cNvSpPr>
            <p:nvPr/>
          </p:nvSpPr>
          <p:spPr bwMode="auto">
            <a:xfrm>
              <a:off x="5883" y="142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2" name="Line 221">
              <a:extLst>
                <a:ext uri="{FF2B5EF4-FFF2-40B4-BE49-F238E27FC236}">
                  <a16:creationId xmlns:a16="http://schemas.microsoft.com/office/drawing/2014/main" id="{B74D2F16-82AE-BB1F-E395-EC528AA4EA70}"/>
                </a:ext>
              </a:extLst>
            </p:cNvPr>
            <p:cNvSpPr>
              <a:spLocks noChangeShapeType="1"/>
            </p:cNvSpPr>
            <p:nvPr/>
          </p:nvSpPr>
          <p:spPr bwMode="auto">
            <a:xfrm>
              <a:off x="5931" y="1393"/>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3" name="Line 222">
              <a:extLst>
                <a:ext uri="{FF2B5EF4-FFF2-40B4-BE49-F238E27FC236}">
                  <a16:creationId xmlns:a16="http://schemas.microsoft.com/office/drawing/2014/main" id="{E41C072C-9ADE-7678-A8E7-A09940026A0D}"/>
                </a:ext>
              </a:extLst>
            </p:cNvPr>
            <p:cNvSpPr>
              <a:spLocks noChangeShapeType="1"/>
            </p:cNvSpPr>
            <p:nvPr/>
          </p:nvSpPr>
          <p:spPr bwMode="auto">
            <a:xfrm>
              <a:off x="5901" y="142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4" name="Line 223">
              <a:extLst>
                <a:ext uri="{FF2B5EF4-FFF2-40B4-BE49-F238E27FC236}">
                  <a16:creationId xmlns:a16="http://schemas.microsoft.com/office/drawing/2014/main" id="{D55557F1-8BB8-BE8D-F4D7-4F004FBF25F2}"/>
                </a:ext>
              </a:extLst>
            </p:cNvPr>
            <p:cNvSpPr>
              <a:spLocks noChangeShapeType="1"/>
            </p:cNvSpPr>
            <p:nvPr/>
          </p:nvSpPr>
          <p:spPr bwMode="auto">
            <a:xfrm>
              <a:off x="5955"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5" name="Line 224">
              <a:extLst>
                <a:ext uri="{FF2B5EF4-FFF2-40B4-BE49-F238E27FC236}">
                  <a16:creationId xmlns:a16="http://schemas.microsoft.com/office/drawing/2014/main" id="{30E054F5-CDC9-A189-7D45-4B6AF4FE1367}"/>
                </a:ext>
              </a:extLst>
            </p:cNvPr>
            <p:cNvSpPr>
              <a:spLocks noChangeShapeType="1"/>
            </p:cNvSpPr>
            <p:nvPr/>
          </p:nvSpPr>
          <p:spPr bwMode="auto">
            <a:xfrm>
              <a:off x="5925" y="1482"/>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6" name="Line 225">
              <a:extLst>
                <a:ext uri="{FF2B5EF4-FFF2-40B4-BE49-F238E27FC236}">
                  <a16:creationId xmlns:a16="http://schemas.microsoft.com/office/drawing/2014/main" id="{BA1FD34D-71BE-E3C0-5311-09390E13D002}"/>
                </a:ext>
              </a:extLst>
            </p:cNvPr>
            <p:cNvSpPr>
              <a:spLocks noChangeShapeType="1"/>
            </p:cNvSpPr>
            <p:nvPr/>
          </p:nvSpPr>
          <p:spPr bwMode="auto">
            <a:xfrm>
              <a:off x="5973"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7" name="Line 226">
              <a:extLst>
                <a:ext uri="{FF2B5EF4-FFF2-40B4-BE49-F238E27FC236}">
                  <a16:creationId xmlns:a16="http://schemas.microsoft.com/office/drawing/2014/main" id="{5C4DD6C0-BBB0-DE2D-DBFC-A25608EF18FE}"/>
                </a:ext>
              </a:extLst>
            </p:cNvPr>
            <p:cNvSpPr>
              <a:spLocks noChangeShapeType="1"/>
            </p:cNvSpPr>
            <p:nvPr/>
          </p:nvSpPr>
          <p:spPr bwMode="auto">
            <a:xfrm>
              <a:off x="5943" y="1482"/>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8" name="Line 227">
              <a:extLst>
                <a:ext uri="{FF2B5EF4-FFF2-40B4-BE49-F238E27FC236}">
                  <a16:creationId xmlns:a16="http://schemas.microsoft.com/office/drawing/2014/main" id="{8923FB30-963D-800D-CA8E-23C748D8948E}"/>
                </a:ext>
              </a:extLst>
            </p:cNvPr>
            <p:cNvSpPr>
              <a:spLocks noChangeShapeType="1"/>
            </p:cNvSpPr>
            <p:nvPr/>
          </p:nvSpPr>
          <p:spPr bwMode="auto">
            <a:xfrm>
              <a:off x="5998"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49" name="Line 228">
              <a:extLst>
                <a:ext uri="{FF2B5EF4-FFF2-40B4-BE49-F238E27FC236}">
                  <a16:creationId xmlns:a16="http://schemas.microsoft.com/office/drawing/2014/main" id="{916DB930-C0EE-60E0-5269-AE3732F8A587}"/>
                </a:ext>
              </a:extLst>
            </p:cNvPr>
            <p:cNvSpPr>
              <a:spLocks noChangeShapeType="1"/>
            </p:cNvSpPr>
            <p:nvPr/>
          </p:nvSpPr>
          <p:spPr bwMode="auto">
            <a:xfrm>
              <a:off x="5967" y="1482"/>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0" name="Line 229">
              <a:extLst>
                <a:ext uri="{FF2B5EF4-FFF2-40B4-BE49-F238E27FC236}">
                  <a16:creationId xmlns:a16="http://schemas.microsoft.com/office/drawing/2014/main" id="{9B723FBB-3DDD-5B14-E7BC-D09A05518817}"/>
                </a:ext>
              </a:extLst>
            </p:cNvPr>
            <p:cNvSpPr>
              <a:spLocks noChangeShapeType="1"/>
            </p:cNvSpPr>
            <p:nvPr/>
          </p:nvSpPr>
          <p:spPr bwMode="auto">
            <a:xfrm>
              <a:off x="6018"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1" name="Line 230">
              <a:extLst>
                <a:ext uri="{FF2B5EF4-FFF2-40B4-BE49-F238E27FC236}">
                  <a16:creationId xmlns:a16="http://schemas.microsoft.com/office/drawing/2014/main" id="{F58325E2-C724-D41A-E45C-29091A543852}"/>
                </a:ext>
              </a:extLst>
            </p:cNvPr>
            <p:cNvSpPr>
              <a:spLocks noChangeShapeType="1"/>
            </p:cNvSpPr>
            <p:nvPr/>
          </p:nvSpPr>
          <p:spPr bwMode="auto">
            <a:xfrm>
              <a:off x="5987" y="1482"/>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2" name="Line 231">
              <a:extLst>
                <a:ext uri="{FF2B5EF4-FFF2-40B4-BE49-F238E27FC236}">
                  <a16:creationId xmlns:a16="http://schemas.microsoft.com/office/drawing/2014/main" id="{37479417-4B8D-CFA6-2CC3-17C84AA71A5C}"/>
                </a:ext>
              </a:extLst>
            </p:cNvPr>
            <p:cNvSpPr>
              <a:spLocks noChangeShapeType="1"/>
            </p:cNvSpPr>
            <p:nvPr/>
          </p:nvSpPr>
          <p:spPr bwMode="auto">
            <a:xfrm>
              <a:off x="6038"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3" name="Line 232">
              <a:extLst>
                <a:ext uri="{FF2B5EF4-FFF2-40B4-BE49-F238E27FC236}">
                  <a16:creationId xmlns:a16="http://schemas.microsoft.com/office/drawing/2014/main" id="{A7E6FBBF-7C9E-A175-DE43-03134F065FDF}"/>
                </a:ext>
              </a:extLst>
            </p:cNvPr>
            <p:cNvSpPr>
              <a:spLocks noChangeShapeType="1"/>
            </p:cNvSpPr>
            <p:nvPr/>
          </p:nvSpPr>
          <p:spPr bwMode="auto">
            <a:xfrm>
              <a:off x="6010" y="1482"/>
              <a:ext cx="5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4" name="Line 233">
              <a:extLst>
                <a:ext uri="{FF2B5EF4-FFF2-40B4-BE49-F238E27FC236}">
                  <a16:creationId xmlns:a16="http://schemas.microsoft.com/office/drawing/2014/main" id="{644A339A-E107-BAC4-71CC-123C6FDE90A8}"/>
                </a:ext>
              </a:extLst>
            </p:cNvPr>
            <p:cNvSpPr>
              <a:spLocks noChangeShapeType="1"/>
            </p:cNvSpPr>
            <p:nvPr/>
          </p:nvSpPr>
          <p:spPr bwMode="auto">
            <a:xfrm>
              <a:off x="6066"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5" name="Line 234">
              <a:extLst>
                <a:ext uri="{FF2B5EF4-FFF2-40B4-BE49-F238E27FC236}">
                  <a16:creationId xmlns:a16="http://schemas.microsoft.com/office/drawing/2014/main" id="{C0248B9B-8375-8A37-8B05-ED566DE20DCA}"/>
                </a:ext>
              </a:extLst>
            </p:cNvPr>
            <p:cNvSpPr>
              <a:spLocks noChangeShapeType="1"/>
            </p:cNvSpPr>
            <p:nvPr/>
          </p:nvSpPr>
          <p:spPr bwMode="auto">
            <a:xfrm>
              <a:off x="6036" y="1482"/>
              <a:ext cx="5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6" name="Line 235">
              <a:extLst>
                <a:ext uri="{FF2B5EF4-FFF2-40B4-BE49-F238E27FC236}">
                  <a16:creationId xmlns:a16="http://schemas.microsoft.com/office/drawing/2014/main" id="{842BCCF4-0384-4FB3-7B05-06B6BAD50DD7}"/>
                </a:ext>
              </a:extLst>
            </p:cNvPr>
            <p:cNvSpPr>
              <a:spLocks noChangeShapeType="1"/>
            </p:cNvSpPr>
            <p:nvPr/>
          </p:nvSpPr>
          <p:spPr bwMode="auto">
            <a:xfrm>
              <a:off x="6108"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7" name="Line 236">
              <a:extLst>
                <a:ext uri="{FF2B5EF4-FFF2-40B4-BE49-F238E27FC236}">
                  <a16:creationId xmlns:a16="http://schemas.microsoft.com/office/drawing/2014/main" id="{4553AE77-B80A-8484-F847-BC9D7D493F90}"/>
                </a:ext>
              </a:extLst>
            </p:cNvPr>
            <p:cNvSpPr>
              <a:spLocks noChangeShapeType="1"/>
            </p:cNvSpPr>
            <p:nvPr/>
          </p:nvSpPr>
          <p:spPr bwMode="auto">
            <a:xfrm>
              <a:off x="6078" y="1482"/>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8" name="Line 237">
              <a:extLst>
                <a:ext uri="{FF2B5EF4-FFF2-40B4-BE49-F238E27FC236}">
                  <a16:creationId xmlns:a16="http://schemas.microsoft.com/office/drawing/2014/main" id="{159D3636-E3E1-7067-6A16-09C4B04E7DD8}"/>
                </a:ext>
              </a:extLst>
            </p:cNvPr>
            <p:cNvSpPr>
              <a:spLocks noChangeShapeType="1"/>
            </p:cNvSpPr>
            <p:nvPr/>
          </p:nvSpPr>
          <p:spPr bwMode="auto">
            <a:xfrm>
              <a:off x="6130"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59" name="Line 238">
              <a:extLst>
                <a:ext uri="{FF2B5EF4-FFF2-40B4-BE49-F238E27FC236}">
                  <a16:creationId xmlns:a16="http://schemas.microsoft.com/office/drawing/2014/main" id="{3B219CFB-4B9B-A216-F2F1-76474759F2E5}"/>
                </a:ext>
              </a:extLst>
            </p:cNvPr>
            <p:cNvSpPr>
              <a:spLocks noChangeShapeType="1"/>
            </p:cNvSpPr>
            <p:nvPr/>
          </p:nvSpPr>
          <p:spPr bwMode="auto">
            <a:xfrm>
              <a:off x="6100" y="1482"/>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0" name="Line 239">
              <a:extLst>
                <a:ext uri="{FF2B5EF4-FFF2-40B4-BE49-F238E27FC236}">
                  <a16:creationId xmlns:a16="http://schemas.microsoft.com/office/drawing/2014/main" id="{4528BC61-65A1-A492-6025-11AA54CC55B5}"/>
                </a:ext>
              </a:extLst>
            </p:cNvPr>
            <p:cNvSpPr>
              <a:spLocks noChangeShapeType="1"/>
            </p:cNvSpPr>
            <p:nvPr/>
          </p:nvSpPr>
          <p:spPr bwMode="auto">
            <a:xfrm>
              <a:off x="6147"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1" name="Line 240">
              <a:extLst>
                <a:ext uri="{FF2B5EF4-FFF2-40B4-BE49-F238E27FC236}">
                  <a16:creationId xmlns:a16="http://schemas.microsoft.com/office/drawing/2014/main" id="{FEB4B0B3-088D-0EA4-72EC-8FCB873BF0F0}"/>
                </a:ext>
              </a:extLst>
            </p:cNvPr>
            <p:cNvSpPr>
              <a:spLocks noChangeShapeType="1"/>
            </p:cNvSpPr>
            <p:nvPr/>
          </p:nvSpPr>
          <p:spPr bwMode="auto">
            <a:xfrm>
              <a:off x="6116" y="1482"/>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2" name="Line 241">
              <a:extLst>
                <a:ext uri="{FF2B5EF4-FFF2-40B4-BE49-F238E27FC236}">
                  <a16:creationId xmlns:a16="http://schemas.microsoft.com/office/drawing/2014/main" id="{5327B373-BDC6-755F-F63E-E43E86EEB381}"/>
                </a:ext>
              </a:extLst>
            </p:cNvPr>
            <p:cNvSpPr>
              <a:spLocks noChangeShapeType="1"/>
            </p:cNvSpPr>
            <p:nvPr/>
          </p:nvSpPr>
          <p:spPr bwMode="auto">
            <a:xfrm>
              <a:off x="6205"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3" name="Line 242">
              <a:extLst>
                <a:ext uri="{FF2B5EF4-FFF2-40B4-BE49-F238E27FC236}">
                  <a16:creationId xmlns:a16="http://schemas.microsoft.com/office/drawing/2014/main" id="{C43EFB13-12C9-1DB5-0D10-E8DDAD2FF931}"/>
                </a:ext>
              </a:extLst>
            </p:cNvPr>
            <p:cNvSpPr>
              <a:spLocks noChangeShapeType="1"/>
            </p:cNvSpPr>
            <p:nvPr/>
          </p:nvSpPr>
          <p:spPr bwMode="auto">
            <a:xfrm>
              <a:off x="6175" y="1482"/>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4" name="Line 243">
              <a:extLst>
                <a:ext uri="{FF2B5EF4-FFF2-40B4-BE49-F238E27FC236}">
                  <a16:creationId xmlns:a16="http://schemas.microsoft.com/office/drawing/2014/main" id="{CEE92DC3-DDF3-40AA-2B8B-6A5E5A01B188}"/>
                </a:ext>
              </a:extLst>
            </p:cNvPr>
            <p:cNvSpPr>
              <a:spLocks noChangeShapeType="1"/>
            </p:cNvSpPr>
            <p:nvPr/>
          </p:nvSpPr>
          <p:spPr bwMode="auto">
            <a:xfrm>
              <a:off x="6221" y="145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5" name="Line 244">
              <a:extLst>
                <a:ext uri="{FF2B5EF4-FFF2-40B4-BE49-F238E27FC236}">
                  <a16:creationId xmlns:a16="http://schemas.microsoft.com/office/drawing/2014/main" id="{4F3545FA-E78E-1AF5-5877-E17A4630E305}"/>
                </a:ext>
              </a:extLst>
            </p:cNvPr>
            <p:cNvSpPr>
              <a:spLocks noChangeShapeType="1"/>
            </p:cNvSpPr>
            <p:nvPr/>
          </p:nvSpPr>
          <p:spPr bwMode="auto">
            <a:xfrm>
              <a:off x="6191" y="1482"/>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6" name="Line 245">
              <a:extLst>
                <a:ext uri="{FF2B5EF4-FFF2-40B4-BE49-F238E27FC236}">
                  <a16:creationId xmlns:a16="http://schemas.microsoft.com/office/drawing/2014/main" id="{080DDC77-0524-E447-BC2F-49415AA94913}"/>
                </a:ext>
              </a:extLst>
            </p:cNvPr>
            <p:cNvSpPr>
              <a:spLocks noChangeShapeType="1"/>
            </p:cNvSpPr>
            <p:nvPr/>
          </p:nvSpPr>
          <p:spPr bwMode="auto">
            <a:xfrm>
              <a:off x="6277" y="148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7" name="Line 246">
              <a:extLst>
                <a:ext uri="{FF2B5EF4-FFF2-40B4-BE49-F238E27FC236}">
                  <a16:creationId xmlns:a16="http://schemas.microsoft.com/office/drawing/2014/main" id="{4B684A65-5089-4083-7057-3B1077E8CA63}"/>
                </a:ext>
              </a:extLst>
            </p:cNvPr>
            <p:cNvSpPr>
              <a:spLocks noChangeShapeType="1"/>
            </p:cNvSpPr>
            <p:nvPr/>
          </p:nvSpPr>
          <p:spPr bwMode="auto">
            <a:xfrm>
              <a:off x="6247" y="151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8" name="Line 247">
              <a:extLst>
                <a:ext uri="{FF2B5EF4-FFF2-40B4-BE49-F238E27FC236}">
                  <a16:creationId xmlns:a16="http://schemas.microsoft.com/office/drawing/2014/main" id="{E2727A1C-C9F9-979F-D6A3-C4953C1C7CC6}"/>
                </a:ext>
              </a:extLst>
            </p:cNvPr>
            <p:cNvSpPr>
              <a:spLocks noChangeShapeType="1"/>
            </p:cNvSpPr>
            <p:nvPr/>
          </p:nvSpPr>
          <p:spPr bwMode="auto">
            <a:xfrm>
              <a:off x="6294" y="1482"/>
              <a:ext cx="0" cy="61"/>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69" name="Line 248">
              <a:extLst>
                <a:ext uri="{FF2B5EF4-FFF2-40B4-BE49-F238E27FC236}">
                  <a16:creationId xmlns:a16="http://schemas.microsoft.com/office/drawing/2014/main" id="{ADF3505F-035A-3DB1-A619-966C368B9472}"/>
                </a:ext>
              </a:extLst>
            </p:cNvPr>
            <p:cNvSpPr>
              <a:spLocks noChangeShapeType="1"/>
            </p:cNvSpPr>
            <p:nvPr/>
          </p:nvSpPr>
          <p:spPr bwMode="auto">
            <a:xfrm>
              <a:off x="6263" y="151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0" name="Line 249">
              <a:extLst>
                <a:ext uri="{FF2B5EF4-FFF2-40B4-BE49-F238E27FC236}">
                  <a16:creationId xmlns:a16="http://schemas.microsoft.com/office/drawing/2014/main" id="{1289FF72-0786-6ED6-9C14-681B1EF62B7C}"/>
                </a:ext>
              </a:extLst>
            </p:cNvPr>
            <p:cNvSpPr>
              <a:spLocks noChangeShapeType="1"/>
            </p:cNvSpPr>
            <p:nvPr/>
          </p:nvSpPr>
          <p:spPr bwMode="auto">
            <a:xfrm>
              <a:off x="6308" y="151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1" name="Line 250">
              <a:extLst>
                <a:ext uri="{FF2B5EF4-FFF2-40B4-BE49-F238E27FC236}">
                  <a16:creationId xmlns:a16="http://schemas.microsoft.com/office/drawing/2014/main" id="{5D371691-92DE-E2C8-3031-80708D9FB394}"/>
                </a:ext>
              </a:extLst>
            </p:cNvPr>
            <p:cNvSpPr>
              <a:spLocks noChangeShapeType="1"/>
            </p:cNvSpPr>
            <p:nvPr/>
          </p:nvSpPr>
          <p:spPr bwMode="auto">
            <a:xfrm>
              <a:off x="6277" y="154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2" name="Line 251">
              <a:extLst>
                <a:ext uri="{FF2B5EF4-FFF2-40B4-BE49-F238E27FC236}">
                  <a16:creationId xmlns:a16="http://schemas.microsoft.com/office/drawing/2014/main" id="{8CD39BF1-AD20-93F5-DAD3-0C0E6A889EF4}"/>
                </a:ext>
              </a:extLst>
            </p:cNvPr>
            <p:cNvSpPr>
              <a:spLocks noChangeShapeType="1"/>
            </p:cNvSpPr>
            <p:nvPr/>
          </p:nvSpPr>
          <p:spPr bwMode="auto">
            <a:xfrm>
              <a:off x="6324" y="151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3" name="Line 252">
              <a:extLst>
                <a:ext uri="{FF2B5EF4-FFF2-40B4-BE49-F238E27FC236}">
                  <a16:creationId xmlns:a16="http://schemas.microsoft.com/office/drawing/2014/main" id="{60E92578-9F23-88CD-B665-7ACFD80E22AA}"/>
                </a:ext>
              </a:extLst>
            </p:cNvPr>
            <p:cNvSpPr>
              <a:spLocks noChangeShapeType="1"/>
            </p:cNvSpPr>
            <p:nvPr/>
          </p:nvSpPr>
          <p:spPr bwMode="auto">
            <a:xfrm>
              <a:off x="6294" y="154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4" name="Line 253">
              <a:extLst>
                <a:ext uri="{FF2B5EF4-FFF2-40B4-BE49-F238E27FC236}">
                  <a16:creationId xmlns:a16="http://schemas.microsoft.com/office/drawing/2014/main" id="{89D967C0-CD5E-16E7-CFDB-EB15B6BB27ED}"/>
                </a:ext>
              </a:extLst>
            </p:cNvPr>
            <p:cNvSpPr>
              <a:spLocks noChangeShapeType="1"/>
            </p:cNvSpPr>
            <p:nvPr/>
          </p:nvSpPr>
          <p:spPr bwMode="auto">
            <a:xfrm>
              <a:off x="6338" y="151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5" name="Line 254">
              <a:extLst>
                <a:ext uri="{FF2B5EF4-FFF2-40B4-BE49-F238E27FC236}">
                  <a16:creationId xmlns:a16="http://schemas.microsoft.com/office/drawing/2014/main" id="{1F5B240B-D325-D816-7759-5D2246733672}"/>
                </a:ext>
              </a:extLst>
            </p:cNvPr>
            <p:cNvSpPr>
              <a:spLocks noChangeShapeType="1"/>
            </p:cNvSpPr>
            <p:nvPr/>
          </p:nvSpPr>
          <p:spPr bwMode="auto">
            <a:xfrm>
              <a:off x="6308" y="154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6" name="Line 255">
              <a:extLst>
                <a:ext uri="{FF2B5EF4-FFF2-40B4-BE49-F238E27FC236}">
                  <a16:creationId xmlns:a16="http://schemas.microsoft.com/office/drawing/2014/main" id="{6702CCEF-CDD6-6E0B-D045-2E26F4575B96}"/>
                </a:ext>
              </a:extLst>
            </p:cNvPr>
            <p:cNvSpPr>
              <a:spLocks noChangeShapeType="1"/>
            </p:cNvSpPr>
            <p:nvPr/>
          </p:nvSpPr>
          <p:spPr bwMode="auto">
            <a:xfrm>
              <a:off x="6348"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7" name="Line 256">
              <a:extLst>
                <a:ext uri="{FF2B5EF4-FFF2-40B4-BE49-F238E27FC236}">
                  <a16:creationId xmlns:a16="http://schemas.microsoft.com/office/drawing/2014/main" id="{CEADE0CD-2FD5-3761-F2D8-FD0078AC0B7E}"/>
                </a:ext>
              </a:extLst>
            </p:cNvPr>
            <p:cNvSpPr>
              <a:spLocks noChangeShapeType="1"/>
            </p:cNvSpPr>
            <p:nvPr/>
          </p:nvSpPr>
          <p:spPr bwMode="auto">
            <a:xfrm>
              <a:off x="6318"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8" name="Line 257">
              <a:extLst>
                <a:ext uri="{FF2B5EF4-FFF2-40B4-BE49-F238E27FC236}">
                  <a16:creationId xmlns:a16="http://schemas.microsoft.com/office/drawing/2014/main" id="{EF021158-C36F-9020-DC9F-CDA283C1C83B}"/>
                </a:ext>
              </a:extLst>
            </p:cNvPr>
            <p:cNvSpPr>
              <a:spLocks noChangeShapeType="1"/>
            </p:cNvSpPr>
            <p:nvPr/>
          </p:nvSpPr>
          <p:spPr bwMode="auto">
            <a:xfrm>
              <a:off x="6388"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79" name="Line 258">
              <a:extLst>
                <a:ext uri="{FF2B5EF4-FFF2-40B4-BE49-F238E27FC236}">
                  <a16:creationId xmlns:a16="http://schemas.microsoft.com/office/drawing/2014/main" id="{C8298C06-5533-7CB8-7099-B2F51B427AE9}"/>
                </a:ext>
              </a:extLst>
            </p:cNvPr>
            <p:cNvSpPr>
              <a:spLocks noChangeShapeType="1"/>
            </p:cNvSpPr>
            <p:nvPr/>
          </p:nvSpPr>
          <p:spPr bwMode="auto">
            <a:xfrm>
              <a:off x="6358"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0" name="Line 259">
              <a:extLst>
                <a:ext uri="{FF2B5EF4-FFF2-40B4-BE49-F238E27FC236}">
                  <a16:creationId xmlns:a16="http://schemas.microsoft.com/office/drawing/2014/main" id="{47E6D1A8-A955-5CA4-2DEA-5584BB027382}"/>
                </a:ext>
              </a:extLst>
            </p:cNvPr>
            <p:cNvSpPr>
              <a:spLocks noChangeShapeType="1"/>
            </p:cNvSpPr>
            <p:nvPr/>
          </p:nvSpPr>
          <p:spPr bwMode="auto">
            <a:xfrm>
              <a:off x="6418"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1" name="Line 260">
              <a:extLst>
                <a:ext uri="{FF2B5EF4-FFF2-40B4-BE49-F238E27FC236}">
                  <a16:creationId xmlns:a16="http://schemas.microsoft.com/office/drawing/2014/main" id="{31BD5BDB-AB55-C984-680F-15F10B818578}"/>
                </a:ext>
              </a:extLst>
            </p:cNvPr>
            <p:cNvSpPr>
              <a:spLocks noChangeShapeType="1"/>
            </p:cNvSpPr>
            <p:nvPr/>
          </p:nvSpPr>
          <p:spPr bwMode="auto">
            <a:xfrm>
              <a:off x="6388" y="157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2" name="Line 261">
              <a:extLst>
                <a:ext uri="{FF2B5EF4-FFF2-40B4-BE49-F238E27FC236}">
                  <a16:creationId xmlns:a16="http://schemas.microsoft.com/office/drawing/2014/main" id="{92A43338-F222-6CA2-C825-9925798DB2FF}"/>
                </a:ext>
              </a:extLst>
            </p:cNvPr>
            <p:cNvSpPr>
              <a:spLocks noChangeShapeType="1"/>
            </p:cNvSpPr>
            <p:nvPr/>
          </p:nvSpPr>
          <p:spPr bwMode="auto">
            <a:xfrm>
              <a:off x="6457"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3" name="Line 262">
              <a:extLst>
                <a:ext uri="{FF2B5EF4-FFF2-40B4-BE49-F238E27FC236}">
                  <a16:creationId xmlns:a16="http://schemas.microsoft.com/office/drawing/2014/main" id="{7DD20B4C-5BD4-3F6D-8A64-A400990D5B6C}"/>
                </a:ext>
              </a:extLst>
            </p:cNvPr>
            <p:cNvSpPr>
              <a:spLocks noChangeShapeType="1"/>
            </p:cNvSpPr>
            <p:nvPr/>
          </p:nvSpPr>
          <p:spPr bwMode="auto">
            <a:xfrm>
              <a:off x="6426" y="1573"/>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4" name="Line 263">
              <a:extLst>
                <a:ext uri="{FF2B5EF4-FFF2-40B4-BE49-F238E27FC236}">
                  <a16:creationId xmlns:a16="http://schemas.microsoft.com/office/drawing/2014/main" id="{C5444A57-665B-21C7-C6B2-4C690C4074C5}"/>
                </a:ext>
              </a:extLst>
            </p:cNvPr>
            <p:cNvSpPr>
              <a:spLocks noChangeShapeType="1"/>
            </p:cNvSpPr>
            <p:nvPr/>
          </p:nvSpPr>
          <p:spPr bwMode="auto">
            <a:xfrm>
              <a:off x="6495"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5" name="Line 264">
              <a:extLst>
                <a:ext uri="{FF2B5EF4-FFF2-40B4-BE49-F238E27FC236}">
                  <a16:creationId xmlns:a16="http://schemas.microsoft.com/office/drawing/2014/main" id="{58FFA70E-EB7D-507D-8847-7A2D82F09DB8}"/>
                </a:ext>
              </a:extLst>
            </p:cNvPr>
            <p:cNvSpPr>
              <a:spLocks noChangeShapeType="1"/>
            </p:cNvSpPr>
            <p:nvPr/>
          </p:nvSpPr>
          <p:spPr bwMode="auto">
            <a:xfrm>
              <a:off x="6465"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6" name="Line 265">
              <a:extLst>
                <a:ext uri="{FF2B5EF4-FFF2-40B4-BE49-F238E27FC236}">
                  <a16:creationId xmlns:a16="http://schemas.microsoft.com/office/drawing/2014/main" id="{4CA7F198-E166-BF9D-C863-22E6BAAD0770}"/>
                </a:ext>
              </a:extLst>
            </p:cNvPr>
            <p:cNvSpPr>
              <a:spLocks noChangeShapeType="1"/>
            </p:cNvSpPr>
            <p:nvPr/>
          </p:nvSpPr>
          <p:spPr bwMode="auto">
            <a:xfrm>
              <a:off x="6509"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7" name="Line 266">
              <a:extLst>
                <a:ext uri="{FF2B5EF4-FFF2-40B4-BE49-F238E27FC236}">
                  <a16:creationId xmlns:a16="http://schemas.microsoft.com/office/drawing/2014/main" id="{7A613D38-FD47-7CD1-D00E-1638045B960E}"/>
                </a:ext>
              </a:extLst>
            </p:cNvPr>
            <p:cNvSpPr>
              <a:spLocks noChangeShapeType="1"/>
            </p:cNvSpPr>
            <p:nvPr/>
          </p:nvSpPr>
          <p:spPr bwMode="auto">
            <a:xfrm>
              <a:off x="6479"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8" name="Line 267">
              <a:extLst>
                <a:ext uri="{FF2B5EF4-FFF2-40B4-BE49-F238E27FC236}">
                  <a16:creationId xmlns:a16="http://schemas.microsoft.com/office/drawing/2014/main" id="{2DECC091-6D23-505F-D2FD-160A0F933DC0}"/>
                </a:ext>
              </a:extLst>
            </p:cNvPr>
            <p:cNvSpPr>
              <a:spLocks noChangeShapeType="1"/>
            </p:cNvSpPr>
            <p:nvPr/>
          </p:nvSpPr>
          <p:spPr bwMode="auto">
            <a:xfrm>
              <a:off x="6519"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89" name="Line 268">
              <a:extLst>
                <a:ext uri="{FF2B5EF4-FFF2-40B4-BE49-F238E27FC236}">
                  <a16:creationId xmlns:a16="http://schemas.microsoft.com/office/drawing/2014/main" id="{CEA1986E-7C0F-222D-072D-1CCA721F06D9}"/>
                </a:ext>
              </a:extLst>
            </p:cNvPr>
            <p:cNvSpPr>
              <a:spLocks noChangeShapeType="1"/>
            </p:cNvSpPr>
            <p:nvPr/>
          </p:nvSpPr>
          <p:spPr bwMode="auto">
            <a:xfrm>
              <a:off x="6489"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0" name="Line 269">
              <a:extLst>
                <a:ext uri="{FF2B5EF4-FFF2-40B4-BE49-F238E27FC236}">
                  <a16:creationId xmlns:a16="http://schemas.microsoft.com/office/drawing/2014/main" id="{14F81EB9-3FB4-3FFE-6198-6DFFC7CA4BE6}"/>
                </a:ext>
              </a:extLst>
            </p:cNvPr>
            <p:cNvSpPr>
              <a:spLocks noChangeShapeType="1"/>
            </p:cNvSpPr>
            <p:nvPr/>
          </p:nvSpPr>
          <p:spPr bwMode="auto">
            <a:xfrm>
              <a:off x="6533"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1" name="Line 270">
              <a:extLst>
                <a:ext uri="{FF2B5EF4-FFF2-40B4-BE49-F238E27FC236}">
                  <a16:creationId xmlns:a16="http://schemas.microsoft.com/office/drawing/2014/main" id="{9046A148-8F18-434C-C3CA-2C5F3D32CD63}"/>
                </a:ext>
              </a:extLst>
            </p:cNvPr>
            <p:cNvSpPr>
              <a:spLocks noChangeShapeType="1"/>
            </p:cNvSpPr>
            <p:nvPr/>
          </p:nvSpPr>
          <p:spPr bwMode="auto">
            <a:xfrm>
              <a:off x="6503"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2" name="Line 271">
              <a:extLst>
                <a:ext uri="{FF2B5EF4-FFF2-40B4-BE49-F238E27FC236}">
                  <a16:creationId xmlns:a16="http://schemas.microsoft.com/office/drawing/2014/main" id="{3A0E2FD1-7D7B-62A9-96DD-5F6F33C3A2CE}"/>
                </a:ext>
              </a:extLst>
            </p:cNvPr>
            <p:cNvSpPr>
              <a:spLocks noChangeShapeType="1"/>
            </p:cNvSpPr>
            <p:nvPr/>
          </p:nvSpPr>
          <p:spPr bwMode="auto">
            <a:xfrm>
              <a:off x="6549" y="1543"/>
              <a:ext cx="0" cy="6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3" name="Line 272">
              <a:extLst>
                <a:ext uri="{FF2B5EF4-FFF2-40B4-BE49-F238E27FC236}">
                  <a16:creationId xmlns:a16="http://schemas.microsoft.com/office/drawing/2014/main" id="{AAB4FB56-34F5-C0FB-F3E1-B4AA6AEA0E74}"/>
                </a:ext>
              </a:extLst>
            </p:cNvPr>
            <p:cNvSpPr>
              <a:spLocks noChangeShapeType="1"/>
            </p:cNvSpPr>
            <p:nvPr/>
          </p:nvSpPr>
          <p:spPr bwMode="auto">
            <a:xfrm>
              <a:off x="6519" y="1573"/>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4" name="Line 273">
              <a:extLst>
                <a:ext uri="{FF2B5EF4-FFF2-40B4-BE49-F238E27FC236}">
                  <a16:creationId xmlns:a16="http://schemas.microsoft.com/office/drawing/2014/main" id="{79532CF0-DC87-C634-0109-F44FCF62FC07}"/>
                </a:ext>
              </a:extLst>
            </p:cNvPr>
            <p:cNvSpPr>
              <a:spLocks noChangeShapeType="1"/>
            </p:cNvSpPr>
            <p:nvPr/>
          </p:nvSpPr>
          <p:spPr bwMode="auto">
            <a:xfrm>
              <a:off x="6567"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5" name="Line 274">
              <a:extLst>
                <a:ext uri="{FF2B5EF4-FFF2-40B4-BE49-F238E27FC236}">
                  <a16:creationId xmlns:a16="http://schemas.microsoft.com/office/drawing/2014/main" id="{2F6018DE-31B6-2508-3F06-54F99049D18F}"/>
                </a:ext>
              </a:extLst>
            </p:cNvPr>
            <p:cNvSpPr>
              <a:spLocks noChangeShapeType="1"/>
            </p:cNvSpPr>
            <p:nvPr/>
          </p:nvSpPr>
          <p:spPr bwMode="auto">
            <a:xfrm>
              <a:off x="6537" y="16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6" name="Line 275">
              <a:extLst>
                <a:ext uri="{FF2B5EF4-FFF2-40B4-BE49-F238E27FC236}">
                  <a16:creationId xmlns:a16="http://schemas.microsoft.com/office/drawing/2014/main" id="{B76F5E10-99DA-10F4-EE9A-E6A34F471C42}"/>
                </a:ext>
              </a:extLst>
            </p:cNvPr>
            <p:cNvSpPr>
              <a:spLocks noChangeShapeType="1"/>
            </p:cNvSpPr>
            <p:nvPr/>
          </p:nvSpPr>
          <p:spPr bwMode="auto">
            <a:xfrm>
              <a:off x="6642"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7" name="Line 276">
              <a:extLst>
                <a:ext uri="{FF2B5EF4-FFF2-40B4-BE49-F238E27FC236}">
                  <a16:creationId xmlns:a16="http://schemas.microsoft.com/office/drawing/2014/main" id="{DF16E240-1552-D6FB-FC6A-A8A077724791}"/>
                </a:ext>
              </a:extLst>
            </p:cNvPr>
            <p:cNvSpPr>
              <a:spLocks noChangeShapeType="1"/>
            </p:cNvSpPr>
            <p:nvPr/>
          </p:nvSpPr>
          <p:spPr bwMode="auto">
            <a:xfrm>
              <a:off x="6612"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8" name="Line 277">
              <a:extLst>
                <a:ext uri="{FF2B5EF4-FFF2-40B4-BE49-F238E27FC236}">
                  <a16:creationId xmlns:a16="http://schemas.microsoft.com/office/drawing/2014/main" id="{BC09C698-C153-8833-4AB8-647979791104}"/>
                </a:ext>
              </a:extLst>
            </p:cNvPr>
            <p:cNvSpPr>
              <a:spLocks noChangeShapeType="1"/>
            </p:cNvSpPr>
            <p:nvPr/>
          </p:nvSpPr>
          <p:spPr bwMode="auto">
            <a:xfrm>
              <a:off x="6668"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899" name="Line 278">
              <a:extLst>
                <a:ext uri="{FF2B5EF4-FFF2-40B4-BE49-F238E27FC236}">
                  <a16:creationId xmlns:a16="http://schemas.microsoft.com/office/drawing/2014/main" id="{0E561BA1-FFC0-FAEA-F476-452C465A89F6}"/>
                </a:ext>
              </a:extLst>
            </p:cNvPr>
            <p:cNvSpPr>
              <a:spLocks noChangeShapeType="1"/>
            </p:cNvSpPr>
            <p:nvPr/>
          </p:nvSpPr>
          <p:spPr bwMode="auto">
            <a:xfrm>
              <a:off x="6638"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0" name="Line 279">
              <a:extLst>
                <a:ext uri="{FF2B5EF4-FFF2-40B4-BE49-F238E27FC236}">
                  <a16:creationId xmlns:a16="http://schemas.microsoft.com/office/drawing/2014/main" id="{87E48E1C-1E5D-2C82-00A4-C1E8660BC69A}"/>
                </a:ext>
              </a:extLst>
            </p:cNvPr>
            <p:cNvSpPr>
              <a:spLocks noChangeShapeType="1"/>
            </p:cNvSpPr>
            <p:nvPr/>
          </p:nvSpPr>
          <p:spPr bwMode="auto">
            <a:xfrm>
              <a:off x="6688"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1" name="Line 280">
              <a:extLst>
                <a:ext uri="{FF2B5EF4-FFF2-40B4-BE49-F238E27FC236}">
                  <a16:creationId xmlns:a16="http://schemas.microsoft.com/office/drawing/2014/main" id="{2EECEA0F-0EF9-4189-8523-0909AF284107}"/>
                </a:ext>
              </a:extLst>
            </p:cNvPr>
            <p:cNvSpPr>
              <a:spLocks noChangeShapeType="1"/>
            </p:cNvSpPr>
            <p:nvPr/>
          </p:nvSpPr>
          <p:spPr bwMode="auto">
            <a:xfrm>
              <a:off x="6658"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2" name="Line 281">
              <a:extLst>
                <a:ext uri="{FF2B5EF4-FFF2-40B4-BE49-F238E27FC236}">
                  <a16:creationId xmlns:a16="http://schemas.microsoft.com/office/drawing/2014/main" id="{5B5EEDA7-484A-F5C7-046B-781E59983888}"/>
                </a:ext>
              </a:extLst>
            </p:cNvPr>
            <p:cNvSpPr>
              <a:spLocks noChangeShapeType="1"/>
            </p:cNvSpPr>
            <p:nvPr/>
          </p:nvSpPr>
          <p:spPr bwMode="auto">
            <a:xfrm>
              <a:off x="6706"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3" name="Line 282">
              <a:extLst>
                <a:ext uri="{FF2B5EF4-FFF2-40B4-BE49-F238E27FC236}">
                  <a16:creationId xmlns:a16="http://schemas.microsoft.com/office/drawing/2014/main" id="{A8662D64-F67F-C2ED-2178-4927EB8990BE}"/>
                </a:ext>
              </a:extLst>
            </p:cNvPr>
            <p:cNvSpPr>
              <a:spLocks noChangeShapeType="1"/>
            </p:cNvSpPr>
            <p:nvPr/>
          </p:nvSpPr>
          <p:spPr bwMode="auto">
            <a:xfrm>
              <a:off x="6676"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4" name="Line 283">
              <a:extLst>
                <a:ext uri="{FF2B5EF4-FFF2-40B4-BE49-F238E27FC236}">
                  <a16:creationId xmlns:a16="http://schemas.microsoft.com/office/drawing/2014/main" id="{FF642F46-490B-5B99-BC4D-53A1BF9BC420}"/>
                </a:ext>
              </a:extLst>
            </p:cNvPr>
            <p:cNvSpPr>
              <a:spLocks noChangeShapeType="1"/>
            </p:cNvSpPr>
            <p:nvPr/>
          </p:nvSpPr>
          <p:spPr bwMode="auto">
            <a:xfrm>
              <a:off x="6743"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5" name="Line 284">
              <a:extLst>
                <a:ext uri="{FF2B5EF4-FFF2-40B4-BE49-F238E27FC236}">
                  <a16:creationId xmlns:a16="http://schemas.microsoft.com/office/drawing/2014/main" id="{FDBE9E4E-111C-82E4-8DD7-875CFBB87627}"/>
                </a:ext>
              </a:extLst>
            </p:cNvPr>
            <p:cNvSpPr>
              <a:spLocks noChangeShapeType="1"/>
            </p:cNvSpPr>
            <p:nvPr/>
          </p:nvSpPr>
          <p:spPr bwMode="auto">
            <a:xfrm>
              <a:off x="6712" y="16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6" name="Line 285">
              <a:extLst>
                <a:ext uri="{FF2B5EF4-FFF2-40B4-BE49-F238E27FC236}">
                  <a16:creationId xmlns:a16="http://schemas.microsoft.com/office/drawing/2014/main" id="{D7E3A6CF-23E0-C419-D1C4-A9B9A859F445}"/>
                </a:ext>
              </a:extLst>
            </p:cNvPr>
            <p:cNvSpPr>
              <a:spLocks noChangeShapeType="1"/>
            </p:cNvSpPr>
            <p:nvPr/>
          </p:nvSpPr>
          <p:spPr bwMode="auto">
            <a:xfrm>
              <a:off x="6763"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7" name="Line 286">
              <a:extLst>
                <a:ext uri="{FF2B5EF4-FFF2-40B4-BE49-F238E27FC236}">
                  <a16:creationId xmlns:a16="http://schemas.microsoft.com/office/drawing/2014/main" id="{D95BFB9D-9DE5-7B54-8B09-11C6E71B4140}"/>
                </a:ext>
              </a:extLst>
            </p:cNvPr>
            <p:cNvSpPr>
              <a:spLocks noChangeShapeType="1"/>
            </p:cNvSpPr>
            <p:nvPr/>
          </p:nvSpPr>
          <p:spPr bwMode="auto">
            <a:xfrm>
              <a:off x="6732" y="16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8" name="Line 287">
              <a:extLst>
                <a:ext uri="{FF2B5EF4-FFF2-40B4-BE49-F238E27FC236}">
                  <a16:creationId xmlns:a16="http://schemas.microsoft.com/office/drawing/2014/main" id="{07F705F0-FB0E-7BF2-B9E0-F0E22DE74A9C}"/>
                </a:ext>
              </a:extLst>
            </p:cNvPr>
            <p:cNvSpPr>
              <a:spLocks noChangeShapeType="1"/>
            </p:cNvSpPr>
            <p:nvPr/>
          </p:nvSpPr>
          <p:spPr bwMode="auto">
            <a:xfrm>
              <a:off x="6787"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09" name="Line 288">
              <a:extLst>
                <a:ext uri="{FF2B5EF4-FFF2-40B4-BE49-F238E27FC236}">
                  <a16:creationId xmlns:a16="http://schemas.microsoft.com/office/drawing/2014/main" id="{B4CC443F-802D-1E69-A540-37B8C520E81C}"/>
                </a:ext>
              </a:extLst>
            </p:cNvPr>
            <p:cNvSpPr>
              <a:spLocks noChangeShapeType="1"/>
            </p:cNvSpPr>
            <p:nvPr/>
          </p:nvSpPr>
          <p:spPr bwMode="auto">
            <a:xfrm>
              <a:off x="6759" y="1644"/>
              <a:ext cx="58"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0" name="Line 289">
              <a:extLst>
                <a:ext uri="{FF2B5EF4-FFF2-40B4-BE49-F238E27FC236}">
                  <a16:creationId xmlns:a16="http://schemas.microsoft.com/office/drawing/2014/main" id="{75DBC9AE-C7B9-976F-9721-5E84A03CC160}"/>
                </a:ext>
              </a:extLst>
            </p:cNvPr>
            <p:cNvSpPr>
              <a:spLocks noChangeShapeType="1"/>
            </p:cNvSpPr>
            <p:nvPr/>
          </p:nvSpPr>
          <p:spPr bwMode="auto">
            <a:xfrm>
              <a:off x="6827"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1" name="Line 290">
              <a:extLst>
                <a:ext uri="{FF2B5EF4-FFF2-40B4-BE49-F238E27FC236}">
                  <a16:creationId xmlns:a16="http://schemas.microsoft.com/office/drawing/2014/main" id="{1783621D-BBA7-0E07-2332-EA58B079B7C7}"/>
                </a:ext>
              </a:extLst>
            </p:cNvPr>
            <p:cNvSpPr>
              <a:spLocks noChangeShapeType="1"/>
            </p:cNvSpPr>
            <p:nvPr/>
          </p:nvSpPr>
          <p:spPr bwMode="auto">
            <a:xfrm>
              <a:off x="6797"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2" name="Line 291">
              <a:extLst>
                <a:ext uri="{FF2B5EF4-FFF2-40B4-BE49-F238E27FC236}">
                  <a16:creationId xmlns:a16="http://schemas.microsoft.com/office/drawing/2014/main" id="{050B68A3-EC08-2396-3C7F-6902293D4659}"/>
                </a:ext>
              </a:extLst>
            </p:cNvPr>
            <p:cNvSpPr>
              <a:spLocks noChangeShapeType="1"/>
            </p:cNvSpPr>
            <p:nvPr/>
          </p:nvSpPr>
          <p:spPr bwMode="auto">
            <a:xfrm>
              <a:off x="6881"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3" name="Line 292">
              <a:extLst>
                <a:ext uri="{FF2B5EF4-FFF2-40B4-BE49-F238E27FC236}">
                  <a16:creationId xmlns:a16="http://schemas.microsoft.com/office/drawing/2014/main" id="{C92B68FF-C2AA-C137-3DF0-83E621AF6061}"/>
                </a:ext>
              </a:extLst>
            </p:cNvPr>
            <p:cNvSpPr>
              <a:spLocks noChangeShapeType="1"/>
            </p:cNvSpPr>
            <p:nvPr/>
          </p:nvSpPr>
          <p:spPr bwMode="auto">
            <a:xfrm>
              <a:off x="6851" y="16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4" name="Line 293">
              <a:extLst>
                <a:ext uri="{FF2B5EF4-FFF2-40B4-BE49-F238E27FC236}">
                  <a16:creationId xmlns:a16="http://schemas.microsoft.com/office/drawing/2014/main" id="{CE6CC392-BA39-F793-565C-75BA4025E91E}"/>
                </a:ext>
              </a:extLst>
            </p:cNvPr>
            <p:cNvSpPr>
              <a:spLocks noChangeShapeType="1"/>
            </p:cNvSpPr>
            <p:nvPr/>
          </p:nvSpPr>
          <p:spPr bwMode="auto">
            <a:xfrm>
              <a:off x="6898"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5" name="Line 294">
              <a:extLst>
                <a:ext uri="{FF2B5EF4-FFF2-40B4-BE49-F238E27FC236}">
                  <a16:creationId xmlns:a16="http://schemas.microsoft.com/office/drawing/2014/main" id="{69C33EA8-BFFC-4DA4-0489-DDA5A63217B1}"/>
                </a:ext>
              </a:extLst>
            </p:cNvPr>
            <p:cNvSpPr>
              <a:spLocks noChangeShapeType="1"/>
            </p:cNvSpPr>
            <p:nvPr/>
          </p:nvSpPr>
          <p:spPr bwMode="auto">
            <a:xfrm>
              <a:off x="6867" y="1644"/>
              <a:ext cx="61"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6" name="Line 295">
              <a:extLst>
                <a:ext uri="{FF2B5EF4-FFF2-40B4-BE49-F238E27FC236}">
                  <a16:creationId xmlns:a16="http://schemas.microsoft.com/office/drawing/2014/main" id="{66F9E0E0-9B0F-E47B-A7F4-61CE71D65A42}"/>
                </a:ext>
              </a:extLst>
            </p:cNvPr>
            <p:cNvSpPr>
              <a:spLocks noChangeShapeType="1"/>
            </p:cNvSpPr>
            <p:nvPr/>
          </p:nvSpPr>
          <p:spPr bwMode="auto">
            <a:xfrm>
              <a:off x="7077" y="1615"/>
              <a:ext cx="0" cy="59"/>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7" name="Line 296">
              <a:extLst>
                <a:ext uri="{FF2B5EF4-FFF2-40B4-BE49-F238E27FC236}">
                  <a16:creationId xmlns:a16="http://schemas.microsoft.com/office/drawing/2014/main" id="{A3BFD526-8A66-7B69-F7D2-7F63697BC87A}"/>
                </a:ext>
              </a:extLst>
            </p:cNvPr>
            <p:cNvSpPr>
              <a:spLocks noChangeShapeType="1"/>
            </p:cNvSpPr>
            <p:nvPr/>
          </p:nvSpPr>
          <p:spPr bwMode="auto">
            <a:xfrm>
              <a:off x="7047" y="1644"/>
              <a:ext cx="60" cy="0"/>
            </a:xfrm>
            <a:prstGeom prst="line">
              <a:avLst/>
            </a:prstGeom>
            <a:noFill/>
            <a:ln w="19050" cap="flat">
              <a:solidFill>
                <a:srgbClr val="01587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18" name="Freeform 297">
              <a:extLst>
                <a:ext uri="{FF2B5EF4-FFF2-40B4-BE49-F238E27FC236}">
                  <a16:creationId xmlns:a16="http://schemas.microsoft.com/office/drawing/2014/main" id="{13DA7579-1513-90BE-2698-E602903C98DF}"/>
                </a:ext>
              </a:extLst>
            </p:cNvPr>
            <p:cNvSpPr>
              <a:spLocks/>
            </p:cNvSpPr>
            <p:nvPr/>
          </p:nvSpPr>
          <p:spPr bwMode="auto">
            <a:xfrm>
              <a:off x="4429" y="1018"/>
              <a:ext cx="2658" cy="626"/>
            </a:xfrm>
            <a:custGeom>
              <a:avLst/>
              <a:gdLst>
                <a:gd name="T0" fmla="*/ 66 w 2658"/>
                <a:gd name="T1" fmla="*/ 0 h 626"/>
                <a:gd name="T2" fmla="*/ 219 w 2658"/>
                <a:gd name="T3" fmla="*/ 12 h 626"/>
                <a:gd name="T4" fmla="*/ 276 w 2658"/>
                <a:gd name="T5" fmla="*/ 24 h 626"/>
                <a:gd name="T6" fmla="*/ 324 w 2658"/>
                <a:gd name="T7" fmla="*/ 36 h 626"/>
                <a:gd name="T8" fmla="*/ 364 w 2658"/>
                <a:gd name="T9" fmla="*/ 47 h 626"/>
                <a:gd name="T10" fmla="*/ 389 w 2658"/>
                <a:gd name="T11" fmla="*/ 67 h 626"/>
                <a:gd name="T12" fmla="*/ 463 w 2658"/>
                <a:gd name="T13" fmla="*/ 91 h 626"/>
                <a:gd name="T14" fmla="*/ 481 w 2658"/>
                <a:gd name="T15" fmla="*/ 105 h 626"/>
                <a:gd name="T16" fmla="*/ 501 w 2658"/>
                <a:gd name="T17" fmla="*/ 115 h 626"/>
                <a:gd name="T18" fmla="*/ 626 w 2658"/>
                <a:gd name="T19" fmla="*/ 133 h 626"/>
                <a:gd name="T20" fmla="*/ 658 w 2658"/>
                <a:gd name="T21" fmla="*/ 147 h 626"/>
                <a:gd name="T22" fmla="*/ 717 w 2658"/>
                <a:gd name="T23" fmla="*/ 160 h 626"/>
                <a:gd name="T24" fmla="*/ 741 w 2658"/>
                <a:gd name="T25" fmla="*/ 176 h 626"/>
                <a:gd name="T26" fmla="*/ 773 w 2658"/>
                <a:gd name="T27" fmla="*/ 198 h 626"/>
                <a:gd name="T28" fmla="*/ 824 w 2658"/>
                <a:gd name="T29" fmla="*/ 206 h 626"/>
                <a:gd name="T30" fmla="*/ 940 w 2658"/>
                <a:gd name="T31" fmla="*/ 216 h 626"/>
                <a:gd name="T32" fmla="*/ 952 w 2658"/>
                <a:gd name="T33" fmla="*/ 228 h 626"/>
                <a:gd name="T34" fmla="*/ 973 w 2658"/>
                <a:gd name="T35" fmla="*/ 240 h 626"/>
                <a:gd name="T36" fmla="*/ 1049 w 2658"/>
                <a:gd name="T37" fmla="*/ 254 h 626"/>
                <a:gd name="T38" fmla="*/ 1103 w 2658"/>
                <a:gd name="T39" fmla="*/ 289 h 626"/>
                <a:gd name="T40" fmla="*/ 1138 w 2658"/>
                <a:gd name="T41" fmla="*/ 303 h 626"/>
                <a:gd name="T42" fmla="*/ 1162 w 2658"/>
                <a:gd name="T43" fmla="*/ 317 h 626"/>
                <a:gd name="T44" fmla="*/ 1198 w 2658"/>
                <a:gd name="T45" fmla="*/ 335 h 626"/>
                <a:gd name="T46" fmla="*/ 1252 w 2658"/>
                <a:gd name="T47" fmla="*/ 353 h 626"/>
                <a:gd name="T48" fmla="*/ 1283 w 2658"/>
                <a:gd name="T49" fmla="*/ 367 h 626"/>
                <a:gd name="T50" fmla="*/ 1361 w 2658"/>
                <a:gd name="T51" fmla="*/ 377 h 626"/>
                <a:gd name="T52" fmla="*/ 1409 w 2658"/>
                <a:gd name="T53" fmla="*/ 392 h 626"/>
                <a:gd name="T54" fmla="*/ 1506 w 2658"/>
                <a:gd name="T55" fmla="*/ 410 h 626"/>
                <a:gd name="T56" fmla="*/ 1528 w 2658"/>
                <a:gd name="T57" fmla="*/ 442 h 626"/>
                <a:gd name="T58" fmla="*/ 1818 w 2658"/>
                <a:gd name="T59" fmla="*/ 462 h 626"/>
                <a:gd name="T60" fmla="*/ 1875 w 2658"/>
                <a:gd name="T61" fmla="*/ 488 h 626"/>
                <a:gd name="T62" fmla="*/ 1909 w 2658"/>
                <a:gd name="T63" fmla="*/ 523 h 626"/>
                <a:gd name="T64" fmla="*/ 2138 w 2658"/>
                <a:gd name="T65" fmla="*/ 555 h 626"/>
                <a:gd name="T66" fmla="*/ 2658 w 2658"/>
                <a:gd name="T67" fmla="*/ 626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58" h="626">
                  <a:moveTo>
                    <a:pt x="0" y="0"/>
                  </a:moveTo>
                  <a:lnTo>
                    <a:pt x="66" y="0"/>
                  </a:lnTo>
                  <a:lnTo>
                    <a:pt x="66" y="12"/>
                  </a:lnTo>
                  <a:lnTo>
                    <a:pt x="219" y="12"/>
                  </a:lnTo>
                  <a:lnTo>
                    <a:pt x="219" y="24"/>
                  </a:lnTo>
                  <a:lnTo>
                    <a:pt x="276" y="24"/>
                  </a:lnTo>
                  <a:lnTo>
                    <a:pt x="276" y="36"/>
                  </a:lnTo>
                  <a:lnTo>
                    <a:pt x="324" y="36"/>
                  </a:lnTo>
                  <a:lnTo>
                    <a:pt x="324" y="47"/>
                  </a:lnTo>
                  <a:lnTo>
                    <a:pt x="364" y="47"/>
                  </a:lnTo>
                  <a:lnTo>
                    <a:pt x="364" y="67"/>
                  </a:lnTo>
                  <a:lnTo>
                    <a:pt x="389" y="67"/>
                  </a:lnTo>
                  <a:lnTo>
                    <a:pt x="389" y="91"/>
                  </a:lnTo>
                  <a:lnTo>
                    <a:pt x="463" y="91"/>
                  </a:lnTo>
                  <a:lnTo>
                    <a:pt x="463" y="105"/>
                  </a:lnTo>
                  <a:lnTo>
                    <a:pt x="481" y="105"/>
                  </a:lnTo>
                  <a:lnTo>
                    <a:pt x="481" y="115"/>
                  </a:lnTo>
                  <a:lnTo>
                    <a:pt x="501" y="115"/>
                  </a:lnTo>
                  <a:lnTo>
                    <a:pt x="501" y="133"/>
                  </a:lnTo>
                  <a:lnTo>
                    <a:pt x="626" y="133"/>
                  </a:lnTo>
                  <a:lnTo>
                    <a:pt x="626" y="147"/>
                  </a:lnTo>
                  <a:lnTo>
                    <a:pt x="658" y="147"/>
                  </a:lnTo>
                  <a:lnTo>
                    <a:pt x="658" y="160"/>
                  </a:lnTo>
                  <a:lnTo>
                    <a:pt x="717" y="160"/>
                  </a:lnTo>
                  <a:lnTo>
                    <a:pt x="717" y="176"/>
                  </a:lnTo>
                  <a:lnTo>
                    <a:pt x="741" y="176"/>
                  </a:lnTo>
                  <a:lnTo>
                    <a:pt x="741" y="198"/>
                  </a:lnTo>
                  <a:lnTo>
                    <a:pt x="773" y="198"/>
                  </a:lnTo>
                  <a:lnTo>
                    <a:pt x="773" y="206"/>
                  </a:lnTo>
                  <a:lnTo>
                    <a:pt x="824" y="206"/>
                  </a:lnTo>
                  <a:lnTo>
                    <a:pt x="824" y="216"/>
                  </a:lnTo>
                  <a:lnTo>
                    <a:pt x="940" y="216"/>
                  </a:lnTo>
                  <a:lnTo>
                    <a:pt x="940" y="228"/>
                  </a:lnTo>
                  <a:lnTo>
                    <a:pt x="952" y="228"/>
                  </a:lnTo>
                  <a:lnTo>
                    <a:pt x="952" y="240"/>
                  </a:lnTo>
                  <a:lnTo>
                    <a:pt x="973" y="240"/>
                  </a:lnTo>
                  <a:lnTo>
                    <a:pt x="973" y="254"/>
                  </a:lnTo>
                  <a:lnTo>
                    <a:pt x="1049" y="254"/>
                  </a:lnTo>
                  <a:lnTo>
                    <a:pt x="1049" y="289"/>
                  </a:lnTo>
                  <a:lnTo>
                    <a:pt x="1103" y="289"/>
                  </a:lnTo>
                  <a:lnTo>
                    <a:pt x="1103" y="303"/>
                  </a:lnTo>
                  <a:lnTo>
                    <a:pt x="1138" y="303"/>
                  </a:lnTo>
                  <a:lnTo>
                    <a:pt x="1138" y="317"/>
                  </a:lnTo>
                  <a:lnTo>
                    <a:pt x="1162" y="317"/>
                  </a:lnTo>
                  <a:lnTo>
                    <a:pt x="1162" y="335"/>
                  </a:lnTo>
                  <a:lnTo>
                    <a:pt x="1198" y="335"/>
                  </a:lnTo>
                  <a:lnTo>
                    <a:pt x="1198" y="353"/>
                  </a:lnTo>
                  <a:lnTo>
                    <a:pt x="1252" y="353"/>
                  </a:lnTo>
                  <a:lnTo>
                    <a:pt x="1252" y="367"/>
                  </a:lnTo>
                  <a:lnTo>
                    <a:pt x="1283" y="367"/>
                  </a:lnTo>
                  <a:lnTo>
                    <a:pt x="1283" y="377"/>
                  </a:lnTo>
                  <a:lnTo>
                    <a:pt x="1361" y="377"/>
                  </a:lnTo>
                  <a:lnTo>
                    <a:pt x="1361" y="392"/>
                  </a:lnTo>
                  <a:lnTo>
                    <a:pt x="1409" y="392"/>
                  </a:lnTo>
                  <a:lnTo>
                    <a:pt x="1409" y="410"/>
                  </a:lnTo>
                  <a:lnTo>
                    <a:pt x="1506" y="410"/>
                  </a:lnTo>
                  <a:lnTo>
                    <a:pt x="1506" y="442"/>
                  </a:lnTo>
                  <a:lnTo>
                    <a:pt x="1528" y="442"/>
                  </a:lnTo>
                  <a:lnTo>
                    <a:pt x="1528" y="462"/>
                  </a:lnTo>
                  <a:lnTo>
                    <a:pt x="1818" y="462"/>
                  </a:lnTo>
                  <a:lnTo>
                    <a:pt x="1818" y="488"/>
                  </a:lnTo>
                  <a:lnTo>
                    <a:pt x="1875" y="488"/>
                  </a:lnTo>
                  <a:lnTo>
                    <a:pt x="1875" y="523"/>
                  </a:lnTo>
                  <a:lnTo>
                    <a:pt x="1909" y="523"/>
                  </a:lnTo>
                  <a:lnTo>
                    <a:pt x="1909" y="555"/>
                  </a:lnTo>
                  <a:lnTo>
                    <a:pt x="2138" y="555"/>
                  </a:lnTo>
                  <a:lnTo>
                    <a:pt x="2138" y="626"/>
                  </a:lnTo>
                  <a:lnTo>
                    <a:pt x="2658" y="626"/>
                  </a:lnTo>
                </a:path>
              </a:pathLst>
            </a:custGeom>
            <a:noFill/>
            <a:ln w="28575"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4919" name="Group 300">
            <a:extLst>
              <a:ext uri="{FF2B5EF4-FFF2-40B4-BE49-F238E27FC236}">
                <a16:creationId xmlns:a16="http://schemas.microsoft.com/office/drawing/2014/main" id="{075663B4-AB35-84AB-E1E6-A9EF972DB91A}"/>
              </a:ext>
            </a:extLst>
          </p:cNvPr>
          <p:cNvGrpSpPr>
            <a:grpSpLocks noChangeAspect="1"/>
          </p:cNvGrpSpPr>
          <p:nvPr/>
        </p:nvGrpSpPr>
        <p:grpSpPr bwMode="auto">
          <a:xfrm>
            <a:off x="7034213" y="1688245"/>
            <a:ext cx="4167187" cy="1239837"/>
            <a:chOff x="4431" y="997"/>
            <a:chExt cx="2625" cy="781"/>
          </a:xfrm>
        </p:grpSpPr>
        <p:sp>
          <p:nvSpPr>
            <p:cNvPr id="24920" name="AutoShape 299">
              <a:extLst>
                <a:ext uri="{FF2B5EF4-FFF2-40B4-BE49-F238E27FC236}">
                  <a16:creationId xmlns:a16="http://schemas.microsoft.com/office/drawing/2014/main" id="{4CC0615E-5E41-D07B-D183-4048A2CC9BB3}"/>
                </a:ext>
              </a:extLst>
            </p:cNvPr>
            <p:cNvSpPr>
              <a:spLocks noChangeAspect="1" noChangeArrowheads="1" noTextEdit="1"/>
            </p:cNvSpPr>
            <p:nvPr/>
          </p:nvSpPr>
          <p:spPr bwMode="auto">
            <a:xfrm>
              <a:off x="4431" y="997"/>
              <a:ext cx="2625" cy="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21" name="Line 301">
              <a:extLst>
                <a:ext uri="{FF2B5EF4-FFF2-40B4-BE49-F238E27FC236}">
                  <a16:creationId xmlns:a16="http://schemas.microsoft.com/office/drawing/2014/main" id="{8CED0CD4-0B1B-ED70-E411-5E71C4A534C6}"/>
                </a:ext>
              </a:extLst>
            </p:cNvPr>
            <p:cNvSpPr>
              <a:spLocks noChangeShapeType="1"/>
            </p:cNvSpPr>
            <p:nvPr/>
          </p:nvSpPr>
          <p:spPr bwMode="auto">
            <a:xfrm>
              <a:off x="4479" y="999"/>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2" name="Line 302">
              <a:extLst>
                <a:ext uri="{FF2B5EF4-FFF2-40B4-BE49-F238E27FC236}">
                  <a16:creationId xmlns:a16="http://schemas.microsoft.com/office/drawing/2014/main" id="{C8D6932E-3D21-CDE3-162B-BCACC58540D9}"/>
                </a:ext>
              </a:extLst>
            </p:cNvPr>
            <p:cNvSpPr>
              <a:spLocks noChangeShapeType="1"/>
            </p:cNvSpPr>
            <p:nvPr/>
          </p:nvSpPr>
          <p:spPr bwMode="auto">
            <a:xfrm>
              <a:off x="4449" y="1029"/>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3" name="Line 303">
              <a:extLst>
                <a:ext uri="{FF2B5EF4-FFF2-40B4-BE49-F238E27FC236}">
                  <a16:creationId xmlns:a16="http://schemas.microsoft.com/office/drawing/2014/main" id="{DABC1AFD-6C56-71F6-E44E-F55F426B997A}"/>
                </a:ext>
              </a:extLst>
            </p:cNvPr>
            <p:cNvSpPr>
              <a:spLocks noChangeShapeType="1"/>
            </p:cNvSpPr>
            <p:nvPr/>
          </p:nvSpPr>
          <p:spPr bwMode="auto">
            <a:xfrm>
              <a:off x="4571" y="1009"/>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4" name="Line 304">
              <a:extLst>
                <a:ext uri="{FF2B5EF4-FFF2-40B4-BE49-F238E27FC236}">
                  <a16:creationId xmlns:a16="http://schemas.microsoft.com/office/drawing/2014/main" id="{25D3DD2C-5906-9D04-863C-120042668CBD}"/>
                </a:ext>
              </a:extLst>
            </p:cNvPr>
            <p:cNvSpPr>
              <a:spLocks noChangeShapeType="1"/>
            </p:cNvSpPr>
            <p:nvPr/>
          </p:nvSpPr>
          <p:spPr bwMode="auto">
            <a:xfrm>
              <a:off x="4541" y="1039"/>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5" name="Line 305">
              <a:extLst>
                <a:ext uri="{FF2B5EF4-FFF2-40B4-BE49-F238E27FC236}">
                  <a16:creationId xmlns:a16="http://schemas.microsoft.com/office/drawing/2014/main" id="{F893B668-75BC-71CE-485C-E85E0993505C}"/>
                </a:ext>
              </a:extLst>
            </p:cNvPr>
            <p:cNvSpPr>
              <a:spLocks noChangeShapeType="1"/>
            </p:cNvSpPr>
            <p:nvPr/>
          </p:nvSpPr>
          <p:spPr bwMode="auto">
            <a:xfrm>
              <a:off x="4778" y="1088"/>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6" name="Line 306">
              <a:extLst>
                <a:ext uri="{FF2B5EF4-FFF2-40B4-BE49-F238E27FC236}">
                  <a16:creationId xmlns:a16="http://schemas.microsoft.com/office/drawing/2014/main" id="{145A6D75-3E35-5706-8E79-CA14D644A937}"/>
                </a:ext>
              </a:extLst>
            </p:cNvPr>
            <p:cNvSpPr>
              <a:spLocks noChangeShapeType="1"/>
            </p:cNvSpPr>
            <p:nvPr/>
          </p:nvSpPr>
          <p:spPr bwMode="auto">
            <a:xfrm>
              <a:off x="4748" y="1118"/>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7" name="Line 307">
              <a:extLst>
                <a:ext uri="{FF2B5EF4-FFF2-40B4-BE49-F238E27FC236}">
                  <a16:creationId xmlns:a16="http://schemas.microsoft.com/office/drawing/2014/main" id="{0E8E2306-B12E-6DE1-4257-9644FB05031F}"/>
                </a:ext>
              </a:extLst>
            </p:cNvPr>
            <p:cNvSpPr>
              <a:spLocks noChangeShapeType="1"/>
            </p:cNvSpPr>
            <p:nvPr/>
          </p:nvSpPr>
          <p:spPr bwMode="auto">
            <a:xfrm>
              <a:off x="4965" y="1154"/>
              <a:ext cx="0" cy="59"/>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8" name="Line 308">
              <a:extLst>
                <a:ext uri="{FF2B5EF4-FFF2-40B4-BE49-F238E27FC236}">
                  <a16:creationId xmlns:a16="http://schemas.microsoft.com/office/drawing/2014/main" id="{AF2D5C63-23C9-0DB1-2C8A-862D1BB48450}"/>
                </a:ext>
              </a:extLst>
            </p:cNvPr>
            <p:cNvSpPr>
              <a:spLocks noChangeShapeType="1"/>
            </p:cNvSpPr>
            <p:nvPr/>
          </p:nvSpPr>
          <p:spPr bwMode="auto">
            <a:xfrm>
              <a:off x="4935" y="118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29" name="Line 309">
              <a:extLst>
                <a:ext uri="{FF2B5EF4-FFF2-40B4-BE49-F238E27FC236}">
                  <a16:creationId xmlns:a16="http://schemas.microsoft.com/office/drawing/2014/main" id="{D22CABEE-C733-8BB0-34C0-C751417EC7BB}"/>
                </a:ext>
              </a:extLst>
            </p:cNvPr>
            <p:cNvSpPr>
              <a:spLocks noChangeShapeType="1"/>
            </p:cNvSpPr>
            <p:nvPr/>
          </p:nvSpPr>
          <p:spPr bwMode="auto">
            <a:xfrm>
              <a:off x="5017" y="1193"/>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0" name="Line 310">
              <a:extLst>
                <a:ext uri="{FF2B5EF4-FFF2-40B4-BE49-F238E27FC236}">
                  <a16:creationId xmlns:a16="http://schemas.microsoft.com/office/drawing/2014/main" id="{A14F1CBC-D3FA-9423-E475-A577F2B4D2E8}"/>
                </a:ext>
              </a:extLst>
            </p:cNvPr>
            <p:cNvSpPr>
              <a:spLocks noChangeShapeType="1"/>
            </p:cNvSpPr>
            <p:nvPr/>
          </p:nvSpPr>
          <p:spPr bwMode="auto">
            <a:xfrm>
              <a:off x="4987" y="122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1" name="Line 311">
              <a:extLst>
                <a:ext uri="{FF2B5EF4-FFF2-40B4-BE49-F238E27FC236}">
                  <a16:creationId xmlns:a16="http://schemas.microsoft.com/office/drawing/2014/main" id="{12297118-D8D1-CCA6-3CEA-B74D25B0318B}"/>
                </a:ext>
              </a:extLst>
            </p:cNvPr>
            <p:cNvSpPr>
              <a:spLocks noChangeShapeType="1"/>
            </p:cNvSpPr>
            <p:nvPr/>
          </p:nvSpPr>
          <p:spPr bwMode="auto">
            <a:xfrm>
              <a:off x="5075" y="124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2" name="Line 312">
              <a:extLst>
                <a:ext uri="{FF2B5EF4-FFF2-40B4-BE49-F238E27FC236}">
                  <a16:creationId xmlns:a16="http://schemas.microsoft.com/office/drawing/2014/main" id="{3D46E6CA-864B-605B-4637-EA93863BC466}"/>
                </a:ext>
              </a:extLst>
            </p:cNvPr>
            <p:cNvSpPr>
              <a:spLocks noChangeShapeType="1"/>
            </p:cNvSpPr>
            <p:nvPr/>
          </p:nvSpPr>
          <p:spPr bwMode="auto">
            <a:xfrm>
              <a:off x="5045" y="1275"/>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3" name="Line 313">
              <a:extLst>
                <a:ext uri="{FF2B5EF4-FFF2-40B4-BE49-F238E27FC236}">
                  <a16:creationId xmlns:a16="http://schemas.microsoft.com/office/drawing/2014/main" id="{B38A1D68-88D7-9FA3-F2D6-5664B2E9DD8B}"/>
                </a:ext>
              </a:extLst>
            </p:cNvPr>
            <p:cNvSpPr>
              <a:spLocks noChangeShapeType="1"/>
            </p:cNvSpPr>
            <p:nvPr/>
          </p:nvSpPr>
          <p:spPr bwMode="auto">
            <a:xfrm>
              <a:off x="5151" y="1286"/>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4" name="Line 314">
              <a:extLst>
                <a:ext uri="{FF2B5EF4-FFF2-40B4-BE49-F238E27FC236}">
                  <a16:creationId xmlns:a16="http://schemas.microsoft.com/office/drawing/2014/main" id="{28D1369E-CF3F-637D-96DA-13E9D415F669}"/>
                </a:ext>
              </a:extLst>
            </p:cNvPr>
            <p:cNvSpPr>
              <a:spLocks noChangeShapeType="1"/>
            </p:cNvSpPr>
            <p:nvPr/>
          </p:nvSpPr>
          <p:spPr bwMode="auto">
            <a:xfrm>
              <a:off x="5121" y="1316"/>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5" name="Line 315">
              <a:extLst>
                <a:ext uri="{FF2B5EF4-FFF2-40B4-BE49-F238E27FC236}">
                  <a16:creationId xmlns:a16="http://schemas.microsoft.com/office/drawing/2014/main" id="{6E590EBD-9970-75A9-0D69-F4ED59DBDCB2}"/>
                </a:ext>
              </a:extLst>
            </p:cNvPr>
            <p:cNvSpPr>
              <a:spLocks noChangeShapeType="1"/>
            </p:cNvSpPr>
            <p:nvPr/>
          </p:nvSpPr>
          <p:spPr bwMode="auto">
            <a:xfrm>
              <a:off x="5481" y="1360"/>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6" name="Line 316">
              <a:extLst>
                <a:ext uri="{FF2B5EF4-FFF2-40B4-BE49-F238E27FC236}">
                  <a16:creationId xmlns:a16="http://schemas.microsoft.com/office/drawing/2014/main" id="{4471E9BA-23D0-C017-A472-394FB4B8AED8}"/>
                </a:ext>
              </a:extLst>
            </p:cNvPr>
            <p:cNvSpPr>
              <a:spLocks noChangeShapeType="1"/>
            </p:cNvSpPr>
            <p:nvPr/>
          </p:nvSpPr>
          <p:spPr bwMode="auto">
            <a:xfrm>
              <a:off x="5451" y="139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7" name="Line 317">
              <a:extLst>
                <a:ext uri="{FF2B5EF4-FFF2-40B4-BE49-F238E27FC236}">
                  <a16:creationId xmlns:a16="http://schemas.microsoft.com/office/drawing/2014/main" id="{31ACEEB3-72D3-08EE-3058-9BDA0451A340}"/>
                </a:ext>
              </a:extLst>
            </p:cNvPr>
            <p:cNvSpPr>
              <a:spLocks noChangeShapeType="1"/>
            </p:cNvSpPr>
            <p:nvPr/>
          </p:nvSpPr>
          <p:spPr bwMode="auto">
            <a:xfrm>
              <a:off x="5535" y="1380"/>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8" name="Line 318">
              <a:extLst>
                <a:ext uri="{FF2B5EF4-FFF2-40B4-BE49-F238E27FC236}">
                  <a16:creationId xmlns:a16="http://schemas.microsoft.com/office/drawing/2014/main" id="{4B1F1B03-9639-F605-E8A6-F3DB50E3400F}"/>
                </a:ext>
              </a:extLst>
            </p:cNvPr>
            <p:cNvSpPr>
              <a:spLocks noChangeShapeType="1"/>
            </p:cNvSpPr>
            <p:nvPr/>
          </p:nvSpPr>
          <p:spPr bwMode="auto">
            <a:xfrm>
              <a:off x="5505" y="141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39" name="Line 319">
              <a:extLst>
                <a:ext uri="{FF2B5EF4-FFF2-40B4-BE49-F238E27FC236}">
                  <a16:creationId xmlns:a16="http://schemas.microsoft.com/office/drawing/2014/main" id="{7A4F649A-C712-75FF-CAC5-6ED49B89AEFF}"/>
                </a:ext>
              </a:extLst>
            </p:cNvPr>
            <p:cNvSpPr>
              <a:spLocks noChangeShapeType="1"/>
            </p:cNvSpPr>
            <p:nvPr/>
          </p:nvSpPr>
          <p:spPr bwMode="auto">
            <a:xfrm>
              <a:off x="5549" y="1411"/>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0" name="Line 320">
              <a:extLst>
                <a:ext uri="{FF2B5EF4-FFF2-40B4-BE49-F238E27FC236}">
                  <a16:creationId xmlns:a16="http://schemas.microsoft.com/office/drawing/2014/main" id="{286C3ECA-7484-9870-44D1-320122FE4766}"/>
                </a:ext>
              </a:extLst>
            </p:cNvPr>
            <p:cNvSpPr>
              <a:spLocks noChangeShapeType="1"/>
            </p:cNvSpPr>
            <p:nvPr/>
          </p:nvSpPr>
          <p:spPr bwMode="auto">
            <a:xfrm>
              <a:off x="5519" y="144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1" name="Line 321">
              <a:extLst>
                <a:ext uri="{FF2B5EF4-FFF2-40B4-BE49-F238E27FC236}">
                  <a16:creationId xmlns:a16="http://schemas.microsoft.com/office/drawing/2014/main" id="{A5801452-546F-4467-DCE1-1F74FBF8E27F}"/>
                </a:ext>
              </a:extLst>
            </p:cNvPr>
            <p:cNvSpPr>
              <a:spLocks noChangeShapeType="1"/>
            </p:cNvSpPr>
            <p:nvPr/>
          </p:nvSpPr>
          <p:spPr bwMode="auto">
            <a:xfrm>
              <a:off x="5579" y="1411"/>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2" name="Line 322">
              <a:extLst>
                <a:ext uri="{FF2B5EF4-FFF2-40B4-BE49-F238E27FC236}">
                  <a16:creationId xmlns:a16="http://schemas.microsoft.com/office/drawing/2014/main" id="{CB68178A-23DE-E0CB-9C4B-A257AF7F270B}"/>
                </a:ext>
              </a:extLst>
            </p:cNvPr>
            <p:cNvSpPr>
              <a:spLocks noChangeShapeType="1"/>
            </p:cNvSpPr>
            <p:nvPr/>
          </p:nvSpPr>
          <p:spPr bwMode="auto">
            <a:xfrm>
              <a:off x="5549" y="144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3" name="Line 323">
              <a:extLst>
                <a:ext uri="{FF2B5EF4-FFF2-40B4-BE49-F238E27FC236}">
                  <a16:creationId xmlns:a16="http://schemas.microsoft.com/office/drawing/2014/main" id="{D53B9FAA-343E-220A-D81A-EF4CBFBB6747}"/>
                </a:ext>
              </a:extLst>
            </p:cNvPr>
            <p:cNvSpPr>
              <a:spLocks noChangeShapeType="1"/>
            </p:cNvSpPr>
            <p:nvPr/>
          </p:nvSpPr>
          <p:spPr bwMode="auto">
            <a:xfrm>
              <a:off x="5609" y="14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4" name="Line 324">
              <a:extLst>
                <a:ext uri="{FF2B5EF4-FFF2-40B4-BE49-F238E27FC236}">
                  <a16:creationId xmlns:a16="http://schemas.microsoft.com/office/drawing/2014/main" id="{6C81AF48-8B84-3410-54DE-EA94F8E8783C}"/>
                </a:ext>
              </a:extLst>
            </p:cNvPr>
            <p:cNvSpPr>
              <a:spLocks noChangeShapeType="1"/>
            </p:cNvSpPr>
            <p:nvPr/>
          </p:nvSpPr>
          <p:spPr bwMode="auto">
            <a:xfrm>
              <a:off x="5579" y="14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5" name="Line 325">
              <a:extLst>
                <a:ext uri="{FF2B5EF4-FFF2-40B4-BE49-F238E27FC236}">
                  <a16:creationId xmlns:a16="http://schemas.microsoft.com/office/drawing/2014/main" id="{A4C77955-7D49-9052-2699-378336033B4D}"/>
                </a:ext>
              </a:extLst>
            </p:cNvPr>
            <p:cNvSpPr>
              <a:spLocks noChangeShapeType="1"/>
            </p:cNvSpPr>
            <p:nvPr/>
          </p:nvSpPr>
          <p:spPr bwMode="auto">
            <a:xfrm>
              <a:off x="5623" y="14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6" name="Line 326">
              <a:extLst>
                <a:ext uri="{FF2B5EF4-FFF2-40B4-BE49-F238E27FC236}">
                  <a16:creationId xmlns:a16="http://schemas.microsoft.com/office/drawing/2014/main" id="{57052E25-1EFC-900B-34E1-640090FEC88A}"/>
                </a:ext>
              </a:extLst>
            </p:cNvPr>
            <p:cNvSpPr>
              <a:spLocks noChangeShapeType="1"/>
            </p:cNvSpPr>
            <p:nvPr/>
          </p:nvSpPr>
          <p:spPr bwMode="auto">
            <a:xfrm>
              <a:off x="5593" y="14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7" name="Line 327">
              <a:extLst>
                <a:ext uri="{FF2B5EF4-FFF2-40B4-BE49-F238E27FC236}">
                  <a16:creationId xmlns:a16="http://schemas.microsoft.com/office/drawing/2014/main" id="{210FEAD1-E9CB-D2A9-792B-66DDBC770B4D}"/>
                </a:ext>
              </a:extLst>
            </p:cNvPr>
            <p:cNvSpPr>
              <a:spLocks noChangeShapeType="1"/>
            </p:cNvSpPr>
            <p:nvPr/>
          </p:nvSpPr>
          <p:spPr bwMode="auto">
            <a:xfrm>
              <a:off x="5639" y="1441"/>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8" name="Line 328">
              <a:extLst>
                <a:ext uri="{FF2B5EF4-FFF2-40B4-BE49-F238E27FC236}">
                  <a16:creationId xmlns:a16="http://schemas.microsoft.com/office/drawing/2014/main" id="{22E35466-73EC-B77F-7EB0-982CACD834DC}"/>
                </a:ext>
              </a:extLst>
            </p:cNvPr>
            <p:cNvSpPr>
              <a:spLocks noChangeShapeType="1"/>
            </p:cNvSpPr>
            <p:nvPr/>
          </p:nvSpPr>
          <p:spPr bwMode="auto">
            <a:xfrm>
              <a:off x="5609" y="147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49" name="Line 329">
              <a:extLst>
                <a:ext uri="{FF2B5EF4-FFF2-40B4-BE49-F238E27FC236}">
                  <a16:creationId xmlns:a16="http://schemas.microsoft.com/office/drawing/2014/main" id="{70B04A50-7D41-97AF-F72E-C97A1CF9A183}"/>
                </a:ext>
              </a:extLst>
            </p:cNvPr>
            <p:cNvSpPr>
              <a:spLocks noChangeShapeType="1"/>
            </p:cNvSpPr>
            <p:nvPr/>
          </p:nvSpPr>
          <p:spPr bwMode="auto">
            <a:xfrm>
              <a:off x="5661" y="1441"/>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0" name="Line 330">
              <a:extLst>
                <a:ext uri="{FF2B5EF4-FFF2-40B4-BE49-F238E27FC236}">
                  <a16:creationId xmlns:a16="http://schemas.microsoft.com/office/drawing/2014/main" id="{47D22133-21B2-9B0D-D2BC-7D5E9ED80E63}"/>
                </a:ext>
              </a:extLst>
            </p:cNvPr>
            <p:cNvSpPr>
              <a:spLocks noChangeShapeType="1"/>
            </p:cNvSpPr>
            <p:nvPr/>
          </p:nvSpPr>
          <p:spPr bwMode="auto">
            <a:xfrm>
              <a:off x="5631" y="147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1" name="Line 331">
              <a:extLst>
                <a:ext uri="{FF2B5EF4-FFF2-40B4-BE49-F238E27FC236}">
                  <a16:creationId xmlns:a16="http://schemas.microsoft.com/office/drawing/2014/main" id="{E5C10FA6-A8FA-0A20-1B2C-ED67291F29DA}"/>
                </a:ext>
              </a:extLst>
            </p:cNvPr>
            <p:cNvSpPr>
              <a:spLocks noChangeShapeType="1"/>
            </p:cNvSpPr>
            <p:nvPr/>
          </p:nvSpPr>
          <p:spPr bwMode="auto">
            <a:xfrm>
              <a:off x="5679" y="1441"/>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2" name="Line 332">
              <a:extLst>
                <a:ext uri="{FF2B5EF4-FFF2-40B4-BE49-F238E27FC236}">
                  <a16:creationId xmlns:a16="http://schemas.microsoft.com/office/drawing/2014/main" id="{D4AB0BC1-AA3C-DB65-FDE0-AE67FFA7B6A0}"/>
                </a:ext>
              </a:extLst>
            </p:cNvPr>
            <p:cNvSpPr>
              <a:spLocks noChangeShapeType="1"/>
            </p:cNvSpPr>
            <p:nvPr/>
          </p:nvSpPr>
          <p:spPr bwMode="auto">
            <a:xfrm>
              <a:off x="5649" y="147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3" name="Line 333">
              <a:extLst>
                <a:ext uri="{FF2B5EF4-FFF2-40B4-BE49-F238E27FC236}">
                  <a16:creationId xmlns:a16="http://schemas.microsoft.com/office/drawing/2014/main" id="{5FE2F200-D915-2D1A-7512-6B6636A7BA2C}"/>
                </a:ext>
              </a:extLst>
            </p:cNvPr>
            <p:cNvSpPr>
              <a:spLocks noChangeShapeType="1"/>
            </p:cNvSpPr>
            <p:nvPr/>
          </p:nvSpPr>
          <p:spPr bwMode="auto">
            <a:xfrm>
              <a:off x="5719" y="1487"/>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4" name="Line 334">
              <a:extLst>
                <a:ext uri="{FF2B5EF4-FFF2-40B4-BE49-F238E27FC236}">
                  <a16:creationId xmlns:a16="http://schemas.microsoft.com/office/drawing/2014/main" id="{9FEAE5AA-1199-D08E-37D9-41FAAEBBC6F7}"/>
                </a:ext>
              </a:extLst>
            </p:cNvPr>
            <p:cNvSpPr>
              <a:spLocks noChangeShapeType="1"/>
            </p:cNvSpPr>
            <p:nvPr/>
          </p:nvSpPr>
          <p:spPr bwMode="auto">
            <a:xfrm>
              <a:off x="5689" y="1518"/>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5" name="Line 335">
              <a:extLst>
                <a:ext uri="{FF2B5EF4-FFF2-40B4-BE49-F238E27FC236}">
                  <a16:creationId xmlns:a16="http://schemas.microsoft.com/office/drawing/2014/main" id="{73662E66-FB1C-B2C7-B59E-27C3AADEDB48}"/>
                </a:ext>
              </a:extLst>
            </p:cNvPr>
            <p:cNvSpPr>
              <a:spLocks noChangeShapeType="1"/>
            </p:cNvSpPr>
            <p:nvPr/>
          </p:nvSpPr>
          <p:spPr bwMode="auto">
            <a:xfrm>
              <a:off x="5737" y="1487"/>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6" name="Line 336">
              <a:extLst>
                <a:ext uri="{FF2B5EF4-FFF2-40B4-BE49-F238E27FC236}">
                  <a16:creationId xmlns:a16="http://schemas.microsoft.com/office/drawing/2014/main" id="{30590D13-86F2-FF1E-7741-BE5132834DA0}"/>
                </a:ext>
              </a:extLst>
            </p:cNvPr>
            <p:cNvSpPr>
              <a:spLocks noChangeShapeType="1"/>
            </p:cNvSpPr>
            <p:nvPr/>
          </p:nvSpPr>
          <p:spPr bwMode="auto">
            <a:xfrm>
              <a:off x="5707" y="1518"/>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7" name="Line 337">
              <a:extLst>
                <a:ext uri="{FF2B5EF4-FFF2-40B4-BE49-F238E27FC236}">
                  <a16:creationId xmlns:a16="http://schemas.microsoft.com/office/drawing/2014/main" id="{F4A18B64-E660-5A36-B2F3-655D54504C0E}"/>
                </a:ext>
              </a:extLst>
            </p:cNvPr>
            <p:cNvSpPr>
              <a:spLocks noChangeShapeType="1"/>
            </p:cNvSpPr>
            <p:nvPr/>
          </p:nvSpPr>
          <p:spPr bwMode="auto">
            <a:xfrm>
              <a:off x="5768" y="1518"/>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8" name="Line 338">
              <a:extLst>
                <a:ext uri="{FF2B5EF4-FFF2-40B4-BE49-F238E27FC236}">
                  <a16:creationId xmlns:a16="http://schemas.microsoft.com/office/drawing/2014/main" id="{44276196-6F2B-3EF8-EB43-B2DBBE74ABE2}"/>
                </a:ext>
              </a:extLst>
            </p:cNvPr>
            <p:cNvSpPr>
              <a:spLocks noChangeShapeType="1"/>
            </p:cNvSpPr>
            <p:nvPr/>
          </p:nvSpPr>
          <p:spPr bwMode="auto">
            <a:xfrm>
              <a:off x="5737" y="1548"/>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59" name="Line 339">
              <a:extLst>
                <a:ext uri="{FF2B5EF4-FFF2-40B4-BE49-F238E27FC236}">
                  <a16:creationId xmlns:a16="http://schemas.microsoft.com/office/drawing/2014/main" id="{53EA7510-9F1A-1B31-AB6C-AD73342AB044}"/>
                </a:ext>
              </a:extLst>
            </p:cNvPr>
            <p:cNvSpPr>
              <a:spLocks noChangeShapeType="1"/>
            </p:cNvSpPr>
            <p:nvPr/>
          </p:nvSpPr>
          <p:spPr bwMode="auto">
            <a:xfrm>
              <a:off x="5810" y="1542"/>
              <a:ext cx="0" cy="5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0" name="Line 340">
              <a:extLst>
                <a:ext uri="{FF2B5EF4-FFF2-40B4-BE49-F238E27FC236}">
                  <a16:creationId xmlns:a16="http://schemas.microsoft.com/office/drawing/2014/main" id="{0EF649C1-CDE8-E7B2-CE24-662DD2CEE765}"/>
                </a:ext>
              </a:extLst>
            </p:cNvPr>
            <p:cNvSpPr>
              <a:spLocks noChangeShapeType="1"/>
            </p:cNvSpPr>
            <p:nvPr/>
          </p:nvSpPr>
          <p:spPr bwMode="auto">
            <a:xfrm>
              <a:off x="5780" y="1570"/>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1" name="Line 341">
              <a:extLst>
                <a:ext uri="{FF2B5EF4-FFF2-40B4-BE49-F238E27FC236}">
                  <a16:creationId xmlns:a16="http://schemas.microsoft.com/office/drawing/2014/main" id="{7C679E11-CECD-8728-CCB4-90AE6DFB2572}"/>
                </a:ext>
              </a:extLst>
            </p:cNvPr>
            <p:cNvSpPr>
              <a:spLocks noChangeShapeType="1"/>
            </p:cNvSpPr>
            <p:nvPr/>
          </p:nvSpPr>
          <p:spPr bwMode="auto">
            <a:xfrm>
              <a:off x="5826" y="1542"/>
              <a:ext cx="0" cy="58"/>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2" name="Line 342">
              <a:extLst>
                <a:ext uri="{FF2B5EF4-FFF2-40B4-BE49-F238E27FC236}">
                  <a16:creationId xmlns:a16="http://schemas.microsoft.com/office/drawing/2014/main" id="{322C837D-1821-CC55-23BF-F9017B3E3F91}"/>
                </a:ext>
              </a:extLst>
            </p:cNvPr>
            <p:cNvSpPr>
              <a:spLocks noChangeShapeType="1"/>
            </p:cNvSpPr>
            <p:nvPr/>
          </p:nvSpPr>
          <p:spPr bwMode="auto">
            <a:xfrm>
              <a:off x="5796" y="1570"/>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3" name="Line 343">
              <a:extLst>
                <a:ext uri="{FF2B5EF4-FFF2-40B4-BE49-F238E27FC236}">
                  <a16:creationId xmlns:a16="http://schemas.microsoft.com/office/drawing/2014/main" id="{BC9B73DF-DE46-A146-64B8-4B62BBE9469B}"/>
                </a:ext>
              </a:extLst>
            </p:cNvPr>
            <p:cNvSpPr>
              <a:spLocks noChangeShapeType="1"/>
            </p:cNvSpPr>
            <p:nvPr/>
          </p:nvSpPr>
          <p:spPr bwMode="auto">
            <a:xfrm>
              <a:off x="5856" y="156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4" name="Line 344">
              <a:extLst>
                <a:ext uri="{FF2B5EF4-FFF2-40B4-BE49-F238E27FC236}">
                  <a16:creationId xmlns:a16="http://schemas.microsoft.com/office/drawing/2014/main" id="{AC873861-7EAE-5286-1831-E8650C657479}"/>
                </a:ext>
              </a:extLst>
            </p:cNvPr>
            <p:cNvSpPr>
              <a:spLocks noChangeShapeType="1"/>
            </p:cNvSpPr>
            <p:nvPr/>
          </p:nvSpPr>
          <p:spPr bwMode="auto">
            <a:xfrm>
              <a:off x="5826" y="1592"/>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5" name="Line 345">
              <a:extLst>
                <a:ext uri="{FF2B5EF4-FFF2-40B4-BE49-F238E27FC236}">
                  <a16:creationId xmlns:a16="http://schemas.microsoft.com/office/drawing/2014/main" id="{51ECE6E4-B29B-D505-09BF-0E780800D34D}"/>
                </a:ext>
              </a:extLst>
            </p:cNvPr>
            <p:cNvSpPr>
              <a:spLocks noChangeShapeType="1"/>
            </p:cNvSpPr>
            <p:nvPr/>
          </p:nvSpPr>
          <p:spPr bwMode="auto">
            <a:xfrm>
              <a:off x="5872" y="1580"/>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6" name="Line 346">
              <a:extLst>
                <a:ext uri="{FF2B5EF4-FFF2-40B4-BE49-F238E27FC236}">
                  <a16:creationId xmlns:a16="http://schemas.microsoft.com/office/drawing/2014/main" id="{4B79CE0E-C082-97A1-2601-96361F10724D}"/>
                </a:ext>
              </a:extLst>
            </p:cNvPr>
            <p:cNvSpPr>
              <a:spLocks noChangeShapeType="1"/>
            </p:cNvSpPr>
            <p:nvPr/>
          </p:nvSpPr>
          <p:spPr bwMode="auto">
            <a:xfrm>
              <a:off x="5842" y="1611"/>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7" name="Line 347">
              <a:extLst>
                <a:ext uri="{FF2B5EF4-FFF2-40B4-BE49-F238E27FC236}">
                  <a16:creationId xmlns:a16="http://schemas.microsoft.com/office/drawing/2014/main" id="{E2BD703C-5854-A7FD-3652-428BDC025DF1}"/>
                </a:ext>
              </a:extLst>
            </p:cNvPr>
            <p:cNvSpPr>
              <a:spLocks noChangeShapeType="1"/>
            </p:cNvSpPr>
            <p:nvPr/>
          </p:nvSpPr>
          <p:spPr bwMode="auto">
            <a:xfrm>
              <a:off x="5902"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8" name="Line 348">
              <a:extLst>
                <a:ext uri="{FF2B5EF4-FFF2-40B4-BE49-F238E27FC236}">
                  <a16:creationId xmlns:a16="http://schemas.microsoft.com/office/drawing/2014/main" id="{EDA836E5-297D-77B9-F329-022B48BDDB1E}"/>
                </a:ext>
              </a:extLst>
            </p:cNvPr>
            <p:cNvSpPr>
              <a:spLocks noChangeShapeType="1"/>
            </p:cNvSpPr>
            <p:nvPr/>
          </p:nvSpPr>
          <p:spPr bwMode="auto">
            <a:xfrm>
              <a:off x="5872" y="163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69" name="Line 349">
              <a:extLst>
                <a:ext uri="{FF2B5EF4-FFF2-40B4-BE49-F238E27FC236}">
                  <a16:creationId xmlns:a16="http://schemas.microsoft.com/office/drawing/2014/main" id="{44F70F86-BF82-ADF4-AE51-7CD5B6DA7931}"/>
                </a:ext>
              </a:extLst>
            </p:cNvPr>
            <p:cNvSpPr>
              <a:spLocks noChangeShapeType="1"/>
            </p:cNvSpPr>
            <p:nvPr/>
          </p:nvSpPr>
          <p:spPr bwMode="auto">
            <a:xfrm>
              <a:off x="5920"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0" name="Line 350">
              <a:extLst>
                <a:ext uri="{FF2B5EF4-FFF2-40B4-BE49-F238E27FC236}">
                  <a16:creationId xmlns:a16="http://schemas.microsoft.com/office/drawing/2014/main" id="{3F553480-BD0E-DDB7-2CCA-F62500E9C2F3}"/>
                </a:ext>
              </a:extLst>
            </p:cNvPr>
            <p:cNvSpPr>
              <a:spLocks noChangeShapeType="1"/>
            </p:cNvSpPr>
            <p:nvPr/>
          </p:nvSpPr>
          <p:spPr bwMode="auto">
            <a:xfrm>
              <a:off x="5890" y="163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1" name="Line 351">
              <a:extLst>
                <a:ext uri="{FF2B5EF4-FFF2-40B4-BE49-F238E27FC236}">
                  <a16:creationId xmlns:a16="http://schemas.microsoft.com/office/drawing/2014/main" id="{EDF5727B-81FE-E003-D1FD-41A659428305}"/>
                </a:ext>
              </a:extLst>
            </p:cNvPr>
            <p:cNvSpPr>
              <a:spLocks noChangeShapeType="1"/>
            </p:cNvSpPr>
            <p:nvPr/>
          </p:nvSpPr>
          <p:spPr bwMode="auto">
            <a:xfrm>
              <a:off x="5950"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2" name="Line 352">
              <a:extLst>
                <a:ext uri="{FF2B5EF4-FFF2-40B4-BE49-F238E27FC236}">
                  <a16:creationId xmlns:a16="http://schemas.microsoft.com/office/drawing/2014/main" id="{410D405C-77D5-A425-9B4A-DDA23885EAFA}"/>
                </a:ext>
              </a:extLst>
            </p:cNvPr>
            <p:cNvSpPr>
              <a:spLocks noChangeShapeType="1"/>
            </p:cNvSpPr>
            <p:nvPr/>
          </p:nvSpPr>
          <p:spPr bwMode="auto">
            <a:xfrm>
              <a:off x="5920" y="163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3" name="Line 353">
              <a:extLst>
                <a:ext uri="{FF2B5EF4-FFF2-40B4-BE49-F238E27FC236}">
                  <a16:creationId xmlns:a16="http://schemas.microsoft.com/office/drawing/2014/main" id="{765D3913-E04F-C9C2-734D-1CA2168D8DE6}"/>
                </a:ext>
              </a:extLst>
            </p:cNvPr>
            <p:cNvSpPr>
              <a:spLocks noChangeShapeType="1"/>
            </p:cNvSpPr>
            <p:nvPr/>
          </p:nvSpPr>
          <p:spPr bwMode="auto">
            <a:xfrm>
              <a:off x="5974"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4" name="Line 354">
              <a:extLst>
                <a:ext uri="{FF2B5EF4-FFF2-40B4-BE49-F238E27FC236}">
                  <a16:creationId xmlns:a16="http://schemas.microsoft.com/office/drawing/2014/main" id="{D431CB2E-3315-2731-24C1-1320A3DCDF9B}"/>
                </a:ext>
              </a:extLst>
            </p:cNvPr>
            <p:cNvSpPr>
              <a:spLocks noChangeShapeType="1"/>
            </p:cNvSpPr>
            <p:nvPr/>
          </p:nvSpPr>
          <p:spPr bwMode="auto">
            <a:xfrm>
              <a:off x="5944" y="163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5" name="Line 355">
              <a:extLst>
                <a:ext uri="{FF2B5EF4-FFF2-40B4-BE49-F238E27FC236}">
                  <a16:creationId xmlns:a16="http://schemas.microsoft.com/office/drawing/2014/main" id="{E8FE5D65-B952-E991-E50D-DA0711C7C8B6}"/>
                </a:ext>
              </a:extLst>
            </p:cNvPr>
            <p:cNvSpPr>
              <a:spLocks noChangeShapeType="1"/>
            </p:cNvSpPr>
            <p:nvPr/>
          </p:nvSpPr>
          <p:spPr bwMode="auto">
            <a:xfrm>
              <a:off x="5998"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6" name="Line 356">
              <a:extLst>
                <a:ext uri="{FF2B5EF4-FFF2-40B4-BE49-F238E27FC236}">
                  <a16:creationId xmlns:a16="http://schemas.microsoft.com/office/drawing/2014/main" id="{8CF7EAAF-8014-35EE-9324-B2D0CF4B2F88}"/>
                </a:ext>
              </a:extLst>
            </p:cNvPr>
            <p:cNvSpPr>
              <a:spLocks noChangeShapeType="1"/>
            </p:cNvSpPr>
            <p:nvPr/>
          </p:nvSpPr>
          <p:spPr bwMode="auto">
            <a:xfrm>
              <a:off x="5968" y="1633"/>
              <a:ext cx="58"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7" name="Line 357">
              <a:extLst>
                <a:ext uri="{FF2B5EF4-FFF2-40B4-BE49-F238E27FC236}">
                  <a16:creationId xmlns:a16="http://schemas.microsoft.com/office/drawing/2014/main" id="{9632A049-9C19-1A16-137F-619C0691F5B3}"/>
                </a:ext>
              </a:extLst>
            </p:cNvPr>
            <p:cNvSpPr>
              <a:spLocks noChangeShapeType="1"/>
            </p:cNvSpPr>
            <p:nvPr/>
          </p:nvSpPr>
          <p:spPr bwMode="auto">
            <a:xfrm>
              <a:off x="6030"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8" name="Line 358">
              <a:extLst>
                <a:ext uri="{FF2B5EF4-FFF2-40B4-BE49-F238E27FC236}">
                  <a16:creationId xmlns:a16="http://schemas.microsoft.com/office/drawing/2014/main" id="{632085CA-C962-90D9-3457-34005D1281D2}"/>
                </a:ext>
              </a:extLst>
            </p:cNvPr>
            <p:cNvSpPr>
              <a:spLocks noChangeShapeType="1"/>
            </p:cNvSpPr>
            <p:nvPr/>
          </p:nvSpPr>
          <p:spPr bwMode="auto">
            <a:xfrm>
              <a:off x="6000" y="1633"/>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9" name="Line 359">
              <a:extLst>
                <a:ext uri="{FF2B5EF4-FFF2-40B4-BE49-F238E27FC236}">
                  <a16:creationId xmlns:a16="http://schemas.microsoft.com/office/drawing/2014/main" id="{780FAB72-317D-A1AB-3C3F-E12D32AE7757}"/>
                </a:ext>
              </a:extLst>
            </p:cNvPr>
            <p:cNvSpPr>
              <a:spLocks noChangeShapeType="1"/>
            </p:cNvSpPr>
            <p:nvPr/>
          </p:nvSpPr>
          <p:spPr bwMode="auto">
            <a:xfrm>
              <a:off x="6043"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0" name="Line 360">
              <a:extLst>
                <a:ext uri="{FF2B5EF4-FFF2-40B4-BE49-F238E27FC236}">
                  <a16:creationId xmlns:a16="http://schemas.microsoft.com/office/drawing/2014/main" id="{15651EAF-0401-1E28-786B-602536CD653A}"/>
                </a:ext>
              </a:extLst>
            </p:cNvPr>
            <p:cNvSpPr>
              <a:spLocks noChangeShapeType="1"/>
            </p:cNvSpPr>
            <p:nvPr/>
          </p:nvSpPr>
          <p:spPr bwMode="auto">
            <a:xfrm>
              <a:off x="6012" y="1633"/>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1" name="Line 361">
              <a:extLst>
                <a:ext uri="{FF2B5EF4-FFF2-40B4-BE49-F238E27FC236}">
                  <a16:creationId xmlns:a16="http://schemas.microsoft.com/office/drawing/2014/main" id="{BEC27F81-7160-5120-7A75-B60038AFFA06}"/>
                </a:ext>
              </a:extLst>
            </p:cNvPr>
            <p:cNvSpPr>
              <a:spLocks noChangeShapeType="1"/>
            </p:cNvSpPr>
            <p:nvPr/>
          </p:nvSpPr>
          <p:spPr bwMode="auto">
            <a:xfrm>
              <a:off x="6097" y="1602"/>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2" name="Line 362">
              <a:extLst>
                <a:ext uri="{FF2B5EF4-FFF2-40B4-BE49-F238E27FC236}">
                  <a16:creationId xmlns:a16="http://schemas.microsoft.com/office/drawing/2014/main" id="{7A2C6C6C-D815-E967-5BB9-AE48391561A0}"/>
                </a:ext>
              </a:extLst>
            </p:cNvPr>
            <p:cNvSpPr>
              <a:spLocks noChangeShapeType="1"/>
            </p:cNvSpPr>
            <p:nvPr/>
          </p:nvSpPr>
          <p:spPr bwMode="auto">
            <a:xfrm>
              <a:off x="6067" y="163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3" name="Line 363">
              <a:extLst>
                <a:ext uri="{FF2B5EF4-FFF2-40B4-BE49-F238E27FC236}">
                  <a16:creationId xmlns:a16="http://schemas.microsoft.com/office/drawing/2014/main" id="{D89FBAB0-831B-6901-9856-D34CEA245AD9}"/>
                </a:ext>
              </a:extLst>
            </p:cNvPr>
            <p:cNvSpPr>
              <a:spLocks noChangeShapeType="1"/>
            </p:cNvSpPr>
            <p:nvPr/>
          </p:nvSpPr>
          <p:spPr bwMode="auto">
            <a:xfrm>
              <a:off x="6135"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4" name="Line 364">
              <a:extLst>
                <a:ext uri="{FF2B5EF4-FFF2-40B4-BE49-F238E27FC236}">
                  <a16:creationId xmlns:a16="http://schemas.microsoft.com/office/drawing/2014/main" id="{7C91AE9C-3E6E-27B2-3425-DB7C27681998}"/>
                </a:ext>
              </a:extLst>
            </p:cNvPr>
            <p:cNvSpPr>
              <a:spLocks noChangeShapeType="1"/>
            </p:cNvSpPr>
            <p:nvPr/>
          </p:nvSpPr>
          <p:spPr bwMode="auto">
            <a:xfrm>
              <a:off x="6105"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5" name="Line 365">
              <a:extLst>
                <a:ext uri="{FF2B5EF4-FFF2-40B4-BE49-F238E27FC236}">
                  <a16:creationId xmlns:a16="http://schemas.microsoft.com/office/drawing/2014/main" id="{E9B80A36-6106-097E-29E8-09CCF799DD52}"/>
                </a:ext>
              </a:extLst>
            </p:cNvPr>
            <p:cNvSpPr>
              <a:spLocks noChangeShapeType="1"/>
            </p:cNvSpPr>
            <p:nvPr/>
          </p:nvSpPr>
          <p:spPr bwMode="auto">
            <a:xfrm>
              <a:off x="6157"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6" name="Line 366">
              <a:extLst>
                <a:ext uri="{FF2B5EF4-FFF2-40B4-BE49-F238E27FC236}">
                  <a16:creationId xmlns:a16="http://schemas.microsoft.com/office/drawing/2014/main" id="{D72191A7-7176-B1BD-3150-2AA0B9E72CB3}"/>
                </a:ext>
              </a:extLst>
            </p:cNvPr>
            <p:cNvSpPr>
              <a:spLocks noChangeShapeType="1"/>
            </p:cNvSpPr>
            <p:nvPr/>
          </p:nvSpPr>
          <p:spPr bwMode="auto">
            <a:xfrm>
              <a:off x="6127"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7" name="Line 367">
              <a:extLst>
                <a:ext uri="{FF2B5EF4-FFF2-40B4-BE49-F238E27FC236}">
                  <a16:creationId xmlns:a16="http://schemas.microsoft.com/office/drawing/2014/main" id="{8E4EA6D6-2E8C-B2EC-C81D-43DFDC8EA97F}"/>
                </a:ext>
              </a:extLst>
            </p:cNvPr>
            <p:cNvSpPr>
              <a:spLocks noChangeShapeType="1"/>
            </p:cNvSpPr>
            <p:nvPr/>
          </p:nvSpPr>
          <p:spPr bwMode="auto">
            <a:xfrm>
              <a:off x="6173"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8" name="Line 368">
              <a:extLst>
                <a:ext uri="{FF2B5EF4-FFF2-40B4-BE49-F238E27FC236}">
                  <a16:creationId xmlns:a16="http://schemas.microsoft.com/office/drawing/2014/main" id="{C9C7CEE5-773C-0FB4-F26B-B3BFE8D646C3}"/>
                </a:ext>
              </a:extLst>
            </p:cNvPr>
            <p:cNvSpPr>
              <a:spLocks noChangeShapeType="1"/>
            </p:cNvSpPr>
            <p:nvPr/>
          </p:nvSpPr>
          <p:spPr bwMode="auto">
            <a:xfrm>
              <a:off x="6143"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89" name="Line 369">
              <a:extLst>
                <a:ext uri="{FF2B5EF4-FFF2-40B4-BE49-F238E27FC236}">
                  <a16:creationId xmlns:a16="http://schemas.microsoft.com/office/drawing/2014/main" id="{49C1EA80-E3BE-48FA-DD31-991CD4E584CD}"/>
                </a:ext>
              </a:extLst>
            </p:cNvPr>
            <p:cNvSpPr>
              <a:spLocks noChangeShapeType="1"/>
            </p:cNvSpPr>
            <p:nvPr/>
          </p:nvSpPr>
          <p:spPr bwMode="auto">
            <a:xfrm>
              <a:off x="6187"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0" name="Line 370">
              <a:extLst>
                <a:ext uri="{FF2B5EF4-FFF2-40B4-BE49-F238E27FC236}">
                  <a16:creationId xmlns:a16="http://schemas.microsoft.com/office/drawing/2014/main" id="{7D417C1C-77E7-7314-3C74-2D9525E6887F}"/>
                </a:ext>
              </a:extLst>
            </p:cNvPr>
            <p:cNvSpPr>
              <a:spLocks noChangeShapeType="1"/>
            </p:cNvSpPr>
            <p:nvPr/>
          </p:nvSpPr>
          <p:spPr bwMode="auto">
            <a:xfrm>
              <a:off x="6157"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1" name="Line 371">
              <a:extLst>
                <a:ext uri="{FF2B5EF4-FFF2-40B4-BE49-F238E27FC236}">
                  <a16:creationId xmlns:a16="http://schemas.microsoft.com/office/drawing/2014/main" id="{5E34E16B-3CFE-1B41-31FD-784CBD49AEC5}"/>
                </a:ext>
              </a:extLst>
            </p:cNvPr>
            <p:cNvSpPr>
              <a:spLocks noChangeShapeType="1"/>
            </p:cNvSpPr>
            <p:nvPr/>
          </p:nvSpPr>
          <p:spPr bwMode="auto">
            <a:xfrm>
              <a:off x="6217"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2" name="Line 372">
              <a:extLst>
                <a:ext uri="{FF2B5EF4-FFF2-40B4-BE49-F238E27FC236}">
                  <a16:creationId xmlns:a16="http://schemas.microsoft.com/office/drawing/2014/main" id="{5AA5203A-6C96-4A06-1BA1-6C10FCB38699}"/>
                </a:ext>
              </a:extLst>
            </p:cNvPr>
            <p:cNvSpPr>
              <a:spLocks noChangeShapeType="1"/>
            </p:cNvSpPr>
            <p:nvPr/>
          </p:nvSpPr>
          <p:spPr bwMode="auto">
            <a:xfrm>
              <a:off x="6187"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3" name="Line 373">
              <a:extLst>
                <a:ext uri="{FF2B5EF4-FFF2-40B4-BE49-F238E27FC236}">
                  <a16:creationId xmlns:a16="http://schemas.microsoft.com/office/drawing/2014/main" id="{6E86AD52-1616-E13A-39B6-65BF34EDEA93}"/>
                </a:ext>
              </a:extLst>
            </p:cNvPr>
            <p:cNvSpPr>
              <a:spLocks noChangeShapeType="1"/>
            </p:cNvSpPr>
            <p:nvPr/>
          </p:nvSpPr>
          <p:spPr bwMode="auto">
            <a:xfrm>
              <a:off x="6247" y="162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4" name="Line 374">
              <a:extLst>
                <a:ext uri="{FF2B5EF4-FFF2-40B4-BE49-F238E27FC236}">
                  <a16:creationId xmlns:a16="http://schemas.microsoft.com/office/drawing/2014/main" id="{21448BAB-1556-6DAD-8238-344F357ACDB9}"/>
                </a:ext>
              </a:extLst>
            </p:cNvPr>
            <p:cNvSpPr>
              <a:spLocks noChangeShapeType="1"/>
            </p:cNvSpPr>
            <p:nvPr/>
          </p:nvSpPr>
          <p:spPr bwMode="auto">
            <a:xfrm>
              <a:off x="6217" y="165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5" name="Line 375">
              <a:extLst>
                <a:ext uri="{FF2B5EF4-FFF2-40B4-BE49-F238E27FC236}">
                  <a16:creationId xmlns:a16="http://schemas.microsoft.com/office/drawing/2014/main" id="{B46230BD-2D7C-E463-6AB9-5AA424CD075C}"/>
                </a:ext>
              </a:extLst>
            </p:cNvPr>
            <p:cNvSpPr>
              <a:spLocks noChangeShapeType="1"/>
            </p:cNvSpPr>
            <p:nvPr/>
          </p:nvSpPr>
          <p:spPr bwMode="auto">
            <a:xfrm>
              <a:off x="6269" y="165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6" name="Line 376">
              <a:extLst>
                <a:ext uri="{FF2B5EF4-FFF2-40B4-BE49-F238E27FC236}">
                  <a16:creationId xmlns:a16="http://schemas.microsoft.com/office/drawing/2014/main" id="{A3E0BB00-A2A7-05B7-3D79-67BDBF4B690F}"/>
                </a:ext>
              </a:extLst>
            </p:cNvPr>
            <p:cNvSpPr>
              <a:spLocks noChangeShapeType="1"/>
            </p:cNvSpPr>
            <p:nvPr/>
          </p:nvSpPr>
          <p:spPr bwMode="auto">
            <a:xfrm>
              <a:off x="6239" y="1687"/>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7" name="Line 377">
              <a:extLst>
                <a:ext uri="{FF2B5EF4-FFF2-40B4-BE49-F238E27FC236}">
                  <a16:creationId xmlns:a16="http://schemas.microsoft.com/office/drawing/2014/main" id="{1E3B7D65-CFB6-E775-0F9D-3CB5B80E66AB}"/>
                </a:ext>
              </a:extLst>
            </p:cNvPr>
            <p:cNvSpPr>
              <a:spLocks noChangeShapeType="1"/>
            </p:cNvSpPr>
            <p:nvPr/>
          </p:nvSpPr>
          <p:spPr bwMode="auto">
            <a:xfrm>
              <a:off x="6348" y="165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8" name="Line 378">
              <a:extLst>
                <a:ext uri="{FF2B5EF4-FFF2-40B4-BE49-F238E27FC236}">
                  <a16:creationId xmlns:a16="http://schemas.microsoft.com/office/drawing/2014/main" id="{8A22F7A9-CFE2-345A-062A-DB695FC09E4F}"/>
                </a:ext>
              </a:extLst>
            </p:cNvPr>
            <p:cNvSpPr>
              <a:spLocks noChangeShapeType="1"/>
            </p:cNvSpPr>
            <p:nvPr/>
          </p:nvSpPr>
          <p:spPr bwMode="auto">
            <a:xfrm>
              <a:off x="6317" y="1687"/>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99" name="Line 379">
              <a:extLst>
                <a:ext uri="{FF2B5EF4-FFF2-40B4-BE49-F238E27FC236}">
                  <a16:creationId xmlns:a16="http://schemas.microsoft.com/office/drawing/2014/main" id="{0C4851B7-467F-48FF-C406-7A0111F9E4C4}"/>
                </a:ext>
              </a:extLst>
            </p:cNvPr>
            <p:cNvSpPr>
              <a:spLocks noChangeShapeType="1"/>
            </p:cNvSpPr>
            <p:nvPr/>
          </p:nvSpPr>
          <p:spPr bwMode="auto">
            <a:xfrm>
              <a:off x="6336" y="1657"/>
              <a:ext cx="0" cy="6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0" name="Line 380">
              <a:extLst>
                <a:ext uri="{FF2B5EF4-FFF2-40B4-BE49-F238E27FC236}">
                  <a16:creationId xmlns:a16="http://schemas.microsoft.com/office/drawing/2014/main" id="{945D02C6-BE0B-3A12-39EA-ED34106CE833}"/>
                </a:ext>
              </a:extLst>
            </p:cNvPr>
            <p:cNvSpPr>
              <a:spLocks noChangeShapeType="1"/>
            </p:cNvSpPr>
            <p:nvPr/>
          </p:nvSpPr>
          <p:spPr bwMode="auto">
            <a:xfrm>
              <a:off x="6307" y="1687"/>
              <a:ext cx="59"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1" name="Line 381">
              <a:extLst>
                <a:ext uri="{FF2B5EF4-FFF2-40B4-BE49-F238E27FC236}">
                  <a16:creationId xmlns:a16="http://schemas.microsoft.com/office/drawing/2014/main" id="{37142B92-E795-4415-A041-76EDA884F08B}"/>
                </a:ext>
              </a:extLst>
            </p:cNvPr>
            <p:cNvSpPr>
              <a:spLocks noChangeShapeType="1"/>
            </p:cNvSpPr>
            <p:nvPr/>
          </p:nvSpPr>
          <p:spPr bwMode="auto">
            <a:xfrm>
              <a:off x="6432" y="1663"/>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2" name="Line 382">
              <a:extLst>
                <a:ext uri="{FF2B5EF4-FFF2-40B4-BE49-F238E27FC236}">
                  <a16:creationId xmlns:a16="http://schemas.microsoft.com/office/drawing/2014/main" id="{9FFDCA7A-2748-8F3C-7B44-1049B159806E}"/>
                </a:ext>
              </a:extLst>
            </p:cNvPr>
            <p:cNvSpPr>
              <a:spLocks noChangeShapeType="1"/>
            </p:cNvSpPr>
            <p:nvPr/>
          </p:nvSpPr>
          <p:spPr bwMode="auto">
            <a:xfrm>
              <a:off x="6402" y="169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3" name="Line 383">
              <a:extLst>
                <a:ext uri="{FF2B5EF4-FFF2-40B4-BE49-F238E27FC236}">
                  <a16:creationId xmlns:a16="http://schemas.microsoft.com/office/drawing/2014/main" id="{057C3E78-3299-D6EC-36CD-E5EC20AFB5CA}"/>
                </a:ext>
              </a:extLst>
            </p:cNvPr>
            <p:cNvSpPr>
              <a:spLocks noChangeShapeType="1"/>
            </p:cNvSpPr>
            <p:nvPr/>
          </p:nvSpPr>
          <p:spPr bwMode="auto">
            <a:xfrm>
              <a:off x="6416" y="1663"/>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4" name="Line 384">
              <a:extLst>
                <a:ext uri="{FF2B5EF4-FFF2-40B4-BE49-F238E27FC236}">
                  <a16:creationId xmlns:a16="http://schemas.microsoft.com/office/drawing/2014/main" id="{25CE54E2-336E-BECF-8388-DF2BED965567}"/>
                </a:ext>
              </a:extLst>
            </p:cNvPr>
            <p:cNvSpPr>
              <a:spLocks noChangeShapeType="1"/>
            </p:cNvSpPr>
            <p:nvPr/>
          </p:nvSpPr>
          <p:spPr bwMode="auto">
            <a:xfrm>
              <a:off x="6386" y="169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5" name="Line 385">
              <a:extLst>
                <a:ext uri="{FF2B5EF4-FFF2-40B4-BE49-F238E27FC236}">
                  <a16:creationId xmlns:a16="http://schemas.microsoft.com/office/drawing/2014/main" id="{959B12E4-8CC8-3909-8677-C3EAB93543B7}"/>
                </a:ext>
              </a:extLst>
            </p:cNvPr>
            <p:cNvSpPr>
              <a:spLocks noChangeShapeType="1"/>
            </p:cNvSpPr>
            <p:nvPr/>
          </p:nvSpPr>
          <p:spPr bwMode="auto">
            <a:xfrm>
              <a:off x="6454" y="1663"/>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6" name="Line 386">
              <a:extLst>
                <a:ext uri="{FF2B5EF4-FFF2-40B4-BE49-F238E27FC236}">
                  <a16:creationId xmlns:a16="http://schemas.microsoft.com/office/drawing/2014/main" id="{2A48A0AA-0B73-45F7-86D0-A18BB748545F}"/>
                </a:ext>
              </a:extLst>
            </p:cNvPr>
            <p:cNvSpPr>
              <a:spLocks noChangeShapeType="1"/>
            </p:cNvSpPr>
            <p:nvPr/>
          </p:nvSpPr>
          <p:spPr bwMode="auto">
            <a:xfrm>
              <a:off x="6424" y="1693"/>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7" name="Line 387">
              <a:extLst>
                <a:ext uri="{FF2B5EF4-FFF2-40B4-BE49-F238E27FC236}">
                  <a16:creationId xmlns:a16="http://schemas.microsoft.com/office/drawing/2014/main" id="{CB049B10-75C1-959E-E8EF-C7491DBB81DC}"/>
                </a:ext>
              </a:extLst>
            </p:cNvPr>
            <p:cNvSpPr>
              <a:spLocks noChangeShapeType="1"/>
            </p:cNvSpPr>
            <p:nvPr/>
          </p:nvSpPr>
          <p:spPr bwMode="auto">
            <a:xfrm>
              <a:off x="6476"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8" name="Line 388">
              <a:extLst>
                <a:ext uri="{FF2B5EF4-FFF2-40B4-BE49-F238E27FC236}">
                  <a16:creationId xmlns:a16="http://schemas.microsoft.com/office/drawing/2014/main" id="{4953A914-AFC9-E7B1-4F69-99FFB0ADAFDB}"/>
                </a:ext>
              </a:extLst>
            </p:cNvPr>
            <p:cNvSpPr>
              <a:spLocks noChangeShapeType="1"/>
            </p:cNvSpPr>
            <p:nvPr/>
          </p:nvSpPr>
          <p:spPr bwMode="auto">
            <a:xfrm>
              <a:off x="6446"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09" name="Line 389">
              <a:extLst>
                <a:ext uri="{FF2B5EF4-FFF2-40B4-BE49-F238E27FC236}">
                  <a16:creationId xmlns:a16="http://schemas.microsoft.com/office/drawing/2014/main" id="{894887F4-0652-1A02-C410-032EDE486D19}"/>
                </a:ext>
              </a:extLst>
            </p:cNvPr>
            <p:cNvSpPr>
              <a:spLocks noChangeShapeType="1"/>
            </p:cNvSpPr>
            <p:nvPr/>
          </p:nvSpPr>
          <p:spPr bwMode="auto">
            <a:xfrm>
              <a:off x="6546"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0" name="Line 390">
              <a:extLst>
                <a:ext uri="{FF2B5EF4-FFF2-40B4-BE49-F238E27FC236}">
                  <a16:creationId xmlns:a16="http://schemas.microsoft.com/office/drawing/2014/main" id="{2B1C1BF8-E90F-78E7-A59B-0176E1C74D77}"/>
                </a:ext>
              </a:extLst>
            </p:cNvPr>
            <p:cNvSpPr>
              <a:spLocks noChangeShapeType="1"/>
            </p:cNvSpPr>
            <p:nvPr/>
          </p:nvSpPr>
          <p:spPr bwMode="auto">
            <a:xfrm>
              <a:off x="6516"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1" name="Line 391">
              <a:extLst>
                <a:ext uri="{FF2B5EF4-FFF2-40B4-BE49-F238E27FC236}">
                  <a16:creationId xmlns:a16="http://schemas.microsoft.com/office/drawing/2014/main" id="{145C11F0-4268-FB39-1955-3FC41E7D34AC}"/>
                </a:ext>
              </a:extLst>
            </p:cNvPr>
            <p:cNvSpPr>
              <a:spLocks noChangeShapeType="1"/>
            </p:cNvSpPr>
            <p:nvPr/>
          </p:nvSpPr>
          <p:spPr bwMode="auto">
            <a:xfrm>
              <a:off x="6576"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2" name="Line 392">
              <a:extLst>
                <a:ext uri="{FF2B5EF4-FFF2-40B4-BE49-F238E27FC236}">
                  <a16:creationId xmlns:a16="http://schemas.microsoft.com/office/drawing/2014/main" id="{7942EA80-F5CC-65A6-9B3F-53753F827EC1}"/>
                </a:ext>
              </a:extLst>
            </p:cNvPr>
            <p:cNvSpPr>
              <a:spLocks noChangeShapeType="1"/>
            </p:cNvSpPr>
            <p:nvPr/>
          </p:nvSpPr>
          <p:spPr bwMode="auto">
            <a:xfrm>
              <a:off x="6546"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3" name="Line 393">
              <a:extLst>
                <a:ext uri="{FF2B5EF4-FFF2-40B4-BE49-F238E27FC236}">
                  <a16:creationId xmlns:a16="http://schemas.microsoft.com/office/drawing/2014/main" id="{C71D9D96-ACD1-8ECE-1E76-F5081787C2E4}"/>
                </a:ext>
              </a:extLst>
            </p:cNvPr>
            <p:cNvSpPr>
              <a:spLocks noChangeShapeType="1"/>
            </p:cNvSpPr>
            <p:nvPr/>
          </p:nvSpPr>
          <p:spPr bwMode="auto">
            <a:xfrm>
              <a:off x="6606"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4" name="Line 394">
              <a:extLst>
                <a:ext uri="{FF2B5EF4-FFF2-40B4-BE49-F238E27FC236}">
                  <a16:creationId xmlns:a16="http://schemas.microsoft.com/office/drawing/2014/main" id="{E8466FAA-2504-C220-FE20-50F0BCA5929C}"/>
                </a:ext>
              </a:extLst>
            </p:cNvPr>
            <p:cNvSpPr>
              <a:spLocks noChangeShapeType="1"/>
            </p:cNvSpPr>
            <p:nvPr/>
          </p:nvSpPr>
          <p:spPr bwMode="auto">
            <a:xfrm>
              <a:off x="6576" y="1746"/>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5" name="Line 395">
              <a:extLst>
                <a:ext uri="{FF2B5EF4-FFF2-40B4-BE49-F238E27FC236}">
                  <a16:creationId xmlns:a16="http://schemas.microsoft.com/office/drawing/2014/main" id="{07AA26C4-C648-0030-A03B-A122EB09C0E4}"/>
                </a:ext>
              </a:extLst>
            </p:cNvPr>
            <p:cNvSpPr>
              <a:spLocks noChangeShapeType="1"/>
            </p:cNvSpPr>
            <p:nvPr/>
          </p:nvSpPr>
          <p:spPr bwMode="auto">
            <a:xfrm>
              <a:off x="6623"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6" name="Line 396">
              <a:extLst>
                <a:ext uri="{FF2B5EF4-FFF2-40B4-BE49-F238E27FC236}">
                  <a16:creationId xmlns:a16="http://schemas.microsoft.com/office/drawing/2014/main" id="{635E6DF6-BB69-1DB6-68BB-A2B7EEA80281}"/>
                </a:ext>
              </a:extLst>
            </p:cNvPr>
            <p:cNvSpPr>
              <a:spLocks noChangeShapeType="1"/>
            </p:cNvSpPr>
            <p:nvPr/>
          </p:nvSpPr>
          <p:spPr bwMode="auto">
            <a:xfrm>
              <a:off x="6592" y="1746"/>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7" name="Line 397">
              <a:extLst>
                <a:ext uri="{FF2B5EF4-FFF2-40B4-BE49-F238E27FC236}">
                  <a16:creationId xmlns:a16="http://schemas.microsoft.com/office/drawing/2014/main" id="{3DD691E9-2059-32A2-1C16-DDBC64B0843D}"/>
                </a:ext>
              </a:extLst>
            </p:cNvPr>
            <p:cNvSpPr>
              <a:spLocks noChangeShapeType="1"/>
            </p:cNvSpPr>
            <p:nvPr/>
          </p:nvSpPr>
          <p:spPr bwMode="auto">
            <a:xfrm>
              <a:off x="6637"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8" name="Line 398">
              <a:extLst>
                <a:ext uri="{FF2B5EF4-FFF2-40B4-BE49-F238E27FC236}">
                  <a16:creationId xmlns:a16="http://schemas.microsoft.com/office/drawing/2014/main" id="{83D9AFE0-D470-88EC-782F-679CDDFA46A1}"/>
                </a:ext>
              </a:extLst>
            </p:cNvPr>
            <p:cNvSpPr>
              <a:spLocks noChangeShapeType="1"/>
            </p:cNvSpPr>
            <p:nvPr/>
          </p:nvSpPr>
          <p:spPr bwMode="auto">
            <a:xfrm>
              <a:off x="6606" y="1746"/>
              <a:ext cx="61"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19" name="Line 399">
              <a:extLst>
                <a:ext uri="{FF2B5EF4-FFF2-40B4-BE49-F238E27FC236}">
                  <a16:creationId xmlns:a16="http://schemas.microsoft.com/office/drawing/2014/main" id="{E65C3683-AB9B-F822-6027-1D947B675CD8}"/>
                </a:ext>
              </a:extLst>
            </p:cNvPr>
            <p:cNvSpPr>
              <a:spLocks noChangeShapeType="1"/>
            </p:cNvSpPr>
            <p:nvPr/>
          </p:nvSpPr>
          <p:spPr bwMode="auto">
            <a:xfrm>
              <a:off x="6661"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0" name="Line 400">
              <a:extLst>
                <a:ext uri="{FF2B5EF4-FFF2-40B4-BE49-F238E27FC236}">
                  <a16:creationId xmlns:a16="http://schemas.microsoft.com/office/drawing/2014/main" id="{768021A5-E03D-9A1B-7595-42850BDFD657}"/>
                </a:ext>
              </a:extLst>
            </p:cNvPr>
            <p:cNvSpPr>
              <a:spLocks noChangeShapeType="1"/>
            </p:cNvSpPr>
            <p:nvPr/>
          </p:nvSpPr>
          <p:spPr bwMode="auto">
            <a:xfrm>
              <a:off x="6631"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1" name="Line 401">
              <a:extLst>
                <a:ext uri="{FF2B5EF4-FFF2-40B4-BE49-F238E27FC236}">
                  <a16:creationId xmlns:a16="http://schemas.microsoft.com/office/drawing/2014/main" id="{7F8A66C2-EA41-E38C-6B97-2B81291DB821}"/>
                </a:ext>
              </a:extLst>
            </p:cNvPr>
            <p:cNvSpPr>
              <a:spLocks noChangeShapeType="1"/>
            </p:cNvSpPr>
            <p:nvPr/>
          </p:nvSpPr>
          <p:spPr bwMode="auto">
            <a:xfrm>
              <a:off x="6683"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2" name="Line 402">
              <a:extLst>
                <a:ext uri="{FF2B5EF4-FFF2-40B4-BE49-F238E27FC236}">
                  <a16:creationId xmlns:a16="http://schemas.microsoft.com/office/drawing/2014/main" id="{8A780E76-207E-C6EF-306E-2F2C764DC471}"/>
                </a:ext>
              </a:extLst>
            </p:cNvPr>
            <p:cNvSpPr>
              <a:spLocks noChangeShapeType="1"/>
            </p:cNvSpPr>
            <p:nvPr/>
          </p:nvSpPr>
          <p:spPr bwMode="auto">
            <a:xfrm>
              <a:off x="6653"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3" name="Line 403">
              <a:extLst>
                <a:ext uri="{FF2B5EF4-FFF2-40B4-BE49-F238E27FC236}">
                  <a16:creationId xmlns:a16="http://schemas.microsoft.com/office/drawing/2014/main" id="{B6FFECF8-CCBA-93D4-2DD5-96B3234E2A1B}"/>
                </a:ext>
              </a:extLst>
            </p:cNvPr>
            <p:cNvSpPr>
              <a:spLocks noChangeShapeType="1"/>
            </p:cNvSpPr>
            <p:nvPr/>
          </p:nvSpPr>
          <p:spPr bwMode="auto">
            <a:xfrm>
              <a:off x="6707"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4" name="Line 404">
              <a:extLst>
                <a:ext uri="{FF2B5EF4-FFF2-40B4-BE49-F238E27FC236}">
                  <a16:creationId xmlns:a16="http://schemas.microsoft.com/office/drawing/2014/main" id="{AF15775C-E595-8A03-5915-AE24C2F557C0}"/>
                </a:ext>
              </a:extLst>
            </p:cNvPr>
            <p:cNvSpPr>
              <a:spLocks noChangeShapeType="1"/>
            </p:cNvSpPr>
            <p:nvPr/>
          </p:nvSpPr>
          <p:spPr bwMode="auto">
            <a:xfrm>
              <a:off x="6677"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5" name="Line 405">
              <a:extLst>
                <a:ext uri="{FF2B5EF4-FFF2-40B4-BE49-F238E27FC236}">
                  <a16:creationId xmlns:a16="http://schemas.microsoft.com/office/drawing/2014/main" id="{510272FB-FE3A-BF47-0FC0-8293968D2985}"/>
                </a:ext>
              </a:extLst>
            </p:cNvPr>
            <p:cNvSpPr>
              <a:spLocks noChangeShapeType="1"/>
            </p:cNvSpPr>
            <p:nvPr/>
          </p:nvSpPr>
          <p:spPr bwMode="auto">
            <a:xfrm>
              <a:off x="6727"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6" name="Line 406">
              <a:extLst>
                <a:ext uri="{FF2B5EF4-FFF2-40B4-BE49-F238E27FC236}">
                  <a16:creationId xmlns:a16="http://schemas.microsoft.com/office/drawing/2014/main" id="{D5E95D59-B25A-C5A6-203C-F3EC15DF1A42}"/>
                </a:ext>
              </a:extLst>
            </p:cNvPr>
            <p:cNvSpPr>
              <a:spLocks noChangeShapeType="1"/>
            </p:cNvSpPr>
            <p:nvPr/>
          </p:nvSpPr>
          <p:spPr bwMode="auto">
            <a:xfrm>
              <a:off x="6697"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7" name="Line 407">
              <a:extLst>
                <a:ext uri="{FF2B5EF4-FFF2-40B4-BE49-F238E27FC236}">
                  <a16:creationId xmlns:a16="http://schemas.microsoft.com/office/drawing/2014/main" id="{A87B0486-FE75-0BB4-C3AA-CF6E60210780}"/>
                </a:ext>
              </a:extLst>
            </p:cNvPr>
            <p:cNvSpPr>
              <a:spLocks noChangeShapeType="1"/>
            </p:cNvSpPr>
            <p:nvPr/>
          </p:nvSpPr>
          <p:spPr bwMode="auto">
            <a:xfrm>
              <a:off x="6777"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8" name="Line 408">
              <a:extLst>
                <a:ext uri="{FF2B5EF4-FFF2-40B4-BE49-F238E27FC236}">
                  <a16:creationId xmlns:a16="http://schemas.microsoft.com/office/drawing/2014/main" id="{06264B41-DC5D-1197-0FBF-276C136AAAD0}"/>
                </a:ext>
              </a:extLst>
            </p:cNvPr>
            <p:cNvSpPr>
              <a:spLocks noChangeShapeType="1"/>
            </p:cNvSpPr>
            <p:nvPr/>
          </p:nvSpPr>
          <p:spPr bwMode="auto">
            <a:xfrm>
              <a:off x="6747"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29" name="Line 409">
              <a:extLst>
                <a:ext uri="{FF2B5EF4-FFF2-40B4-BE49-F238E27FC236}">
                  <a16:creationId xmlns:a16="http://schemas.microsoft.com/office/drawing/2014/main" id="{C33E07E3-05B5-F4C6-0C16-3B0B992A0EEF}"/>
                </a:ext>
              </a:extLst>
            </p:cNvPr>
            <p:cNvSpPr>
              <a:spLocks noChangeShapeType="1"/>
            </p:cNvSpPr>
            <p:nvPr/>
          </p:nvSpPr>
          <p:spPr bwMode="auto">
            <a:xfrm>
              <a:off x="6831"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0" name="Line 410">
              <a:extLst>
                <a:ext uri="{FF2B5EF4-FFF2-40B4-BE49-F238E27FC236}">
                  <a16:creationId xmlns:a16="http://schemas.microsoft.com/office/drawing/2014/main" id="{CB4D81F0-7007-031B-8221-1FC32C350746}"/>
                </a:ext>
              </a:extLst>
            </p:cNvPr>
            <p:cNvSpPr>
              <a:spLocks noChangeShapeType="1"/>
            </p:cNvSpPr>
            <p:nvPr/>
          </p:nvSpPr>
          <p:spPr bwMode="auto">
            <a:xfrm>
              <a:off x="6801"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1" name="Line 411">
              <a:extLst>
                <a:ext uri="{FF2B5EF4-FFF2-40B4-BE49-F238E27FC236}">
                  <a16:creationId xmlns:a16="http://schemas.microsoft.com/office/drawing/2014/main" id="{9B465F77-7DB9-B35F-78A3-9F03572F59BF}"/>
                </a:ext>
              </a:extLst>
            </p:cNvPr>
            <p:cNvSpPr>
              <a:spLocks noChangeShapeType="1"/>
            </p:cNvSpPr>
            <p:nvPr/>
          </p:nvSpPr>
          <p:spPr bwMode="auto">
            <a:xfrm>
              <a:off x="6851"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2" name="Line 412">
              <a:extLst>
                <a:ext uri="{FF2B5EF4-FFF2-40B4-BE49-F238E27FC236}">
                  <a16:creationId xmlns:a16="http://schemas.microsoft.com/office/drawing/2014/main" id="{C4CA11C9-1150-E5C8-8B56-BF8D77247FC4}"/>
                </a:ext>
              </a:extLst>
            </p:cNvPr>
            <p:cNvSpPr>
              <a:spLocks noChangeShapeType="1"/>
            </p:cNvSpPr>
            <p:nvPr/>
          </p:nvSpPr>
          <p:spPr bwMode="auto">
            <a:xfrm>
              <a:off x="6821"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3" name="Line 413">
              <a:extLst>
                <a:ext uri="{FF2B5EF4-FFF2-40B4-BE49-F238E27FC236}">
                  <a16:creationId xmlns:a16="http://schemas.microsoft.com/office/drawing/2014/main" id="{0D43FE0A-28DE-0276-D303-E15FA0EA0D76}"/>
                </a:ext>
              </a:extLst>
            </p:cNvPr>
            <p:cNvSpPr>
              <a:spLocks noChangeShapeType="1"/>
            </p:cNvSpPr>
            <p:nvPr/>
          </p:nvSpPr>
          <p:spPr bwMode="auto">
            <a:xfrm>
              <a:off x="6944"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4" name="Line 414">
              <a:extLst>
                <a:ext uri="{FF2B5EF4-FFF2-40B4-BE49-F238E27FC236}">
                  <a16:creationId xmlns:a16="http://schemas.microsoft.com/office/drawing/2014/main" id="{EDDF8F39-84AA-5479-3344-EC24D168098E}"/>
                </a:ext>
              </a:extLst>
            </p:cNvPr>
            <p:cNvSpPr>
              <a:spLocks noChangeShapeType="1"/>
            </p:cNvSpPr>
            <p:nvPr/>
          </p:nvSpPr>
          <p:spPr bwMode="auto">
            <a:xfrm>
              <a:off x="6914"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5" name="Line 415">
              <a:extLst>
                <a:ext uri="{FF2B5EF4-FFF2-40B4-BE49-F238E27FC236}">
                  <a16:creationId xmlns:a16="http://schemas.microsoft.com/office/drawing/2014/main" id="{2B8FAE9E-811F-AEF7-EBA1-56823BB905FB}"/>
                </a:ext>
              </a:extLst>
            </p:cNvPr>
            <p:cNvSpPr>
              <a:spLocks noChangeShapeType="1"/>
            </p:cNvSpPr>
            <p:nvPr/>
          </p:nvSpPr>
          <p:spPr bwMode="auto">
            <a:xfrm>
              <a:off x="7028" y="1715"/>
              <a:ext cx="0" cy="61"/>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6" name="Line 416">
              <a:extLst>
                <a:ext uri="{FF2B5EF4-FFF2-40B4-BE49-F238E27FC236}">
                  <a16:creationId xmlns:a16="http://schemas.microsoft.com/office/drawing/2014/main" id="{8EE8EF4F-8AB4-02B3-4421-4B3EBBB9209C}"/>
                </a:ext>
              </a:extLst>
            </p:cNvPr>
            <p:cNvSpPr>
              <a:spLocks noChangeShapeType="1"/>
            </p:cNvSpPr>
            <p:nvPr/>
          </p:nvSpPr>
          <p:spPr bwMode="auto">
            <a:xfrm>
              <a:off x="6998" y="1746"/>
              <a:ext cx="60" cy="0"/>
            </a:xfrm>
            <a:prstGeom prst="line">
              <a:avLst/>
            </a:prstGeom>
            <a:noFill/>
            <a:ln w="19050" cap="flat">
              <a:solidFill>
                <a:srgbClr val="E147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37" name="Freeform 417">
              <a:extLst>
                <a:ext uri="{FF2B5EF4-FFF2-40B4-BE49-F238E27FC236}">
                  <a16:creationId xmlns:a16="http://schemas.microsoft.com/office/drawing/2014/main" id="{EAD37DA8-1157-621D-7B58-FA86030CE6D9}"/>
                </a:ext>
              </a:extLst>
            </p:cNvPr>
            <p:cNvSpPr>
              <a:spLocks/>
            </p:cNvSpPr>
            <p:nvPr/>
          </p:nvSpPr>
          <p:spPr bwMode="auto">
            <a:xfrm>
              <a:off x="4429" y="1011"/>
              <a:ext cx="2607" cy="733"/>
            </a:xfrm>
            <a:custGeom>
              <a:avLst/>
              <a:gdLst>
                <a:gd name="T0" fmla="*/ 46 w 2607"/>
                <a:gd name="T1" fmla="*/ 0 h 733"/>
                <a:gd name="T2" fmla="*/ 140 w 2607"/>
                <a:gd name="T3" fmla="*/ 24 h 733"/>
                <a:gd name="T4" fmla="*/ 157 w 2607"/>
                <a:gd name="T5" fmla="*/ 36 h 733"/>
                <a:gd name="T6" fmla="*/ 169 w 2607"/>
                <a:gd name="T7" fmla="*/ 57 h 733"/>
                <a:gd name="T8" fmla="*/ 259 w 2607"/>
                <a:gd name="T9" fmla="*/ 69 h 733"/>
                <a:gd name="T10" fmla="*/ 345 w 2607"/>
                <a:gd name="T11" fmla="*/ 81 h 733"/>
                <a:gd name="T12" fmla="*/ 383 w 2607"/>
                <a:gd name="T13" fmla="*/ 109 h 733"/>
                <a:gd name="T14" fmla="*/ 425 w 2607"/>
                <a:gd name="T15" fmla="*/ 123 h 733"/>
                <a:gd name="T16" fmla="*/ 448 w 2607"/>
                <a:gd name="T17" fmla="*/ 137 h 733"/>
                <a:gd name="T18" fmla="*/ 484 w 2607"/>
                <a:gd name="T19" fmla="*/ 149 h 733"/>
                <a:gd name="T20" fmla="*/ 520 w 2607"/>
                <a:gd name="T21" fmla="*/ 164 h 733"/>
                <a:gd name="T22" fmla="*/ 540 w 2607"/>
                <a:gd name="T23" fmla="*/ 176 h 733"/>
                <a:gd name="T24" fmla="*/ 562 w 2607"/>
                <a:gd name="T25" fmla="*/ 190 h 733"/>
                <a:gd name="T26" fmla="*/ 590 w 2607"/>
                <a:gd name="T27" fmla="*/ 214 h 733"/>
                <a:gd name="T28" fmla="*/ 604 w 2607"/>
                <a:gd name="T29" fmla="*/ 230 h 733"/>
                <a:gd name="T30" fmla="*/ 624 w 2607"/>
                <a:gd name="T31" fmla="*/ 258 h 733"/>
                <a:gd name="T32" fmla="*/ 674 w 2607"/>
                <a:gd name="T33" fmla="*/ 269 h 733"/>
                <a:gd name="T34" fmla="*/ 690 w 2607"/>
                <a:gd name="T35" fmla="*/ 293 h 733"/>
                <a:gd name="T36" fmla="*/ 718 w 2607"/>
                <a:gd name="T37" fmla="*/ 311 h 733"/>
                <a:gd name="T38" fmla="*/ 769 w 2607"/>
                <a:gd name="T39" fmla="*/ 319 h 733"/>
                <a:gd name="T40" fmla="*/ 787 w 2607"/>
                <a:gd name="T41" fmla="*/ 335 h 733"/>
                <a:gd name="T42" fmla="*/ 895 w 2607"/>
                <a:gd name="T43" fmla="*/ 347 h 733"/>
                <a:gd name="T44" fmla="*/ 985 w 2607"/>
                <a:gd name="T45" fmla="*/ 361 h 733"/>
                <a:gd name="T46" fmla="*/ 1084 w 2607"/>
                <a:gd name="T47" fmla="*/ 371 h 733"/>
                <a:gd name="T48" fmla="*/ 1102 w 2607"/>
                <a:gd name="T49" fmla="*/ 394 h 733"/>
                <a:gd name="T50" fmla="*/ 1118 w 2607"/>
                <a:gd name="T51" fmla="*/ 416 h 733"/>
                <a:gd name="T52" fmla="*/ 1156 w 2607"/>
                <a:gd name="T53" fmla="*/ 432 h 733"/>
                <a:gd name="T54" fmla="*/ 1200 w 2607"/>
                <a:gd name="T55" fmla="*/ 448 h 733"/>
                <a:gd name="T56" fmla="*/ 1262 w 2607"/>
                <a:gd name="T57" fmla="*/ 458 h 733"/>
                <a:gd name="T58" fmla="*/ 1284 w 2607"/>
                <a:gd name="T59" fmla="*/ 482 h 733"/>
                <a:gd name="T60" fmla="*/ 1327 w 2607"/>
                <a:gd name="T61" fmla="*/ 507 h 733"/>
                <a:gd name="T62" fmla="*/ 1343 w 2607"/>
                <a:gd name="T63" fmla="*/ 523 h 733"/>
                <a:gd name="T64" fmla="*/ 1365 w 2607"/>
                <a:gd name="T65" fmla="*/ 543 h 733"/>
                <a:gd name="T66" fmla="*/ 1419 w 2607"/>
                <a:gd name="T67" fmla="*/ 557 h 733"/>
                <a:gd name="T68" fmla="*/ 1435 w 2607"/>
                <a:gd name="T69" fmla="*/ 575 h 733"/>
                <a:gd name="T70" fmla="*/ 1467 w 2607"/>
                <a:gd name="T71" fmla="*/ 597 h 733"/>
                <a:gd name="T72" fmla="*/ 1684 w 2607"/>
                <a:gd name="T73" fmla="*/ 616 h 733"/>
                <a:gd name="T74" fmla="*/ 1826 w 2607"/>
                <a:gd name="T75" fmla="*/ 646 h 733"/>
                <a:gd name="T76" fmla="*/ 2035 w 2607"/>
                <a:gd name="T77" fmla="*/ 680 h 733"/>
                <a:gd name="T78" fmla="*/ 2607 w 2607"/>
                <a:gd name="T79" fmla="*/ 733 h 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07" h="733">
                  <a:moveTo>
                    <a:pt x="0" y="0"/>
                  </a:moveTo>
                  <a:lnTo>
                    <a:pt x="46" y="0"/>
                  </a:lnTo>
                  <a:lnTo>
                    <a:pt x="46" y="24"/>
                  </a:lnTo>
                  <a:lnTo>
                    <a:pt x="140" y="24"/>
                  </a:lnTo>
                  <a:lnTo>
                    <a:pt x="140" y="36"/>
                  </a:lnTo>
                  <a:lnTo>
                    <a:pt x="157" y="36"/>
                  </a:lnTo>
                  <a:lnTo>
                    <a:pt x="157" y="57"/>
                  </a:lnTo>
                  <a:lnTo>
                    <a:pt x="169" y="57"/>
                  </a:lnTo>
                  <a:lnTo>
                    <a:pt x="169" y="69"/>
                  </a:lnTo>
                  <a:lnTo>
                    <a:pt x="259" y="69"/>
                  </a:lnTo>
                  <a:lnTo>
                    <a:pt x="259" y="81"/>
                  </a:lnTo>
                  <a:lnTo>
                    <a:pt x="345" y="81"/>
                  </a:lnTo>
                  <a:lnTo>
                    <a:pt x="345" y="109"/>
                  </a:lnTo>
                  <a:lnTo>
                    <a:pt x="383" y="109"/>
                  </a:lnTo>
                  <a:lnTo>
                    <a:pt x="383" y="123"/>
                  </a:lnTo>
                  <a:lnTo>
                    <a:pt x="425" y="123"/>
                  </a:lnTo>
                  <a:lnTo>
                    <a:pt x="425" y="137"/>
                  </a:lnTo>
                  <a:lnTo>
                    <a:pt x="448" y="137"/>
                  </a:lnTo>
                  <a:lnTo>
                    <a:pt x="448" y="149"/>
                  </a:lnTo>
                  <a:lnTo>
                    <a:pt x="484" y="149"/>
                  </a:lnTo>
                  <a:lnTo>
                    <a:pt x="484" y="164"/>
                  </a:lnTo>
                  <a:lnTo>
                    <a:pt x="520" y="164"/>
                  </a:lnTo>
                  <a:lnTo>
                    <a:pt x="520" y="176"/>
                  </a:lnTo>
                  <a:lnTo>
                    <a:pt x="540" y="176"/>
                  </a:lnTo>
                  <a:lnTo>
                    <a:pt x="540" y="190"/>
                  </a:lnTo>
                  <a:lnTo>
                    <a:pt x="562" y="190"/>
                  </a:lnTo>
                  <a:lnTo>
                    <a:pt x="562" y="214"/>
                  </a:lnTo>
                  <a:lnTo>
                    <a:pt x="590" y="214"/>
                  </a:lnTo>
                  <a:lnTo>
                    <a:pt x="590" y="230"/>
                  </a:lnTo>
                  <a:lnTo>
                    <a:pt x="604" y="230"/>
                  </a:lnTo>
                  <a:lnTo>
                    <a:pt x="604" y="258"/>
                  </a:lnTo>
                  <a:lnTo>
                    <a:pt x="624" y="258"/>
                  </a:lnTo>
                  <a:lnTo>
                    <a:pt x="624" y="269"/>
                  </a:lnTo>
                  <a:lnTo>
                    <a:pt x="674" y="269"/>
                  </a:lnTo>
                  <a:lnTo>
                    <a:pt x="674" y="293"/>
                  </a:lnTo>
                  <a:lnTo>
                    <a:pt x="690" y="293"/>
                  </a:lnTo>
                  <a:lnTo>
                    <a:pt x="690" y="311"/>
                  </a:lnTo>
                  <a:lnTo>
                    <a:pt x="718" y="311"/>
                  </a:lnTo>
                  <a:lnTo>
                    <a:pt x="718" y="319"/>
                  </a:lnTo>
                  <a:lnTo>
                    <a:pt x="769" y="319"/>
                  </a:lnTo>
                  <a:lnTo>
                    <a:pt x="769" y="335"/>
                  </a:lnTo>
                  <a:lnTo>
                    <a:pt x="787" y="335"/>
                  </a:lnTo>
                  <a:lnTo>
                    <a:pt x="787" y="347"/>
                  </a:lnTo>
                  <a:lnTo>
                    <a:pt x="895" y="347"/>
                  </a:lnTo>
                  <a:lnTo>
                    <a:pt x="895" y="361"/>
                  </a:lnTo>
                  <a:lnTo>
                    <a:pt x="985" y="361"/>
                  </a:lnTo>
                  <a:lnTo>
                    <a:pt x="995" y="371"/>
                  </a:lnTo>
                  <a:lnTo>
                    <a:pt x="1084" y="371"/>
                  </a:lnTo>
                  <a:lnTo>
                    <a:pt x="1084" y="394"/>
                  </a:lnTo>
                  <a:lnTo>
                    <a:pt x="1102" y="394"/>
                  </a:lnTo>
                  <a:lnTo>
                    <a:pt x="1102" y="416"/>
                  </a:lnTo>
                  <a:lnTo>
                    <a:pt x="1118" y="416"/>
                  </a:lnTo>
                  <a:lnTo>
                    <a:pt x="1118" y="432"/>
                  </a:lnTo>
                  <a:lnTo>
                    <a:pt x="1156" y="432"/>
                  </a:lnTo>
                  <a:lnTo>
                    <a:pt x="1156" y="448"/>
                  </a:lnTo>
                  <a:lnTo>
                    <a:pt x="1200" y="448"/>
                  </a:lnTo>
                  <a:lnTo>
                    <a:pt x="1200" y="458"/>
                  </a:lnTo>
                  <a:lnTo>
                    <a:pt x="1262" y="458"/>
                  </a:lnTo>
                  <a:lnTo>
                    <a:pt x="1262" y="482"/>
                  </a:lnTo>
                  <a:lnTo>
                    <a:pt x="1284" y="482"/>
                  </a:lnTo>
                  <a:lnTo>
                    <a:pt x="1284" y="507"/>
                  </a:lnTo>
                  <a:lnTo>
                    <a:pt x="1327" y="507"/>
                  </a:lnTo>
                  <a:lnTo>
                    <a:pt x="1327" y="523"/>
                  </a:lnTo>
                  <a:lnTo>
                    <a:pt x="1343" y="523"/>
                  </a:lnTo>
                  <a:lnTo>
                    <a:pt x="1343" y="543"/>
                  </a:lnTo>
                  <a:lnTo>
                    <a:pt x="1365" y="543"/>
                  </a:lnTo>
                  <a:lnTo>
                    <a:pt x="1365" y="557"/>
                  </a:lnTo>
                  <a:lnTo>
                    <a:pt x="1419" y="557"/>
                  </a:lnTo>
                  <a:lnTo>
                    <a:pt x="1419" y="575"/>
                  </a:lnTo>
                  <a:lnTo>
                    <a:pt x="1435" y="575"/>
                  </a:lnTo>
                  <a:lnTo>
                    <a:pt x="1435" y="597"/>
                  </a:lnTo>
                  <a:lnTo>
                    <a:pt x="1467" y="597"/>
                  </a:lnTo>
                  <a:lnTo>
                    <a:pt x="1467" y="616"/>
                  </a:lnTo>
                  <a:lnTo>
                    <a:pt x="1684" y="616"/>
                  </a:lnTo>
                  <a:lnTo>
                    <a:pt x="1684" y="646"/>
                  </a:lnTo>
                  <a:lnTo>
                    <a:pt x="1826" y="646"/>
                  </a:lnTo>
                  <a:lnTo>
                    <a:pt x="1826" y="680"/>
                  </a:lnTo>
                  <a:lnTo>
                    <a:pt x="2035" y="680"/>
                  </a:lnTo>
                  <a:lnTo>
                    <a:pt x="2035" y="733"/>
                  </a:lnTo>
                  <a:lnTo>
                    <a:pt x="2607" y="733"/>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aphicFrame>
        <p:nvGraphicFramePr>
          <p:cNvPr id="25038" name="Table 24778">
            <a:extLst>
              <a:ext uri="{FF2B5EF4-FFF2-40B4-BE49-F238E27FC236}">
                <a16:creationId xmlns:a16="http://schemas.microsoft.com/office/drawing/2014/main" id="{E946FC50-4F54-DFEA-7012-826754DA677A}"/>
              </a:ext>
            </a:extLst>
          </p:cNvPr>
          <p:cNvGraphicFramePr>
            <a:graphicFrameLocks noGrp="1"/>
          </p:cNvGraphicFramePr>
          <p:nvPr/>
        </p:nvGraphicFramePr>
        <p:xfrm>
          <a:off x="6887915" y="5125451"/>
          <a:ext cx="4778655" cy="426720"/>
        </p:xfrm>
        <a:graphic>
          <a:graphicData uri="http://schemas.openxmlformats.org/drawingml/2006/table">
            <a:tbl>
              <a:tblPr firstRow="1" bandRow="1">
                <a:tableStyleId>{5C22544A-7EE6-4342-B048-85BDC9FD1C3A}</a:tableStyleId>
              </a:tblPr>
              <a:tblGrid>
                <a:gridCol w="318577">
                  <a:extLst>
                    <a:ext uri="{9D8B030D-6E8A-4147-A177-3AD203B41FA5}">
                      <a16:colId xmlns:a16="http://schemas.microsoft.com/office/drawing/2014/main" val="3251908231"/>
                    </a:ext>
                  </a:extLst>
                </a:gridCol>
                <a:gridCol w="318577">
                  <a:extLst>
                    <a:ext uri="{9D8B030D-6E8A-4147-A177-3AD203B41FA5}">
                      <a16:colId xmlns:a16="http://schemas.microsoft.com/office/drawing/2014/main" val="3099745193"/>
                    </a:ext>
                  </a:extLst>
                </a:gridCol>
                <a:gridCol w="318577">
                  <a:extLst>
                    <a:ext uri="{9D8B030D-6E8A-4147-A177-3AD203B41FA5}">
                      <a16:colId xmlns:a16="http://schemas.microsoft.com/office/drawing/2014/main" val="626617057"/>
                    </a:ext>
                  </a:extLst>
                </a:gridCol>
                <a:gridCol w="318577">
                  <a:extLst>
                    <a:ext uri="{9D8B030D-6E8A-4147-A177-3AD203B41FA5}">
                      <a16:colId xmlns:a16="http://schemas.microsoft.com/office/drawing/2014/main" val="94632098"/>
                    </a:ext>
                  </a:extLst>
                </a:gridCol>
                <a:gridCol w="318577">
                  <a:extLst>
                    <a:ext uri="{9D8B030D-6E8A-4147-A177-3AD203B41FA5}">
                      <a16:colId xmlns:a16="http://schemas.microsoft.com/office/drawing/2014/main" val="2260983431"/>
                    </a:ext>
                  </a:extLst>
                </a:gridCol>
                <a:gridCol w="318577">
                  <a:extLst>
                    <a:ext uri="{9D8B030D-6E8A-4147-A177-3AD203B41FA5}">
                      <a16:colId xmlns:a16="http://schemas.microsoft.com/office/drawing/2014/main" val="1805363911"/>
                    </a:ext>
                  </a:extLst>
                </a:gridCol>
                <a:gridCol w="318577">
                  <a:extLst>
                    <a:ext uri="{9D8B030D-6E8A-4147-A177-3AD203B41FA5}">
                      <a16:colId xmlns:a16="http://schemas.microsoft.com/office/drawing/2014/main" val="1607391328"/>
                    </a:ext>
                  </a:extLst>
                </a:gridCol>
                <a:gridCol w="318577">
                  <a:extLst>
                    <a:ext uri="{9D8B030D-6E8A-4147-A177-3AD203B41FA5}">
                      <a16:colId xmlns:a16="http://schemas.microsoft.com/office/drawing/2014/main" val="2622006692"/>
                    </a:ext>
                  </a:extLst>
                </a:gridCol>
                <a:gridCol w="318577">
                  <a:extLst>
                    <a:ext uri="{9D8B030D-6E8A-4147-A177-3AD203B41FA5}">
                      <a16:colId xmlns:a16="http://schemas.microsoft.com/office/drawing/2014/main" val="1438639969"/>
                    </a:ext>
                  </a:extLst>
                </a:gridCol>
                <a:gridCol w="318577">
                  <a:extLst>
                    <a:ext uri="{9D8B030D-6E8A-4147-A177-3AD203B41FA5}">
                      <a16:colId xmlns:a16="http://schemas.microsoft.com/office/drawing/2014/main" val="744495175"/>
                    </a:ext>
                  </a:extLst>
                </a:gridCol>
                <a:gridCol w="318577">
                  <a:extLst>
                    <a:ext uri="{9D8B030D-6E8A-4147-A177-3AD203B41FA5}">
                      <a16:colId xmlns:a16="http://schemas.microsoft.com/office/drawing/2014/main" val="1858214047"/>
                    </a:ext>
                  </a:extLst>
                </a:gridCol>
                <a:gridCol w="318577">
                  <a:extLst>
                    <a:ext uri="{9D8B030D-6E8A-4147-A177-3AD203B41FA5}">
                      <a16:colId xmlns:a16="http://schemas.microsoft.com/office/drawing/2014/main" val="1539522014"/>
                    </a:ext>
                  </a:extLst>
                </a:gridCol>
                <a:gridCol w="318577">
                  <a:extLst>
                    <a:ext uri="{9D8B030D-6E8A-4147-A177-3AD203B41FA5}">
                      <a16:colId xmlns:a16="http://schemas.microsoft.com/office/drawing/2014/main" val="278101479"/>
                    </a:ext>
                  </a:extLst>
                </a:gridCol>
                <a:gridCol w="318577">
                  <a:extLst>
                    <a:ext uri="{9D8B030D-6E8A-4147-A177-3AD203B41FA5}">
                      <a16:colId xmlns:a16="http://schemas.microsoft.com/office/drawing/2014/main" val="3547516632"/>
                    </a:ext>
                  </a:extLst>
                </a:gridCol>
                <a:gridCol w="318577">
                  <a:extLst>
                    <a:ext uri="{9D8B030D-6E8A-4147-A177-3AD203B41FA5}">
                      <a16:colId xmlns:a16="http://schemas.microsoft.com/office/drawing/2014/main" val="419959833"/>
                    </a:ext>
                  </a:extLst>
                </a:gridCol>
              </a:tblGrid>
              <a:tr h="202561">
                <a:tc>
                  <a:txBody>
                    <a:bodyPr/>
                    <a:lstStyle/>
                    <a:p>
                      <a:pPr algn="ctr"/>
                      <a:r>
                        <a:rPr lang="en-US" sz="1400" b="0" dirty="0">
                          <a:solidFill>
                            <a:schemeClr val="accent1"/>
                          </a:solidFill>
                        </a:rPr>
                        <a:t>155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153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144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139</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131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125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111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83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60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45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1"/>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877180"/>
                  </a:ext>
                </a:extLst>
              </a:tr>
              <a:tr h="202561">
                <a:tc>
                  <a:txBody>
                    <a:bodyPr/>
                    <a:lstStyle/>
                    <a:p>
                      <a:pPr algn="ctr"/>
                      <a:r>
                        <a:rPr lang="en-US" sz="1400" b="0" dirty="0">
                          <a:solidFill>
                            <a:schemeClr val="accent3"/>
                          </a:solidFill>
                        </a:rPr>
                        <a:t>134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127</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122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112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101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99</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87</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62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46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22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13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dirty="0">
                          <a:solidFill>
                            <a:schemeClr val="accent3"/>
                          </a:solidFill>
                        </a:rPr>
                        <a:t>0</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2178014"/>
                  </a:ext>
                </a:extLst>
              </a:tr>
            </a:tbl>
          </a:graphicData>
        </a:graphic>
      </p:graphicFrame>
    </p:spTree>
    <p:extLst>
      <p:ext uri="{BB962C8B-B14F-4D97-AF65-F5344CB8AC3E}">
        <p14:creationId xmlns:p14="http://schemas.microsoft.com/office/powerpoint/2010/main" val="2454880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32BF4-D2A7-F669-47D4-8477FC1E70B0}"/>
              </a:ext>
            </a:extLst>
          </p:cNvPr>
          <p:cNvSpPr>
            <a:spLocks noGrp="1"/>
          </p:cNvSpPr>
          <p:nvPr>
            <p:ph type="title"/>
          </p:nvPr>
        </p:nvSpPr>
        <p:spPr/>
        <p:txBody>
          <a:bodyPr/>
          <a:lstStyle/>
          <a:p>
            <a:r>
              <a:rPr lang="en-US" dirty="0"/>
              <a:t>CAPItello-291: AEs in &gt;10% of Overall Population</a:t>
            </a:r>
          </a:p>
        </p:txBody>
      </p:sp>
      <p:sp>
        <p:nvSpPr>
          <p:cNvPr id="4" name="Text Box 15">
            <a:extLst>
              <a:ext uri="{FF2B5EF4-FFF2-40B4-BE49-F238E27FC236}">
                <a16:creationId xmlns:a16="http://schemas.microsoft.com/office/drawing/2014/main" id="{2052A7F1-3FA0-A5DD-35F9-D501A1EB14E2}"/>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Turner. NEJM. 2023;388:2058.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6" name="Text Box 30">
            <a:extLst>
              <a:ext uri="{FF2B5EF4-FFF2-40B4-BE49-F238E27FC236}">
                <a16:creationId xmlns:a16="http://schemas.microsoft.com/office/drawing/2014/main" id="{090B0E93-420B-746C-5A47-A4C60C869F24}"/>
              </a:ext>
            </a:extLst>
          </p:cNvPr>
          <p:cNvSpPr txBox="1">
            <a:spLocks noChangeArrowheads="1"/>
          </p:cNvSpPr>
          <p:nvPr/>
        </p:nvSpPr>
        <p:spPr bwMode="auto">
          <a:xfrm>
            <a:off x="432957" y="6111916"/>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lang="en-US" altLang="en-US" sz="1400" b="0" dirty="0">
                <a:solidFill>
                  <a:srgbClr val="000000"/>
                </a:solidFill>
                <a:latin typeface="Calibri" panose="020F0502020204030204" pitchFamily="34" charset="0"/>
              </a:rPr>
              <a:t>Includes rash, macular rash, maculopapular rash, popular rash, and pruritic rash. </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BFB8E640-4410-0231-C72D-02A0CEE85F66}"/>
              </a:ext>
            </a:extLst>
          </p:cNvPr>
          <p:cNvGraphicFramePr>
            <a:graphicFrameLocks/>
          </p:cNvGraphicFramePr>
          <p:nvPr>
            <p:extLst>
              <p:ext uri="{D42A27DB-BD31-4B8C-83A1-F6EECF244321}">
                <p14:modId xmlns:p14="http://schemas.microsoft.com/office/powerpoint/2010/main" val="365578838"/>
              </p:ext>
            </p:extLst>
          </p:nvPr>
        </p:nvGraphicFramePr>
        <p:xfrm>
          <a:off x="266701" y="1234860"/>
          <a:ext cx="11658598" cy="4877056"/>
        </p:xfrm>
        <a:graphic>
          <a:graphicData uri="http://schemas.openxmlformats.org/drawingml/2006/table">
            <a:tbl>
              <a:tblPr/>
              <a:tblGrid>
                <a:gridCol w="1745673">
                  <a:extLst>
                    <a:ext uri="{9D8B030D-6E8A-4147-A177-3AD203B41FA5}">
                      <a16:colId xmlns:a16="http://schemas.microsoft.com/office/drawing/2014/main" val="20000"/>
                    </a:ext>
                  </a:extLst>
                </a:gridCol>
                <a:gridCol w="1038052">
                  <a:extLst>
                    <a:ext uri="{9D8B030D-6E8A-4147-A177-3AD203B41FA5}">
                      <a16:colId xmlns:a16="http://schemas.microsoft.com/office/drawing/2014/main" val="4178636941"/>
                    </a:ext>
                  </a:extLst>
                </a:gridCol>
                <a:gridCol w="986097">
                  <a:extLst>
                    <a:ext uri="{9D8B030D-6E8A-4147-A177-3AD203B41FA5}">
                      <a16:colId xmlns:a16="http://schemas.microsoft.com/office/drawing/2014/main" val="2469335029"/>
                    </a:ext>
                  </a:extLst>
                </a:gridCol>
                <a:gridCol w="986097">
                  <a:extLst>
                    <a:ext uri="{9D8B030D-6E8A-4147-A177-3AD203B41FA5}">
                      <a16:colId xmlns:a16="http://schemas.microsoft.com/office/drawing/2014/main" val="3712168452"/>
                    </a:ext>
                  </a:extLst>
                </a:gridCol>
                <a:gridCol w="986097">
                  <a:extLst>
                    <a:ext uri="{9D8B030D-6E8A-4147-A177-3AD203B41FA5}">
                      <a16:colId xmlns:a16="http://schemas.microsoft.com/office/drawing/2014/main" val="1494165459"/>
                    </a:ext>
                  </a:extLst>
                </a:gridCol>
                <a:gridCol w="986097">
                  <a:extLst>
                    <a:ext uri="{9D8B030D-6E8A-4147-A177-3AD203B41FA5}">
                      <a16:colId xmlns:a16="http://schemas.microsoft.com/office/drawing/2014/main" val="497425259"/>
                    </a:ext>
                  </a:extLst>
                </a:gridCol>
                <a:gridCol w="986097">
                  <a:extLst>
                    <a:ext uri="{9D8B030D-6E8A-4147-A177-3AD203B41FA5}">
                      <a16:colId xmlns:a16="http://schemas.microsoft.com/office/drawing/2014/main" val="1159649909"/>
                    </a:ext>
                  </a:extLst>
                </a:gridCol>
                <a:gridCol w="986097">
                  <a:extLst>
                    <a:ext uri="{9D8B030D-6E8A-4147-A177-3AD203B41FA5}">
                      <a16:colId xmlns:a16="http://schemas.microsoft.com/office/drawing/2014/main" val="1816663495"/>
                    </a:ext>
                  </a:extLst>
                </a:gridCol>
                <a:gridCol w="986097">
                  <a:extLst>
                    <a:ext uri="{9D8B030D-6E8A-4147-A177-3AD203B41FA5}">
                      <a16:colId xmlns:a16="http://schemas.microsoft.com/office/drawing/2014/main" val="3137433951"/>
                    </a:ext>
                  </a:extLst>
                </a:gridCol>
                <a:gridCol w="986097">
                  <a:extLst>
                    <a:ext uri="{9D8B030D-6E8A-4147-A177-3AD203B41FA5}">
                      <a16:colId xmlns:a16="http://schemas.microsoft.com/office/drawing/2014/main" val="4265009049"/>
                    </a:ext>
                  </a:extLst>
                </a:gridCol>
                <a:gridCol w="986097">
                  <a:extLst>
                    <a:ext uri="{9D8B030D-6E8A-4147-A177-3AD203B41FA5}">
                      <a16:colId xmlns:a16="http://schemas.microsoft.com/office/drawing/2014/main" val="3643990708"/>
                    </a:ext>
                  </a:extLst>
                </a:gridCol>
              </a:tblGrid>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5">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Capivasertib + Fulvestrant (n = 355)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 + Fulvestrant (n = 350)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169092697"/>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343 (96.6)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(14.6)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139 (39.2)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139 (39.2)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288 (82.3)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115 (32.9)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118 (33.7)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(12.6)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257 (72.4)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164 (46.2)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(16.9)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(20.0)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(17.1)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135 (38.0)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(16.1)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(9.9)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r h="3036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123 (34.6)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 (23.9)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(12.0)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11504300"/>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7994854"/>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73 (20.6)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(15.2)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3030372"/>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(16.9)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(13.2)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0093988"/>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(10.4)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57655010"/>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Hyperglycemia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 (16.3)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7289289"/>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Stomatitis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(14.6)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67433090"/>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Asthenia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(13.2)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(10.3)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359295"/>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Pruritus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(12.4)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91649740"/>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(10.4)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07403946"/>
                  </a:ext>
                </a:extLst>
              </a:tr>
              <a:tr h="2837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(10.1)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46820299"/>
                  </a:ext>
                </a:extLst>
              </a:tr>
            </a:tbl>
          </a:graphicData>
        </a:graphic>
      </p:graphicFrame>
    </p:spTree>
    <p:extLst>
      <p:ext uri="{BB962C8B-B14F-4D97-AF65-F5344CB8AC3E}">
        <p14:creationId xmlns:p14="http://schemas.microsoft.com/office/powerpoint/2010/main" val="39490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EC90A-CDAA-7D0A-2B03-0E3A8FF46DDA}"/>
              </a:ext>
            </a:extLst>
          </p:cNvPr>
          <p:cNvSpPr>
            <a:spLocks noGrp="1"/>
          </p:cNvSpPr>
          <p:nvPr>
            <p:ph type="title"/>
          </p:nvPr>
        </p:nvSpPr>
        <p:spPr/>
        <p:txBody>
          <a:bodyPr/>
          <a:lstStyle/>
          <a:p>
            <a:r>
              <a:rPr lang="en-US" dirty="0"/>
              <a:t>CAPItello-291: Characterization and Management of AEs</a:t>
            </a:r>
          </a:p>
        </p:txBody>
      </p:sp>
      <p:sp>
        <p:nvSpPr>
          <p:cNvPr id="4" name="Text Box 11">
            <a:extLst>
              <a:ext uri="{FF2B5EF4-FFF2-40B4-BE49-F238E27FC236}">
                <a16:creationId xmlns:a16="http://schemas.microsoft.com/office/drawing/2014/main" id="{4ADB5391-AFCC-801D-D69A-7FC2F837D5E3}"/>
              </a:ext>
            </a:extLst>
          </p:cNvPr>
          <p:cNvSpPr txBox="1">
            <a:spLocks noChangeArrowheads="1"/>
          </p:cNvSpPr>
          <p:nvPr/>
        </p:nvSpPr>
        <p:spPr bwMode="auto">
          <a:xfrm>
            <a:off x="423048" y="6377031"/>
            <a:ext cx="79624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ASCO 2023. Abstr 1067. </a:t>
            </a:r>
          </a:p>
        </p:txBody>
      </p:sp>
      <p:graphicFrame>
        <p:nvGraphicFramePr>
          <p:cNvPr id="10" name="Group 3">
            <a:extLst>
              <a:ext uri="{FF2B5EF4-FFF2-40B4-BE49-F238E27FC236}">
                <a16:creationId xmlns:a16="http://schemas.microsoft.com/office/drawing/2014/main" id="{3EFFA932-3854-5F5C-4F50-CCD511FAEE9D}"/>
              </a:ext>
            </a:extLst>
          </p:cNvPr>
          <p:cNvGraphicFramePr>
            <a:graphicFrameLocks/>
          </p:cNvGraphicFramePr>
          <p:nvPr>
            <p:extLst>
              <p:ext uri="{D42A27DB-BD31-4B8C-83A1-F6EECF244321}">
                <p14:modId xmlns:p14="http://schemas.microsoft.com/office/powerpoint/2010/main" val="3489251320"/>
              </p:ext>
            </p:extLst>
          </p:nvPr>
        </p:nvGraphicFramePr>
        <p:xfrm>
          <a:off x="718401" y="1603063"/>
          <a:ext cx="4621778" cy="2011744"/>
        </p:xfrm>
        <a:graphic>
          <a:graphicData uri="http://schemas.openxmlformats.org/drawingml/2006/table">
            <a:tbl>
              <a:tblPr/>
              <a:tblGrid>
                <a:gridCol w="1519484">
                  <a:extLst>
                    <a:ext uri="{9D8B030D-6E8A-4147-A177-3AD203B41FA5}">
                      <a16:colId xmlns:a16="http://schemas.microsoft.com/office/drawing/2014/main" val="20000"/>
                    </a:ext>
                  </a:extLst>
                </a:gridCol>
                <a:gridCol w="1034098">
                  <a:extLst>
                    <a:ext uri="{9D8B030D-6E8A-4147-A177-3AD203B41FA5}">
                      <a16:colId xmlns:a16="http://schemas.microsoft.com/office/drawing/2014/main" val="4178636941"/>
                    </a:ext>
                  </a:extLst>
                </a:gridCol>
                <a:gridCol w="1034098">
                  <a:extLst>
                    <a:ext uri="{9D8B030D-6E8A-4147-A177-3AD203B41FA5}">
                      <a16:colId xmlns:a16="http://schemas.microsoft.com/office/drawing/2014/main" val="3712168452"/>
                    </a:ext>
                  </a:extLst>
                </a:gridCol>
                <a:gridCol w="1034098">
                  <a:extLst>
                    <a:ext uri="{9D8B030D-6E8A-4147-A177-3AD203B41FA5}">
                      <a16:colId xmlns:a16="http://schemas.microsoft.com/office/drawing/2014/main" val="1159649909"/>
                    </a:ext>
                  </a:extLst>
                </a:gridCol>
              </a:tblGrid>
              <a:tr h="2290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Capivasertib + Fulvestrant  (n = 355)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 + Paclitaxel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816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Hyper-glycemia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169092697"/>
                  </a:ext>
                </a:extLst>
              </a:tr>
              <a:tr h="4428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1"/>
                          </a:solidFill>
                          <a:effectLst/>
                          <a:latin typeface="Calibri" panose="020F0502020204030204" pitchFamily="34" charset="0"/>
                        </a:rPr>
                        <a:t>Median time to onset,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(2.0-22.0)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(10.0-15.0)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(1.0-51.0)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686994">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200" b="0" i="0" u="none" strike="noStrike" cap="none" normalizeH="0" baseline="0" dirty="0">
                          <a:ln>
                            <a:noFill/>
                          </a:ln>
                          <a:solidFill>
                            <a:schemeClr val="bg1"/>
                          </a:solidFill>
                          <a:effectLst/>
                          <a:latin typeface="Calibri" panose="020F0502020204030204" pitchFamily="34" charset="0"/>
                        </a:rPr>
                        <a:t>Dose change, n (%) </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Reduction</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Interruption </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Discontinuation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28 (7.9)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35 (9.9)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42 (11.8)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aphicFrame>
        <p:nvGraphicFramePr>
          <p:cNvPr id="11" name="Group 3">
            <a:extLst>
              <a:ext uri="{FF2B5EF4-FFF2-40B4-BE49-F238E27FC236}">
                <a16:creationId xmlns:a16="http://schemas.microsoft.com/office/drawing/2014/main" id="{2FDFBDA7-86CE-CC36-4162-8771165FFDEE}"/>
              </a:ext>
            </a:extLst>
          </p:cNvPr>
          <p:cNvGraphicFramePr>
            <a:graphicFrameLocks/>
          </p:cNvGraphicFramePr>
          <p:nvPr>
            <p:extLst>
              <p:ext uri="{D42A27DB-BD31-4B8C-83A1-F6EECF244321}">
                <p14:modId xmlns:p14="http://schemas.microsoft.com/office/powerpoint/2010/main" val="4171004483"/>
              </p:ext>
            </p:extLst>
          </p:nvPr>
        </p:nvGraphicFramePr>
        <p:xfrm>
          <a:off x="718401" y="3702147"/>
          <a:ext cx="4621778" cy="2560384"/>
        </p:xfrm>
        <a:graphic>
          <a:graphicData uri="http://schemas.openxmlformats.org/drawingml/2006/table">
            <a:tbl>
              <a:tblPr/>
              <a:tblGrid>
                <a:gridCol w="2631281">
                  <a:extLst>
                    <a:ext uri="{9D8B030D-6E8A-4147-A177-3AD203B41FA5}">
                      <a16:colId xmlns:a16="http://schemas.microsoft.com/office/drawing/2014/main" val="20000"/>
                    </a:ext>
                  </a:extLst>
                </a:gridCol>
                <a:gridCol w="1990497">
                  <a:extLst>
                    <a:ext uri="{9D8B030D-6E8A-4147-A177-3AD203B41FA5}">
                      <a16:colId xmlns:a16="http://schemas.microsoft.com/office/drawing/2014/main" val="4178636941"/>
                    </a:ext>
                  </a:extLst>
                </a:gridCol>
              </a:tblGrid>
              <a:tr h="3816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200" b="1" i="0" u="none" strike="noStrike" cap="none" normalizeH="0" baseline="0" dirty="0">
                          <a:ln>
                            <a:noFill/>
                          </a:ln>
                          <a:solidFill>
                            <a:schemeClr val="tx1"/>
                          </a:solidFill>
                          <a:effectLst/>
                          <a:latin typeface="Calibri" panose="020F0502020204030204" pitchFamily="34" charset="0"/>
                        </a:rPr>
                        <a:t>Treatment,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Capivasertib + FULV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355)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169092697"/>
                  </a:ext>
                </a:extLst>
              </a:tr>
              <a:tr h="442801">
                <a:tc>
                  <a:txBody>
                    <a:bodyPr/>
                    <a:lstStyle/>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Diarrhea requiring tx</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Loperamide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151 (42.5)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135 (38.0)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0013">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200" b="0" i="0" u="none" strike="noStrike" cap="none" normalizeH="0" baseline="0" dirty="0">
                          <a:ln>
                            <a:noFill/>
                          </a:ln>
                          <a:solidFill>
                            <a:schemeClr val="bg1"/>
                          </a:solidFill>
                          <a:effectLst/>
                          <a:latin typeface="Calibri" panose="020F0502020204030204" pitchFamily="34" charset="0"/>
                        </a:rPr>
                        <a:t>Rash requiring tx </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Systemic corticosteroids</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Topical corticosteroids</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Antihistamines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109 (30.7)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28 (7.9)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64 (18.0)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75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0013">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200" b="0" i="0" u="none" strike="noStrike" cap="none" normalizeH="0" baseline="0" dirty="0">
                          <a:ln>
                            <a:noFill/>
                          </a:ln>
                          <a:solidFill>
                            <a:schemeClr val="bg1"/>
                          </a:solidFill>
                          <a:effectLst/>
                          <a:latin typeface="Calibri" panose="020F0502020204030204" pitchFamily="34" charset="0"/>
                        </a:rPr>
                        <a:t>Hyperglycemia requiring tx </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Metformin</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Insulin and/or analogues</a:t>
                      </a:r>
                    </a:p>
                    <a:p>
                      <a:pPr marL="171450" marR="0" lvl="0"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1"/>
                          </a:solidFill>
                          <a:effectLst/>
                          <a:latin typeface="Calibri" panose="020F0502020204030204" pitchFamily="34" charset="0"/>
                        </a:rPr>
                        <a:t>Other BG-lowering drugs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28 (7.9)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18149820"/>
                  </a:ext>
                </a:extLst>
              </a:tr>
            </a:tbl>
          </a:graphicData>
        </a:graphic>
      </p:graphicFrame>
      <p:grpSp>
        <p:nvGrpSpPr>
          <p:cNvPr id="12" name="Group 11">
            <a:extLst>
              <a:ext uri="{FF2B5EF4-FFF2-40B4-BE49-F238E27FC236}">
                <a16:creationId xmlns:a16="http://schemas.microsoft.com/office/drawing/2014/main" id="{A93F2FBA-F33A-E8E9-247A-73760E31CA51}"/>
              </a:ext>
            </a:extLst>
          </p:cNvPr>
          <p:cNvGrpSpPr/>
          <p:nvPr/>
        </p:nvGrpSpPr>
        <p:grpSpPr>
          <a:xfrm>
            <a:off x="6377459" y="2103514"/>
            <a:ext cx="96702" cy="3228757"/>
            <a:chOff x="5442065" y="3642360"/>
            <a:chExt cx="94211" cy="1899459"/>
          </a:xfrm>
        </p:grpSpPr>
        <p:cxnSp>
          <p:nvCxnSpPr>
            <p:cNvPr id="13" name="Straight Connector 12">
              <a:extLst>
                <a:ext uri="{FF2B5EF4-FFF2-40B4-BE49-F238E27FC236}">
                  <a16:creationId xmlns:a16="http://schemas.microsoft.com/office/drawing/2014/main" id="{06CAE1EF-E31E-CF83-87CD-61FA533F088C}"/>
                </a:ext>
              </a:extLst>
            </p:cNvPr>
            <p:cNvCxnSpPr>
              <a:cxnSpLocks/>
            </p:cNvCxnSpPr>
            <p:nvPr/>
          </p:nvCxnSpPr>
          <p:spPr bwMode="auto">
            <a:xfrm>
              <a:off x="5442065" y="364236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C840443-0B50-A22F-AFD4-D360CF9539A1}"/>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BA8BCA44-780B-AF89-047F-4E3ED9AA71AB}"/>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A0B1DC4-95AF-046C-F3CE-D3452D8942BA}"/>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61C69B34-0F4E-21E9-8AD1-32B8E9A34F56}"/>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69C42A5-C21A-6505-D1BC-52CE46053261}"/>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F75BFBD-A53E-16E0-5BF6-BDA192B9C86E}"/>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sp>
        <p:nvSpPr>
          <p:cNvPr id="21" name="TextBox 20">
            <a:extLst>
              <a:ext uri="{FF2B5EF4-FFF2-40B4-BE49-F238E27FC236}">
                <a16:creationId xmlns:a16="http://schemas.microsoft.com/office/drawing/2014/main" id="{7A098B78-80FF-D1A1-B662-57562B6EB294}"/>
              </a:ext>
            </a:extLst>
          </p:cNvPr>
          <p:cNvSpPr txBox="1"/>
          <p:nvPr/>
        </p:nvSpPr>
        <p:spPr bwMode="auto">
          <a:xfrm>
            <a:off x="5956233" y="1941158"/>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300</a:t>
            </a:r>
          </a:p>
        </p:txBody>
      </p:sp>
      <p:sp>
        <p:nvSpPr>
          <p:cNvPr id="22" name="TextBox 21">
            <a:extLst>
              <a:ext uri="{FF2B5EF4-FFF2-40B4-BE49-F238E27FC236}">
                <a16:creationId xmlns:a16="http://schemas.microsoft.com/office/drawing/2014/main" id="{BD426E3E-1205-02AE-19CE-DDFF1FD7BB2C}"/>
              </a:ext>
            </a:extLst>
          </p:cNvPr>
          <p:cNvSpPr txBox="1"/>
          <p:nvPr/>
        </p:nvSpPr>
        <p:spPr bwMode="auto">
          <a:xfrm>
            <a:off x="5949445" y="2487015"/>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250</a:t>
            </a:r>
          </a:p>
        </p:txBody>
      </p:sp>
      <p:sp>
        <p:nvSpPr>
          <p:cNvPr id="23" name="TextBox 22">
            <a:extLst>
              <a:ext uri="{FF2B5EF4-FFF2-40B4-BE49-F238E27FC236}">
                <a16:creationId xmlns:a16="http://schemas.microsoft.com/office/drawing/2014/main" id="{9F7F40F9-9503-C393-B019-3F5B8CE028AC}"/>
              </a:ext>
            </a:extLst>
          </p:cNvPr>
          <p:cNvSpPr txBox="1"/>
          <p:nvPr/>
        </p:nvSpPr>
        <p:spPr bwMode="auto">
          <a:xfrm>
            <a:off x="5963021" y="3014632"/>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a:t>
            </a:r>
          </a:p>
        </p:txBody>
      </p:sp>
      <p:sp>
        <p:nvSpPr>
          <p:cNvPr id="24" name="TextBox 23">
            <a:extLst>
              <a:ext uri="{FF2B5EF4-FFF2-40B4-BE49-F238E27FC236}">
                <a16:creationId xmlns:a16="http://schemas.microsoft.com/office/drawing/2014/main" id="{A2FA3708-B550-74D9-5A09-9BBFF6CE91DA}"/>
              </a:ext>
            </a:extLst>
          </p:cNvPr>
          <p:cNvSpPr txBox="1"/>
          <p:nvPr/>
        </p:nvSpPr>
        <p:spPr bwMode="auto">
          <a:xfrm>
            <a:off x="5956233" y="3553239"/>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150</a:t>
            </a:r>
          </a:p>
        </p:txBody>
      </p:sp>
      <p:sp>
        <p:nvSpPr>
          <p:cNvPr id="25" name="TextBox 24">
            <a:extLst>
              <a:ext uri="{FF2B5EF4-FFF2-40B4-BE49-F238E27FC236}">
                <a16:creationId xmlns:a16="http://schemas.microsoft.com/office/drawing/2014/main" id="{805916C6-A8D6-7965-D20B-E8E4987D6B11}"/>
              </a:ext>
            </a:extLst>
          </p:cNvPr>
          <p:cNvSpPr txBox="1"/>
          <p:nvPr/>
        </p:nvSpPr>
        <p:spPr bwMode="auto">
          <a:xfrm>
            <a:off x="5963021" y="4092014"/>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6" name="TextBox 25">
            <a:extLst>
              <a:ext uri="{FF2B5EF4-FFF2-40B4-BE49-F238E27FC236}">
                <a16:creationId xmlns:a16="http://schemas.microsoft.com/office/drawing/2014/main" id="{FE967E3D-AB47-E717-7EEC-A85C23D0B03B}"/>
              </a:ext>
            </a:extLst>
          </p:cNvPr>
          <p:cNvSpPr txBox="1"/>
          <p:nvPr/>
        </p:nvSpPr>
        <p:spPr bwMode="auto">
          <a:xfrm>
            <a:off x="6059937" y="46307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27" name="TextBox 26">
            <a:extLst>
              <a:ext uri="{FF2B5EF4-FFF2-40B4-BE49-F238E27FC236}">
                <a16:creationId xmlns:a16="http://schemas.microsoft.com/office/drawing/2014/main" id="{F671736E-E9B5-7F8D-78ED-623E8481543C}"/>
              </a:ext>
            </a:extLst>
          </p:cNvPr>
          <p:cNvSpPr txBox="1"/>
          <p:nvPr/>
        </p:nvSpPr>
        <p:spPr bwMode="auto">
          <a:xfrm>
            <a:off x="6164376" y="5172376"/>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8" name="TextBox 27">
            <a:extLst>
              <a:ext uri="{FF2B5EF4-FFF2-40B4-BE49-F238E27FC236}">
                <a16:creationId xmlns:a16="http://schemas.microsoft.com/office/drawing/2014/main" id="{629D7ACA-1317-2BE0-6840-F0A026415997}"/>
              </a:ext>
            </a:extLst>
          </p:cNvPr>
          <p:cNvSpPr txBox="1"/>
          <p:nvPr/>
        </p:nvSpPr>
        <p:spPr bwMode="auto">
          <a:xfrm rot="16200000">
            <a:off x="4832546" y="3532869"/>
            <a:ext cx="18919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Patients With AE (n)</a:t>
            </a:r>
          </a:p>
        </p:txBody>
      </p:sp>
      <p:grpSp>
        <p:nvGrpSpPr>
          <p:cNvPr id="29" name="Group 28">
            <a:extLst>
              <a:ext uri="{FF2B5EF4-FFF2-40B4-BE49-F238E27FC236}">
                <a16:creationId xmlns:a16="http://schemas.microsoft.com/office/drawing/2014/main" id="{AE430431-91FF-AF56-7B21-625D194DEB3B}"/>
              </a:ext>
            </a:extLst>
          </p:cNvPr>
          <p:cNvGrpSpPr/>
          <p:nvPr/>
        </p:nvGrpSpPr>
        <p:grpSpPr>
          <a:xfrm>
            <a:off x="6221294" y="2085976"/>
            <a:ext cx="5778931" cy="4051584"/>
            <a:chOff x="6497933" y="2085976"/>
            <a:chExt cx="4937118" cy="4051584"/>
          </a:xfrm>
        </p:grpSpPr>
        <p:sp>
          <p:nvSpPr>
            <p:cNvPr id="30" name="Freeform: Shape 29">
              <a:extLst>
                <a:ext uri="{FF2B5EF4-FFF2-40B4-BE49-F238E27FC236}">
                  <a16:creationId xmlns:a16="http://schemas.microsoft.com/office/drawing/2014/main" id="{D6F49140-35E2-ED09-63B5-3AA33A339485}"/>
                </a:ext>
              </a:extLst>
            </p:cNvPr>
            <p:cNvSpPr/>
            <p:nvPr/>
          </p:nvSpPr>
          <p:spPr bwMode="auto">
            <a:xfrm>
              <a:off x="6717376" y="2085976"/>
              <a:ext cx="4541174" cy="3246292"/>
            </a:xfrm>
            <a:custGeom>
              <a:avLst/>
              <a:gdLst>
                <a:gd name="connsiteX0" fmla="*/ 0 w 5946371"/>
                <a:gd name="connsiteY0" fmla="*/ 0 h 2543694"/>
                <a:gd name="connsiteX1" fmla="*/ 0 w 5946371"/>
                <a:gd name="connsiteY1" fmla="*/ 2543694 h 2543694"/>
                <a:gd name="connsiteX2" fmla="*/ 5946371 w 5946371"/>
                <a:gd name="connsiteY2" fmla="*/ 2543694 h 2543694"/>
              </a:gdLst>
              <a:ahLst/>
              <a:cxnLst>
                <a:cxn ang="0">
                  <a:pos x="connsiteX0" y="connsiteY0"/>
                </a:cxn>
                <a:cxn ang="0">
                  <a:pos x="connsiteX1" y="connsiteY1"/>
                </a:cxn>
                <a:cxn ang="0">
                  <a:pos x="connsiteX2" y="connsiteY2"/>
                </a:cxn>
              </a:cxnLst>
              <a:rect l="l" t="t" r="r" b="b"/>
              <a:pathLst>
                <a:path w="5946371" h="2543694">
                  <a:moveTo>
                    <a:pt x="0" y="0"/>
                  </a:moveTo>
                  <a:lnTo>
                    <a:pt x="0" y="2543694"/>
                  </a:lnTo>
                  <a:lnTo>
                    <a:pt x="5946371" y="2543694"/>
                  </a:lnTo>
                </a:path>
              </a:pathLst>
            </a:custGeom>
            <a:noFill/>
            <a:ln w="28575">
              <a:solidFill>
                <a:schemeClr val="bg1"/>
              </a:solidFill>
              <a:miter lim="800000"/>
              <a:headEnd/>
              <a:tailEnd/>
            </a:ln>
          </p:spPr>
          <p:txBody>
            <a:bodyPr rtlCol="0" anchor="ctr"/>
            <a:lstStyle/>
            <a:p>
              <a:pPr algn="ctr"/>
              <a:endParaRPr lang="en-US" dirty="0"/>
            </a:p>
          </p:txBody>
        </p:sp>
        <p:sp>
          <p:nvSpPr>
            <p:cNvPr id="31" name="TextBox 30">
              <a:extLst>
                <a:ext uri="{FF2B5EF4-FFF2-40B4-BE49-F238E27FC236}">
                  <a16:creationId xmlns:a16="http://schemas.microsoft.com/office/drawing/2014/main" id="{63E894A8-4E57-5962-60BF-F89F1C1BBAF0}"/>
                </a:ext>
              </a:extLst>
            </p:cNvPr>
            <p:cNvSpPr txBox="1"/>
            <p:nvPr/>
          </p:nvSpPr>
          <p:spPr bwMode="auto">
            <a:xfrm>
              <a:off x="7048345" y="5799006"/>
              <a:ext cx="7918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Diarrhea</a:t>
              </a:r>
            </a:p>
          </p:txBody>
        </p:sp>
        <p:grpSp>
          <p:nvGrpSpPr>
            <p:cNvPr id="32" name="Group 31">
              <a:extLst>
                <a:ext uri="{FF2B5EF4-FFF2-40B4-BE49-F238E27FC236}">
                  <a16:creationId xmlns:a16="http://schemas.microsoft.com/office/drawing/2014/main" id="{8CACC96F-49B9-B0D1-2E9B-9EF797171CEC}"/>
                </a:ext>
              </a:extLst>
            </p:cNvPr>
            <p:cNvGrpSpPr/>
            <p:nvPr/>
          </p:nvGrpSpPr>
          <p:grpSpPr>
            <a:xfrm rot="5400000">
              <a:off x="8925656" y="3450237"/>
              <a:ext cx="81750" cy="3845814"/>
              <a:chOff x="5442065" y="3958936"/>
              <a:chExt cx="94211" cy="1582883"/>
            </a:xfrm>
          </p:grpSpPr>
          <p:cxnSp>
            <p:nvCxnSpPr>
              <p:cNvPr id="41" name="Straight Connector 40">
                <a:extLst>
                  <a:ext uri="{FF2B5EF4-FFF2-40B4-BE49-F238E27FC236}">
                    <a16:creationId xmlns:a16="http://schemas.microsoft.com/office/drawing/2014/main" id="{DF1D901D-9BBD-7321-B0CC-91AC90F3FDAF}"/>
                  </a:ext>
                </a:extLst>
              </p:cNvPr>
              <p:cNvCxnSpPr>
                <a:cxnSpLocks/>
              </p:cNvCxnSpPr>
              <p:nvPr/>
            </p:nvCxnSpPr>
            <p:spPr bwMode="auto">
              <a:xfrm>
                <a:off x="5442065" y="3958936"/>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AE814721-5612-043A-1B17-E1D20A77F5F2}"/>
                  </a:ext>
                </a:extLst>
              </p:cNvPr>
              <p:cNvCxnSpPr>
                <a:cxnSpLocks/>
              </p:cNvCxnSpPr>
              <p:nvPr/>
            </p:nvCxnSpPr>
            <p:spPr bwMode="auto">
              <a:xfrm>
                <a:off x="5442065" y="4275512"/>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473F6198-72C4-C72B-592B-0E64F1506A29}"/>
                  </a:ext>
                </a:extLst>
              </p:cNvPr>
              <p:cNvCxnSpPr>
                <a:cxnSpLocks/>
              </p:cNvCxnSpPr>
              <p:nvPr/>
            </p:nvCxnSpPr>
            <p:spPr bwMode="auto">
              <a:xfrm>
                <a:off x="5442065" y="4592088"/>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2DB52E44-B7C1-0FA9-7926-C1843953B7F8}"/>
                  </a:ext>
                </a:extLst>
              </p:cNvPr>
              <p:cNvCxnSpPr>
                <a:cxnSpLocks/>
              </p:cNvCxnSpPr>
              <p:nvPr/>
            </p:nvCxnSpPr>
            <p:spPr bwMode="auto">
              <a:xfrm>
                <a:off x="5442065" y="4908664"/>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2E86BF1E-6B7B-619C-3DDE-E8F2E5EF3EF8}"/>
                  </a:ext>
                </a:extLst>
              </p:cNvPr>
              <p:cNvCxnSpPr>
                <a:cxnSpLocks/>
              </p:cNvCxnSpPr>
              <p:nvPr/>
            </p:nvCxnSpPr>
            <p:spPr bwMode="auto">
              <a:xfrm>
                <a:off x="5442065" y="5225240"/>
                <a:ext cx="9421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769FA5D9-F539-1198-1B50-0CB265450A02}"/>
                  </a:ext>
                </a:extLst>
              </p:cNvPr>
              <p:cNvCxnSpPr>
                <a:cxnSpLocks/>
              </p:cNvCxnSpPr>
              <p:nvPr/>
            </p:nvCxnSpPr>
            <p:spPr bwMode="auto">
              <a:xfrm>
                <a:off x="5442065" y="5541819"/>
                <a:ext cx="94211" cy="0"/>
              </a:xfrm>
              <a:prstGeom prst="line">
                <a:avLst/>
              </a:prstGeom>
              <a:noFill/>
              <a:ln w="28575" cap="flat" cmpd="sng" algn="ctr">
                <a:solidFill>
                  <a:schemeClr val="bg1"/>
                </a:solidFill>
                <a:prstDash val="solid"/>
                <a:round/>
                <a:headEnd type="none" w="med" len="med"/>
                <a:tailEnd type="none" w="med" len="med"/>
              </a:ln>
              <a:effectLst/>
            </p:spPr>
          </p:cxnSp>
        </p:grpSp>
        <p:sp>
          <p:nvSpPr>
            <p:cNvPr id="33" name="TextBox 32">
              <a:extLst>
                <a:ext uri="{FF2B5EF4-FFF2-40B4-BE49-F238E27FC236}">
                  <a16:creationId xmlns:a16="http://schemas.microsoft.com/office/drawing/2014/main" id="{4F9B4AEC-7128-3737-9AB3-C018CE56C1B8}"/>
                </a:ext>
              </a:extLst>
            </p:cNvPr>
            <p:cNvSpPr txBox="1"/>
            <p:nvPr/>
          </p:nvSpPr>
          <p:spPr bwMode="auto">
            <a:xfrm>
              <a:off x="8734469" y="5799005"/>
              <a:ext cx="5069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Rash</a:t>
              </a:r>
            </a:p>
          </p:txBody>
        </p:sp>
        <p:sp>
          <p:nvSpPr>
            <p:cNvPr id="34" name="TextBox 33">
              <a:extLst>
                <a:ext uri="{FF2B5EF4-FFF2-40B4-BE49-F238E27FC236}">
                  <a16:creationId xmlns:a16="http://schemas.microsoft.com/office/drawing/2014/main" id="{AA150B28-81D4-FCF8-3998-AC027C49C487}"/>
                </a:ext>
              </a:extLst>
            </p:cNvPr>
            <p:cNvSpPr txBox="1"/>
            <p:nvPr/>
          </p:nvSpPr>
          <p:spPr bwMode="auto">
            <a:xfrm>
              <a:off x="9893371" y="5799004"/>
              <a:ext cx="12353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Hyperglycemia</a:t>
              </a:r>
            </a:p>
          </p:txBody>
        </p:sp>
        <p:sp>
          <p:nvSpPr>
            <p:cNvPr id="35" name="TextBox 34">
              <a:extLst>
                <a:ext uri="{FF2B5EF4-FFF2-40B4-BE49-F238E27FC236}">
                  <a16:creationId xmlns:a16="http://schemas.microsoft.com/office/drawing/2014/main" id="{9B90661C-CC9D-1329-A780-169AAFCDE4B0}"/>
                </a:ext>
              </a:extLst>
            </p:cNvPr>
            <p:cNvSpPr txBox="1"/>
            <p:nvPr/>
          </p:nvSpPr>
          <p:spPr bwMode="auto">
            <a:xfrm>
              <a:off x="6497933" y="5362024"/>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Capivasertib + Fulvestrant</a:t>
              </a:r>
            </a:p>
          </p:txBody>
        </p:sp>
        <p:sp>
          <p:nvSpPr>
            <p:cNvPr id="36" name="TextBox 35">
              <a:extLst>
                <a:ext uri="{FF2B5EF4-FFF2-40B4-BE49-F238E27FC236}">
                  <a16:creationId xmlns:a16="http://schemas.microsoft.com/office/drawing/2014/main" id="{6644C832-6742-161E-E01F-AD0BF0DC0AB7}"/>
                </a:ext>
              </a:extLst>
            </p:cNvPr>
            <p:cNvSpPr txBox="1"/>
            <p:nvPr/>
          </p:nvSpPr>
          <p:spPr bwMode="auto">
            <a:xfrm>
              <a:off x="7310227" y="5362024"/>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Placebo + Fulvestrant</a:t>
              </a:r>
            </a:p>
          </p:txBody>
        </p:sp>
        <p:sp>
          <p:nvSpPr>
            <p:cNvPr id="37" name="TextBox 36">
              <a:extLst>
                <a:ext uri="{FF2B5EF4-FFF2-40B4-BE49-F238E27FC236}">
                  <a16:creationId xmlns:a16="http://schemas.microsoft.com/office/drawing/2014/main" id="{0D70573E-2CB9-78AA-06B6-C6EAFE7E4F5E}"/>
                </a:ext>
              </a:extLst>
            </p:cNvPr>
            <p:cNvSpPr txBox="1"/>
            <p:nvPr/>
          </p:nvSpPr>
          <p:spPr bwMode="auto">
            <a:xfrm>
              <a:off x="8078059" y="5382849"/>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Capivasertib + Fulvestrant</a:t>
              </a:r>
            </a:p>
          </p:txBody>
        </p:sp>
        <p:sp>
          <p:nvSpPr>
            <p:cNvPr id="38" name="TextBox 37">
              <a:extLst>
                <a:ext uri="{FF2B5EF4-FFF2-40B4-BE49-F238E27FC236}">
                  <a16:creationId xmlns:a16="http://schemas.microsoft.com/office/drawing/2014/main" id="{A16B9751-3637-1438-5C1D-27240A2EA74E}"/>
                </a:ext>
              </a:extLst>
            </p:cNvPr>
            <p:cNvSpPr txBox="1"/>
            <p:nvPr/>
          </p:nvSpPr>
          <p:spPr bwMode="auto">
            <a:xfrm>
              <a:off x="8890353" y="5382849"/>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Placebo + Fulvestrant</a:t>
              </a:r>
            </a:p>
          </p:txBody>
        </p:sp>
        <p:sp>
          <p:nvSpPr>
            <p:cNvPr id="39" name="TextBox 38">
              <a:extLst>
                <a:ext uri="{FF2B5EF4-FFF2-40B4-BE49-F238E27FC236}">
                  <a16:creationId xmlns:a16="http://schemas.microsoft.com/office/drawing/2014/main" id="{EAD754E3-D7EB-ED96-2D5B-F819391727E8}"/>
                </a:ext>
              </a:extLst>
            </p:cNvPr>
            <p:cNvSpPr txBox="1"/>
            <p:nvPr/>
          </p:nvSpPr>
          <p:spPr bwMode="auto">
            <a:xfrm>
              <a:off x="9617642" y="5379515"/>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Capivasertib + Fulvestrant</a:t>
              </a:r>
            </a:p>
          </p:txBody>
        </p:sp>
        <p:sp>
          <p:nvSpPr>
            <p:cNvPr id="40" name="TextBox 39">
              <a:extLst>
                <a:ext uri="{FF2B5EF4-FFF2-40B4-BE49-F238E27FC236}">
                  <a16:creationId xmlns:a16="http://schemas.microsoft.com/office/drawing/2014/main" id="{544125D9-72EC-4BD7-7E72-38EFB0A5E346}"/>
                </a:ext>
              </a:extLst>
            </p:cNvPr>
            <p:cNvSpPr txBox="1"/>
            <p:nvPr/>
          </p:nvSpPr>
          <p:spPr bwMode="auto">
            <a:xfrm>
              <a:off x="10429936" y="5379515"/>
              <a:ext cx="10051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Placebo + Fulvestrant</a:t>
              </a:r>
            </a:p>
          </p:txBody>
        </p:sp>
      </p:grpSp>
      <p:sp>
        <p:nvSpPr>
          <p:cNvPr id="47" name="TextBox 46">
            <a:extLst>
              <a:ext uri="{FF2B5EF4-FFF2-40B4-BE49-F238E27FC236}">
                <a16:creationId xmlns:a16="http://schemas.microsoft.com/office/drawing/2014/main" id="{19E438A7-8E36-E491-760B-6D814851C293}"/>
              </a:ext>
            </a:extLst>
          </p:cNvPr>
          <p:cNvSpPr txBox="1"/>
          <p:nvPr/>
        </p:nvSpPr>
        <p:spPr bwMode="auto">
          <a:xfrm>
            <a:off x="9021638" y="2075464"/>
            <a:ext cx="29353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Patients requiring treatment</a:t>
            </a:r>
          </a:p>
          <a:p>
            <a:pPr>
              <a:spcBef>
                <a:spcPts val="0"/>
              </a:spcBef>
            </a:pPr>
            <a:r>
              <a:rPr lang="en-US" sz="1600" b="0" dirty="0">
                <a:solidFill>
                  <a:schemeClr val="bg1"/>
                </a:solidFill>
                <a:latin typeface="Calibri" panose="020F0502020204030204" pitchFamily="34" charset="0"/>
              </a:rPr>
              <a:t>Patients not requiring treatment</a:t>
            </a:r>
          </a:p>
        </p:txBody>
      </p:sp>
      <p:grpSp>
        <p:nvGrpSpPr>
          <p:cNvPr id="48" name="Group 47">
            <a:extLst>
              <a:ext uri="{FF2B5EF4-FFF2-40B4-BE49-F238E27FC236}">
                <a16:creationId xmlns:a16="http://schemas.microsoft.com/office/drawing/2014/main" id="{CB16C967-E636-2BA6-F91E-618F134B9C41}"/>
              </a:ext>
            </a:extLst>
          </p:cNvPr>
          <p:cNvGrpSpPr/>
          <p:nvPr/>
        </p:nvGrpSpPr>
        <p:grpSpPr>
          <a:xfrm>
            <a:off x="8858849" y="2170112"/>
            <a:ext cx="148177" cy="388389"/>
            <a:chOff x="9295861" y="2176106"/>
            <a:chExt cx="116850" cy="306277"/>
          </a:xfrm>
        </p:grpSpPr>
        <p:sp>
          <p:nvSpPr>
            <p:cNvPr id="49" name="Rectangle 48">
              <a:extLst>
                <a:ext uri="{FF2B5EF4-FFF2-40B4-BE49-F238E27FC236}">
                  <a16:creationId xmlns:a16="http://schemas.microsoft.com/office/drawing/2014/main" id="{16FE0F5A-3256-AC60-0B75-EE26EF75AED4}"/>
                </a:ext>
              </a:extLst>
            </p:cNvPr>
            <p:cNvSpPr/>
            <p:nvPr/>
          </p:nvSpPr>
          <p:spPr bwMode="auto">
            <a:xfrm>
              <a:off x="9295862" y="2176106"/>
              <a:ext cx="116849" cy="11684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F924A5E0-4D1B-8EE7-55FB-174DA4BC934B}"/>
                </a:ext>
              </a:extLst>
            </p:cNvPr>
            <p:cNvSpPr/>
            <p:nvPr/>
          </p:nvSpPr>
          <p:spPr bwMode="auto">
            <a:xfrm>
              <a:off x="9295861" y="2365534"/>
              <a:ext cx="116849" cy="11684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1" name="Rectangle 50">
            <a:extLst>
              <a:ext uri="{FF2B5EF4-FFF2-40B4-BE49-F238E27FC236}">
                <a16:creationId xmlns:a16="http://schemas.microsoft.com/office/drawing/2014/main" id="{330DE623-E481-0104-BA52-66AD3D784D8B}"/>
              </a:ext>
            </a:extLst>
          </p:cNvPr>
          <p:cNvSpPr/>
          <p:nvPr/>
        </p:nvSpPr>
        <p:spPr bwMode="auto">
          <a:xfrm>
            <a:off x="6641471" y="3671430"/>
            <a:ext cx="429500" cy="16608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6229062E-0374-855F-E874-BC0D5F55E989}"/>
              </a:ext>
            </a:extLst>
          </p:cNvPr>
          <p:cNvSpPr/>
          <p:nvPr/>
        </p:nvSpPr>
        <p:spPr bwMode="auto">
          <a:xfrm>
            <a:off x="6641471" y="2556259"/>
            <a:ext cx="429500" cy="11151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23EBF878-2146-C700-A5DE-FDACF1EDB683}"/>
              </a:ext>
            </a:extLst>
          </p:cNvPr>
          <p:cNvSpPr/>
          <p:nvPr/>
        </p:nvSpPr>
        <p:spPr bwMode="auto">
          <a:xfrm>
            <a:off x="7542860" y="5007581"/>
            <a:ext cx="429500" cy="3243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2B421AB5-0240-65DF-7DAA-8E3D463D21C1}"/>
              </a:ext>
            </a:extLst>
          </p:cNvPr>
          <p:cNvSpPr/>
          <p:nvPr/>
        </p:nvSpPr>
        <p:spPr bwMode="auto">
          <a:xfrm>
            <a:off x="7542860" y="4557931"/>
            <a:ext cx="429500" cy="44964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2AC2D43A-30BC-C681-BB28-D9ABA97CEE90}"/>
              </a:ext>
            </a:extLst>
          </p:cNvPr>
          <p:cNvSpPr/>
          <p:nvPr/>
        </p:nvSpPr>
        <p:spPr bwMode="auto">
          <a:xfrm>
            <a:off x="8437791" y="4126995"/>
            <a:ext cx="429500" cy="11979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C5DF2E27-86F5-74BC-C775-5F75192AE991}"/>
              </a:ext>
            </a:extLst>
          </p:cNvPr>
          <p:cNvSpPr/>
          <p:nvPr/>
        </p:nvSpPr>
        <p:spPr bwMode="auto">
          <a:xfrm>
            <a:off x="8437791" y="3861015"/>
            <a:ext cx="429500" cy="27544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7036EB95-8C2D-4C7E-9023-9A6DA8561DC7}"/>
              </a:ext>
            </a:extLst>
          </p:cNvPr>
          <p:cNvSpPr/>
          <p:nvPr/>
        </p:nvSpPr>
        <p:spPr bwMode="auto">
          <a:xfrm>
            <a:off x="9339180" y="5172376"/>
            <a:ext cx="429500" cy="152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8D30BAC1-2B26-4261-E83E-485C16534FFD}"/>
              </a:ext>
            </a:extLst>
          </p:cNvPr>
          <p:cNvSpPr/>
          <p:nvPr/>
        </p:nvSpPr>
        <p:spPr bwMode="auto">
          <a:xfrm>
            <a:off x="9339180" y="5042197"/>
            <a:ext cx="429500" cy="1263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0E498468-2A04-0351-C384-25A18399BA32}"/>
              </a:ext>
            </a:extLst>
          </p:cNvPr>
          <p:cNvSpPr/>
          <p:nvPr/>
        </p:nvSpPr>
        <p:spPr bwMode="auto">
          <a:xfrm>
            <a:off x="10240569" y="5007580"/>
            <a:ext cx="429500" cy="31455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B1EC4FF0-2CA3-5271-B17C-E56190F4ACF1}"/>
              </a:ext>
            </a:extLst>
          </p:cNvPr>
          <p:cNvSpPr/>
          <p:nvPr/>
        </p:nvSpPr>
        <p:spPr bwMode="auto">
          <a:xfrm>
            <a:off x="10240569" y="4677087"/>
            <a:ext cx="429500" cy="32715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EA6190AB-68AF-F6BC-1FC7-664ADEB5840D}"/>
              </a:ext>
            </a:extLst>
          </p:cNvPr>
          <p:cNvSpPr/>
          <p:nvPr/>
        </p:nvSpPr>
        <p:spPr bwMode="auto">
          <a:xfrm>
            <a:off x="11141958" y="5276037"/>
            <a:ext cx="429500"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D5A52DB6-70B0-BBB0-2BAF-D0467A8AF147}"/>
              </a:ext>
            </a:extLst>
          </p:cNvPr>
          <p:cNvSpPr/>
          <p:nvPr/>
        </p:nvSpPr>
        <p:spPr bwMode="auto">
          <a:xfrm>
            <a:off x="11141958" y="5165342"/>
            <a:ext cx="429500" cy="1263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TextBox 62">
            <a:extLst>
              <a:ext uri="{FF2B5EF4-FFF2-40B4-BE49-F238E27FC236}">
                <a16:creationId xmlns:a16="http://schemas.microsoft.com/office/drawing/2014/main" id="{8DCACBDF-C787-AD73-903F-25A14E79BCD6}"/>
              </a:ext>
            </a:extLst>
          </p:cNvPr>
          <p:cNvSpPr txBox="1"/>
          <p:nvPr/>
        </p:nvSpPr>
        <p:spPr bwMode="auto">
          <a:xfrm>
            <a:off x="7943756" y="1580060"/>
            <a:ext cx="22138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Supportive Medications</a:t>
            </a:r>
          </a:p>
        </p:txBody>
      </p:sp>
    </p:spTree>
    <p:extLst>
      <p:ext uri="{BB962C8B-B14F-4D97-AF65-F5344CB8AC3E}">
        <p14:creationId xmlns:p14="http://schemas.microsoft.com/office/powerpoint/2010/main" val="2557852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1351582" cy="1103313"/>
          </a:xfrm>
        </p:spPr>
        <p:txBody>
          <a:bodyPr/>
          <a:lstStyle/>
          <a:p>
            <a:r>
              <a:rPr lang="en-US" dirty="0"/>
              <a:t>IPATunity130 Cohort B: Ipatasertib </a:t>
            </a:r>
            <a:r>
              <a:rPr lang="en-US"/>
              <a:t>+ Paclitaxel </a:t>
            </a:r>
            <a:r>
              <a:rPr lang="en-US" dirty="0"/>
              <a:t>for </a:t>
            </a:r>
            <a:r>
              <a:rPr lang="en-US" i="1" dirty="0"/>
              <a:t>PIK3CA/AKT1/PTEN</a:t>
            </a:r>
            <a:r>
              <a:rPr lang="en-US" dirty="0"/>
              <a:t>-Altered HR+/HER2- Adv Breast Cancer</a:t>
            </a:r>
            <a:endParaRPr lang="en-US" altLang="en-US" dirty="0"/>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513047"/>
            <a:ext cx="10877529" cy="1357796"/>
          </a:xfrm>
          <a:ln>
            <a:noFill/>
          </a:ln>
        </p:spPr>
        <p:txBody>
          <a:bodyPr/>
          <a:lstStyle/>
          <a:p>
            <a:r>
              <a:rPr lang="en-US" altLang="en-US" sz="2000" dirty="0"/>
              <a:t>International, randomized, double-blind phase III trial</a:t>
            </a:r>
          </a:p>
        </p:txBody>
      </p:sp>
      <p:sp>
        <p:nvSpPr>
          <p:cNvPr id="3" name="Rectangle 3">
            <a:extLst>
              <a:ext uri="{FF2B5EF4-FFF2-40B4-BE49-F238E27FC236}">
                <a16:creationId xmlns:a16="http://schemas.microsoft.com/office/drawing/2014/main" id="{6229C45B-D785-610C-86F6-0C029B1F914C}"/>
              </a:ext>
            </a:extLst>
          </p:cNvPr>
          <p:cNvSpPr txBox="1">
            <a:spLocks noChangeArrowheads="1"/>
          </p:cNvSpPr>
          <p:nvPr/>
        </p:nvSpPr>
        <p:spPr bwMode="auto">
          <a:xfrm>
            <a:off x="7556500" y="2611371"/>
            <a:ext cx="3925703" cy="143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investigator-assessed PFS </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ORR, DoR, safety</a:t>
            </a:r>
          </a:p>
        </p:txBody>
      </p:sp>
      <p:sp>
        <p:nvSpPr>
          <p:cNvPr id="6" name="Text Box 45">
            <a:extLst>
              <a:ext uri="{FF2B5EF4-FFF2-40B4-BE49-F238E27FC236}">
                <a16:creationId xmlns:a16="http://schemas.microsoft.com/office/drawing/2014/main" id="{06F1DAB6-D48E-E89B-F4A4-804C05D4565B}"/>
              </a:ext>
            </a:extLst>
          </p:cNvPr>
          <p:cNvSpPr txBox="1">
            <a:spLocks noChangeArrowheads="1"/>
          </p:cNvSpPr>
          <p:nvPr/>
        </p:nvSpPr>
        <p:spPr bwMode="auto">
          <a:xfrm>
            <a:off x="604675" y="3096372"/>
            <a:ext cx="338063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 and women with measurable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PIK3CA/AKT1/PTEN</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-altered advanced HR+/HER2- breast cancer; no prior CT for advanced disease or ≥12 mo since (neo)adjuvant CT; inappropriate for ET and candidate for taxane; prior CDK4/6 and PI3K/mTOR inhibitors permitted;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600" b="0" dirty="0">
                <a:solidFill>
                  <a:srgbClr val="000000"/>
                </a:solidFill>
                <a:latin typeface="Calibri" panose="020F0502020204030204" pitchFamily="34" charset="0"/>
              </a:rPr>
              <a:t>222</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3259F335-8D71-4764-182F-7C9C24949E62}"/>
              </a:ext>
            </a:extLst>
          </p:cNvPr>
          <p:cNvSpPr txBox="1"/>
          <p:nvPr/>
        </p:nvSpPr>
        <p:spPr bwMode="auto">
          <a:xfrm>
            <a:off x="1585211" y="2316456"/>
            <a:ext cx="53267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prior (neo)adjuvant CT (yes vs no), </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PI3K/mTOR inhibitor (yes vs no), region</a:t>
            </a:r>
          </a:p>
        </p:txBody>
      </p:sp>
      <p:cxnSp>
        <p:nvCxnSpPr>
          <p:cNvPr id="14" name="Straight Arrow Connector 13">
            <a:extLst>
              <a:ext uri="{FF2B5EF4-FFF2-40B4-BE49-F238E27FC236}">
                <a16:creationId xmlns:a16="http://schemas.microsoft.com/office/drawing/2014/main" id="{52036DC7-3263-E5F6-056B-2F967DE2C64C}"/>
              </a:ext>
            </a:extLst>
          </p:cNvPr>
          <p:cNvCxnSpPr>
            <a:cxnSpLocks/>
          </p:cNvCxnSpPr>
          <p:nvPr/>
        </p:nvCxnSpPr>
        <p:spPr>
          <a:xfrm>
            <a:off x="4248584" y="2769392"/>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7" name="Rectangle 49">
            <a:extLst>
              <a:ext uri="{FF2B5EF4-FFF2-40B4-BE49-F238E27FC236}">
                <a16:creationId xmlns:a16="http://schemas.microsoft.com/office/drawing/2014/main" id="{D3BC9981-B306-9409-65BE-D91FFAC5EB42}"/>
              </a:ext>
            </a:extLst>
          </p:cNvPr>
          <p:cNvSpPr>
            <a:spLocks noChangeArrowheads="1"/>
          </p:cNvSpPr>
          <p:nvPr/>
        </p:nvSpPr>
        <p:spPr bwMode="auto">
          <a:xfrm>
            <a:off x="4497494" y="2849762"/>
            <a:ext cx="2926080" cy="124592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Ipatasertib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QD D1-21</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lang="en-US" altLang="en-US" sz="1600" b="0" dirty="0">
                <a:solidFill>
                  <a:srgbClr val="FFFFFF"/>
                </a:solidFill>
                <a:latin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600" b="0" dirty="0">
                <a:solidFill>
                  <a:srgbClr val="FFFFFF"/>
                </a:solidFill>
                <a:latin typeface="Calibri" panose="020F0502020204030204" pitchFamily="34" charset="0"/>
              </a:rPr>
              <a:t>146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8" name="Rectangle 50">
            <a:extLst>
              <a:ext uri="{FF2B5EF4-FFF2-40B4-BE49-F238E27FC236}">
                <a16:creationId xmlns:a16="http://schemas.microsoft.com/office/drawing/2014/main" id="{9F45B076-E283-4C5E-FB02-23F1BF3FCB7B}"/>
              </a:ext>
            </a:extLst>
          </p:cNvPr>
          <p:cNvSpPr>
            <a:spLocks noChangeArrowheads="1"/>
          </p:cNvSpPr>
          <p:nvPr/>
        </p:nvSpPr>
        <p:spPr bwMode="auto">
          <a:xfrm>
            <a:off x="4497494" y="4181863"/>
            <a:ext cx="2926080" cy="124373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dirty="0">
                <a:solidFill>
                  <a:srgbClr val="FFFFFF"/>
                </a:solidFill>
                <a:latin typeface="Calibri" panose="020F0502020204030204" pitchFamily="34" charset="0"/>
              </a:rPr>
              <a:t>Placebo</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QD D1-21</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lang="en-US" altLang="en-US" sz="1600" b="0" dirty="0">
                <a:solidFill>
                  <a:srgbClr val="FFFFFF"/>
                </a:solidFill>
                <a:latin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600" b="0" dirty="0">
                <a:solidFill>
                  <a:srgbClr val="FFFFFF"/>
                </a:solidFill>
                <a:latin typeface="Calibri" panose="020F0502020204030204" pitchFamily="34" charset="0"/>
              </a:rPr>
              <a:t>76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12" name="Line 54">
            <a:extLst>
              <a:ext uri="{FF2B5EF4-FFF2-40B4-BE49-F238E27FC236}">
                <a16:creationId xmlns:a16="http://schemas.microsoft.com/office/drawing/2014/main" id="{7B8335A3-F3E1-0231-9C8D-1E0D122AB99C}"/>
              </a:ext>
            </a:extLst>
          </p:cNvPr>
          <p:cNvSpPr>
            <a:spLocks noChangeShapeType="1"/>
          </p:cNvSpPr>
          <p:nvPr/>
        </p:nvSpPr>
        <p:spPr bwMode="auto">
          <a:xfrm flipV="1">
            <a:off x="4079136" y="3472726"/>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Line 54">
            <a:extLst>
              <a:ext uri="{FF2B5EF4-FFF2-40B4-BE49-F238E27FC236}">
                <a16:creationId xmlns:a16="http://schemas.microsoft.com/office/drawing/2014/main" id="{56C77B7D-1083-8F6B-8377-0A58A57E3E8B}"/>
              </a:ext>
            </a:extLst>
          </p:cNvPr>
          <p:cNvSpPr>
            <a:spLocks noChangeShapeType="1"/>
          </p:cNvSpPr>
          <p:nvPr/>
        </p:nvSpPr>
        <p:spPr bwMode="auto">
          <a:xfrm>
            <a:off x="4079136" y="4614396"/>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 Box 11">
            <a:extLst>
              <a:ext uri="{FF2B5EF4-FFF2-40B4-BE49-F238E27FC236}">
                <a16:creationId xmlns:a16="http://schemas.microsoft.com/office/drawing/2014/main" id="{36412E53-2F31-5C8D-31ED-70EAD878D207}"/>
              </a:ext>
            </a:extLst>
          </p:cNvPr>
          <p:cNvSpPr txBox="1">
            <a:spLocks noChangeArrowheads="1"/>
          </p:cNvSpPr>
          <p:nvPr/>
        </p:nvSpPr>
        <p:spPr bwMode="auto">
          <a:xfrm>
            <a:off x="430274" y="6368987"/>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Turner. Breast Cancer Res Treat. 2022;191:565. </a:t>
            </a:r>
          </a:p>
        </p:txBody>
      </p:sp>
      <p:sp>
        <p:nvSpPr>
          <p:cNvPr id="11" name="TextBox 10">
            <a:extLst>
              <a:ext uri="{FF2B5EF4-FFF2-40B4-BE49-F238E27FC236}">
                <a16:creationId xmlns:a16="http://schemas.microsoft.com/office/drawing/2014/main" id="{21656E0F-17C2-5DB2-6540-F402584DEB6C}"/>
              </a:ext>
            </a:extLst>
          </p:cNvPr>
          <p:cNvSpPr txBox="1"/>
          <p:nvPr/>
        </p:nvSpPr>
        <p:spPr bwMode="auto">
          <a:xfrm>
            <a:off x="4497495" y="5415648"/>
            <a:ext cx="29260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*Antidiarrheal prophylaxis mandatory with cycle 1 for all patients.</a:t>
            </a:r>
          </a:p>
        </p:txBody>
      </p:sp>
    </p:spTree>
    <p:extLst>
      <p:ext uri="{BB962C8B-B14F-4D97-AF65-F5344CB8AC3E}">
        <p14:creationId xmlns:p14="http://schemas.microsoft.com/office/powerpoint/2010/main" val="1167455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IPATunity130 Cohort B: PFS and Safety</a:t>
            </a:r>
            <a:endParaRPr lang="en-US" altLang="en-US" dirty="0"/>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347792"/>
            <a:ext cx="10877529" cy="1357796"/>
          </a:xfrm>
          <a:ln>
            <a:noFill/>
          </a:ln>
        </p:spPr>
        <p:txBody>
          <a:bodyPr/>
          <a:lstStyle/>
          <a:p>
            <a:r>
              <a:rPr lang="en-US" altLang="en-US" sz="2000" b="0" kern="0" dirty="0"/>
              <a:t>At median follow-up of 12.9 mo, no significant difference in PFS with addition of ipatasertib to paclitaxel</a:t>
            </a:r>
          </a:p>
        </p:txBody>
      </p:sp>
      <p:sp>
        <p:nvSpPr>
          <p:cNvPr id="9" name="Text Box 11">
            <a:extLst>
              <a:ext uri="{FF2B5EF4-FFF2-40B4-BE49-F238E27FC236}">
                <a16:creationId xmlns:a16="http://schemas.microsoft.com/office/drawing/2014/main" id="{36412E53-2F31-5C8D-31ED-70EAD878D207}"/>
              </a:ext>
            </a:extLst>
          </p:cNvPr>
          <p:cNvSpPr txBox="1">
            <a:spLocks noChangeArrowheads="1"/>
          </p:cNvSpPr>
          <p:nvPr/>
        </p:nvSpPr>
        <p:spPr bwMode="auto">
          <a:xfrm>
            <a:off x="430274" y="6368987"/>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Turner. Breast Cancer Res Treat. 2022;191:565. </a:t>
            </a:r>
          </a:p>
        </p:txBody>
      </p:sp>
      <p:sp>
        <p:nvSpPr>
          <p:cNvPr id="10" name="Rectangle 3">
            <a:extLst>
              <a:ext uri="{FF2B5EF4-FFF2-40B4-BE49-F238E27FC236}">
                <a16:creationId xmlns:a16="http://schemas.microsoft.com/office/drawing/2014/main" id="{DBFF213C-E221-E31A-1335-6707A43CDB8E}"/>
              </a:ext>
            </a:extLst>
          </p:cNvPr>
          <p:cNvSpPr txBox="1">
            <a:spLocks noChangeArrowheads="1"/>
          </p:cNvSpPr>
          <p:nvPr/>
        </p:nvSpPr>
        <p:spPr bwMode="auto">
          <a:xfrm>
            <a:off x="604675" y="5685415"/>
            <a:ext cx="108775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endParaRPr lang="en-US" altLang="en-US" sz="2000" b="0" kern="0" dirty="0"/>
          </a:p>
        </p:txBody>
      </p:sp>
      <p:sp>
        <p:nvSpPr>
          <p:cNvPr id="11" name="TextBox 10">
            <a:extLst>
              <a:ext uri="{FF2B5EF4-FFF2-40B4-BE49-F238E27FC236}">
                <a16:creationId xmlns:a16="http://schemas.microsoft.com/office/drawing/2014/main" id="{77A4E152-055E-D126-6F84-834E74B8239C}"/>
              </a:ext>
            </a:extLst>
          </p:cNvPr>
          <p:cNvSpPr txBox="1"/>
          <p:nvPr/>
        </p:nvSpPr>
        <p:spPr bwMode="auto">
          <a:xfrm>
            <a:off x="2070829" y="2112150"/>
            <a:ext cx="39958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Investigator-Assessed PFS </a:t>
            </a:r>
          </a:p>
        </p:txBody>
      </p:sp>
      <p:graphicFrame>
        <p:nvGraphicFramePr>
          <p:cNvPr id="15" name="Group 3">
            <a:extLst>
              <a:ext uri="{FF2B5EF4-FFF2-40B4-BE49-F238E27FC236}">
                <a16:creationId xmlns:a16="http://schemas.microsoft.com/office/drawing/2014/main" id="{D6585B1C-AA6F-36BF-30C8-65A4EEAE6E3C}"/>
              </a:ext>
            </a:extLst>
          </p:cNvPr>
          <p:cNvGraphicFramePr>
            <a:graphicFrameLocks/>
          </p:cNvGraphicFramePr>
          <p:nvPr/>
        </p:nvGraphicFramePr>
        <p:xfrm>
          <a:off x="6111100" y="2652254"/>
          <a:ext cx="5395100" cy="3170064"/>
        </p:xfrm>
        <a:graphic>
          <a:graphicData uri="http://schemas.openxmlformats.org/drawingml/2006/table">
            <a:tbl>
              <a:tblPr/>
              <a:tblGrid>
                <a:gridCol w="1490180">
                  <a:extLst>
                    <a:ext uri="{9D8B030D-6E8A-4147-A177-3AD203B41FA5}">
                      <a16:colId xmlns:a16="http://schemas.microsoft.com/office/drawing/2014/main" val="20000"/>
                    </a:ext>
                  </a:extLst>
                </a:gridCol>
                <a:gridCol w="976230">
                  <a:extLst>
                    <a:ext uri="{9D8B030D-6E8A-4147-A177-3AD203B41FA5}">
                      <a16:colId xmlns:a16="http://schemas.microsoft.com/office/drawing/2014/main" val="4178636941"/>
                    </a:ext>
                  </a:extLst>
                </a:gridCol>
                <a:gridCol w="976230">
                  <a:extLst>
                    <a:ext uri="{9D8B030D-6E8A-4147-A177-3AD203B41FA5}">
                      <a16:colId xmlns:a16="http://schemas.microsoft.com/office/drawing/2014/main" val="3712168452"/>
                    </a:ext>
                  </a:extLst>
                </a:gridCol>
                <a:gridCol w="976230">
                  <a:extLst>
                    <a:ext uri="{9D8B030D-6E8A-4147-A177-3AD203B41FA5}">
                      <a16:colId xmlns:a16="http://schemas.microsoft.com/office/drawing/2014/main" val="1159649909"/>
                    </a:ext>
                  </a:extLst>
                </a:gridCol>
                <a:gridCol w="976230">
                  <a:extLst>
                    <a:ext uri="{9D8B030D-6E8A-4147-A177-3AD203B41FA5}">
                      <a16:colId xmlns:a16="http://schemas.microsoft.com/office/drawing/2014/main" val="3137433951"/>
                    </a:ext>
                  </a:extLst>
                </a:gridCol>
              </a:tblGrid>
              <a:tr h="4404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Ipatasertib + Paclitaxel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 + Paclitaxel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169092697"/>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123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Alopecia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8220327"/>
                  </a:ext>
                </a:extLst>
              </a:tr>
              <a:tr h="4404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neuropathy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11504300"/>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7994854"/>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3030372"/>
                  </a:ext>
                </a:extLst>
              </a:tr>
              <a:tr h="2591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0093988"/>
                  </a:ext>
                </a:extLst>
              </a:tr>
            </a:tbl>
          </a:graphicData>
        </a:graphic>
      </p:graphicFrame>
      <p:sp>
        <p:nvSpPr>
          <p:cNvPr id="17" name="TextBox 16">
            <a:extLst>
              <a:ext uri="{FF2B5EF4-FFF2-40B4-BE49-F238E27FC236}">
                <a16:creationId xmlns:a16="http://schemas.microsoft.com/office/drawing/2014/main" id="{67EEFD76-89B6-D7F9-734B-FC33BA796E39}"/>
              </a:ext>
            </a:extLst>
          </p:cNvPr>
          <p:cNvSpPr txBox="1"/>
          <p:nvPr/>
        </p:nvSpPr>
        <p:spPr bwMode="auto">
          <a:xfrm>
            <a:off x="7316943" y="2112150"/>
            <a:ext cx="29834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Most Common AEs (≥30%)</a:t>
            </a:r>
          </a:p>
        </p:txBody>
      </p:sp>
      <p:sp>
        <p:nvSpPr>
          <p:cNvPr id="31770" name="TextBox 31769">
            <a:extLst>
              <a:ext uri="{FF2B5EF4-FFF2-40B4-BE49-F238E27FC236}">
                <a16:creationId xmlns:a16="http://schemas.microsoft.com/office/drawing/2014/main" id="{04722C02-5D0C-8411-688C-D144560C4BB0}"/>
              </a:ext>
            </a:extLst>
          </p:cNvPr>
          <p:cNvSpPr txBox="1"/>
          <p:nvPr/>
        </p:nvSpPr>
        <p:spPr bwMode="auto">
          <a:xfrm rot="16200000">
            <a:off x="600294" y="4163048"/>
            <a:ext cx="7289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PFS (%)</a:t>
            </a:r>
          </a:p>
        </p:txBody>
      </p:sp>
      <p:sp>
        <p:nvSpPr>
          <p:cNvPr id="31771" name="TextBox 31770">
            <a:extLst>
              <a:ext uri="{FF2B5EF4-FFF2-40B4-BE49-F238E27FC236}">
                <a16:creationId xmlns:a16="http://schemas.microsoft.com/office/drawing/2014/main" id="{8766F77C-0EEE-0CB8-B540-464A79256236}"/>
              </a:ext>
            </a:extLst>
          </p:cNvPr>
          <p:cNvSpPr txBox="1"/>
          <p:nvPr/>
        </p:nvSpPr>
        <p:spPr bwMode="auto">
          <a:xfrm>
            <a:off x="3161263" y="5570325"/>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pSp>
        <p:nvGrpSpPr>
          <p:cNvPr id="31772" name="Group 31771">
            <a:extLst>
              <a:ext uri="{FF2B5EF4-FFF2-40B4-BE49-F238E27FC236}">
                <a16:creationId xmlns:a16="http://schemas.microsoft.com/office/drawing/2014/main" id="{510E5730-1474-02C4-2030-F34705155874}"/>
              </a:ext>
            </a:extLst>
          </p:cNvPr>
          <p:cNvGrpSpPr/>
          <p:nvPr/>
        </p:nvGrpSpPr>
        <p:grpSpPr>
          <a:xfrm>
            <a:off x="964753" y="3110618"/>
            <a:ext cx="458780" cy="2454573"/>
            <a:chOff x="906470" y="2885246"/>
            <a:chExt cx="458780" cy="2454573"/>
          </a:xfrm>
        </p:grpSpPr>
        <p:sp>
          <p:nvSpPr>
            <p:cNvPr id="31773" name="TextBox 31772">
              <a:extLst>
                <a:ext uri="{FF2B5EF4-FFF2-40B4-BE49-F238E27FC236}">
                  <a16:creationId xmlns:a16="http://schemas.microsoft.com/office/drawing/2014/main" id="{6228BD19-1BC4-AA19-A034-69F14A35262C}"/>
                </a:ext>
              </a:extLst>
            </p:cNvPr>
            <p:cNvSpPr txBox="1"/>
            <p:nvPr/>
          </p:nvSpPr>
          <p:spPr bwMode="auto">
            <a:xfrm>
              <a:off x="906470" y="2885246"/>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1774" name="TextBox 31773">
              <a:extLst>
                <a:ext uri="{FF2B5EF4-FFF2-40B4-BE49-F238E27FC236}">
                  <a16:creationId xmlns:a16="http://schemas.microsoft.com/office/drawing/2014/main" id="{6114B5BF-F1A7-5564-837B-C091DC629A49}"/>
                </a:ext>
              </a:extLst>
            </p:cNvPr>
            <p:cNvSpPr txBox="1"/>
            <p:nvPr/>
          </p:nvSpPr>
          <p:spPr bwMode="auto">
            <a:xfrm>
              <a:off x="997842" y="33119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1775" name="TextBox 31774">
              <a:extLst>
                <a:ext uri="{FF2B5EF4-FFF2-40B4-BE49-F238E27FC236}">
                  <a16:creationId xmlns:a16="http://schemas.microsoft.com/office/drawing/2014/main" id="{48502CA0-8050-1BA2-5AD4-D56C51EE92A2}"/>
                </a:ext>
              </a:extLst>
            </p:cNvPr>
            <p:cNvSpPr txBox="1"/>
            <p:nvPr/>
          </p:nvSpPr>
          <p:spPr bwMode="auto">
            <a:xfrm>
              <a:off x="997842" y="37388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1776" name="TextBox 31775">
              <a:extLst>
                <a:ext uri="{FF2B5EF4-FFF2-40B4-BE49-F238E27FC236}">
                  <a16:creationId xmlns:a16="http://schemas.microsoft.com/office/drawing/2014/main" id="{D639236F-F467-B102-76B9-74F8EA65C665}"/>
                </a:ext>
              </a:extLst>
            </p:cNvPr>
            <p:cNvSpPr txBox="1"/>
            <p:nvPr/>
          </p:nvSpPr>
          <p:spPr bwMode="auto">
            <a:xfrm>
              <a:off x="997842" y="416552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1777" name="TextBox 31776">
              <a:extLst>
                <a:ext uri="{FF2B5EF4-FFF2-40B4-BE49-F238E27FC236}">
                  <a16:creationId xmlns:a16="http://schemas.microsoft.com/office/drawing/2014/main" id="{EDC0808C-AE1D-7909-AA1A-EA73A2553C80}"/>
                </a:ext>
              </a:extLst>
            </p:cNvPr>
            <p:cNvSpPr txBox="1"/>
            <p:nvPr/>
          </p:nvSpPr>
          <p:spPr bwMode="auto">
            <a:xfrm>
              <a:off x="997842" y="460536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1778" name="TextBox 31777">
              <a:extLst>
                <a:ext uri="{FF2B5EF4-FFF2-40B4-BE49-F238E27FC236}">
                  <a16:creationId xmlns:a16="http://schemas.microsoft.com/office/drawing/2014/main" id="{BEE98831-2CA0-8817-20B4-51D882F29FF2}"/>
                </a:ext>
              </a:extLst>
            </p:cNvPr>
            <p:cNvSpPr txBox="1"/>
            <p:nvPr/>
          </p:nvSpPr>
          <p:spPr bwMode="auto">
            <a:xfrm>
              <a:off x="1089213" y="503204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31779" name="Group 31778">
            <a:extLst>
              <a:ext uri="{FF2B5EF4-FFF2-40B4-BE49-F238E27FC236}">
                <a16:creationId xmlns:a16="http://schemas.microsoft.com/office/drawing/2014/main" id="{57A27709-C304-2D33-EE4A-B4C3A2D51735}"/>
              </a:ext>
            </a:extLst>
          </p:cNvPr>
          <p:cNvGrpSpPr/>
          <p:nvPr/>
        </p:nvGrpSpPr>
        <p:grpSpPr>
          <a:xfrm>
            <a:off x="1295040" y="5403900"/>
            <a:ext cx="4155820" cy="307777"/>
            <a:chOff x="1236757" y="5178528"/>
            <a:chExt cx="4155820" cy="307777"/>
          </a:xfrm>
        </p:grpSpPr>
        <p:sp>
          <p:nvSpPr>
            <p:cNvPr id="31780" name="TextBox 31779">
              <a:extLst>
                <a:ext uri="{FF2B5EF4-FFF2-40B4-BE49-F238E27FC236}">
                  <a16:creationId xmlns:a16="http://schemas.microsoft.com/office/drawing/2014/main" id="{824E37CF-D032-79A1-5DE9-AA88A9E4B138}"/>
                </a:ext>
              </a:extLst>
            </p:cNvPr>
            <p:cNvSpPr txBox="1"/>
            <p:nvPr/>
          </p:nvSpPr>
          <p:spPr bwMode="auto">
            <a:xfrm>
              <a:off x="123675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1781" name="TextBox 31780">
              <a:extLst>
                <a:ext uri="{FF2B5EF4-FFF2-40B4-BE49-F238E27FC236}">
                  <a16:creationId xmlns:a16="http://schemas.microsoft.com/office/drawing/2014/main" id="{D987E2A6-DD24-0F23-084C-B96A9146EE1C}"/>
                </a:ext>
              </a:extLst>
            </p:cNvPr>
            <p:cNvSpPr txBox="1"/>
            <p:nvPr/>
          </p:nvSpPr>
          <p:spPr bwMode="auto">
            <a:xfrm>
              <a:off x="171131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1782" name="TextBox 31781">
              <a:extLst>
                <a:ext uri="{FF2B5EF4-FFF2-40B4-BE49-F238E27FC236}">
                  <a16:creationId xmlns:a16="http://schemas.microsoft.com/office/drawing/2014/main" id="{F6A35A0F-518F-F516-8738-0541A3CFA03C}"/>
                </a:ext>
              </a:extLst>
            </p:cNvPr>
            <p:cNvSpPr txBox="1"/>
            <p:nvPr/>
          </p:nvSpPr>
          <p:spPr bwMode="auto">
            <a:xfrm>
              <a:off x="2195470"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1783" name="TextBox 31782">
              <a:extLst>
                <a:ext uri="{FF2B5EF4-FFF2-40B4-BE49-F238E27FC236}">
                  <a16:creationId xmlns:a16="http://schemas.microsoft.com/office/drawing/2014/main" id="{D62376A1-02DC-C0E8-BE74-F19D94992760}"/>
                </a:ext>
              </a:extLst>
            </p:cNvPr>
            <p:cNvSpPr txBox="1"/>
            <p:nvPr/>
          </p:nvSpPr>
          <p:spPr bwMode="auto">
            <a:xfrm>
              <a:off x="2670030"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1784" name="TextBox 31783">
              <a:extLst>
                <a:ext uri="{FF2B5EF4-FFF2-40B4-BE49-F238E27FC236}">
                  <a16:creationId xmlns:a16="http://schemas.microsoft.com/office/drawing/2014/main" id="{38364A9D-AFB6-8B42-355E-02889B219C1C}"/>
                </a:ext>
              </a:extLst>
            </p:cNvPr>
            <p:cNvSpPr txBox="1"/>
            <p:nvPr/>
          </p:nvSpPr>
          <p:spPr bwMode="auto">
            <a:xfrm>
              <a:off x="3102980"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1785" name="TextBox 31784">
              <a:extLst>
                <a:ext uri="{FF2B5EF4-FFF2-40B4-BE49-F238E27FC236}">
                  <a16:creationId xmlns:a16="http://schemas.microsoft.com/office/drawing/2014/main" id="{2BAA98C1-D601-CD08-94BF-7E46100BCEA9}"/>
                </a:ext>
              </a:extLst>
            </p:cNvPr>
            <p:cNvSpPr txBox="1"/>
            <p:nvPr/>
          </p:nvSpPr>
          <p:spPr bwMode="auto">
            <a:xfrm>
              <a:off x="3587133"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1786" name="TextBox 31785">
              <a:extLst>
                <a:ext uri="{FF2B5EF4-FFF2-40B4-BE49-F238E27FC236}">
                  <a16:creationId xmlns:a16="http://schemas.microsoft.com/office/drawing/2014/main" id="{BA223F68-38F0-96F2-9E44-6651C643E376}"/>
                </a:ext>
              </a:extLst>
            </p:cNvPr>
            <p:cNvSpPr txBox="1"/>
            <p:nvPr/>
          </p:nvSpPr>
          <p:spPr bwMode="auto">
            <a:xfrm>
              <a:off x="4061693"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1787" name="TextBox 31786">
              <a:extLst>
                <a:ext uri="{FF2B5EF4-FFF2-40B4-BE49-F238E27FC236}">
                  <a16:creationId xmlns:a16="http://schemas.microsoft.com/office/drawing/2014/main" id="{181F04A9-0DAE-6772-CAD4-541671BC4622}"/>
                </a:ext>
              </a:extLst>
            </p:cNvPr>
            <p:cNvSpPr txBox="1"/>
            <p:nvPr/>
          </p:nvSpPr>
          <p:spPr bwMode="auto">
            <a:xfrm>
              <a:off x="4541016"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1788" name="TextBox 31787">
              <a:extLst>
                <a:ext uri="{FF2B5EF4-FFF2-40B4-BE49-F238E27FC236}">
                  <a16:creationId xmlns:a16="http://schemas.microsoft.com/office/drawing/2014/main" id="{8E8F1DFF-A26C-D211-2D79-CD16B3C9793A}"/>
                </a:ext>
              </a:extLst>
            </p:cNvPr>
            <p:cNvSpPr txBox="1"/>
            <p:nvPr/>
          </p:nvSpPr>
          <p:spPr bwMode="auto">
            <a:xfrm>
              <a:off x="5025169"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grpSp>
      <p:sp>
        <p:nvSpPr>
          <p:cNvPr id="31790" name="Freeform: Shape 31789">
            <a:extLst>
              <a:ext uri="{FF2B5EF4-FFF2-40B4-BE49-F238E27FC236}">
                <a16:creationId xmlns:a16="http://schemas.microsoft.com/office/drawing/2014/main" id="{A6FA3D93-EB7B-8490-95D5-05836890CC0E}"/>
              </a:ext>
            </a:extLst>
          </p:cNvPr>
          <p:cNvSpPr/>
          <p:nvPr/>
        </p:nvSpPr>
        <p:spPr bwMode="auto">
          <a:xfrm>
            <a:off x="1429884" y="3254322"/>
            <a:ext cx="3838844" cy="2171700"/>
          </a:xfrm>
          <a:custGeom>
            <a:avLst/>
            <a:gdLst>
              <a:gd name="connsiteX0" fmla="*/ 0 w 4314825"/>
              <a:gd name="connsiteY0" fmla="*/ 0 h 2171700"/>
              <a:gd name="connsiteX1" fmla="*/ 0 w 4314825"/>
              <a:gd name="connsiteY1" fmla="*/ 2171700 h 2171700"/>
              <a:gd name="connsiteX2" fmla="*/ 4314825 w 4314825"/>
              <a:gd name="connsiteY2" fmla="*/ 2171700 h 2171700"/>
            </a:gdLst>
            <a:ahLst/>
            <a:cxnLst>
              <a:cxn ang="0">
                <a:pos x="connsiteX0" y="connsiteY0"/>
              </a:cxn>
              <a:cxn ang="0">
                <a:pos x="connsiteX1" y="connsiteY1"/>
              </a:cxn>
              <a:cxn ang="0">
                <a:pos x="connsiteX2" y="connsiteY2"/>
              </a:cxn>
            </a:cxnLst>
            <a:rect l="l" t="t" r="r" b="b"/>
            <a:pathLst>
              <a:path w="4314825" h="2171700">
                <a:moveTo>
                  <a:pt x="0" y="0"/>
                </a:moveTo>
                <a:lnTo>
                  <a:pt x="0" y="2171700"/>
                </a:lnTo>
                <a:lnTo>
                  <a:pt x="4314825" y="2171700"/>
                </a:lnTo>
              </a:path>
            </a:pathLst>
          </a:custGeom>
          <a:noFill/>
          <a:ln w="28575">
            <a:solidFill>
              <a:schemeClr val="bg1"/>
            </a:solidFill>
            <a:miter lim="800000"/>
            <a:headEnd/>
            <a:tailEnd/>
          </a:ln>
        </p:spPr>
        <p:txBody>
          <a:bodyPr rtlCol="0" anchor="ctr"/>
          <a:lstStyle/>
          <a:p>
            <a:pPr algn="ctr"/>
            <a:endParaRPr lang="en-US" dirty="0"/>
          </a:p>
        </p:txBody>
      </p:sp>
      <p:grpSp>
        <p:nvGrpSpPr>
          <p:cNvPr id="31791" name="Group 31790">
            <a:extLst>
              <a:ext uri="{FF2B5EF4-FFF2-40B4-BE49-F238E27FC236}">
                <a16:creationId xmlns:a16="http://schemas.microsoft.com/office/drawing/2014/main" id="{E32ABB0C-11C1-BDAE-DA22-178E86139905}"/>
              </a:ext>
            </a:extLst>
          </p:cNvPr>
          <p:cNvGrpSpPr/>
          <p:nvPr/>
        </p:nvGrpSpPr>
        <p:grpSpPr>
          <a:xfrm>
            <a:off x="1363208" y="3257195"/>
            <a:ext cx="76200" cy="2167960"/>
            <a:chOff x="1237044" y="3031823"/>
            <a:chExt cx="386459" cy="2167960"/>
          </a:xfrm>
        </p:grpSpPr>
        <p:cxnSp>
          <p:nvCxnSpPr>
            <p:cNvPr id="31792" name="Straight Connector 31791">
              <a:extLst>
                <a:ext uri="{FF2B5EF4-FFF2-40B4-BE49-F238E27FC236}">
                  <a16:creationId xmlns:a16="http://schemas.microsoft.com/office/drawing/2014/main" id="{E4A24D14-CBD4-AC30-9D28-36A8ED203932}"/>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E633D965-ABDC-85AD-4794-1D9CCC4102AB}"/>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794" name="Straight Connector 31793">
              <a:extLst>
                <a:ext uri="{FF2B5EF4-FFF2-40B4-BE49-F238E27FC236}">
                  <a16:creationId xmlns:a16="http://schemas.microsoft.com/office/drawing/2014/main" id="{5D9ECD7D-E7BE-0A6F-4706-46123F6B25FA}"/>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6F307987-7A9D-955C-5E32-1A96407B2212}"/>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84E0C667-1231-A369-6B4C-9870580966D6}"/>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487B5942-8F9C-DDFE-A6B3-ACF544B505E5}"/>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798" name="Group 31797">
            <a:extLst>
              <a:ext uri="{FF2B5EF4-FFF2-40B4-BE49-F238E27FC236}">
                <a16:creationId xmlns:a16="http://schemas.microsoft.com/office/drawing/2014/main" id="{118BC22A-AF4D-B8BF-BC59-4530EEB73C0C}"/>
              </a:ext>
            </a:extLst>
          </p:cNvPr>
          <p:cNvGrpSpPr/>
          <p:nvPr/>
        </p:nvGrpSpPr>
        <p:grpSpPr>
          <a:xfrm rot="5400000">
            <a:off x="3309523" y="3532097"/>
            <a:ext cx="80960" cy="3840245"/>
            <a:chOff x="1237044" y="1737542"/>
            <a:chExt cx="386460" cy="3462241"/>
          </a:xfrm>
        </p:grpSpPr>
        <p:cxnSp>
          <p:nvCxnSpPr>
            <p:cNvPr id="31799" name="Straight Connector 31798">
              <a:extLst>
                <a:ext uri="{FF2B5EF4-FFF2-40B4-BE49-F238E27FC236}">
                  <a16:creationId xmlns:a16="http://schemas.microsoft.com/office/drawing/2014/main" id="{9FA6F3FE-7713-A5CC-AFCB-272EFD464EF4}"/>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922523EC-219B-73D6-A047-E10627F5A4D7}"/>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BC073FF9-FEB8-BC9A-139E-7E7C47141118}"/>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3C337DFF-AEE2-3D8A-8428-5A1B12C862D0}"/>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47A544F7-D185-B8C3-FE44-4C2E5BA8C932}"/>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10E6AC1F-15BE-01ED-455E-570A9F421F12}"/>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4D65D05A-7C78-4124-C044-FCF3D4D9B76E}"/>
                </a:ext>
              </a:extLst>
            </p:cNvPr>
            <p:cNvCxnSpPr>
              <a:cxnSpLocks/>
            </p:cNvCxnSpPr>
            <p:nvPr/>
          </p:nvCxnSpPr>
          <p:spPr bwMode="auto">
            <a:xfrm>
              <a:off x="1237045" y="1737542"/>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0359A031-9895-E2B6-C81F-FBB60069BE2D}"/>
                </a:ext>
              </a:extLst>
            </p:cNvPr>
            <p:cNvCxnSpPr>
              <a:cxnSpLocks/>
            </p:cNvCxnSpPr>
            <p:nvPr/>
          </p:nvCxnSpPr>
          <p:spPr bwMode="auto">
            <a:xfrm>
              <a:off x="1237045" y="2171134"/>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D5407E36-2D58-930A-6BBD-FF4B962C4F3C}"/>
                </a:ext>
              </a:extLst>
            </p:cNvPr>
            <p:cNvCxnSpPr>
              <a:cxnSpLocks/>
            </p:cNvCxnSpPr>
            <p:nvPr/>
          </p:nvCxnSpPr>
          <p:spPr bwMode="auto">
            <a:xfrm>
              <a:off x="1237045" y="2604726"/>
              <a:ext cx="38645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09" name="Group 31808">
            <a:extLst>
              <a:ext uri="{FF2B5EF4-FFF2-40B4-BE49-F238E27FC236}">
                <a16:creationId xmlns:a16="http://schemas.microsoft.com/office/drawing/2014/main" id="{D3A92369-29F4-3783-419C-B8AA60DACD28}"/>
              </a:ext>
            </a:extLst>
          </p:cNvPr>
          <p:cNvGrpSpPr/>
          <p:nvPr/>
        </p:nvGrpSpPr>
        <p:grpSpPr>
          <a:xfrm>
            <a:off x="1208885" y="5863636"/>
            <a:ext cx="3691706" cy="276999"/>
            <a:chOff x="1164621" y="5178528"/>
            <a:chExt cx="3691706" cy="276999"/>
          </a:xfrm>
        </p:grpSpPr>
        <p:sp>
          <p:nvSpPr>
            <p:cNvPr id="31810" name="TextBox 31809">
              <a:extLst>
                <a:ext uri="{FF2B5EF4-FFF2-40B4-BE49-F238E27FC236}">
                  <a16:creationId xmlns:a16="http://schemas.microsoft.com/office/drawing/2014/main" id="{218106CE-2063-79A6-EBDC-076AE6B31018}"/>
                </a:ext>
              </a:extLst>
            </p:cNvPr>
            <p:cNvSpPr txBox="1"/>
            <p:nvPr/>
          </p:nvSpPr>
          <p:spPr bwMode="auto">
            <a:xfrm>
              <a:off x="1164621" y="517852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146</a:t>
              </a:r>
            </a:p>
          </p:txBody>
        </p:sp>
        <p:sp>
          <p:nvSpPr>
            <p:cNvPr id="31811" name="TextBox 31810">
              <a:extLst>
                <a:ext uri="{FF2B5EF4-FFF2-40B4-BE49-F238E27FC236}">
                  <a16:creationId xmlns:a16="http://schemas.microsoft.com/office/drawing/2014/main" id="{B4388858-6905-0593-ADD3-54CD3CD78769}"/>
                </a:ext>
              </a:extLst>
            </p:cNvPr>
            <p:cNvSpPr txBox="1"/>
            <p:nvPr/>
          </p:nvSpPr>
          <p:spPr bwMode="auto">
            <a:xfrm>
              <a:off x="1639180" y="517852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121</a:t>
              </a:r>
            </a:p>
          </p:txBody>
        </p:sp>
        <p:sp>
          <p:nvSpPr>
            <p:cNvPr id="31812" name="TextBox 31811">
              <a:extLst>
                <a:ext uri="{FF2B5EF4-FFF2-40B4-BE49-F238E27FC236}">
                  <a16:creationId xmlns:a16="http://schemas.microsoft.com/office/drawing/2014/main" id="{F58C1CA6-66A2-A7D2-5908-A08F464CB9C4}"/>
                </a:ext>
              </a:extLst>
            </p:cNvPr>
            <p:cNvSpPr txBox="1"/>
            <p:nvPr/>
          </p:nvSpPr>
          <p:spPr bwMode="auto">
            <a:xfrm>
              <a:off x="2123333" y="517852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102</a:t>
              </a:r>
            </a:p>
          </p:txBody>
        </p:sp>
        <p:sp>
          <p:nvSpPr>
            <p:cNvPr id="31813" name="TextBox 31812">
              <a:extLst>
                <a:ext uri="{FF2B5EF4-FFF2-40B4-BE49-F238E27FC236}">
                  <a16:creationId xmlns:a16="http://schemas.microsoft.com/office/drawing/2014/main" id="{CDA933D9-E34C-A363-CEDB-2F95ABC2DD0D}"/>
                </a:ext>
              </a:extLst>
            </p:cNvPr>
            <p:cNvSpPr txBox="1"/>
            <p:nvPr/>
          </p:nvSpPr>
          <p:spPr bwMode="auto">
            <a:xfrm>
              <a:off x="263716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75</a:t>
              </a:r>
            </a:p>
          </p:txBody>
        </p:sp>
        <p:sp>
          <p:nvSpPr>
            <p:cNvPr id="31814" name="TextBox 31813">
              <a:extLst>
                <a:ext uri="{FF2B5EF4-FFF2-40B4-BE49-F238E27FC236}">
                  <a16:creationId xmlns:a16="http://schemas.microsoft.com/office/drawing/2014/main" id="{57D7E68E-4B69-8EB9-5258-D3A0071C0F2F}"/>
                </a:ext>
              </a:extLst>
            </p:cNvPr>
            <p:cNvSpPr txBox="1"/>
            <p:nvPr/>
          </p:nvSpPr>
          <p:spPr bwMode="auto">
            <a:xfrm>
              <a:off x="3115802"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40</a:t>
              </a:r>
            </a:p>
          </p:txBody>
        </p:sp>
        <p:sp>
          <p:nvSpPr>
            <p:cNvPr id="31815" name="TextBox 31814">
              <a:extLst>
                <a:ext uri="{FF2B5EF4-FFF2-40B4-BE49-F238E27FC236}">
                  <a16:creationId xmlns:a16="http://schemas.microsoft.com/office/drawing/2014/main" id="{0EC02A1D-F2B0-CC8C-9F54-97B5FE3EF50C}"/>
                </a:ext>
              </a:extLst>
            </p:cNvPr>
            <p:cNvSpPr txBox="1"/>
            <p:nvPr/>
          </p:nvSpPr>
          <p:spPr bwMode="auto">
            <a:xfrm>
              <a:off x="3599956"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14</a:t>
              </a:r>
            </a:p>
          </p:txBody>
        </p:sp>
        <p:sp>
          <p:nvSpPr>
            <p:cNvPr id="31816" name="TextBox 31815">
              <a:extLst>
                <a:ext uri="{FF2B5EF4-FFF2-40B4-BE49-F238E27FC236}">
                  <a16:creationId xmlns:a16="http://schemas.microsoft.com/office/drawing/2014/main" id="{6B75D888-129F-F6BE-50E3-6FCF91960A99}"/>
                </a:ext>
              </a:extLst>
            </p:cNvPr>
            <p:cNvSpPr txBox="1"/>
            <p:nvPr/>
          </p:nvSpPr>
          <p:spPr bwMode="auto">
            <a:xfrm>
              <a:off x="411378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8</a:t>
              </a:r>
            </a:p>
          </p:txBody>
        </p:sp>
        <p:sp>
          <p:nvSpPr>
            <p:cNvPr id="31817" name="TextBox 31816">
              <a:extLst>
                <a:ext uri="{FF2B5EF4-FFF2-40B4-BE49-F238E27FC236}">
                  <a16:creationId xmlns:a16="http://schemas.microsoft.com/office/drawing/2014/main" id="{B9E82B88-6B7B-89C4-B4E0-10E586139DB7}"/>
                </a:ext>
              </a:extLst>
            </p:cNvPr>
            <p:cNvSpPr txBox="1"/>
            <p:nvPr/>
          </p:nvSpPr>
          <p:spPr bwMode="auto">
            <a:xfrm>
              <a:off x="4593113"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a:t>
              </a:r>
            </a:p>
          </p:txBody>
        </p:sp>
      </p:grpSp>
      <p:sp>
        <p:nvSpPr>
          <p:cNvPr id="31819" name="TextBox 31818">
            <a:extLst>
              <a:ext uri="{FF2B5EF4-FFF2-40B4-BE49-F238E27FC236}">
                <a16:creationId xmlns:a16="http://schemas.microsoft.com/office/drawing/2014/main" id="{8441C505-64E5-42CB-9E6B-E98B432AF64B}"/>
              </a:ext>
            </a:extLst>
          </p:cNvPr>
          <p:cNvSpPr txBox="1"/>
          <p:nvPr/>
        </p:nvSpPr>
        <p:spPr bwMode="auto">
          <a:xfrm>
            <a:off x="316079" y="5678970"/>
            <a:ext cx="13171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gn="l">
              <a:lnSpc>
                <a:spcPct val="100000"/>
              </a:lnSpc>
              <a:spcBef>
                <a:spcPts val="0"/>
              </a:spcBef>
              <a:spcAft>
                <a:spcPct val="0"/>
              </a:spcAft>
              <a:buClrTx/>
              <a:buFontTx/>
              <a:buNone/>
            </a:pPr>
            <a:r>
              <a:rPr lang="en-US" sz="1200" b="0" dirty="0">
                <a:solidFill>
                  <a:schemeClr val="accent1"/>
                </a:solidFill>
                <a:latin typeface="Calibri" panose="020F0502020204030204" pitchFamily="34" charset="0"/>
              </a:rPr>
              <a:t>IPAT + PAC</a:t>
            </a:r>
          </a:p>
        </p:txBody>
      </p:sp>
      <p:sp>
        <p:nvSpPr>
          <p:cNvPr id="31820" name="TextBox 31819">
            <a:extLst>
              <a:ext uri="{FF2B5EF4-FFF2-40B4-BE49-F238E27FC236}">
                <a16:creationId xmlns:a16="http://schemas.microsoft.com/office/drawing/2014/main" id="{246AE374-63DE-2638-7FA8-7EFD499B2D92}"/>
              </a:ext>
            </a:extLst>
          </p:cNvPr>
          <p:cNvSpPr txBox="1"/>
          <p:nvPr/>
        </p:nvSpPr>
        <p:spPr bwMode="auto">
          <a:xfrm>
            <a:off x="314934" y="6014541"/>
            <a:ext cx="8488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ts val="0"/>
              </a:spcBef>
            </a:pPr>
            <a:r>
              <a:rPr lang="en-US" sz="1200" b="0" dirty="0">
                <a:solidFill>
                  <a:schemeClr val="accent3"/>
                </a:solidFill>
                <a:latin typeface="Calibri" panose="020F0502020204030204" pitchFamily="34" charset="0"/>
              </a:rPr>
              <a:t>PBO + PAC</a:t>
            </a:r>
          </a:p>
        </p:txBody>
      </p:sp>
      <p:grpSp>
        <p:nvGrpSpPr>
          <p:cNvPr id="31821" name="Group 31820">
            <a:extLst>
              <a:ext uri="{FF2B5EF4-FFF2-40B4-BE49-F238E27FC236}">
                <a16:creationId xmlns:a16="http://schemas.microsoft.com/office/drawing/2014/main" id="{CA4E8D69-5633-EB0B-1600-E4D600822444}"/>
              </a:ext>
            </a:extLst>
          </p:cNvPr>
          <p:cNvGrpSpPr/>
          <p:nvPr/>
        </p:nvGrpSpPr>
        <p:grpSpPr>
          <a:xfrm>
            <a:off x="1248159" y="6018041"/>
            <a:ext cx="3652431" cy="553998"/>
            <a:chOff x="1203895" y="5178528"/>
            <a:chExt cx="3652431" cy="553998"/>
          </a:xfrm>
        </p:grpSpPr>
        <p:sp>
          <p:nvSpPr>
            <p:cNvPr id="31822" name="TextBox 31821">
              <a:extLst>
                <a:ext uri="{FF2B5EF4-FFF2-40B4-BE49-F238E27FC236}">
                  <a16:creationId xmlns:a16="http://schemas.microsoft.com/office/drawing/2014/main" id="{BD573DA0-6E48-C35F-6425-696DA6533213}"/>
                </a:ext>
              </a:extLst>
            </p:cNvPr>
            <p:cNvSpPr txBox="1"/>
            <p:nvPr/>
          </p:nvSpPr>
          <p:spPr bwMode="auto">
            <a:xfrm>
              <a:off x="1203895"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76</a:t>
              </a:r>
            </a:p>
          </p:txBody>
        </p:sp>
        <p:sp>
          <p:nvSpPr>
            <p:cNvPr id="31823" name="TextBox 31822">
              <a:extLst>
                <a:ext uri="{FF2B5EF4-FFF2-40B4-BE49-F238E27FC236}">
                  <a16:creationId xmlns:a16="http://schemas.microsoft.com/office/drawing/2014/main" id="{9C9C1BFC-AD2D-51D5-4AD2-BAD0C550A515}"/>
                </a:ext>
              </a:extLst>
            </p:cNvPr>
            <p:cNvSpPr txBox="1"/>
            <p:nvPr/>
          </p:nvSpPr>
          <p:spPr bwMode="auto">
            <a:xfrm>
              <a:off x="1678454"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65</a:t>
              </a:r>
            </a:p>
          </p:txBody>
        </p:sp>
        <p:sp>
          <p:nvSpPr>
            <p:cNvPr id="31824" name="TextBox 31823">
              <a:extLst>
                <a:ext uri="{FF2B5EF4-FFF2-40B4-BE49-F238E27FC236}">
                  <a16:creationId xmlns:a16="http://schemas.microsoft.com/office/drawing/2014/main" id="{046BD46D-CC30-B627-7335-2647C206C8B6}"/>
                </a:ext>
              </a:extLst>
            </p:cNvPr>
            <p:cNvSpPr txBox="1"/>
            <p:nvPr/>
          </p:nvSpPr>
          <p:spPr bwMode="auto">
            <a:xfrm>
              <a:off x="216260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53</a:t>
              </a:r>
            </a:p>
          </p:txBody>
        </p:sp>
        <p:sp>
          <p:nvSpPr>
            <p:cNvPr id="31825" name="TextBox 31824">
              <a:extLst>
                <a:ext uri="{FF2B5EF4-FFF2-40B4-BE49-F238E27FC236}">
                  <a16:creationId xmlns:a16="http://schemas.microsoft.com/office/drawing/2014/main" id="{00F997E5-6276-3B95-C298-3C301BD6D908}"/>
                </a:ext>
              </a:extLst>
            </p:cNvPr>
            <p:cNvSpPr txBox="1"/>
            <p:nvPr/>
          </p:nvSpPr>
          <p:spPr bwMode="auto">
            <a:xfrm>
              <a:off x="263716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40</a:t>
              </a:r>
            </a:p>
          </p:txBody>
        </p:sp>
        <p:sp>
          <p:nvSpPr>
            <p:cNvPr id="31826" name="TextBox 31825">
              <a:extLst>
                <a:ext uri="{FF2B5EF4-FFF2-40B4-BE49-F238E27FC236}">
                  <a16:creationId xmlns:a16="http://schemas.microsoft.com/office/drawing/2014/main" id="{0692A402-848D-37B2-C624-8BC415928592}"/>
                </a:ext>
              </a:extLst>
            </p:cNvPr>
            <p:cNvSpPr txBox="1"/>
            <p:nvPr/>
          </p:nvSpPr>
          <p:spPr bwMode="auto">
            <a:xfrm>
              <a:off x="3115802"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21</a:t>
              </a:r>
            </a:p>
          </p:txBody>
        </p:sp>
        <p:sp>
          <p:nvSpPr>
            <p:cNvPr id="31827" name="TextBox 31826">
              <a:extLst>
                <a:ext uri="{FF2B5EF4-FFF2-40B4-BE49-F238E27FC236}">
                  <a16:creationId xmlns:a16="http://schemas.microsoft.com/office/drawing/2014/main" id="{1689425C-BEAF-E9DC-4D0F-54178AAE2E39}"/>
                </a:ext>
              </a:extLst>
            </p:cNvPr>
            <p:cNvSpPr txBox="1"/>
            <p:nvPr/>
          </p:nvSpPr>
          <p:spPr bwMode="auto">
            <a:xfrm>
              <a:off x="363922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9</a:t>
              </a:r>
            </a:p>
          </p:txBody>
        </p:sp>
        <p:sp>
          <p:nvSpPr>
            <p:cNvPr id="31828" name="TextBox 31827">
              <a:extLst>
                <a:ext uri="{FF2B5EF4-FFF2-40B4-BE49-F238E27FC236}">
                  <a16:creationId xmlns:a16="http://schemas.microsoft.com/office/drawing/2014/main" id="{4003154E-C9D5-A52E-CD3B-A680050BF48B}"/>
                </a:ext>
              </a:extLst>
            </p:cNvPr>
            <p:cNvSpPr txBox="1"/>
            <p:nvPr/>
          </p:nvSpPr>
          <p:spPr bwMode="auto">
            <a:xfrm>
              <a:off x="4113789" y="5178528"/>
              <a:ext cx="26321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3</a:t>
              </a:r>
            </a:p>
            <a:p>
              <a:pPr algn="ctr">
                <a:lnSpc>
                  <a:spcPct val="100000"/>
                </a:lnSpc>
                <a:spcBef>
                  <a:spcPct val="50000"/>
                </a:spcBef>
                <a:spcAft>
                  <a:spcPct val="0"/>
                </a:spcAft>
                <a:buClrTx/>
                <a:buFontTx/>
                <a:buNone/>
              </a:pPr>
              <a:endParaRPr lang="en-US" sz="1200" b="0" dirty="0">
                <a:solidFill>
                  <a:schemeClr val="accent3"/>
                </a:solidFill>
                <a:latin typeface="Calibri" panose="020F0502020204030204" pitchFamily="34" charset="0"/>
              </a:endParaRPr>
            </a:p>
          </p:txBody>
        </p:sp>
        <p:sp>
          <p:nvSpPr>
            <p:cNvPr id="31829" name="TextBox 31828">
              <a:extLst>
                <a:ext uri="{FF2B5EF4-FFF2-40B4-BE49-F238E27FC236}">
                  <a16:creationId xmlns:a16="http://schemas.microsoft.com/office/drawing/2014/main" id="{B223809C-878F-16E6-9E76-1B262D431641}"/>
                </a:ext>
              </a:extLst>
            </p:cNvPr>
            <p:cNvSpPr txBox="1"/>
            <p:nvPr/>
          </p:nvSpPr>
          <p:spPr bwMode="auto">
            <a:xfrm>
              <a:off x="4593113" y="5178528"/>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a:t>
              </a:r>
            </a:p>
          </p:txBody>
        </p:sp>
      </p:grpSp>
      <p:graphicFrame>
        <p:nvGraphicFramePr>
          <p:cNvPr id="31831" name="Table 31831">
            <a:extLst>
              <a:ext uri="{FF2B5EF4-FFF2-40B4-BE49-F238E27FC236}">
                <a16:creationId xmlns:a16="http://schemas.microsoft.com/office/drawing/2014/main" id="{AB53A759-E3AC-5615-6D8C-D18AF4886562}"/>
              </a:ext>
            </a:extLst>
          </p:cNvPr>
          <p:cNvGraphicFramePr>
            <a:graphicFrameLocks noGrp="1"/>
          </p:cNvGraphicFramePr>
          <p:nvPr>
            <p:extLst>
              <p:ext uri="{D42A27DB-BD31-4B8C-83A1-F6EECF244321}">
                <p14:modId xmlns:p14="http://schemas.microsoft.com/office/powerpoint/2010/main" val="2242687508"/>
              </p:ext>
            </p:extLst>
          </p:nvPr>
        </p:nvGraphicFramePr>
        <p:xfrm>
          <a:off x="2064544" y="2437237"/>
          <a:ext cx="4002169" cy="1143000"/>
        </p:xfrm>
        <a:graphic>
          <a:graphicData uri="http://schemas.openxmlformats.org/drawingml/2006/table">
            <a:tbl>
              <a:tblPr firstRow="1" bandRow="1">
                <a:tableStyleId>{93296810-A885-4BE3-A3E7-6D5BEEA58F35}</a:tableStyleId>
              </a:tblPr>
              <a:tblGrid>
                <a:gridCol w="1503356">
                  <a:extLst>
                    <a:ext uri="{9D8B030D-6E8A-4147-A177-3AD203B41FA5}">
                      <a16:colId xmlns:a16="http://schemas.microsoft.com/office/drawing/2014/main" val="4255822693"/>
                    </a:ext>
                  </a:extLst>
                </a:gridCol>
                <a:gridCol w="1257300">
                  <a:extLst>
                    <a:ext uri="{9D8B030D-6E8A-4147-A177-3AD203B41FA5}">
                      <a16:colId xmlns:a16="http://schemas.microsoft.com/office/drawing/2014/main" val="2752471514"/>
                    </a:ext>
                  </a:extLst>
                </a:gridCol>
                <a:gridCol w="1241513">
                  <a:extLst>
                    <a:ext uri="{9D8B030D-6E8A-4147-A177-3AD203B41FA5}">
                      <a16:colId xmlns:a16="http://schemas.microsoft.com/office/drawing/2014/main" val="1737488469"/>
                    </a:ext>
                  </a:extLst>
                </a:gridCol>
              </a:tblGrid>
              <a:tr h="190394">
                <a:tc>
                  <a:txBody>
                    <a:bodyPr/>
                    <a:lstStyle/>
                    <a:p>
                      <a:pPr>
                        <a:lnSpc>
                          <a:spcPct val="90000"/>
                        </a:lnSpc>
                      </a:pPr>
                      <a:r>
                        <a:rPr lang="en-US" sz="1000" dirty="0">
                          <a:solidFill>
                            <a:schemeClr val="tx1"/>
                          </a:solidFill>
                          <a:latin typeface="+mn-lt"/>
                        </a:rPr>
                        <a:t>Investigator-Assessed PFS</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lnSpc>
                          <a:spcPct val="90000"/>
                        </a:lnSpc>
                      </a:pPr>
                      <a:r>
                        <a:rPr lang="en-US" sz="1000" dirty="0">
                          <a:solidFill>
                            <a:schemeClr val="tx1"/>
                          </a:solidFill>
                          <a:latin typeface="+mn-lt"/>
                        </a:rPr>
                        <a:t>IPAT + PAC (n = 146)</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000" dirty="0">
                          <a:solidFill>
                            <a:schemeClr val="tx1"/>
                          </a:solidFill>
                          <a:latin typeface="+mn-lt"/>
                        </a:rPr>
                        <a:t>PBO + PAC (n = 76)</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60656339"/>
                  </a:ext>
                </a:extLst>
              </a:tr>
              <a:tr h="190394">
                <a:tc>
                  <a:txBody>
                    <a:bodyPr/>
                    <a:lstStyle/>
                    <a:p>
                      <a:pPr>
                        <a:lnSpc>
                          <a:spcPct val="90000"/>
                        </a:lnSpc>
                      </a:pPr>
                      <a:r>
                        <a:rPr lang="en-US" sz="1000" dirty="0">
                          <a:solidFill>
                            <a:schemeClr val="bg1"/>
                          </a:solidFill>
                          <a:latin typeface="+mn-lt"/>
                        </a:rPr>
                        <a:t>Events, n (%)</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1000" dirty="0">
                          <a:solidFill>
                            <a:schemeClr val="bg1"/>
                          </a:solidFill>
                          <a:latin typeface="+mn-lt"/>
                        </a:rPr>
                        <a:t>100 (68)</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1000" dirty="0">
                          <a:solidFill>
                            <a:schemeClr val="bg1"/>
                          </a:solidFill>
                          <a:latin typeface="+mn-lt"/>
                        </a:rPr>
                        <a:t>53 (70)</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97669022"/>
                  </a:ext>
                </a:extLst>
              </a:tr>
              <a:tr h="190394">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cap="none" normalizeH="0" baseline="0" dirty="0">
                          <a:ln>
                            <a:noFill/>
                          </a:ln>
                          <a:solidFill>
                            <a:schemeClr val="bg2">
                              <a:lumMod val="10000"/>
                            </a:schemeClr>
                          </a:solidFill>
                          <a:effectLst/>
                          <a:latin typeface="+mn-lt"/>
                        </a:rPr>
                        <a:t>Median PFS, mo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000" dirty="0">
                          <a:solidFill>
                            <a:schemeClr val="bg1"/>
                          </a:solidFill>
                          <a:latin typeface="+mn-lt"/>
                        </a:rPr>
                        <a:t>9.3 (8.0-11.0)</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000" dirty="0">
                          <a:solidFill>
                            <a:schemeClr val="bg1"/>
                          </a:solidFill>
                          <a:latin typeface="+mn-lt"/>
                        </a:rPr>
                        <a:t>9.3 (7.2-12.2)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14097236"/>
                  </a:ext>
                </a:extLst>
              </a:tr>
              <a:tr h="190394">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cap="none" normalizeH="0" baseline="0" dirty="0">
                          <a:ln>
                            <a:noFill/>
                          </a:ln>
                          <a:solidFill>
                            <a:schemeClr val="bg2">
                              <a:lumMod val="10000"/>
                            </a:schemeClr>
                          </a:solidFill>
                          <a:effectLst/>
                          <a:latin typeface="+mn-lt"/>
                        </a:rPr>
                        <a:t>Hazard ratio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00" b="0" i="0" u="none" strike="noStrike" cap="none" normalizeH="0" baseline="0" dirty="0">
                          <a:ln>
                            <a:noFill/>
                          </a:ln>
                          <a:solidFill>
                            <a:schemeClr val="bg2">
                              <a:lumMod val="10000"/>
                            </a:schemeClr>
                          </a:solidFill>
                          <a:effectLst/>
                          <a:latin typeface="+mn-lt"/>
                        </a:rPr>
                        <a:t>1.0 (0.71-1.40; </a:t>
                      </a:r>
                      <a:r>
                        <a:rPr kumimoji="0" lang="en-US" sz="1000" b="0" i="1" u="none" strike="noStrike" cap="none" normalizeH="0" baseline="0" dirty="0">
                          <a:ln>
                            <a:noFill/>
                          </a:ln>
                          <a:solidFill>
                            <a:schemeClr val="bg2">
                              <a:lumMod val="10000"/>
                            </a:schemeClr>
                          </a:solidFill>
                          <a:effectLst/>
                          <a:latin typeface="+mn-lt"/>
                        </a:rPr>
                        <a:t>P</a:t>
                      </a:r>
                      <a:r>
                        <a:rPr kumimoji="0" lang="en-US" sz="1000" b="0" i="0" u="none" strike="noStrike" cap="none" normalizeH="0" baseline="0" dirty="0">
                          <a:ln>
                            <a:noFill/>
                          </a:ln>
                          <a:solidFill>
                            <a:schemeClr val="bg2">
                              <a:lumMod val="10000"/>
                            </a:schemeClr>
                          </a:solidFill>
                          <a:effectLst/>
                          <a:latin typeface="+mn-lt"/>
                        </a:rPr>
                        <a:t> = 1.00)</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lnSpc>
                          <a:spcPct val="90000"/>
                        </a:lnSpc>
                      </a:pPr>
                      <a:endParaRPr lang="en-US" sz="1000" dirty="0">
                        <a:solidFill>
                          <a:schemeClr val="bg1"/>
                        </a:solidFill>
                        <a:latin typeface="+mn-lt"/>
                      </a:endParaRPr>
                    </a:p>
                  </a:txBody>
                  <a:tcPr marL="45720" marR="45720">
                    <a:solidFill>
                      <a:schemeClr val="tx2"/>
                    </a:solidFill>
                  </a:tcPr>
                </a:tc>
                <a:extLst>
                  <a:ext uri="{0D108BD9-81ED-4DB2-BD59-A6C34878D82A}">
                    <a16:rowId xmlns:a16="http://schemas.microsoft.com/office/drawing/2014/main" val="3498832225"/>
                  </a:ext>
                </a:extLst>
              </a:tr>
              <a:tr h="190394">
                <a:tc>
                  <a:txBody>
                    <a:bodyPr/>
                    <a:lstStyle/>
                    <a:p>
                      <a:pPr>
                        <a:lnSpc>
                          <a:spcPct val="90000"/>
                        </a:lnSpc>
                      </a:pPr>
                      <a:r>
                        <a:rPr lang="en-US" sz="1000" dirty="0">
                          <a:solidFill>
                            <a:schemeClr val="bg1"/>
                          </a:solidFill>
                          <a:latin typeface="+mn-lt"/>
                        </a:rPr>
                        <a:t>1-yr PFS rate, %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000" dirty="0">
                          <a:solidFill>
                            <a:schemeClr val="bg1"/>
                          </a:solidFill>
                          <a:latin typeface="+mn-lt"/>
                        </a:rPr>
                        <a:t>38 (29-46)</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000" dirty="0">
                          <a:solidFill>
                            <a:schemeClr val="bg1"/>
                          </a:solidFill>
                          <a:latin typeface="+mn-lt"/>
                        </a:rPr>
                        <a:t>40 (29-52)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44224270"/>
                  </a:ext>
                </a:extLst>
              </a:tr>
            </a:tbl>
          </a:graphicData>
        </a:graphic>
      </p:graphicFrame>
      <p:sp>
        <p:nvSpPr>
          <p:cNvPr id="31832" name="Freeform: Shape 31831">
            <a:extLst>
              <a:ext uri="{FF2B5EF4-FFF2-40B4-BE49-F238E27FC236}">
                <a16:creationId xmlns:a16="http://schemas.microsoft.com/office/drawing/2014/main" id="{FC5985BA-FE58-7317-528C-BAB9C480FA35}"/>
              </a:ext>
            </a:extLst>
          </p:cNvPr>
          <p:cNvSpPr/>
          <p:nvPr/>
        </p:nvSpPr>
        <p:spPr bwMode="auto">
          <a:xfrm>
            <a:off x="1466850" y="3257550"/>
            <a:ext cx="3473450" cy="2159000"/>
          </a:xfrm>
          <a:custGeom>
            <a:avLst/>
            <a:gdLst>
              <a:gd name="connsiteX0" fmla="*/ 3473450 w 3473450"/>
              <a:gd name="connsiteY0" fmla="*/ 2159000 h 2159000"/>
              <a:gd name="connsiteX1" fmla="*/ 3473450 w 3473450"/>
              <a:gd name="connsiteY1" fmla="*/ 1857375 h 2159000"/>
              <a:gd name="connsiteX2" fmla="*/ 2647950 w 3473450"/>
              <a:gd name="connsiteY2" fmla="*/ 1857375 h 2159000"/>
              <a:gd name="connsiteX3" fmla="*/ 2647950 w 3473450"/>
              <a:gd name="connsiteY3" fmla="*/ 1755775 h 2159000"/>
              <a:gd name="connsiteX4" fmla="*/ 2613025 w 3473450"/>
              <a:gd name="connsiteY4" fmla="*/ 1755775 h 2159000"/>
              <a:gd name="connsiteX5" fmla="*/ 2613025 w 3473450"/>
              <a:gd name="connsiteY5" fmla="*/ 1673225 h 2159000"/>
              <a:gd name="connsiteX6" fmla="*/ 2546350 w 3473450"/>
              <a:gd name="connsiteY6" fmla="*/ 1673225 h 2159000"/>
              <a:gd name="connsiteX7" fmla="*/ 2546350 w 3473450"/>
              <a:gd name="connsiteY7" fmla="*/ 1612900 h 2159000"/>
              <a:gd name="connsiteX8" fmla="*/ 2314575 w 3473450"/>
              <a:gd name="connsiteY8" fmla="*/ 1612900 h 2159000"/>
              <a:gd name="connsiteX9" fmla="*/ 2314575 w 3473450"/>
              <a:gd name="connsiteY9" fmla="*/ 1552575 h 2159000"/>
              <a:gd name="connsiteX10" fmla="*/ 2079625 w 3473450"/>
              <a:gd name="connsiteY10" fmla="*/ 1552575 h 2159000"/>
              <a:gd name="connsiteX11" fmla="*/ 2079625 w 3473450"/>
              <a:gd name="connsiteY11" fmla="*/ 1498600 h 2159000"/>
              <a:gd name="connsiteX12" fmla="*/ 2006600 w 3473450"/>
              <a:gd name="connsiteY12" fmla="*/ 1498600 h 2159000"/>
              <a:gd name="connsiteX13" fmla="*/ 2006600 w 3473450"/>
              <a:gd name="connsiteY13" fmla="*/ 1460500 h 2159000"/>
              <a:gd name="connsiteX14" fmla="*/ 2000250 w 3473450"/>
              <a:gd name="connsiteY14" fmla="*/ 1460500 h 2159000"/>
              <a:gd name="connsiteX15" fmla="*/ 2000250 w 3473450"/>
              <a:gd name="connsiteY15" fmla="*/ 1419225 h 2159000"/>
              <a:gd name="connsiteX16" fmla="*/ 1993900 w 3473450"/>
              <a:gd name="connsiteY16" fmla="*/ 1425575 h 2159000"/>
              <a:gd name="connsiteX17" fmla="*/ 1993900 w 3473450"/>
              <a:gd name="connsiteY17" fmla="*/ 1368425 h 2159000"/>
              <a:gd name="connsiteX18" fmla="*/ 1920875 w 3473450"/>
              <a:gd name="connsiteY18" fmla="*/ 1368425 h 2159000"/>
              <a:gd name="connsiteX19" fmla="*/ 1920875 w 3473450"/>
              <a:gd name="connsiteY19" fmla="*/ 1330325 h 2159000"/>
              <a:gd name="connsiteX20" fmla="*/ 1892300 w 3473450"/>
              <a:gd name="connsiteY20" fmla="*/ 1330325 h 2159000"/>
              <a:gd name="connsiteX21" fmla="*/ 1892300 w 3473450"/>
              <a:gd name="connsiteY21" fmla="*/ 1295400 h 2159000"/>
              <a:gd name="connsiteX22" fmla="*/ 1736725 w 3473450"/>
              <a:gd name="connsiteY22" fmla="*/ 1295400 h 2159000"/>
              <a:gd name="connsiteX23" fmla="*/ 1736725 w 3473450"/>
              <a:gd name="connsiteY23" fmla="*/ 1250950 h 2159000"/>
              <a:gd name="connsiteX24" fmla="*/ 1704975 w 3473450"/>
              <a:gd name="connsiteY24" fmla="*/ 1250950 h 2159000"/>
              <a:gd name="connsiteX25" fmla="*/ 1704975 w 3473450"/>
              <a:gd name="connsiteY25" fmla="*/ 1200150 h 2159000"/>
              <a:gd name="connsiteX26" fmla="*/ 1701800 w 3473450"/>
              <a:gd name="connsiteY26" fmla="*/ 1200150 h 2159000"/>
              <a:gd name="connsiteX27" fmla="*/ 1701800 w 3473450"/>
              <a:gd name="connsiteY27" fmla="*/ 1174750 h 2159000"/>
              <a:gd name="connsiteX28" fmla="*/ 1549400 w 3473450"/>
              <a:gd name="connsiteY28" fmla="*/ 1174750 h 2159000"/>
              <a:gd name="connsiteX29" fmla="*/ 1549400 w 3473450"/>
              <a:gd name="connsiteY29" fmla="*/ 1133475 h 2159000"/>
              <a:gd name="connsiteX30" fmla="*/ 1511300 w 3473450"/>
              <a:gd name="connsiteY30" fmla="*/ 1133475 h 2159000"/>
              <a:gd name="connsiteX31" fmla="*/ 1511300 w 3473450"/>
              <a:gd name="connsiteY31" fmla="*/ 1095375 h 2159000"/>
              <a:gd name="connsiteX32" fmla="*/ 1454150 w 3473450"/>
              <a:gd name="connsiteY32" fmla="*/ 1095375 h 2159000"/>
              <a:gd name="connsiteX33" fmla="*/ 1454150 w 3473450"/>
              <a:gd name="connsiteY33" fmla="*/ 1060450 h 2159000"/>
              <a:gd name="connsiteX34" fmla="*/ 1431925 w 3473450"/>
              <a:gd name="connsiteY34" fmla="*/ 1060450 h 2159000"/>
              <a:gd name="connsiteX35" fmla="*/ 1431925 w 3473450"/>
              <a:gd name="connsiteY35" fmla="*/ 1028700 h 2159000"/>
              <a:gd name="connsiteX36" fmla="*/ 1431925 w 3473450"/>
              <a:gd name="connsiteY36" fmla="*/ 987425 h 2159000"/>
              <a:gd name="connsiteX37" fmla="*/ 1416050 w 3473450"/>
              <a:gd name="connsiteY37" fmla="*/ 987425 h 2159000"/>
              <a:gd name="connsiteX38" fmla="*/ 1416050 w 3473450"/>
              <a:gd name="connsiteY38" fmla="*/ 962025 h 2159000"/>
              <a:gd name="connsiteX39" fmla="*/ 1292225 w 3473450"/>
              <a:gd name="connsiteY39" fmla="*/ 962025 h 2159000"/>
              <a:gd name="connsiteX40" fmla="*/ 1292225 w 3473450"/>
              <a:gd name="connsiteY40" fmla="*/ 911225 h 2159000"/>
              <a:gd name="connsiteX41" fmla="*/ 1187450 w 3473450"/>
              <a:gd name="connsiteY41" fmla="*/ 911225 h 2159000"/>
              <a:gd name="connsiteX42" fmla="*/ 1187450 w 3473450"/>
              <a:gd name="connsiteY42" fmla="*/ 879475 h 2159000"/>
              <a:gd name="connsiteX43" fmla="*/ 1127125 w 3473450"/>
              <a:gd name="connsiteY43" fmla="*/ 879475 h 2159000"/>
              <a:gd name="connsiteX44" fmla="*/ 1127125 w 3473450"/>
              <a:gd name="connsiteY44" fmla="*/ 844550 h 2159000"/>
              <a:gd name="connsiteX45" fmla="*/ 1117600 w 3473450"/>
              <a:gd name="connsiteY45" fmla="*/ 844550 h 2159000"/>
              <a:gd name="connsiteX46" fmla="*/ 1117600 w 3473450"/>
              <a:gd name="connsiteY46" fmla="*/ 809625 h 2159000"/>
              <a:gd name="connsiteX47" fmla="*/ 1111250 w 3473450"/>
              <a:gd name="connsiteY47" fmla="*/ 809625 h 2159000"/>
              <a:gd name="connsiteX48" fmla="*/ 1111250 w 3473450"/>
              <a:gd name="connsiteY48" fmla="*/ 717550 h 2159000"/>
              <a:gd name="connsiteX49" fmla="*/ 1095375 w 3473450"/>
              <a:gd name="connsiteY49" fmla="*/ 717550 h 2159000"/>
              <a:gd name="connsiteX50" fmla="*/ 1095375 w 3473450"/>
              <a:gd name="connsiteY50" fmla="*/ 717550 h 2159000"/>
              <a:gd name="connsiteX51" fmla="*/ 1082675 w 3473450"/>
              <a:gd name="connsiteY51" fmla="*/ 704850 h 2159000"/>
              <a:gd name="connsiteX52" fmla="*/ 1082675 w 3473450"/>
              <a:gd name="connsiteY52" fmla="*/ 663575 h 2159000"/>
              <a:gd name="connsiteX53" fmla="*/ 1028700 w 3473450"/>
              <a:gd name="connsiteY53" fmla="*/ 663575 h 2159000"/>
              <a:gd name="connsiteX54" fmla="*/ 1028700 w 3473450"/>
              <a:gd name="connsiteY54" fmla="*/ 638175 h 2159000"/>
              <a:gd name="connsiteX55" fmla="*/ 1003300 w 3473450"/>
              <a:gd name="connsiteY55" fmla="*/ 638175 h 2159000"/>
              <a:gd name="connsiteX56" fmla="*/ 1003300 w 3473450"/>
              <a:gd name="connsiteY56" fmla="*/ 612775 h 2159000"/>
              <a:gd name="connsiteX57" fmla="*/ 911225 w 3473450"/>
              <a:gd name="connsiteY57" fmla="*/ 612775 h 2159000"/>
              <a:gd name="connsiteX58" fmla="*/ 911225 w 3473450"/>
              <a:gd name="connsiteY58" fmla="*/ 581025 h 2159000"/>
              <a:gd name="connsiteX59" fmla="*/ 892175 w 3473450"/>
              <a:gd name="connsiteY59" fmla="*/ 581025 h 2159000"/>
              <a:gd name="connsiteX60" fmla="*/ 892175 w 3473450"/>
              <a:gd name="connsiteY60" fmla="*/ 549275 h 2159000"/>
              <a:gd name="connsiteX61" fmla="*/ 854075 w 3473450"/>
              <a:gd name="connsiteY61" fmla="*/ 549275 h 2159000"/>
              <a:gd name="connsiteX62" fmla="*/ 854075 w 3473450"/>
              <a:gd name="connsiteY62" fmla="*/ 517525 h 2159000"/>
              <a:gd name="connsiteX63" fmla="*/ 835025 w 3473450"/>
              <a:gd name="connsiteY63" fmla="*/ 517525 h 2159000"/>
              <a:gd name="connsiteX64" fmla="*/ 835025 w 3473450"/>
              <a:gd name="connsiteY64" fmla="*/ 488950 h 2159000"/>
              <a:gd name="connsiteX65" fmla="*/ 593725 w 3473450"/>
              <a:gd name="connsiteY65" fmla="*/ 488950 h 2159000"/>
              <a:gd name="connsiteX66" fmla="*/ 593725 w 3473450"/>
              <a:gd name="connsiteY66" fmla="*/ 463550 h 2159000"/>
              <a:gd name="connsiteX67" fmla="*/ 571500 w 3473450"/>
              <a:gd name="connsiteY67" fmla="*/ 463550 h 2159000"/>
              <a:gd name="connsiteX68" fmla="*/ 571500 w 3473450"/>
              <a:gd name="connsiteY68" fmla="*/ 431800 h 2159000"/>
              <a:gd name="connsiteX69" fmla="*/ 561975 w 3473450"/>
              <a:gd name="connsiteY69" fmla="*/ 431800 h 2159000"/>
              <a:gd name="connsiteX70" fmla="*/ 561975 w 3473450"/>
              <a:gd name="connsiteY70" fmla="*/ 406400 h 2159000"/>
              <a:gd name="connsiteX71" fmla="*/ 546100 w 3473450"/>
              <a:gd name="connsiteY71" fmla="*/ 406400 h 2159000"/>
              <a:gd name="connsiteX72" fmla="*/ 546100 w 3473450"/>
              <a:gd name="connsiteY72" fmla="*/ 327025 h 2159000"/>
              <a:gd name="connsiteX73" fmla="*/ 527050 w 3473450"/>
              <a:gd name="connsiteY73" fmla="*/ 327025 h 2159000"/>
              <a:gd name="connsiteX74" fmla="*/ 527050 w 3473450"/>
              <a:gd name="connsiteY74" fmla="*/ 288925 h 2159000"/>
              <a:gd name="connsiteX75" fmla="*/ 403225 w 3473450"/>
              <a:gd name="connsiteY75" fmla="*/ 288925 h 2159000"/>
              <a:gd name="connsiteX76" fmla="*/ 403225 w 3473450"/>
              <a:gd name="connsiteY76" fmla="*/ 260350 h 2159000"/>
              <a:gd name="connsiteX77" fmla="*/ 266700 w 3473450"/>
              <a:gd name="connsiteY77" fmla="*/ 260350 h 2159000"/>
              <a:gd name="connsiteX78" fmla="*/ 266700 w 3473450"/>
              <a:gd name="connsiteY78" fmla="*/ 174625 h 2159000"/>
              <a:gd name="connsiteX79" fmla="*/ 260350 w 3473450"/>
              <a:gd name="connsiteY79" fmla="*/ 174625 h 2159000"/>
              <a:gd name="connsiteX80" fmla="*/ 260350 w 3473450"/>
              <a:gd name="connsiteY80" fmla="*/ 136525 h 2159000"/>
              <a:gd name="connsiteX81" fmla="*/ 247650 w 3473450"/>
              <a:gd name="connsiteY81" fmla="*/ 136525 h 2159000"/>
              <a:gd name="connsiteX82" fmla="*/ 247650 w 3473450"/>
              <a:gd name="connsiteY82" fmla="*/ 114300 h 2159000"/>
              <a:gd name="connsiteX83" fmla="*/ 234950 w 3473450"/>
              <a:gd name="connsiteY83" fmla="*/ 114300 h 2159000"/>
              <a:gd name="connsiteX84" fmla="*/ 234950 w 3473450"/>
              <a:gd name="connsiteY84" fmla="*/ 82550 h 2159000"/>
              <a:gd name="connsiteX85" fmla="*/ 206375 w 3473450"/>
              <a:gd name="connsiteY85" fmla="*/ 82550 h 2159000"/>
              <a:gd name="connsiteX86" fmla="*/ 206375 w 3473450"/>
              <a:gd name="connsiteY86" fmla="*/ 60325 h 2159000"/>
              <a:gd name="connsiteX87" fmla="*/ 184150 w 3473450"/>
              <a:gd name="connsiteY87" fmla="*/ 60325 h 2159000"/>
              <a:gd name="connsiteX88" fmla="*/ 184150 w 3473450"/>
              <a:gd name="connsiteY88" fmla="*/ 28575 h 2159000"/>
              <a:gd name="connsiteX89" fmla="*/ 0 w 3473450"/>
              <a:gd name="connsiteY89" fmla="*/ 28575 h 2159000"/>
              <a:gd name="connsiteX90" fmla="*/ 0 w 3473450"/>
              <a:gd name="connsiteY90" fmla="*/ 0 h 215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473450" h="2159000">
                <a:moveTo>
                  <a:pt x="3473450" y="2159000"/>
                </a:moveTo>
                <a:lnTo>
                  <a:pt x="3473450" y="1857375"/>
                </a:lnTo>
                <a:lnTo>
                  <a:pt x="2647950" y="1857375"/>
                </a:lnTo>
                <a:lnTo>
                  <a:pt x="2647950" y="1755775"/>
                </a:lnTo>
                <a:lnTo>
                  <a:pt x="2613025" y="1755775"/>
                </a:lnTo>
                <a:lnTo>
                  <a:pt x="2613025" y="1673225"/>
                </a:lnTo>
                <a:lnTo>
                  <a:pt x="2546350" y="1673225"/>
                </a:lnTo>
                <a:lnTo>
                  <a:pt x="2546350" y="1612900"/>
                </a:lnTo>
                <a:lnTo>
                  <a:pt x="2314575" y="1612900"/>
                </a:lnTo>
                <a:lnTo>
                  <a:pt x="2314575" y="1552575"/>
                </a:lnTo>
                <a:lnTo>
                  <a:pt x="2079625" y="1552575"/>
                </a:lnTo>
                <a:lnTo>
                  <a:pt x="2079625" y="1498600"/>
                </a:lnTo>
                <a:lnTo>
                  <a:pt x="2006600" y="1498600"/>
                </a:lnTo>
                <a:lnTo>
                  <a:pt x="2006600" y="1460500"/>
                </a:lnTo>
                <a:lnTo>
                  <a:pt x="2000250" y="1460500"/>
                </a:lnTo>
                <a:lnTo>
                  <a:pt x="2000250" y="1419225"/>
                </a:lnTo>
                <a:lnTo>
                  <a:pt x="1993900" y="1425575"/>
                </a:lnTo>
                <a:lnTo>
                  <a:pt x="1993900" y="1368425"/>
                </a:lnTo>
                <a:lnTo>
                  <a:pt x="1920875" y="1368425"/>
                </a:lnTo>
                <a:lnTo>
                  <a:pt x="1920875" y="1330325"/>
                </a:lnTo>
                <a:lnTo>
                  <a:pt x="1892300" y="1330325"/>
                </a:lnTo>
                <a:lnTo>
                  <a:pt x="1892300" y="1295400"/>
                </a:lnTo>
                <a:lnTo>
                  <a:pt x="1736725" y="1295400"/>
                </a:lnTo>
                <a:lnTo>
                  <a:pt x="1736725" y="1250950"/>
                </a:lnTo>
                <a:lnTo>
                  <a:pt x="1704975" y="1250950"/>
                </a:lnTo>
                <a:lnTo>
                  <a:pt x="1704975" y="1200150"/>
                </a:lnTo>
                <a:lnTo>
                  <a:pt x="1701800" y="1200150"/>
                </a:lnTo>
                <a:lnTo>
                  <a:pt x="1701800" y="1174750"/>
                </a:lnTo>
                <a:lnTo>
                  <a:pt x="1549400" y="1174750"/>
                </a:lnTo>
                <a:lnTo>
                  <a:pt x="1549400" y="1133475"/>
                </a:lnTo>
                <a:lnTo>
                  <a:pt x="1511300" y="1133475"/>
                </a:lnTo>
                <a:lnTo>
                  <a:pt x="1511300" y="1095375"/>
                </a:lnTo>
                <a:lnTo>
                  <a:pt x="1454150" y="1095375"/>
                </a:lnTo>
                <a:lnTo>
                  <a:pt x="1454150" y="1060450"/>
                </a:lnTo>
                <a:lnTo>
                  <a:pt x="1431925" y="1060450"/>
                </a:lnTo>
                <a:lnTo>
                  <a:pt x="1431925" y="1028700"/>
                </a:lnTo>
                <a:lnTo>
                  <a:pt x="1431925" y="987425"/>
                </a:lnTo>
                <a:lnTo>
                  <a:pt x="1416050" y="987425"/>
                </a:lnTo>
                <a:lnTo>
                  <a:pt x="1416050" y="962025"/>
                </a:lnTo>
                <a:lnTo>
                  <a:pt x="1292225" y="962025"/>
                </a:lnTo>
                <a:lnTo>
                  <a:pt x="1292225" y="911225"/>
                </a:lnTo>
                <a:lnTo>
                  <a:pt x="1187450" y="911225"/>
                </a:lnTo>
                <a:lnTo>
                  <a:pt x="1187450" y="879475"/>
                </a:lnTo>
                <a:lnTo>
                  <a:pt x="1127125" y="879475"/>
                </a:lnTo>
                <a:lnTo>
                  <a:pt x="1127125" y="844550"/>
                </a:lnTo>
                <a:lnTo>
                  <a:pt x="1117600" y="844550"/>
                </a:lnTo>
                <a:lnTo>
                  <a:pt x="1117600" y="809625"/>
                </a:lnTo>
                <a:lnTo>
                  <a:pt x="1111250" y="809625"/>
                </a:lnTo>
                <a:lnTo>
                  <a:pt x="1111250" y="717550"/>
                </a:lnTo>
                <a:lnTo>
                  <a:pt x="1095375" y="717550"/>
                </a:lnTo>
                <a:lnTo>
                  <a:pt x="1095375" y="717550"/>
                </a:lnTo>
                <a:lnTo>
                  <a:pt x="1082675" y="704850"/>
                </a:lnTo>
                <a:lnTo>
                  <a:pt x="1082675" y="663575"/>
                </a:lnTo>
                <a:lnTo>
                  <a:pt x="1028700" y="663575"/>
                </a:lnTo>
                <a:lnTo>
                  <a:pt x="1028700" y="638175"/>
                </a:lnTo>
                <a:lnTo>
                  <a:pt x="1003300" y="638175"/>
                </a:lnTo>
                <a:lnTo>
                  <a:pt x="1003300" y="612775"/>
                </a:lnTo>
                <a:lnTo>
                  <a:pt x="911225" y="612775"/>
                </a:lnTo>
                <a:lnTo>
                  <a:pt x="911225" y="581025"/>
                </a:lnTo>
                <a:lnTo>
                  <a:pt x="892175" y="581025"/>
                </a:lnTo>
                <a:lnTo>
                  <a:pt x="892175" y="549275"/>
                </a:lnTo>
                <a:lnTo>
                  <a:pt x="854075" y="549275"/>
                </a:lnTo>
                <a:lnTo>
                  <a:pt x="854075" y="517525"/>
                </a:lnTo>
                <a:lnTo>
                  <a:pt x="835025" y="517525"/>
                </a:lnTo>
                <a:lnTo>
                  <a:pt x="835025" y="488950"/>
                </a:lnTo>
                <a:lnTo>
                  <a:pt x="593725" y="488950"/>
                </a:lnTo>
                <a:lnTo>
                  <a:pt x="593725" y="463550"/>
                </a:lnTo>
                <a:lnTo>
                  <a:pt x="571500" y="463550"/>
                </a:lnTo>
                <a:lnTo>
                  <a:pt x="571500" y="431800"/>
                </a:lnTo>
                <a:lnTo>
                  <a:pt x="561975" y="431800"/>
                </a:lnTo>
                <a:lnTo>
                  <a:pt x="561975" y="406400"/>
                </a:lnTo>
                <a:lnTo>
                  <a:pt x="546100" y="406400"/>
                </a:lnTo>
                <a:lnTo>
                  <a:pt x="546100" y="327025"/>
                </a:lnTo>
                <a:lnTo>
                  <a:pt x="527050" y="327025"/>
                </a:lnTo>
                <a:lnTo>
                  <a:pt x="527050" y="288925"/>
                </a:lnTo>
                <a:lnTo>
                  <a:pt x="403225" y="288925"/>
                </a:lnTo>
                <a:lnTo>
                  <a:pt x="403225" y="260350"/>
                </a:lnTo>
                <a:lnTo>
                  <a:pt x="266700" y="260350"/>
                </a:lnTo>
                <a:lnTo>
                  <a:pt x="266700" y="174625"/>
                </a:lnTo>
                <a:lnTo>
                  <a:pt x="260350" y="174625"/>
                </a:lnTo>
                <a:lnTo>
                  <a:pt x="260350" y="136525"/>
                </a:lnTo>
                <a:lnTo>
                  <a:pt x="247650" y="136525"/>
                </a:lnTo>
                <a:lnTo>
                  <a:pt x="247650" y="114300"/>
                </a:lnTo>
                <a:lnTo>
                  <a:pt x="234950" y="114300"/>
                </a:lnTo>
                <a:lnTo>
                  <a:pt x="234950" y="82550"/>
                </a:lnTo>
                <a:lnTo>
                  <a:pt x="206375" y="82550"/>
                </a:lnTo>
                <a:lnTo>
                  <a:pt x="206375" y="60325"/>
                </a:lnTo>
                <a:lnTo>
                  <a:pt x="184150" y="60325"/>
                </a:lnTo>
                <a:lnTo>
                  <a:pt x="184150" y="28575"/>
                </a:lnTo>
                <a:lnTo>
                  <a:pt x="0" y="28575"/>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31875" name="Group 31874">
            <a:extLst>
              <a:ext uri="{FF2B5EF4-FFF2-40B4-BE49-F238E27FC236}">
                <a16:creationId xmlns:a16="http://schemas.microsoft.com/office/drawing/2014/main" id="{F8105729-0772-FAEC-9EB2-383FE0830F76}"/>
              </a:ext>
            </a:extLst>
          </p:cNvPr>
          <p:cNvGrpSpPr/>
          <p:nvPr/>
        </p:nvGrpSpPr>
        <p:grpSpPr>
          <a:xfrm>
            <a:off x="2027029" y="3685137"/>
            <a:ext cx="2683939" cy="1472487"/>
            <a:chOff x="2027029" y="3685137"/>
            <a:chExt cx="2683939" cy="1472487"/>
          </a:xfrm>
        </p:grpSpPr>
        <p:grpSp>
          <p:nvGrpSpPr>
            <p:cNvPr id="31833" name="Group 31832">
              <a:extLst>
                <a:ext uri="{FF2B5EF4-FFF2-40B4-BE49-F238E27FC236}">
                  <a16:creationId xmlns:a16="http://schemas.microsoft.com/office/drawing/2014/main" id="{E502D798-4185-23EA-44A3-625F7FE42CC2}"/>
                </a:ext>
              </a:extLst>
            </p:cNvPr>
            <p:cNvGrpSpPr/>
            <p:nvPr/>
          </p:nvGrpSpPr>
          <p:grpSpPr>
            <a:xfrm>
              <a:off x="2027029" y="3685137"/>
              <a:ext cx="87600" cy="87600"/>
              <a:chOff x="2906261" y="3651250"/>
              <a:chExt cx="278683" cy="278683"/>
            </a:xfrm>
          </p:grpSpPr>
          <p:cxnSp>
            <p:nvCxnSpPr>
              <p:cNvPr id="31834" name="Straight Connector 31833">
                <a:extLst>
                  <a:ext uri="{FF2B5EF4-FFF2-40B4-BE49-F238E27FC236}">
                    <a16:creationId xmlns:a16="http://schemas.microsoft.com/office/drawing/2014/main" id="{E35001E3-558A-9698-B8C5-8505EE4EA0FD}"/>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F410C3F1-5D90-86D9-9E86-CECAE93AE8E5}"/>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36" name="Group 31835">
              <a:extLst>
                <a:ext uri="{FF2B5EF4-FFF2-40B4-BE49-F238E27FC236}">
                  <a16:creationId xmlns:a16="http://schemas.microsoft.com/office/drawing/2014/main" id="{0C082EAE-6FFC-3364-8492-BE3A245EEA1E}"/>
                </a:ext>
              </a:extLst>
            </p:cNvPr>
            <p:cNvGrpSpPr/>
            <p:nvPr/>
          </p:nvGrpSpPr>
          <p:grpSpPr>
            <a:xfrm>
              <a:off x="2816181" y="4175307"/>
              <a:ext cx="87600" cy="87600"/>
              <a:chOff x="2906261" y="3651250"/>
              <a:chExt cx="278683" cy="278683"/>
            </a:xfrm>
          </p:grpSpPr>
          <p:cxnSp>
            <p:nvCxnSpPr>
              <p:cNvPr id="31837" name="Straight Connector 31836">
                <a:extLst>
                  <a:ext uri="{FF2B5EF4-FFF2-40B4-BE49-F238E27FC236}">
                    <a16:creationId xmlns:a16="http://schemas.microsoft.com/office/drawing/2014/main" id="{4214927A-6F54-3202-CDC5-6D3449751A7E}"/>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51691223-55A2-3913-F748-A37154392ABB}"/>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39" name="Group 31838">
              <a:extLst>
                <a:ext uri="{FF2B5EF4-FFF2-40B4-BE49-F238E27FC236}">
                  <a16:creationId xmlns:a16="http://schemas.microsoft.com/office/drawing/2014/main" id="{6BB7AE5B-72F3-95D2-DBBC-24B67E41769F}"/>
                </a:ext>
              </a:extLst>
            </p:cNvPr>
            <p:cNvGrpSpPr/>
            <p:nvPr/>
          </p:nvGrpSpPr>
          <p:grpSpPr>
            <a:xfrm>
              <a:off x="2852312" y="4247459"/>
              <a:ext cx="87600" cy="87600"/>
              <a:chOff x="2906261" y="3651250"/>
              <a:chExt cx="278683" cy="278683"/>
            </a:xfrm>
          </p:grpSpPr>
          <p:cxnSp>
            <p:nvCxnSpPr>
              <p:cNvPr id="31840" name="Straight Connector 31839">
                <a:extLst>
                  <a:ext uri="{FF2B5EF4-FFF2-40B4-BE49-F238E27FC236}">
                    <a16:creationId xmlns:a16="http://schemas.microsoft.com/office/drawing/2014/main" id="{4FF79249-5755-F0CC-AEEA-F1F619B3EF02}"/>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26939B1A-0A20-E135-2AD2-3A47E74E5B9C}"/>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42" name="Group 31841">
              <a:extLst>
                <a:ext uri="{FF2B5EF4-FFF2-40B4-BE49-F238E27FC236}">
                  <a16:creationId xmlns:a16="http://schemas.microsoft.com/office/drawing/2014/main" id="{CFCFE530-9AC0-5F8B-3F9F-3A6489555833}"/>
                </a:ext>
              </a:extLst>
            </p:cNvPr>
            <p:cNvGrpSpPr/>
            <p:nvPr/>
          </p:nvGrpSpPr>
          <p:grpSpPr>
            <a:xfrm>
              <a:off x="3023192" y="4382875"/>
              <a:ext cx="87600" cy="87600"/>
              <a:chOff x="2906261" y="3651250"/>
              <a:chExt cx="278683" cy="278683"/>
            </a:xfrm>
          </p:grpSpPr>
          <p:cxnSp>
            <p:nvCxnSpPr>
              <p:cNvPr id="31843" name="Straight Connector 31842">
                <a:extLst>
                  <a:ext uri="{FF2B5EF4-FFF2-40B4-BE49-F238E27FC236}">
                    <a16:creationId xmlns:a16="http://schemas.microsoft.com/office/drawing/2014/main" id="{12C683E9-A039-BCF3-C69B-94FDF0F60068}"/>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58940658-C2A4-EB19-6257-E6CEFB807BC4}"/>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45" name="Group 31844">
              <a:extLst>
                <a:ext uri="{FF2B5EF4-FFF2-40B4-BE49-F238E27FC236}">
                  <a16:creationId xmlns:a16="http://schemas.microsoft.com/office/drawing/2014/main" id="{41EE51DD-DA63-AA76-BE9A-C7BC2E06AA88}"/>
                </a:ext>
              </a:extLst>
            </p:cNvPr>
            <p:cNvGrpSpPr/>
            <p:nvPr/>
          </p:nvGrpSpPr>
          <p:grpSpPr>
            <a:xfrm>
              <a:off x="3125564" y="4428926"/>
              <a:ext cx="87600" cy="87600"/>
              <a:chOff x="2906261" y="3651250"/>
              <a:chExt cx="278683" cy="278683"/>
            </a:xfrm>
          </p:grpSpPr>
          <p:cxnSp>
            <p:nvCxnSpPr>
              <p:cNvPr id="31846" name="Straight Connector 31845">
                <a:extLst>
                  <a:ext uri="{FF2B5EF4-FFF2-40B4-BE49-F238E27FC236}">
                    <a16:creationId xmlns:a16="http://schemas.microsoft.com/office/drawing/2014/main" id="{86992B8A-728D-FA1E-89CA-4699577B39CC}"/>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C6854F33-2B1A-2F55-3D62-A3CF8D0F90BA}"/>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48" name="Group 31847">
              <a:extLst>
                <a:ext uri="{FF2B5EF4-FFF2-40B4-BE49-F238E27FC236}">
                  <a16:creationId xmlns:a16="http://schemas.microsoft.com/office/drawing/2014/main" id="{808BC47F-A20B-B61F-B4A1-E40C11FB3CA3}"/>
                </a:ext>
              </a:extLst>
            </p:cNvPr>
            <p:cNvGrpSpPr/>
            <p:nvPr/>
          </p:nvGrpSpPr>
          <p:grpSpPr>
            <a:xfrm>
              <a:off x="3159775" y="4498510"/>
              <a:ext cx="87600" cy="87600"/>
              <a:chOff x="2906261" y="3651250"/>
              <a:chExt cx="278683" cy="278683"/>
            </a:xfrm>
          </p:grpSpPr>
          <p:cxnSp>
            <p:nvCxnSpPr>
              <p:cNvPr id="31849" name="Straight Connector 31848">
                <a:extLst>
                  <a:ext uri="{FF2B5EF4-FFF2-40B4-BE49-F238E27FC236}">
                    <a16:creationId xmlns:a16="http://schemas.microsoft.com/office/drawing/2014/main" id="{B43A0C31-2B39-579F-606B-28CAC1E1E660}"/>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1EDFEBB6-11C7-ED3D-F47C-CA0B8FA6A83D}"/>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51" name="Group 31850">
              <a:extLst>
                <a:ext uri="{FF2B5EF4-FFF2-40B4-BE49-F238E27FC236}">
                  <a16:creationId xmlns:a16="http://schemas.microsoft.com/office/drawing/2014/main" id="{24D043DA-4AE5-9E23-4225-238E31F2A14C}"/>
                </a:ext>
              </a:extLst>
            </p:cNvPr>
            <p:cNvGrpSpPr/>
            <p:nvPr/>
          </p:nvGrpSpPr>
          <p:grpSpPr>
            <a:xfrm>
              <a:off x="3382087" y="4583943"/>
              <a:ext cx="87600" cy="87600"/>
              <a:chOff x="2906261" y="3651250"/>
              <a:chExt cx="278683" cy="278683"/>
            </a:xfrm>
          </p:grpSpPr>
          <p:cxnSp>
            <p:nvCxnSpPr>
              <p:cNvPr id="31852" name="Straight Connector 31851">
                <a:extLst>
                  <a:ext uri="{FF2B5EF4-FFF2-40B4-BE49-F238E27FC236}">
                    <a16:creationId xmlns:a16="http://schemas.microsoft.com/office/drawing/2014/main" id="{76FAE6CF-9228-015D-BD6F-3D8F95842614}"/>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6C940536-2F2B-3F05-631F-D42A6A4414F4}"/>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54" name="Group 31853">
              <a:extLst>
                <a:ext uri="{FF2B5EF4-FFF2-40B4-BE49-F238E27FC236}">
                  <a16:creationId xmlns:a16="http://schemas.microsoft.com/office/drawing/2014/main" id="{6CFCBACA-EF63-A20C-9821-472703D28E6C}"/>
                </a:ext>
              </a:extLst>
            </p:cNvPr>
            <p:cNvGrpSpPr/>
            <p:nvPr/>
          </p:nvGrpSpPr>
          <p:grpSpPr>
            <a:xfrm>
              <a:off x="3434166" y="4713640"/>
              <a:ext cx="87600" cy="87600"/>
              <a:chOff x="2906261" y="3651250"/>
              <a:chExt cx="278683" cy="278683"/>
            </a:xfrm>
          </p:grpSpPr>
          <p:cxnSp>
            <p:nvCxnSpPr>
              <p:cNvPr id="31855" name="Straight Connector 31854">
                <a:extLst>
                  <a:ext uri="{FF2B5EF4-FFF2-40B4-BE49-F238E27FC236}">
                    <a16:creationId xmlns:a16="http://schemas.microsoft.com/office/drawing/2014/main" id="{35694034-53C9-BCB6-CC21-826928F78CF2}"/>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6131AF3A-2334-73A4-AE98-83DE5F30FD16}"/>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57" name="Group 31856">
              <a:extLst>
                <a:ext uri="{FF2B5EF4-FFF2-40B4-BE49-F238E27FC236}">
                  <a16:creationId xmlns:a16="http://schemas.microsoft.com/office/drawing/2014/main" id="{B42B7E8C-54A3-8411-1363-697F6D50D4B8}"/>
                </a:ext>
              </a:extLst>
            </p:cNvPr>
            <p:cNvGrpSpPr/>
            <p:nvPr/>
          </p:nvGrpSpPr>
          <p:grpSpPr>
            <a:xfrm>
              <a:off x="3458027" y="4713640"/>
              <a:ext cx="87600" cy="87600"/>
              <a:chOff x="2906261" y="3651250"/>
              <a:chExt cx="278683" cy="278683"/>
            </a:xfrm>
          </p:grpSpPr>
          <p:cxnSp>
            <p:nvCxnSpPr>
              <p:cNvPr id="31858" name="Straight Connector 31857">
                <a:extLst>
                  <a:ext uri="{FF2B5EF4-FFF2-40B4-BE49-F238E27FC236}">
                    <a16:creationId xmlns:a16="http://schemas.microsoft.com/office/drawing/2014/main" id="{24B3452A-9DE5-CD17-6A47-B5660E84DE0C}"/>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11D36A8A-1AF6-93DD-5FBA-95CA7B03308D}"/>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60" name="Group 31859">
              <a:extLst>
                <a:ext uri="{FF2B5EF4-FFF2-40B4-BE49-F238E27FC236}">
                  <a16:creationId xmlns:a16="http://schemas.microsoft.com/office/drawing/2014/main" id="{78C56B1C-F4C3-4850-C655-E2F3700AA8CB}"/>
                </a:ext>
              </a:extLst>
            </p:cNvPr>
            <p:cNvGrpSpPr/>
            <p:nvPr/>
          </p:nvGrpSpPr>
          <p:grpSpPr>
            <a:xfrm>
              <a:off x="3727500" y="4775065"/>
              <a:ext cx="87600" cy="87600"/>
              <a:chOff x="2906261" y="3651250"/>
              <a:chExt cx="278683" cy="278683"/>
            </a:xfrm>
          </p:grpSpPr>
          <p:cxnSp>
            <p:nvCxnSpPr>
              <p:cNvPr id="31861" name="Straight Connector 31860">
                <a:extLst>
                  <a:ext uri="{FF2B5EF4-FFF2-40B4-BE49-F238E27FC236}">
                    <a16:creationId xmlns:a16="http://schemas.microsoft.com/office/drawing/2014/main" id="{9CEF90BA-EBB2-9007-2F17-E4BE2917D853}"/>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5D118CCF-7709-A7D3-784C-E9BFB260C896}"/>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63" name="Group 31862">
              <a:extLst>
                <a:ext uri="{FF2B5EF4-FFF2-40B4-BE49-F238E27FC236}">
                  <a16:creationId xmlns:a16="http://schemas.microsoft.com/office/drawing/2014/main" id="{C460B85C-082B-38FA-31CD-C176322CA81B}"/>
                </a:ext>
              </a:extLst>
            </p:cNvPr>
            <p:cNvGrpSpPr/>
            <p:nvPr/>
          </p:nvGrpSpPr>
          <p:grpSpPr>
            <a:xfrm>
              <a:off x="4012824" y="4874075"/>
              <a:ext cx="87600" cy="87600"/>
              <a:chOff x="2906261" y="3651250"/>
              <a:chExt cx="278683" cy="278683"/>
            </a:xfrm>
          </p:grpSpPr>
          <p:cxnSp>
            <p:nvCxnSpPr>
              <p:cNvPr id="31864" name="Straight Connector 31863">
                <a:extLst>
                  <a:ext uri="{FF2B5EF4-FFF2-40B4-BE49-F238E27FC236}">
                    <a16:creationId xmlns:a16="http://schemas.microsoft.com/office/drawing/2014/main" id="{4C4082C1-B636-E698-9675-965B2C1F13DD}"/>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65" name="Straight Connector 31864">
                <a:extLst>
                  <a:ext uri="{FF2B5EF4-FFF2-40B4-BE49-F238E27FC236}">
                    <a16:creationId xmlns:a16="http://schemas.microsoft.com/office/drawing/2014/main" id="{E92F2469-F0F0-EFCA-317C-0BC65F352E6B}"/>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66" name="Group 31865">
              <a:extLst>
                <a:ext uri="{FF2B5EF4-FFF2-40B4-BE49-F238E27FC236}">
                  <a16:creationId xmlns:a16="http://schemas.microsoft.com/office/drawing/2014/main" id="{3A123AF4-F1D4-474E-3E5D-B1063F4A0413}"/>
                </a:ext>
              </a:extLst>
            </p:cNvPr>
            <p:cNvGrpSpPr/>
            <p:nvPr/>
          </p:nvGrpSpPr>
          <p:grpSpPr>
            <a:xfrm>
              <a:off x="4032376" y="4964097"/>
              <a:ext cx="87600" cy="87600"/>
              <a:chOff x="2906261" y="3651250"/>
              <a:chExt cx="278683" cy="278683"/>
            </a:xfrm>
          </p:grpSpPr>
          <p:cxnSp>
            <p:nvCxnSpPr>
              <p:cNvPr id="31867" name="Straight Connector 31866">
                <a:extLst>
                  <a:ext uri="{FF2B5EF4-FFF2-40B4-BE49-F238E27FC236}">
                    <a16:creationId xmlns:a16="http://schemas.microsoft.com/office/drawing/2014/main" id="{353E2181-1AE9-CDC0-81F8-B7A54D7DC18E}"/>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24B8004C-BBB6-EAE4-ABFD-478ED41C8C18}"/>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69" name="Group 31868">
              <a:extLst>
                <a:ext uri="{FF2B5EF4-FFF2-40B4-BE49-F238E27FC236}">
                  <a16:creationId xmlns:a16="http://schemas.microsoft.com/office/drawing/2014/main" id="{6690006E-EF37-DCD6-518E-F98B4F68EB0B}"/>
                </a:ext>
              </a:extLst>
            </p:cNvPr>
            <p:cNvGrpSpPr/>
            <p:nvPr/>
          </p:nvGrpSpPr>
          <p:grpSpPr>
            <a:xfrm>
              <a:off x="4592551" y="5070024"/>
              <a:ext cx="87600" cy="87600"/>
              <a:chOff x="2906261" y="3651250"/>
              <a:chExt cx="278683" cy="278683"/>
            </a:xfrm>
          </p:grpSpPr>
          <p:cxnSp>
            <p:nvCxnSpPr>
              <p:cNvPr id="31870" name="Straight Connector 31869">
                <a:extLst>
                  <a:ext uri="{FF2B5EF4-FFF2-40B4-BE49-F238E27FC236}">
                    <a16:creationId xmlns:a16="http://schemas.microsoft.com/office/drawing/2014/main" id="{61C7465C-B712-4460-0A64-C7AEB632946A}"/>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8C4ED9C4-57C7-F8C2-DAA1-D2A22EB6DC03}"/>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2" name="Group 31871">
              <a:extLst>
                <a:ext uri="{FF2B5EF4-FFF2-40B4-BE49-F238E27FC236}">
                  <a16:creationId xmlns:a16="http://schemas.microsoft.com/office/drawing/2014/main" id="{1EF1F816-E398-770C-5D2F-CB6202FD3EBF}"/>
                </a:ext>
              </a:extLst>
            </p:cNvPr>
            <p:cNvGrpSpPr/>
            <p:nvPr/>
          </p:nvGrpSpPr>
          <p:grpSpPr>
            <a:xfrm>
              <a:off x="4623368" y="5070024"/>
              <a:ext cx="87600" cy="87600"/>
              <a:chOff x="2906261" y="3651250"/>
              <a:chExt cx="278683" cy="278683"/>
            </a:xfrm>
          </p:grpSpPr>
          <p:cxnSp>
            <p:nvCxnSpPr>
              <p:cNvPr id="31873" name="Straight Connector 31872">
                <a:extLst>
                  <a:ext uri="{FF2B5EF4-FFF2-40B4-BE49-F238E27FC236}">
                    <a16:creationId xmlns:a16="http://schemas.microsoft.com/office/drawing/2014/main" id="{56EC488B-D07B-FD11-566D-24157C918966}"/>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874" name="Straight Connector 31873">
                <a:extLst>
                  <a:ext uri="{FF2B5EF4-FFF2-40B4-BE49-F238E27FC236}">
                    <a16:creationId xmlns:a16="http://schemas.microsoft.com/office/drawing/2014/main" id="{4A138323-12A4-E02E-5A78-97FFED4831EB}"/>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sp>
        <p:nvSpPr>
          <p:cNvPr id="31879" name="Freeform: Shape 31878">
            <a:extLst>
              <a:ext uri="{FF2B5EF4-FFF2-40B4-BE49-F238E27FC236}">
                <a16:creationId xmlns:a16="http://schemas.microsoft.com/office/drawing/2014/main" id="{119D3F27-6F51-1A29-34F5-5130B05B711E}"/>
              </a:ext>
            </a:extLst>
          </p:cNvPr>
          <p:cNvSpPr/>
          <p:nvPr/>
        </p:nvSpPr>
        <p:spPr bwMode="auto">
          <a:xfrm>
            <a:off x="1428750" y="3254375"/>
            <a:ext cx="3524250" cy="1803400"/>
          </a:xfrm>
          <a:custGeom>
            <a:avLst/>
            <a:gdLst>
              <a:gd name="connsiteX0" fmla="*/ 3524250 w 3524250"/>
              <a:gd name="connsiteY0" fmla="*/ 1803400 h 1803400"/>
              <a:gd name="connsiteX1" fmla="*/ 2778125 w 3524250"/>
              <a:gd name="connsiteY1" fmla="*/ 1803400 h 1803400"/>
              <a:gd name="connsiteX2" fmla="*/ 2778125 w 3524250"/>
              <a:gd name="connsiteY2" fmla="*/ 1758950 h 1803400"/>
              <a:gd name="connsiteX3" fmla="*/ 2765425 w 3524250"/>
              <a:gd name="connsiteY3" fmla="*/ 1758950 h 1803400"/>
              <a:gd name="connsiteX4" fmla="*/ 2765425 w 3524250"/>
              <a:gd name="connsiteY4" fmla="*/ 1720850 h 1803400"/>
              <a:gd name="connsiteX5" fmla="*/ 2378075 w 3524250"/>
              <a:gd name="connsiteY5" fmla="*/ 1720850 h 1803400"/>
              <a:gd name="connsiteX6" fmla="*/ 2378075 w 3524250"/>
              <a:gd name="connsiteY6" fmla="*/ 1704975 h 1803400"/>
              <a:gd name="connsiteX7" fmla="*/ 2362200 w 3524250"/>
              <a:gd name="connsiteY7" fmla="*/ 1704975 h 1803400"/>
              <a:gd name="connsiteX8" fmla="*/ 2362200 w 3524250"/>
              <a:gd name="connsiteY8" fmla="*/ 1638300 h 1803400"/>
              <a:gd name="connsiteX9" fmla="*/ 2333625 w 3524250"/>
              <a:gd name="connsiteY9" fmla="*/ 1638300 h 1803400"/>
              <a:gd name="connsiteX10" fmla="*/ 2333625 w 3524250"/>
              <a:gd name="connsiteY10" fmla="*/ 1603375 h 1803400"/>
              <a:gd name="connsiteX11" fmla="*/ 2295525 w 3524250"/>
              <a:gd name="connsiteY11" fmla="*/ 1603375 h 1803400"/>
              <a:gd name="connsiteX12" fmla="*/ 2295525 w 3524250"/>
              <a:gd name="connsiteY12" fmla="*/ 1581150 h 1803400"/>
              <a:gd name="connsiteX13" fmla="*/ 2273300 w 3524250"/>
              <a:gd name="connsiteY13" fmla="*/ 1581150 h 1803400"/>
              <a:gd name="connsiteX14" fmla="*/ 2273300 w 3524250"/>
              <a:gd name="connsiteY14" fmla="*/ 1562100 h 1803400"/>
              <a:gd name="connsiteX15" fmla="*/ 2143125 w 3524250"/>
              <a:gd name="connsiteY15" fmla="*/ 1562100 h 1803400"/>
              <a:gd name="connsiteX16" fmla="*/ 2143125 w 3524250"/>
              <a:gd name="connsiteY16" fmla="*/ 1539875 h 1803400"/>
              <a:gd name="connsiteX17" fmla="*/ 2085975 w 3524250"/>
              <a:gd name="connsiteY17" fmla="*/ 1539875 h 1803400"/>
              <a:gd name="connsiteX18" fmla="*/ 2085975 w 3524250"/>
              <a:gd name="connsiteY18" fmla="*/ 1517650 h 1803400"/>
              <a:gd name="connsiteX19" fmla="*/ 2054225 w 3524250"/>
              <a:gd name="connsiteY19" fmla="*/ 1517650 h 1803400"/>
              <a:gd name="connsiteX20" fmla="*/ 2054225 w 3524250"/>
              <a:gd name="connsiteY20" fmla="*/ 1431925 h 1803400"/>
              <a:gd name="connsiteX21" fmla="*/ 2044700 w 3524250"/>
              <a:gd name="connsiteY21" fmla="*/ 1431925 h 1803400"/>
              <a:gd name="connsiteX22" fmla="*/ 2044700 w 3524250"/>
              <a:gd name="connsiteY22" fmla="*/ 1387475 h 1803400"/>
              <a:gd name="connsiteX23" fmla="*/ 1981200 w 3524250"/>
              <a:gd name="connsiteY23" fmla="*/ 1387475 h 1803400"/>
              <a:gd name="connsiteX24" fmla="*/ 1981200 w 3524250"/>
              <a:gd name="connsiteY24" fmla="*/ 1371600 h 1803400"/>
              <a:gd name="connsiteX25" fmla="*/ 1949450 w 3524250"/>
              <a:gd name="connsiteY25" fmla="*/ 1371600 h 1803400"/>
              <a:gd name="connsiteX26" fmla="*/ 1949450 w 3524250"/>
              <a:gd name="connsiteY26" fmla="*/ 1346200 h 1803400"/>
              <a:gd name="connsiteX27" fmla="*/ 1812925 w 3524250"/>
              <a:gd name="connsiteY27" fmla="*/ 1346200 h 1803400"/>
              <a:gd name="connsiteX28" fmla="*/ 1812925 w 3524250"/>
              <a:gd name="connsiteY28" fmla="*/ 1323975 h 1803400"/>
              <a:gd name="connsiteX29" fmla="*/ 1784350 w 3524250"/>
              <a:gd name="connsiteY29" fmla="*/ 1323975 h 1803400"/>
              <a:gd name="connsiteX30" fmla="*/ 1784350 w 3524250"/>
              <a:gd name="connsiteY30" fmla="*/ 1282700 h 1803400"/>
              <a:gd name="connsiteX31" fmla="*/ 1768475 w 3524250"/>
              <a:gd name="connsiteY31" fmla="*/ 1282700 h 1803400"/>
              <a:gd name="connsiteX32" fmla="*/ 1768475 w 3524250"/>
              <a:gd name="connsiteY32" fmla="*/ 1276350 h 1803400"/>
              <a:gd name="connsiteX33" fmla="*/ 1755775 w 3524250"/>
              <a:gd name="connsiteY33" fmla="*/ 1276350 h 1803400"/>
              <a:gd name="connsiteX34" fmla="*/ 1755775 w 3524250"/>
              <a:gd name="connsiteY34" fmla="*/ 1225550 h 1803400"/>
              <a:gd name="connsiteX35" fmla="*/ 1755775 w 3524250"/>
              <a:gd name="connsiteY35" fmla="*/ 1209675 h 1803400"/>
              <a:gd name="connsiteX36" fmla="*/ 1733550 w 3524250"/>
              <a:gd name="connsiteY36" fmla="*/ 1209675 h 1803400"/>
              <a:gd name="connsiteX37" fmla="*/ 1733550 w 3524250"/>
              <a:gd name="connsiteY37" fmla="*/ 1117600 h 1803400"/>
              <a:gd name="connsiteX38" fmla="*/ 1530350 w 3524250"/>
              <a:gd name="connsiteY38" fmla="*/ 1117600 h 1803400"/>
              <a:gd name="connsiteX39" fmla="*/ 1530350 w 3524250"/>
              <a:gd name="connsiteY39" fmla="*/ 1092200 h 1803400"/>
              <a:gd name="connsiteX40" fmla="*/ 1485900 w 3524250"/>
              <a:gd name="connsiteY40" fmla="*/ 1092200 h 1803400"/>
              <a:gd name="connsiteX41" fmla="*/ 1485900 w 3524250"/>
              <a:gd name="connsiteY41" fmla="*/ 1054100 h 1803400"/>
              <a:gd name="connsiteX42" fmla="*/ 1460500 w 3524250"/>
              <a:gd name="connsiteY42" fmla="*/ 1054100 h 1803400"/>
              <a:gd name="connsiteX43" fmla="*/ 1460500 w 3524250"/>
              <a:gd name="connsiteY43" fmla="*/ 1009650 h 1803400"/>
              <a:gd name="connsiteX44" fmla="*/ 1441450 w 3524250"/>
              <a:gd name="connsiteY44" fmla="*/ 1009650 h 1803400"/>
              <a:gd name="connsiteX45" fmla="*/ 1441450 w 3524250"/>
              <a:gd name="connsiteY45" fmla="*/ 942975 h 1803400"/>
              <a:gd name="connsiteX46" fmla="*/ 1346200 w 3524250"/>
              <a:gd name="connsiteY46" fmla="*/ 942975 h 1803400"/>
              <a:gd name="connsiteX47" fmla="*/ 1358900 w 3524250"/>
              <a:gd name="connsiteY47" fmla="*/ 930275 h 1803400"/>
              <a:gd name="connsiteX48" fmla="*/ 1327150 w 3524250"/>
              <a:gd name="connsiteY48" fmla="*/ 930275 h 1803400"/>
              <a:gd name="connsiteX49" fmla="*/ 1327150 w 3524250"/>
              <a:gd name="connsiteY49" fmla="*/ 914400 h 1803400"/>
              <a:gd name="connsiteX50" fmla="*/ 1282700 w 3524250"/>
              <a:gd name="connsiteY50" fmla="*/ 914400 h 1803400"/>
              <a:gd name="connsiteX51" fmla="*/ 1282700 w 3524250"/>
              <a:gd name="connsiteY51" fmla="*/ 885825 h 1803400"/>
              <a:gd name="connsiteX52" fmla="*/ 1241425 w 3524250"/>
              <a:gd name="connsiteY52" fmla="*/ 885825 h 1803400"/>
              <a:gd name="connsiteX53" fmla="*/ 1241425 w 3524250"/>
              <a:gd name="connsiteY53" fmla="*/ 854075 h 1803400"/>
              <a:gd name="connsiteX54" fmla="*/ 1219200 w 3524250"/>
              <a:gd name="connsiteY54" fmla="*/ 854075 h 1803400"/>
              <a:gd name="connsiteX55" fmla="*/ 1219200 w 3524250"/>
              <a:gd name="connsiteY55" fmla="*/ 831850 h 1803400"/>
              <a:gd name="connsiteX56" fmla="*/ 1181100 w 3524250"/>
              <a:gd name="connsiteY56" fmla="*/ 831850 h 1803400"/>
              <a:gd name="connsiteX57" fmla="*/ 1181100 w 3524250"/>
              <a:gd name="connsiteY57" fmla="*/ 749300 h 1803400"/>
              <a:gd name="connsiteX58" fmla="*/ 1171575 w 3524250"/>
              <a:gd name="connsiteY58" fmla="*/ 749300 h 1803400"/>
              <a:gd name="connsiteX59" fmla="*/ 1171575 w 3524250"/>
              <a:gd name="connsiteY59" fmla="*/ 695325 h 1803400"/>
              <a:gd name="connsiteX60" fmla="*/ 1165225 w 3524250"/>
              <a:gd name="connsiteY60" fmla="*/ 695325 h 1803400"/>
              <a:gd name="connsiteX61" fmla="*/ 1165225 w 3524250"/>
              <a:gd name="connsiteY61" fmla="*/ 688975 h 1803400"/>
              <a:gd name="connsiteX62" fmla="*/ 1146175 w 3524250"/>
              <a:gd name="connsiteY62" fmla="*/ 688975 h 1803400"/>
              <a:gd name="connsiteX63" fmla="*/ 1146175 w 3524250"/>
              <a:gd name="connsiteY63" fmla="*/ 660400 h 1803400"/>
              <a:gd name="connsiteX64" fmla="*/ 1095375 w 3524250"/>
              <a:gd name="connsiteY64" fmla="*/ 660400 h 1803400"/>
              <a:gd name="connsiteX65" fmla="*/ 1095375 w 3524250"/>
              <a:gd name="connsiteY65" fmla="*/ 660400 h 1803400"/>
              <a:gd name="connsiteX66" fmla="*/ 1079500 w 3524250"/>
              <a:gd name="connsiteY66" fmla="*/ 644525 h 1803400"/>
              <a:gd name="connsiteX67" fmla="*/ 1079500 w 3524250"/>
              <a:gd name="connsiteY67" fmla="*/ 622300 h 1803400"/>
              <a:gd name="connsiteX68" fmla="*/ 1025525 w 3524250"/>
              <a:gd name="connsiteY68" fmla="*/ 622300 h 1803400"/>
              <a:gd name="connsiteX69" fmla="*/ 1025525 w 3524250"/>
              <a:gd name="connsiteY69" fmla="*/ 577850 h 1803400"/>
              <a:gd name="connsiteX70" fmla="*/ 971550 w 3524250"/>
              <a:gd name="connsiteY70" fmla="*/ 577850 h 1803400"/>
              <a:gd name="connsiteX71" fmla="*/ 971550 w 3524250"/>
              <a:gd name="connsiteY71" fmla="*/ 561975 h 1803400"/>
              <a:gd name="connsiteX72" fmla="*/ 920750 w 3524250"/>
              <a:gd name="connsiteY72" fmla="*/ 561975 h 1803400"/>
              <a:gd name="connsiteX73" fmla="*/ 920750 w 3524250"/>
              <a:gd name="connsiteY73" fmla="*/ 546100 h 1803400"/>
              <a:gd name="connsiteX74" fmla="*/ 914400 w 3524250"/>
              <a:gd name="connsiteY74" fmla="*/ 546100 h 1803400"/>
              <a:gd name="connsiteX75" fmla="*/ 914400 w 3524250"/>
              <a:gd name="connsiteY75" fmla="*/ 530225 h 1803400"/>
              <a:gd name="connsiteX76" fmla="*/ 885825 w 3524250"/>
              <a:gd name="connsiteY76" fmla="*/ 530225 h 1803400"/>
              <a:gd name="connsiteX77" fmla="*/ 885825 w 3524250"/>
              <a:gd name="connsiteY77" fmla="*/ 498475 h 1803400"/>
              <a:gd name="connsiteX78" fmla="*/ 869950 w 3524250"/>
              <a:gd name="connsiteY78" fmla="*/ 498475 h 1803400"/>
              <a:gd name="connsiteX79" fmla="*/ 869950 w 3524250"/>
              <a:gd name="connsiteY79" fmla="*/ 473075 h 1803400"/>
              <a:gd name="connsiteX80" fmla="*/ 850900 w 3524250"/>
              <a:gd name="connsiteY80" fmla="*/ 473075 h 1803400"/>
              <a:gd name="connsiteX81" fmla="*/ 850900 w 3524250"/>
              <a:gd name="connsiteY81" fmla="*/ 450850 h 1803400"/>
              <a:gd name="connsiteX82" fmla="*/ 663575 w 3524250"/>
              <a:gd name="connsiteY82" fmla="*/ 450850 h 1803400"/>
              <a:gd name="connsiteX83" fmla="*/ 663575 w 3524250"/>
              <a:gd name="connsiteY83" fmla="*/ 450850 h 1803400"/>
              <a:gd name="connsiteX84" fmla="*/ 654050 w 3524250"/>
              <a:gd name="connsiteY84" fmla="*/ 450850 h 1803400"/>
              <a:gd name="connsiteX85" fmla="*/ 654050 w 3524250"/>
              <a:gd name="connsiteY85" fmla="*/ 425450 h 1803400"/>
              <a:gd name="connsiteX86" fmla="*/ 622300 w 3524250"/>
              <a:gd name="connsiteY86" fmla="*/ 425450 h 1803400"/>
              <a:gd name="connsiteX87" fmla="*/ 622300 w 3524250"/>
              <a:gd name="connsiteY87" fmla="*/ 412750 h 1803400"/>
              <a:gd name="connsiteX88" fmla="*/ 622300 w 3524250"/>
              <a:gd name="connsiteY88" fmla="*/ 412750 h 1803400"/>
              <a:gd name="connsiteX89" fmla="*/ 622300 w 3524250"/>
              <a:gd name="connsiteY89" fmla="*/ 361950 h 1803400"/>
              <a:gd name="connsiteX90" fmla="*/ 587375 w 3524250"/>
              <a:gd name="connsiteY90" fmla="*/ 361950 h 1803400"/>
              <a:gd name="connsiteX91" fmla="*/ 587375 w 3524250"/>
              <a:gd name="connsiteY91" fmla="*/ 342900 h 1803400"/>
              <a:gd name="connsiteX92" fmla="*/ 568325 w 3524250"/>
              <a:gd name="connsiteY92" fmla="*/ 342900 h 1803400"/>
              <a:gd name="connsiteX93" fmla="*/ 568325 w 3524250"/>
              <a:gd name="connsiteY93" fmla="*/ 301625 h 1803400"/>
              <a:gd name="connsiteX94" fmla="*/ 479425 w 3524250"/>
              <a:gd name="connsiteY94" fmla="*/ 301625 h 1803400"/>
              <a:gd name="connsiteX95" fmla="*/ 479425 w 3524250"/>
              <a:gd name="connsiteY95" fmla="*/ 276225 h 1803400"/>
              <a:gd name="connsiteX96" fmla="*/ 466725 w 3524250"/>
              <a:gd name="connsiteY96" fmla="*/ 276225 h 1803400"/>
              <a:gd name="connsiteX97" fmla="*/ 466725 w 3524250"/>
              <a:gd name="connsiteY97" fmla="*/ 254000 h 1803400"/>
              <a:gd name="connsiteX98" fmla="*/ 441325 w 3524250"/>
              <a:gd name="connsiteY98" fmla="*/ 254000 h 1803400"/>
              <a:gd name="connsiteX99" fmla="*/ 441325 w 3524250"/>
              <a:gd name="connsiteY99" fmla="*/ 238125 h 1803400"/>
              <a:gd name="connsiteX100" fmla="*/ 419100 w 3524250"/>
              <a:gd name="connsiteY100" fmla="*/ 238125 h 1803400"/>
              <a:gd name="connsiteX101" fmla="*/ 419100 w 3524250"/>
              <a:gd name="connsiteY101" fmla="*/ 215900 h 1803400"/>
              <a:gd name="connsiteX102" fmla="*/ 311150 w 3524250"/>
              <a:gd name="connsiteY102" fmla="*/ 215900 h 1803400"/>
              <a:gd name="connsiteX103" fmla="*/ 311150 w 3524250"/>
              <a:gd name="connsiteY103" fmla="*/ 177800 h 1803400"/>
              <a:gd name="connsiteX104" fmla="*/ 295275 w 3524250"/>
              <a:gd name="connsiteY104" fmla="*/ 177800 h 1803400"/>
              <a:gd name="connsiteX105" fmla="*/ 295275 w 3524250"/>
              <a:gd name="connsiteY105" fmla="*/ 146050 h 1803400"/>
              <a:gd name="connsiteX106" fmla="*/ 279400 w 3524250"/>
              <a:gd name="connsiteY106" fmla="*/ 146050 h 1803400"/>
              <a:gd name="connsiteX107" fmla="*/ 279400 w 3524250"/>
              <a:gd name="connsiteY107" fmla="*/ 88900 h 1803400"/>
              <a:gd name="connsiteX108" fmla="*/ 257175 w 3524250"/>
              <a:gd name="connsiteY108" fmla="*/ 88900 h 1803400"/>
              <a:gd name="connsiteX109" fmla="*/ 257175 w 3524250"/>
              <a:gd name="connsiteY109" fmla="*/ 60325 h 1803400"/>
              <a:gd name="connsiteX110" fmla="*/ 180975 w 3524250"/>
              <a:gd name="connsiteY110" fmla="*/ 60325 h 1803400"/>
              <a:gd name="connsiteX111" fmla="*/ 174625 w 3524250"/>
              <a:gd name="connsiteY111" fmla="*/ 60325 h 1803400"/>
              <a:gd name="connsiteX112" fmla="*/ 146050 w 3524250"/>
              <a:gd name="connsiteY112" fmla="*/ 60325 h 1803400"/>
              <a:gd name="connsiteX113" fmla="*/ 146050 w 3524250"/>
              <a:gd name="connsiteY113" fmla="*/ 22225 h 1803400"/>
              <a:gd name="connsiteX114" fmla="*/ 114300 w 3524250"/>
              <a:gd name="connsiteY114" fmla="*/ 22225 h 1803400"/>
              <a:gd name="connsiteX115" fmla="*/ 114300 w 3524250"/>
              <a:gd name="connsiteY115" fmla="*/ 0 h 1803400"/>
              <a:gd name="connsiteX116" fmla="*/ 0 w 3524250"/>
              <a:gd name="connsiteY116" fmla="*/ 0 h 1803400"/>
              <a:gd name="connsiteX0" fmla="*/ 3524250 w 3524250"/>
              <a:gd name="connsiteY0" fmla="*/ 1803400 h 1803400"/>
              <a:gd name="connsiteX1" fmla="*/ 2778125 w 3524250"/>
              <a:gd name="connsiteY1" fmla="*/ 1803400 h 1803400"/>
              <a:gd name="connsiteX2" fmla="*/ 2778125 w 3524250"/>
              <a:gd name="connsiteY2" fmla="*/ 1758950 h 1803400"/>
              <a:gd name="connsiteX3" fmla="*/ 2765425 w 3524250"/>
              <a:gd name="connsiteY3" fmla="*/ 1758950 h 1803400"/>
              <a:gd name="connsiteX4" fmla="*/ 2765425 w 3524250"/>
              <a:gd name="connsiteY4" fmla="*/ 1720850 h 1803400"/>
              <a:gd name="connsiteX5" fmla="*/ 2378075 w 3524250"/>
              <a:gd name="connsiteY5" fmla="*/ 1720850 h 1803400"/>
              <a:gd name="connsiteX6" fmla="*/ 2378075 w 3524250"/>
              <a:gd name="connsiteY6" fmla="*/ 1704975 h 1803400"/>
              <a:gd name="connsiteX7" fmla="*/ 2362200 w 3524250"/>
              <a:gd name="connsiteY7" fmla="*/ 1704975 h 1803400"/>
              <a:gd name="connsiteX8" fmla="*/ 2362200 w 3524250"/>
              <a:gd name="connsiteY8" fmla="*/ 1638300 h 1803400"/>
              <a:gd name="connsiteX9" fmla="*/ 2333625 w 3524250"/>
              <a:gd name="connsiteY9" fmla="*/ 1638300 h 1803400"/>
              <a:gd name="connsiteX10" fmla="*/ 2333625 w 3524250"/>
              <a:gd name="connsiteY10" fmla="*/ 1603375 h 1803400"/>
              <a:gd name="connsiteX11" fmla="*/ 2295525 w 3524250"/>
              <a:gd name="connsiteY11" fmla="*/ 1603375 h 1803400"/>
              <a:gd name="connsiteX12" fmla="*/ 2295525 w 3524250"/>
              <a:gd name="connsiteY12" fmla="*/ 1581150 h 1803400"/>
              <a:gd name="connsiteX13" fmla="*/ 2273300 w 3524250"/>
              <a:gd name="connsiteY13" fmla="*/ 1581150 h 1803400"/>
              <a:gd name="connsiteX14" fmla="*/ 2273300 w 3524250"/>
              <a:gd name="connsiteY14" fmla="*/ 1562100 h 1803400"/>
              <a:gd name="connsiteX15" fmla="*/ 2143125 w 3524250"/>
              <a:gd name="connsiteY15" fmla="*/ 1562100 h 1803400"/>
              <a:gd name="connsiteX16" fmla="*/ 2143125 w 3524250"/>
              <a:gd name="connsiteY16" fmla="*/ 1539875 h 1803400"/>
              <a:gd name="connsiteX17" fmla="*/ 2085975 w 3524250"/>
              <a:gd name="connsiteY17" fmla="*/ 1539875 h 1803400"/>
              <a:gd name="connsiteX18" fmla="*/ 2085975 w 3524250"/>
              <a:gd name="connsiteY18" fmla="*/ 1517650 h 1803400"/>
              <a:gd name="connsiteX19" fmla="*/ 2054225 w 3524250"/>
              <a:gd name="connsiteY19" fmla="*/ 1517650 h 1803400"/>
              <a:gd name="connsiteX20" fmla="*/ 2054225 w 3524250"/>
              <a:gd name="connsiteY20" fmla="*/ 1431925 h 1803400"/>
              <a:gd name="connsiteX21" fmla="*/ 2044700 w 3524250"/>
              <a:gd name="connsiteY21" fmla="*/ 1431925 h 1803400"/>
              <a:gd name="connsiteX22" fmla="*/ 2044700 w 3524250"/>
              <a:gd name="connsiteY22" fmla="*/ 1387475 h 1803400"/>
              <a:gd name="connsiteX23" fmla="*/ 1981200 w 3524250"/>
              <a:gd name="connsiteY23" fmla="*/ 1387475 h 1803400"/>
              <a:gd name="connsiteX24" fmla="*/ 1981200 w 3524250"/>
              <a:gd name="connsiteY24" fmla="*/ 1371600 h 1803400"/>
              <a:gd name="connsiteX25" fmla="*/ 1949450 w 3524250"/>
              <a:gd name="connsiteY25" fmla="*/ 1371600 h 1803400"/>
              <a:gd name="connsiteX26" fmla="*/ 1949450 w 3524250"/>
              <a:gd name="connsiteY26" fmla="*/ 1346200 h 1803400"/>
              <a:gd name="connsiteX27" fmla="*/ 1812925 w 3524250"/>
              <a:gd name="connsiteY27" fmla="*/ 1346200 h 1803400"/>
              <a:gd name="connsiteX28" fmla="*/ 1812925 w 3524250"/>
              <a:gd name="connsiteY28" fmla="*/ 1323975 h 1803400"/>
              <a:gd name="connsiteX29" fmla="*/ 1784350 w 3524250"/>
              <a:gd name="connsiteY29" fmla="*/ 1323975 h 1803400"/>
              <a:gd name="connsiteX30" fmla="*/ 1784350 w 3524250"/>
              <a:gd name="connsiteY30" fmla="*/ 1282700 h 1803400"/>
              <a:gd name="connsiteX31" fmla="*/ 1768475 w 3524250"/>
              <a:gd name="connsiteY31" fmla="*/ 1282700 h 1803400"/>
              <a:gd name="connsiteX32" fmla="*/ 1768475 w 3524250"/>
              <a:gd name="connsiteY32" fmla="*/ 1276350 h 1803400"/>
              <a:gd name="connsiteX33" fmla="*/ 1755775 w 3524250"/>
              <a:gd name="connsiteY33" fmla="*/ 1276350 h 1803400"/>
              <a:gd name="connsiteX34" fmla="*/ 1755775 w 3524250"/>
              <a:gd name="connsiteY34" fmla="*/ 1225550 h 1803400"/>
              <a:gd name="connsiteX35" fmla="*/ 1755775 w 3524250"/>
              <a:gd name="connsiteY35" fmla="*/ 1209675 h 1803400"/>
              <a:gd name="connsiteX36" fmla="*/ 1733550 w 3524250"/>
              <a:gd name="connsiteY36" fmla="*/ 1209675 h 1803400"/>
              <a:gd name="connsiteX37" fmla="*/ 1733550 w 3524250"/>
              <a:gd name="connsiteY37" fmla="*/ 1117600 h 1803400"/>
              <a:gd name="connsiteX38" fmla="*/ 1530350 w 3524250"/>
              <a:gd name="connsiteY38" fmla="*/ 1117600 h 1803400"/>
              <a:gd name="connsiteX39" fmla="*/ 1530350 w 3524250"/>
              <a:gd name="connsiteY39" fmla="*/ 1092200 h 1803400"/>
              <a:gd name="connsiteX40" fmla="*/ 1485900 w 3524250"/>
              <a:gd name="connsiteY40" fmla="*/ 1092200 h 1803400"/>
              <a:gd name="connsiteX41" fmla="*/ 1485900 w 3524250"/>
              <a:gd name="connsiteY41" fmla="*/ 1054100 h 1803400"/>
              <a:gd name="connsiteX42" fmla="*/ 1460500 w 3524250"/>
              <a:gd name="connsiteY42" fmla="*/ 1054100 h 1803400"/>
              <a:gd name="connsiteX43" fmla="*/ 1460500 w 3524250"/>
              <a:gd name="connsiteY43" fmla="*/ 1009650 h 1803400"/>
              <a:gd name="connsiteX44" fmla="*/ 1441450 w 3524250"/>
              <a:gd name="connsiteY44" fmla="*/ 1009650 h 1803400"/>
              <a:gd name="connsiteX45" fmla="*/ 1441450 w 3524250"/>
              <a:gd name="connsiteY45" fmla="*/ 942975 h 1803400"/>
              <a:gd name="connsiteX46" fmla="*/ 1358900 w 3524250"/>
              <a:gd name="connsiteY46" fmla="*/ 942975 h 1803400"/>
              <a:gd name="connsiteX47" fmla="*/ 1358900 w 3524250"/>
              <a:gd name="connsiteY47" fmla="*/ 930275 h 1803400"/>
              <a:gd name="connsiteX48" fmla="*/ 1327150 w 3524250"/>
              <a:gd name="connsiteY48" fmla="*/ 930275 h 1803400"/>
              <a:gd name="connsiteX49" fmla="*/ 1327150 w 3524250"/>
              <a:gd name="connsiteY49" fmla="*/ 914400 h 1803400"/>
              <a:gd name="connsiteX50" fmla="*/ 1282700 w 3524250"/>
              <a:gd name="connsiteY50" fmla="*/ 914400 h 1803400"/>
              <a:gd name="connsiteX51" fmla="*/ 1282700 w 3524250"/>
              <a:gd name="connsiteY51" fmla="*/ 885825 h 1803400"/>
              <a:gd name="connsiteX52" fmla="*/ 1241425 w 3524250"/>
              <a:gd name="connsiteY52" fmla="*/ 885825 h 1803400"/>
              <a:gd name="connsiteX53" fmla="*/ 1241425 w 3524250"/>
              <a:gd name="connsiteY53" fmla="*/ 854075 h 1803400"/>
              <a:gd name="connsiteX54" fmla="*/ 1219200 w 3524250"/>
              <a:gd name="connsiteY54" fmla="*/ 854075 h 1803400"/>
              <a:gd name="connsiteX55" fmla="*/ 1219200 w 3524250"/>
              <a:gd name="connsiteY55" fmla="*/ 831850 h 1803400"/>
              <a:gd name="connsiteX56" fmla="*/ 1181100 w 3524250"/>
              <a:gd name="connsiteY56" fmla="*/ 831850 h 1803400"/>
              <a:gd name="connsiteX57" fmla="*/ 1181100 w 3524250"/>
              <a:gd name="connsiteY57" fmla="*/ 749300 h 1803400"/>
              <a:gd name="connsiteX58" fmla="*/ 1171575 w 3524250"/>
              <a:gd name="connsiteY58" fmla="*/ 749300 h 1803400"/>
              <a:gd name="connsiteX59" fmla="*/ 1171575 w 3524250"/>
              <a:gd name="connsiteY59" fmla="*/ 695325 h 1803400"/>
              <a:gd name="connsiteX60" fmla="*/ 1165225 w 3524250"/>
              <a:gd name="connsiteY60" fmla="*/ 695325 h 1803400"/>
              <a:gd name="connsiteX61" fmla="*/ 1165225 w 3524250"/>
              <a:gd name="connsiteY61" fmla="*/ 688975 h 1803400"/>
              <a:gd name="connsiteX62" fmla="*/ 1146175 w 3524250"/>
              <a:gd name="connsiteY62" fmla="*/ 688975 h 1803400"/>
              <a:gd name="connsiteX63" fmla="*/ 1146175 w 3524250"/>
              <a:gd name="connsiteY63" fmla="*/ 660400 h 1803400"/>
              <a:gd name="connsiteX64" fmla="*/ 1095375 w 3524250"/>
              <a:gd name="connsiteY64" fmla="*/ 660400 h 1803400"/>
              <a:gd name="connsiteX65" fmla="*/ 1095375 w 3524250"/>
              <a:gd name="connsiteY65" fmla="*/ 660400 h 1803400"/>
              <a:gd name="connsiteX66" fmla="*/ 1079500 w 3524250"/>
              <a:gd name="connsiteY66" fmla="*/ 644525 h 1803400"/>
              <a:gd name="connsiteX67" fmla="*/ 1079500 w 3524250"/>
              <a:gd name="connsiteY67" fmla="*/ 622300 h 1803400"/>
              <a:gd name="connsiteX68" fmla="*/ 1025525 w 3524250"/>
              <a:gd name="connsiteY68" fmla="*/ 622300 h 1803400"/>
              <a:gd name="connsiteX69" fmla="*/ 1025525 w 3524250"/>
              <a:gd name="connsiteY69" fmla="*/ 577850 h 1803400"/>
              <a:gd name="connsiteX70" fmla="*/ 971550 w 3524250"/>
              <a:gd name="connsiteY70" fmla="*/ 577850 h 1803400"/>
              <a:gd name="connsiteX71" fmla="*/ 971550 w 3524250"/>
              <a:gd name="connsiteY71" fmla="*/ 561975 h 1803400"/>
              <a:gd name="connsiteX72" fmla="*/ 920750 w 3524250"/>
              <a:gd name="connsiteY72" fmla="*/ 561975 h 1803400"/>
              <a:gd name="connsiteX73" fmla="*/ 920750 w 3524250"/>
              <a:gd name="connsiteY73" fmla="*/ 546100 h 1803400"/>
              <a:gd name="connsiteX74" fmla="*/ 914400 w 3524250"/>
              <a:gd name="connsiteY74" fmla="*/ 546100 h 1803400"/>
              <a:gd name="connsiteX75" fmla="*/ 914400 w 3524250"/>
              <a:gd name="connsiteY75" fmla="*/ 530225 h 1803400"/>
              <a:gd name="connsiteX76" fmla="*/ 885825 w 3524250"/>
              <a:gd name="connsiteY76" fmla="*/ 530225 h 1803400"/>
              <a:gd name="connsiteX77" fmla="*/ 885825 w 3524250"/>
              <a:gd name="connsiteY77" fmla="*/ 498475 h 1803400"/>
              <a:gd name="connsiteX78" fmla="*/ 869950 w 3524250"/>
              <a:gd name="connsiteY78" fmla="*/ 498475 h 1803400"/>
              <a:gd name="connsiteX79" fmla="*/ 869950 w 3524250"/>
              <a:gd name="connsiteY79" fmla="*/ 473075 h 1803400"/>
              <a:gd name="connsiteX80" fmla="*/ 850900 w 3524250"/>
              <a:gd name="connsiteY80" fmla="*/ 473075 h 1803400"/>
              <a:gd name="connsiteX81" fmla="*/ 850900 w 3524250"/>
              <a:gd name="connsiteY81" fmla="*/ 450850 h 1803400"/>
              <a:gd name="connsiteX82" fmla="*/ 663575 w 3524250"/>
              <a:gd name="connsiteY82" fmla="*/ 450850 h 1803400"/>
              <a:gd name="connsiteX83" fmla="*/ 663575 w 3524250"/>
              <a:gd name="connsiteY83" fmla="*/ 450850 h 1803400"/>
              <a:gd name="connsiteX84" fmla="*/ 654050 w 3524250"/>
              <a:gd name="connsiteY84" fmla="*/ 450850 h 1803400"/>
              <a:gd name="connsiteX85" fmla="*/ 654050 w 3524250"/>
              <a:gd name="connsiteY85" fmla="*/ 425450 h 1803400"/>
              <a:gd name="connsiteX86" fmla="*/ 622300 w 3524250"/>
              <a:gd name="connsiteY86" fmla="*/ 425450 h 1803400"/>
              <a:gd name="connsiteX87" fmla="*/ 622300 w 3524250"/>
              <a:gd name="connsiteY87" fmla="*/ 412750 h 1803400"/>
              <a:gd name="connsiteX88" fmla="*/ 622300 w 3524250"/>
              <a:gd name="connsiteY88" fmla="*/ 412750 h 1803400"/>
              <a:gd name="connsiteX89" fmla="*/ 622300 w 3524250"/>
              <a:gd name="connsiteY89" fmla="*/ 361950 h 1803400"/>
              <a:gd name="connsiteX90" fmla="*/ 587375 w 3524250"/>
              <a:gd name="connsiteY90" fmla="*/ 361950 h 1803400"/>
              <a:gd name="connsiteX91" fmla="*/ 587375 w 3524250"/>
              <a:gd name="connsiteY91" fmla="*/ 342900 h 1803400"/>
              <a:gd name="connsiteX92" fmla="*/ 568325 w 3524250"/>
              <a:gd name="connsiteY92" fmla="*/ 342900 h 1803400"/>
              <a:gd name="connsiteX93" fmla="*/ 568325 w 3524250"/>
              <a:gd name="connsiteY93" fmla="*/ 301625 h 1803400"/>
              <a:gd name="connsiteX94" fmla="*/ 479425 w 3524250"/>
              <a:gd name="connsiteY94" fmla="*/ 301625 h 1803400"/>
              <a:gd name="connsiteX95" fmla="*/ 479425 w 3524250"/>
              <a:gd name="connsiteY95" fmla="*/ 276225 h 1803400"/>
              <a:gd name="connsiteX96" fmla="*/ 466725 w 3524250"/>
              <a:gd name="connsiteY96" fmla="*/ 276225 h 1803400"/>
              <a:gd name="connsiteX97" fmla="*/ 466725 w 3524250"/>
              <a:gd name="connsiteY97" fmla="*/ 254000 h 1803400"/>
              <a:gd name="connsiteX98" fmla="*/ 441325 w 3524250"/>
              <a:gd name="connsiteY98" fmla="*/ 254000 h 1803400"/>
              <a:gd name="connsiteX99" fmla="*/ 441325 w 3524250"/>
              <a:gd name="connsiteY99" fmla="*/ 238125 h 1803400"/>
              <a:gd name="connsiteX100" fmla="*/ 419100 w 3524250"/>
              <a:gd name="connsiteY100" fmla="*/ 238125 h 1803400"/>
              <a:gd name="connsiteX101" fmla="*/ 419100 w 3524250"/>
              <a:gd name="connsiteY101" fmla="*/ 215900 h 1803400"/>
              <a:gd name="connsiteX102" fmla="*/ 311150 w 3524250"/>
              <a:gd name="connsiteY102" fmla="*/ 215900 h 1803400"/>
              <a:gd name="connsiteX103" fmla="*/ 311150 w 3524250"/>
              <a:gd name="connsiteY103" fmla="*/ 177800 h 1803400"/>
              <a:gd name="connsiteX104" fmla="*/ 295275 w 3524250"/>
              <a:gd name="connsiteY104" fmla="*/ 177800 h 1803400"/>
              <a:gd name="connsiteX105" fmla="*/ 295275 w 3524250"/>
              <a:gd name="connsiteY105" fmla="*/ 146050 h 1803400"/>
              <a:gd name="connsiteX106" fmla="*/ 279400 w 3524250"/>
              <a:gd name="connsiteY106" fmla="*/ 146050 h 1803400"/>
              <a:gd name="connsiteX107" fmla="*/ 279400 w 3524250"/>
              <a:gd name="connsiteY107" fmla="*/ 88900 h 1803400"/>
              <a:gd name="connsiteX108" fmla="*/ 257175 w 3524250"/>
              <a:gd name="connsiteY108" fmla="*/ 88900 h 1803400"/>
              <a:gd name="connsiteX109" fmla="*/ 257175 w 3524250"/>
              <a:gd name="connsiteY109" fmla="*/ 60325 h 1803400"/>
              <a:gd name="connsiteX110" fmla="*/ 180975 w 3524250"/>
              <a:gd name="connsiteY110" fmla="*/ 60325 h 1803400"/>
              <a:gd name="connsiteX111" fmla="*/ 174625 w 3524250"/>
              <a:gd name="connsiteY111" fmla="*/ 60325 h 1803400"/>
              <a:gd name="connsiteX112" fmla="*/ 146050 w 3524250"/>
              <a:gd name="connsiteY112" fmla="*/ 60325 h 1803400"/>
              <a:gd name="connsiteX113" fmla="*/ 146050 w 3524250"/>
              <a:gd name="connsiteY113" fmla="*/ 22225 h 1803400"/>
              <a:gd name="connsiteX114" fmla="*/ 114300 w 3524250"/>
              <a:gd name="connsiteY114" fmla="*/ 22225 h 1803400"/>
              <a:gd name="connsiteX115" fmla="*/ 114300 w 3524250"/>
              <a:gd name="connsiteY115" fmla="*/ 0 h 1803400"/>
              <a:gd name="connsiteX116" fmla="*/ 0 w 3524250"/>
              <a:gd name="connsiteY116" fmla="*/ 0 h 180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524250" h="1803400">
                <a:moveTo>
                  <a:pt x="3524250" y="1803400"/>
                </a:moveTo>
                <a:lnTo>
                  <a:pt x="2778125" y="1803400"/>
                </a:lnTo>
                <a:lnTo>
                  <a:pt x="2778125" y="1758950"/>
                </a:lnTo>
                <a:lnTo>
                  <a:pt x="2765425" y="1758950"/>
                </a:lnTo>
                <a:lnTo>
                  <a:pt x="2765425" y="1720850"/>
                </a:lnTo>
                <a:lnTo>
                  <a:pt x="2378075" y="1720850"/>
                </a:lnTo>
                <a:lnTo>
                  <a:pt x="2378075" y="1704975"/>
                </a:lnTo>
                <a:lnTo>
                  <a:pt x="2362200" y="1704975"/>
                </a:lnTo>
                <a:lnTo>
                  <a:pt x="2362200" y="1638300"/>
                </a:lnTo>
                <a:lnTo>
                  <a:pt x="2333625" y="1638300"/>
                </a:lnTo>
                <a:lnTo>
                  <a:pt x="2333625" y="1603375"/>
                </a:lnTo>
                <a:lnTo>
                  <a:pt x="2295525" y="1603375"/>
                </a:lnTo>
                <a:lnTo>
                  <a:pt x="2295525" y="1581150"/>
                </a:lnTo>
                <a:lnTo>
                  <a:pt x="2273300" y="1581150"/>
                </a:lnTo>
                <a:lnTo>
                  <a:pt x="2273300" y="1562100"/>
                </a:lnTo>
                <a:lnTo>
                  <a:pt x="2143125" y="1562100"/>
                </a:lnTo>
                <a:lnTo>
                  <a:pt x="2143125" y="1539875"/>
                </a:lnTo>
                <a:lnTo>
                  <a:pt x="2085975" y="1539875"/>
                </a:lnTo>
                <a:lnTo>
                  <a:pt x="2085975" y="1517650"/>
                </a:lnTo>
                <a:lnTo>
                  <a:pt x="2054225" y="1517650"/>
                </a:lnTo>
                <a:lnTo>
                  <a:pt x="2054225" y="1431925"/>
                </a:lnTo>
                <a:lnTo>
                  <a:pt x="2044700" y="1431925"/>
                </a:lnTo>
                <a:lnTo>
                  <a:pt x="2044700" y="1387475"/>
                </a:lnTo>
                <a:lnTo>
                  <a:pt x="1981200" y="1387475"/>
                </a:lnTo>
                <a:lnTo>
                  <a:pt x="1981200" y="1371600"/>
                </a:lnTo>
                <a:lnTo>
                  <a:pt x="1949450" y="1371600"/>
                </a:lnTo>
                <a:lnTo>
                  <a:pt x="1949450" y="1346200"/>
                </a:lnTo>
                <a:lnTo>
                  <a:pt x="1812925" y="1346200"/>
                </a:lnTo>
                <a:lnTo>
                  <a:pt x="1812925" y="1323975"/>
                </a:lnTo>
                <a:lnTo>
                  <a:pt x="1784350" y="1323975"/>
                </a:lnTo>
                <a:lnTo>
                  <a:pt x="1784350" y="1282700"/>
                </a:lnTo>
                <a:lnTo>
                  <a:pt x="1768475" y="1282700"/>
                </a:lnTo>
                <a:lnTo>
                  <a:pt x="1768475" y="1276350"/>
                </a:lnTo>
                <a:lnTo>
                  <a:pt x="1755775" y="1276350"/>
                </a:lnTo>
                <a:lnTo>
                  <a:pt x="1755775" y="1225550"/>
                </a:lnTo>
                <a:lnTo>
                  <a:pt x="1755775" y="1209675"/>
                </a:lnTo>
                <a:lnTo>
                  <a:pt x="1733550" y="1209675"/>
                </a:lnTo>
                <a:lnTo>
                  <a:pt x="1733550" y="1117600"/>
                </a:lnTo>
                <a:lnTo>
                  <a:pt x="1530350" y="1117600"/>
                </a:lnTo>
                <a:lnTo>
                  <a:pt x="1530350" y="1092200"/>
                </a:lnTo>
                <a:lnTo>
                  <a:pt x="1485900" y="1092200"/>
                </a:lnTo>
                <a:lnTo>
                  <a:pt x="1485900" y="1054100"/>
                </a:lnTo>
                <a:lnTo>
                  <a:pt x="1460500" y="1054100"/>
                </a:lnTo>
                <a:lnTo>
                  <a:pt x="1460500" y="1009650"/>
                </a:lnTo>
                <a:lnTo>
                  <a:pt x="1441450" y="1009650"/>
                </a:lnTo>
                <a:lnTo>
                  <a:pt x="1441450" y="942975"/>
                </a:lnTo>
                <a:lnTo>
                  <a:pt x="1358900" y="942975"/>
                </a:lnTo>
                <a:lnTo>
                  <a:pt x="1358900" y="930275"/>
                </a:lnTo>
                <a:lnTo>
                  <a:pt x="1327150" y="930275"/>
                </a:lnTo>
                <a:lnTo>
                  <a:pt x="1327150" y="914400"/>
                </a:lnTo>
                <a:lnTo>
                  <a:pt x="1282700" y="914400"/>
                </a:lnTo>
                <a:lnTo>
                  <a:pt x="1282700" y="885825"/>
                </a:lnTo>
                <a:lnTo>
                  <a:pt x="1241425" y="885825"/>
                </a:lnTo>
                <a:lnTo>
                  <a:pt x="1241425" y="854075"/>
                </a:lnTo>
                <a:lnTo>
                  <a:pt x="1219200" y="854075"/>
                </a:lnTo>
                <a:lnTo>
                  <a:pt x="1219200" y="831850"/>
                </a:lnTo>
                <a:lnTo>
                  <a:pt x="1181100" y="831850"/>
                </a:lnTo>
                <a:lnTo>
                  <a:pt x="1181100" y="749300"/>
                </a:lnTo>
                <a:lnTo>
                  <a:pt x="1171575" y="749300"/>
                </a:lnTo>
                <a:lnTo>
                  <a:pt x="1171575" y="695325"/>
                </a:lnTo>
                <a:lnTo>
                  <a:pt x="1165225" y="695325"/>
                </a:lnTo>
                <a:lnTo>
                  <a:pt x="1165225" y="688975"/>
                </a:lnTo>
                <a:lnTo>
                  <a:pt x="1146175" y="688975"/>
                </a:lnTo>
                <a:lnTo>
                  <a:pt x="1146175" y="660400"/>
                </a:lnTo>
                <a:lnTo>
                  <a:pt x="1095375" y="660400"/>
                </a:lnTo>
                <a:lnTo>
                  <a:pt x="1095375" y="660400"/>
                </a:lnTo>
                <a:lnTo>
                  <a:pt x="1079500" y="644525"/>
                </a:lnTo>
                <a:lnTo>
                  <a:pt x="1079500" y="622300"/>
                </a:lnTo>
                <a:lnTo>
                  <a:pt x="1025525" y="622300"/>
                </a:lnTo>
                <a:lnTo>
                  <a:pt x="1025525" y="577850"/>
                </a:lnTo>
                <a:lnTo>
                  <a:pt x="971550" y="577850"/>
                </a:lnTo>
                <a:lnTo>
                  <a:pt x="971550" y="561975"/>
                </a:lnTo>
                <a:lnTo>
                  <a:pt x="920750" y="561975"/>
                </a:lnTo>
                <a:lnTo>
                  <a:pt x="920750" y="546100"/>
                </a:lnTo>
                <a:lnTo>
                  <a:pt x="914400" y="546100"/>
                </a:lnTo>
                <a:lnTo>
                  <a:pt x="914400" y="530225"/>
                </a:lnTo>
                <a:lnTo>
                  <a:pt x="885825" y="530225"/>
                </a:lnTo>
                <a:lnTo>
                  <a:pt x="885825" y="498475"/>
                </a:lnTo>
                <a:lnTo>
                  <a:pt x="869950" y="498475"/>
                </a:lnTo>
                <a:lnTo>
                  <a:pt x="869950" y="473075"/>
                </a:lnTo>
                <a:lnTo>
                  <a:pt x="850900" y="473075"/>
                </a:lnTo>
                <a:lnTo>
                  <a:pt x="850900" y="450850"/>
                </a:lnTo>
                <a:lnTo>
                  <a:pt x="663575" y="450850"/>
                </a:lnTo>
                <a:lnTo>
                  <a:pt x="663575" y="450850"/>
                </a:lnTo>
                <a:lnTo>
                  <a:pt x="654050" y="450850"/>
                </a:lnTo>
                <a:lnTo>
                  <a:pt x="654050" y="425450"/>
                </a:lnTo>
                <a:lnTo>
                  <a:pt x="622300" y="425450"/>
                </a:lnTo>
                <a:lnTo>
                  <a:pt x="622300" y="412750"/>
                </a:lnTo>
                <a:lnTo>
                  <a:pt x="622300" y="412750"/>
                </a:lnTo>
                <a:lnTo>
                  <a:pt x="622300" y="361950"/>
                </a:lnTo>
                <a:lnTo>
                  <a:pt x="587375" y="361950"/>
                </a:lnTo>
                <a:lnTo>
                  <a:pt x="587375" y="342900"/>
                </a:lnTo>
                <a:lnTo>
                  <a:pt x="568325" y="342900"/>
                </a:lnTo>
                <a:lnTo>
                  <a:pt x="568325" y="301625"/>
                </a:lnTo>
                <a:lnTo>
                  <a:pt x="479425" y="301625"/>
                </a:lnTo>
                <a:lnTo>
                  <a:pt x="479425" y="276225"/>
                </a:lnTo>
                <a:lnTo>
                  <a:pt x="466725" y="276225"/>
                </a:lnTo>
                <a:lnTo>
                  <a:pt x="466725" y="254000"/>
                </a:lnTo>
                <a:lnTo>
                  <a:pt x="441325" y="254000"/>
                </a:lnTo>
                <a:lnTo>
                  <a:pt x="441325" y="238125"/>
                </a:lnTo>
                <a:lnTo>
                  <a:pt x="419100" y="238125"/>
                </a:lnTo>
                <a:lnTo>
                  <a:pt x="419100" y="215900"/>
                </a:lnTo>
                <a:lnTo>
                  <a:pt x="311150" y="215900"/>
                </a:lnTo>
                <a:lnTo>
                  <a:pt x="311150" y="177800"/>
                </a:lnTo>
                <a:lnTo>
                  <a:pt x="295275" y="177800"/>
                </a:lnTo>
                <a:lnTo>
                  <a:pt x="295275" y="146050"/>
                </a:lnTo>
                <a:lnTo>
                  <a:pt x="279400" y="146050"/>
                </a:lnTo>
                <a:lnTo>
                  <a:pt x="279400" y="88900"/>
                </a:lnTo>
                <a:lnTo>
                  <a:pt x="257175" y="88900"/>
                </a:lnTo>
                <a:lnTo>
                  <a:pt x="257175" y="60325"/>
                </a:lnTo>
                <a:lnTo>
                  <a:pt x="180975" y="60325"/>
                </a:lnTo>
                <a:lnTo>
                  <a:pt x="174625" y="60325"/>
                </a:lnTo>
                <a:lnTo>
                  <a:pt x="146050" y="60325"/>
                </a:lnTo>
                <a:lnTo>
                  <a:pt x="146050" y="22225"/>
                </a:lnTo>
                <a:lnTo>
                  <a:pt x="114300" y="22225"/>
                </a:lnTo>
                <a:lnTo>
                  <a:pt x="114300"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3" name="Group 2">
            <a:extLst>
              <a:ext uri="{FF2B5EF4-FFF2-40B4-BE49-F238E27FC236}">
                <a16:creationId xmlns:a16="http://schemas.microsoft.com/office/drawing/2014/main" id="{96289169-CB13-074B-E219-7371236D7792}"/>
              </a:ext>
            </a:extLst>
          </p:cNvPr>
          <p:cNvGrpSpPr/>
          <p:nvPr/>
        </p:nvGrpSpPr>
        <p:grpSpPr>
          <a:xfrm>
            <a:off x="1393132" y="3211261"/>
            <a:ext cx="3604172" cy="1889575"/>
            <a:chOff x="1393132" y="3211261"/>
            <a:chExt cx="3604172" cy="1889575"/>
          </a:xfrm>
        </p:grpSpPr>
        <p:grpSp>
          <p:nvGrpSpPr>
            <p:cNvPr id="31880" name="Group 31879">
              <a:extLst>
                <a:ext uri="{FF2B5EF4-FFF2-40B4-BE49-F238E27FC236}">
                  <a16:creationId xmlns:a16="http://schemas.microsoft.com/office/drawing/2014/main" id="{41106794-BC11-9E9C-A1A1-19758058DB18}"/>
                </a:ext>
              </a:extLst>
            </p:cNvPr>
            <p:cNvGrpSpPr/>
            <p:nvPr/>
          </p:nvGrpSpPr>
          <p:grpSpPr>
            <a:xfrm>
              <a:off x="1393132" y="3211261"/>
              <a:ext cx="87600" cy="87600"/>
              <a:chOff x="2906261" y="3651250"/>
              <a:chExt cx="278683" cy="278683"/>
            </a:xfrm>
          </p:grpSpPr>
          <p:cxnSp>
            <p:nvCxnSpPr>
              <p:cNvPr id="31881" name="Straight Connector 31880">
                <a:extLst>
                  <a:ext uri="{FF2B5EF4-FFF2-40B4-BE49-F238E27FC236}">
                    <a16:creationId xmlns:a16="http://schemas.microsoft.com/office/drawing/2014/main" id="{C80900C6-66F8-88F7-DB8D-8D311AF5A2D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82" name="Straight Connector 31881">
                <a:extLst>
                  <a:ext uri="{FF2B5EF4-FFF2-40B4-BE49-F238E27FC236}">
                    <a16:creationId xmlns:a16="http://schemas.microsoft.com/office/drawing/2014/main" id="{3125A0E2-14E1-766B-C329-CE18A00EFE95}"/>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83" name="Group 31882">
              <a:extLst>
                <a:ext uri="{FF2B5EF4-FFF2-40B4-BE49-F238E27FC236}">
                  <a16:creationId xmlns:a16="http://schemas.microsoft.com/office/drawing/2014/main" id="{FBAF0F27-7EA6-0B97-7DAF-7B3CE7DFE54D}"/>
                </a:ext>
              </a:extLst>
            </p:cNvPr>
            <p:cNvGrpSpPr/>
            <p:nvPr/>
          </p:nvGrpSpPr>
          <p:grpSpPr>
            <a:xfrm>
              <a:off x="1634288" y="3271066"/>
              <a:ext cx="87600" cy="87600"/>
              <a:chOff x="2906261" y="3651250"/>
              <a:chExt cx="278683" cy="278683"/>
            </a:xfrm>
          </p:grpSpPr>
          <p:cxnSp>
            <p:nvCxnSpPr>
              <p:cNvPr id="31884" name="Straight Connector 31883">
                <a:extLst>
                  <a:ext uri="{FF2B5EF4-FFF2-40B4-BE49-F238E27FC236}">
                    <a16:creationId xmlns:a16="http://schemas.microsoft.com/office/drawing/2014/main" id="{63E02D33-A4B6-B544-1238-810333A72873}"/>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FDA632E7-16C3-D5F0-570F-119E202382FA}"/>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86" name="Group 31885">
              <a:extLst>
                <a:ext uri="{FF2B5EF4-FFF2-40B4-BE49-F238E27FC236}">
                  <a16:creationId xmlns:a16="http://schemas.microsoft.com/office/drawing/2014/main" id="{234C920E-263C-09FA-2661-C2B96398C201}"/>
                </a:ext>
              </a:extLst>
            </p:cNvPr>
            <p:cNvGrpSpPr/>
            <p:nvPr/>
          </p:nvGrpSpPr>
          <p:grpSpPr>
            <a:xfrm>
              <a:off x="1713407" y="3425642"/>
              <a:ext cx="87600" cy="87600"/>
              <a:chOff x="2906261" y="3651250"/>
              <a:chExt cx="278683" cy="278683"/>
            </a:xfrm>
          </p:grpSpPr>
          <p:cxnSp>
            <p:nvCxnSpPr>
              <p:cNvPr id="31887" name="Straight Connector 31886">
                <a:extLst>
                  <a:ext uri="{FF2B5EF4-FFF2-40B4-BE49-F238E27FC236}">
                    <a16:creationId xmlns:a16="http://schemas.microsoft.com/office/drawing/2014/main" id="{EEEF9372-1D74-293F-98ED-135065F05AC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88" name="Straight Connector 31887">
                <a:extLst>
                  <a:ext uri="{FF2B5EF4-FFF2-40B4-BE49-F238E27FC236}">
                    <a16:creationId xmlns:a16="http://schemas.microsoft.com/office/drawing/2014/main" id="{97BA2A8C-643F-CFC2-8A8F-20C95B93379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89" name="Group 31888">
              <a:extLst>
                <a:ext uri="{FF2B5EF4-FFF2-40B4-BE49-F238E27FC236}">
                  <a16:creationId xmlns:a16="http://schemas.microsoft.com/office/drawing/2014/main" id="{54A2FF81-7E7E-7B48-9E07-DAE7D1DFF4A7}"/>
                </a:ext>
              </a:extLst>
            </p:cNvPr>
            <p:cNvGrpSpPr/>
            <p:nvPr/>
          </p:nvGrpSpPr>
          <p:grpSpPr>
            <a:xfrm>
              <a:off x="2120623" y="3660232"/>
              <a:ext cx="87600" cy="87600"/>
              <a:chOff x="2906261" y="3651250"/>
              <a:chExt cx="278683" cy="278683"/>
            </a:xfrm>
          </p:grpSpPr>
          <p:cxnSp>
            <p:nvCxnSpPr>
              <p:cNvPr id="31890" name="Straight Connector 31889">
                <a:extLst>
                  <a:ext uri="{FF2B5EF4-FFF2-40B4-BE49-F238E27FC236}">
                    <a16:creationId xmlns:a16="http://schemas.microsoft.com/office/drawing/2014/main" id="{2988BE14-EF5A-28A0-1E22-FDCCD5E46AA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639A7E14-3758-599A-E73D-B82B54BB67BA}"/>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92" name="Group 31891">
              <a:extLst>
                <a:ext uri="{FF2B5EF4-FFF2-40B4-BE49-F238E27FC236}">
                  <a16:creationId xmlns:a16="http://schemas.microsoft.com/office/drawing/2014/main" id="{FB64E17C-1360-E593-28B3-B95FB24D73D7}"/>
                </a:ext>
              </a:extLst>
            </p:cNvPr>
            <p:cNvGrpSpPr/>
            <p:nvPr/>
          </p:nvGrpSpPr>
          <p:grpSpPr>
            <a:xfrm>
              <a:off x="2225162" y="3661423"/>
              <a:ext cx="87600" cy="87600"/>
              <a:chOff x="2906261" y="3651250"/>
              <a:chExt cx="278683" cy="278683"/>
            </a:xfrm>
          </p:grpSpPr>
          <p:cxnSp>
            <p:nvCxnSpPr>
              <p:cNvPr id="31893" name="Straight Connector 31892">
                <a:extLst>
                  <a:ext uri="{FF2B5EF4-FFF2-40B4-BE49-F238E27FC236}">
                    <a16:creationId xmlns:a16="http://schemas.microsoft.com/office/drawing/2014/main" id="{18C78AF2-01B6-FF95-F38E-216F14F63068}"/>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86F92A7E-80D5-D1F4-7EC3-8848324A0BA1}"/>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95" name="Group 31894">
              <a:extLst>
                <a:ext uri="{FF2B5EF4-FFF2-40B4-BE49-F238E27FC236}">
                  <a16:creationId xmlns:a16="http://schemas.microsoft.com/office/drawing/2014/main" id="{D24B7664-814C-8827-F38B-F03BB1E3D7CD}"/>
                </a:ext>
              </a:extLst>
            </p:cNvPr>
            <p:cNvGrpSpPr/>
            <p:nvPr/>
          </p:nvGrpSpPr>
          <p:grpSpPr>
            <a:xfrm>
              <a:off x="2391743" y="3783772"/>
              <a:ext cx="87600" cy="87600"/>
              <a:chOff x="2906261" y="3651250"/>
              <a:chExt cx="278683" cy="278683"/>
            </a:xfrm>
          </p:grpSpPr>
          <p:cxnSp>
            <p:nvCxnSpPr>
              <p:cNvPr id="31896" name="Straight Connector 31895">
                <a:extLst>
                  <a:ext uri="{FF2B5EF4-FFF2-40B4-BE49-F238E27FC236}">
                    <a16:creationId xmlns:a16="http://schemas.microsoft.com/office/drawing/2014/main" id="{C7BBF455-252E-F25B-D86D-5954AB60BB88}"/>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8A1DF76F-854D-5E54-EF1F-9348D75D00B5}"/>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98" name="Group 31897">
              <a:extLst>
                <a:ext uri="{FF2B5EF4-FFF2-40B4-BE49-F238E27FC236}">
                  <a16:creationId xmlns:a16="http://schemas.microsoft.com/office/drawing/2014/main" id="{791E789A-8D4B-9AA2-06BA-ECAF8D0FC9CF}"/>
                </a:ext>
              </a:extLst>
            </p:cNvPr>
            <p:cNvGrpSpPr/>
            <p:nvPr/>
          </p:nvGrpSpPr>
          <p:grpSpPr>
            <a:xfrm>
              <a:off x="2524799" y="3865586"/>
              <a:ext cx="87600" cy="87600"/>
              <a:chOff x="2906261" y="3651250"/>
              <a:chExt cx="278683" cy="278683"/>
            </a:xfrm>
          </p:grpSpPr>
          <p:cxnSp>
            <p:nvCxnSpPr>
              <p:cNvPr id="31899" name="Straight Connector 31898">
                <a:extLst>
                  <a:ext uri="{FF2B5EF4-FFF2-40B4-BE49-F238E27FC236}">
                    <a16:creationId xmlns:a16="http://schemas.microsoft.com/office/drawing/2014/main" id="{7126413E-38EC-8889-B857-96E8EA7585A8}"/>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00" name="Straight Connector 31899">
                <a:extLst>
                  <a:ext uri="{FF2B5EF4-FFF2-40B4-BE49-F238E27FC236}">
                    <a16:creationId xmlns:a16="http://schemas.microsoft.com/office/drawing/2014/main" id="{94098FCA-7065-CD94-65F0-D3F0C33A76C1}"/>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01" name="Group 31900">
              <a:extLst>
                <a:ext uri="{FF2B5EF4-FFF2-40B4-BE49-F238E27FC236}">
                  <a16:creationId xmlns:a16="http://schemas.microsoft.com/office/drawing/2014/main" id="{6A764BD2-73D3-8625-1BB2-B4BA64CF2714}"/>
                </a:ext>
              </a:extLst>
            </p:cNvPr>
            <p:cNvGrpSpPr/>
            <p:nvPr/>
          </p:nvGrpSpPr>
          <p:grpSpPr>
            <a:xfrm>
              <a:off x="2829385" y="4218368"/>
              <a:ext cx="87600" cy="87600"/>
              <a:chOff x="2906261" y="3651250"/>
              <a:chExt cx="278683" cy="278683"/>
            </a:xfrm>
          </p:grpSpPr>
          <p:cxnSp>
            <p:nvCxnSpPr>
              <p:cNvPr id="31902" name="Straight Connector 31901">
                <a:extLst>
                  <a:ext uri="{FF2B5EF4-FFF2-40B4-BE49-F238E27FC236}">
                    <a16:creationId xmlns:a16="http://schemas.microsoft.com/office/drawing/2014/main" id="{483E16F8-4E68-24F6-6445-83CD44A8A89F}"/>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9F973B82-E8FA-56CD-5DE4-8358398BB1ED}"/>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04" name="Group 31903">
              <a:extLst>
                <a:ext uri="{FF2B5EF4-FFF2-40B4-BE49-F238E27FC236}">
                  <a16:creationId xmlns:a16="http://schemas.microsoft.com/office/drawing/2014/main" id="{F13B813F-8D1B-45A0-A4E7-D6D8B47A2AFB}"/>
                </a:ext>
              </a:extLst>
            </p:cNvPr>
            <p:cNvGrpSpPr/>
            <p:nvPr/>
          </p:nvGrpSpPr>
          <p:grpSpPr>
            <a:xfrm>
              <a:off x="2839612" y="4254268"/>
              <a:ext cx="87600" cy="87600"/>
              <a:chOff x="2906261" y="3651250"/>
              <a:chExt cx="278683" cy="278683"/>
            </a:xfrm>
          </p:grpSpPr>
          <p:cxnSp>
            <p:nvCxnSpPr>
              <p:cNvPr id="31905" name="Straight Connector 31904">
                <a:extLst>
                  <a:ext uri="{FF2B5EF4-FFF2-40B4-BE49-F238E27FC236}">
                    <a16:creationId xmlns:a16="http://schemas.microsoft.com/office/drawing/2014/main" id="{09A62721-5314-EF84-0873-0E79C1A23A0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06" name="Straight Connector 31905">
                <a:extLst>
                  <a:ext uri="{FF2B5EF4-FFF2-40B4-BE49-F238E27FC236}">
                    <a16:creationId xmlns:a16="http://schemas.microsoft.com/office/drawing/2014/main" id="{C15B2189-8B43-B8AB-A787-97B8C5198438}"/>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07" name="Group 31906">
              <a:extLst>
                <a:ext uri="{FF2B5EF4-FFF2-40B4-BE49-F238E27FC236}">
                  <a16:creationId xmlns:a16="http://schemas.microsoft.com/office/drawing/2014/main" id="{D93FACA8-63A8-488B-1827-1E37B041F092}"/>
                </a:ext>
              </a:extLst>
            </p:cNvPr>
            <p:cNvGrpSpPr/>
            <p:nvPr/>
          </p:nvGrpSpPr>
          <p:grpSpPr>
            <a:xfrm>
              <a:off x="2875552" y="4292769"/>
              <a:ext cx="87600" cy="87600"/>
              <a:chOff x="2906261" y="3651250"/>
              <a:chExt cx="278683" cy="278683"/>
            </a:xfrm>
          </p:grpSpPr>
          <p:cxnSp>
            <p:nvCxnSpPr>
              <p:cNvPr id="31908" name="Straight Connector 31907">
                <a:extLst>
                  <a:ext uri="{FF2B5EF4-FFF2-40B4-BE49-F238E27FC236}">
                    <a16:creationId xmlns:a16="http://schemas.microsoft.com/office/drawing/2014/main" id="{2B781FDC-C018-DEB1-90B1-0FC119DD043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09" name="Straight Connector 31908">
                <a:extLst>
                  <a:ext uri="{FF2B5EF4-FFF2-40B4-BE49-F238E27FC236}">
                    <a16:creationId xmlns:a16="http://schemas.microsoft.com/office/drawing/2014/main" id="{88612870-03BC-9410-CE97-29F614C0A174}"/>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0" name="Group 31909">
              <a:extLst>
                <a:ext uri="{FF2B5EF4-FFF2-40B4-BE49-F238E27FC236}">
                  <a16:creationId xmlns:a16="http://schemas.microsoft.com/office/drawing/2014/main" id="{8704509D-7D3F-AD7D-EBC6-AF03842990C2}"/>
                </a:ext>
              </a:extLst>
            </p:cNvPr>
            <p:cNvGrpSpPr/>
            <p:nvPr/>
          </p:nvGrpSpPr>
          <p:grpSpPr>
            <a:xfrm>
              <a:off x="2893639" y="4324027"/>
              <a:ext cx="87600" cy="87600"/>
              <a:chOff x="2906261" y="3651250"/>
              <a:chExt cx="278683" cy="278683"/>
            </a:xfrm>
          </p:grpSpPr>
          <p:cxnSp>
            <p:nvCxnSpPr>
              <p:cNvPr id="31911" name="Straight Connector 31910">
                <a:extLst>
                  <a:ext uri="{FF2B5EF4-FFF2-40B4-BE49-F238E27FC236}">
                    <a16:creationId xmlns:a16="http://schemas.microsoft.com/office/drawing/2014/main" id="{7529A9C8-C13D-A972-CDDE-1EC9E3522CC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FE2380BA-5151-03F8-7921-8E2CAFA2657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3" name="Group 31912">
              <a:extLst>
                <a:ext uri="{FF2B5EF4-FFF2-40B4-BE49-F238E27FC236}">
                  <a16:creationId xmlns:a16="http://schemas.microsoft.com/office/drawing/2014/main" id="{0654BB83-03DA-2726-2B60-317818DC18B5}"/>
                </a:ext>
              </a:extLst>
            </p:cNvPr>
            <p:cNvGrpSpPr/>
            <p:nvPr/>
          </p:nvGrpSpPr>
          <p:grpSpPr>
            <a:xfrm>
              <a:off x="3119213" y="4386242"/>
              <a:ext cx="87600" cy="87600"/>
              <a:chOff x="2906261" y="3651250"/>
              <a:chExt cx="278683" cy="278683"/>
            </a:xfrm>
          </p:grpSpPr>
          <p:cxnSp>
            <p:nvCxnSpPr>
              <p:cNvPr id="31914" name="Straight Connector 31913">
                <a:extLst>
                  <a:ext uri="{FF2B5EF4-FFF2-40B4-BE49-F238E27FC236}">
                    <a16:creationId xmlns:a16="http://schemas.microsoft.com/office/drawing/2014/main" id="{50B6F708-5DA4-EEA4-0088-3067D0DB45C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15" name="Straight Connector 31914">
                <a:extLst>
                  <a:ext uri="{FF2B5EF4-FFF2-40B4-BE49-F238E27FC236}">
                    <a16:creationId xmlns:a16="http://schemas.microsoft.com/office/drawing/2014/main" id="{32F18DE1-67AF-29F3-B002-EACADD421AD3}"/>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6" name="Group 31915">
              <a:extLst>
                <a:ext uri="{FF2B5EF4-FFF2-40B4-BE49-F238E27FC236}">
                  <a16:creationId xmlns:a16="http://schemas.microsoft.com/office/drawing/2014/main" id="{800B5E9A-FEF2-5FC6-D53A-7B37796255D2}"/>
                </a:ext>
              </a:extLst>
            </p:cNvPr>
            <p:cNvGrpSpPr/>
            <p:nvPr/>
          </p:nvGrpSpPr>
          <p:grpSpPr>
            <a:xfrm>
              <a:off x="3164992" y="4514882"/>
              <a:ext cx="87600" cy="87600"/>
              <a:chOff x="2906261" y="3651250"/>
              <a:chExt cx="278683" cy="278683"/>
            </a:xfrm>
          </p:grpSpPr>
          <p:cxnSp>
            <p:nvCxnSpPr>
              <p:cNvPr id="31917" name="Straight Connector 31916">
                <a:extLst>
                  <a:ext uri="{FF2B5EF4-FFF2-40B4-BE49-F238E27FC236}">
                    <a16:creationId xmlns:a16="http://schemas.microsoft.com/office/drawing/2014/main" id="{2F7C7497-5BB5-398C-A2EC-F7F1EA028DA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18" name="Straight Connector 31917">
                <a:extLst>
                  <a:ext uri="{FF2B5EF4-FFF2-40B4-BE49-F238E27FC236}">
                    <a16:creationId xmlns:a16="http://schemas.microsoft.com/office/drawing/2014/main" id="{90E88061-0115-68C9-3E0E-D442D8378780}"/>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9" name="Group 31918">
              <a:extLst>
                <a:ext uri="{FF2B5EF4-FFF2-40B4-BE49-F238E27FC236}">
                  <a16:creationId xmlns:a16="http://schemas.microsoft.com/office/drawing/2014/main" id="{34E3B5BD-CAB3-CBBF-CBCE-A6CF39B1D42C}"/>
                </a:ext>
              </a:extLst>
            </p:cNvPr>
            <p:cNvGrpSpPr/>
            <p:nvPr/>
          </p:nvGrpSpPr>
          <p:grpSpPr>
            <a:xfrm>
              <a:off x="3172979" y="4539504"/>
              <a:ext cx="87600" cy="87600"/>
              <a:chOff x="2906261" y="3651250"/>
              <a:chExt cx="278683" cy="278683"/>
            </a:xfrm>
          </p:grpSpPr>
          <p:cxnSp>
            <p:nvCxnSpPr>
              <p:cNvPr id="31920" name="Straight Connector 31919">
                <a:extLst>
                  <a:ext uri="{FF2B5EF4-FFF2-40B4-BE49-F238E27FC236}">
                    <a16:creationId xmlns:a16="http://schemas.microsoft.com/office/drawing/2014/main" id="{A9B1C97F-511F-952F-AA6C-614FDB5E521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21" name="Straight Connector 31920">
                <a:extLst>
                  <a:ext uri="{FF2B5EF4-FFF2-40B4-BE49-F238E27FC236}">
                    <a16:creationId xmlns:a16="http://schemas.microsoft.com/office/drawing/2014/main" id="{454F60A2-0847-47B6-5014-1DA4E368431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2" name="Group 31921">
              <a:extLst>
                <a:ext uri="{FF2B5EF4-FFF2-40B4-BE49-F238E27FC236}">
                  <a16:creationId xmlns:a16="http://schemas.microsoft.com/office/drawing/2014/main" id="{32B3BC2B-34DF-47BB-5D3C-AF735C3C1432}"/>
                </a:ext>
              </a:extLst>
            </p:cNvPr>
            <p:cNvGrpSpPr/>
            <p:nvPr/>
          </p:nvGrpSpPr>
          <p:grpSpPr>
            <a:xfrm>
              <a:off x="3395291" y="4595768"/>
              <a:ext cx="87600" cy="87600"/>
              <a:chOff x="2906261" y="3651250"/>
              <a:chExt cx="278683" cy="278683"/>
            </a:xfrm>
          </p:grpSpPr>
          <p:cxnSp>
            <p:nvCxnSpPr>
              <p:cNvPr id="31923" name="Straight Connector 31922">
                <a:extLst>
                  <a:ext uri="{FF2B5EF4-FFF2-40B4-BE49-F238E27FC236}">
                    <a16:creationId xmlns:a16="http://schemas.microsoft.com/office/drawing/2014/main" id="{CA840652-4A26-97B1-1FEE-9CB7596C3415}"/>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24" name="Straight Connector 31923">
                <a:extLst>
                  <a:ext uri="{FF2B5EF4-FFF2-40B4-BE49-F238E27FC236}">
                    <a16:creationId xmlns:a16="http://schemas.microsoft.com/office/drawing/2014/main" id="{7D0B4257-B8E9-C938-DD9B-D31C5801F0AE}"/>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5" name="Group 31924">
              <a:extLst>
                <a:ext uri="{FF2B5EF4-FFF2-40B4-BE49-F238E27FC236}">
                  <a16:creationId xmlns:a16="http://schemas.microsoft.com/office/drawing/2014/main" id="{8C4BA7EC-A544-FC4C-AD48-5A81AAC7AB1E}"/>
                </a:ext>
              </a:extLst>
            </p:cNvPr>
            <p:cNvGrpSpPr/>
            <p:nvPr/>
          </p:nvGrpSpPr>
          <p:grpSpPr>
            <a:xfrm>
              <a:off x="3434166" y="4683901"/>
              <a:ext cx="87600" cy="87600"/>
              <a:chOff x="2906261" y="3651250"/>
              <a:chExt cx="278683" cy="278683"/>
            </a:xfrm>
          </p:grpSpPr>
          <p:cxnSp>
            <p:nvCxnSpPr>
              <p:cNvPr id="31926" name="Straight Connector 31925">
                <a:extLst>
                  <a:ext uri="{FF2B5EF4-FFF2-40B4-BE49-F238E27FC236}">
                    <a16:creationId xmlns:a16="http://schemas.microsoft.com/office/drawing/2014/main" id="{B86C0447-0EA0-39FF-5693-E5B1097220FB}"/>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0C342C61-1806-1C08-818A-7E8505F1A87D}"/>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8" name="Group 31927">
              <a:extLst>
                <a:ext uri="{FF2B5EF4-FFF2-40B4-BE49-F238E27FC236}">
                  <a16:creationId xmlns:a16="http://schemas.microsoft.com/office/drawing/2014/main" id="{72C2C002-07D5-3560-4675-C3692F6627B8}"/>
                </a:ext>
              </a:extLst>
            </p:cNvPr>
            <p:cNvGrpSpPr/>
            <p:nvPr/>
          </p:nvGrpSpPr>
          <p:grpSpPr>
            <a:xfrm>
              <a:off x="3464377" y="4724036"/>
              <a:ext cx="87600" cy="87600"/>
              <a:chOff x="2906261" y="3651250"/>
              <a:chExt cx="278683" cy="278683"/>
            </a:xfrm>
          </p:grpSpPr>
          <p:cxnSp>
            <p:nvCxnSpPr>
              <p:cNvPr id="31929" name="Straight Connector 31928">
                <a:extLst>
                  <a:ext uri="{FF2B5EF4-FFF2-40B4-BE49-F238E27FC236}">
                    <a16:creationId xmlns:a16="http://schemas.microsoft.com/office/drawing/2014/main" id="{B35F0234-5F4C-94D9-9AE8-EC3A1DA62E91}"/>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8685C0B3-312B-B682-ABEF-4F6C9690B7D0}"/>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1" name="Group 31930">
              <a:extLst>
                <a:ext uri="{FF2B5EF4-FFF2-40B4-BE49-F238E27FC236}">
                  <a16:creationId xmlns:a16="http://schemas.microsoft.com/office/drawing/2014/main" id="{BF1D4003-4CC5-1186-9CD3-24AB847953CD}"/>
                </a:ext>
              </a:extLst>
            </p:cNvPr>
            <p:cNvGrpSpPr/>
            <p:nvPr/>
          </p:nvGrpSpPr>
          <p:grpSpPr>
            <a:xfrm>
              <a:off x="3705600" y="4807244"/>
              <a:ext cx="87600" cy="87600"/>
              <a:chOff x="2906261" y="3651250"/>
              <a:chExt cx="278683" cy="278683"/>
            </a:xfrm>
          </p:grpSpPr>
          <p:cxnSp>
            <p:nvCxnSpPr>
              <p:cNvPr id="31932" name="Straight Connector 31931">
                <a:extLst>
                  <a:ext uri="{FF2B5EF4-FFF2-40B4-BE49-F238E27FC236}">
                    <a16:creationId xmlns:a16="http://schemas.microsoft.com/office/drawing/2014/main" id="{C1ADCF22-7CBB-F8A5-B365-25C315BC34AB}"/>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33" name="Straight Connector 31932">
                <a:extLst>
                  <a:ext uri="{FF2B5EF4-FFF2-40B4-BE49-F238E27FC236}">
                    <a16:creationId xmlns:a16="http://schemas.microsoft.com/office/drawing/2014/main" id="{31982A85-5E0B-C469-5B45-32183C3A636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4" name="Group 31933">
              <a:extLst>
                <a:ext uri="{FF2B5EF4-FFF2-40B4-BE49-F238E27FC236}">
                  <a16:creationId xmlns:a16="http://schemas.microsoft.com/office/drawing/2014/main" id="{40514B09-F949-5DDF-27FE-47E7CF96B762}"/>
                </a:ext>
              </a:extLst>
            </p:cNvPr>
            <p:cNvGrpSpPr/>
            <p:nvPr/>
          </p:nvGrpSpPr>
          <p:grpSpPr>
            <a:xfrm>
              <a:off x="3720480" y="4847216"/>
              <a:ext cx="87600" cy="87600"/>
              <a:chOff x="2906261" y="3651250"/>
              <a:chExt cx="278683" cy="278683"/>
            </a:xfrm>
          </p:grpSpPr>
          <p:cxnSp>
            <p:nvCxnSpPr>
              <p:cNvPr id="31935" name="Straight Connector 31934">
                <a:extLst>
                  <a:ext uri="{FF2B5EF4-FFF2-40B4-BE49-F238E27FC236}">
                    <a16:creationId xmlns:a16="http://schemas.microsoft.com/office/drawing/2014/main" id="{0E2B3F0F-3974-06BE-958E-BD9708C4BA7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36" name="Straight Connector 31935">
                <a:extLst>
                  <a:ext uri="{FF2B5EF4-FFF2-40B4-BE49-F238E27FC236}">
                    <a16:creationId xmlns:a16="http://schemas.microsoft.com/office/drawing/2014/main" id="{BA1690EA-40CA-EC69-EF24-457968BEB075}"/>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7" name="Group 31936">
              <a:extLst>
                <a:ext uri="{FF2B5EF4-FFF2-40B4-BE49-F238E27FC236}">
                  <a16:creationId xmlns:a16="http://schemas.microsoft.com/office/drawing/2014/main" id="{14496188-DA55-3DF4-262A-EBEDED78F6F7}"/>
                </a:ext>
              </a:extLst>
            </p:cNvPr>
            <p:cNvGrpSpPr/>
            <p:nvPr/>
          </p:nvGrpSpPr>
          <p:grpSpPr>
            <a:xfrm>
              <a:off x="3737121" y="4866007"/>
              <a:ext cx="87600" cy="87600"/>
              <a:chOff x="2906261" y="3651250"/>
              <a:chExt cx="278683" cy="278683"/>
            </a:xfrm>
          </p:grpSpPr>
          <p:cxnSp>
            <p:nvCxnSpPr>
              <p:cNvPr id="31938" name="Straight Connector 31937">
                <a:extLst>
                  <a:ext uri="{FF2B5EF4-FFF2-40B4-BE49-F238E27FC236}">
                    <a16:creationId xmlns:a16="http://schemas.microsoft.com/office/drawing/2014/main" id="{1A0E9880-DB95-A81D-9AE4-42701925C23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39" name="Straight Connector 31938">
                <a:extLst>
                  <a:ext uri="{FF2B5EF4-FFF2-40B4-BE49-F238E27FC236}">
                    <a16:creationId xmlns:a16="http://schemas.microsoft.com/office/drawing/2014/main" id="{E12C0AB2-AB5A-E124-427F-539A0C90369E}"/>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0" name="Group 31939">
              <a:extLst>
                <a:ext uri="{FF2B5EF4-FFF2-40B4-BE49-F238E27FC236}">
                  <a16:creationId xmlns:a16="http://schemas.microsoft.com/office/drawing/2014/main" id="{0FBBE186-5510-683A-AAC6-BE6D04CC1F26}"/>
                </a:ext>
              </a:extLst>
            </p:cNvPr>
            <p:cNvGrpSpPr/>
            <p:nvPr/>
          </p:nvGrpSpPr>
          <p:grpSpPr>
            <a:xfrm>
              <a:off x="3760011" y="4936326"/>
              <a:ext cx="87600" cy="87600"/>
              <a:chOff x="2906261" y="3651250"/>
              <a:chExt cx="278683" cy="278683"/>
            </a:xfrm>
          </p:grpSpPr>
          <p:cxnSp>
            <p:nvCxnSpPr>
              <p:cNvPr id="31941" name="Straight Connector 31940">
                <a:extLst>
                  <a:ext uri="{FF2B5EF4-FFF2-40B4-BE49-F238E27FC236}">
                    <a16:creationId xmlns:a16="http://schemas.microsoft.com/office/drawing/2014/main" id="{25F1436B-F13C-325D-3E8D-1876CB43FD6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42" name="Straight Connector 31941">
                <a:extLst>
                  <a:ext uri="{FF2B5EF4-FFF2-40B4-BE49-F238E27FC236}">
                    <a16:creationId xmlns:a16="http://schemas.microsoft.com/office/drawing/2014/main" id="{361413CD-C85C-43EE-6792-CFBCA1911B95}"/>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3" name="Group 31942">
              <a:extLst>
                <a:ext uri="{FF2B5EF4-FFF2-40B4-BE49-F238E27FC236}">
                  <a16:creationId xmlns:a16="http://schemas.microsoft.com/office/drawing/2014/main" id="{FD955A26-3121-FD4F-8DA6-94AF1C17897D}"/>
                </a:ext>
              </a:extLst>
            </p:cNvPr>
            <p:cNvGrpSpPr/>
            <p:nvPr/>
          </p:nvGrpSpPr>
          <p:grpSpPr>
            <a:xfrm>
              <a:off x="4032376" y="4934816"/>
              <a:ext cx="87600" cy="87600"/>
              <a:chOff x="2906261" y="3651250"/>
              <a:chExt cx="278683" cy="278683"/>
            </a:xfrm>
          </p:grpSpPr>
          <p:cxnSp>
            <p:nvCxnSpPr>
              <p:cNvPr id="31944" name="Straight Connector 31943">
                <a:extLst>
                  <a:ext uri="{FF2B5EF4-FFF2-40B4-BE49-F238E27FC236}">
                    <a16:creationId xmlns:a16="http://schemas.microsoft.com/office/drawing/2014/main" id="{AF350BF3-BD00-96BD-B71F-D22BEC96A01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45" name="Straight Connector 31944">
                <a:extLst>
                  <a:ext uri="{FF2B5EF4-FFF2-40B4-BE49-F238E27FC236}">
                    <a16:creationId xmlns:a16="http://schemas.microsoft.com/office/drawing/2014/main" id="{F06E0079-9E6B-5739-8853-29725C007657}"/>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6" name="Group 31945">
              <a:extLst>
                <a:ext uri="{FF2B5EF4-FFF2-40B4-BE49-F238E27FC236}">
                  <a16:creationId xmlns:a16="http://schemas.microsoft.com/office/drawing/2014/main" id="{B9D9DA70-C1C3-39B7-BD53-F44BDD610440}"/>
                </a:ext>
              </a:extLst>
            </p:cNvPr>
            <p:cNvGrpSpPr/>
            <p:nvPr/>
          </p:nvGrpSpPr>
          <p:grpSpPr>
            <a:xfrm>
              <a:off x="4298686" y="5013236"/>
              <a:ext cx="87600" cy="87600"/>
              <a:chOff x="2906261" y="3651250"/>
              <a:chExt cx="278683" cy="278683"/>
            </a:xfrm>
          </p:grpSpPr>
          <p:cxnSp>
            <p:nvCxnSpPr>
              <p:cNvPr id="31947" name="Straight Connector 31946">
                <a:extLst>
                  <a:ext uri="{FF2B5EF4-FFF2-40B4-BE49-F238E27FC236}">
                    <a16:creationId xmlns:a16="http://schemas.microsoft.com/office/drawing/2014/main" id="{630276E4-5185-AB75-54D6-9B18BF0A9172}"/>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48" name="Straight Connector 31947">
                <a:extLst>
                  <a:ext uri="{FF2B5EF4-FFF2-40B4-BE49-F238E27FC236}">
                    <a16:creationId xmlns:a16="http://schemas.microsoft.com/office/drawing/2014/main" id="{06924A52-72F5-15AB-7200-827DBA2673E2}"/>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9" name="Group 31948">
              <a:extLst>
                <a:ext uri="{FF2B5EF4-FFF2-40B4-BE49-F238E27FC236}">
                  <a16:creationId xmlns:a16="http://schemas.microsoft.com/office/drawing/2014/main" id="{471D45FC-9026-B254-0912-7B17950A232B}"/>
                </a:ext>
              </a:extLst>
            </p:cNvPr>
            <p:cNvGrpSpPr/>
            <p:nvPr/>
          </p:nvGrpSpPr>
          <p:grpSpPr>
            <a:xfrm>
              <a:off x="4365283" y="5013236"/>
              <a:ext cx="87600" cy="87600"/>
              <a:chOff x="2906261" y="3651250"/>
              <a:chExt cx="278683" cy="278683"/>
            </a:xfrm>
          </p:grpSpPr>
          <p:cxnSp>
            <p:nvCxnSpPr>
              <p:cNvPr id="31950" name="Straight Connector 31949">
                <a:extLst>
                  <a:ext uri="{FF2B5EF4-FFF2-40B4-BE49-F238E27FC236}">
                    <a16:creationId xmlns:a16="http://schemas.microsoft.com/office/drawing/2014/main" id="{ADD384C8-688E-20D6-ABCA-F2078878662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51" name="Straight Connector 31950">
                <a:extLst>
                  <a:ext uri="{FF2B5EF4-FFF2-40B4-BE49-F238E27FC236}">
                    <a16:creationId xmlns:a16="http://schemas.microsoft.com/office/drawing/2014/main" id="{8E1D1454-B8C6-B153-CAC1-3E2F1BA2E638}"/>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2" name="Group 31951">
              <a:extLst>
                <a:ext uri="{FF2B5EF4-FFF2-40B4-BE49-F238E27FC236}">
                  <a16:creationId xmlns:a16="http://schemas.microsoft.com/office/drawing/2014/main" id="{C694F39A-5C61-E935-14D7-6AB13FA6D25F}"/>
                </a:ext>
              </a:extLst>
            </p:cNvPr>
            <p:cNvGrpSpPr/>
            <p:nvPr/>
          </p:nvGrpSpPr>
          <p:grpSpPr>
            <a:xfrm>
              <a:off x="4591752" y="5013236"/>
              <a:ext cx="87600" cy="87600"/>
              <a:chOff x="2906261" y="3651250"/>
              <a:chExt cx="278683" cy="278683"/>
            </a:xfrm>
          </p:grpSpPr>
          <p:cxnSp>
            <p:nvCxnSpPr>
              <p:cNvPr id="31953" name="Straight Connector 31952">
                <a:extLst>
                  <a:ext uri="{FF2B5EF4-FFF2-40B4-BE49-F238E27FC236}">
                    <a16:creationId xmlns:a16="http://schemas.microsoft.com/office/drawing/2014/main" id="{B8472CF7-1509-1FDE-8C0C-7B45757FD27A}"/>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FD71EE16-A332-9AB5-B47B-4FE54BA8637F}"/>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5" name="Group 31954">
              <a:extLst>
                <a:ext uri="{FF2B5EF4-FFF2-40B4-BE49-F238E27FC236}">
                  <a16:creationId xmlns:a16="http://schemas.microsoft.com/office/drawing/2014/main" id="{DE201E81-2C03-9A32-074D-602811922567}"/>
                </a:ext>
              </a:extLst>
            </p:cNvPr>
            <p:cNvGrpSpPr/>
            <p:nvPr/>
          </p:nvGrpSpPr>
          <p:grpSpPr>
            <a:xfrm>
              <a:off x="4573297" y="5013236"/>
              <a:ext cx="87600" cy="87600"/>
              <a:chOff x="2906261" y="3651250"/>
              <a:chExt cx="278683" cy="278683"/>
            </a:xfrm>
          </p:grpSpPr>
          <p:cxnSp>
            <p:nvCxnSpPr>
              <p:cNvPr id="31956" name="Straight Connector 31955">
                <a:extLst>
                  <a:ext uri="{FF2B5EF4-FFF2-40B4-BE49-F238E27FC236}">
                    <a16:creationId xmlns:a16="http://schemas.microsoft.com/office/drawing/2014/main" id="{5636FCB5-8999-8803-93CA-42F4454E28C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57" name="Straight Connector 31956">
                <a:extLst>
                  <a:ext uri="{FF2B5EF4-FFF2-40B4-BE49-F238E27FC236}">
                    <a16:creationId xmlns:a16="http://schemas.microsoft.com/office/drawing/2014/main" id="{FC222A6B-F1A8-34B7-10AD-2B54872CB194}"/>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8" name="Group 31957">
              <a:extLst>
                <a:ext uri="{FF2B5EF4-FFF2-40B4-BE49-F238E27FC236}">
                  <a16:creationId xmlns:a16="http://schemas.microsoft.com/office/drawing/2014/main" id="{F8A705A1-B6E6-6702-2E80-AA8C5F1FA8DC}"/>
                </a:ext>
              </a:extLst>
            </p:cNvPr>
            <p:cNvGrpSpPr/>
            <p:nvPr/>
          </p:nvGrpSpPr>
          <p:grpSpPr>
            <a:xfrm>
              <a:off x="4630616" y="5013236"/>
              <a:ext cx="87600" cy="87600"/>
              <a:chOff x="2906261" y="3651250"/>
              <a:chExt cx="278683" cy="278683"/>
            </a:xfrm>
          </p:grpSpPr>
          <p:cxnSp>
            <p:nvCxnSpPr>
              <p:cNvPr id="31959" name="Straight Connector 31958">
                <a:extLst>
                  <a:ext uri="{FF2B5EF4-FFF2-40B4-BE49-F238E27FC236}">
                    <a16:creationId xmlns:a16="http://schemas.microsoft.com/office/drawing/2014/main" id="{5D2E7AC5-5D6E-9F49-4F06-D4E082A1199B}"/>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60" name="Straight Connector 31959">
                <a:extLst>
                  <a:ext uri="{FF2B5EF4-FFF2-40B4-BE49-F238E27FC236}">
                    <a16:creationId xmlns:a16="http://schemas.microsoft.com/office/drawing/2014/main" id="{6C48D345-B02A-2EFE-8758-2CAD8ED16965}"/>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1" name="Group 31960">
              <a:extLst>
                <a:ext uri="{FF2B5EF4-FFF2-40B4-BE49-F238E27FC236}">
                  <a16:creationId xmlns:a16="http://schemas.microsoft.com/office/drawing/2014/main" id="{55D76BD2-46B0-DB55-715C-2C9B79E5335F}"/>
                </a:ext>
              </a:extLst>
            </p:cNvPr>
            <p:cNvGrpSpPr/>
            <p:nvPr/>
          </p:nvGrpSpPr>
          <p:grpSpPr>
            <a:xfrm>
              <a:off x="4645876" y="5013236"/>
              <a:ext cx="87600" cy="87600"/>
              <a:chOff x="2906261" y="3651250"/>
              <a:chExt cx="278683" cy="278683"/>
            </a:xfrm>
          </p:grpSpPr>
          <p:cxnSp>
            <p:nvCxnSpPr>
              <p:cNvPr id="31962" name="Straight Connector 31961">
                <a:extLst>
                  <a:ext uri="{FF2B5EF4-FFF2-40B4-BE49-F238E27FC236}">
                    <a16:creationId xmlns:a16="http://schemas.microsoft.com/office/drawing/2014/main" id="{79539EF0-356A-F973-19B1-217EDDCCEDC1}"/>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63" name="Straight Connector 31962">
                <a:extLst>
                  <a:ext uri="{FF2B5EF4-FFF2-40B4-BE49-F238E27FC236}">
                    <a16:creationId xmlns:a16="http://schemas.microsoft.com/office/drawing/2014/main" id="{0AABAF44-C232-31F3-00A7-31E0765ABC29}"/>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4" name="Group 31963">
              <a:extLst>
                <a:ext uri="{FF2B5EF4-FFF2-40B4-BE49-F238E27FC236}">
                  <a16:creationId xmlns:a16="http://schemas.microsoft.com/office/drawing/2014/main" id="{F8BEEF88-7266-D5EA-E4BE-3B74E9206825}"/>
                </a:ext>
              </a:extLst>
            </p:cNvPr>
            <p:cNvGrpSpPr/>
            <p:nvPr/>
          </p:nvGrpSpPr>
          <p:grpSpPr>
            <a:xfrm>
              <a:off x="4909704" y="5013236"/>
              <a:ext cx="87600" cy="87600"/>
              <a:chOff x="2906261" y="3651250"/>
              <a:chExt cx="278683" cy="278683"/>
            </a:xfrm>
          </p:grpSpPr>
          <p:cxnSp>
            <p:nvCxnSpPr>
              <p:cNvPr id="31965" name="Straight Connector 31964">
                <a:extLst>
                  <a:ext uri="{FF2B5EF4-FFF2-40B4-BE49-F238E27FC236}">
                    <a16:creationId xmlns:a16="http://schemas.microsoft.com/office/drawing/2014/main" id="{512126EA-1E51-1C8C-233F-2E57AB62B809}"/>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966" name="Straight Connector 31965">
                <a:extLst>
                  <a:ext uri="{FF2B5EF4-FFF2-40B4-BE49-F238E27FC236}">
                    <a16:creationId xmlns:a16="http://schemas.microsoft.com/office/drawing/2014/main" id="{A9AA75CF-1D7D-819D-9393-40A900B1D3B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spTree>
    <p:extLst>
      <p:ext uri="{BB962C8B-B14F-4D97-AF65-F5344CB8AC3E}">
        <p14:creationId xmlns:p14="http://schemas.microsoft.com/office/powerpoint/2010/main" val="27303616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Group 3">
            <a:extLst>
              <a:ext uri="{FF2B5EF4-FFF2-40B4-BE49-F238E27FC236}">
                <a16:creationId xmlns:a16="http://schemas.microsoft.com/office/drawing/2014/main" id="{FC7B7467-1F25-4FE6-B342-7D8D2B7CD4F0}"/>
              </a:ext>
            </a:extLst>
          </p:cNvPr>
          <p:cNvGraphicFramePr>
            <a:graphicFrameLocks/>
          </p:cNvGraphicFramePr>
          <p:nvPr>
            <p:extLst>
              <p:ext uri="{D42A27DB-BD31-4B8C-83A1-F6EECF244321}">
                <p14:modId xmlns:p14="http://schemas.microsoft.com/office/powerpoint/2010/main" val="1277884405"/>
              </p:ext>
            </p:extLst>
          </p:nvPr>
        </p:nvGraphicFramePr>
        <p:xfrm>
          <a:off x="727076" y="1604963"/>
          <a:ext cx="10736262" cy="3931989"/>
        </p:xfrm>
        <a:graphic>
          <a:graphicData uri="http://schemas.openxmlformats.org/drawingml/2006/table">
            <a:tbl>
              <a:tblPr/>
              <a:tblGrid>
                <a:gridCol w="1568863">
                  <a:extLst>
                    <a:ext uri="{9D8B030D-6E8A-4147-A177-3AD203B41FA5}">
                      <a16:colId xmlns:a16="http://schemas.microsoft.com/office/drawing/2014/main" val="20000"/>
                    </a:ext>
                  </a:extLst>
                </a:gridCol>
                <a:gridCol w="1162878">
                  <a:extLst>
                    <a:ext uri="{9D8B030D-6E8A-4147-A177-3AD203B41FA5}">
                      <a16:colId xmlns:a16="http://schemas.microsoft.com/office/drawing/2014/main" val="20001"/>
                    </a:ext>
                  </a:extLst>
                </a:gridCol>
                <a:gridCol w="3419061">
                  <a:extLst>
                    <a:ext uri="{9D8B030D-6E8A-4147-A177-3AD203B41FA5}">
                      <a16:colId xmlns:a16="http://schemas.microsoft.com/office/drawing/2014/main" val="1121954405"/>
                    </a:ext>
                  </a:extLst>
                </a:gridCol>
                <a:gridCol w="2295939">
                  <a:extLst>
                    <a:ext uri="{9D8B030D-6E8A-4147-A177-3AD203B41FA5}">
                      <a16:colId xmlns:a16="http://schemas.microsoft.com/office/drawing/2014/main" val="2670159495"/>
                    </a:ext>
                  </a:extLst>
                </a:gridCol>
                <a:gridCol w="2289521">
                  <a:extLst>
                    <a:ext uri="{9D8B030D-6E8A-4147-A177-3AD203B41FA5}">
                      <a16:colId xmlns:a16="http://schemas.microsoft.com/office/drawing/2014/main" val="2377180161"/>
                    </a:ext>
                  </a:extLst>
                </a:gridCol>
              </a:tblGrid>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Trial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Phase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Treatment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Settings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Primary Outcome(s)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256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NCT05720260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Goserelin/fulvestrant vs goserelin/fulvestrant/capivasertib vs goserelin/fulvestrant/capivasertib/</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durvalumab vs goserelin/fulvestrant/durvalumab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Premenopausal; no CT for advanced disease; resistant to ET (&lt;2 lines of ET for advanced disease)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PFS between arm 1 and arm 2/3/4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19085863"/>
                  </a:ext>
                </a:extLst>
              </a:tr>
              <a:tr h="2256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CAPItello-292 (NCT04862663)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Capivasertib/palbociclib/fulvestrant vs placebo/palbociclib/fulvestrant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Previous tamoxifen or AI; ≤1 line of prior CT in advanced setting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12331208"/>
                  </a:ext>
                </a:extLst>
              </a:tr>
              <a:tr h="2256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IPATunity150 (NCT04060862)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Ipatasertib/palbociclib/fulvestrant vs placebo/palbociclib/fulvestrant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 prior tx with fulvestrant, SERM, PI3Ki, mTORi, AKTi, CDK4/6i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PFS in ITT and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PIK3CA/AKT1/PTEN</a:t>
                      </a:r>
                      <a:r>
                        <a:rPr kumimoji="0" lang="en-US" sz="1600" b="0" i="0" u="none" strike="noStrike" cap="none" normalizeH="0" baseline="0" dirty="0">
                          <a:ln>
                            <a:noFill/>
                          </a:ln>
                          <a:solidFill>
                            <a:schemeClr val="bg2">
                              <a:lumMod val="10000"/>
                            </a:schemeClr>
                          </a:solidFill>
                          <a:effectLst/>
                          <a:latin typeface="Calibri" panose="020F0502020204030204" pitchFamily="34" charset="0"/>
                        </a:rPr>
                        <a:t>-altered populations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FINER (NCT04650581)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Ipatasertib/fulvestrant vs placebo/fulvestrant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After progression on first-line CDK4/6i + AI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22530" name="Rectangle 2">
            <a:extLst>
              <a:ext uri="{FF2B5EF4-FFF2-40B4-BE49-F238E27FC236}">
                <a16:creationId xmlns:a16="http://schemas.microsoft.com/office/drawing/2014/main" id="{236F8906-7A66-4217-B432-6EAA2AB88EE9}"/>
              </a:ext>
            </a:extLst>
          </p:cNvPr>
          <p:cNvSpPr>
            <a:spLocks noGrp="1" noChangeArrowheads="1"/>
          </p:cNvSpPr>
          <p:nvPr>
            <p:ph type="title"/>
          </p:nvPr>
        </p:nvSpPr>
        <p:spPr/>
        <p:txBody>
          <a:bodyPr/>
          <a:lstStyle/>
          <a:p>
            <a:pPr eaLnBrk="1" hangingPunct="1"/>
            <a:r>
              <a:rPr lang="en-US" dirty="0"/>
              <a:t>Select Ongoing Trials in HR+/HER2- </a:t>
            </a:r>
            <a:br>
              <a:rPr lang="en-US" dirty="0"/>
            </a:br>
            <a:r>
              <a:rPr lang="en-US" dirty="0"/>
              <a:t>Metastatic Breast Cancer </a:t>
            </a:r>
            <a:endParaRPr lang="en-US" altLang="en-US" dirty="0"/>
          </a:p>
        </p:txBody>
      </p:sp>
      <p:sp>
        <p:nvSpPr>
          <p:cNvPr id="3" name="Text Box 11">
            <a:extLst>
              <a:ext uri="{FF2B5EF4-FFF2-40B4-BE49-F238E27FC236}">
                <a16:creationId xmlns:a16="http://schemas.microsoft.com/office/drawing/2014/main" id="{90EB39DB-2E49-5EB5-2FD0-1E6CBE3649CC}"/>
              </a:ext>
            </a:extLst>
          </p:cNvPr>
          <p:cNvSpPr txBox="1">
            <a:spLocks noChangeArrowheads="1"/>
          </p:cNvSpPr>
          <p:nvPr/>
        </p:nvSpPr>
        <p:spPr bwMode="auto">
          <a:xfrm>
            <a:off x="430274" y="6368987"/>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ClinicalTrials.gov.</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p:txBody>
          <a:bodyPr/>
          <a:lstStyle/>
          <a:p>
            <a:r>
              <a:rPr lang="en-US" altLang="en-US" dirty="0"/>
              <a:t>Metastatic Triple-Negative Breast Cancer</a:t>
            </a:r>
          </a:p>
        </p:txBody>
      </p:sp>
    </p:spTree>
    <p:extLst>
      <p:ext uri="{BB962C8B-B14F-4D97-AF65-F5344CB8AC3E}">
        <p14:creationId xmlns:p14="http://schemas.microsoft.com/office/powerpoint/2010/main" val="898234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80A6-A78A-3801-56B9-EFB78D78602F}"/>
              </a:ext>
            </a:extLst>
          </p:cNvPr>
          <p:cNvSpPr>
            <a:spLocks noGrp="1"/>
          </p:cNvSpPr>
          <p:nvPr>
            <p:ph type="title"/>
          </p:nvPr>
        </p:nvSpPr>
        <p:spPr/>
        <p:txBody>
          <a:bodyPr/>
          <a:lstStyle/>
          <a:p>
            <a:r>
              <a:rPr lang="en-US" dirty="0"/>
              <a:t>Frequency of PI3K/AKT Pathway Alterations in </a:t>
            </a:r>
            <a:br>
              <a:rPr lang="en-US" dirty="0"/>
            </a:br>
            <a:r>
              <a:rPr lang="en-US" dirty="0"/>
              <a:t>Breast Cancer </a:t>
            </a:r>
          </a:p>
        </p:txBody>
      </p:sp>
      <p:sp>
        <p:nvSpPr>
          <p:cNvPr id="3" name="Content Placeholder 2">
            <a:extLst>
              <a:ext uri="{FF2B5EF4-FFF2-40B4-BE49-F238E27FC236}">
                <a16:creationId xmlns:a16="http://schemas.microsoft.com/office/drawing/2014/main" id="{48AE3331-86FD-03E3-124F-2B51F08D81E5}"/>
              </a:ext>
            </a:extLst>
          </p:cNvPr>
          <p:cNvSpPr>
            <a:spLocks noGrp="1"/>
          </p:cNvSpPr>
          <p:nvPr>
            <p:ph idx="1"/>
          </p:nvPr>
        </p:nvSpPr>
        <p:spPr/>
        <p:txBody>
          <a:bodyPr/>
          <a:lstStyle/>
          <a:p>
            <a:r>
              <a:rPr lang="en-US" i="1" dirty="0"/>
              <a:t>PIK3CA</a:t>
            </a:r>
            <a:r>
              <a:rPr lang="en-US" dirty="0"/>
              <a:t> mutations most common (9%-45%), followed by </a:t>
            </a:r>
            <a:r>
              <a:rPr lang="en-US" i="1" dirty="0"/>
              <a:t>PTEN</a:t>
            </a:r>
            <a:r>
              <a:rPr lang="en-US" dirty="0"/>
              <a:t> loss </a:t>
            </a:r>
            <a:br>
              <a:rPr lang="en-US" dirty="0"/>
            </a:br>
            <a:r>
              <a:rPr lang="en-US" dirty="0"/>
              <a:t>of function (13%-35%), </a:t>
            </a:r>
            <a:r>
              <a:rPr lang="en-US" i="1" dirty="0"/>
              <a:t>AKT</a:t>
            </a:r>
            <a:r>
              <a:rPr lang="en-US" dirty="0"/>
              <a:t> substitutions (2%-4%), or amplifications </a:t>
            </a:r>
            <a:br>
              <a:rPr lang="en-US" dirty="0"/>
            </a:br>
            <a:r>
              <a:rPr lang="en-US" dirty="0"/>
              <a:t>(5%-10%)</a:t>
            </a:r>
          </a:p>
          <a:p>
            <a:r>
              <a:rPr lang="en-US" dirty="0"/>
              <a:t>PI3K/AKT pathway hyperactivation </a:t>
            </a:r>
          </a:p>
          <a:p>
            <a:pPr lvl="1"/>
            <a:r>
              <a:rPr lang="en-US" dirty="0"/>
              <a:t>HR+ breast cancer: up to 50% </a:t>
            </a:r>
          </a:p>
          <a:p>
            <a:pPr lvl="2">
              <a:buFont typeface="Wingdings" panose="05000000000000000000" pitchFamily="2" charset="2"/>
              <a:buChar char="§"/>
            </a:pPr>
            <a:r>
              <a:rPr lang="en-US" dirty="0"/>
              <a:t>Primarily </a:t>
            </a:r>
            <a:r>
              <a:rPr lang="en-US" i="1" dirty="0"/>
              <a:t>PIK3CA</a:t>
            </a:r>
            <a:r>
              <a:rPr lang="en-US" dirty="0"/>
              <a:t> point mutations</a:t>
            </a:r>
          </a:p>
          <a:p>
            <a:pPr lvl="1"/>
            <a:r>
              <a:rPr lang="en-US" b="1" dirty="0"/>
              <a:t>TNBC: ~25%</a:t>
            </a:r>
          </a:p>
          <a:p>
            <a:pPr lvl="2">
              <a:buFont typeface="Wingdings" panose="05000000000000000000" pitchFamily="2" charset="2"/>
              <a:buChar char="§"/>
            </a:pPr>
            <a:r>
              <a:rPr lang="en-US" b="1" dirty="0"/>
              <a:t>Primarily </a:t>
            </a:r>
            <a:r>
              <a:rPr lang="en-US" b="1" i="1" dirty="0"/>
              <a:t>PTEN</a:t>
            </a:r>
            <a:r>
              <a:rPr lang="en-US" b="1" dirty="0"/>
              <a:t> loss </a:t>
            </a:r>
          </a:p>
        </p:txBody>
      </p:sp>
      <p:sp>
        <p:nvSpPr>
          <p:cNvPr id="4" name="Text Box 11">
            <a:extLst>
              <a:ext uri="{FF2B5EF4-FFF2-40B4-BE49-F238E27FC236}">
                <a16:creationId xmlns:a16="http://schemas.microsoft.com/office/drawing/2014/main" id="{4F1A0517-17F8-3A89-183A-4EEF0EFD4CB0}"/>
              </a:ext>
            </a:extLst>
          </p:cNvPr>
          <p:cNvSpPr txBox="1">
            <a:spLocks noChangeArrowheads="1"/>
          </p:cNvSpPr>
          <p:nvPr/>
        </p:nvSpPr>
        <p:spPr bwMode="auto">
          <a:xfrm>
            <a:off x="423048" y="6377031"/>
            <a:ext cx="79624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Martorana. Front Pharmacol. 2021;12:662232. </a:t>
            </a:r>
          </a:p>
        </p:txBody>
      </p:sp>
    </p:spTree>
    <p:extLst>
      <p:ext uri="{BB962C8B-B14F-4D97-AF65-F5344CB8AC3E}">
        <p14:creationId xmlns:p14="http://schemas.microsoft.com/office/powerpoint/2010/main" val="2620070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40831F0-3F20-F3B2-D85A-330FC65E0B82}"/>
              </a:ext>
            </a:extLst>
          </p:cNvPr>
          <p:cNvSpPr>
            <a:spLocks noGrp="1"/>
          </p:cNvSpPr>
          <p:nvPr>
            <p:ph type="title"/>
          </p:nvPr>
        </p:nvSpPr>
        <p:spPr/>
        <p:txBody>
          <a:bodyPr/>
          <a:lstStyle/>
          <a:p>
            <a:r>
              <a:rPr lang="en-US" dirty="0"/>
              <a:t>Phase II Trials of AKT Inhibitors Combined </a:t>
            </a:r>
            <a:br>
              <a:rPr lang="en-US" dirty="0"/>
            </a:br>
            <a:r>
              <a:rPr lang="en-US" dirty="0"/>
              <a:t>With Paclitaxel for First-line Metastatic TNBC</a:t>
            </a:r>
          </a:p>
        </p:txBody>
      </p:sp>
      <p:sp>
        <p:nvSpPr>
          <p:cNvPr id="5" name="Content Placeholder 4">
            <a:extLst>
              <a:ext uri="{FF2B5EF4-FFF2-40B4-BE49-F238E27FC236}">
                <a16:creationId xmlns:a16="http://schemas.microsoft.com/office/drawing/2014/main" id="{0DFC442C-1FDE-FF88-7039-BE550DC5D4F9}"/>
              </a:ext>
            </a:extLst>
          </p:cNvPr>
          <p:cNvSpPr>
            <a:spLocks noGrp="1"/>
          </p:cNvSpPr>
          <p:nvPr>
            <p:ph idx="1"/>
          </p:nvPr>
        </p:nvSpPr>
        <p:spPr/>
        <p:txBody>
          <a:bodyPr/>
          <a:lstStyle/>
          <a:p>
            <a:pPr marL="0" indent="0">
              <a:buNone/>
            </a:pPr>
            <a:r>
              <a:rPr lang="en-US" sz="1800" b="1" dirty="0"/>
              <a:t>PAKT: Capivasertib</a:t>
            </a:r>
            <a:r>
              <a:rPr lang="en-US" sz="1800" b="1" baseline="30000" dirty="0"/>
              <a:t>1</a:t>
            </a:r>
          </a:p>
        </p:txBody>
      </p:sp>
      <p:sp>
        <p:nvSpPr>
          <p:cNvPr id="6" name="Content Placeholder 5">
            <a:extLst>
              <a:ext uri="{FF2B5EF4-FFF2-40B4-BE49-F238E27FC236}">
                <a16:creationId xmlns:a16="http://schemas.microsoft.com/office/drawing/2014/main" id="{77945299-67D4-C4A5-0EB3-EEA19CFF95A7}"/>
              </a:ext>
            </a:extLst>
          </p:cNvPr>
          <p:cNvSpPr>
            <a:spLocks noGrp="1"/>
          </p:cNvSpPr>
          <p:nvPr>
            <p:ph sz="half" idx="4294967295"/>
          </p:nvPr>
        </p:nvSpPr>
        <p:spPr>
          <a:xfrm>
            <a:off x="5983652" y="1511300"/>
            <a:ext cx="5229225" cy="4678363"/>
          </a:xfrm>
        </p:spPr>
        <p:txBody>
          <a:bodyPr/>
          <a:lstStyle/>
          <a:p>
            <a:pPr marL="0" indent="0">
              <a:buNone/>
            </a:pPr>
            <a:r>
              <a:rPr lang="en-US" sz="1800" b="1" dirty="0"/>
              <a:t>LOTUS: Ipatasertib</a:t>
            </a:r>
            <a:r>
              <a:rPr lang="en-US" sz="1800" b="1" baseline="30000" dirty="0"/>
              <a:t>2</a:t>
            </a:r>
          </a:p>
        </p:txBody>
      </p:sp>
      <p:graphicFrame>
        <p:nvGraphicFramePr>
          <p:cNvPr id="7" name="Group 3">
            <a:extLst>
              <a:ext uri="{FF2B5EF4-FFF2-40B4-BE49-F238E27FC236}">
                <a16:creationId xmlns:a16="http://schemas.microsoft.com/office/drawing/2014/main" id="{17924F5E-0FDF-B09D-F4D9-75CFD8F03E93}"/>
              </a:ext>
            </a:extLst>
          </p:cNvPr>
          <p:cNvGraphicFramePr>
            <a:graphicFrameLocks/>
          </p:cNvGraphicFramePr>
          <p:nvPr>
            <p:extLst>
              <p:ext uri="{D42A27DB-BD31-4B8C-83A1-F6EECF244321}">
                <p14:modId xmlns:p14="http://schemas.microsoft.com/office/powerpoint/2010/main" val="2332827829"/>
              </p:ext>
            </p:extLst>
          </p:nvPr>
        </p:nvGraphicFramePr>
        <p:xfrm>
          <a:off x="709796" y="1839769"/>
          <a:ext cx="5201301" cy="1280224"/>
        </p:xfrm>
        <a:graphic>
          <a:graphicData uri="http://schemas.openxmlformats.org/drawingml/2006/table">
            <a:tbl>
              <a:tblPr/>
              <a:tblGrid>
                <a:gridCol w="1738129">
                  <a:extLst>
                    <a:ext uri="{9D8B030D-6E8A-4147-A177-3AD203B41FA5}">
                      <a16:colId xmlns:a16="http://schemas.microsoft.com/office/drawing/2014/main" val="20000"/>
                    </a:ext>
                  </a:extLst>
                </a:gridCol>
                <a:gridCol w="1864970">
                  <a:extLst>
                    <a:ext uri="{9D8B030D-6E8A-4147-A177-3AD203B41FA5}">
                      <a16:colId xmlns:a16="http://schemas.microsoft.com/office/drawing/2014/main" val="20001"/>
                    </a:ext>
                  </a:extLst>
                </a:gridCol>
                <a:gridCol w="1598202">
                  <a:extLst>
                    <a:ext uri="{9D8B030D-6E8A-4147-A177-3AD203B41FA5}">
                      <a16:colId xmlns:a16="http://schemas.microsoft.com/office/drawing/2014/main" val="20002"/>
                    </a:ext>
                  </a:extLst>
                </a:gridCol>
              </a:tblGrid>
              <a:tr h="13590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Altered</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226498">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Paclitaxel + Capivasertib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17)</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Paclitaxel + 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11)</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59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9.3 (3.7-17.7)</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(1.9-5.9)</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359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Hazard ratio (95% CI)</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0.30 (0.11-0.79; </a:t>
                      </a: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r>
                        <a:rPr kumimoji="0" lang="en-US" sz="1200" b="0" i="0" u="none" strike="noStrike" cap="none" normalizeH="0" baseline="0" dirty="0">
                          <a:ln>
                            <a:noFill/>
                          </a:ln>
                          <a:solidFill>
                            <a:schemeClr val="bg2">
                              <a:lumMod val="10000"/>
                            </a:schemeClr>
                          </a:solidFill>
                          <a:effectLst/>
                          <a:latin typeface="Calibri" panose="020F0502020204030204" pitchFamily="34" charset="0"/>
                        </a:rPr>
                        <a:t> = .01)</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11" name="Group 3">
            <a:extLst>
              <a:ext uri="{FF2B5EF4-FFF2-40B4-BE49-F238E27FC236}">
                <a16:creationId xmlns:a16="http://schemas.microsoft.com/office/drawing/2014/main" id="{A1FBEA4F-C6D6-810C-3601-5A9050CE67C5}"/>
              </a:ext>
            </a:extLst>
          </p:cNvPr>
          <p:cNvGraphicFramePr>
            <a:graphicFrameLocks/>
          </p:cNvGraphicFramePr>
          <p:nvPr>
            <p:extLst>
              <p:ext uri="{D42A27DB-BD31-4B8C-83A1-F6EECF244321}">
                <p14:modId xmlns:p14="http://schemas.microsoft.com/office/powerpoint/2010/main" val="2150894158"/>
              </p:ext>
            </p:extLst>
          </p:nvPr>
        </p:nvGraphicFramePr>
        <p:xfrm>
          <a:off x="6096000" y="1839769"/>
          <a:ext cx="5410201" cy="1280224"/>
        </p:xfrm>
        <a:graphic>
          <a:graphicData uri="http://schemas.openxmlformats.org/drawingml/2006/table">
            <a:tbl>
              <a:tblPr/>
              <a:tblGrid>
                <a:gridCol w="1772893">
                  <a:extLst>
                    <a:ext uri="{9D8B030D-6E8A-4147-A177-3AD203B41FA5}">
                      <a16:colId xmlns:a16="http://schemas.microsoft.com/office/drawing/2014/main" val="20000"/>
                    </a:ext>
                  </a:extLst>
                </a:gridCol>
                <a:gridCol w="1917546">
                  <a:extLst>
                    <a:ext uri="{9D8B030D-6E8A-4147-A177-3AD203B41FA5}">
                      <a16:colId xmlns:a16="http://schemas.microsoft.com/office/drawing/2014/main" val="20001"/>
                    </a:ext>
                  </a:extLst>
                </a:gridCol>
                <a:gridCol w="1719762">
                  <a:extLst>
                    <a:ext uri="{9D8B030D-6E8A-4147-A177-3AD203B41FA5}">
                      <a16:colId xmlns:a16="http://schemas.microsoft.com/office/drawing/2014/main" val="20002"/>
                    </a:ext>
                  </a:extLst>
                </a:gridCol>
              </a:tblGrid>
              <a:tr h="17726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Outcome</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PI3K/AKT/PTEN Pathway Altered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3870781"/>
                  </a:ext>
                </a:extLst>
              </a:tr>
              <a:tr h="29543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Paclitaxel + Ipatasertib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26)</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Paclitaxel + Placebo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16)</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77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9.0 (4.6-NA)</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4.9 (3.6-6.3)</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77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Hazard ratio (95% CI)</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0.44 (0.20-0.99; </a:t>
                      </a:r>
                      <a:r>
                        <a:rPr kumimoji="0" lang="en-US" sz="1200" b="0" i="1" u="none" strike="noStrike" cap="none" normalizeH="0" baseline="0" dirty="0">
                          <a:ln>
                            <a:noFill/>
                          </a:ln>
                          <a:solidFill>
                            <a:schemeClr val="bg2">
                              <a:lumMod val="10000"/>
                            </a:schemeClr>
                          </a:solidFill>
                          <a:effectLst/>
                          <a:latin typeface="Calibri" panose="020F0502020204030204" pitchFamily="34" charset="0"/>
                        </a:rPr>
                        <a:t>P</a:t>
                      </a:r>
                      <a:r>
                        <a:rPr kumimoji="0" lang="en-US" sz="1200" b="0" i="0" u="none" strike="noStrike" cap="none" normalizeH="0" baseline="0" dirty="0">
                          <a:ln>
                            <a:noFill/>
                          </a:ln>
                          <a:solidFill>
                            <a:schemeClr val="bg2">
                              <a:lumMod val="10000"/>
                            </a:schemeClr>
                          </a:solidFill>
                          <a:effectLst/>
                          <a:latin typeface="Calibri" panose="020F0502020204030204" pitchFamily="34" charset="0"/>
                        </a:rPr>
                        <a:t> = .041)</a:t>
                      </a:r>
                    </a:p>
                  </a:txBody>
                  <a:tcPr marL="45720" marR="45720"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5" name="Text Box 15">
            <a:extLst>
              <a:ext uri="{FF2B5EF4-FFF2-40B4-BE49-F238E27FC236}">
                <a16:creationId xmlns:a16="http://schemas.microsoft.com/office/drawing/2014/main" id="{8B21B40F-7ADC-837E-D181-86E91E0201F8}"/>
              </a:ext>
            </a:extLst>
          </p:cNvPr>
          <p:cNvSpPr txBox="1">
            <a:spLocks noChangeArrowheads="1"/>
          </p:cNvSpPr>
          <p:nvPr/>
        </p:nvSpPr>
        <p:spPr bwMode="auto">
          <a:xfrm>
            <a:off x="412751" y="63698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Schmid. JCO. 2020;38:423. 2. Kim. Lancet Oncol. 2017;18:1360.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6" name="Rectangle 3">
            <a:extLst>
              <a:ext uri="{FF2B5EF4-FFF2-40B4-BE49-F238E27FC236}">
                <a16:creationId xmlns:a16="http://schemas.microsoft.com/office/drawing/2014/main" id="{EE63F4AA-E62D-D5AE-1712-0E5CB791BDF0}"/>
              </a:ext>
            </a:extLst>
          </p:cNvPr>
          <p:cNvSpPr txBox="1">
            <a:spLocks noChangeArrowheads="1"/>
          </p:cNvSpPr>
          <p:nvPr/>
        </p:nvSpPr>
        <p:spPr bwMode="auto">
          <a:xfrm>
            <a:off x="604675" y="5960981"/>
            <a:ext cx="108775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r>
              <a:rPr lang="en-US" altLang="en-US" sz="2000" b="0" kern="0" dirty="0"/>
              <a:t>PFS benefit more pronounced in patients with </a:t>
            </a:r>
            <a:r>
              <a:rPr lang="en-US" altLang="en-US" sz="2000" b="0" i="1" kern="0" dirty="0"/>
              <a:t>PIK3CA/AKT1/PTEN</a:t>
            </a:r>
            <a:r>
              <a:rPr lang="en-US" altLang="en-US" sz="2000" b="0" kern="0" dirty="0"/>
              <a:t> alterations</a:t>
            </a:r>
          </a:p>
        </p:txBody>
      </p:sp>
      <p:sp>
        <p:nvSpPr>
          <p:cNvPr id="17" name="TextBox 16">
            <a:extLst>
              <a:ext uri="{FF2B5EF4-FFF2-40B4-BE49-F238E27FC236}">
                <a16:creationId xmlns:a16="http://schemas.microsoft.com/office/drawing/2014/main" id="{F5B34710-12D3-B025-DEFB-834B7F93EE81}"/>
              </a:ext>
            </a:extLst>
          </p:cNvPr>
          <p:cNvSpPr txBox="1"/>
          <p:nvPr/>
        </p:nvSpPr>
        <p:spPr bwMode="auto">
          <a:xfrm>
            <a:off x="3824306" y="5019735"/>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pSp>
        <p:nvGrpSpPr>
          <p:cNvPr id="18" name="Group 17">
            <a:extLst>
              <a:ext uri="{FF2B5EF4-FFF2-40B4-BE49-F238E27FC236}">
                <a16:creationId xmlns:a16="http://schemas.microsoft.com/office/drawing/2014/main" id="{4497EFF9-C095-9EC2-BBCB-FE915E72911B}"/>
              </a:ext>
            </a:extLst>
          </p:cNvPr>
          <p:cNvGrpSpPr/>
          <p:nvPr/>
        </p:nvGrpSpPr>
        <p:grpSpPr>
          <a:xfrm>
            <a:off x="1882460" y="3143245"/>
            <a:ext cx="458780" cy="1809756"/>
            <a:chOff x="906470" y="2885246"/>
            <a:chExt cx="458780" cy="2027899"/>
          </a:xfrm>
        </p:grpSpPr>
        <p:sp>
          <p:nvSpPr>
            <p:cNvPr id="19" name="TextBox 18">
              <a:extLst>
                <a:ext uri="{FF2B5EF4-FFF2-40B4-BE49-F238E27FC236}">
                  <a16:creationId xmlns:a16="http://schemas.microsoft.com/office/drawing/2014/main" id="{DFBAA88B-923A-5001-90F6-981A41290EAD}"/>
                </a:ext>
              </a:extLst>
            </p:cNvPr>
            <p:cNvSpPr txBox="1"/>
            <p:nvPr/>
          </p:nvSpPr>
          <p:spPr bwMode="auto">
            <a:xfrm>
              <a:off x="906470" y="2885246"/>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0" name="TextBox 19">
              <a:extLst>
                <a:ext uri="{FF2B5EF4-FFF2-40B4-BE49-F238E27FC236}">
                  <a16:creationId xmlns:a16="http://schemas.microsoft.com/office/drawing/2014/main" id="{467A8FED-7996-8867-E84D-7B6FC7E3DEF4}"/>
                </a:ext>
              </a:extLst>
            </p:cNvPr>
            <p:cNvSpPr txBox="1"/>
            <p:nvPr/>
          </p:nvSpPr>
          <p:spPr bwMode="auto">
            <a:xfrm>
              <a:off x="997842" y="33119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21" name="TextBox 20">
              <a:extLst>
                <a:ext uri="{FF2B5EF4-FFF2-40B4-BE49-F238E27FC236}">
                  <a16:creationId xmlns:a16="http://schemas.microsoft.com/office/drawing/2014/main" id="{4A9B9E43-A629-5F23-6393-2FE8B21B95DA}"/>
                </a:ext>
              </a:extLst>
            </p:cNvPr>
            <p:cNvSpPr txBox="1"/>
            <p:nvPr/>
          </p:nvSpPr>
          <p:spPr bwMode="auto">
            <a:xfrm>
              <a:off x="997842" y="37388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22" name="TextBox 21">
              <a:extLst>
                <a:ext uri="{FF2B5EF4-FFF2-40B4-BE49-F238E27FC236}">
                  <a16:creationId xmlns:a16="http://schemas.microsoft.com/office/drawing/2014/main" id="{B8B357AE-5099-EEF5-B34C-3552B9139221}"/>
                </a:ext>
              </a:extLst>
            </p:cNvPr>
            <p:cNvSpPr txBox="1"/>
            <p:nvPr/>
          </p:nvSpPr>
          <p:spPr bwMode="auto">
            <a:xfrm>
              <a:off x="997842" y="416552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23" name="TextBox 22">
              <a:extLst>
                <a:ext uri="{FF2B5EF4-FFF2-40B4-BE49-F238E27FC236}">
                  <a16:creationId xmlns:a16="http://schemas.microsoft.com/office/drawing/2014/main" id="{C5E9EED9-7C67-F7CA-3805-F6DFE808438D}"/>
                </a:ext>
              </a:extLst>
            </p:cNvPr>
            <p:cNvSpPr txBox="1"/>
            <p:nvPr/>
          </p:nvSpPr>
          <p:spPr bwMode="auto">
            <a:xfrm>
              <a:off x="1089213" y="460536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25" name="Group 24">
            <a:extLst>
              <a:ext uri="{FF2B5EF4-FFF2-40B4-BE49-F238E27FC236}">
                <a16:creationId xmlns:a16="http://schemas.microsoft.com/office/drawing/2014/main" id="{97559EDE-37B7-A640-0088-637A3A9B701D}"/>
              </a:ext>
            </a:extLst>
          </p:cNvPr>
          <p:cNvGrpSpPr/>
          <p:nvPr/>
        </p:nvGrpSpPr>
        <p:grpSpPr>
          <a:xfrm>
            <a:off x="2165350" y="4820157"/>
            <a:ext cx="3797299" cy="307777"/>
            <a:chOff x="1236757" y="5178528"/>
            <a:chExt cx="2717784" cy="307777"/>
          </a:xfrm>
        </p:grpSpPr>
        <p:sp>
          <p:nvSpPr>
            <p:cNvPr id="26" name="TextBox 25">
              <a:extLst>
                <a:ext uri="{FF2B5EF4-FFF2-40B4-BE49-F238E27FC236}">
                  <a16:creationId xmlns:a16="http://schemas.microsoft.com/office/drawing/2014/main" id="{626A90A1-F294-A2C1-0C5C-1A00672E2E9C}"/>
                </a:ext>
              </a:extLst>
            </p:cNvPr>
            <p:cNvSpPr txBox="1"/>
            <p:nvPr/>
          </p:nvSpPr>
          <p:spPr bwMode="auto">
            <a:xfrm>
              <a:off x="123675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16A2034B-5264-4D3E-E1F6-912CC4F36C8D}"/>
                </a:ext>
              </a:extLst>
            </p:cNvPr>
            <p:cNvSpPr txBox="1"/>
            <p:nvPr/>
          </p:nvSpPr>
          <p:spPr bwMode="auto">
            <a:xfrm>
              <a:off x="171131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28" name="TextBox 27">
              <a:extLst>
                <a:ext uri="{FF2B5EF4-FFF2-40B4-BE49-F238E27FC236}">
                  <a16:creationId xmlns:a16="http://schemas.microsoft.com/office/drawing/2014/main" id="{B1BD932D-ECF8-0D9B-4F42-B4A9A0379B8F}"/>
                </a:ext>
              </a:extLst>
            </p:cNvPr>
            <p:cNvSpPr txBox="1"/>
            <p:nvPr/>
          </p:nvSpPr>
          <p:spPr bwMode="auto">
            <a:xfrm>
              <a:off x="2149785"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29" name="TextBox 28">
              <a:extLst>
                <a:ext uri="{FF2B5EF4-FFF2-40B4-BE49-F238E27FC236}">
                  <a16:creationId xmlns:a16="http://schemas.microsoft.com/office/drawing/2014/main" id="{2A3707ED-D4CF-35A1-BA2F-5473B4CD915F}"/>
                </a:ext>
              </a:extLst>
            </p:cNvPr>
            <p:cNvSpPr txBox="1"/>
            <p:nvPr/>
          </p:nvSpPr>
          <p:spPr bwMode="auto">
            <a:xfrm>
              <a:off x="2624345"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0" name="TextBox 29">
              <a:extLst>
                <a:ext uri="{FF2B5EF4-FFF2-40B4-BE49-F238E27FC236}">
                  <a16:creationId xmlns:a16="http://schemas.microsoft.com/office/drawing/2014/main" id="{43AD74E3-E075-D195-4303-07432E51977C}"/>
                </a:ext>
              </a:extLst>
            </p:cNvPr>
            <p:cNvSpPr txBox="1"/>
            <p:nvPr/>
          </p:nvSpPr>
          <p:spPr bwMode="auto">
            <a:xfrm>
              <a:off x="3102980"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31" name="TextBox 30">
              <a:extLst>
                <a:ext uri="{FF2B5EF4-FFF2-40B4-BE49-F238E27FC236}">
                  <a16:creationId xmlns:a16="http://schemas.microsoft.com/office/drawing/2014/main" id="{2EE90AA4-7432-6A4E-5AA3-1AA54EDDE66D}"/>
                </a:ext>
              </a:extLst>
            </p:cNvPr>
            <p:cNvSpPr txBox="1"/>
            <p:nvPr/>
          </p:nvSpPr>
          <p:spPr bwMode="auto">
            <a:xfrm>
              <a:off x="3587133"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grpSp>
      <p:sp>
        <p:nvSpPr>
          <p:cNvPr id="36" name="Freeform: Shape 35">
            <a:extLst>
              <a:ext uri="{FF2B5EF4-FFF2-40B4-BE49-F238E27FC236}">
                <a16:creationId xmlns:a16="http://schemas.microsoft.com/office/drawing/2014/main" id="{9EC033A5-4911-030A-A5FF-FE53163A0630}"/>
              </a:ext>
            </a:extLst>
          </p:cNvPr>
          <p:cNvSpPr/>
          <p:nvPr/>
        </p:nvSpPr>
        <p:spPr bwMode="auto">
          <a:xfrm>
            <a:off x="2347591" y="3286948"/>
            <a:ext cx="3443610" cy="1518262"/>
          </a:xfrm>
          <a:custGeom>
            <a:avLst/>
            <a:gdLst>
              <a:gd name="connsiteX0" fmla="*/ 0 w 4314825"/>
              <a:gd name="connsiteY0" fmla="*/ 0 h 2171700"/>
              <a:gd name="connsiteX1" fmla="*/ 0 w 4314825"/>
              <a:gd name="connsiteY1" fmla="*/ 2171700 h 2171700"/>
              <a:gd name="connsiteX2" fmla="*/ 4314825 w 4314825"/>
              <a:gd name="connsiteY2" fmla="*/ 2171700 h 2171700"/>
            </a:gdLst>
            <a:ahLst/>
            <a:cxnLst>
              <a:cxn ang="0">
                <a:pos x="connsiteX0" y="connsiteY0"/>
              </a:cxn>
              <a:cxn ang="0">
                <a:pos x="connsiteX1" y="connsiteY1"/>
              </a:cxn>
              <a:cxn ang="0">
                <a:pos x="connsiteX2" y="connsiteY2"/>
              </a:cxn>
            </a:cxnLst>
            <a:rect l="l" t="t" r="r" b="b"/>
            <a:pathLst>
              <a:path w="4314825" h="2171700">
                <a:moveTo>
                  <a:pt x="0" y="0"/>
                </a:moveTo>
                <a:lnTo>
                  <a:pt x="0" y="2171700"/>
                </a:lnTo>
                <a:lnTo>
                  <a:pt x="4314825" y="2171700"/>
                </a:lnTo>
              </a:path>
            </a:pathLst>
          </a:custGeom>
          <a:noFill/>
          <a:ln w="28575">
            <a:solidFill>
              <a:schemeClr val="bg1"/>
            </a:solidFill>
            <a:miter lim="800000"/>
            <a:headEnd/>
            <a:tailEnd/>
          </a:ln>
        </p:spPr>
        <p:txBody>
          <a:bodyPr rtlCol="0" anchor="ctr"/>
          <a:lstStyle/>
          <a:p>
            <a:pPr algn="ctr"/>
            <a:endParaRPr lang="en-US" dirty="0"/>
          </a:p>
        </p:txBody>
      </p:sp>
      <p:grpSp>
        <p:nvGrpSpPr>
          <p:cNvPr id="37" name="Group 36">
            <a:extLst>
              <a:ext uri="{FF2B5EF4-FFF2-40B4-BE49-F238E27FC236}">
                <a16:creationId xmlns:a16="http://schemas.microsoft.com/office/drawing/2014/main" id="{46955FED-50C8-58DC-7795-427E91DE9335}"/>
              </a:ext>
            </a:extLst>
          </p:cNvPr>
          <p:cNvGrpSpPr/>
          <p:nvPr/>
        </p:nvGrpSpPr>
        <p:grpSpPr>
          <a:xfrm>
            <a:off x="2280915" y="3289821"/>
            <a:ext cx="73414" cy="1518503"/>
            <a:chOff x="1237044" y="3031823"/>
            <a:chExt cx="386459" cy="1734368"/>
          </a:xfrm>
        </p:grpSpPr>
        <p:cxnSp>
          <p:nvCxnSpPr>
            <p:cNvPr id="38" name="Straight Connector 37">
              <a:extLst>
                <a:ext uri="{FF2B5EF4-FFF2-40B4-BE49-F238E27FC236}">
                  <a16:creationId xmlns:a16="http://schemas.microsoft.com/office/drawing/2014/main" id="{92EEDDA0-4865-9100-33FE-DBBBC12C354B}"/>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6608765-EC0C-A10A-CEAB-859D838BBBEB}"/>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159EAE7A-F312-9C26-024D-9DEF08379375}"/>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DB81297-F910-B90B-5AEF-88F9B0C8EA3C}"/>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30DE4596-45A2-0555-39F9-920B000A7BDA}"/>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403E9E39-6B8E-316B-A481-816885742DF9}"/>
              </a:ext>
            </a:extLst>
          </p:cNvPr>
          <p:cNvGrpSpPr/>
          <p:nvPr/>
        </p:nvGrpSpPr>
        <p:grpSpPr>
          <a:xfrm rot="5400000">
            <a:off x="3983325" y="3167917"/>
            <a:ext cx="79498" cy="3350973"/>
            <a:chOff x="1237044" y="3031823"/>
            <a:chExt cx="386459" cy="2167960"/>
          </a:xfrm>
        </p:grpSpPr>
        <p:cxnSp>
          <p:nvCxnSpPr>
            <p:cNvPr id="45" name="Straight Connector 44">
              <a:extLst>
                <a:ext uri="{FF2B5EF4-FFF2-40B4-BE49-F238E27FC236}">
                  <a16:creationId xmlns:a16="http://schemas.microsoft.com/office/drawing/2014/main" id="{4BA08DB9-DE67-9FBB-30A2-945D9BB2B255}"/>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9D5D680-8FA1-8005-00B2-E7CDC7DBE594}"/>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08B6C1EB-D295-9DA2-313E-7907904F55D4}"/>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C5FBB8CC-22C4-6B9E-CD8B-92DF52ECBAC2}"/>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8F135E21-F1B4-C03C-4E35-CF8FAF0BBCFC}"/>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8F7CBA56-B515-A6BE-7594-4E77679497A0}"/>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grpSp>
      <p:sp>
        <p:nvSpPr>
          <p:cNvPr id="55" name="TextBox 54">
            <a:extLst>
              <a:ext uri="{FF2B5EF4-FFF2-40B4-BE49-F238E27FC236}">
                <a16:creationId xmlns:a16="http://schemas.microsoft.com/office/drawing/2014/main" id="{EFE8F77C-2864-7813-69F7-EC244D99A2C2}"/>
              </a:ext>
            </a:extLst>
          </p:cNvPr>
          <p:cNvSpPr txBox="1"/>
          <p:nvPr/>
        </p:nvSpPr>
        <p:spPr bwMode="auto">
          <a:xfrm rot="16200000">
            <a:off x="1421032" y="3873179"/>
            <a:ext cx="7289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PFS (%)</a:t>
            </a:r>
          </a:p>
        </p:txBody>
      </p:sp>
      <p:sp>
        <p:nvSpPr>
          <p:cNvPr id="56" name="TextBox 55">
            <a:extLst>
              <a:ext uri="{FF2B5EF4-FFF2-40B4-BE49-F238E27FC236}">
                <a16:creationId xmlns:a16="http://schemas.microsoft.com/office/drawing/2014/main" id="{4885DB60-268B-FE4C-17C0-01CFF5686E49}"/>
              </a:ext>
            </a:extLst>
          </p:cNvPr>
          <p:cNvSpPr txBox="1"/>
          <p:nvPr/>
        </p:nvSpPr>
        <p:spPr bwMode="auto">
          <a:xfrm>
            <a:off x="538703" y="5216746"/>
            <a:ext cx="17029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br>
              <a:rPr lang="en-US" sz="1200" dirty="0">
                <a:solidFill>
                  <a:schemeClr val="bg1"/>
                </a:solidFill>
                <a:latin typeface="Calibri" panose="020F0502020204030204" pitchFamily="34" charset="0"/>
              </a:rPr>
            </a:br>
            <a:r>
              <a:rPr kumimoji="0" lang="en-US" sz="1200" b="0" i="0" u="none" strike="noStrike" cap="none" normalizeH="0" baseline="0" dirty="0">
                <a:ln>
                  <a:noFill/>
                </a:ln>
                <a:solidFill>
                  <a:schemeClr val="accent1"/>
                </a:solidFill>
                <a:effectLst/>
                <a:latin typeface="Calibri" panose="020F0502020204030204" pitchFamily="34" charset="0"/>
              </a:rPr>
              <a:t>Paclitaxel + capivasertib </a:t>
            </a:r>
          </a:p>
        </p:txBody>
      </p:sp>
      <p:sp>
        <p:nvSpPr>
          <p:cNvPr id="57" name="TextBox 56">
            <a:extLst>
              <a:ext uri="{FF2B5EF4-FFF2-40B4-BE49-F238E27FC236}">
                <a16:creationId xmlns:a16="http://schemas.microsoft.com/office/drawing/2014/main" id="{E371A28D-B2A7-68E3-BDA2-AC33EBEEE544}"/>
              </a:ext>
            </a:extLst>
          </p:cNvPr>
          <p:cNvSpPr txBox="1"/>
          <p:nvPr/>
        </p:nvSpPr>
        <p:spPr bwMode="auto">
          <a:xfrm>
            <a:off x="515868" y="5567542"/>
            <a:ext cx="14751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accent3"/>
                </a:solidFill>
                <a:effectLst/>
                <a:latin typeface="Calibri" panose="020F0502020204030204" pitchFamily="34" charset="0"/>
              </a:rPr>
              <a:t>Paclitaxel + placebo </a:t>
            </a:r>
          </a:p>
        </p:txBody>
      </p:sp>
      <p:grpSp>
        <p:nvGrpSpPr>
          <p:cNvPr id="58" name="Group 57">
            <a:extLst>
              <a:ext uri="{FF2B5EF4-FFF2-40B4-BE49-F238E27FC236}">
                <a16:creationId xmlns:a16="http://schemas.microsoft.com/office/drawing/2014/main" id="{D4CCFE18-080F-BE90-DAD7-34F5F826166D}"/>
              </a:ext>
            </a:extLst>
          </p:cNvPr>
          <p:cNvGrpSpPr/>
          <p:nvPr/>
        </p:nvGrpSpPr>
        <p:grpSpPr>
          <a:xfrm>
            <a:off x="2187311" y="5401412"/>
            <a:ext cx="3650275" cy="276999"/>
            <a:chOff x="1252474" y="5178528"/>
            <a:chExt cx="2612556" cy="276999"/>
          </a:xfrm>
        </p:grpSpPr>
        <p:sp>
          <p:nvSpPr>
            <p:cNvPr id="59" name="TextBox 58">
              <a:extLst>
                <a:ext uri="{FF2B5EF4-FFF2-40B4-BE49-F238E27FC236}">
                  <a16:creationId xmlns:a16="http://schemas.microsoft.com/office/drawing/2014/main" id="{F6EED8C6-9731-803D-B5E7-C77763F215B4}"/>
                </a:ext>
              </a:extLst>
            </p:cNvPr>
            <p:cNvSpPr txBox="1"/>
            <p:nvPr/>
          </p:nvSpPr>
          <p:spPr bwMode="auto">
            <a:xfrm>
              <a:off x="1252474" y="5178528"/>
              <a:ext cx="2446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17</a:t>
              </a:r>
            </a:p>
          </p:txBody>
        </p:sp>
        <p:sp>
          <p:nvSpPr>
            <p:cNvPr id="60" name="TextBox 59">
              <a:extLst>
                <a:ext uri="{FF2B5EF4-FFF2-40B4-BE49-F238E27FC236}">
                  <a16:creationId xmlns:a16="http://schemas.microsoft.com/office/drawing/2014/main" id="{5907F830-CAD6-7F8F-3F50-5DC8D1E5F0B0}"/>
                </a:ext>
              </a:extLst>
            </p:cNvPr>
            <p:cNvSpPr txBox="1"/>
            <p:nvPr/>
          </p:nvSpPr>
          <p:spPr bwMode="auto">
            <a:xfrm>
              <a:off x="1727034" y="5178528"/>
              <a:ext cx="2446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10</a:t>
              </a:r>
            </a:p>
          </p:txBody>
        </p:sp>
        <p:sp>
          <p:nvSpPr>
            <p:cNvPr id="61" name="TextBox 60">
              <a:extLst>
                <a:ext uri="{FF2B5EF4-FFF2-40B4-BE49-F238E27FC236}">
                  <a16:creationId xmlns:a16="http://schemas.microsoft.com/office/drawing/2014/main" id="{C6B7A7C8-8282-FEEB-B271-317A86C307B1}"/>
                </a:ext>
              </a:extLst>
            </p:cNvPr>
            <p:cNvSpPr txBox="1"/>
            <p:nvPr/>
          </p:nvSpPr>
          <p:spPr bwMode="auto">
            <a:xfrm>
              <a:off x="223929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5</a:t>
              </a:r>
            </a:p>
          </p:txBody>
        </p:sp>
        <p:sp>
          <p:nvSpPr>
            <p:cNvPr id="62" name="TextBox 61">
              <a:extLst>
                <a:ext uri="{FF2B5EF4-FFF2-40B4-BE49-F238E27FC236}">
                  <a16:creationId xmlns:a16="http://schemas.microsoft.com/office/drawing/2014/main" id="{1DF437AE-3966-E626-AC9C-C67F86416552}"/>
                </a:ext>
              </a:extLst>
            </p:cNvPr>
            <p:cNvSpPr txBox="1"/>
            <p:nvPr/>
          </p:nvSpPr>
          <p:spPr bwMode="auto">
            <a:xfrm>
              <a:off x="271385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2</a:t>
              </a:r>
            </a:p>
          </p:txBody>
        </p:sp>
        <p:sp>
          <p:nvSpPr>
            <p:cNvPr id="63" name="TextBox 62">
              <a:extLst>
                <a:ext uri="{FF2B5EF4-FFF2-40B4-BE49-F238E27FC236}">
                  <a16:creationId xmlns:a16="http://schemas.microsoft.com/office/drawing/2014/main" id="{CA32964E-DD71-8A2E-C100-EFD1F5375BD1}"/>
                </a:ext>
              </a:extLst>
            </p:cNvPr>
            <p:cNvSpPr txBox="1"/>
            <p:nvPr/>
          </p:nvSpPr>
          <p:spPr bwMode="auto">
            <a:xfrm>
              <a:off x="3192490" y="5178528"/>
              <a:ext cx="1883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a:t>
              </a:r>
            </a:p>
          </p:txBody>
        </p:sp>
        <p:sp>
          <p:nvSpPr>
            <p:cNvPr id="64" name="TextBox 63">
              <a:extLst>
                <a:ext uri="{FF2B5EF4-FFF2-40B4-BE49-F238E27FC236}">
                  <a16:creationId xmlns:a16="http://schemas.microsoft.com/office/drawing/2014/main" id="{907436C8-81A8-AE49-5C86-F183C01836CA}"/>
                </a:ext>
              </a:extLst>
            </p:cNvPr>
            <p:cNvSpPr txBox="1"/>
            <p:nvPr/>
          </p:nvSpPr>
          <p:spPr bwMode="auto">
            <a:xfrm>
              <a:off x="367664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0</a:t>
              </a:r>
            </a:p>
          </p:txBody>
        </p:sp>
      </p:grpSp>
      <p:grpSp>
        <p:nvGrpSpPr>
          <p:cNvPr id="65" name="Group 64">
            <a:extLst>
              <a:ext uri="{FF2B5EF4-FFF2-40B4-BE49-F238E27FC236}">
                <a16:creationId xmlns:a16="http://schemas.microsoft.com/office/drawing/2014/main" id="{E1CDDDCE-9A2E-2D69-6607-D1944A47904E}"/>
              </a:ext>
            </a:extLst>
          </p:cNvPr>
          <p:cNvGrpSpPr/>
          <p:nvPr/>
        </p:nvGrpSpPr>
        <p:grpSpPr>
          <a:xfrm>
            <a:off x="2187311" y="5567542"/>
            <a:ext cx="3650275" cy="276999"/>
            <a:chOff x="1252474" y="5178528"/>
            <a:chExt cx="2612556" cy="276999"/>
          </a:xfrm>
        </p:grpSpPr>
        <p:sp>
          <p:nvSpPr>
            <p:cNvPr id="66" name="TextBox 65">
              <a:extLst>
                <a:ext uri="{FF2B5EF4-FFF2-40B4-BE49-F238E27FC236}">
                  <a16:creationId xmlns:a16="http://schemas.microsoft.com/office/drawing/2014/main" id="{99C8C2B6-9449-BC18-2C88-E700A87EFFC1}"/>
                </a:ext>
              </a:extLst>
            </p:cNvPr>
            <p:cNvSpPr txBox="1"/>
            <p:nvPr/>
          </p:nvSpPr>
          <p:spPr bwMode="auto">
            <a:xfrm>
              <a:off x="1252474" y="5178528"/>
              <a:ext cx="2446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11</a:t>
              </a:r>
            </a:p>
          </p:txBody>
        </p:sp>
        <p:sp>
          <p:nvSpPr>
            <p:cNvPr id="67" name="TextBox 66">
              <a:extLst>
                <a:ext uri="{FF2B5EF4-FFF2-40B4-BE49-F238E27FC236}">
                  <a16:creationId xmlns:a16="http://schemas.microsoft.com/office/drawing/2014/main" id="{8BAA7AD9-5ABE-190E-3DBA-AD04383A1A34}"/>
                </a:ext>
              </a:extLst>
            </p:cNvPr>
            <p:cNvSpPr txBox="1"/>
            <p:nvPr/>
          </p:nvSpPr>
          <p:spPr bwMode="auto">
            <a:xfrm>
              <a:off x="1755142"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2</a:t>
              </a:r>
            </a:p>
          </p:txBody>
        </p:sp>
        <p:sp>
          <p:nvSpPr>
            <p:cNvPr id="68" name="TextBox 67">
              <a:extLst>
                <a:ext uri="{FF2B5EF4-FFF2-40B4-BE49-F238E27FC236}">
                  <a16:creationId xmlns:a16="http://schemas.microsoft.com/office/drawing/2014/main" id="{7DDB9BA7-63AD-6723-813B-75B3704DE9B6}"/>
                </a:ext>
              </a:extLst>
            </p:cNvPr>
            <p:cNvSpPr txBox="1"/>
            <p:nvPr/>
          </p:nvSpPr>
          <p:spPr bwMode="auto">
            <a:xfrm>
              <a:off x="223929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0</a:t>
              </a:r>
            </a:p>
          </p:txBody>
        </p:sp>
        <p:sp>
          <p:nvSpPr>
            <p:cNvPr id="69" name="TextBox 68">
              <a:extLst>
                <a:ext uri="{FF2B5EF4-FFF2-40B4-BE49-F238E27FC236}">
                  <a16:creationId xmlns:a16="http://schemas.microsoft.com/office/drawing/2014/main" id="{E66E881E-B0AB-80E6-B4A0-601722335003}"/>
                </a:ext>
              </a:extLst>
            </p:cNvPr>
            <p:cNvSpPr txBox="1"/>
            <p:nvPr/>
          </p:nvSpPr>
          <p:spPr bwMode="auto">
            <a:xfrm>
              <a:off x="271385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0</a:t>
              </a:r>
            </a:p>
          </p:txBody>
        </p:sp>
        <p:sp>
          <p:nvSpPr>
            <p:cNvPr id="70" name="TextBox 69">
              <a:extLst>
                <a:ext uri="{FF2B5EF4-FFF2-40B4-BE49-F238E27FC236}">
                  <a16:creationId xmlns:a16="http://schemas.microsoft.com/office/drawing/2014/main" id="{7CBD27A4-321A-ED84-0F40-D8F3926B0389}"/>
                </a:ext>
              </a:extLst>
            </p:cNvPr>
            <p:cNvSpPr txBox="1"/>
            <p:nvPr/>
          </p:nvSpPr>
          <p:spPr bwMode="auto">
            <a:xfrm>
              <a:off x="3192490" y="5178528"/>
              <a:ext cx="1883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0</a:t>
              </a:r>
            </a:p>
          </p:txBody>
        </p:sp>
        <p:sp>
          <p:nvSpPr>
            <p:cNvPr id="71" name="TextBox 70">
              <a:extLst>
                <a:ext uri="{FF2B5EF4-FFF2-40B4-BE49-F238E27FC236}">
                  <a16:creationId xmlns:a16="http://schemas.microsoft.com/office/drawing/2014/main" id="{720FDB87-A4E4-8F53-424B-ECA786356932}"/>
                </a:ext>
              </a:extLst>
            </p:cNvPr>
            <p:cNvSpPr txBox="1"/>
            <p:nvPr/>
          </p:nvSpPr>
          <p:spPr bwMode="auto">
            <a:xfrm>
              <a:off x="3676645" y="5178528"/>
              <a:ext cx="1883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0</a:t>
              </a:r>
            </a:p>
          </p:txBody>
        </p:sp>
      </p:grpSp>
      <p:grpSp>
        <p:nvGrpSpPr>
          <p:cNvPr id="79" name="Group 78">
            <a:extLst>
              <a:ext uri="{FF2B5EF4-FFF2-40B4-BE49-F238E27FC236}">
                <a16:creationId xmlns:a16="http://schemas.microsoft.com/office/drawing/2014/main" id="{73DE8412-D7CB-9DCC-943C-75EABB04E6E4}"/>
              </a:ext>
            </a:extLst>
          </p:cNvPr>
          <p:cNvGrpSpPr/>
          <p:nvPr/>
        </p:nvGrpSpPr>
        <p:grpSpPr>
          <a:xfrm>
            <a:off x="2355850" y="3292475"/>
            <a:ext cx="1152525" cy="1492250"/>
            <a:chOff x="2355850" y="3292475"/>
            <a:chExt cx="1152525" cy="1492250"/>
          </a:xfrm>
        </p:grpSpPr>
        <p:sp>
          <p:nvSpPr>
            <p:cNvPr id="72" name="Freeform: Shape 71">
              <a:extLst>
                <a:ext uri="{FF2B5EF4-FFF2-40B4-BE49-F238E27FC236}">
                  <a16:creationId xmlns:a16="http://schemas.microsoft.com/office/drawing/2014/main" id="{F2AB7FF4-A222-03DD-448D-33315F3CD4D8}"/>
                </a:ext>
              </a:extLst>
            </p:cNvPr>
            <p:cNvSpPr/>
            <p:nvPr/>
          </p:nvSpPr>
          <p:spPr bwMode="auto">
            <a:xfrm>
              <a:off x="2355850" y="3292475"/>
              <a:ext cx="1152525" cy="1492250"/>
            </a:xfrm>
            <a:custGeom>
              <a:avLst/>
              <a:gdLst>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12750 w 1152525"/>
                <a:gd name="connsiteY9" fmla="*/ 587375 h 1492250"/>
                <a:gd name="connsiteX10" fmla="*/ 412750 w 1152525"/>
                <a:gd name="connsiteY10" fmla="*/ 749300 h 1492250"/>
                <a:gd name="connsiteX11" fmla="*/ 419100 w 1152525"/>
                <a:gd name="connsiteY11" fmla="*/ 7493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12750 w 1152525"/>
                <a:gd name="connsiteY10" fmla="*/ 749300 h 1492250"/>
                <a:gd name="connsiteX11" fmla="*/ 419100 w 1152525"/>
                <a:gd name="connsiteY11" fmla="*/ 7493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12750 w 1152525"/>
                <a:gd name="connsiteY10" fmla="*/ 749300 h 1492250"/>
                <a:gd name="connsiteX11" fmla="*/ 400050 w 1152525"/>
                <a:gd name="connsiteY11" fmla="*/ 7493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12750 w 1152525"/>
                <a:gd name="connsiteY10" fmla="*/ 749300 h 1492250"/>
                <a:gd name="connsiteX11" fmla="*/ 463550 w 1152525"/>
                <a:gd name="connsiteY11" fmla="*/ 7366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03225 w 1152525"/>
                <a:gd name="connsiteY10" fmla="*/ 749300 h 1492250"/>
                <a:gd name="connsiteX11" fmla="*/ 463550 w 1152525"/>
                <a:gd name="connsiteY11" fmla="*/ 7366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06400 w 1152525"/>
                <a:gd name="connsiteY10" fmla="*/ 749300 h 1492250"/>
                <a:gd name="connsiteX11" fmla="*/ 463550 w 1152525"/>
                <a:gd name="connsiteY11" fmla="*/ 7366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9575 w 1152525"/>
                <a:gd name="connsiteY9" fmla="*/ 584200 h 1492250"/>
                <a:gd name="connsiteX10" fmla="*/ 406400 w 1152525"/>
                <a:gd name="connsiteY10" fmla="*/ 749300 h 1492250"/>
                <a:gd name="connsiteX11" fmla="*/ 419100 w 1152525"/>
                <a:gd name="connsiteY11" fmla="*/ 7493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 name="connsiteX0" fmla="*/ 0 w 1152525"/>
                <a:gd name="connsiteY0" fmla="*/ 0 h 1492250"/>
                <a:gd name="connsiteX1" fmla="*/ 92075 w 1152525"/>
                <a:gd name="connsiteY1" fmla="*/ 0 h 1492250"/>
                <a:gd name="connsiteX2" fmla="*/ 92075 w 1152525"/>
                <a:gd name="connsiteY2" fmla="*/ 146050 h 1492250"/>
                <a:gd name="connsiteX3" fmla="*/ 209550 w 1152525"/>
                <a:gd name="connsiteY3" fmla="*/ 146050 h 1492250"/>
                <a:gd name="connsiteX4" fmla="*/ 209550 w 1152525"/>
                <a:gd name="connsiteY4" fmla="*/ 295275 h 1492250"/>
                <a:gd name="connsiteX5" fmla="*/ 352425 w 1152525"/>
                <a:gd name="connsiteY5" fmla="*/ 295275 h 1492250"/>
                <a:gd name="connsiteX6" fmla="*/ 352425 w 1152525"/>
                <a:gd name="connsiteY6" fmla="*/ 447675 h 1492250"/>
                <a:gd name="connsiteX7" fmla="*/ 396875 w 1152525"/>
                <a:gd name="connsiteY7" fmla="*/ 447675 h 1492250"/>
                <a:gd name="connsiteX8" fmla="*/ 396875 w 1152525"/>
                <a:gd name="connsiteY8" fmla="*/ 587375 h 1492250"/>
                <a:gd name="connsiteX9" fmla="*/ 406400 w 1152525"/>
                <a:gd name="connsiteY9" fmla="*/ 593725 h 1492250"/>
                <a:gd name="connsiteX10" fmla="*/ 406400 w 1152525"/>
                <a:gd name="connsiteY10" fmla="*/ 749300 h 1492250"/>
                <a:gd name="connsiteX11" fmla="*/ 419100 w 1152525"/>
                <a:gd name="connsiteY11" fmla="*/ 749300 h 1492250"/>
                <a:gd name="connsiteX12" fmla="*/ 419100 w 1152525"/>
                <a:gd name="connsiteY12" fmla="*/ 911225 h 1492250"/>
                <a:gd name="connsiteX13" fmla="*/ 571500 w 1152525"/>
                <a:gd name="connsiteY13" fmla="*/ 911225 h 1492250"/>
                <a:gd name="connsiteX14" fmla="*/ 571500 w 1152525"/>
                <a:gd name="connsiteY14" fmla="*/ 1057275 h 1492250"/>
                <a:gd name="connsiteX15" fmla="*/ 663575 w 1152525"/>
                <a:gd name="connsiteY15" fmla="*/ 1057275 h 1492250"/>
                <a:gd name="connsiteX16" fmla="*/ 663575 w 1152525"/>
                <a:gd name="connsiteY16" fmla="*/ 1212850 h 1492250"/>
                <a:gd name="connsiteX17" fmla="*/ 1152525 w 1152525"/>
                <a:gd name="connsiteY17" fmla="*/ 1212850 h 1492250"/>
                <a:gd name="connsiteX18" fmla="*/ 1152525 w 1152525"/>
                <a:gd name="connsiteY18" fmla="*/ 1492250 h 149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52525" h="1492250">
                  <a:moveTo>
                    <a:pt x="0" y="0"/>
                  </a:moveTo>
                  <a:lnTo>
                    <a:pt x="92075" y="0"/>
                  </a:lnTo>
                  <a:lnTo>
                    <a:pt x="92075" y="146050"/>
                  </a:lnTo>
                  <a:lnTo>
                    <a:pt x="209550" y="146050"/>
                  </a:lnTo>
                  <a:lnTo>
                    <a:pt x="209550" y="295275"/>
                  </a:lnTo>
                  <a:lnTo>
                    <a:pt x="352425" y="295275"/>
                  </a:lnTo>
                  <a:lnTo>
                    <a:pt x="352425" y="447675"/>
                  </a:lnTo>
                  <a:lnTo>
                    <a:pt x="396875" y="447675"/>
                  </a:lnTo>
                  <a:lnTo>
                    <a:pt x="396875" y="587375"/>
                  </a:lnTo>
                  <a:lnTo>
                    <a:pt x="406400" y="593725"/>
                  </a:lnTo>
                  <a:cubicBezTo>
                    <a:pt x="407458" y="648758"/>
                    <a:pt x="405342" y="694267"/>
                    <a:pt x="406400" y="749300"/>
                  </a:cubicBezTo>
                  <a:lnTo>
                    <a:pt x="419100" y="749300"/>
                  </a:lnTo>
                  <a:lnTo>
                    <a:pt x="419100" y="911225"/>
                  </a:lnTo>
                  <a:lnTo>
                    <a:pt x="571500" y="911225"/>
                  </a:lnTo>
                  <a:lnTo>
                    <a:pt x="571500" y="1057275"/>
                  </a:lnTo>
                  <a:lnTo>
                    <a:pt x="663575" y="1057275"/>
                  </a:lnTo>
                  <a:lnTo>
                    <a:pt x="663575" y="1212850"/>
                  </a:lnTo>
                  <a:lnTo>
                    <a:pt x="1152525" y="1212850"/>
                  </a:lnTo>
                  <a:lnTo>
                    <a:pt x="1152525" y="1492250"/>
                  </a:lnTo>
                </a:path>
              </a:pathLst>
            </a:custGeom>
            <a:noFill/>
            <a:ln w="28575">
              <a:solidFill>
                <a:schemeClr val="accent3"/>
              </a:solidFill>
              <a:miter lim="800000"/>
              <a:headEnd/>
              <a:tailEnd/>
            </a:ln>
          </p:spPr>
          <p:txBody>
            <a:bodyPr rtlCol="0" anchor="ctr"/>
            <a:lstStyle/>
            <a:p>
              <a:pPr algn="ctr"/>
              <a:endParaRPr lang="en-US" dirty="0"/>
            </a:p>
          </p:txBody>
        </p:sp>
        <p:grpSp>
          <p:nvGrpSpPr>
            <p:cNvPr id="73" name="Group 72">
              <a:extLst>
                <a:ext uri="{FF2B5EF4-FFF2-40B4-BE49-F238E27FC236}">
                  <a16:creationId xmlns:a16="http://schemas.microsoft.com/office/drawing/2014/main" id="{16C5F2C1-D24F-A12B-2AD3-3B7470220965}"/>
                </a:ext>
              </a:extLst>
            </p:cNvPr>
            <p:cNvGrpSpPr/>
            <p:nvPr/>
          </p:nvGrpSpPr>
          <p:grpSpPr>
            <a:xfrm>
              <a:off x="2491524" y="3393471"/>
              <a:ext cx="87600" cy="87600"/>
              <a:chOff x="2906261" y="3651250"/>
              <a:chExt cx="278683" cy="278683"/>
            </a:xfrm>
          </p:grpSpPr>
          <p:cxnSp>
            <p:nvCxnSpPr>
              <p:cNvPr id="74" name="Straight Connector 73">
                <a:extLst>
                  <a:ext uri="{FF2B5EF4-FFF2-40B4-BE49-F238E27FC236}">
                    <a16:creationId xmlns:a16="http://schemas.microsoft.com/office/drawing/2014/main" id="{2D847A00-4F10-204A-0486-0CE6ADC75400}"/>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362FDE1D-EFF1-2DCA-3A67-91E3186A7483}"/>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76" name="Group 75">
              <a:extLst>
                <a:ext uri="{FF2B5EF4-FFF2-40B4-BE49-F238E27FC236}">
                  <a16:creationId xmlns:a16="http://schemas.microsoft.com/office/drawing/2014/main" id="{F2A865A2-061D-1A86-C1A2-42BA6142899D}"/>
                </a:ext>
              </a:extLst>
            </p:cNvPr>
            <p:cNvGrpSpPr/>
            <p:nvPr/>
          </p:nvGrpSpPr>
          <p:grpSpPr>
            <a:xfrm>
              <a:off x="3315126" y="4462413"/>
              <a:ext cx="87600" cy="87600"/>
              <a:chOff x="2906261" y="3651250"/>
              <a:chExt cx="278683" cy="278683"/>
            </a:xfrm>
          </p:grpSpPr>
          <p:cxnSp>
            <p:nvCxnSpPr>
              <p:cNvPr id="77" name="Straight Connector 76">
                <a:extLst>
                  <a:ext uri="{FF2B5EF4-FFF2-40B4-BE49-F238E27FC236}">
                    <a16:creationId xmlns:a16="http://schemas.microsoft.com/office/drawing/2014/main" id="{E4F7AB2D-EDBE-91AC-E80C-A1690EE51CDA}"/>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D95B741A-9336-7468-9C6F-5AEFDDBEA948}"/>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96" name="Group 95">
            <a:extLst>
              <a:ext uri="{FF2B5EF4-FFF2-40B4-BE49-F238E27FC236}">
                <a16:creationId xmlns:a16="http://schemas.microsoft.com/office/drawing/2014/main" id="{91349FD3-5074-1224-EF77-6E03A5237ED1}"/>
              </a:ext>
            </a:extLst>
          </p:cNvPr>
          <p:cNvGrpSpPr/>
          <p:nvPr/>
        </p:nvGrpSpPr>
        <p:grpSpPr>
          <a:xfrm>
            <a:off x="2359025" y="3245196"/>
            <a:ext cx="3165475" cy="1348570"/>
            <a:chOff x="2359025" y="3245196"/>
            <a:chExt cx="3165475" cy="1348570"/>
          </a:xfrm>
        </p:grpSpPr>
        <p:sp>
          <p:nvSpPr>
            <p:cNvPr id="80" name="Freeform: Shape 79">
              <a:extLst>
                <a:ext uri="{FF2B5EF4-FFF2-40B4-BE49-F238E27FC236}">
                  <a16:creationId xmlns:a16="http://schemas.microsoft.com/office/drawing/2014/main" id="{CED68D60-904A-2F72-3E25-1396B55511C7}"/>
                </a:ext>
              </a:extLst>
            </p:cNvPr>
            <p:cNvSpPr/>
            <p:nvPr/>
          </p:nvSpPr>
          <p:spPr bwMode="auto">
            <a:xfrm>
              <a:off x="2359025" y="3292475"/>
              <a:ext cx="3165475" cy="1257300"/>
            </a:xfrm>
            <a:custGeom>
              <a:avLst/>
              <a:gdLst>
                <a:gd name="connsiteX0" fmla="*/ 0 w 3165475"/>
                <a:gd name="connsiteY0" fmla="*/ 0 h 1257300"/>
                <a:gd name="connsiteX1" fmla="*/ 212725 w 3165475"/>
                <a:gd name="connsiteY1" fmla="*/ 0 h 1257300"/>
                <a:gd name="connsiteX2" fmla="*/ 212725 w 3165475"/>
                <a:gd name="connsiteY2" fmla="*/ 98425 h 1257300"/>
                <a:gd name="connsiteX3" fmla="*/ 406400 w 3165475"/>
                <a:gd name="connsiteY3" fmla="*/ 98425 h 1257300"/>
                <a:gd name="connsiteX4" fmla="*/ 406400 w 3165475"/>
                <a:gd name="connsiteY4" fmla="*/ 206375 h 1257300"/>
                <a:gd name="connsiteX5" fmla="*/ 412750 w 3165475"/>
                <a:gd name="connsiteY5" fmla="*/ 206375 h 1257300"/>
                <a:gd name="connsiteX6" fmla="*/ 412750 w 3165475"/>
                <a:gd name="connsiteY6" fmla="*/ 304800 h 1257300"/>
                <a:gd name="connsiteX7" fmla="*/ 422275 w 3165475"/>
                <a:gd name="connsiteY7" fmla="*/ 304800 h 1257300"/>
                <a:gd name="connsiteX8" fmla="*/ 422275 w 3165475"/>
                <a:gd name="connsiteY8" fmla="*/ 406400 h 1257300"/>
                <a:gd name="connsiteX9" fmla="*/ 663575 w 3165475"/>
                <a:gd name="connsiteY9" fmla="*/ 406400 h 1257300"/>
                <a:gd name="connsiteX10" fmla="*/ 663575 w 3165475"/>
                <a:gd name="connsiteY10" fmla="*/ 504825 h 1257300"/>
                <a:gd name="connsiteX11" fmla="*/ 771525 w 3165475"/>
                <a:gd name="connsiteY11" fmla="*/ 504825 h 1257300"/>
                <a:gd name="connsiteX12" fmla="*/ 771525 w 3165475"/>
                <a:gd name="connsiteY12" fmla="*/ 606425 h 1257300"/>
                <a:gd name="connsiteX13" fmla="*/ 1025525 w 3165475"/>
                <a:gd name="connsiteY13" fmla="*/ 606425 h 1257300"/>
                <a:gd name="connsiteX14" fmla="*/ 1025525 w 3165475"/>
                <a:gd name="connsiteY14" fmla="*/ 742950 h 1257300"/>
                <a:gd name="connsiteX15" fmla="*/ 1038225 w 3165475"/>
                <a:gd name="connsiteY15" fmla="*/ 742950 h 1257300"/>
                <a:gd name="connsiteX16" fmla="*/ 1038225 w 3165475"/>
                <a:gd name="connsiteY16" fmla="*/ 863600 h 1257300"/>
                <a:gd name="connsiteX17" fmla="*/ 1866900 w 3165475"/>
                <a:gd name="connsiteY17" fmla="*/ 863600 h 1257300"/>
                <a:gd name="connsiteX18" fmla="*/ 1866900 w 3165475"/>
                <a:gd name="connsiteY18" fmla="*/ 996950 h 1257300"/>
                <a:gd name="connsiteX19" fmla="*/ 1905000 w 3165475"/>
                <a:gd name="connsiteY19" fmla="*/ 996950 h 1257300"/>
                <a:gd name="connsiteX20" fmla="*/ 1905000 w 3165475"/>
                <a:gd name="connsiteY20" fmla="*/ 1130300 h 1257300"/>
                <a:gd name="connsiteX21" fmla="*/ 1974850 w 3165475"/>
                <a:gd name="connsiteY21" fmla="*/ 1130300 h 1257300"/>
                <a:gd name="connsiteX22" fmla="*/ 1974850 w 3165475"/>
                <a:gd name="connsiteY22" fmla="*/ 1257300 h 1257300"/>
                <a:gd name="connsiteX23" fmla="*/ 3165475 w 3165475"/>
                <a:gd name="connsiteY23" fmla="*/ 1257300 h 125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165475" h="1257300">
                  <a:moveTo>
                    <a:pt x="0" y="0"/>
                  </a:moveTo>
                  <a:lnTo>
                    <a:pt x="212725" y="0"/>
                  </a:lnTo>
                  <a:lnTo>
                    <a:pt x="212725" y="98425"/>
                  </a:lnTo>
                  <a:lnTo>
                    <a:pt x="406400" y="98425"/>
                  </a:lnTo>
                  <a:lnTo>
                    <a:pt x="406400" y="206375"/>
                  </a:lnTo>
                  <a:lnTo>
                    <a:pt x="412750" y="206375"/>
                  </a:lnTo>
                  <a:lnTo>
                    <a:pt x="412750" y="304800"/>
                  </a:lnTo>
                  <a:lnTo>
                    <a:pt x="422275" y="304800"/>
                  </a:lnTo>
                  <a:lnTo>
                    <a:pt x="422275" y="406400"/>
                  </a:lnTo>
                  <a:lnTo>
                    <a:pt x="663575" y="406400"/>
                  </a:lnTo>
                  <a:lnTo>
                    <a:pt x="663575" y="504825"/>
                  </a:lnTo>
                  <a:lnTo>
                    <a:pt x="771525" y="504825"/>
                  </a:lnTo>
                  <a:lnTo>
                    <a:pt x="771525" y="606425"/>
                  </a:lnTo>
                  <a:lnTo>
                    <a:pt x="1025525" y="606425"/>
                  </a:lnTo>
                  <a:lnTo>
                    <a:pt x="1025525" y="742950"/>
                  </a:lnTo>
                  <a:lnTo>
                    <a:pt x="1038225" y="742950"/>
                  </a:lnTo>
                  <a:lnTo>
                    <a:pt x="1038225" y="863600"/>
                  </a:lnTo>
                  <a:lnTo>
                    <a:pt x="1866900" y="863600"/>
                  </a:lnTo>
                  <a:lnTo>
                    <a:pt x="1866900" y="996950"/>
                  </a:lnTo>
                  <a:lnTo>
                    <a:pt x="1905000" y="996950"/>
                  </a:lnTo>
                  <a:lnTo>
                    <a:pt x="1905000" y="1130300"/>
                  </a:lnTo>
                  <a:lnTo>
                    <a:pt x="1974850" y="1130300"/>
                  </a:lnTo>
                  <a:lnTo>
                    <a:pt x="1974850" y="1257300"/>
                  </a:lnTo>
                  <a:lnTo>
                    <a:pt x="3165475" y="1257300"/>
                  </a:lnTo>
                </a:path>
              </a:pathLst>
            </a:custGeom>
            <a:noFill/>
            <a:ln w="28575">
              <a:solidFill>
                <a:schemeClr val="accent1"/>
              </a:solidFill>
              <a:miter lim="800000"/>
              <a:headEnd/>
              <a:tailEnd/>
            </a:ln>
          </p:spPr>
          <p:txBody>
            <a:bodyPr rtlCol="0" anchor="ctr"/>
            <a:lstStyle/>
            <a:p>
              <a:pPr algn="ctr"/>
              <a:endParaRPr lang="en-US" dirty="0"/>
            </a:p>
          </p:txBody>
        </p:sp>
        <p:cxnSp>
          <p:nvCxnSpPr>
            <p:cNvPr id="82" name="Straight Connector 81">
              <a:extLst>
                <a:ext uri="{FF2B5EF4-FFF2-40B4-BE49-F238E27FC236}">
                  <a16:creationId xmlns:a16="http://schemas.microsoft.com/office/drawing/2014/main" id="{740ACDB0-952B-983E-CA60-7C4D336EF90F}"/>
                </a:ext>
              </a:extLst>
            </p:cNvPr>
            <p:cNvCxnSpPr>
              <a:cxnSpLocks/>
            </p:cNvCxnSpPr>
            <p:nvPr/>
          </p:nvCxnSpPr>
          <p:spPr bwMode="auto">
            <a:xfrm>
              <a:off x="2359180" y="3245196"/>
              <a:ext cx="0" cy="87600"/>
            </a:xfrm>
            <a:prstGeom prst="line">
              <a:avLst/>
            </a:prstGeom>
            <a:noFill/>
            <a:ln w="28575" cap="flat" cmpd="sng" algn="ctr">
              <a:solidFill>
                <a:schemeClr val="accent1"/>
              </a:solidFill>
              <a:prstDash val="solid"/>
              <a:round/>
              <a:headEnd type="none" w="med" len="med"/>
              <a:tailEnd type="none" w="med" len="med"/>
            </a:ln>
            <a:effectLst/>
          </p:spPr>
        </p:cxnSp>
        <p:grpSp>
          <p:nvGrpSpPr>
            <p:cNvPr id="84" name="Group 83">
              <a:extLst>
                <a:ext uri="{FF2B5EF4-FFF2-40B4-BE49-F238E27FC236}">
                  <a16:creationId xmlns:a16="http://schemas.microsoft.com/office/drawing/2014/main" id="{02F0E6BC-C922-A50A-D558-C26C4BD423CA}"/>
                </a:ext>
              </a:extLst>
            </p:cNvPr>
            <p:cNvGrpSpPr/>
            <p:nvPr/>
          </p:nvGrpSpPr>
          <p:grpSpPr>
            <a:xfrm>
              <a:off x="3165684" y="3855868"/>
              <a:ext cx="87600" cy="87600"/>
              <a:chOff x="2906261" y="3651250"/>
              <a:chExt cx="278683" cy="278683"/>
            </a:xfrm>
          </p:grpSpPr>
          <p:cxnSp>
            <p:nvCxnSpPr>
              <p:cNvPr id="85" name="Straight Connector 84">
                <a:extLst>
                  <a:ext uri="{FF2B5EF4-FFF2-40B4-BE49-F238E27FC236}">
                    <a16:creationId xmlns:a16="http://schemas.microsoft.com/office/drawing/2014/main" id="{D34B5CB9-C707-A188-D550-3BFCAFCDB81F}"/>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A8BB77CB-206A-C098-C175-7A8382D9230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87" name="Group 86">
              <a:extLst>
                <a:ext uri="{FF2B5EF4-FFF2-40B4-BE49-F238E27FC236}">
                  <a16:creationId xmlns:a16="http://schemas.microsoft.com/office/drawing/2014/main" id="{0E7EF053-BE78-4669-839D-F4CE6C944626}"/>
                </a:ext>
              </a:extLst>
            </p:cNvPr>
            <p:cNvGrpSpPr/>
            <p:nvPr/>
          </p:nvGrpSpPr>
          <p:grpSpPr>
            <a:xfrm>
              <a:off x="3319288" y="3855868"/>
              <a:ext cx="87600" cy="87600"/>
              <a:chOff x="2906261" y="3651250"/>
              <a:chExt cx="278683" cy="278683"/>
            </a:xfrm>
          </p:grpSpPr>
          <p:cxnSp>
            <p:nvCxnSpPr>
              <p:cNvPr id="88" name="Straight Connector 87">
                <a:extLst>
                  <a:ext uri="{FF2B5EF4-FFF2-40B4-BE49-F238E27FC236}">
                    <a16:creationId xmlns:a16="http://schemas.microsoft.com/office/drawing/2014/main" id="{E739965F-4AF5-6F69-8505-6DA986F4C4FA}"/>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854FEA40-85DD-FB27-23B7-958A8BFC035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90" name="Group 89">
              <a:extLst>
                <a:ext uri="{FF2B5EF4-FFF2-40B4-BE49-F238E27FC236}">
                  <a16:creationId xmlns:a16="http://schemas.microsoft.com/office/drawing/2014/main" id="{FCBD5F36-371B-725A-564F-E7678B2C0734}"/>
                </a:ext>
              </a:extLst>
            </p:cNvPr>
            <p:cNvGrpSpPr/>
            <p:nvPr/>
          </p:nvGrpSpPr>
          <p:grpSpPr>
            <a:xfrm>
              <a:off x="4994530" y="4506166"/>
              <a:ext cx="87600" cy="87600"/>
              <a:chOff x="2906261" y="3651250"/>
              <a:chExt cx="278683" cy="278683"/>
            </a:xfrm>
          </p:grpSpPr>
          <p:cxnSp>
            <p:nvCxnSpPr>
              <p:cNvPr id="91" name="Straight Connector 90">
                <a:extLst>
                  <a:ext uri="{FF2B5EF4-FFF2-40B4-BE49-F238E27FC236}">
                    <a16:creationId xmlns:a16="http://schemas.microsoft.com/office/drawing/2014/main" id="{5BFC805A-E0FD-1A47-8230-A724E9B0A4B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4151FD13-BE38-9C2F-8978-FDC9AA9F4FC2}"/>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cxnSp>
          <p:nvCxnSpPr>
            <p:cNvPr id="94" name="Straight Connector 93">
              <a:extLst>
                <a:ext uri="{FF2B5EF4-FFF2-40B4-BE49-F238E27FC236}">
                  <a16:creationId xmlns:a16="http://schemas.microsoft.com/office/drawing/2014/main" id="{3DFEE9D0-4AE7-F4E8-32FD-5E86D185AF4F}"/>
                </a:ext>
              </a:extLst>
            </p:cNvPr>
            <p:cNvCxnSpPr>
              <a:cxnSpLocks/>
            </p:cNvCxnSpPr>
            <p:nvPr/>
          </p:nvCxnSpPr>
          <p:spPr bwMode="auto">
            <a:xfrm>
              <a:off x="5508970" y="4506166"/>
              <a:ext cx="0" cy="87600"/>
            </a:xfrm>
            <a:prstGeom prst="line">
              <a:avLst/>
            </a:prstGeom>
            <a:noFill/>
            <a:ln w="28575" cap="flat" cmpd="sng" algn="ctr">
              <a:solidFill>
                <a:schemeClr val="accent1"/>
              </a:solidFill>
              <a:prstDash val="solid"/>
              <a:round/>
              <a:headEnd type="none" w="med" len="med"/>
              <a:tailEnd type="none" w="med" len="med"/>
            </a:ln>
            <a:effectLst/>
          </p:spPr>
        </p:cxnSp>
      </p:grpSp>
      <p:sp>
        <p:nvSpPr>
          <p:cNvPr id="97" name="Freeform: Shape 96">
            <a:extLst>
              <a:ext uri="{FF2B5EF4-FFF2-40B4-BE49-F238E27FC236}">
                <a16:creationId xmlns:a16="http://schemas.microsoft.com/office/drawing/2014/main" id="{591ED41F-3B71-811A-4031-2E52276C93AF}"/>
              </a:ext>
            </a:extLst>
          </p:cNvPr>
          <p:cNvSpPr/>
          <p:nvPr/>
        </p:nvSpPr>
        <p:spPr bwMode="auto">
          <a:xfrm>
            <a:off x="7634479" y="3286948"/>
            <a:ext cx="3784994" cy="1518262"/>
          </a:xfrm>
          <a:custGeom>
            <a:avLst/>
            <a:gdLst>
              <a:gd name="connsiteX0" fmla="*/ 0 w 4314825"/>
              <a:gd name="connsiteY0" fmla="*/ 0 h 2171700"/>
              <a:gd name="connsiteX1" fmla="*/ 0 w 4314825"/>
              <a:gd name="connsiteY1" fmla="*/ 2171700 h 2171700"/>
              <a:gd name="connsiteX2" fmla="*/ 4314825 w 4314825"/>
              <a:gd name="connsiteY2" fmla="*/ 2171700 h 2171700"/>
            </a:gdLst>
            <a:ahLst/>
            <a:cxnLst>
              <a:cxn ang="0">
                <a:pos x="connsiteX0" y="connsiteY0"/>
              </a:cxn>
              <a:cxn ang="0">
                <a:pos x="connsiteX1" y="connsiteY1"/>
              </a:cxn>
              <a:cxn ang="0">
                <a:pos x="connsiteX2" y="connsiteY2"/>
              </a:cxn>
            </a:cxnLst>
            <a:rect l="l" t="t" r="r" b="b"/>
            <a:pathLst>
              <a:path w="4314825" h="2171700">
                <a:moveTo>
                  <a:pt x="0" y="0"/>
                </a:moveTo>
                <a:lnTo>
                  <a:pt x="0" y="2171700"/>
                </a:lnTo>
                <a:lnTo>
                  <a:pt x="4314825" y="2171700"/>
                </a:lnTo>
              </a:path>
            </a:pathLst>
          </a:custGeom>
          <a:noFill/>
          <a:ln w="28575">
            <a:solidFill>
              <a:schemeClr val="bg1"/>
            </a:solidFill>
            <a:miter lim="800000"/>
            <a:headEnd/>
            <a:tailEnd/>
          </a:ln>
        </p:spPr>
        <p:txBody>
          <a:bodyPr rtlCol="0" anchor="ctr"/>
          <a:lstStyle/>
          <a:p>
            <a:pPr algn="ctr"/>
            <a:endParaRPr lang="en-US" dirty="0"/>
          </a:p>
        </p:txBody>
      </p:sp>
      <p:sp>
        <p:nvSpPr>
          <p:cNvPr id="98" name="TextBox 97">
            <a:extLst>
              <a:ext uri="{FF2B5EF4-FFF2-40B4-BE49-F238E27FC236}">
                <a16:creationId xmlns:a16="http://schemas.microsoft.com/office/drawing/2014/main" id="{339AAFF8-02FE-E7DA-92CC-D97C4C622EFD}"/>
              </a:ext>
            </a:extLst>
          </p:cNvPr>
          <p:cNvSpPr txBox="1"/>
          <p:nvPr/>
        </p:nvSpPr>
        <p:spPr bwMode="auto">
          <a:xfrm rot="16200000">
            <a:off x="6877737" y="3901554"/>
            <a:ext cx="7289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PFS (%)</a:t>
            </a:r>
          </a:p>
        </p:txBody>
      </p:sp>
      <p:sp>
        <p:nvSpPr>
          <p:cNvPr id="99" name="TextBox 98">
            <a:extLst>
              <a:ext uri="{FF2B5EF4-FFF2-40B4-BE49-F238E27FC236}">
                <a16:creationId xmlns:a16="http://schemas.microsoft.com/office/drawing/2014/main" id="{3895573D-D2B2-BB6B-B4E8-C3A8AF55D353}"/>
              </a:ext>
            </a:extLst>
          </p:cNvPr>
          <p:cNvSpPr txBox="1"/>
          <p:nvPr/>
        </p:nvSpPr>
        <p:spPr bwMode="auto">
          <a:xfrm>
            <a:off x="9305512" y="5019735"/>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pSp>
        <p:nvGrpSpPr>
          <p:cNvPr id="100" name="Group 99">
            <a:extLst>
              <a:ext uri="{FF2B5EF4-FFF2-40B4-BE49-F238E27FC236}">
                <a16:creationId xmlns:a16="http://schemas.microsoft.com/office/drawing/2014/main" id="{2E4845C8-E98D-1BDB-8057-78967186DAD9}"/>
              </a:ext>
            </a:extLst>
          </p:cNvPr>
          <p:cNvGrpSpPr/>
          <p:nvPr/>
        </p:nvGrpSpPr>
        <p:grpSpPr>
          <a:xfrm>
            <a:off x="7175699" y="3147264"/>
            <a:ext cx="458780" cy="1700961"/>
            <a:chOff x="906470" y="2885246"/>
            <a:chExt cx="458780" cy="2454573"/>
          </a:xfrm>
        </p:grpSpPr>
        <p:sp>
          <p:nvSpPr>
            <p:cNvPr id="101" name="TextBox 100">
              <a:extLst>
                <a:ext uri="{FF2B5EF4-FFF2-40B4-BE49-F238E27FC236}">
                  <a16:creationId xmlns:a16="http://schemas.microsoft.com/office/drawing/2014/main" id="{CF4B1F39-1514-81C1-2B53-F37A564752F4}"/>
                </a:ext>
              </a:extLst>
            </p:cNvPr>
            <p:cNvSpPr txBox="1"/>
            <p:nvPr/>
          </p:nvSpPr>
          <p:spPr bwMode="auto">
            <a:xfrm>
              <a:off x="906470" y="2885246"/>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02" name="TextBox 101">
              <a:extLst>
                <a:ext uri="{FF2B5EF4-FFF2-40B4-BE49-F238E27FC236}">
                  <a16:creationId xmlns:a16="http://schemas.microsoft.com/office/drawing/2014/main" id="{43817B60-8033-5357-4799-9F2C628CE9E8}"/>
                </a:ext>
              </a:extLst>
            </p:cNvPr>
            <p:cNvSpPr txBox="1"/>
            <p:nvPr/>
          </p:nvSpPr>
          <p:spPr bwMode="auto">
            <a:xfrm>
              <a:off x="997842" y="33119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03" name="TextBox 102">
              <a:extLst>
                <a:ext uri="{FF2B5EF4-FFF2-40B4-BE49-F238E27FC236}">
                  <a16:creationId xmlns:a16="http://schemas.microsoft.com/office/drawing/2014/main" id="{FF08C6B0-37C1-000D-C1F8-23F301E7FF13}"/>
                </a:ext>
              </a:extLst>
            </p:cNvPr>
            <p:cNvSpPr txBox="1"/>
            <p:nvPr/>
          </p:nvSpPr>
          <p:spPr bwMode="auto">
            <a:xfrm>
              <a:off x="997842" y="37388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04" name="TextBox 103">
              <a:extLst>
                <a:ext uri="{FF2B5EF4-FFF2-40B4-BE49-F238E27FC236}">
                  <a16:creationId xmlns:a16="http://schemas.microsoft.com/office/drawing/2014/main" id="{773BC198-6774-FE03-A00C-37F71E5FEDA9}"/>
                </a:ext>
              </a:extLst>
            </p:cNvPr>
            <p:cNvSpPr txBox="1"/>
            <p:nvPr/>
          </p:nvSpPr>
          <p:spPr bwMode="auto">
            <a:xfrm>
              <a:off x="997842" y="416552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05" name="TextBox 104">
              <a:extLst>
                <a:ext uri="{FF2B5EF4-FFF2-40B4-BE49-F238E27FC236}">
                  <a16:creationId xmlns:a16="http://schemas.microsoft.com/office/drawing/2014/main" id="{74A61F45-299A-0F88-ECE4-4B784C1953E6}"/>
                </a:ext>
              </a:extLst>
            </p:cNvPr>
            <p:cNvSpPr txBox="1"/>
            <p:nvPr/>
          </p:nvSpPr>
          <p:spPr bwMode="auto">
            <a:xfrm>
              <a:off x="997842" y="460536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06" name="TextBox 105">
              <a:extLst>
                <a:ext uri="{FF2B5EF4-FFF2-40B4-BE49-F238E27FC236}">
                  <a16:creationId xmlns:a16="http://schemas.microsoft.com/office/drawing/2014/main" id="{42FC4EAD-DFA9-B40F-D332-F3C2ED8EC69B}"/>
                </a:ext>
              </a:extLst>
            </p:cNvPr>
            <p:cNvSpPr txBox="1"/>
            <p:nvPr/>
          </p:nvSpPr>
          <p:spPr bwMode="auto">
            <a:xfrm>
              <a:off x="1089213" y="503204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107" name="Group 106">
            <a:extLst>
              <a:ext uri="{FF2B5EF4-FFF2-40B4-BE49-F238E27FC236}">
                <a16:creationId xmlns:a16="http://schemas.microsoft.com/office/drawing/2014/main" id="{F41C8429-DA4B-AADA-808F-691F1C569830}"/>
              </a:ext>
            </a:extLst>
          </p:cNvPr>
          <p:cNvGrpSpPr/>
          <p:nvPr/>
        </p:nvGrpSpPr>
        <p:grpSpPr>
          <a:xfrm>
            <a:off x="7509461" y="4820157"/>
            <a:ext cx="4100512" cy="307777"/>
            <a:chOff x="1236757" y="5178528"/>
            <a:chExt cx="4664167" cy="307777"/>
          </a:xfrm>
        </p:grpSpPr>
        <p:sp>
          <p:nvSpPr>
            <p:cNvPr id="108" name="TextBox 107">
              <a:extLst>
                <a:ext uri="{FF2B5EF4-FFF2-40B4-BE49-F238E27FC236}">
                  <a16:creationId xmlns:a16="http://schemas.microsoft.com/office/drawing/2014/main" id="{23259C18-514B-4535-5846-28AB5FCD6B9F}"/>
                </a:ext>
              </a:extLst>
            </p:cNvPr>
            <p:cNvSpPr txBox="1"/>
            <p:nvPr/>
          </p:nvSpPr>
          <p:spPr bwMode="auto">
            <a:xfrm>
              <a:off x="123675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09" name="TextBox 108">
              <a:extLst>
                <a:ext uri="{FF2B5EF4-FFF2-40B4-BE49-F238E27FC236}">
                  <a16:creationId xmlns:a16="http://schemas.microsoft.com/office/drawing/2014/main" id="{837B17B4-8EB9-CBA2-8CD8-10092912396E}"/>
                </a:ext>
              </a:extLst>
            </p:cNvPr>
            <p:cNvSpPr txBox="1"/>
            <p:nvPr/>
          </p:nvSpPr>
          <p:spPr bwMode="auto">
            <a:xfrm>
              <a:off x="1685933" y="5178528"/>
              <a:ext cx="326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110" name="TextBox 109">
              <a:extLst>
                <a:ext uri="{FF2B5EF4-FFF2-40B4-BE49-F238E27FC236}">
                  <a16:creationId xmlns:a16="http://schemas.microsoft.com/office/drawing/2014/main" id="{EA8DB6CB-4E8B-E803-C1CF-74CBDE694CB2}"/>
                </a:ext>
              </a:extLst>
            </p:cNvPr>
            <p:cNvSpPr txBox="1"/>
            <p:nvPr/>
          </p:nvSpPr>
          <p:spPr bwMode="auto">
            <a:xfrm>
              <a:off x="2170086" y="5178528"/>
              <a:ext cx="326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111" name="TextBox 110">
              <a:extLst>
                <a:ext uri="{FF2B5EF4-FFF2-40B4-BE49-F238E27FC236}">
                  <a16:creationId xmlns:a16="http://schemas.microsoft.com/office/drawing/2014/main" id="{42569665-2F8F-7862-FFE0-FD6AC8407D5F}"/>
                </a:ext>
              </a:extLst>
            </p:cNvPr>
            <p:cNvSpPr txBox="1"/>
            <p:nvPr/>
          </p:nvSpPr>
          <p:spPr bwMode="auto">
            <a:xfrm>
              <a:off x="2644646" y="5178528"/>
              <a:ext cx="326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12" name="TextBox 111">
              <a:extLst>
                <a:ext uri="{FF2B5EF4-FFF2-40B4-BE49-F238E27FC236}">
                  <a16:creationId xmlns:a16="http://schemas.microsoft.com/office/drawing/2014/main" id="{3AA9DBA8-89F1-A682-BE94-7F7C691AD376}"/>
                </a:ext>
              </a:extLst>
            </p:cNvPr>
            <p:cNvSpPr txBox="1"/>
            <p:nvPr/>
          </p:nvSpPr>
          <p:spPr bwMode="auto">
            <a:xfrm>
              <a:off x="3123282" y="5178528"/>
              <a:ext cx="3268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113" name="TextBox 112">
              <a:extLst>
                <a:ext uri="{FF2B5EF4-FFF2-40B4-BE49-F238E27FC236}">
                  <a16:creationId xmlns:a16="http://schemas.microsoft.com/office/drawing/2014/main" id="{5403041F-52B6-B2E8-BB7E-77AC7A8D0236}"/>
                </a:ext>
              </a:extLst>
            </p:cNvPr>
            <p:cNvSpPr txBox="1"/>
            <p:nvPr/>
          </p:nvSpPr>
          <p:spPr bwMode="auto">
            <a:xfrm>
              <a:off x="3553348" y="5178528"/>
              <a:ext cx="4349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114" name="TextBox 113">
              <a:extLst>
                <a:ext uri="{FF2B5EF4-FFF2-40B4-BE49-F238E27FC236}">
                  <a16:creationId xmlns:a16="http://schemas.microsoft.com/office/drawing/2014/main" id="{5E68B3EA-8751-E599-3DFA-89B897D86222}"/>
                </a:ext>
              </a:extLst>
            </p:cNvPr>
            <p:cNvSpPr txBox="1"/>
            <p:nvPr/>
          </p:nvSpPr>
          <p:spPr bwMode="auto">
            <a:xfrm>
              <a:off x="4027907" y="5178528"/>
              <a:ext cx="4349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115" name="TextBox 114">
              <a:extLst>
                <a:ext uri="{FF2B5EF4-FFF2-40B4-BE49-F238E27FC236}">
                  <a16:creationId xmlns:a16="http://schemas.microsoft.com/office/drawing/2014/main" id="{5A988668-DC8F-4475-7A9B-F8AE5166473C}"/>
                </a:ext>
              </a:extLst>
            </p:cNvPr>
            <p:cNvSpPr txBox="1"/>
            <p:nvPr/>
          </p:nvSpPr>
          <p:spPr bwMode="auto">
            <a:xfrm>
              <a:off x="4507231" y="5178528"/>
              <a:ext cx="4349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116" name="TextBox 115">
              <a:extLst>
                <a:ext uri="{FF2B5EF4-FFF2-40B4-BE49-F238E27FC236}">
                  <a16:creationId xmlns:a16="http://schemas.microsoft.com/office/drawing/2014/main" id="{E51B75AC-972E-29AB-E903-A966009E0DDE}"/>
                </a:ext>
              </a:extLst>
            </p:cNvPr>
            <p:cNvSpPr txBox="1"/>
            <p:nvPr/>
          </p:nvSpPr>
          <p:spPr bwMode="auto">
            <a:xfrm>
              <a:off x="4991383" y="5178528"/>
              <a:ext cx="4349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117" name="TextBox 116">
              <a:extLst>
                <a:ext uri="{FF2B5EF4-FFF2-40B4-BE49-F238E27FC236}">
                  <a16:creationId xmlns:a16="http://schemas.microsoft.com/office/drawing/2014/main" id="{C414C93D-4072-3933-7E0A-16F5E6587A1B}"/>
                </a:ext>
              </a:extLst>
            </p:cNvPr>
            <p:cNvSpPr txBox="1"/>
            <p:nvPr/>
          </p:nvSpPr>
          <p:spPr bwMode="auto">
            <a:xfrm>
              <a:off x="5465944" y="5178528"/>
              <a:ext cx="4349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grpSp>
      <p:grpSp>
        <p:nvGrpSpPr>
          <p:cNvPr id="118" name="Group 117">
            <a:extLst>
              <a:ext uri="{FF2B5EF4-FFF2-40B4-BE49-F238E27FC236}">
                <a16:creationId xmlns:a16="http://schemas.microsoft.com/office/drawing/2014/main" id="{56653794-04FF-FBA8-2AF0-FC49B9243CB4}"/>
              </a:ext>
            </a:extLst>
          </p:cNvPr>
          <p:cNvGrpSpPr/>
          <p:nvPr/>
        </p:nvGrpSpPr>
        <p:grpSpPr>
          <a:xfrm>
            <a:off x="7557086" y="3300413"/>
            <a:ext cx="77393" cy="1504950"/>
            <a:chOff x="1237044" y="3031823"/>
            <a:chExt cx="386459" cy="2167960"/>
          </a:xfrm>
        </p:grpSpPr>
        <p:cxnSp>
          <p:nvCxnSpPr>
            <p:cNvPr id="119" name="Straight Connector 118">
              <a:extLst>
                <a:ext uri="{FF2B5EF4-FFF2-40B4-BE49-F238E27FC236}">
                  <a16:creationId xmlns:a16="http://schemas.microsoft.com/office/drawing/2014/main" id="{FFC9FED3-BFB2-CCF5-043E-ECB9B5A1F09C}"/>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A07F445C-E298-310F-023C-5251F6774C55}"/>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D8D250CD-1130-76A1-EDD8-96B359EB47EF}"/>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AF6531BD-778A-C3F6-3531-AE25D1C1CF80}"/>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8F5E177A-AE6A-B557-54F4-EEF17DF65AF1}"/>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558F82C0-5685-BAB8-000E-8FECE443F3C7}"/>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D77C8DE0-12D4-92D4-5BF5-B12215892E74}"/>
              </a:ext>
            </a:extLst>
          </p:cNvPr>
          <p:cNvGrpSpPr/>
          <p:nvPr/>
        </p:nvGrpSpPr>
        <p:grpSpPr>
          <a:xfrm rot="5400000">
            <a:off x="9490716" y="2952806"/>
            <a:ext cx="54738" cy="3774201"/>
            <a:chOff x="1237044" y="1303950"/>
            <a:chExt cx="386460" cy="3895833"/>
          </a:xfrm>
        </p:grpSpPr>
        <p:cxnSp>
          <p:nvCxnSpPr>
            <p:cNvPr id="126" name="Straight Connector 125">
              <a:extLst>
                <a:ext uri="{FF2B5EF4-FFF2-40B4-BE49-F238E27FC236}">
                  <a16:creationId xmlns:a16="http://schemas.microsoft.com/office/drawing/2014/main" id="{FC60D6BD-79A8-3997-7A03-11A2223C5370}"/>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64D1CD2A-CC0C-9399-53D4-2FBA8CEABFA8}"/>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ADC18DE2-0110-097A-2000-A97CE16FFF45}"/>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6F893FD9-A217-318D-B1A4-481EDDDF77A7}"/>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6DD2A0A9-EE9C-AE1E-E18C-B800E70243A3}"/>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C71A2786-FBFD-2F55-04C9-0F0F613E91EC}"/>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44FA6651-8178-302E-5D1D-E5D2471739E2}"/>
                </a:ext>
              </a:extLst>
            </p:cNvPr>
            <p:cNvCxnSpPr>
              <a:cxnSpLocks/>
            </p:cNvCxnSpPr>
            <p:nvPr/>
          </p:nvCxnSpPr>
          <p:spPr bwMode="auto">
            <a:xfrm>
              <a:off x="1237045" y="1303950"/>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9578491E-6CB5-39CA-A69B-857EDE0D9F7A}"/>
                </a:ext>
              </a:extLst>
            </p:cNvPr>
            <p:cNvCxnSpPr>
              <a:cxnSpLocks/>
            </p:cNvCxnSpPr>
            <p:nvPr/>
          </p:nvCxnSpPr>
          <p:spPr bwMode="auto">
            <a:xfrm>
              <a:off x="1237045" y="1737542"/>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EA052FE5-4859-6EF4-E680-6ECD365C5928}"/>
                </a:ext>
              </a:extLst>
            </p:cNvPr>
            <p:cNvCxnSpPr>
              <a:cxnSpLocks/>
            </p:cNvCxnSpPr>
            <p:nvPr/>
          </p:nvCxnSpPr>
          <p:spPr bwMode="auto">
            <a:xfrm>
              <a:off x="1237045" y="2171134"/>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EE00444E-10D8-881C-9005-6AF03879BB97}"/>
                </a:ext>
              </a:extLst>
            </p:cNvPr>
            <p:cNvCxnSpPr>
              <a:cxnSpLocks/>
            </p:cNvCxnSpPr>
            <p:nvPr/>
          </p:nvCxnSpPr>
          <p:spPr bwMode="auto">
            <a:xfrm>
              <a:off x="1237045" y="2604726"/>
              <a:ext cx="386459" cy="0"/>
            </a:xfrm>
            <a:prstGeom prst="line">
              <a:avLst/>
            </a:prstGeom>
            <a:noFill/>
            <a:ln w="28575" cap="flat" cmpd="sng" algn="ctr">
              <a:solidFill>
                <a:schemeClr val="bg1"/>
              </a:solidFill>
              <a:prstDash val="solid"/>
              <a:round/>
              <a:headEnd type="none" w="med" len="med"/>
              <a:tailEnd type="none" w="med" len="med"/>
            </a:ln>
            <a:effectLst/>
          </p:spPr>
        </p:cxnSp>
      </p:grpSp>
      <p:sp>
        <p:nvSpPr>
          <p:cNvPr id="136" name="TextBox 135">
            <a:extLst>
              <a:ext uri="{FF2B5EF4-FFF2-40B4-BE49-F238E27FC236}">
                <a16:creationId xmlns:a16="http://schemas.microsoft.com/office/drawing/2014/main" id="{C0066264-80D9-DBA3-502A-B6574E498661}"/>
              </a:ext>
            </a:extLst>
          </p:cNvPr>
          <p:cNvSpPr txBox="1"/>
          <p:nvPr/>
        </p:nvSpPr>
        <p:spPr bwMode="auto">
          <a:xfrm>
            <a:off x="5897800" y="5216746"/>
            <a:ext cx="1619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br>
              <a:rPr lang="en-US" sz="1200" dirty="0">
                <a:solidFill>
                  <a:schemeClr val="bg1"/>
                </a:solidFill>
                <a:latin typeface="Calibri" panose="020F0502020204030204" pitchFamily="34" charset="0"/>
              </a:rPr>
            </a:br>
            <a:r>
              <a:rPr kumimoji="0" lang="en-US" sz="1200" b="0" i="0" u="none" strike="noStrike" cap="none" normalizeH="0" baseline="0" dirty="0">
                <a:ln>
                  <a:noFill/>
                </a:ln>
                <a:solidFill>
                  <a:schemeClr val="accent1"/>
                </a:solidFill>
                <a:effectLst/>
                <a:latin typeface="Calibri" panose="020F0502020204030204" pitchFamily="34" charset="0"/>
              </a:rPr>
              <a:t>Paclitaxel + i</a:t>
            </a:r>
            <a:r>
              <a:rPr lang="en-US" sz="1200" b="0" dirty="0">
                <a:solidFill>
                  <a:schemeClr val="accent1"/>
                </a:solidFill>
                <a:latin typeface="Calibri" panose="020F0502020204030204" pitchFamily="34" charset="0"/>
              </a:rPr>
              <a:t>pata</a:t>
            </a:r>
            <a:r>
              <a:rPr kumimoji="0" lang="en-US" sz="1200" b="0" i="0" u="none" strike="noStrike" cap="none" normalizeH="0" baseline="0" dirty="0">
                <a:ln>
                  <a:noFill/>
                </a:ln>
                <a:solidFill>
                  <a:schemeClr val="accent1"/>
                </a:solidFill>
                <a:effectLst/>
                <a:latin typeface="Calibri" panose="020F0502020204030204" pitchFamily="34" charset="0"/>
              </a:rPr>
              <a:t>sertib </a:t>
            </a:r>
          </a:p>
        </p:txBody>
      </p:sp>
      <p:sp>
        <p:nvSpPr>
          <p:cNvPr id="137" name="TextBox 136">
            <a:extLst>
              <a:ext uri="{FF2B5EF4-FFF2-40B4-BE49-F238E27FC236}">
                <a16:creationId xmlns:a16="http://schemas.microsoft.com/office/drawing/2014/main" id="{C9C0FD1B-6CA5-0AAB-DAC1-4424708D9A87}"/>
              </a:ext>
            </a:extLst>
          </p:cNvPr>
          <p:cNvSpPr txBox="1"/>
          <p:nvPr/>
        </p:nvSpPr>
        <p:spPr bwMode="auto">
          <a:xfrm>
            <a:off x="5875766" y="5567542"/>
            <a:ext cx="14735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accent3"/>
                </a:solidFill>
                <a:effectLst/>
                <a:latin typeface="Calibri" panose="020F0502020204030204" pitchFamily="34" charset="0"/>
              </a:rPr>
              <a:t>Paclitaxel + placebo </a:t>
            </a:r>
          </a:p>
        </p:txBody>
      </p:sp>
      <p:grpSp>
        <p:nvGrpSpPr>
          <p:cNvPr id="138" name="Group 137">
            <a:extLst>
              <a:ext uri="{FF2B5EF4-FFF2-40B4-BE49-F238E27FC236}">
                <a16:creationId xmlns:a16="http://schemas.microsoft.com/office/drawing/2014/main" id="{E4E9D2B8-B9F8-B4BA-AB06-B74104B9F1B7}"/>
              </a:ext>
            </a:extLst>
          </p:cNvPr>
          <p:cNvGrpSpPr/>
          <p:nvPr/>
        </p:nvGrpSpPr>
        <p:grpSpPr>
          <a:xfrm>
            <a:off x="7459920" y="5401412"/>
            <a:ext cx="4233119" cy="276999"/>
            <a:chOff x="1180407" y="5178528"/>
            <a:chExt cx="4815002" cy="276999"/>
          </a:xfrm>
        </p:grpSpPr>
        <p:sp>
          <p:nvSpPr>
            <p:cNvPr id="139" name="TextBox 138">
              <a:extLst>
                <a:ext uri="{FF2B5EF4-FFF2-40B4-BE49-F238E27FC236}">
                  <a16:creationId xmlns:a16="http://schemas.microsoft.com/office/drawing/2014/main" id="{AC81B9B2-9038-ABBF-7774-0E6919BA02A4}"/>
                </a:ext>
              </a:extLst>
            </p:cNvPr>
            <p:cNvSpPr txBox="1"/>
            <p:nvPr/>
          </p:nvSpPr>
          <p:spPr bwMode="auto">
            <a:xfrm>
              <a:off x="1180407" y="5178528"/>
              <a:ext cx="3887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26</a:t>
              </a:r>
            </a:p>
          </p:txBody>
        </p:sp>
        <p:sp>
          <p:nvSpPr>
            <p:cNvPr id="140" name="TextBox 139">
              <a:extLst>
                <a:ext uri="{FF2B5EF4-FFF2-40B4-BE49-F238E27FC236}">
                  <a16:creationId xmlns:a16="http://schemas.microsoft.com/office/drawing/2014/main" id="{EEB12B75-B71F-14BD-C578-8700DBC9B8D0}"/>
                </a:ext>
              </a:extLst>
            </p:cNvPr>
            <p:cNvSpPr txBox="1"/>
            <p:nvPr/>
          </p:nvSpPr>
          <p:spPr bwMode="auto">
            <a:xfrm>
              <a:off x="1537361"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22 (3)</a:t>
              </a:r>
            </a:p>
          </p:txBody>
        </p:sp>
        <p:sp>
          <p:nvSpPr>
            <p:cNvPr id="141" name="TextBox 140">
              <a:extLst>
                <a:ext uri="{FF2B5EF4-FFF2-40B4-BE49-F238E27FC236}">
                  <a16:creationId xmlns:a16="http://schemas.microsoft.com/office/drawing/2014/main" id="{B58715D2-B745-FD26-E962-45D72AE4D32A}"/>
                </a:ext>
              </a:extLst>
            </p:cNvPr>
            <p:cNvSpPr txBox="1"/>
            <p:nvPr/>
          </p:nvSpPr>
          <p:spPr bwMode="auto">
            <a:xfrm>
              <a:off x="2021513"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13 (7)</a:t>
              </a:r>
            </a:p>
          </p:txBody>
        </p:sp>
        <p:sp>
          <p:nvSpPr>
            <p:cNvPr id="142" name="TextBox 141">
              <a:extLst>
                <a:ext uri="{FF2B5EF4-FFF2-40B4-BE49-F238E27FC236}">
                  <a16:creationId xmlns:a16="http://schemas.microsoft.com/office/drawing/2014/main" id="{AF87F2FB-B31B-EE29-235C-03EC24F7B482}"/>
                </a:ext>
              </a:extLst>
            </p:cNvPr>
            <p:cNvSpPr txBox="1"/>
            <p:nvPr/>
          </p:nvSpPr>
          <p:spPr bwMode="auto">
            <a:xfrm>
              <a:off x="2496073"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10 (9)</a:t>
              </a:r>
            </a:p>
          </p:txBody>
        </p:sp>
        <p:sp>
          <p:nvSpPr>
            <p:cNvPr id="143" name="TextBox 142">
              <a:extLst>
                <a:ext uri="{FF2B5EF4-FFF2-40B4-BE49-F238E27FC236}">
                  <a16:creationId xmlns:a16="http://schemas.microsoft.com/office/drawing/2014/main" id="{A834DE43-556D-9685-835D-54405DB2BE3F}"/>
                </a:ext>
              </a:extLst>
            </p:cNvPr>
            <p:cNvSpPr txBox="1"/>
            <p:nvPr/>
          </p:nvSpPr>
          <p:spPr bwMode="auto">
            <a:xfrm>
              <a:off x="2974708"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7 (10)</a:t>
              </a:r>
            </a:p>
          </p:txBody>
        </p:sp>
        <p:sp>
          <p:nvSpPr>
            <p:cNvPr id="144" name="TextBox 143">
              <a:extLst>
                <a:ext uri="{FF2B5EF4-FFF2-40B4-BE49-F238E27FC236}">
                  <a16:creationId xmlns:a16="http://schemas.microsoft.com/office/drawing/2014/main" id="{3F8448C7-F6BD-4637-608E-CC96EF9CEC8E}"/>
                </a:ext>
              </a:extLst>
            </p:cNvPr>
            <p:cNvSpPr txBox="1"/>
            <p:nvPr/>
          </p:nvSpPr>
          <p:spPr bwMode="auto">
            <a:xfrm>
              <a:off x="3458863"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5 (10)</a:t>
              </a:r>
            </a:p>
          </p:txBody>
        </p:sp>
        <p:sp>
          <p:nvSpPr>
            <p:cNvPr id="145" name="TextBox 144">
              <a:extLst>
                <a:ext uri="{FF2B5EF4-FFF2-40B4-BE49-F238E27FC236}">
                  <a16:creationId xmlns:a16="http://schemas.microsoft.com/office/drawing/2014/main" id="{F84C96FC-AA48-EAC5-B9B7-3FB2EC8A3F21}"/>
                </a:ext>
              </a:extLst>
            </p:cNvPr>
            <p:cNvSpPr txBox="1"/>
            <p:nvPr/>
          </p:nvSpPr>
          <p:spPr bwMode="auto">
            <a:xfrm>
              <a:off x="3933422"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3 (12)</a:t>
              </a:r>
            </a:p>
          </p:txBody>
        </p:sp>
        <p:sp>
          <p:nvSpPr>
            <p:cNvPr id="146" name="TextBox 145">
              <a:extLst>
                <a:ext uri="{FF2B5EF4-FFF2-40B4-BE49-F238E27FC236}">
                  <a16:creationId xmlns:a16="http://schemas.microsoft.com/office/drawing/2014/main" id="{EB9928B8-4E3A-6F13-13DF-46204B45FA18}"/>
                </a:ext>
              </a:extLst>
            </p:cNvPr>
            <p:cNvSpPr txBox="1"/>
            <p:nvPr/>
          </p:nvSpPr>
          <p:spPr bwMode="auto">
            <a:xfrm>
              <a:off x="4412745"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 (13)</a:t>
              </a:r>
            </a:p>
          </p:txBody>
        </p:sp>
        <p:sp>
          <p:nvSpPr>
            <p:cNvPr id="147" name="TextBox 146">
              <a:extLst>
                <a:ext uri="{FF2B5EF4-FFF2-40B4-BE49-F238E27FC236}">
                  <a16:creationId xmlns:a16="http://schemas.microsoft.com/office/drawing/2014/main" id="{ECCF5745-7DD1-BBFF-4CF5-8F5ACCFA3080}"/>
                </a:ext>
              </a:extLst>
            </p:cNvPr>
            <p:cNvSpPr txBox="1"/>
            <p:nvPr/>
          </p:nvSpPr>
          <p:spPr bwMode="auto">
            <a:xfrm>
              <a:off x="4896898"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1 (13)</a:t>
              </a:r>
            </a:p>
          </p:txBody>
        </p:sp>
        <p:sp>
          <p:nvSpPr>
            <p:cNvPr id="148" name="TextBox 147">
              <a:extLst>
                <a:ext uri="{FF2B5EF4-FFF2-40B4-BE49-F238E27FC236}">
                  <a16:creationId xmlns:a16="http://schemas.microsoft.com/office/drawing/2014/main" id="{CFE8146C-2F0B-8CD7-A536-312B611B1B2C}"/>
                </a:ext>
              </a:extLst>
            </p:cNvPr>
            <p:cNvSpPr txBox="1"/>
            <p:nvPr/>
          </p:nvSpPr>
          <p:spPr bwMode="auto">
            <a:xfrm>
              <a:off x="5371458"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0 (14)</a:t>
              </a:r>
            </a:p>
          </p:txBody>
        </p:sp>
      </p:grpSp>
      <p:grpSp>
        <p:nvGrpSpPr>
          <p:cNvPr id="149" name="Group 148">
            <a:extLst>
              <a:ext uri="{FF2B5EF4-FFF2-40B4-BE49-F238E27FC236}">
                <a16:creationId xmlns:a16="http://schemas.microsoft.com/office/drawing/2014/main" id="{044ABEC0-E237-22C6-7D56-0DBA517E0109}"/>
              </a:ext>
            </a:extLst>
          </p:cNvPr>
          <p:cNvGrpSpPr/>
          <p:nvPr/>
        </p:nvGrpSpPr>
        <p:grpSpPr>
          <a:xfrm>
            <a:off x="7459920" y="5567542"/>
            <a:ext cx="3350991" cy="276999"/>
            <a:chOff x="1180407" y="5178528"/>
            <a:chExt cx="3811617" cy="276999"/>
          </a:xfrm>
        </p:grpSpPr>
        <p:sp>
          <p:nvSpPr>
            <p:cNvPr id="150" name="TextBox 149">
              <a:extLst>
                <a:ext uri="{FF2B5EF4-FFF2-40B4-BE49-F238E27FC236}">
                  <a16:creationId xmlns:a16="http://schemas.microsoft.com/office/drawing/2014/main" id="{B4835D2C-44CC-4C08-A941-C4B36C962334}"/>
                </a:ext>
              </a:extLst>
            </p:cNvPr>
            <p:cNvSpPr txBox="1"/>
            <p:nvPr/>
          </p:nvSpPr>
          <p:spPr bwMode="auto">
            <a:xfrm>
              <a:off x="1180407" y="5178528"/>
              <a:ext cx="3887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16</a:t>
              </a:r>
            </a:p>
          </p:txBody>
        </p:sp>
        <p:sp>
          <p:nvSpPr>
            <p:cNvPr id="151" name="TextBox 150">
              <a:extLst>
                <a:ext uri="{FF2B5EF4-FFF2-40B4-BE49-F238E27FC236}">
                  <a16:creationId xmlns:a16="http://schemas.microsoft.com/office/drawing/2014/main" id="{3183AF47-3E98-B711-BCD2-FDDA9EA3577A}"/>
                </a:ext>
              </a:extLst>
            </p:cNvPr>
            <p:cNvSpPr txBox="1"/>
            <p:nvPr/>
          </p:nvSpPr>
          <p:spPr bwMode="auto">
            <a:xfrm>
              <a:off x="1537361" y="5178528"/>
              <a:ext cx="623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11 (1)</a:t>
              </a:r>
            </a:p>
          </p:txBody>
        </p:sp>
        <p:sp>
          <p:nvSpPr>
            <p:cNvPr id="152" name="TextBox 151">
              <a:extLst>
                <a:ext uri="{FF2B5EF4-FFF2-40B4-BE49-F238E27FC236}">
                  <a16:creationId xmlns:a16="http://schemas.microsoft.com/office/drawing/2014/main" id="{98B1C553-F8B5-FADD-0E26-2334158B3209}"/>
                </a:ext>
              </a:extLst>
            </p:cNvPr>
            <p:cNvSpPr txBox="1"/>
            <p:nvPr/>
          </p:nvSpPr>
          <p:spPr bwMode="auto">
            <a:xfrm>
              <a:off x="2066185" y="5178528"/>
              <a:ext cx="5346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7 (2)</a:t>
              </a:r>
            </a:p>
          </p:txBody>
        </p:sp>
        <p:sp>
          <p:nvSpPr>
            <p:cNvPr id="153" name="TextBox 152">
              <a:extLst>
                <a:ext uri="{FF2B5EF4-FFF2-40B4-BE49-F238E27FC236}">
                  <a16:creationId xmlns:a16="http://schemas.microsoft.com/office/drawing/2014/main" id="{2AD50CB8-C524-AA91-C59E-AA7EE14DE30B}"/>
                </a:ext>
              </a:extLst>
            </p:cNvPr>
            <p:cNvSpPr txBox="1"/>
            <p:nvPr/>
          </p:nvSpPr>
          <p:spPr bwMode="auto">
            <a:xfrm>
              <a:off x="2540745" y="5178528"/>
              <a:ext cx="5346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4 (2)</a:t>
              </a:r>
            </a:p>
          </p:txBody>
        </p:sp>
        <p:sp>
          <p:nvSpPr>
            <p:cNvPr id="154" name="TextBox 153">
              <a:extLst>
                <a:ext uri="{FF2B5EF4-FFF2-40B4-BE49-F238E27FC236}">
                  <a16:creationId xmlns:a16="http://schemas.microsoft.com/office/drawing/2014/main" id="{6CF032DD-DDB5-7098-D04E-00480291C733}"/>
                </a:ext>
              </a:extLst>
            </p:cNvPr>
            <p:cNvSpPr txBox="1"/>
            <p:nvPr/>
          </p:nvSpPr>
          <p:spPr bwMode="auto">
            <a:xfrm>
              <a:off x="3019379" y="5178528"/>
              <a:ext cx="5346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3 (2)</a:t>
              </a:r>
            </a:p>
          </p:txBody>
        </p:sp>
        <p:sp>
          <p:nvSpPr>
            <p:cNvPr id="155" name="TextBox 154">
              <a:extLst>
                <a:ext uri="{FF2B5EF4-FFF2-40B4-BE49-F238E27FC236}">
                  <a16:creationId xmlns:a16="http://schemas.microsoft.com/office/drawing/2014/main" id="{E7CDA089-7606-4032-69AD-3A222FC1BE01}"/>
                </a:ext>
              </a:extLst>
            </p:cNvPr>
            <p:cNvSpPr txBox="1"/>
            <p:nvPr/>
          </p:nvSpPr>
          <p:spPr bwMode="auto">
            <a:xfrm>
              <a:off x="3503535" y="5178528"/>
              <a:ext cx="5346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2 (2)</a:t>
              </a:r>
            </a:p>
          </p:txBody>
        </p:sp>
        <p:sp>
          <p:nvSpPr>
            <p:cNvPr id="156" name="TextBox 155">
              <a:extLst>
                <a:ext uri="{FF2B5EF4-FFF2-40B4-BE49-F238E27FC236}">
                  <a16:creationId xmlns:a16="http://schemas.microsoft.com/office/drawing/2014/main" id="{54876DF9-8E9A-9709-694C-ACBBC6B940ED}"/>
                </a:ext>
              </a:extLst>
            </p:cNvPr>
            <p:cNvSpPr txBox="1"/>
            <p:nvPr/>
          </p:nvSpPr>
          <p:spPr bwMode="auto">
            <a:xfrm>
              <a:off x="3978095" y="5178528"/>
              <a:ext cx="5346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 (2)</a:t>
              </a:r>
            </a:p>
          </p:txBody>
        </p:sp>
        <p:sp>
          <p:nvSpPr>
            <p:cNvPr id="157" name="TextBox 156">
              <a:extLst>
                <a:ext uri="{FF2B5EF4-FFF2-40B4-BE49-F238E27FC236}">
                  <a16:creationId xmlns:a16="http://schemas.microsoft.com/office/drawing/2014/main" id="{5E695256-3D9F-59A0-A430-5742E544B6D2}"/>
                </a:ext>
              </a:extLst>
            </p:cNvPr>
            <p:cNvSpPr txBox="1"/>
            <p:nvPr/>
          </p:nvSpPr>
          <p:spPr bwMode="auto">
            <a:xfrm>
              <a:off x="4457418" y="5178528"/>
              <a:ext cx="5346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0 (3)</a:t>
              </a:r>
            </a:p>
          </p:txBody>
        </p:sp>
      </p:grpSp>
      <p:sp>
        <p:nvSpPr>
          <p:cNvPr id="160" name="Freeform: Shape 159">
            <a:extLst>
              <a:ext uri="{FF2B5EF4-FFF2-40B4-BE49-F238E27FC236}">
                <a16:creationId xmlns:a16="http://schemas.microsoft.com/office/drawing/2014/main" id="{7248F839-6279-9D7B-6B0D-054978F95934}"/>
              </a:ext>
            </a:extLst>
          </p:cNvPr>
          <p:cNvSpPr/>
          <p:nvPr/>
        </p:nvSpPr>
        <p:spPr bwMode="auto">
          <a:xfrm>
            <a:off x="7854951" y="3296445"/>
            <a:ext cx="2507456" cy="1393032"/>
          </a:xfrm>
          <a:custGeom>
            <a:avLst/>
            <a:gdLst>
              <a:gd name="connsiteX0" fmla="*/ 2495550 w 2495550"/>
              <a:gd name="connsiteY0" fmla="*/ 1381125 h 1381125"/>
              <a:gd name="connsiteX1" fmla="*/ 2070100 w 2495550"/>
              <a:gd name="connsiteY1" fmla="*/ 1381125 h 1381125"/>
              <a:gd name="connsiteX2" fmla="*/ 2070100 w 2495550"/>
              <a:gd name="connsiteY2" fmla="*/ 1270000 h 1381125"/>
              <a:gd name="connsiteX3" fmla="*/ 1711325 w 2495550"/>
              <a:gd name="connsiteY3" fmla="*/ 1270000 h 1381125"/>
              <a:gd name="connsiteX4" fmla="*/ 1711325 w 2495550"/>
              <a:gd name="connsiteY4" fmla="*/ 1162050 h 1381125"/>
              <a:gd name="connsiteX5" fmla="*/ 1114425 w 2495550"/>
              <a:gd name="connsiteY5" fmla="*/ 1162050 h 1381125"/>
              <a:gd name="connsiteX6" fmla="*/ 1114425 w 2495550"/>
              <a:gd name="connsiteY6" fmla="*/ 1050925 h 1381125"/>
              <a:gd name="connsiteX7" fmla="*/ 914400 w 2495550"/>
              <a:gd name="connsiteY7" fmla="*/ 1050925 h 1381125"/>
              <a:gd name="connsiteX8" fmla="*/ 914400 w 2495550"/>
              <a:gd name="connsiteY8" fmla="*/ 936625 h 1381125"/>
              <a:gd name="connsiteX9" fmla="*/ 825500 w 2495550"/>
              <a:gd name="connsiteY9" fmla="*/ 936625 h 1381125"/>
              <a:gd name="connsiteX10" fmla="*/ 825500 w 2495550"/>
              <a:gd name="connsiteY10" fmla="*/ 825500 h 1381125"/>
              <a:gd name="connsiteX11" fmla="*/ 819150 w 2495550"/>
              <a:gd name="connsiteY11" fmla="*/ 831850 h 1381125"/>
              <a:gd name="connsiteX12" fmla="*/ 819150 w 2495550"/>
              <a:gd name="connsiteY12" fmla="*/ 711200 h 1381125"/>
              <a:gd name="connsiteX13" fmla="*/ 609600 w 2495550"/>
              <a:gd name="connsiteY13" fmla="*/ 711200 h 1381125"/>
              <a:gd name="connsiteX14" fmla="*/ 609600 w 2495550"/>
              <a:gd name="connsiteY14" fmla="*/ 596900 h 1381125"/>
              <a:gd name="connsiteX15" fmla="*/ 561975 w 2495550"/>
              <a:gd name="connsiteY15" fmla="*/ 596900 h 1381125"/>
              <a:gd name="connsiteX16" fmla="*/ 561975 w 2495550"/>
              <a:gd name="connsiteY16" fmla="*/ 485775 h 1381125"/>
              <a:gd name="connsiteX17" fmla="*/ 536575 w 2495550"/>
              <a:gd name="connsiteY17" fmla="*/ 485775 h 1381125"/>
              <a:gd name="connsiteX18" fmla="*/ 536575 w 2495550"/>
              <a:gd name="connsiteY18" fmla="*/ 390525 h 1381125"/>
              <a:gd name="connsiteX19" fmla="*/ 177800 w 2495550"/>
              <a:gd name="connsiteY19" fmla="*/ 390525 h 1381125"/>
              <a:gd name="connsiteX20" fmla="*/ 177800 w 2495550"/>
              <a:gd name="connsiteY20" fmla="*/ 288925 h 1381125"/>
              <a:gd name="connsiteX21" fmla="*/ 165100 w 2495550"/>
              <a:gd name="connsiteY21" fmla="*/ 288925 h 1381125"/>
              <a:gd name="connsiteX22" fmla="*/ 165100 w 2495550"/>
              <a:gd name="connsiteY22" fmla="*/ 184150 h 1381125"/>
              <a:gd name="connsiteX23" fmla="*/ 0 w 2495550"/>
              <a:gd name="connsiteY23" fmla="*/ 184150 h 1381125"/>
              <a:gd name="connsiteX24" fmla="*/ 0 w 2495550"/>
              <a:gd name="connsiteY24" fmla="*/ 88900 h 1381125"/>
              <a:gd name="connsiteX25" fmla="*/ 0 w 2495550"/>
              <a:gd name="connsiteY25" fmla="*/ 88900 h 1381125"/>
              <a:gd name="connsiteX26" fmla="*/ 0 w 2495550"/>
              <a:gd name="connsiteY26" fmla="*/ 0 h 1381125"/>
              <a:gd name="connsiteX0" fmla="*/ 2495550 w 2495550"/>
              <a:gd name="connsiteY0" fmla="*/ 1381125 h 1381125"/>
              <a:gd name="connsiteX1" fmla="*/ 2070100 w 2495550"/>
              <a:gd name="connsiteY1" fmla="*/ 1381125 h 1381125"/>
              <a:gd name="connsiteX2" fmla="*/ 2070100 w 2495550"/>
              <a:gd name="connsiteY2" fmla="*/ 1270000 h 1381125"/>
              <a:gd name="connsiteX3" fmla="*/ 1711325 w 2495550"/>
              <a:gd name="connsiteY3" fmla="*/ 1270000 h 1381125"/>
              <a:gd name="connsiteX4" fmla="*/ 1711325 w 2495550"/>
              <a:gd name="connsiteY4" fmla="*/ 1162050 h 1381125"/>
              <a:gd name="connsiteX5" fmla="*/ 1114425 w 2495550"/>
              <a:gd name="connsiteY5" fmla="*/ 1162050 h 1381125"/>
              <a:gd name="connsiteX6" fmla="*/ 1114425 w 2495550"/>
              <a:gd name="connsiteY6" fmla="*/ 1050925 h 1381125"/>
              <a:gd name="connsiteX7" fmla="*/ 914400 w 2495550"/>
              <a:gd name="connsiteY7" fmla="*/ 1050925 h 1381125"/>
              <a:gd name="connsiteX8" fmla="*/ 914400 w 2495550"/>
              <a:gd name="connsiteY8" fmla="*/ 936625 h 1381125"/>
              <a:gd name="connsiteX9" fmla="*/ 825500 w 2495550"/>
              <a:gd name="connsiteY9" fmla="*/ 936625 h 1381125"/>
              <a:gd name="connsiteX10" fmla="*/ 825500 w 2495550"/>
              <a:gd name="connsiteY10" fmla="*/ 825500 h 1381125"/>
              <a:gd name="connsiteX11" fmla="*/ 819150 w 2495550"/>
              <a:gd name="connsiteY11" fmla="*/ 831850 h 1381125"/>
              <a:gd name="connsiteX12" fmla="*/ 819150 w 2495550"/>
              <a:gd name="connsiteY12" fmla="*/ 711200 h 1381125"/>
              <a:gd name="connsiteX13" fmla="*/ 609600 w 2495550"/>
              <a:gd name="connsiteY13" fmla="*/ 711200 h 1381125"/>
              <a:gd name="connsiteX14" fmla="*/ 609600 w 2495550"/>
              <a:gd name="connsiteY14" fmla="*/ 596900 h 1381125"/>
              <a:gd name="connsiteX15" fmla="*/ 561975 w 2495550"/>
              <a:gd name="connsiteY15" fmla="*/ 596900 h 1381125"/>
              <a:gd name="connsiteX16" fmla="*/ 561975 w 2495550"/>
              <a:gd name="connsiteY16" fmla="*/ 485775 h 1381125"/>
              <a:gd name="connsiteX17" fmla="*/ 536575 w 2495550"/>
              <a:gd name="connsiteY17" fmla="*/ 485775 h 1381125"/>
              <a:gd name="connsiteX18" fmla="*/ 536575 w 2495550"/>
              <a:gd name="connsiteY18" fmla="*/ 390525 h 1381125"/>
              <a:gd name="connsiteX19" fmla="*/ 177800 w 2495550"/>
              <a:gd name="connsiteY19" fmla="*/ 390525 h 1381125"/>
              <a:gd name="connsiteX20" fmla="*/ 177800 w 2495550"/>
              <a:gd name="connsiteY20" fmla="*/ 288925 h 1381125"/>
              <a:gd name="connsiteX21" fmla="*/ 165100 w 2495550"/>
              <a:gd name="connsiteY21" fmla="*/ 288925 h 1381125"/>
              <a:gd name="connsiteX22" fmla="*/ 165100 w 2495550"/>
              <a:gd name="connsiteY22" fmla="*/ 184150 h 1381125"/>
              <a:gd name="connsiteX23" fmla="*/ 0 w 2495550"/>
              <a:gd name="connsiteY23" fmla="*/ 184150 h 1381125"/>
              <a:gd name="connsiteX24" fmla="*/ 0 w 2495550"/>
              <a:gd name="connsiteY24" fmla="*/ 88900 h 1381125"/>
              <a:gd name="connsiteX25" fmla="*/ 9525 w 2495550"/>
              <a:gd name="connsiteY25" fmla="*/ 88900 h 1381125"/>
              <a:gd name="connsiteX26" fmla="*/ 0 w 2495550"/>
              <a:gd name="connsiteY26" fmla="*/ 0 h 1381125"/>
              <a:gd name="connsiteX0" fmla="*/ 2536825 w 2536825"/>
              <a:gd name="connsiteY0" fmla="*/ 1381125 h 1381125"/>
              <a:gd name="connsiteX1" fmla="*/ 2111375 w 2536825"/>
              <a:gd name="connsiteY1" fmla="*/ 1381125 h 1381125"/>
              <a:gd name="connsiteX2" fmla="*/ 2111375 w 2536825"/>
              <a:gd name="connsiteY2" fmla="*/ 1270000 h 1381125"/>
              <a:gd name="connsiteX3" fmla="*/ 1752600 w 2536825"/>
              <a:gd name="connsiteY3" fmla="*/ 1270000 h 1381125"/>
              <a:gd name="connsiteX4" fmla="*/ 1752600 w 2536825"/>
              <a:gd name="connsiteY4" fmla="*/ 1162050 h 1381125"/>
              <a:gd name="connsiteX5" fmla="*/ 1155700 w 2536825"/>
              <a:gd name="connsiteY5" fmla="*/ 1162050 h 1381125"/>
              <a:gd name="connsiteX6" fmla="*/ 1155700 w 2536825"/>
              <a:gd name="connsiteY6" fmla="*/ 1050925 h 1381125"/>
              <a:gd name="connsiteX7" fmla="*/ 955675 w 2536825"/>
              <a:gd name="connsiteY7" fmla="*/ 1050925 h 1381125"/>
              <a:gd name="connsiteX8" fmla="*/ 955675 w 2536825"/>
              <a:gd name="connsiteY8" fmla="*/ 936625 h 1381125"/>
              <a:gd name="connsiteX9" fmla="*/ 866775 w 2536825"/>
              <a:gd name="connsiteY9" fmla="*/ 936625 h 1381125"/>
              <a:gd name="connsiteX10" fmla="*/ 866775 w 2536825"/>
              <a:gd name="connsiteY10" fmla="*/ 825500 h 1381125"/>
              <a:gd name="connsiteX11" fmla="*/ 860425 w 2536825"/>
              <a:gd name="connsiteY11" fmla="*/ 831850 h 1381125"/>
              <a:gd name="connsiteX12" fmla="*/ 860425 w 2536825"/>
              <a:gd name="connsiteY12" fmla="*/ 711200 h 1381125"/>
              <a:gd name="connsiteX13" fmla="*/ 650875 w 2536825"/>
              <a:gd name="connsiteY13" fmla="*/ 711200 h 1381125"/>
              <a:gd name="connsiteX14" fmla="*/ 650875 w 2536825"/>
              <a:gd name="connsiteY14" fmla="*/ 596900 h 1381125"/>
              <a:gd name="connsiteX15" fmla="*/ 603250 w 2536825"/>
              <a:gd name="connsiteY15" fmla="*/ 596900 h 1381125"/>
              <a:gd name="connsiteX16" fmla="*/ 603250 w 2536825"/>
              <a:gd name="connsiteY16" fmla="*/ 485775 h 1381125"/>
              <a:gd name="connsiteX17" fmla="*/ 577850 w 2536825"/>
              <a:gd name="connsiteY17" fmla="*/ 485775 h 1381125"/>
              <a:gd name="connsiteX18" fmla="*/ 577850 w 2536825"/>
              <a:gd name="connsiteY18" fmla="*/ 390525 h 1381125"/>
              <a:gd name="connsiteX19" fmla="*/ 219075 w 2536825"/>
              <a:gd name="connsiteY19" fmla="*/ 390525 h 1381125"/>
              <a:gd name="connsiteX20" fmla="*/ 219075 w 2536825"/>
              <a:gd name="connsiteY20" fmla="*/ 288925 h 1381125"/>
              <a:gd name="connsiteX21" fmla="*/ 206375 w 2536825"/>
              <a:gd name="connsiteY21" fmla="*/ 288925 h 1381125"/>
              <a:gd name="connsiteX22" fmla="*/ 206375 w 2536825"/>
              <a:gd name="connsiteY22" fmla="*/ 184150 h 1381125"/>
              <a:gd name="connsiteX23" fmla="*/ 41275 w 2536825"/>
              <a:gd name="connsiteY23" fmla="*/ 184150 h 1381125"/>
              <a:gd name="connsiteX24" fmla="*/ 41275 w 2536825"/>
              <a:gd name="connsiteY24" fmla="*/ 88900 h 1381125"/>
              <a:gd name="connsiteX25" fmla="*/ 0 w 2536825"/>
              <a:gd name="connsiteY25" fmla="*/ 88900 h 1381125"/>
              <a:gd name="connsiteX26" fmla="*/ 41275 w 2536825"/>
              <a:gd name="connsiteY26" fmla="*/ 0 h 1381125"/>
              <a:gd name="connsiteX0" fmla="*/ 2536825 w 2536825"/>
              <a:gd name="connsiteY0" fmla="*/ 1381125 h 1381125"/>
              <a:gd name="connsiteX1" fmla="*/ 2111375 w 2536825"/>
              <a:gd name="connsiteY1" fmla="*/ 1381125 h 1381125"/>
              <a:gd name="connsiteX2" fmla="*/ 2111375 w 2536825"/>
              <a:gd name="connsiteY2" fmla="*/ 1270000 h 1381125"/>
              <a:gd name="connsiteX3" fmla="*/ 1752600 w 2536825"/>
              <a:gd name="connsiteY3" fmla="*/ 1270000 h 1381125"/>
              <a:gd name="connsiteX4" fmla="*/ 1752600 w 2536825"/>
              <a:gd name="connsiteY4" fmla="*/ 1162050 h 1381125"/>
              <a:gd name="connsiteX5" fmla="*/ 1155700 w 2536825"/>
              <a:gd name="connsiteY5" fmla="*/ 1162050 h 1381125"/>
              <a:gd name="connsiteX6" fmla="*/ 1155700 w 2536825"/>
              <a:gd name="connsiteY6" fmla="*/ 1050925 h 1381125"/>
              <a:gd name="connsiteX7" fmla="*/ 955675 w 2536825"/>
              <a:gd name="connsiteY7" fmla="*/ 1050925 h 1381125"/>
              <a:gd name="connsiteX8" fmla="*/ 955675 w 2536825"/>
              <a:gd name="connsiteY8" fmla="*/ 936625 h 1381125"/>
              <a:gd name="connsiteX9" fmla="*/ 866775 w 2536825"/>
              <a:gd name="connsiteY9" fmla="*/ 936625 h 1381125"/>
              <a:gd name="connsiteX10" fmla="*/ 866775 w 2536825"/>
              <a:gd name="connsiteY10" fmla="*/ 825500 h 1381125"/>
              <a:gd name="connsiteX11" fmla="*/ 860425 w 2536825"/>
              <a:gd name="connsiteY11" fmla="*/ 831850 h 1381125"/>
              <a:gd name="connsiteX12" fmla="*/ 860425 w 2536825"/>
              <a:gd name="connsiteY12" fmla="*/ 711200 h 1381125"/>
              <a:gd name="connsiteX13" fmla="*/ 650875 w 2536825"/>
              <a:gd name="connsiteY13" fmla="*/ 711200 h 1381125"/>
              <a:gd name="connsiteX14" fmla="*/ 650875 w 2536825"/>
              <a:gd name="connsiteY14" fmla="*/ 596900 h 1381125"/>
              <a:gd name="connsiteX15" fmla="*/ 603250 w 2536825"/>
              <a:gd name="connsiteY15" fmla="*/ 596900 h 1381125"/>
              <a:gd name="connsiteX16" fmla="*/ 603250 w 2536825"/>
              <a:gd name="connsiteY16" fmla="*/ 485775 h 1381125"/>
              <a:gd name="connsiteX17" fmla="*/ 577850 w 2536825"/>
              <a:gd name="connsiteY17" fmla="*/ 485775 h 1381125"/>
              <a:gd name="connsiteX18" fmla="*/ 577850 w 2536825"/>
              <a:gd name="connsiteY18" fmla="*/ 390525 h 1381125"/>
              <a:gd name="connsiteX19" fmla="*/ 219075 w 2536825"/>
              <a:gd name="connsiteY19" fmla="*/ 390525 h 1381125"/>
              <a:gd name="connsiteX20" fmla="*/ 219075 w 2536825"/>
              <a:gd name="connsiteY20" fmla="*/ 288925 h 1381125"/>
              <a:gd name="connsiteX21" fmla="*/ 206375 w 2536825"/>
              <a:gd name="connsiteY21" fmla="*/ 288925 h 1381125"/>
              <a:gd name="connsiteX22" fmla="*/ 206375 w 2536825"/>
              <a:gd name="connsiteY22" fmla="*/ 184150 h 1381125"/>
              <a:gd name="connsiteX23" fmla="*/ 41275 w 2536825"/>
              <a:gd name="connsiteY23" fmla="*/ 184150 h 1381125"/>
              <a:gd name="connsiteX24" fmla="*/ 50800 w 2536825"/>
              <a:gd name="connsiteY24" fmla="*/ 92075 h 1381125"/>
              <a:gd name="connsiteX25" fmla="*/ 0 w 2536825"/>
              <a:gd name="connsiteY25" fmla="*/ 88900 h 1381125"/>
              <a:gd name="connsiteX26" fmla="*/ 41275 w 2536825"/>
              <a:gd name="connsiteY26" fmla="*/ 0 h 1381125"/>
              <a:gd name="connsiteX0" fmla="*/ 2498725 w 2498725"/>
              <a:gd name="connsiteY0" fmla="*/ 1381125 h 1381125"/>
              <a:gd name="connsiteX1" fmla="*/ 2073275 w 2498725"/>
              <a:gd name="connsiteY1" fmla="*/ 1381125 h 1381125"/>
              <a:gd name="connsiteX2" fmla="*/ 2073275 w 2498725"/>
              <a:gd name="connsiteY2" fmla="*/ 1270000 h 1381125"/>
              <a:gd name="connsiteX3" fmla="*/ 1714500 w 2498725"/>
              <a:gd name="connsiteY3" fmla="*/ 1270000 h 1381125"/>
              <a:gd name="connsiteX4" fmla="*/ 1714500 w 2498725"/>
              <a:gd name="connsiteY4" fmla="*/ 1162050 h 1381125"/>
              <a:gd name="connsiteX5" fmla="*/ 1117600 w 2498725"/>
              <a:gd name="connsiteY5" fmla="*/ 1162050 h 1381125"/>
              <a:gd name="connsiteX6" fmla="*/ 1117600 w 2498725"/>
              <a:gd name="connsiteY6" fmla="*/ 1050925 h 1381125"/>
              <a:gd name="connsiteX7" fmla="*/ 917575 w 2498725"/>
              <a:gd name="connsiteY7" fmla="*/ 1050925 h 1381125"/>
              <a:gd name="connsiteX8" fmla="*/ 917575 w 2498725"/>
              <a:gd name="connsiteY8" fmla="*/ 936625 h 1381125"/>
              <a:gd name="connsiteX9" fmla="*/ 828675 w 2498725"/>
              <a:gd name="connsiteY9" fmla="*/ 936625 h 1381125"/>
              <a:gd name="connsiteX10" fmla="*/ 828675 w 2498725"/>
              <a:gd name="connsiteY10" fmla="*/ 825500 h 1381125"/>
              <a:gd name="connsiteX11" fmla="*/ 822325 w 2498725"/>
              <a:gd name="connsiteY11" fmla="*/ 831850 h 1381125"/>
              <a:gd name="connsiteX12" fmla="*/ 822325 w 2498725"/>
              <a:gd name="connsiteY12" fmla="*/ 711200 h 1381125"/>
              <a:gd name="connsiteX13" fmla="*/ 612775 w 2498725"/>
              <a:gd name="connsiteY13" fmla="*/ 711200 h 1381125"/>
              <a:gd name="connsiteX14" fmla="*/ 612775 w 2498725"/>
              <a:gd name="connsiteY14" fmla="*/ 596900 h 1381125"/>
              <a:gd name="connsiteX15" fmla="*/ 565150 w 2498725"/>
              <a:gd name="connsiteY15" fmla="*/ 596900 h 1381125"/>
              <a:gd name="connsiteX16" fmla="*/ 565150 w 2498725"/>
              <a:gd name="connsiteY16" fmla="*/ 485775 h 1381125"/>
              <a:gd name="connsiteX17" fmla="*/ 539750 w 2498725"/>
              <a:gd name="connsiteY17" fmla="*/ 485775 h 1381125"/>
              <a:gd name="connsiteX18" fmla="*/ 539750 w 2498725"/>
              <a:gd name="connsiteY18" fmla="*/ 390525 h 1381125"/>
              <a:gd name="connsiteX19" fmla="*/ 180975 w 2498725"/>
              <a:gd name="connsiteY19" fmla="*/ 390525 h 1381125"/>
              <a:gd name="connsiteX20" fmla="*/ 180975 w 2498725"/>
              <a:gd name="connsiteY20" fmla="*/ 288925 h 1381125"/>
              <a:gd name="connsiteX21" fmla="*/ 168275 w 2498725"/>
              <a:gd name="connsiteY21" fmla="*/ 288925 h 1381125"/>
              <a:gd name="connsiteX22" fmla="*/ 168275 w 2498725"/>
              <a:gd name="connsiteY22" fmla="*/ 184150 h 1381125"/>
              <a:gd name="connsiteX23" fmla="*/ 3175 w 2498725"/>
              <a:gd name="connsiteY23" fmla="*/ 184150 h 1381125"/>
              <a:gd name="connsiteX24" fmla="*/ 12700 w 2498725"/>
              <a:gd name="connsiteY24" fmla="*/ 92075 h 1381125"/>
              <a:gd name="connsiteX25" fmla="*/ 0 w 2498725"/>
              <a:gd name="connsiteY25" fmla="*/ 88900 h 1381125"/>
              <a:gd name="connsiteX26" fmla="*/ 3175 w 2498725"/>
              <a:gd name="connsiteY26" fmla="*/ 0 h 1381125"/>
              <a:gd name="connsiteX0" fmla="*/ 2498725 w 2498725"/>
              <a:gd name="connsiteY0" fmla="*/ 1381125 h 1381125"/>
              <a:gd name="connsiteX1" fmla="*/ 2073275 w 2498725"/>
              <a:gd name="connsiteY1" fmla="*/ 1381125 h 1381125"/>
              <a:gd name="connsiteX2" fmla="*/ 2073275 w 2498725"/>
              <a:gd name="connsiteY2" fmla="*/ 1270000 h 1381125"/>
              <a:gd name="connsiteX3" fmla="*/ 1714500 w 2498725"/>
              <a:gd name="connsiteY3" fmla="*/ 1270000 h 1381125"/>
              <a:gd name="connsiteX4" fmla="*/ 1714500 w 2498725"/>
              <a:gd name="connsiteY4" fmla="*/ 1162050 h 1381125"/>
              <a:gd name="connsiteX5" fmla="*/ 1117600 w 2498725"/>
              <a:gd name="connsiteY5" fmla="*/ 1162050 h 1381125"/>
              <a:gd name="connsiteX6" fmla="*/ 1117600 w 2498725"/>
              <a:gd name="connsiteY6" fmla="*/ 1050925 h 1381125"/>
              <a:gd name="connsiteX7" fmla="*/ 917575 w 2498725"/>
              <a:gd name="connsiteY7" fmla="*/ 1050925 h 1381125"/>
              <a:gd name="connsiteX8" fmla="*/ 917575 w 2498725"/>
              <a:gd name="connsiteY8" fmla="*/ 936625 h 1381125"/>
              <a:gd name="connsiteX9" fmla="*/ 828675 w 2498725"/>
              <a:gd name="connsiteY9" fmla="*/ 936625 h 1381125"/>
              <a:gd name="connsiteX10" fmla="*/ 828675 w 2498725"/>
              <a:gd name="connsiteY10" fmla="*/ 825500 h 1381125"/>
              <a:gd name="connsiteX11" fmla="*/ 822325 w 2498725"/>
              <a:gd name="connsiteY11" fmla="*/ 831850 h 1381125"/>
              <a:gd name="connsiteX12" fmla="*/ 822325 w 2498725"/>
              <a:gd name="connsiteY12" fmla="*/ 711200 h 1381125"/>
              <a:gd name="connsiteX13" fmla="*/ 612775 w 2498725"/>
              <a:gd name="connsiteY13" fmla="*/ 711200 h 1381125"/>
              <a:gd name="connsiteX14" fmla="*/ 612775 w 2498725"/>
              <a:gd name="connsiteY14" fmla="*/ 596900 h 1381125"/>
              <a:gd name="connsiteX15" fmla="*/ 565150 w 2498725"/>
              <a:gd name="connsiteY15" fmla="*/ 596900 h 1381125"/>
              <a:gd name="connsiteX16" fmla="*/ 565150 w 2498725"/>
              <a:gd name="connsiteY16" fmla="*/ 485775 h 1381125"/>
              <a:gd name="connsiteX17" fmla="*/ 539750 w 2498725"/>
              <a:gd name="connsiteY17" fmla="*/ 485775 h 1381125"/>
              <a:gd name="connsiteX18" fmla="*/ 539750 w 2498725"/>
              <a:gd name="connsiteY18" fmla="*/ 390525 h 1381125"/>
              <a:gd name="connsiteX19" fmla="*/ 180975 w 2498725"/>
              <a:gd name="connsiteY19" fmla="*/ 390525 h 1381125"/>
              <a:gd name="connsiteX20" fmla="*/ 180975 w 2498725"/>
              <a:gd name="connsiteY20" fmla="*/ 288925 h 1381125"/>
              <a:gd name="connsiteX21" fmla="*/ 168275 w 2498725"/>
              <a:gd name="connsiteY21" fmla="*/ 288925 h 1381125"/>
              <a:gd name="connsiteX22" fmla="*/ 168275 w 2498725"/>
              <a:gd name="connsiteY22" fmla="*/ 184150 h 1381125"/>
              <a:gd name="connsiteX23" fmla="*/ 15875 w 2498725"/>
              <a:gd name="connsiteY23" fmla="*/ 184150 h 1381125"/>
              <a:gd name="connsiteX24" fmla="*/ 12700 w 2498725"/>
              <a:gd name="connsiteY24" fmla="*/ 92075 h 1381125"/>
              <a:gd name="connsiteX25" fmla="*/ 0 w 2498725"/>
              <a:gd name="connsiteY25" fmla="*/ 88900 h 1381125"/>
              <a:gd name="connsiteX26" fmla="*/ 3175 w 2498725"/>
              <a:gd name="connsiteY26" fmla="*/ 0 h 1381125"/>
              <a:gd name="connsiteX0" fmla="*/ 2495550 w 2495550"/>
              <a:gd name="connsiteY0" fmla="*/ 1381125 h 1381125"/>
              <a:gd name="connsiteX1" fmla="*/ 2070100 w 2495550"/>
              <a:gd name="connsiteY1" fmla="*/ 1381125 h 1381125"/>
              <a:gd name="connsiteX2" fmla="*/ 2070100 w 2495550"/>
              <a:gd name="connsiteY2" fmla="*/ 1270000 h 1381125"/>
              <a:gd name="connsiteX3" fmla="*/ 1711325 w 2495550"/>
              <a:gd name="connsiteY3" fmla="*/ 1270000 h 1381125"/>
              <a:gd name="connsiteX4" fmla="*/ 1711325 w 2495550"/>
              <a:gd name="connsiteY4" fmla="*/ 1162050 h 1381125"/>
              <a:gd name="connsiteX5" fmla="*/ 1114425 w 2495550"/>
              <a:gd name="connsiteY5" fmla="*/ 1162050 h 1381125"/>
              <a:gd name="connsiteX6" fmla="*/ 1114425 w 2495550"/>
              <a:gd name="connsiteY6" fmla="*/ 1050925 h 1381125"/>
              <a:gd name="connsiteX7" fmla="*/ 914400 w 2495550"/>
              <a:gd name="connsiteY7" fmla="*/ 1050925 h 1381125"/>
              <a:gd name="connsiteX8" fmla="*/ 914400 w 2495550"/>
              <a:gd name="connsiteY8" fmla="*/ 936625 h 1381125"/>
              <a:gd name="connsiteX9" fmla="*/ 825500 w 2495550"/>
              <a:gd name="connsiteY9" fmla="*/ 936625 h 1381125"/>
              <a:gd name="connsiteX10" fmla="*/ 825500 w 2495550"/>
              <a:gd name="connsiteY10" fmla="*/ 825500 h 1381125"/>
              <a:gd name="connsiteX11" fmla="*/ 819150 w 2495550"/>
              <a:gd name="connsiteY11" fmla="*/ 831850 h 1381125"/>
              <a:gd name="connsiteX12" fmla="*/ 819150 w 2495550"/>
              <a:gd name="connsiteY12" fmla="*/ 711200 h 1381125"/>
              <a:gd name="connsiteX13" fmla="*/ 609600 w 2495550"/>
              <a:gd name="connsiteY13" fmla="*/ 711200 h 1381125"/>
              <a:gd name="connsiteX14" fmla="*/ 609600 w 2495550"/>
              <a:gd name="connsiteY14" fmla="*/ 596900 h 1381125"/>
              <a:gd name="connsiteX15" fmla="*/ 561975 w 2495550"/>
              <a:gd name="connsiteY15" fmla="*/ 596900 h 1381125"/>
              <a:gd name="connsiteX16" fmla="*/ 561975 w 2495550"/>
              <a:gd name="connsiteY16" fmla="*/ 485775 h 1381125"/>
              <a:gd name="connsiteX17" fmla="*/ 536575 w 2495550"/>
              <a:gd name="connsiteY17" fmla="*/ 485775 h 1381125"/>
              <a:gd name="connsiteX18" fmla="*/ 536575 w 2495550"/>
              <a:gd name="connsiteY18" fmla="*/ 390525 h 1381125"/>
              <a:gd name="connsiteX19" fmla="*/ 177800 w 2495550"/>
              <a:gd name="connsiteY19" fmla="*/ 390525 h 1381125"/>
              <a:gd name="connsiteX20" fmla="*/ 177800 w 2495550"/>
              <a:gd name="connsiteY20" fmla="*/ 288925 h 1381125"/>
              <a:gd name="connsiteX21" fmla="*/ 165100 w 2495550"/>
              <a:gd name="connsiteY21" fmla="*/ 288925 h 1381125"/>
              <a:gd name="connsiteX22" fmla="*/ 165100 w 2495550"/>
              <a:gd name="connsiteY22" fmla="*/ 184150 h 1381125"/>
              <a:gd name="connsiteX23" fmla="*/ 12700 w 2495550"/>
              <a:gd name="connsiteY23" fmla="*/ 184150 h 1381125"/>
              <a:gd name="connsiteX24" fmla="*/ 9525 w 2495550"/>
              <a:gd name="connsiteY24" fmla="*/ 92075 h 1381125"/>
              <a:gd name="connsiteX25" fmla="*/ 1588 w 2495550"/>
              <a:gd name="connsiteY25" fmla="*/ 88900 h 1381125"/>
              <a:gd name="connsiteX26" fmla="*/ 0 w 2495550"/>
              <a:gd name="connsiteY26" fmla="*/ 0 h 1381125"/>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2700 w 2495550"/>
              <a:gd name="connsiteY23" fmla="*/ 196056 h 1393031"/>
              <a:gd name="connsiteX24" fmla="*/ 9525 w 2495550"/>
              <a:gd name="connsiteY24" fmla="*/ 103981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2700 w 2495550"/>
              <a:gd name="connsiteY23" fmla="*/ 196056 h 1393031"/>
              <a:gd name="connsiteX24" fmla="*/ 26193 w 2495550"/>
              <a:gd name="connsiteY24" fmla="*/ 106362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2700 w 2495550"/>
              <a:gd name="connsiteY23" fmla="*/ 196056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9844 w 2495550"/>
              <a:gd name="connsiteY23" fmla="*/ 196056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2700 w 2495550"/>
              <a:gd name="connsiteY23" fmla="*/ 196056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9150 w 2495550"/>
              <a:gd name="connsiteY11" fmla="*/ 843756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7463 w 2495550"/>
              <a:gd name="connsiteY23" fmla="*/ 193674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6768 w 2495550"/>
              <a:gd name="connsiteY11" fmla="*/ 834231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7463 w 2495550"/>
              <a:gd name="connsiteY23" fmla="*/ 193674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6768 w 2495550"/>
              <a:gd name="connsiteY11" fmla="*/ 838993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7463 w 2495550"/>
              <a:gd name="connsiteY23" fmla="*/ 193674 h 1393031"/>
              <a:gd name="connsiteX24" fmla="*/ 16668 w 2495550"/>
              <a:gd name="connsiteY24" fmla="*/ 101600 h 1393031"/>
              <a:gd name="connsiteX25" fmla="*/ 1588 w 2495550"/>
              <a:gd name="connsiteY25" fmla="*/ 100806 h 1393031"/>
              <a:gd name="connsiteX26" fmla="*/ 0 w 2495550"/>
              <a:gd name="connsiteY26" fmla="*/ 0 h 1393031"/>
              <a:gd name="connsiteX0" fmla="*/ 2495550 w 2495550"/>
              <a:gd name="connsiteY0" fmla="*/ 1393031 h 1393031"/>
              <a:gd name="connsiteX1" fmla="*/ 2070100 w 2495550"/>
              <a:gd name="connsiteY1" fmla="*/ 1393031 h 1393031"/>
              <a:gd name="connsiteX2" fmla="*/ 2070100 w 2495550"/>
              <a:gd name="connsiteY2" fmla="*/ 1281906 h 1393031"/>
              <a:gd name="connsiteX3" fmla="*/ 1711325 w 2495550"/>
              <a:gd name="connsiteY3" fmla="*/ 1281906 h 1393031"/>
              <a:gd name="connsiteX4" fmla="*/ 1711325 w 2495550"/>
              <a:gd name="connsiteY4" fmla="*/ 1173956 h 1393031"/>
              <a:gd name="connsiteX5" fmla="*/ 1114425 w 2495550"/>
              <a:gd name="connsiteY5" fmla="*/ 1173956 h 1393031"/>
              <a:gd name="connsiteX6" fmla="*/ 1114425 w 2495550"/>
              <a:gd name="connsiteY6" fmla="*/ 1062831 h 1393031"/>
              <a:gd name="connsiteX7" fmla="*/ 914400 w 2495550"/>
              <a:gd name="connsiteY7" fmla="*/ 1062831 h 1393031"/>
              <a:gd name="connsiteX8" fmla="*/ 914400 w 2495550"/>
              <a:gd name="connsiteY8" fmla="*/ 948531 h 1393031"/>
              <a:gd name="connsiteX9" fmla="*/ 825500 w 2495550"/>
              <a:gd name="connsiteY9" fmla="*/ 948531 h 1393031"/>
              <a:gd name="connsiteX10" fmla="*/ 825500 w 2495550"/>
              <a:gd name="connsiteY10" fmla="*/ 837406 h 1393031"/>
              <a:gd name="connsiteX11" fmla="*/ 816768 w 2495550"/>
              <a:gd name="connsiteY11" fmla="*/ 836612 h 1393031"/>
              <a:gd name="connsiteX12" fmla="*/ 819150 w 2495550"/>
              <a:gd name="connsiteY12" fmla="*/ 723106 h 1393031"/>
              <a:gd name="connsiteX13" fmla="*/ 609600 w 2495550"/>
              <a:gd name="connsiteY13" fmla="*/ 723106 h 1393031"/>
              <a:gd name="connsiteX14" fmla="*/ 609600 w 2495550"/>
              <a:gd name="connsiteY14" fmla="*/ 608806 h 1393031"/>
              <a:gd name="connsiteX15" fmla="*/ 561975 w 2495550"/>
              <a:gd name="connsiteY15" fmla="*/ 608806 h 1393031"/>
              <a:gd name="connsiteX16" fmla="*/ 561975 w 2495550"/>
              <a:gd name="connsiteY16" fmla="*/ 497681 h 1393031"/>
              <a:gd name="connsiteX17" fmla="*/ 536575 w 2495550"/>
              <a:gd name="connsiteY17" fmla="*/ 497681 h 1393031"/>
              <a:gd name="connsiteX18" fmla="*/ 536575 w 2495550"/>
              <a:gd name="connsiteY18" fmla="*/ 402431 h 1393031"/>
              <a:gd name="connsiteX19" fmla="*/ 177800 w 2495550"/>
              <a:gd name="connsiteY19" fmla="*/ 402431 h 1393031"/>
              <a:gd name="connsiteX20" fmla="*/ 177800 w 2495550"/>
              <a:gd name="connsiteY20" fmla="*/ 300831 h 1393031"/>
              <a:gd name="connsiteX21" fmla="*/ 165100 w 2495550"/>
              <a:gd name="connsiteY21" fmla="*/ 300831 h 1393031"/>
              <a:gd name="connsiteX22" fmla="*/ 165100 w 2495550"/>
              <a:gd name="connsiteY22" fmla="*/ 196056 h 1393031"/>
              <a:gd name="connsiteX23" fmla="*/ 17463 w 2495550"/>
              <a:gd name="connsiteY23" fmla="*/ 193674 h 1393031"/>
              <a:gd name="connsiteX24" fmla="*/ 16668 w 2495550"/>
              <a:gd name="connsiteY24" fmla="*/ 101600 h 1393031"/>
              <a:gd name="connsiteX25" fmla="*/ 1588 w 2495550"/>
              <a:gd name="connsiteY25" fmla="*/ 100806 h 1393031"/>
              <a:gd name="connsiteX26" fmla="*/ 0 w 2495550"/>
              <a:gd name="connsiteY26" fmla="*/ 0 h 1393031"/>
              <a:gd name="connsiteX0" fmla="*/ 2505075 w 2505075"/>
              <a:gd name="connsiteY0" fmla="*/ 1390650 h 1393031"/>
              <a:gd name="connsiteX1" fmla="*/ 2070100 w 2505075"/>
              <a:gd name="connsiteY1" fmla="*/ 1393031 h 1393031"/>
              <a:gd name="connsiteX2" fmla="*/ 2070100 w 2505075"/>
              <a:gd name="connsiteY2" fmla="*/ 1281906 h 1393031"/>
              <a:gd name="connsiteX3" fmla="*/ 1711325 w 2505075"/>
              <a:gd name="connsiteY3" fmla="*/ 1281906 h 1393031"/>
              <a:gd name="connsiteX4" fmla="*/ 1711325 w 2505075"/>
              <a:gd name="connsiteY4" fmla="*/ 1173956 h 1393031"/>
              <a:gd name="connsiteX5" fmla="*/ 1114425 w 2505075"/>
              <a:gd name="connsiteY5" fmla="*/ 1173956 h 1393031"/>
              <a:gd name="connsiteX6" fmla="*/ 1114425 w 2505075"/>
              <a:gd name="connsiteY6" fmla="*/ 1062831 h 1393031"/>
              <a:gd name="connsiteX7" fmla="*/ 914400 w 2505075"/>
              <a:gd name="connsiteY7" fmla="*/ 1062831 h 1393031"/>
              <a:gd name="connsiteX8" fmla="*/ 914400 w 2505075"/>
              <a:gd name="connsiteY8" fmla="*/ 948531 h 1393031"/>
              <a:gd name="connsiteX9" fmla="*/ 825500 w 2505075"/>
              <a:gd name="connsiteY9" fmla="*/ 948531 h 1393031"/>
              <a:gd name="connsiteX10" fmla="*/ 825500 w 2505075"/>
              <a:gd name="connsiteY10" fmla="*/ 837406 h 1393031"/>
              <a:gd name="connsiteX11" fmla="*/ 816768 w 2505075"/>
              <a:gd name="connsiteY11" fmla="*/ 836612 h 1393031"/>
              <a:gd name="connsiteX12" fmla="*/ 819150 w 2505075"/>
              <a:gd name="connsiteY12" fmla="*/ 723106 h 1393031"/>
              <a:gd name="connsiteX13" fmla="*/ 609600 w 2505075"/>
              <a:gd name="connsiteY13" fmla="*/ 723106 h 1393031"/>
              <a:gd name="connsiteX14" fmla="*/ 609600 w 2505075"/>
              <a:gd name="connsiteY14" fmla="*/ 608806 h 1393031"/>
              <a:gd name="connsiteX15" fmla="*/ 561975 w 2505075"/>
              <a:gd name="connsiteY15" fmla="*/ 608806 h 1393031"/>
              <a:gd name="connsiteX16" fmla="*/ 561975 w 2505075"/>
              <a:gd name="connsiteY16" fmla="*/ 497681 h 1393031"/>
              <a:gd name="connsiteX17" fmla="*/ 536575 w 2505075"/>
              <a:gd name="connsiteY17" fmla="*/ 497681 h 1393031"/>
              <a:gd name="connsiteX18" fmla="*/ 536575 w 2505075"/>
              <a:gd name="connsiteY18" fmla="*/ 402431 h 1393031"/>
              <a:gd name="connsiteX19" fmla="*/ 177800 w 2505075"/>
              <a:gd name="connsiteY19" fmla="*/ 402431 h 1393031"/>
              <a:gd name="connsiteX20" fmla="*/ 177800 w 2505075"/>
              <a:gd name="connsiteY20" fmla="*/ 300831 h 1393031"/>
              <a:gd name="connsiteX21" fmla="*/ 165100 w 2505075"/>
              <a:gd name="connsiteY21" fmla="*/ 300831 h 1393031"/>
              <a:gd name="connsiteX22" fmla="*/ 165100 w 2505075"/>
              <a:gd name="connsiteY22" fmla="*/ 196056 h 1393031"/>
              <a:gd name="connsiteX23" fmla="*/ 17463 w 2505075"/>
              <a:gd name="connsiteY23" fmla="*/ 193674 h 1393031"/>
              <a:gd name="connsiteX24" fmla="*/ 16668 w 2505075"/>
              <a:gd name="connsiteY24" fmla="*/ 101600 h 1393031"/>
              <a:gd name="connsiteX25" fmla="*/ 1588 w 2505075"/>
              <a:gd name="connsiteY25" fmla="*/ 100806 h 1393031"/>
              <a:gd name="connsiteX26" fmla="*/ 0 w 2505075"/>
              <a:gd name="connsiteY26" fmla="*/ 0 h 1393031"/>
              <a:gd name="connsiteX0" fmla="*/ 2507456 w 2507456"/>
              <a:gd name="connsiteY0" fmla="*/ 1393032 h 1393032"/>
              <a:gd name="connsiteX1" fmla="*/ 2070100 w 2507456"/>
              <a:gd name="connsiteY1" fmla="*/ 1393031 h 1393032"/>
              <a:gd name="connsiteX2" fmla="*/ 2070100 w 2507456"/>
              <a:gd name="connsiteY2" fmla="*/ 1281906 h 1393032"/>
              <a:gd name="connsiteX3" fmla="*/ 1711325 w 2507456"/>
              <a:gd name="connsiteY3" fmla="*/ 1281906 h 1393032"/>
              <a:gd name="connsiteX4" fmla="*/ 1711325 w 2507456"/>
              <a:gd name="connsiteY4" fmla="*/ 1173956 h 1393032"/>
              <a:gd name="connsiteX5" fmla="*/ 1114425 w 2507456"/>
              <a:gd name="connsiteY5" fmla="*/ 1173956 h 1393032"/>
              <a:gd name="connsiteX6" fmla="*/ 1114425 w 2507456"/>
              <a:gd name="connsiteY6" fmla="*/ 1062831 h 1393032"/>
              <a:gd name="connsiteX7" fmla="*/ 914400 w 2507456"/>
              <a:gd name="connsiteY7" fmla="*/ 1062831 h 1393032"/>
              <a:gd name="connsiteX8" fmla="*/ 914400 w 2507456"/>
              <a:gd name="connsiteY8" fmla="*/ 948531 h 1393032"/>
              <a:gd name="connsiteX9" fmla="*/ 825500 w 2507456"/>
              <a:gd name="connsiteY9" fmla="*/ 948531 h 1393032"/>
              <a:gd name="connsiteX10" fmla="*/ 825500 w 2507456"/>
              <a:gd name="connsiteY10" fmla="*/ 837406 h 1393032"/>
              <a:gd name="connsiteX11" fmla="*/ 816768 w 2507456"/>
              <a:gd name="connsiteY11" fmla="*/ 836612 h 1393032"/>
              <a:gd name="connsiteX12" fmla="*/ 819150 w 2507456"/>
              <a:gd name="connsiteY12" fmla="*/ 723106 h 1393032"/>
              <a:gd name="connsiteX13" fmla="*/ 609600 w 2507456"/>
              <a:gd name="connsiteY13" fmla="*/ 723106 h 1393032"/>
              <a:gd name="connsiteX14" fmla="*/ 609600 w 2507456"/>
              <a:gd name="connsiteY14" fmla="*/ 608806 h 1393032"/>
              <a:gd name="connsiteX15" fmla="*/ 561975 w 2507456"/>
              <a:gd name="connsiteY15" fmla="*/ 608806 h 1393032"/>
              <a:gd name="connsiteX16" fmla="*/ 561975 w 2507456"/>
              <a:gd name="connsiteY16" fmla="*/ 497681 h 1393032"/>
              <a:gd name="connsiteX17" fmla="*/ 536575 w 2507456"/>
              <a:gd name="connsiteY17" fmla="*/ 497681 h 1393032"/>
              <a:gd name="connsiteX18" fmla="*/ 536575 w 2507456"/>
              <a:gd name="connsiteY18" fmla="*/ 402431 h 1393032"/>
              <a:gd name="connsiteX19" fmla="*/ 177800 w 2507456"/>
              <a:gd name="connsiteY19" fmla="*/ 402431 h 1393032"/>
              <a:gd name="connsiteX20" fmla="*/ 177800 w 2507456"/>
              <a:gd name="connsiteY20" fmla="*/ 300831 h 1393032"/>
              <a:gd name="connsiteX21" fmla="*/ 165100 w 2507456"/>
              <a:gd name="connsiteY21" fmla="*/ 300831 h 1393032"/>
              <a:gd name="connsiteX22" fmla="*/ 165100 w 2507456"/>
              <a:gd name="connsiteY22" fmla="*/ 196056 h 1393032"/>
              <a:gd name="connsiteX23" fmla="*/ 17463 w 2507456"/>
              <a:gd name="connsiteY23" fmla="*/ 193674 h 1393032"/>
              <a:gd name="connsiteX24" fmla="*/ 16668 w 2507456"/>
              <a:gd name="connsiteY24" fmla="*/ 101600 h 1393032"/>
              <a:gd name="connsiteX25" fmla="*/ 1588 w 2507456"/>
              <a:gd name="connsiteY25" fmla="*/ 100806 h 1393032"/>
              <a:gd name="connsiteX26" fmla="*/ 0 w 2507456"/>
              <a:gd name="connsiteY26" fmla="*/ 0 h 1393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507456" h="1393032">
                <a:moveTo>
                  <a:pt x="2507456" y="1393032"/>
                </a:moveTo>
                <a:lnTo>
                  <a:pt x="2070100" y="1393031"/>
                </a:lnTo>
                <a:lnTo>
                  <a:pt x="2070100" y="1281906"/>
                </a:lnTo>
                <a:lnTo>
                  <a:pt x="1711325" y="1281906"/>
                </a:lnTo>
                <a:lnTo>
                  <a:pt x="1711325" y="1173956"/>
                </a:lnTo>
                <a:lnTo>
                  <a:pt x="1114425" y="1173956"/>
                </a:lnTo>
                <a:lnTo>
                  <a:pt x="1114425" y="1062831"/>
                </a:lnTo>
                <a:lnTo>
                  <a:pt x="914400" y="1062831"/>
                </a:lnTo>
                <a:lnTo>
                  <a:pt x="914400" y="948531"/>
                </a:lnTo>
                <a:lnTo>
                  <a:pt x="825500" y="948531"/>
                </a:lnTo>
                <a:lnTo>
                  <a:pt x="825500" y="837406"/>
                </a:lnTo>
                <a:lnTo>
                  <a:pt x="816768" y="836612"/>
                </a:lnTo>
                <a:lnTo>
                  <a:pt x="819150" y="723106"/>
                </a:lnTo>
                <a:lnTo>
                  <a:pt x="609600" y="723106"/>
                </a:lnTo>
                <a:lnTo>
                  <a:pt x="609600" y="608806"/>
                </a:lnTo>
                <a:lnTo>
                  <a:pt x="561975" y="608806"/>
                </a:lnTo>
                <a:lnTo>
                  <a:pt x="561975" y="497681"/>
                </a:lnTo>
                <a:lnTo>
                  <a:pt x="536575" y="497681"/>
                </a:lnTo>
                <a:lnTo>
                  <a:pt x="536575" y="402431"/>
                </a:lnTo>
                <a:lnTo>
                  <a:pt x="177800" y="402431"/>
                </a:lnTo>
                <a:lnTo>
                  <a:pt x="177800" y="300831"/>
                </a:lnTo>
                <a:lnTo>
                  <a:pt x="165100" y="300831"/>
                </a:lnTo>
                <a:lnTo>
                  <a:pt x="165100" y="196056"/>
                </a:lnTo>
                <a:lnTo>
                  <a:pt x="17463" y="193674"/>
                </a:lnTo>
                <a:lnTo>
                  <a:pt x="16668" y="101600"/>
                </a:lnTo>
                <a:lnTo>
                  <a:pt x="1588" y="100806"/>
                </a:lnTo>
                <a:cubicBezTo>
                  <a:pt x="1588" y="71173"/>
                  <a:pt x="0" y="29633"/>
                  <a:pt x="0" y="0"/>
                </a:cubicBezTo>
              </a:path>
            </a:pathLst>
          </a:custGeom>
          <a:noFill/>
          <a:ln w="28575">
            <a:solidFill>
              <a:schemeClr val="accent3"/>
            </a:solidFill>
            <a:miter lim="800000"/>
            <a:headEnd/>
            <a:tailEnd/>
          </a:ln>
        </p:spPr>
        <p:txBody>
          <a:bodyPr rtlCol="0" anchor="ctr"/>
          <a:lstStyle/>
          <a:p>
            <a:pPr algn="ctr"/>
            <a:endParaRPr lang="en-US" dirty="0"/>
          </a:p>
        </p:txBody>
      </p:sp>
      <p:grpSp>
        <p:nvGrpSpPr>
          <p:cNvPr id="164" name="Group 163">
            <a:extLst>
              <a:ext uri="{FF2B5EF4-FFF2-40B4-BE49-F238E27FC236}">
                <a16:creationId xmlns:a16="http://schemas.microsoft.com/office/drawing/2014/main" id="{A49E61D8-1F9C-C22F-C521-742FB5585399}"/>
              </a:ext>
            </a:extLst>
          </p:cNvPr>
          <p:cNvGrpSpPr/>
          <p:nvPr/>
        </p:nvGrpSpPr>
        <p:grpSpPr>
          <a:xfrm>
            <a:off x="7658001" y="3253905"/>
            <a:ext cx="2687573" cy="1479372"/>
            <a:chOff x="7658001" y="3253905"/>
            <a:chExt cx="2687573" cy="1479372"/>
          </a:xfrm>
        </p:grpSpPr>
        <p:cxnSp>
          <p:nvCxnSpPr>
            <p:cNvPr id="161" name="Straight Connector 160">
              <a:extLst>
                <a:ext uri="{FF2B5EF4-FFF2-40B4-BE49-F238E27FC236}">
                  <a16:creationId xmlns:a16="http://schemas.microsoft.com/office/drawing/2014/main" id="{622748BD-4E31-441E-6619-BC148EB6B25F}"/>
                </a:ext>
              </a:extLst>
            </p:cNvPr>
            <p:cNvCxnSpPr>
              <a:cxnSpLocks/>
            </p:cNvCxnSpPr>
            <p:nvPr/>
          </p:nvCxnSpPr>
          <p:spPr bwMode="auto">
            <a:xfrm>
              <a:off x="7658001" y="3253905"/>
              <a:ext cx="0" cy="87600"/>
            </a:xfrm>
            <a:prstGeom prst="line">
              <a:avLst/>
            </a:prstGeom>
            <a:noFill/>
            <a:ln w="28575" cap="flat" cmpd="sng" algn="ctr">
              <a:solidFill>
                <a:schemeClr val="accent3"/>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DEFBB81D-0994-1C9C-FF85-0B6AA76CC802}"/>
                </a:ext>
              </a:extLst>
            </p:cNvPr>
            <p:cNvCxnSpPr>
              <a:cxnSpLocks/>
            </p:cNvCxnSpPr>
            <p:nvPr/>
          </p:nvCxnSpPr>
          <p:spPr bwMode="auto">
            <a:xfrm>
              <a:off x="8408094" y="3747420"/>
              <a:ext cx="0" cy="87600"/>
            </a:xfrm>
            <a:prstGeom prst="line">
              <a:avLst/>
            </a:prstGeom>
            <a:noFill/>
            <a:ln w="28575" cap="flat" cmpd="sng" algn="ctr">
              <a:solidFill>
                <a:schemeClr val="accent3"/>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8AC7BB6F-14F9-5053-9AD0-9E61BDAF665A}"/>
                </a:ext>
              </a:extLst>
            </p:cNvPr>
            <p:cNvCxnSpPr>
              <a:cxnSpLocks/>
            </p:cNvCxnSpPr>
            <p:nvPr/>
          </p:nvCxnSpPr>
          <p:spPr bwMode="auto">
            <a:xfrm>
              <a:off x="10345574" y="4645677"/>
              <a:ext cx="0" cy="8760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03533A28-279A-30F6-9426-5EB7412F3C78}"/>
              </a:ext>
            </a:extLst>
          </p:cNvPr>
          <p:cNvGrpSpPr/>
          <p:nvPr/>
        </p:nvGrpSpPr>
        <p:grpSpPr>
          <a:xfrm>
            <a:off x="7994996" y="3305871"/>
            <a:ext cx="3098676" cy="1156542"/>
            <a:chOff x="7994996" y="3305871"/>
            <a:chExt cx="3098676" cy="1156542"/>
          </a:xfrm>
        </p:grpSpPr>
        <p:cxnSp>
          <p:nvCxnSpPr>
            <p:cNvPr id="166" name="Straight Connector 165">
              <a:extLst>
                <a:ext uri="{FF2B5EF4-FFF2-40B4-BE49-F238E27FC236}">
                  <a16:creationId xmlns:a16="http://schemas.microsoft.com/office/drawing/2014/main" id="{D244F0C8-77F0-1FA6-1580-F1D209E8552E}"/>
                </a:ext>
              </a:extLst>
            </p:cNvPr>
            <p:cNvCxnSpPr>
              <a:cxnSpLocks/>
            </p:cNvCxnSpPr>
            <p:nvPr/>
          </p:nvCxnSpPr>
          <p:spPr bwMode="auto">
            <a:xfrm>
              <a:off x="7994996" y="3305871"/>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F3D6DFAE-6DCB-AFEE-C92C-B6649164BBA9}"/>
                </a:ext>
              </a:extLst>
            </p:cNvPr>
            <p:cNvCxnSpPr>
              <a:cxnSpLocks/>
            </p:cNvCxnSpPr>
            <p:nvPr/>
          </p:nvCxnSpPr>
          <p:spPr bwMode="auto">
            <a:xfrm>
              <a:off x="8385521" y="3437317"/>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F353FC35-DC3A-D322-BC19-4E622AFC0879}"/>
                </a:ext>
              </a:extLst>
            </p:cNvPr>
            <p:cNvCxnSpPr>
              <a:cxnSpLocks/>
            </p:cNvCxnSpPr>
            <p:nvPr/>
          </p:nvCxnSpPr>
          <p:spPr bwMode="auto">
            <a:xfrm>
              <a:off x="8440190" y="3659883"/>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20ACBFBC-659F-82CA-F687-FC2314EB6926}"/>
                </a:ext>
              </a:extLst>
            </p:cNvPr>
            <p:cNvCxnSpPr>
              <a:cxnSpLocks/>
            </p:cNvCxnSpPr>
            <p:nvPr/>
          </p:nvCxnSpPr>
          <p:spPr bwMode="auto">
            <a:xfrm>
              <a:off x="8475309" y="3659883"/>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81ACB188-379C-37A4-55A8-CD0D49D3ECD8}"/>
                </a:ext>
              </a:extLst>
            </p:cNvPr>
            <p:cNvCxnSpPr>
              <a:cxnSpLocks/>
            </p:cNvCxnSpPr>
            <p:nvPr/>
          </p:nvCxnSpPr>
          <p:spPr bwMode="auto">
            <a:xfrm>
              <a:off x="8764319" y="3747420"/>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F63617C2-44D4-8062-588E-9187135CBC01}"/>
                </a:ext>
              </a:extLst>
            </p:cNvPr>
            <p:cNvCxnSpPr>
              <a:cxnSpLocks/>
            </p:cNvCxnSpPr>
            <p:nvPr/>
          </p:nvCxnSpPr>
          <p:spPr bwMode="auto">
            <a:xfrm>
              <a:off x="9199294" y="3943468"/>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570B0991-9178-4E73-C431-8E43302B13D4}"/>
                </a:ext>
              </a:extLst>
            </p:cNvPr>
            <p:cNvCxnSpPr>
              <a:cxnSpLocks/>
            </p:cNvCxnSpPr>
            <p:nvPr/>
          </p:nvCxnSpPr>
          <p:spPr bwMode="auto">
            <a:xfrm>
              <a:off x="9919513" y="4179695"/>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635951F3-6228-C2AB-8026-F582CDE538A5}"/>
                </a:ext>
              </a:extLst>
            </p:cNvPr>
            <p:cNvCxnSpPr>
              <a:cxnSpLocks/>
            </p:cNvCxnSpPr>
            <p:nvPr/>
          </p:nvCxnSpPr>
          <p:spPr bwMode="auto">
            <a:xfrm>
              <a:off x="9941211" y="4179695"/>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A49744B5-B7F7-6872-486A-53AB519EA251}"/>
                </a:ext>
              </a:extLst>
            </p:cNvPr>
            <p:cNvCxnSpPr>
              <a:cxnSpLocks/>
            </p:cNvCxnSpPr>
            <p:nvPr/>
          </p:nvCxnSpPr>
          <p:spPr bwMode="auto">
            <a:xfrm>
              <a:off x="10347547" y="4374813"/>
              <a:ext cx="0" cy="87600"/>
            </a:xfrm>
            <a:prstGeom prst="line">
              <a:avLst/>
            </a:prstGeom>
            <a:noFill/>
            <a:ln w="28575"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7B89AD74-1F11-A8D1-E1EC-973A46962905}"/>
                </a:ext>
              </a:extLst>
            </p:cNvPr>
            <p:cNvCxnSpPr>
              <a:cxnSpLocks/>
            </p:cNvCxnSpPr>
            <p:nvPr/>
          </p:nvCxnSpPr>
          <p:spPr bwMode="auto">
            <a:xfrm>
              <a:off x="11093672" y="4374813"/>
              <a:ext cx="0" cy="87600"/>
            </a:xfrm>
            <a:prstGeom prst="line">
              <a:avLst/>
            </a:prstGeom>
            <a:noFill/>
            <a:ln w="28575" cap="flat" cmpd="sng" algn="ctr">
              <a:solidFill>
                <a:schemeClr val="accent1"/>
              </a:solidFill>
              <a:prstDash val="solid"/>
              <a:round/>
              <a:headEnd type="none" w="med" len="med"/>
              <a:tailEnd type="none" w="med" len="med"/>
            </a:ln>
            <a:effectLst/>
          </p:spPr>
        </p:cxnSp>
      </p:grpSp>
      <p:sp>
        <p:nvSpPr>
          <p:cNvPr id="177" name="Freeform: Shape 176">
            <a:extLst>
              <a:ext uri="{FF2B5EF4-FFF2-40B4-BE49-F238E27FC236}">
                <a16:creationId xmlns:a16="http://schemas.microsoft.com/office/drawing/2014/main" id="{427A1D7D-F06A-A3D9-C1B6-5B053E9B980C}"/>
              </a:ext>
            </a:extLst>
          </p:cNvPr>
          <p:cNvSpPr/>
          <p:nvPr/>
        </p:nvSpPr>
        <p:spPr bwMode="auto">
          <a:xfrm>
            <a:off x="7642225" y="3289300"/>
            <a:ext cx="3460750" cy="1127125"/>
          </a:xfrm>
          <a:custGeom>
            <a:avLst/>
            <a:gdLst>
              <a:gd name="connsiteX0" fmla="*/ 0 w 3460750"/>
              <a:gd name="connsiteY0" fmla="*/ 0 h 1127125"/>
              <a:gd name="connsiteX1" fmla="*/ 336550 w 3460750"/>
              <a:gd name="connsiteY1" fmla="*/ 0 h 1127125"/>
              <a:gd name="connsiteX2" fmla="*/ 336550 w 3460750"/>
              <a:gd name="connsiteY2" fmla="*/ 66675 h 1127125"/>
              <a:gd name="connsiteX3" fmla="*/ 688975 w 3460750"/>
              <a:gd name="connsiteY3" fmla="*/ 66675 h 1127125"/>
              <a:gd name="connsiteX4" fmla="*/ 688975 w 3460750"/>
              <a:gd name="connsiteY4" fmla="*/ 130175 h 1127125"/>
              <a:gd name="connsiteX5" fmla="*/ 730250 w 3460750"/>
              <a:gd name="connsiteY5" fmla="*/ 130175 h 1127125"/>
              <a:gd name="connsiteX6" fmla="*/ 730250 w 3460750"/>
              <a:gd name="connsiteY6" fmla="*/ 196850 h 1127125"/>
              <a:gd name="connsiteX7" fmla="*/ 752475 w 3460750"/>
              <a:gd name="connsiteY7" fmla="*/ 196850 h 1127125"/>
              <a:gd name="connsiteX8" fmla="*/ 752475 w 3460750"/>
              <a:gd name="connsiteY8" fmla="*/ 273050 h 1127125"/>
              <a:gd name="connsiteX9" fmla="*/ 752475 w 3460750"/>
              <a:gd name="connsiteY9" fmla="*/ 273050 h 1127125"/>
              <a:gd name="connsiteX10" fmla="*/ 771525 w 3460750"/>
              <a:gd name="connsiteY10" fmla="*/ 273050 h 1127125"/>
              <a:gd name="connsiteX11" fmla="*/ 771525 w 3460750"/>
              <a:gd name="connsiteY11" fmla="*/ 342900 h 1127125"/>
              <a:gd name="connsiteX12" fmla="*/ 781050 w 3460750"/>
              <a:gd name="connsiteY12" fmla="*/ 342900 h 1127125"/>
              <a:gd name="connsiteX13" fmla="*/ 781050 w 3460750"/>
              <a:gd name="connsiteY13" fmla="*/ 419100 h 1127125"/>
              <a:gd name="connsiteX14" fmla="*/ 958850 w 3460750"/>
              <a:gd name="connsiteY14" fmla="*/ 419100 h 1127125"/>
              <a:gd name="connsiteX15" fmla="*/ 958850 w 3460750"/>
              <a:gd name="connsiteY15" fmla="*/ 501650 h 1127125"/>
              <a:gd name="connsiteX16" fmla="*/ 1285875 w 3460750"/>
              <a:gd name="connsiteY16" fmla="*/ 501650 h 1127125"/>
              <a:gd name="connsiteX17" fmla="*/ 1285875 w 3460750"/>
              <a:gd name="connsiteY17" fmla="*/ 596900 h 1127125"/>
              <a:gd name="connsiteX18" fmla="*/ 1517650 w 3460750"/>
              <a:gd name="connsiteY18" fmla="*/ 596900 h 1127125"/>
              <a:gd name="connsiteX19" fmla="*/ 1517650 w 3460750"/>
              <a:gd name="connsiteY19" fmla="*/ 704850 h 1127125"/>
              <a:gd name="connsiteX20" fmla="*/ 1892300 w 3460750"/>
              <a:gd name="connsiteY20" fmla="*/ 704850 h 1127125"/>
              <a:gd name="connsiteX21" fmla="*/ 1892300 w 3460750"/>
              <a:gd name="connsiteY21" fmla="*/ 825500 h 1127125"/>
              <a:gd name="connsiteX22" fmla="*/ 1892300 w 3460750"/>
              <a:gd name="connsiteY22" fmla="*/ 825500 h 1127125"/>
              <a:gd name="connsiteX23" fmla="*/ 1917700 w 3460750"/>
              <a:gd name="connsiteY23" fmla="*/ 825500 h 1127125"/>
              <a:gd name="connsiteX24" fmla="*/ 1917700 w 3460750"/>
              <a:gd name="connsiteY24" fmla="*/ 933450 h 1127125"/>
              <a:gd name="connsiteX25" fmla="*/ 2708275 w 3460750"/>
              <a:gd name="connsiteY25" fmla="*/ 933450 h 1127125"/>
              <a:gd name="connsiteX26" fmla="*/ 2708275 w 3460750"/>
              <a:gd name="connsiteY26" fmla="*/ 1127125 h 1127125"/>
              <a:gd name="connsiteX27" fmla="*/ 3460750 w 3460750"/>
              <a:gd name="connsiteY27" fmla="*/ 1127125 h 112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460750" h="1127125">
                <a:moveTo>
                  <a:pt x="0" y="0"/>
                </a:moveTo>
                <a:lnTo>
                  <a:pt x="336550" y="0"/>
                </a:lnTo>
                <a:lnTo>
                  <a:pt x="336550" y="66675"/>
                </a:lnTo>
                <a:lnTo>
                  <a:pt x="688975" y="66675"/>
                </a:lnTo>
                <a:lnTo>
                  <a:pt x="688975" y="130175"/>
                </a:lnTo>
                <a:lnTo>
                  <a:pt x="730250" y="130175"/>
                </a:lnTo>
                <a:lnTo>
                  <a:pt x="730250" y="196850"/>
                </a:lnTo>
                <a:lnTo>
                  <a:pt x="752475" y="196850"/>
                </a:lnTo>
                <a:lnTo>
                  <a:pt x="752475" y="273050"/>
                </a:lnTo>
                <a:lnTo>
                  <a:pt x="752475" y="273050"/>
                </a:lnTo>
                <a:lnTo>
                  <a:pt x="771525" y="273050"/>
                </a:lnTo>
                <a:lnTo>
                  <a:pt x="771525" y="342900"/>
                </a:lnTo>
                <a:lnTo>
                  <a:pt x="781050" y="342900"/>
                </a:lnTo>
                <a:lnTo>
                  <a:pt x="781050" y="419100"/>
                </a:lnTo>
                <a:lnTo>
                  <a:pt x="958850" y="419100"/>
                </a:lnTo>
                <a:lnTo>
                  <a:pt x="958850" y="501650"/>
                </a:lnTo>
                <a:lnTo>
                  <a:pt x="1285875" y="501650"/>
                </a:lnTo>
                <a:lnTo>
                  <a:pt x="1285875" y="596900"/>
                </a:lnTo>
                <a:lnTo>
                  <a:pt x="1517650" y="596900"/>
                </a:lnTo>
                <a:lnTo>
                  <a:pt x="1517650" y="704850"/>
                </a:lnTo>
                <a:lnTo>
                  <a:pt x="1892300" y="704850"/>
                </a:lnTo>
                <a:lnTo>
                  <a:pt x="1892300" y="825500"/>
                </a:lnTo>
                <a:lnTo>
                  <a:pt x="1892300" y="825500"/>
                </a:lnTo>
                <a:lnTo>
                  <a:pt x="1917700" y="825500"/>
                </a:lnTo>
                <a:lnTo>
                  <a:pt x="1917700" y="933450"/>
                </a:lnTo>
                <a:lnTo>
                  <a:pt x="2708275" y="933450"/>
                </a:lnTo>
                <a:lnTo>
                  <a:pt x="2708275" y="1127125"/>
                </a:lnTo>
                <a:lnTo>
                  <a:pt x="3460750" y="1127125"/>
                </a:lnTo>
              </a:path>
            </a:pathLst>
          </a:custGeom>
          <a:noFill/>
          <a:ln w="28575">
            <a:solidFill>
              <a:schemeClr val="accent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3008617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IPATunity130 Cohort A: Ipatasertib + Paclitaxel for </a:t>
            </a:r>
            <a:br>
              <a:rPr lang="en-US" dirty="0"/>
            </a:br>
            <a:r>
              <a:rPr lang="en-US" dirty="0"/>
              <a:t>First-line Advanced TNBC</a:t>
            </a:r>
            <a:endParaRPr lang="en-US" altLang="en-US" dirty="0"/>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513047"/>
            <a:ext cx="10877529" cy="1357796"/>
          </a:xfrm>
          <a:ln>
            <a:noFill/>
          </a:ln>
        </p:spPr>
        <p:txBody>
          <a:bodyPr/>
          <a:lstStyle/>
          <a:p>
            <a:r>
              <a:rPr lang="en-US" altLang="en-US" sz="2000" dirty="0"/>
              <a:t>International, randomized, double-blind phase III trial</a:t>
            </a:r>
          </a:p>
        </p:txBody>
      </p:sp>
      <p:sp>
        <p:nvSpPr>
          <p:cNvPr id="3" name="Rectangle 3">
            <a:extLst>
              <a:ext uri="{FF2B5EF4-FFF2-40B4-BE49-F238E27FC236}">
                <a16:creationId xmlns:a16="http://schemas.microsoft.com/office/drawing/2014/main" id="{6229C45B-D785-610C-86F6-0C029B1F914C}"/>
              </a:ext>
            </a:extLst>
          </p:cNvPr>
          <p:cNvSpPr txBox="1">
            <a:spLocks noChangeArrowheads="1"/>
          </p:cNvSpPr>
          <p:nvPr/>
        </p:nvSpPr>
        <p:spPr bwMode="auto">
          <a:xfrm>
            <a:off x="7556500" y="2604139"/>
            <a:ext cx="3925703" cy="124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investigator-assessed PFS </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ORR, DoR, safety</a:t>
            </a:r>
          </a:p>
        </p:txBody>
      </p:sp>
      <p:sp>
        <p:nvSpPr>
          <p:cNvPr id="6" name="Text Box 45">
            <a:extLst>
              <a:ext uri="{FF2B5EF4-FFF2-40B4-BE49-F238E27FC236}">
                <a16:creationId xmlns:a16="http://schemas.microsoft.com/office/drawing/2014/main" id="{06F1DAB6-D48E-E89B-F4A4-804C05D4565B}"/>
              </a:ext>
            </a:extLst>
          </p:cNvPr>
          <p:cNvSpPr txBox="1">
            <a:spLocks noChangeArrowheads="1"/>
          </p:cNvSpPr>
          <p:nvPr/>
        </p:nvSpPr>
        <p:spPr bwMode="auto">
          <a:xfrm>
            <a:off x="566863" y="3303629"/>
            <a:ext cx="338063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 and women with measurable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PIK3CA/AKT1/PTEN</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-altered advanced TNBC; no prior CT for advanced disease; ≥12 mo since (neo)adjuvant CT; candidate for taxane;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600" b="0" dirty="0">
                <a:solidFill>
                  <a:srgbClr val="000000"/>
                </a:solidFill>
                <a:latin typeface="Calibri" panose="020F0502020204030204" pitchFamily="34" charset="0"/>
              </a:rPr>
              <a:t>255</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3259F335-8D71-4764-182F-7C9C24949E62}"/>
              </a:ext>
            </a:extLst>
          </p:cNvPr>
          <p:cNvSpPr txBox="1"/>
          <p:nvPr/>
        </p:nvSpPr>
        <p:spPr bwMode="auto">
          <a:xfrm>
            <a:off x="1585211" y="1974832"/>
            <a:ext cx="53267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prior (neo)adjuvant CT (yes vs no), geographic region, tumor alteration status (PIK3CA/AKT1-activating mutation vs </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PTEN alteration without PIK3CA/AKT1-activating mutation) </a:t>
            </a:r>
          </a:p>
        </p:txBody>
      </p:sp>
      <p:cxnSp>
        <p:nvCxnSpPr>
          <p:cNvPr id="14" name="Straight Arrow Connector 13">
            <a:extLst>
              <a:ext uri="{FF2B5EF4-FFF2-40B4-BE49-F238E27FC236}">
                <a16:creationId xmlns:a16="http://schemas.microsoft.com/office/drawing/2014/main" id="{52036DC7-3263-E5F6-056B-2F967DE2C64C}"/>
              </a:ext>
            </a:extLst>
          </p:cNvPr>
          <p:cNvCxnSpPr>
            <a:cxnSpLocks/>
          </p:cNvCxnSpPr>
          <p:nvPr/>
        </p:nvCxnSpPr>
        <p:spPr>
          <a:xfrm>
            <a:off x="4248584" y="2762160"/>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7" name="Rectangle 49">
            <a:extLst>
              <a:ext uri="{FF2B5EF4-FFF2-40B4-BE49-F238E27FC236}">
                <a16:creationId xmlns:a16="http://schemas.microsoft.com/office/drawing/2014/main" id="{D3BC9981-B306-9409-65BE-D91FFAC5EB42}"/>
              </a:ext>
            </a:extLst>
          </p:cNvPr>
          <p:cNvSpPr>
            <a:spLocks noChangeArrowheads="1"/>
          </p:cNvSpPr>
          <p:nvPr/>
        </p:nvSpPr>
        <p:spPr bwMode="auto">
          <a:xfrm>
            <a:off x="4497494" y="2842530"/>
            <a:ext cx="2926080" cy="124592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Ipatasertib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QD D1-21</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lang="en-US" altLang="en-US" sz="1600" b="0" dirty="0">
                <a:solidFill>
                  <a:srgbClr val="FFFFFF"/>
                </a:solidFill>
                <a:latin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600" b="0" dirty="0">
                <a:solidFill>
                  <a:srgbClr val="FFFFFF"/>
                </a:solidFill>
                <a:latin typeface="Calibri" panose="020F0502020204030204" pitchFamily="34" charset="0"/>
              </a:rPr>
              <a:t>168</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8" name="Rectangle 50">
            <a:extLst>
              <a:ext uri="{FF2B5EF4-FFF2-40B4-BE49-F238E27FC236}">
                <a16:creationId xmlns:a16="http://schemas.microsoft.com/office/drawing/2014/main" id="{9F45B076-E283-4C5E-FB02-23F1BF3FCB7B}"/>
              </a:ext>
            </a:extLst>
          </p:cNvPr>
          <p:cNvSpPr>
            <a:spLocks noChangeArrowheads="1"/>
          </p:cNvSpPr>
          <p:nvPr/>
        </p:nvSpPr>
        <p:spPr bwMode="auto">
          <a:xfrm>
            <a:off x="4497494" y="4174631"/>
            <a:ext cx="2926080" cy="124373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dirty="0">
                <a:solidFill>
                  <a:srgbClr val="FFFFFF"/>
                </a:solidFill>
                <a:latin typeface="Calibri" panose="020F0502020204030204" pitchFamily="34" charset="0"/>
              </a:rPr>
              <a:t>Placebo</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QD D1-21</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lang="en-US" altLang="en-US" sz="1600" b="0" dirty="0">
                <a:solidFill>
                  <a:srgbClr val="FFFFFF"/>
                </a:solidFill>
                <a:latin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600" b="0" dirty="0">
                <a:solidFill>
                  <a:srgbClr val="FFFFFF"/>
                </a:solidFill>
                <a:latin typeface="Calibri" panose="020F0502020204030204" pitchFamily="34" charset="0"/>
              </a:rPr>
              <a:t>87</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12" name="Line 54">
            <a:extLst>
              <a:ext uri="{FF2B5EF4-FFF2-40B4-BE49-F238E27FC236}">
                <a16:creationId xmlns:a16="http://schemas.microsoft.com/office/drawing/2014/main" id="{7B8335A3-F3E1-0231-9C8D-1E0D122AB99C}"/>
              </a:ext>
            </a:extLst>
          </p:cNvPr>
          <p:cNvSpPr>
            <a:spLocks noChangeShapeType="1"/>
          </p:cNvSpPr>
          <p:nvPr/>
        </p:nvSpPr>
        <p:spPr bwMode="auto">
          <a:xfrm flipV="1">
            <a:off x="4079136" y="3465494"/>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Line 54">
            <a:extLst>
              <a:ext uri="{FF2B5EF4-FFF2-40B4-BE49-F238E27FC236}">
                <a16:creationId xmlns:a16="http://schemas.microsoft.com/office/drawing/2014/main" id="{56C77B7D-1083-8F6B-8377-0A58A57E3E8B}"/>
              </a:ext>
            </a:extLst>
          </p:cNvPr>
          <p:cNvSpPr>
            <a:spLocks noChangeShapeType="1"/>
          </p:cNvSpPr>
          <p:nvPr/>
        </p:nvSpPr>
        <p:spPr bwMode="auto">
          <a:xfrm>
            <a:off x="4079136" y="4607164"/>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 Box 11">
            <a:extLst>
              <a:ext uri="{FF2B5EF4-FFF2-40B4-BE49-F238E27FC236}">
                <a16:creationId xmlns:a16="http://schemas.microsoft.com/office/drawing/2014/main" id="{36412E53-2F31-5C8D-31ED-70EAD878D207}"/>
              </a:ext>
            </a:extLst>
          </p:cNvPr>
          <p:cNvSpPr txBox="1">
            <a:spLocks noChangeArrowheads="1"/>
          </p:cNvSpPr>
          <p:nvPr/>
        </p:nvSpPr>
        <p:spPr bwMode="auto">
          <a:xfrm>
            <a:off x="430274" y="6368987"/>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Dent. SABCS 2020.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Abstr</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 GS3-04. NCT03337724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Tree>
    <p:extLst>
      <p:ext uri="{BB962C8B-B14F-4D97-AF65-F5344CB8AC3E}">
        <p14:creationId xmlns:p14="http://schemas.microsoft.com/office/powerpoint/2010/main" val="1923054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IPATunity130 Cohort A: PFS and Safety</a:t>
            </a:r>
            <a:endParaRPr lang="en-US" altLang="en-US" dirty="0"/>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513047"/>
            <a:ext cx="10877529" cy="1357796"/>
          </a:xfrm>
          <a:ln>
            <a:noFill/>
          </a:ln>
        </p:spPr>
        <p:txBody>
          <a:bodyPr/>
          <a:lstStyle/>
          <a:p>
            <a:r>
              <a:rPr lang="en-US" altLang="en-US" sz="2000" b="0" kern="0" dirty="0"/>
              <a:t>After median follow-up of 8.3 mo, no significant </a:t>
            </a:r>
            <a:r>
              <a:rPr lang="en-US" altLang="en-US" sz="2000" dirty="0"/>
              <a:t>improvement</a:t>
            </a:r>
            <a:r>
              <a:rPr lang="en-US" altLang="en-US" sz="2000" b="0" kern="0" dirty="0"/>
              <a:t> in PFS with addition of ipatasertib to paclitaxel</a:t>
            </a:r>
          </a:p>
        </p:txBody>
      </p:sp>
      <p:sp>
        <p:nvSpPr>
          <p:cNvPr id="11" name="TextBox 10">
            <a:extLst>
              <a:ext uri="{FF2B5EF4-FFF2-40B4-BE49-F238E27FC236}">
                <a16:creationId xmlns:a16="http://schemas.microsoft.com/office/drawing/2014/main" id="{77A4E152-055E-D126-6F84-834E74B8239C}"/>
              </a:ext>
            </a:extLst>
          </p:cNvPr>
          <p:cNvSpPr txBox="1"/>
          <p:nvPr/>
        </p:nvSpPr>
        <p:spPr bwMode="auto">
          <a:xfrm>
            <a:off x="2172237" y="2231439"/>
            <a:ext cx="28297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Investigator-Assessed PFS </a:t>
            </a:r>
          </a:p>
        </p:txBody>
      </p:sp>
      <p:sp>
        <p:nvSpPr>
          <p:cNvPr id="17" name="TextBox 16">
            <a:extLst>
              <a:ext uri="{FF2B5EF4-FFF2-40B4-BE49-F238E27FC236}">
                <a16:creationId xmlns:a16="http://schemas.microsoft.com/office/drawing/2014/main" id="{67EEFD76-89B6-D7F9-734B-FC33BA796E39}"/>
              </a:ext>
            </a:extLst>
          </p:cNvPr>
          <p:cNvSpPr txBox="1"/>
          <p:nvPr/>
        </p:nvSpPr>
        <p:spPr bwMode="auto">
          <a:xfrm>
            <a:off x="7783232" y="2231439"/>
            <a:ext cx="28297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Most Common AEs</a:t>
            </a:r>
          </a:p>
        </p:txBody>
      </p:sp>
      <p:sp>
        <p:nvSpPr>
          <p:cNvPr id="3" name="TextBox 2">
            <a:extLst>
              <a:ext uri="{FF2B5EF4-FFF2-40B4-BE49-F238E27FC236}">
                <a16:creationId xmlns:a16="http://schemas.microsoft.com/office/drawing/2014/main" id="{6770CFE0-5DB0-892C-CEEE-92310C3651DA}"/>
              </a:ext>
            </a:extLst>
          </p:cNvPr>
          <p:cNvSpPr txBox="1"/>
          <p:nvPr/>
        </p:nvSpPr>
        <p:spPr bwMode="auto">
          <a:xfrm>
            <a:off x="2347063" y="5731387"/>
            <a:ext cx="2041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Data cutoff: May 7, 2020</a:t>
            </a:r>
          </a:p>
        </p:txBody>
      </p:sp>
      <p:sp>
        <p:nvSpPr>
          <p:cNvPr id="4" name="TextBox 3">
            <a:extLst>
              <a:ext uri="{FF2B5EF4-FFF2-40B4-BE49-F238E27FC236}">
                <a16:creationId xmlns:a16="http://schemas.microsoft.com/office/drawing/2014/main" id="{BE63AFC8-251E-620C-C063-425833520903}"/>
              </a:ext>
            </a:extLst>
          </p:cNvPr>
          <p:cNvSpPr txBox="1"/>
          <p:nvPr/>
        </p:nvSpPr>
        <p:spPr bwMode="auto">
          <a:xfrm rot="16200000">
            <a:off x="542011" y="3653201"/>
            <a:ext cx="7289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PFS (%)</a:t>
            </a:r>
          </a:p>
        </p:txBody>
      </p:sp>
      <p:sp>
        <p:nvSpPr>
          <p:cNvPr id="5" name="TextBox 4">
            <a:extLst>
              <a:ext uri="{FF2B5EF4-FFF2-40B4-BE49-F238E27FC236}">
                <a16:creationId xmlns:a16="http://schemas.microsoft.com/office/drawing/2014/main" id="{58943505-F44F-81D3-941C-7E7B679CE25A}"/>
              </a:ext>
            </a:extLst>
          </p:cNvPr>
          <p:cNvSpPr txBox="1"/>
          <p:nvPr/>
        </p:nvSpPr>
        <p:spPr bwMode="auto">
          <a:xfrm>
            <a:off x="3335224" y="5060478"/>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pSp>
        <p:nvGrpSpPr>
          <p:cNvPr id="15" name="Group 14">
            <a:extLst>
              <a:ext uri="{FF2B5EF4-FFF2-40B4-BE49-F238E27FC236}">
                <a16:creationId xmlns:a16="http://schemas.microsoft.com/office/drawing/2014/main" id="{97F00C73-BA69-E2BA-271D-64D17A0E5929}"/>
              </a:ext>
            </a:extLst>
          </p:cNvPr>
          <p:cNvGrpSpPr/>
          <p:nvPr/>
        </p:nvGrpSpPr>
        <p:grpSpPr>
          <a:xfrm>
            <a:off x="906470" y="2600771"/>
            <a:ext cx="458780" cy="2454573"/>
            <a:chOff x="906470" y="2885246"/>
            <a:chExt cx="458780" cy="2454573"/>
          </a:xfrm>
        </p:grpSpPr>
        <p:sp>
          <p:nvSpPr>
            <p:cNvPr id="6" name="TextBox 5">
              <a:extLst>
                <a:ext uri="{FF2B5EF4-FFF2-40B4-BE49-F238E27FC236}">
                  <a16:creationId xmlns:a16="http://schemas.microsoft.com/office/drawing/2014/main" id="{BF166397-CB04-ED92-650E-BD671AFC4994}"/>
                </a:ext>
              </a:extLst>
            </p:cNvPr>
            <p:cNvSpPr txBox="1"/>
            <p:nvPr/>
          </p:nvSpPr>
          <p:spPr bwMode="auto">
            <a:xfrm>
              <a:off x="906470" y="2885246"/>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7" name="TextBox 6">
              <a:extLst>
                <a:ext uri="{FF2B5EF4-FFF2-40B4-BE49-F238E27FC236}">
                  <a16:creationId xmlns:a16="http://schemas.microsoft.com/office/drawing/2014/main" id="{A9BB9347-365E-0A8B-E5C0-2D5F14C3000E}"/>
                </a:ext>
              </a:extLst>
            </p:cNvPr>
            <p:cNvSpPr txBox="1"/>
            <p:nvPr/>
          </p:nvSpPr>
          <p:spPr bwMode="auto">
            <a:xfrm>
              <a:off x="997842" y="33119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8" name="TextBox 7">
              <a:extLst>
                <a:ext uri="{FF2B5EF4-FFF2-40B4-BE49-F238E27FC236}">
                  <a16:creationId xmlns:a16="http://schemas.microsoft.com/office/drawing/2014/main" id="{67739576-EC01-F2AF-7C51-10CF57A4ECD5}"/>
                </a:ext>
              </a:extLst>
            </p:cNvPr>
            <p:cNvSpPr txBox="1"/>
            <p:nvPr/>
          </p:nvSpPr>
          <p:spPr bwMode="auto">
            <a:xfrm>
              <a:off x="997842" y="37388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2" name="TextBox 11">
              <a:extLst>
                <a:ext uri="{FF2B5EF4-FFF2-40B4-BE49-F238E27FC236}">
                  <a16:creationId xmlns:a16="http://schemas.microsoft.com/office/drawing/2014/main" id="{BACC5E4A-D8CC-3938-3E94-2B3E6B79A937}"/>
                </a:ext>
              </a:extLst>
            </p:cNvPr>
            <p:cNvSpPr txBox="1"/>
            <p:nvPr/>
          </p:nvSpPr>
          <p:spPr bwMode="auto">
            <a:xfrm>
              <a:off x="997842" y="416552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3" name="TextBox 12">
              <a:extLst>
                <a:ext uri="{FF2B5EF4-FFF2-40B4-BE49-F238E27FC236}">
                  <a16:creationId xmlns:a16="http://schemas.microsoft.com/office/drawing/2014/main" id="{D26F2677-1C23-7574-0289-E1B1527325D4}"/>
                </a:ext>
              </a:extLst>
            </p:cNvPr>
            <p:cNvSpPr txBox="1"/>
            <p:nvPr/>
          </p:nvSpPr>
          <p:spPr bwMode="auto">
            <a:xfrm>
              <a:off x="997842" y="460536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4" name="TextBox 13">
              <a:extLst>
                <a:ext uri="{FF2B5EF4-FFF2-40B4-BE49-F238E27FC236}">
                  <a16:creationId xmlns:a16="http://schemas.microsoft.com/office/drawing/2014/main" id="{DD9047AD-8867-5956-B51F-7D4B83EBB197}"/>
                </a:ext>
              </a:extLst>
            </p:cNvPr>
            <p:cNvSpPr txBox="1"/>
            <p:nvPr/>
          </p:nvSpPr>
          <p:spPr bwMode="auto">
            <a:xfrm>
              <a:off x="1089213" y="503204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27" name="Group 26">
            <a:extLst>
              <a:ext uri="{FF2B5EF4-FFF2-40B4-BE49-F238E27FC236}">
                <a16:creationId xmlns:a16="http://schemas.microsoft.com/office/drawing/2014/main" id="{B3C89305-7827-A6DF-0DBA-CF7F1676A403}"/>
              </a:ext>
            </a:extLst>
          </p:cNvPr>
          <p:cNvGrpSpPr/>
          <p:nvPr/>
        </p:nvGrpSpPr>
        <p:grpSpPr>
          <a:xfrm>
            <a:off x="1236757" y="4894053"/>
            <a:ext cx="4630380" cy="307777"/>
            <a:chOff x="1236757" y="5178528"/>
            <a:chExt cx="4630380" cy="307777"/>
          </a:xfrm>
        </p:grpSpPr>
        <p:sp>
          <p:nvSpPr>
            <p:cNvPr id="16" name="TextBox 15">
              <a:extLst>
                <a:ext uri="{FF2B5EF4-FFF2-40B4-BE49-F238E27FC236}">
                  <a16:creationId xmlns:a16="http://schemas.microsoft.com/office/drawing/2014/main" id="{1B6471AC-2167-312E-F721-020BB2F0A82E}"/>
                </a:ext>
              </a:extLst>
            </p:cNvPr>
            <p:cNvSpPr txBox="1"/>
            <p:nvPr/>
          </p:nvSpPr>
          <p:spPr bwMode="auto">
            <a:xfrm>
              <a:off x="123675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8" name="TextBox 17">
              <a:extLst>
                <a:ext uri="{FF2B5EF4-FFF2-40B4-BE49-F238E27FC236}">
                  <a16:creationId xmlns:a16="http://schemas.microsoft.com/office/drawing/2014/main" id="{DD184B81-53F0-336E-77D3-C688EA1DDBD8}"/>
                </a:ext>
              </a:extLst>
            </p:cNvPr>
            <p:cNvSpPr txBox="1"/>
            <p:nvPr/>
          </p:nvSpPr>
          <p:spPr bwMode="auto">
            <a:xfrm>
              <a:off x="1711317"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19" name="TextBox 18">
              <a:extLst>
                <a:ext uri="{FF2B5EF4-FFF2-40B4-BE49-F238E27FC236}">
                  <a16:creationId xmlns:a16="http://schemas.microsoft.com/office/drawing/2014/main" id="{49F59EB8-BED3-4D80-B81E-FDBCDB93489A}"/>
                </a:ext>
              </a:extLst>
            </p:cNvPr>
            <p:cNvSpPr txBox="1"/>
            <p:nvPr/>
          </p:nvSpPr>
          <p:spPr bwMode="auto">
            <a:xfrm>
              <a:off x="2195470"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20" name="TextBox 19">
              <a:extLst>
                <a:ext uri="{FF2B5EF4-FFF2-40B4-BE49-F238E27FC236}">
                  <a16:creationId xmlns:a16="http://schemas.microsoft.com/office/drawing/2014/main" id="{659F58F8-49A7-38DC-AD2E-D28895CFFA44}"/>
                </a:ext>
              </a:extLst>
            </p:cNvPr>
            <p:cNvSpPr txBox="1"/>
            <p:nvPr/>
          </p:nvSpPr>
          <p:spPr bwMode="auto">
            <a:xfrm>
              <a:off x="2670030" y="5178528"/>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21" name="TextBox 20">
              <a:extLst>
                <a:ext uri="{FF2B5EF4-FFF2-40B4-BE49-F238E27FC236}">
                  <a16:creationId xmlns:a16="http://schemas.microsoft.com/office/drawing/2014/main" id="{DE566D13-8B04-2F75-5B55-12966133FB2D}"/>
                </a:ext>
              </a:extLst>
            </p:cNvPr>
            <p:cNvSpPr txBox="1"/>
            <p:nvPr/>
          </p:nvSpPr>
          <p:spPr bwMode="auto">
            <a:xfrm>
              <a:off x="3102980"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22" name="TextBox 21">
              <a:extLst>
                <a:ext uri="{FF2B5EF4-FFF2-40B4-BE49-F238E27FC236}">
                  <a16:creationId xmlns:a16="http://schemas.microsoft.com/office/drawing/2014/main" id="{895E7E68-B6BA-EFA9-0E02-70E3ED337905}"/>
                </a:ext>
              </a:extLst>
            </p:cNvPr>
            <p:cNvSpPr txBox="1"/>
            <p:nvPr/>
          </p:nvSpPr>
          <p:spPr bwMode="auto">
            <a:xfrm>
              <a:off x="3587133"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23" name="TextBox 22">
              <a:extLst>
                <a:ext uri="{FF2B5EF4-FFF2-40B4-BE49-F238E27FC236}">
                  <a16:creationId xmlns:a16="http://schemas.microsoft.com/office/drawing/2014/main" id="{7067403C-3705-4C1F-11AD-44A7049DE39A}"/>
                </a:ext>
              </a:extLst>
            </p:cNvPr>
            <p:cNvSpPr txBox="1"/>
            <p:nvPr/>
          </p:nvSpPr>
          <p:spPr bwMode="auto">
            <a:xfrm>
              <a:off x="4061693"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24" name="TextBox 23">
              <a:extLst>
                <a:ext uri="{FF2B5EF4-FFF2-40B4-BE49-F238E27FC236}">
                  <a16:creationId xmlns:a16="http://schemas.microsoft.com/office/drawing/2014/main" id="{E9187639-798E-C949-9DE2-51B7D70566CB}"/>
                </a:ext>
              </a:extLst>
            </p:cNvPr>
            <p:cNvSpPr txBox="1"/>
            <p:nvPr/>
          </p:nvSpPr>
          <p:spPr bwMode="auto">
            <a:xfrm>
              <a:off x="4541016"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25" name="TextBox 24">
              <a:extLst>
                <a:ext uri="{FF2B5EF4-FFF2-40B4-BE49-F238E27FC236}">
                  <a16:creationId xmlns:a16="http://schemas.microsoft.com/office/drawing/2014/main" id="{166217E4-7159-202D-3604-2D99F6E91AFA}"/>
                </a:ext>
              </a:extLst>
            </p:cNvPr>
            <p:cNvSpPr txBox="1"/>
            <p:nvPr/>
          </p:nvSpPr>
          <p:spPr bwMode="auto">
            <a:xfrm>
              <a:off x="5025169"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26" name="TextBox 25">
              <a:extLst>
                <a:ext uri="{FF2B5EF4-FFF2-40B4-BE49-F238E27FC236}">
                  <a16:creationId xmlns:a16="http://schemas.microsoft.com/office/drawing/2014/main" id="{69980D07-C1BC-9122-141A-85DC8F0467C4}"/>
                </a:ext>
              </a:extLst>
            </p:cNvPr>
            <p:cNvSpPr txBox="1"/>
            <p:nvPr/>
          </p:nvSpPr>
          <p:spPr bwMode="auto">
            <a:xfrm>
              <a:off x="5499729" y="51785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grpSp>
      <p:grpSp>
        <p:nvGrpSpPr>
          <p:cNvPr id="28" name="Group 27">
            <a:extLst>
              <a:ext uri="{FF2B5EF4-FFF2-40B4-BE49-F238E27FC236}">
                <a16:creationId xmlns:a16="http://schemas.microsoft.com/office/drawing/2014/main" id="{BCC85095-2FD2-A8D3-AECC-CA4C2CDDE30E}"/>
              </a:ext>
            </a:extLst>
          </p:cNvPr>
          <p:cNvGrpSpPr/>
          <p:nvPr/>
        </p:nvGrpSpPr>
        <p:grpSpPr>
          <a:xfrm>
            <a:off x="1164621" y="5268477"/>
            <a:ext cx="4175859" cy="276999"/>
            <a:chOff x="1164621" y="5178528"/>
            <a:chExt cx="4175859" cy="276999"/>
          </a:xfrm>
        </p:grpSpPr>
        <p:sp>
          <p:nvSpPr>
            <p:cNvPr id="29" name="TextBox 28">
              <a:extLst>
                <a:ext uri="{FF2B5EF4-FFF2-40B4-BE49-F238E27FC236}">
                  <a16:creationId xmlns:a16="http://schemas.microsoft.com/office/drawing/2014/main" id="{5BA1A56F-DBF2-1EE6-6A83-4AA4F57C757E}"/>
                </a:ext>
              </a:extLst>
            </p:cNvPr>
            <p:cNvSpPr txBox="1"/>
            <p:nvPr/>
          </p:nvSpPr>
          <p:spPr bwMode="auto">
            <a:xfrm>
              <a:off x="1164621" y="517852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168</a:t>
              </a:r>
            </a:p>
          </p:txBody>
        </p:sp>
        <p:sp>
          <p:nvSpPr>
            <p:cNvPr id="30" name="TextBox 29">
              <a:extLst>
                <a:ext uri="{FF2B5EF4-FFF2-40B4-BE49-F238E27FC236}">
                  <a16:creationId xmlns:a16="http://schemas.microsoft.com/office/drawing/2014/main" id="{DD586909-D09C-1877-5279-16D1E2C8D9D6}"/>
                </a:ext>
              </a:extLst>
            </p:cNvPr>
            <p:cNvSpPr txBox="1"/>
            <p:nvPr/>
          </p:nvSpPr>
          <p:spPr bwMode="auto">
            <a:xfrm>
              <a:off x="1639180" y="517852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126</a:t>
              </a:r>
            </a:p>
          </p:txBody>
        </p:sp>
        <p:sp>
          <p:nvSpPr>
            <p:cNvPr id="31" name="TextBox 30">
              <a:extLst>
                <a:ext uri="{FF2B5EF4-FFF2-40B4-BE49-F238E27FC236}">
                  <a16:creationId xmlns:a16="http://schemas.microsoft.com/office/drawing/2014/main" id="{A7DD857A-7AD3-673B-8347-D18151EF036A}"/>
                </a:ext>
              </a:extLst>
            </p:cNvPr>
            <p:cNvSpPr txBox="1"/>
            <p:nvPr/>
          </p:nvSpPr>
          <p:spPr bwMode="auto">
            <a:xfrm>
              <a:off x="216260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59</a:t>
              </a:r>
            </a:p>
          </p:txBody>
        </p:sp>
        <p:sp>
          <p:nvSpPr>
            <p:cNvPr id="32" name="TextBox 31">
              <a:extLst>
                <a:ext uri="{FF2B5EF4-FFF2-40B4-BE49-F238E27FC236}">
                  <a16:creationId xmlns:a16="http://schemas.microsoft.com/office/drawing/2014/main" id="{F22B055D-E3C2-DCC0-1113-42E8B1053BD9}"/>
                </a:ext>
              </a:extLst>
            </p:cNvPr>
            <p:cNvSpPr txBox="1"/>
            <p:nvPr/>
          </p:nvSpPr>
          <p:spPr bwMode="auto">
            <a:xfrm>
              <a:off x="263716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36</a:t>
              </a:r>
            </a:p>
          </p:txBody>
        </p:sp>
        <p:sp>
          <p:nvSpPr>
            <p:cNvPr id="33" name="TextBox 32">
              <a:extLst>
                <a:ext uri="{FF2B5EF4-FFF2-40B4-BE49-F238E27FC236}">
                  <a16:creationId xmlns:a16="http://schemas.microsoft.com/office/drawing/2014/main" id="{12ECC4E2-0A58-AA11-D692-0677AEC253A5}"/>
                </a:ext>
              </a:extLst>
            </p:cNvPr>
            <p:cNvSpPr txBox="1"/>
            <p:nvPr/>
          </p:nvSpPr>
          <p:spPr bwMode="auto">
            <a:xfrm>
              <a:off x="3115803"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18</a:t>
              </a:r>
            </a:p>
          </p:txBody>
        </p:sp>
        <p:sp>
          <p:nvSpPr>
            <p:cNvPr id="34" name="TextBox 33">
              <a:extLst>
                <a:ext uri="{FF2B5EF4-FFF2-40B4-BE49-F238E27FC236}">
                  <a16:creationId xmlns:a16="http://schemas.microsoft.com/office/drawing/2014/main" id="{A6D0D232-F05A-9D47-7136-0BC8EBC57402}"/>
                </a:ext>
              </a:extLst>
            </p:cNvPr>
            <p:cNvSpPr txBox="1"/>
            <p:nvPr/>
          </p:nvSpPr>
          <p:spPr bwMode="auto">
            <a:xfrm>
              <a:off x="363922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7</a:t>
              </a:r>
            </a:p>
          </p:txBody>
        </p:sp>
        <p:sp>
          <p:nvSpPr>
            <p:cNvPr id="35" name="TextBox 34">
              <a:extLst>
                <a:ext uri="{FF2B5EF4-FFF2-40B4-BE49-F238E27FC236}">
                  <a16:creationId xmlns:a16="http://schemas.microsoft.com/office/drawing/2014/main" id="{9CAB8983-DAB2-5817-23D9-ABD34B7EDC89}"/>
                </a:ext>
              </a:extLst>
            </p:cNvPr>
            <p:cNvSpPr txBox="1"/>
            <p:nvPr/>
          </p:nvSpPr>
          <p:spPr bwMode="auto">
            <a:xfrm>
              <a:off x="411378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3</a:t>
              </a:r>
            </a:p>
          </p:txBody>
        </p:sp>
        <p:sp>
          <p:nvSpPr>
            <p:cNvPr id="36" name="TextBox 35">
              <a:extLst>
                <a:ext uri="{FF2B5EF4-FFF2-40B4-BE49-F238E27FC236}">
                  <a16:creationId xmlns:a16="http://schemas.microsoft.com/office/drawing/2014/main" id="{85FD51B8-99A3-7E74-3729-35385B232903}"/>
                </a:ext>
              </a:extLst>
            </p:cNvPr>
            <p:cNvSpPr txBox="1"/>
            <p:nvPr/>
          </p:nvSpPr>
          <p:spPr bwMode="auto">
            <a:xfrm>
              <a:off x="4593113"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a:t>
              </a:r>
            </a:p>
          </p:txBody>
        </p:sp>
        <p:sp>
          <p:nvSpPr>
            <p:cNvPr id="37" name="TextBox 36">
              <a:extLst>
                <a:ext uri="{FF2B5EF4-FFF2-40B4-BE49-F238E27FC236}">
                  <a16:creationId xmlns:a16="http://schemas.microsoft.com/office/drawing/2014/main" id="{6E02B536-BD96-6C98-5AAA-E0857159746F}"/>
                </a:ext>
              </a:extLst>
            </p:cNvPr>
            <p:cNvSpPr txBox="1"/>
            <p:nvPr/>
          </p:nvSpPr>
          <p:spPr bwMode="auto">
            <a:xfrm>
              <a:off x="5077266"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1</a:t>
              </a:r>
            </a:p>
          </p:txBody>
        </p:sp>
      </p:grpSp>
      <p:grpSp>
        <p:nvGrpSpPr>
          <p:cNvPr id="43" name="Group 42">
            <a:extLst>
              <a:ext uri="{FF2B5EF4-FFF2-40B4-BE49-F238E27FC236}">
                <a16:creationId xmlns:a16="http://schemas.microsoft.com/office/drawing/2014/main" id="{9414CE04-3547-B01E-FBB6-B6FDF95A9A68}"/>
              </a:ext>
            </a:extLst>
          </p:cNvPr>
          <p:cNvGrpSpPr/>
          <p:nvPr/>
        </p:nvGrpSpPr>
        <p:grpSpPr>
          <a:xfrm>
            <a:off x="3732737" y="3122238"/>
            <a:ext cx="1851950" cy="523220"/>
            <a:chOff x="3732737" y="3406713"/>
            <a:chExt cx="1851950" cy="523220"/>
          </a:xfrm>
        </p:grpSpPr>
        <p:sp>
          <p:nvSpPr>
            <p:cNvPr id="39" name="TextBox 38">
              <a:extLst>
                <a:ext uri="{FF2B5EF4-FFF2-40B4-BE49-F238E27FC236}">
                  <a16:creationId xmlns:a16="http://schemas.microsoft.com/office/drawing/2014/main" id="{19B2B753-604C-DF0F-63D6-9DF339454B78}"/>
                </a:ext>
              </a:extLst>
            </p:cNvPr>
            <p:cNvSpPr txBox="1"/>
            <p:nvPr/>
          </p:nvSpPr>
          <p:spPr bwMode="auto">
            <a:xfrm>
              <a:off x="3960653" y="3406713"/>
              <a:ext cx="16240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IPAT + PAC (n = 168)</a:t>
              </a:r>
            </a:p>
            <a:p>
              <a:pPr>
                <a:spcBef>
                  <a:spcPts val="0"/>
                </a:spcBef>
              </a:pPr>
              <a:r>
                <a:rPr lang="en-US" sz="1400" b="0" dirty="0">
                  <a:solidFill>
                    <a:schemeClr val="bg1"/>
                  </a:solidFill>
                  <a:latin typeface="Calibri" panose="020F0502020204030204" pitchFamily="34" charset="0"/>
                </a:rPr>
                <a:t>PBO + PAC (n = 87)</a:t>
              </a:r>
            </a:p>
          </p:txBody>
        </p:sp>
        <p:cxnSp>
          <p:nvCxnSpPr>
            <p:cNvPr id="41" name="Straight Connector 40">
              <a:extLst>
                <a:ext uri="{FF2B5EF4-FFF2-40B4-BE49-F238E27FC236}">
                  <a16:creationId xmlns:a16="http://schemas.microsoft.com/office/drawing/2014/main" id="{427B96F4-E2C9-42C5-E71D-627F33E3F53A}"/>
                </a:ext>
              </a:extLst>
            </p:cNvPr>
            <p:cNvCxnSpPr/>
            <p:nvPr/>
          </p:nvCxnSpPr>
          <p:spPr bwMode="auto">
            <a:xfrm>
              <a:off x="3732737" y="3555899"/>
              <a:ext cx="263412" cy="0"/>
            </a:xfrm>
            <a:prstGeom prst="line">
              <a:avLst/>
            </a:prstGeom>
            <a:noFill/>
            <a:ln w="28575" cap="flat" cmpd="sng" algn="ctr">
              <a:solidFill>
                <a:schemeClr val="accent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A55FBE7-2C78-806B-2F9E-F6B15E386260}"/>
                </a:ext>
              </a:extLst>
            </p:cNvPr>
            <p:cNvCxnSpPr/>
            <p:nvPr/>
          </p:nvCxnSpPr>
          <p:spPr bwMode="auto">
            <a:xfrm>
              <a:off x="3732737" y="3774974"/>
              <a:ext cx="263412" cy="0"/>
            </a:xfrm>
            <a:prstGeom prst="line">
              <a:avLst/>
            </a:prstGeom>
            <a:noFill/>
            <a:ln w="28575" cap="flat" cmpd="sng" algn="ctr">
              <a:solidFill>
                <a:schemeClr val="accent3"/>
              </a:solidFill>
              <a:prstDash val="solid"/>
              <a:round/>
              <a:headEnd type="none" w="med" len="med"/>
              <a:tailEnd type="none" w="med" len="med"/>
            </a:ln>
            <a:effectLst/>
          </p:spPr>
        </p:cxnSp>
      </p:grpSp>
      <p:sp>
        <p:nvSpPr>
          <p:cNvPr id="44" name="TextBox 43">
            <a:extLst>
              <a:ext uri="{FF2B5EF4-FFF2-40B4-BE49-F238E27FC236}">
                <a16:creationId xmlns:a16="http://schemas.microsoft.com/office/drawing/2014/main" id="{F5D2EF16-059D-2177-895A-60462ECEFAE1}"/>
              </a:ext>
            </a:extLst>
          </p:cNvPr>
          <p:cNvSpPr txBox="1"/>
          <p:nvPr/>
        </p:nvSpPr>
        <p:spPr bwMode="auto">
          <a:xfrm>
            <a:off x="271815" y="5083811"/>
            <a:ext cx="13171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gn="l">
              <a:lnSpc>
                <a:spcPct val="100000"/>
              </a:lnSpc>
              <a:spcBef>
                <a:spcPts val="0"/>
              </a:spcBef>
              <a:spcAft>
                <a:spcPct val="0"/>
              </a:spcAft>
              <a:buClrTx/>
              <a:buFontTx/>
              <a:buNone/>
            </a:pPr>
            <a:r>
              <a:rPr lang="en-US" sz="1200" b="0" dirty="0">
                <a:solidFill>
                  <a:schemeClr val="accent1"/>
                </a:solidFill>
                <a:latin typeface="Calibri" panose="020F0502020204030204" pitchFamily="34" charset="0"/>
              </a:rPr>
              <a:t>IPAT + PAC</a:t>
            </a:r>
          </a:p>
        </p:txBody>
      </p:sp>
      <p:sp>
        <p:nvSpPr>
          <p:cNvPr id="45" name="TextBox 44">
            <a:extLst>
              <a:ext uri="{FF2B5EF4-FFF2-40B4-BE49-F238E27FC236}">
                <a16:creationId xmlns:a16="http://schemas.microsoft.com/office/drawing/2014/main" id="{EE4D3B01-8F9D-DA98-79D9-686F492B52C1}"/>
              </a:ext>
            </a:extLst>
          </p:cNvPr>
          <p:cNvSpPr txBox="1"/>
          <p:nvPr/>
        </p:nvSpPr>
        <p:spPr bwMode="auto">
          <a:xfrm>
            <a:off x="271815" y="5434607"/>
            <a:ext cx="8488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ts val="0"/>
              </a:spcBef>
            </a:pPr>
            <a:r>
              <a:rPr lang="en-US" sz="1200" b="0" dirty="0">
                <a:solidFill>
                  <a:schemeClr val="accent3"/>
                </a:solidFill>
                <a:latin typeface="Calibri" panose="020F0502020204030204" pitchFamily="34" charset="0"/>
              </a:rPr>
              <a:t>PBO + PAC</a:t>
            </a:r>
          </a:p>
        </p:txBody>
      </p:sp>
      <p:grpSp>
        <p:nvGrpSpPr>
          <p:cNvPr id="46" name="Group 45">
            <a:extLst>
              <a:ext uri="{FF2B5EF4-FFF2-40B4-BE49-F238E27FC236}">
                <a16:creationId xmlns:a16="http://schemas.microsoft.com/office/drawing/2014/main" id="{C4E5A958-49FD-0802-E96D-76F97B5104B8}"/>
              </a:ext>
            </a:extLst>
          </p:cNvPr>
          <p:cNvGrpSpPr/>
          <p:nvPr/>
        </p:nvGrpSpPr>
        <p:grpSpPr>
          <a:xfrm>
            <a:off x="1203895" y="5434607"/>
            <a:ext cx="4184674" cy="276999"/>
            <a:chOff x="1203895" y="5178528"/>
            <a:chExt cx="4184674" cy="276999"/>
          </a:xfrm>
        </p:grpSpPr>
        <p:sp>
          <p:nvSpPr>
            <p:cNvPr id="47" name="TextBox 46">
              <a:extLst>
                <a:ext uri="{FF2B5EF4-FFF2-40B4-BE49-F238E27FC236}">
                  <a16:creationId xmlns:a16="http://schemas.microsoft.com/office/drawing/2014/main" id="{B67325D1-22CD-C802-7994-A2076447E6F8}"/>
                </a:ext>
              </a:extLst>
            </p:cNvPr>
            <p:cNvSpPr txBox="1"/>
            <p:nvPr/>
          </p:nvSpPr>
          <p:spPr bwMode="auto">
            <a:xfrm>
              <a:off x="1203895"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87</a:t>
              </a:r>
            </a:p>
          </p:txBody>
        </p:sp>
        <p:sp>
          <p:nvSpPr>
            <p:cNvPr id="48" name="TextBox 47">
              <a:extLst>
                <a:ext uri="{FF2B5EF4-FFF2-40B4-BE49-F238E27FC236}">
                  <a16:creationId xmlns:a16="http://schemas.microsoft.com/office/drawing/2014/main" id="{47BC7979-C3DC-AA96-AAF8-C533465E3100}"/>
                </a:ext>
              </a:extLst>
            </p:cNvPr>
            <p:cNvSpPr txBox="1"/>
            <p:nvPr/>
          </p:nvSpPr>
          <p:spPr bwMode="auto">
            <a:xfrm>
              <a:off x="1678454"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63</a:t>
              </a:r>
            </a:p>
          </p:txBody>
        </p:sp>
        <p:sp>
          <p:nvSpPr>
            <p:cNvPr id="49" name="TextBox 48">
              <a:extLst>
                <a:ext uri="{FF2B5EF4-FFF2-40B4-BE49-F238E27FC236}">
                  <a16:creationId xmlns:a16="http://schemas.microsoft.com/office/drawing/2014/main" id="{308B03FB-B174-1DC9-762E-ECBEACB50D9D}"/>
                </a:ext>
              </a:extLst>
            </p:cNvPr>
            <p:cNvSpPr txBox="1"/>
            <p:nvPr/>
          </p:nvSpPr>
          <p:spPr bwMode="auto">
            <a:xfrm>
              <a:off x="216260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34</a:t>
              </a:r>
            </a:p>
          </p:txBody>
        </p:sp>
        <p:sp>
          <p:nvSpPr>
            <p:cNvPr id="50" name="TextBox 49">
              <a:extLst>
                <a:ext uri="{FF2B5EF4-FFF2-40B4-BE49-F238E27FC236}">
                  <a16:creationId xmlns:a16="http://schemas.microsoft.com/office/drawing/2014/main" id="{07E20278-D030-090D-41DC-33A73FFD6576}"/>
                </a:ext>
              </a:extLst>
            </p:cNvPr>
            <p:cNvSpPr txBox="1"/>
            <p:nvPr/>
          </p:nvSpPr>
          <p:spPr bwMode="auto">
            <a:xfrm>
              <a:off x="2637167" y="51785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20</a:t>
              </a:r>
            </a:p>
          </p:txBody>
        </p:sp>
        <p:sp>
          <p:nvSpPr>
            <p:cNvPr id="51" name="TextBox 50">
              <a:extLst>
                <a:ext uri="{FF2B5EF4-FFF2-40B4-BE49-F238E27FC236}">
                  <a16:creationId xmlns:a16="http://schemas.microsoft.com/office/drawing/2014/main" id="{AFC42DA6-DC73-1500-174A-93DAC6881484}"/>
                </a:ext>
              </a:extLst>
            </p:cNvPr>
            <p:cNvSpPr txBox="1"/>
            <p:nvPr/>
          </p:nvSpPr>
          <p:spPr bwMode="auto">
            <a:xfrm>
              <a:off x="3155075"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7</a:t>
              </a:r>
            </a:p>
          </p:txBody>
        </p:sp>
        <p:sp>
          <p:nvSpPr>
            <p:cNvPr id="52" name="TextBox 51">
              <a:extLst>
                <a:ext uri="{FF2B5EF4-FFF2-40B4-BE49-F238E27FC236}">
                  <a16:creationId xmlns:a16="http://schemas.microsoft.com/office/drawing/2014/main" id="{1CD04F7E-65A7-749C-79D2-E779696663E6}"/>
                </a:ext>
              </a:extLst>
            </p:cNvPr>
            <p:cNvSpPr txBox="1"/>
            <p:nvPr/>
          </p:nvSpPr>
          <p:spPr bwMode="auto">
            <a:xfrm>
              <a:off x="363922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4</a:t>
              </a:r>
            </a:p>
          </p:txBody>
        </p:sp>
        <p:sp>
          <p:nvSpPr>
            <p:cNvPr id="53" name="TextBox 52">
              <a:extLst>
                <a:ext uri="{FF2B5EF4-FFF2-40B4-BE49-F238E27FC236}">
                  <a16:creationId xmlns:a16="http://schemas.microsoft.com/office/drawing/2014/main" id="{2D8356F9-E32F-FDCB-F892-634C4A272618}"/>
                </a:ext>
              </a:extLst>
            </p:cNvPr>
            <p:cNvSpPr txBox="1"/>
            <p:nvPr/>
          </p:nvSpPr>
          <p:spPr bwMode="auto">
            <a:xfrm>
              <a:off x="4113789" y="517852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2</a:t>
              </a:r>
            </a:p>
          </p:txBody>
        </p:sp>
        <p:sp>
          <p:nvSpPr>
            <p:cNvPr id="54" name="TextBox 53">
              <a:extLst>
                <a:ext uri="{FF2B5EF4-FFF2-40B4-BE49-F238E27FC236}">
                  <a16:creationId xmlns:a16="http://schemas.microsoft.com/office/drawing/2014/main" id="{14EB203A-A91B-C89B-A33C-6A0462C0EDE7}"/>
                </a:ext>
              </a:extLst>
            </p:cNvPr>
            <p:cNvSpPr txBox="1"/>
            <p:nvPr/>
          </p:nvSpPr>
          <p:spPr bwMode="auto">
            <a:xfrm>
              <a:off x="4545022" y="5178528"/>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NE</a:t>
              </a:r>
            </a:p>
          </p:txBody>
        </p:sp>
        <p:sp>
          <p:nvSpPr>
            <p:cNvPr id="55" name="TextBox 54">
              <a:extLst>
                <a:ext uri="{FF2B5EF4-FFF2-40B4-BE49-F238E27FC236}">
                  <a16:creationId xmlns:a16="http://schemas.microsoft.com/office/drawing/2014/main" id="{00E15D2F-EE6C-5240-B690-B60C3D0A79D0}"/>
                </a:ext>
              </a:extLst>
            </p:cNvPr>
            <p:cNvSpPr txBox="1"/>
            <p:nvPr/>
          </p:nvSpPr>
          <p:spPr bwMode="auto">
            <a:xfrm>
              <a:off x="5029175" y="5178528"/>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NE</a:t>
              </a:r>
            </a:p>
          </p:txBody>
        </p:sp>
      </p:grpSp>
      <p:sp>
        <p:nvSpPr>
          <p:cNvPr id="56" name="TextBox 55">
            <a:extLst>
              <a:ext uri="{FF2B5EF4-FFF2-40B4-BE49-F238E27FC236}">
                <a16:creationId xmlns:a16="http://schemas.microsoft.com/office/drawing/2014/main" id="{063E81C2-FFC5-FC9E-A077-2A4C900936D6}"/>
              </a:ext>
            </a:extLst>
          </p:cNvPr>
          <p:cNvSpPr txBox="1"/>
          <p:nvPr/>
        </p:nvSpPr>
        <p:spPr bwMode="auto">
          <a:xfrm>
            <a:off x="2478941" y="4644144"/>
            <a:ext cx="4122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7.4</a:t>
            </a:r>
          </a:p>
        </p:txBody>
      </p:sp>
      <p:sp>
        <p:nvSpPr>
          <p:cNvPr id="57" name="TextBox 56">
            <a:extLst>
              <a:ext uri="{FF2B5EF4-FFF2-40B4-BE49-F238E27FC236}">
                <a16:creationId xmlns:a16="http://schemas.microsoft.com/office/drawing/2014/main" id="{1156860E-C647-84B1-EA9F-62E3EA79D366}"/>
              </a:ext>
            </a:extLst>
          </p:cNvPr>
          <p:cNvSpPr txBox="1"/>
          <p:nvPr/>
        </p:nvSpPr>
        <p:spPr bwMode="auto">
          <a:xfrm>
            <a:off x="2013060" y="464414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6.1</a:t>
            </a:r>
          </a:p>
        </p:txBody>
      </p:sp>
      <p:sp>
        <p:nvSpPr>
          <p:cNvPr id="58" name="Freeform: Shape 57">
            <a:extLst>
              <a:ext uri="{FF2B5EF4-FFF2-40B4-BE49-F238E27FC236}">
                <a16:creationId xmlns:a16="http://schemas.microsoft.com/office/drawing/2014/main" id="{E1511178-82D5-B618-A8DA-1726DEB36828}"/>
              </a:ext>
            </a:extLst>
          </p:cNvPr>
          <p:cNvSpPr/>
          <p:nvPr/>
        </p:nvSpPr>
        <p:spPr bwMode="auto">
          <a:xfrm>
            <a:off x="1371600" y="2744475"/>
            <a:ext cx="4314825" cy="2171700"/>
          </a:xfrm>
          <a:custGeom>
            <a:avLst/>
            <a:gdLst>
              <a:gd name="connsiteX0" fmla="*/ 0 w 4314825"/>
              <a:gd name="connsiteY0" fmla="*/ 0 h 2171700"/>
              <a:gd name="connsiteX1" fmla="*/ 0 w 4314825"/>
              <a:gd name="connsiteY1" fmla="*/ 2171700 h 2171700"/>
              <a:gd name="connsiteX2" fmla="*/ 4314825 w 4314825"/>
              <a:gd name="connsiteY2" fmla="*/ 2171700 h 2171700"/>
            </a:gdLst>
            <a:ahLst/>
            <a:cxnLst>
              <a:cxn ang="0">
                <a:pos x="connsiteX0" y="connsiteY0"/>
              </a:cxn>
              <a:cxn ang="0">
                <a:pos x="connsiteX1" y="connsiteY1"/>
              </a:cxn>
              <a:cxn ang="0">
                <a:pos x="connsiteX2" y="connsiteY2"/>
              </a:cxn>
            </a:cxnLst>
            <a:rect l="l" t="t" r="r" b="b"/>
            <a:pathLst>
              <a:path w="4314825" h="2171700">
                <a:moveTo>
                  <a:pt x="0" y="0"/>
                </a:moveTo>
                <a:lnTo>
                  <a:pt x="0" y="2171700"/>
                </a:lnTo>
                <a:lnTo>
                  <a:pt x="4314825" y="2171700"/>
                </a:lnTo>
              </a:path>
            </a:pathLst>
          </a:custGeom>
          <a:noFill/>
          <a:ln w="28575">
            <a:solidFill>
              <a:schemeClr val="bg1"/>
            </a:solidFill>
            <a:miter lim="800000"/>
            <a:headEnd/>
            <a:tailEnd/>
          </a:ln>
        </p:spPr>
        <p:txBody>
          <a:bodyPr rtlCol="0" anchor="ctr"/>
          <a:lstStyle/>
          <a:p>
            <a:pPr algn="ctr"/>
            <a:endParaRPr lang="en-US" dirty="0"/>
          </a:p>
        </p:txBody>
      </p:sp>
      <p:grpSp>
        <p:nvGrpSpPr>
          <p:cNvPr id="1027" name="Group 1026">
            <a:extLst>
              <a:ext uri="{FF2B5EF4-FFF2-40B4-BE49-F238E27FC236}">
                <a16:creationId xmlns:a16="http://schemas.microsoft.com/office/drawing/2014/main" id="{45C2E2B9-AF64-1B0A-525A-18C8B0B97DAF}"/>
              </a:ext>
            </a:extLst>
          </p:cNvPr>
          <p:cNvGrpSpPr/>
          <p:nvPr/>
        </p:nvGrpSpPr>
        <p:grpSpPr>
          <a:xfrm>
            <a:off x="1304925" y="2747348"/>
            <a:ext cx="76200" cy="2167960"/>
            <a:chOff x="1237044" y="3031823"/>
            <a:chExt cx="386459" cy="2167960"/>
          </a:xfrm>
        </p:grpSpPr>
        <p:cxnSp>
          <p:nvCxnSpPr>
            <p:cNvPr id="60" name="Straight Connector 59">
              <a:extLst>
                <a:ext uri="{FF2B5EF4-FFF2-40B4-BE49-F238E27FC236}">
                  <a16:creationId xmlns:a16="http://schemas.microsoft.com/office/drawing/2014/main" id="{607258B3-FC05-165B-A9FE-0F85C6898B4C}"/>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10D24FB-8415-23E5-7B30-AD024B88C303}"/>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A495EAB-1860-28C5-61EF-1AB1CE5CC157}"/>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1DF7D19-582C-6408-1066-BA8511BC559C}"/>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24" name="Straight Connector 1023">
              <a:extLst>
                <a:ext uri="{FF2B5EF4-FFF2-40B4-BE49-F238E27FC236}">
                  <a16:creationId xmlns:a16="http://schemas.microsoft.com/office/drawing/2014/main" id="{664DE6A7-6F22-9A76-5B90-BBC1344C7ABD}"/>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25" name="Straight Connector 1024">
              <a:extLst>
                <a:ext uri="{FF2B5EF4-FFF2-40B4-BE49-F238E27FC236}">
                  <a16:creationId xmlns:a16="http://schemas.microsoft.com/office/drawing/2014/main" id="{9B14F374-C98E-7B1A-82CF-450C335D23DF}"/>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29" name="Group 1028">
            <a:extLst>
              <a:ext uri="{FF2B5EF4-FFF2-40B4-BE49-F238E27FC236}">
                <a16:creationId xmlns:a16="http://schemas.microsoft.com/office/drawing/2014/main" id="{1F866CA4-5A68-2D9E-B6D8-9D4504377D7D}"/>
              </a:ext>
            </a:extLst>
          </p:cNvPr>
          <p:cNvGrpSpPr/>
          <p:nvPr/>
        </p:nvGrpSpPr>
        <p:grpSpPr>
          <a:xfrm rot="5400000">
            <a:off x="3491706" y="2781784"/>
            <a:ext cx="80960" cy="4321176"/>
            <a:chOff x="1237044" y="1303950"/>
            <a:chExt cx="386460" cy="3895833"/>
          </a:xfrm>
        </p:grpSpPr>
        <p:cxnSp>
          <p:nvCxnSpPr>
            <p:cNvPr id="1030" name="Straight Connector 1029">
              <a:extLst>
                <a:ext uri="{FF2B5EF4-FFF2-40B4-BE49-F238E27FC236}">
                  <a16:creationId xmlns:a16="http://schemas.microsoft.com/office/drawing/2014/main" id="{B1E271FA-894F-7A68-E945-5BC87BC553A5}"/>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82AC5805-C9BA-8A2A-DDAB-33D7E51D399A}"/>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251F33AE-EA7F-068B-36C8-047E061B3788}"/>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157C0073-0CED-3734-F6D7-B0D291A72F30}"/>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667BE16C-79C9-C170-96E3-5643D6B5D9A2}"/>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58977472-CE64-03A1-0B94-B7823B75C432}"/>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167F946A-BDA9-BD2C-89D7-5205085FE2A8}"/>
                </a:ext>
              </a:extLst>
            </p:cNvPr>
            <p:cNvCxnSpPr>
              <a:cxnSpLocks/>
            </p:cNvCxnSpPr>
            <p:nvPr/>
          </p:nvCxnSpPr>
          <p:spPr bwMode="auto">
            <a:xfrm>
              <a:off x="1237045" y="1303950"/>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44" name="Straight Connector 1043">
              <a:extLst>
                <a:ext uri="{FF2B5EF4-FFF2-40B4-BE49-F238E27FC236}">
                  <a16:creationId xmlns:a16="http://schemas.microsoft.com/office/drawing/2014/main" id="{CEE97A41-9D07-7FFD-957A-60CAB8F0CEE8}"/>
                </a:ext>
              </a:extLst>
            </p:cNvPr>
            <p:cNvCxnSpPr>
              <a:cxnSpLocks/>
            </p:cNvCxnSpPr>
            <p:nvPr/>
          </p:nvCxnSpPr>
          <p:spPr bwMode="auto">
            <a:xfrm>
              <a:off x="1237045" y="1737542"/>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45" name="Straight Connector 1044">
              <a:extLst>
                <a:ext uri="{FF2B5EF4-FFF2-40B4-BE49-F238E27FC236}">
                  <a16:creationId xmlns:a16="http://schemas.microsoft.com/office/drawing/2014/main" id="{03D38AB2-B3A4-2F7A-945B-7FA7CB6F3F23}"/>
                </a:ext>
              </a:extLst>
            </p:cNvPr>
            <p:cNvCxnSpPr>
              <a:cxnSpLocks/>
            </p:cNvCxnSpPr>
            <p:nvPr/>
          </p:nvCxnSpPr>
          <p:spPr bwMode="auto">
            <a:xfrm>
              <a:off x="1237045" y="2171134"/>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EC6EE9A3-41D3-FA3B-3800-D5047DFACCAA}"/>
                </a:ext>
              </a:extLst>
            </p:cNvPr>
            <p:cNvCxnSpPr>
              <a:cxnSpLocks/>
            </p:cNvCxnSpPr>
            <p:nvPr/>
          </p:nvCxnSpPr>
          <p:spPr bwMode="auto">
            <a:xfrm>
              <a:off x="1237045" y="2604726"/>
              <a:ext cx="386459" cy="0"/>
            </a:xfrm>
            <a:prstGeom prst="line">
              <a:avLst/>
            </a:prstGeom>
            <a:noFill/>
            <a:ln w="28575" cap="flat" cmpd="sng" algn="ctr">
              <a:solidFill>
                <a:schemeClr val="bg1"/>
              </a:solidFill>
              <a:prstDash val="solid"/>
              <a:round/>
              <a:headEnd type="none" w="med" len="med"/>
              <a:tailEnd type="none" w="med" len="med"/>
            </a:ln>
            <a:effectLst/>
          </p:spPr>
        </p:cxnSp>
      </p:grpSp>
      <p:sp>
        <p:nvSpPr>
          <p:cNvPr id="1047" name="Freeform: Shape 1046">
            <a:extLst>
              <a:ext uri="{FF2B5EF4-FFF2-40B4-BE49-F238E27FC236}">
                <a16:creationId xmlns:a16="http://schemas.microsoft.com/office/drawing/2014/main" id="{83CC281F-FC1D-568C-0DA5-4FEB311D4EF4}"/>
              </a:ext>
            </a:extLst>
          </p:cNvPr>
          <p:cNvSpPr/>
          <p:nvPr/>
        </p:nvSpPr>
        <p:spPr bwMode="auto">
          <a:xfrm>
            <a:off x="1371600" y="3816038"/>
            <a:ext cx="1185863" cy="1085850"/>
          </a:xfrm>
          <a:custGeom>
            <a:avLst/>
            <a:gdLst>
              <a:gd name="connsiteX0" fmla="*/ 0 w 1185863"/>
              <a:gd name="connsiteY0" fmla="*/ 0 h 1090612"/>
              <a:gd name="connsiteX1" fmla="*/ 1185863 w 1185863"/>
              <a:gd name="connsiteY1" fmla="*/ 0 h 1090612"/>
              <a:gd name="connsiteX2" fmla="*/ 1185863 w 1185863"/>
              <a:gd name="connsiteY2" fmla="*/ 1090612 h 1090612"/>
            </a:gdLst>
            <a:ahLst/>
            <a:cxnLst>
              <a:cxn ang="0">
                <a:pos x="connsiteX0" y="connsiteY0"/>
              </a:cxn>
              <a:cxn ang="0">
                <a:pos x="connsiteX1" y="connsiteY1"/>
              </a:cxn>
              <a:cxn ang="0">
                <a:pos x="connsiteX2" y="connsiteY2"/>
              </a:cxn>
            </a:cxnLst>
            <a:rect l="l" t="t" r="r" b="b"/>
            <a:pathLst>
              <a:path w="1185863" h="1090612">
                <a:moveTo>
                  <a:pt x="0" y="0"/>
                </a:moveTo>
                <a:lnTo>
                  <a:pt x="1185863" y="0"/>
                </a:lnTo>
                <a:lnTo>
                  <a:pt x="1185863" y="1090612"/>
                </a:lnTo>
              </a:path>
            </a:pathLst>
          </a:custGeom>
          <a:noFill/>
          <a:ln w="28575">
            <a:solidFill>
              <a:schemeClr val="bg1">
                <a:lumMod val="50000"/>
                <a:lumOff val="50000"/>
              </a:schemeClr>
            </a:solidFill>
            <a:prstDash val="sysDash"/>
            <a:miter lim="800000"/>
            <a:headEnd/>
            <a:tailEnd/>
          </a:ln>
        </p:spPr>
        <p:txBody>
          <a:bodyPr rtlCol="0" anchor="ctr"/>
          <a:lstStyle/>
          <a:p>
            <a:pPr algn="ctr"/>
            <a:endParaRPr lang="en-US" dirty="0"/>
          </a:p>
        </p:txBody>
      </p:sp>
      <p:cxnSp>
        <p:nvCxnSpPr>
          <p:cNvPr id="1049" name="Straight Connector 1048">
            <a:extLst>
              <a:ext uri="{FF2B5EF4-FFF2-40B4-BE49-F238E27FC236}">
                <a16:creationId xmlns:a16="http://schemas.microsoft.com/office/drawing/2014/main" id="{B759A3D5-8FAF-3F8E-DC04-41A9299AEA83}"/>
              </a:ext>
            </a:extLst>
          </p:cNvPr>
          <p:cNvCxnSpPr/>
          <p:nvPr/>
        </p:nvCxnSpPr>
        <p:spPr bwMode="auto">
          <a:xfrm>
            <a:off x="2362196" y="3799547"/>
            <a:ext cx="0" cy="1099269"/>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sp>
        <p:nvSpPr>
          <p:cNvPr id="1050" name="Freeform: Shape 1049">
            <a:extLst>
              <a:ext uri="{FF2B5EF4-FFF2-40B4-BE49-F238E27FC236}">
                <a16:creationId xmlns:a16="http://schemas.microsoft.com/office/drawing/2014/main" id="{6931F20B-39EC-38E6-D6DA-A90F0D5FA2EE}"/>
              </a:ext>
            </a:extLst>
          </p:cNvPr>
          <p:cNvSpPr/>
          <p:nvPr/>
        </p:nvSpPr>
        <p:spPr bwMode="auto">
          <a:xfrm>
            <a:off x="1387475" y="2744475"/>
            <a:ext cx="3222625" cy="1936750"/>
          </a:xfrm>
          <a:custGeom>
            <a:avLst/>
            <a:gdLst>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5275 w 3222625"/>
              <a:gd name="connsiteY56" fmla="*/ 228600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5275 w 3222625"/>
              <a:gd name="connsiteY56" fmla="*/ 240507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2894 w 3222625"/>
              <a:gd name="connsiteY56" fmla="*/ 245269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2894 w 3222625"/>
              <a:gd name="connsiteY56" fmla="*/ 252412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2894 w 3222625"/>
              <a:gd name="connsiteY56" fmla="*/ 242887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5276 w 3222625"/>
              <a:gd name="connsiteY56" fmla="*/ 247649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 name="connsiteX0" fmla="*/ 3222625 w 3222625"/>
              <a:gd name="connsiteY0" fmla="*/ 1936750 h 1936750"/>
              <a:gd name="connsiteX1" fmla="*/ 2901950 w 3222625"/>
              <a:gd name="connsiteY1" fmla="*/ 1936750 h 1936750"/>
              <a:gd name="connsiteX2" fmla="*/ 2901950 w 3222625"/>
              <a:gd name="connsiteY2" fmla="*/ 1714500 h 1936750"/>
              <a:gd name="connsiteX3" fmla="*/ 2374900 w 3222625"/>
              <a:gd name="connsiteY3" fmla="*/ 1714500 h 1936750"/>
              <a:gd name="connsiteX4" fmla="*/ 2374900 w 3222625"/>
              <a:gd name="connsiteY4" fmla="*/ 1593850 h 1936750"/>
              <a:gd name="connsiteX5" fmla="*/ 1724025 w 3222625"/>
              <a:gd name="connsiteY5" fmla="*/ 1593850 h 1936750"/>
              <a:gd name="connsiteX6" fmla="*/ 1724025 w 3222625"/>
              <a:gd name="connsiteY6" fmla="*/ 1524000 h 1936750"/>
              <a:gd name="connsiteX7" fmla="*/ 1685925 w 3222625"/>
              <a:gd name="connsiteY7" fmla="*/ 1524000 h 1936750"/>
              <a:gd name="connsiteX8" fmla="*/ 1685925 w 3222625"/>
              <a:gd name="connsiteY8" fmla="*/ 1447800 h 1936750"/>
              <a:gd name="connsiteX9" fmla="*/ 1511300 w 3222625"/>
              <a:gd name="connsiteY9" fmla="*/ 1447800 h 1936750"/>
              <a:gd name="connsiteX10" fmla="*/ 1511300 w 3222625"/>
              <a:gd name="connsiteY10" fmla="*/ 1381125 h 1936750"/>
              <a:gd name="connsiteX11" fmla="*/ 1425575 w 3222625"/>
              <a:gd name="connsiteY11" fmla="*/ 1381125 h 1936750"/>
              <a:gd name="connsiteX12" fmla="*/ 1425575 w 3222625"/>
              <a:gd name="connsiteY12" fmla="*/ 1339850 h 1936750"/>
              <a:gd name="connsiteX13" fmla="*/ 1155700 w 3222625"/>
              <a:gd name="connsiteY13" fmla="*/ 1339850 h 1936750"/>
              <a:gd name="connsiteX14" fmla="*/ 1155700 w 3222625"/>
              <a:gd name="connsiteY14" fmla="*/ 1301750 h 1936750"/>
              <a:gd name="connsiteX15" fmla="*/ 1136650 w 3222625"/>
              <a:gd name="connsiteY15" fmla="*/ 1301750 h 1936750"/>
              <a:gd name="connsiteX16" fmla="*/ 1136650 w 3222625"/>
              <a:gd name="connsiteY16" fmla="*/ 1190625 h 1936750"/>
              <a:gd name="connsiteX17" fmla="*/ 1085850 w 3222625"/>
              <a:gd name="connsiteY17" fmla="*/ 1190625 h 1936750"/>
              <a:gd name="connsiteX18" fmla="*/ 1085850 w 3222625"/>
              <a:gd name="connsiteY18" fmla="*/ 1162050 h 1936750"/>
              <a:gd name="connsiteX19" fmla="*/ 1031875 w 3222625"/>
              <a:gd name="connsiteY19" fmla="*/ 1162050 h 1936750"/>
              <a:gd name="connsiteX20" fmla="*/ 1031875 w 3222625"/>
              <a:gd name="connsiteY20" fmla="*/ 1117600 h 1936750"/>
              <a:gd name="connsiteX21" fmla="*/ 1022350 w 3222625"/>
              <a:gd name="connsiteY21" fmla="*/ 1117600 h 1936750"/>
              <a:gd name="connsiteX22" fmla="*/ 1022350 w 3222625"/>
              <a:gd name="connsiteY22" fmla="*/ 1089025 h 1936750"/>
              <a:gd name="connsiteX23" fmla="*/ 974725 w 3222625"/>
              <a:gd name="connsiteY23" fmla="*/ 1089025 h 1936750"/>
              <a:gd name="connsiteX24" fmla="*/ 974725 w 3222625"/>
              <a:gd name="connsiteY24" fmla="*/ 1019175 h 1936750"/>
              <a:gd name="connsiteX25" fmla="*/ 908050 w 3222625"/>
              <a:gd name="connsiteY25" fmla="*/ 1019175 h 1936750"/>
              <a:gd name="connsiteX26" fmla="*/ 908050 w 3222625"/>
              <a:gd name="connsiteY26" fmla="*/ 990600 h 1936750"/>
              <a:gd name="connsiteX27" fmla="*/ 895350 w 3222625"/>
              <a:gd name="connsiteY27" fmla="*/ 990600 h 1936750"/>
              <a:gd name="connsiteX28" fmla="*/ 895350 w 3222625"/>
              <a:gd name="connsiteY28" fmla="*/ 952500 h 1936750"/>
              <a:gd name="connsiteX29" fmla="*/ 882650 w 3222625"/>
              <a:gd name="connsiteY29" fmla="*/ 952500 h 1936750"/>
              <a:gd name="connsiteX30" fmla="*/ 882650 w 3222625"/>
              <a:gd name="connsiteY30" fmla="*/ 889000 h 1936750"/>
              <a:gd name="connsiteX31" fmla="*/ 873125 w 3222625"/>
              <a:gd name="connsiteY31" fmla="*/ 889000 h 1936750"/>
              <a:gd name="connsiteX32" fmla="*/ 873125 w 3222625"/>
              <a:gd name="connsiteY32" fmla="*/ 755650 h 1936750"/>
              <a:gd name="connsiteX33" fmla="*/ 835025 w 3222625"/>
              <a:gd name="connsiteY33" fmla="*/ 755650 h 1936750"/>
              <a:gd name="connsiteX34" fmla="*/ 835025 w 3222625"/>
              <a:gd name="connsiteY34" fmla="*/ 660400 h 1936750"/>
              <a:gd name="connsiteX35" fmla="*/ 762000 w 3222625"/>
              <a:gd name="connsiteY35" fmla="*/ 660400 h 1936750"/>
              <a:gd name="connsiteX36" fmla="*/ 762000 w 3222625"/>
              <a:gd name="connsiteY36" fmla="*/ 628650 h 1936750"/>
              <a:gd name="connsiteX37" fmla="*/ 714375 w 3222625"/>
              <a:gd name="connsiteY37" fmla="*/ 628650 h 1936750"/>
              <a:gd name="connsiteX38" fmla="*/ 714375 w 3222625"/>
              <a:gd name="connsiteY38" fmla="*/ 587375 h 1936750"/>
              <a:gd name="connsiteX39" fmla="*/ 663575 w 3222625"/>
              <a:gd name="connsiteY39" fmla="*/ 587375 h 1936750"/>
              <a:gd name="connsiteX40" fmla="*/ 663575 w 3222625"/>
              <a:gd name="connsiteY40" fmla="*/ 555625 h 1936750"/>
              <a:gd name="connsiteX41" fmla="*/ 650875 w 3222625"/>
              <a:gd name="connsiteY41" fmla="*/ 555625 h 1936750"/>
              <a:gd name="connsiteX42" fmla="*/ 650875 w 3222625"/>
              <a:gd name="connsiteY42" fmla="*/ 492125 h 1936750"/>
              <a:gd name="connsiteX43" fmla="*/ 638175 w 3222625"/>
              <a:gd name="connsiteY43" fmla="*/ 492125 h 1936750"/>
              <a:gd name="connsiteX44" fmla="*/ 638175 w 3222625"/>
              <a:gd name="connsiteY44" fmla="*/ 460375 h 1936750"/>
              <a:gd name="connsiteX45" fmla="*/ 612775 w 3222625"/>
              <a:gd name="connsiteY45" fmla="*/ 460375 h 1936750"/>
              <a:gd name="connsiteX46" fmla="*/ 612775 w 3222625"/>
              <a:gd name="connsiteY46" fmla="*/ 400050 h 1936750"/>
              <a:gd name="connsiteX47" fmla="*/ 571500 w 3222625"/>
              <a:gd name="connsiteY47" fmla="*/ 400050 h 1936750"/>
              <a:gd name="connsiteX48" fmla="*/ 571500 w 3222625"/>
              <a:gd name="connsiteY48" fmla="*/ 333375 h 1936750"/>
              <a:gd name="connsiteX49" fmla="*/ 565150 w 3222625"/>
              <a:gd name="connsiteY49" fmla="*/ 339725 h 1936750"/>
              <a:gd name="connsiteX50" fmla="*/ 565150 w 3222625"/>
              <a:gd name="connsiteY50" fmla="*/ 307975 h 1936750"/>
              <a:gd name="connsiteX51" fmla="*/ 346075 w 3222625"/>
              <a:gd name="connsiteY51" fmla="*/ 307975 h 1936750"/>
              <a:gd name="connsiteX52" fmla="*/ 346075 w 3222625"/>
              <a:gd name="connsiteY52" fmla="*/ 279400 h 1936750"/>
              <a:gd name="connsiteX53" fmla="*/ 317500 w 3222625"/>
              <a:gd name="connsiteY53" fmla="*/ 279400 h 1936750"/>
              <a:gd name="connsiteX54" fmla="*/ 317500 w 3222625"/>
              <a:gd name="connsiteY54" fmla="*/ 250825 h 1936750"/>
              <a:gd name="connsiteX55" fmla="*/ 317500 w 3222625"/>
              <a:gd name="connsiteY55" fmla="*/ 250825 h 1936750"/>
              <a:gd name="connsiteX56" fmla="*/ 295276 w 3222625"/>
              <a:gd name="connsiteY56" fmla="*/ 250031 h 1936750"/>
              <a:gd name="connsiteX57" fmla="*/ 295275 w 3222625"/>
              <a:gd name="connsiteY57" fmla="*/ 215900 h 1936750"/>
              <a:gd name="connsiteX58" fmla="*/ 295275 w 3222625"/>
              <a:gd name="connsiteY58" fmla="*/ 171450 h 1936750"/>
              <a:gd name="connsiteX59" fmla="*/ 276225 w 3222625"/>
              <a:gd name="connsiteY59" fmla="*/ 171450 h 1936750"/>
              <a:gd name="connsiteX60" fmla="*/ 276225 w 3222625"/>
              <a:gd name="connsiteY60" fmla="*/ 111125 h 1936750"/>
              <a:gd name="connsiteX61" fmla="*/ 257175 w 3222625"/>
              <a:gd name="connsiteY61" fmla="*/ 111125 h 1936750"/>
              <a:gd name="connsiteX62" fmla="*/ 257175 w 3222625"/>
              <a:gd name="connsiteY62" fmla="*/ 88900 h 1936750"/>
              <a:gd name="connsiteX63" fmla="*/ 184150 w 3222625"/>
              <a:gd name="connsiteY63" fmla="*/ 88900 h 1936750"/>
              <a:gd name="connsiteX64" fmla="*/ 184150 w 3222625"/>
              <a:gd name="connsiteY64" fmla="*/ 57150 h 1936750"/>
              <a:gd name="connsiteX65" fmla="*/ 139700 w 3222625"/>
              <a:gd name="connsiteY65" fmla="*/ 57150 h 1936750"/>
              <a:gd name="connsiteX66" fmla="*/ 139700 w 3222625"/>
              <a:gd name="connsiteY66" fmla="*/ 31750 h 1936750"/>
              <a:gd name="connsiteX67" fmla="*/ 31750 w 3222625"/>
              <a:gd name="connsiteY67" fmla="*/ 31750 h 1936750"/>
              <a:gd name="connsiteX68" fmla="*/ 31750 w 3222625"/>
              <a:gd name="connsiteY68" fmla="*/ 0 h 1936750"/>
              <a:gd name="connsiteX69" fmla="*/ 0 w 3222625"/>
              <a:gd name="connsiteY69" fmla="*/ 0 h 193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3222625" h="1936750">
                <a:moveTo>
                  <a:pt x="3222625" y="1936750"/>
                </a:moveTo>
                <a:lnTo>
                  <a:pt x="2901950" y="1936750"/>
                </a:lnTo>
                <a:lnTo>
                  <a:pt x="2901950" y="1714500"/>
                </a:lnTo>
                <a:lnTo>
                  <a:pt x="2374900" y="1714500"/>
                </a:lnTo>
                <a:lnTo>
                  <a:pt x="2374900" y="1593850"/>
                </a:lnTo>
                <a:lnTo>
                  <a:pt x="1724025" y="1593850"/>
                </a:lnTo>
                <a:lnTo>
                  <a:pt x="1724025" y="1524000"/>
                </a:lnTo>
                <a:lnTo>
                  <a:pt x="1685925" y="1524000"/>
                </a:lnTo>
                <a:lnTo>
                  <a:pt x="1685925" y="1447800"/>
                </a:lnTo>
                <a:lnTo>
                  <a:pt x="1511300" y="1447800"/>
                </a:lnTo>
                <a:lnTo>
                  <a:pt x="1511300" y="1381125"/>
                </a:lnTo>
                <a:lnTo>
                  <a:pt x="1425575" y="1381125"/>
                </a:lnTo>
                <a:lnTo>
                  <a:pt x="1425575" y="1339850"/>
                </a:lnTo>
                <a:lnTo>
                  <a:pt x="1155700" y="1339850"/>
                </a:lnTo>
                <a:lnTo>
                  <a:pt x="1155700" y="1301750"/>
                </a:lnTo>
                <a:lnTo>
                  <a:pt x="1136650" y="1301750"/>
                </a:lnTo>
                <a:lnTo>
                  <a:pt x="1136650" y="1190625"/>
                </a:lnTo>
                <a:lnTo>
                  <a:pt x="1085850" y="1190625"/>
                </a:lnTo>
                <a:lnTo>
                  <a:pt x="1085850" y="1162050"/>
                </a:lnTo>
                <a:lnTo>
                  <a:pt x="1031875" y="1162050"/>
                </a:lnTo>
                <a:lnTo>
                  <a:pt x="1031875" y="1117600"/>
                </a:lnTo>
                <a:lnTo>
                  <a:pt x="1022350" y="1117600"/>
                </a:lnTo>
                <a:lnTo>
                  <a:pt x="1022350" y="1089025"/>
                </a:lnTo>
                <a:lnTo>
                  <a:pt x="974725" y="1089025"/>
                </a:lnTo>
                <a:lnTo>
                  <a:pt x="974725" y="1019175"/>
                </a:lnTo>
                <a:lnTo>
                  <a:pt x="908050" y="1019175"/>
                </a:lnTo>
                <a:lnTo>
                  <a:pt x="908050" y="990600"/>
                </a:lnTo>
                <a:lnTo>
                  <a:pt x="895350" y="990600"/>
                </a:lnTo>
                <a:lnTo>
                  <a:pt x="895350" y="952500"/>
                </a:lnTo>
                <a:lnTo>
                  <a:pt x="882650" y="952500"/>
                </a:lnTo>
                <a:lnTo>
                  <a:pt x="882650" y="889000"/>
                </a:lnTo>
                <a:lnTo>
                  <a:pt x="873125" y="889000"/>
                </a:lnTo>
                <a:lnTo>
                  <a:pt x="873125" y="755650"/>
                </a:lnTo>
                <a:lnTo>
                  <a:pt x="835025" y="755650"/>
                </a:lnTo>
                <a:lnTo>
                  <a:pt x="835025" y="660400"/>
                </a:lnTo>
                <a:lnTo>
                  <a:pt x="762000" y="660400"/>
                </a:lnTo>
                <a:lnTo>
                  <a:pt x="762000" y="628650"/>
                </a:lnTo>
                <a:lnTo>
                  <a:pt x="714375" y="628650"/>
                </a:lnTo>
                <a:lnTo>
                  <a:pt x="714375" y="587375"/>
                </a:lnTo>
                <a:lnTo>
                  <a:pt x="663575" y="587375"/>
                </a:lnTo>
                <a:lnTo>
                  <a:pt x="663575" y="555625"/>
                </a:lnTo>
                <a:lnTo>
                  <a:pt x="650875" y="555625"/>
                </a:lnTo>
                <a:lnTo>
                  <a:pt x="650875" y="492125"/>
                </a:lnTo>
                <a:lnTo>
                  <a:pt x="638175" y="492125"/>
                </a:lnTo>
                <a:lnTo>
                  <a:pt x="638175" y="460375"/>
                </a:lnTo>
                <a:lnTo>
                  <a:pt x="612775" y="460375"/>
                </a:lnTo>
                <a:lnTo>
                  <a:pt x="612775" y="400050"/>
                </a:lnTo>
                <a:lnTo>
                  <a:pt x="571500" y="400050"/>
                </a:lnTo>
                <a:lnTo>
                  <a:pt x="571500" y="333375"/>
                </a:lnTo>
                <a:lnTo>
                  <a:pt x="565150" y="339725"/>
                </a:lnTo>
                <a:lnTo>
                  <a:pt x="565150" y="307975"/>
                </a:lnTo>
                <a:lnTo>
                  <a:pt x="346075" y="307975"/>
                </a:lnTo>
                <a:lnTo>
                  <a:pt x="346075" y="279400"/>
                </a:lnTo>
                <a:lnTo>
                  <a:pt x="317500" y="279400"/>
                </a:lnTo>
                <a:lnTo>
                  <a:pt x="317500" y="250825"/>
                </a:lnTo>
                <a:lnTo>
                  <a:pt x="317500" y="250825"/>
                </a:lnTo>
                <a:lnTo>
                  <a:pt x="295276" y="250031"/>
                </a:lnTo>
                <a:cubicBezTo>
                  <a:pt x="295276" y="239448"/>
                  <a:pt x="295275" y="226483"/>
                  <a:pt x="295275" y="215900"/>
                </a:cubicBezTo>
                <a:lnTo>
                  <a:pt x="295275" y="171450"/>
                </a:lnTo>
                <a:lnTo>
                  <a:pt x="276225" y="171450"/>
                </a:lnTo>
                <a:lnTo>
                  <a:pt x="276225" y="111125"/>
                </a:lnTo>
                <a:lnTo>
                  <a:pt x="257175" y="111125"/>
                </a:lnTo>
                <a:lnTo>
                  <a:pt x="257175" y="88900"/>
                </a:lnTo>
                <a:lnTo>
                  <a:pt x="184150" y="88900"/>
                </a:lnTo>
                <a:lnTo>
                  <a:pt x="184150" y="57150"/>
                </a:lnTo>
                <a:lnTo>
                  <a:pt x="139700" y="57150"/>
                </a:lnTo>
                <a:lnTo>
                  <a:pt x="139700" y="31750"/>
                </a:lnTo>
                <a:lnTo>
                  <a:pt x="31750" y="31750"/>
                </a:lnTo>
                <a:lnTo>
                  <a:pt x="31750" y="0"/>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31755" name="Group 31754">
            <a:extLst>
              <a:ext uri="{FF2B5EF4-FFF2-40B4-BE49-F238E27FC236}">
                <a16:creationId xmlns:a16="http://schemas.microsoft.com/office/drawing/2014/main" id="{0470579F-0A8E-9EE6-E0A5-51BFC9FAC102}"/>
              </a:ext>
            </a:extLst>
          </p:cNvPr>
          <p:cNvGrpSpPr/>
          <p:nvPr/>
        </p:nvGrpSpPr>
        <p:grpSpPr>
          <a:xfrm>
            <a:off x="1451984" y="2729021"/>
            <a:ext cx="3194811" cy="1999566"/>
            <a:chOff x="1451984" y="3013496"/>
            <a:chExt cx="3194811" cy="1999566"/>
          </a:xfrm>
        </p:grpSpPr>
        <p:grpSp>
          <p:nvGrpSpPr>
            <p:cNvPr id="1055" name="Group 1054">
              <a:extLst>
                <a:ext uri="{FF2B5EF4-FFF2-40B4-BE49-F238E27FC236}">
                  <a16:creationId xmlns:a16="http://schemas.microsoft.com/office/drawing/2014/main" id="{7AE20189-5008-ECB3-EA12-2270238B5C17}"/>
                </a:ext>
              </a:extLst>
            </p:cNvPr>
            <p:cNvGrpSpPr/>
            <p:nvPr/>
          </p:nvGrpSpPr>
          <p:grpSpPr>
            <a:xfrm>
              <a:off x="1451984" y="3013496"/>
              <a:ext cx="87600" cy="87600"/>
              <a:chOff x="2906261" y="3651250"/>
              <a:chExt cx="278683" cy="278683"/>
            </a:xfrm>
          </p:grpSpPr>
          <p:cxnSp>
            <p:nvCxnSpPr>
              <p:cNvPr id="1053" name="Straight Connector 1052">
                <a:extLst>
                  <a:ext uri="{FF2B5EF4-FFF2-40B4-BE49-F238E27FC236}">
                    <a16:creationId xmlns:a16="http://schemas.microsoft.com/office/drawing/2014/main" id="{78D4980A-78E8-4468-3360-DD451A649238}"/>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54" name="Straight Connector 1053">
                <a:extLst>
                  <a:ext uri="{FF2B5EF4-FFF2-40B4-BE49-F238E27FC236}">
                    <a16:creationId xmlns:a16="http://schemas.microsoft.com/office/drawing/2014/main" id="{F3BA00AC-B0A4-28BF-B580-AB0970F12AAB}"/>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56" name="Group 1055">
              <a:extLst>
                <a:ext uri="{FF2B5EF4-FFF2-40B4-BE49-F238E27FC236}">
                  <a16:creationId xmlns:a16="http://schemas.microsoft.com/office/drawing/2014/main" id="{BB67EFC8-F338-2139-5D30-85049F8347BF}"/>
                </a:ext>
              </a:extLst>
            </p:cNvPr>
            <p:cNvGrpSpPr/>
            <p:nvPr/>
          </p:nvGrpSpPr>
          <p:grpSpPr>
            <a:xfrm>
              <a:off x="1639181" y="3220344"/>
              <a:ext cx="87600" cy="87600"/>
              <a:chOff x="2906261" y="3651250"/>
              <a:chExt cx="278683" cy="278683"/>
            </a:xfrm>
          </p:grpSpPr>
          <p:cxnSp>
            <p:nvCxnSpPr>
              <p:cNvPr id="1057" name="Straight Connector 1056">
                <a:extLst>
                  <a:ext uri="{FF2B5EF4-FFF2-40B4-BE49-F238E27FC236}">
                    <a16:creationId xmlns:a16="http://schemas.microsoft.com/office/drawing/2014/main" id="{32536908-2825-264F-18DD-2895AE818180}"/>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58" name="Straight Connector 1057">
                <a:extLst>
                  <a:ext uri="{FF2B5EF4-FFF2-40B4-BE49-F238E27FC236}">
                    <a16:creationId xmlns:a16="http://schemas.microsoft.com/office/drawing/2014/main" id="{2B5F5ECA-6D80-0562-2F69-A79034022ADD}"/>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59" name="Group 1058">
              <a:extLst>
                <a:ext uri="{FF2B5EF4-FFF2-40B4-BE49-F238E27FC236}">
                  <a16:creationId xmlns:a16="http://schemas.microsoft.com/office/drawing/2014/main" id="{E52599FD-C845-D5FC-1991-29687553B3F4}"/>
                </a:ext>
              </a:extLst>
            </p:cNvPr>
            <p:cNvGrpSpPr/>
            <p:nvPr/>
          </p:nvGrpSpPr>
          <p:grpSpPr>
            <a:xfrm>
              <a:off x="1679667" y="3292758"/>
              <a:ext cx="87600" cy="87600"/>
              <a:chOff x="2906261" y="3651250"/>
              <a:chExt cx="278683" cy="278683"/>
            </a:xfrm>
          </p:grpSpPr>
          <p:cxnSp>
            <p:nvCxnSpPr>
              <p:cNvPr id="1060" name="Straight Connector 1059">
                <a:extLst>
                  <a:ext uri="{FF2B5EF4-FFF2-40B4-BE49-F238E27FC236}">
                    <a16:creationId xmlns:a16="http://schemas.microsoft.com/office/drawing/2014/main" id="{82A5E197-6A92-8F75-C068-2E3C88E6E5D9}"/>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61" name="Straight Connector 1060">
                <a:extLst>
                  <a:ext uri="{FF2B5EF4-FFF2-40B4-BE49-F238E27FC236}">
                    <a16:creationId xmlns:a16="http://schemas.microsoft.com/office/drawing/2014/main" id="{1050A505-CE7D-FED0-BA76-AD8C80D79E9F}"/>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62" name="Group 1061">
              <a:extLst>
                <a:ext uri="{FF2B5EF4-FFF2-40B4-BE49-F238E27FC236}">
                  <a16:creationId xmlns:a16="http://schemas.microsoft.com/office/drawing/2014/main" id="{565689EF-89F2-E5C4-6F10-38C5AFD29642}"/>
                </a:ext>
              </a:extLst>
            </p:cNvPr>
            <p:cNvGrpSpPr/>
            <p:nvPr/>
          </p:nvGrpSpPr>
          <p:grpSpPr>
            <a:xfrm>
              <a:off x="2215801" y="3745761"/>
              <a:ext cx="87600" cy="87600"/>
              <a:chOff x="2906261" y="3651250"/>
              <a:chExt cx="278683" cy="278683"/>
            </a:xfrm>
          </p:grpSpPr>
          <p:cxnSp>
            <p:nvCxnSpPr>
              <p:cNvPr id="1063" name="Straight Connector 1062">
                <a:extLst>
                  <a:ext uri="{FF2B5EF4-FFF2-40B4-BE49-F238E27FC236}">
                    <a16:creationId xmlns:a16="http://schemas.microsoft.com/office/drawing/2014/main" id="{05B47E5C-7542-65DD-3A95-BFA47990327A}"/>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64" name="Straight Connector 1063">
                <a:extLst>
                  <a:ext uri="{FF2B5EF4-FFF2-40B4-BE49-F238E27FC236}">
                    <a16:creationId xmlns:a16="http://schemas.microsoft.com/office/drawing/2014/main" id="{4DA95C60-5252-F142-3DC7-78F152329C77}"/>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65" name="Group 1064">
              <a:extLst>
                <a:ext uri="{FF2B5EF4-FFF2-40B4-BE49-F238E27FC236}">
                  <a16:creationId xmlns:a16="http://schemas.microsoft.com/office/drawing/2014/main" id="{2005AB28-8BFA-797B-0E52-E9F465E72C2F}"/>
                </a:ext>
              </a:extLst>
            </p:cNvPr>
            <p:cNvGrpSpPr/>
            <p:nvPr/>
          </p:nvGrpSpPr>
          <p:grpSpPr>
            <a:xfrm>
              <a:off x="2316101" y="4005842"/>
              <a:ext cx="87600" cy="87600"/>
              <a:chOff x="2906261" y="3651250"/>
              <a:chExt cx="278683" cy="278683"/>
            </a:xfrm>
          </p:grpSpPr>
          <p:cxnSp>
            <p:nvCxnSpPr>
              <p:cNvPr id="1066" name="Straight Connector 1065">
                <a:extLst>
                  <a:ext uri="{FF2B5EF4-FFF2-40B4-BE49-F238E27FC236}">
                    <a16:creationId xmlns:a16="http://schemas.microsoft.com/office/drawing/2014/main" id="{51C655D2-55C7-A646-E9A0-357E391548A4}"/>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67" name="Straight Connector 1066">
                <a:extLst>
                  <a:ext uri="{FF2B5EF4-FFF2-40B4-BE49-F238E27FC236}">
                    <a16:creationId xmlns:a16="http://schemas.microsoft.com/office/drawing/2014/main" id="{593BE50F-C2E4-FBA2-8454-9525BA2FA516}"/>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68" name="Group 1067">
              <a:extLst>
                <a:ext uri="{FF2B5EF4-FFF2-40B4-BE49-F238E27FC236}">
                  <a16:creationId xmlns:a16="http://schemas.microsoft.com/office/drawing/2014/main" id="{F863CC53-765A-945D-FC2D-F7B71FE3F6E7}"/>
                </a:ext>
              </a:extLst>
            </p:cNvPr>
            <p:cNvGrpSpPr/>
            <p:nvPr/>
          </p:nvGrpSpPr>
          <p:grpSpPr>
            <a:xfrm>
              <a:off x="2479388" y="4174158"/>
              <a:ext cx="87600" cy="87600"/>
              <a:chOff x="2906261" y="3651250"/>
              <a:chExt cx="278683" cy="278683"/>
            </a:xfrm>
          </p:grpSpPr>
          <p:cxnSp>
            <p:nvCxnSpPr>
              <p:cNvPr id="1069" name="Straight Connector 1068">
                <a:extLst>
                  <a:ext uri="{FF2B5EF4-FFF2-40B4-BE49-F238E27FC236}">
                    <a16:creationId xmlns:a16="http://schemas.microsoft.com/office/drawing/2014/main" id="{80FA0660-64F5-D251-CC43-2D74D8F69776}"/>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AB3D826A-7743-8B0F-0E96-897D6BDFB360}"/>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1" name="Group 1070">
              <a:extLst>
                <a:ext uri="{FF2B5EF4-FFF2-40B4-BE49-F238E27FC236}">
                  <a16:creationId xmlns:a16="http://schemas.microsoft.com/office/drawing/2014/main" id="{53A7C1C8-F36A-92BC-9233-48F474848E59}"/>
                </a:ext>
              </a:extLst>
            </p:cNvPr>
            <p:cNvGrpSpPr/>
            <p:nvPr/>
          </p:nvGrpSpPr>
          <p:grpSpPr>
            <a:xfrm>
              <a:off x="2554143" y="4325909"/>
              <a:ext cx="87600" cy="87600"/>
              <a:chOff x="2906261" y="3651250"/>
              <a:chExt cx="278683" cy="278683"/>
            </a:xfrm>
          </p:grpSpPr>
          <p:cxnSp>
            <p:nvCxnSpPr>
              <p:cNvPr id="1072" name="Straight Connector 1071">
                <a:extLst>
                  <a:ext uri="{FF2B5EF4-FFF2-40B4-BE49-F238E27FC236}">
                    <a16:creationId xmlns:a16="http://schemas.microsoft.com/office/drawing/2014/main" id="{A6123329-AD1A-F62E-8B4E-413E719AD3DE}"/>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73" name="Straight Connector 1072">
                <a:extLst>
                  <a:ext uri="{FF2B5EF4-FFF2-40B4-BE49-F238E27FC236}">
                    <a16:creationId xmlns:a16="http://schemas.microsoft.com/office/drawing/2014/main" id="{3D583525-496F-03CA-7225-0A1CFF74BA40}"/>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4" name="Group 1073">
              <a:extLst>
                <a:ext uri="{FF2B5EF4-FFF2-40B4-BE49-F238E27FC236}">
                  <a16:creationId xmlns:a16="http://schemas.microsoft.com/office/drawing/2014/main" id="{99D79E40-96D4-E9A4-1DA2-0C97F4301FB7}"/>
                </a:ext>
              </a:extLst>
            </p:cNvPr>
            <p:cNvGrpSpPr/>
            <p:nvPr/>
          </p:nvGrpSpPr>
          <p:grpSpPr>
            <a:xfrm>
              <a:off x="2680548" y="4325909"/>
              <a:ext cx="87600" cy="87600"/>
              <a:chOff x="2906261" y="3651250"/>
              <a:chExt cx="278683" cy="278683"/>
            </a:xfrm>
          </p:grpSpPr>
          <p:cxnSp>
            <p:nvCxnSpPr>
              <p:cNvPr id="1075" name="Straight Connector 1074">
                <a:extLst>
                  <a:ext uri="{FF2B5EF4-FFF2-40B4-BE49-F238E27FC236}">
                    <a16:creationId xmlns:a16="http://schemas.microsoft.com/office/drawing/2014/main" id="{9207AD80-7928-D002-CD17-B6310F1EDEEB}"/>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8499B60C-36C4-CB9E-773A-6F74F748FC39}"/>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7" name="Group 1076">
              <a:extLst>
                <a:ext uri="{FF2B5EF4-FFF2-40B4-BE49-F238E27FC236}">
                  <a16:creationId xmlns:a16="http://schemas.microsoft.com/office/drawing/2014/main" id="{9C0927C7-EA07-84B0-E5CD-6CEB8ACD4047}"/>
                </a:ext>
              </a:extLst>
            </p:cNvPr>
            <p:cNvGrpSpPr/>
            <p:nvPr/>
          </p:nvGrpSpPr>
          <p:grpSpPr>
            <a:xfrm>
              <a:off x="2840039" y="4366688"/>
              <a:ext cx="87600" cy="87600"/>
              <a:chOff x="2906261" y="3651250"/>
              <a:chExt cx="278683" cy="278683"/>
            </a:xfrm>
          </p:grpSpPr>
          <p:cxnSp>
            <p:nvCxnSpPr>
              <p:cNvPr id="1078" name="Straight Connector 1077">
                <a:extLst>
                  <a:ext uri="{FF2B5EF4-FFF2-40B4-BE49-F238E27FC236}">
                    <a16:creationId xmlns:a16="http://schemas.microsoft.com/office/drawing/2014/main" id="{C8853C41-2743-0C43-7362-1C321B10EF00}"/>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79" name="Straight Connector 1078">
                <a:extLst>
                  <a:ext uri="{FF2B5EF4-FFF2-40B4-BE49-F238E27FC236}">
                    <a16:creationId xmlns:a16="http://schemas.microsoft.com/office/drawing/2014/main" id="{54373A78-EBB8-EDA3-DBD8-8380F392C443}"/>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0" name="Group 1079">
              <a:extLst>
                <a:ext uri="{FF2B5EF4-FFF2-40B4-BE49-F238E27FC236}">
                  <a16:creationId xmlns:a16="http://schemas.microsoft.com/office/drawing/2014/main" id="{B5B8F701-BAD9-1175-AD8A-EC8AF967ECEC}"/>
                </a:ext>
              </a:extLst>
            </p:cNvPr>
            <p:cNvGrpSpPr/>
            <p:nvPr/>
          </p:nvGrpSpPr>
          <p:grpSpPr>
            <a:xfrm>
              <a:off x="3673711" y="4580265"/>
              <a:ext cx="87600" cy="87600"/>
              <a:chOff x="2906261" y="3651250"/>
              <a:chExt cx="278683" cy="278683"/>
            </a:xfrm>
          </p:grpSpPr>
          <p:cxnSp>
            <p:nvCxnSpPr>
              <p:cNvPr id="1081" name="Straight Connector 1080">
                <a:extLst>
                  <a:ext uri="{FF2B5EF4-FFF2-40B4-BE49-F238E27FC236}">
                    <a16:creationId xmlns:a16="http://schemas.microsoft.com/office/drawing/2014/main" id="{A8640360-3EFB-914F-E436-4D174CE3737E}"/>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82" name="Straight Connector 1081">
                <a:extLst>
                  <a:ext uri="{FF2B5EF4-FFF2-40B4-BE49-F238E27FC236}">
                    <a16:creationId xmlns:a16="http://schemas.microsoft.com/office/drawing/2014/main" id="{EAEB9CD6-4C0B-05EA-0513-CCA72F7CF9DC}"/>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3" name="Group 1082">
              <a:extLst>
                <a:ext uri="{FF2B5EF4-FFF2-40B4-BE49-F238E27FC236}">
                  <a16:creationId xmlns:a16="http://schemas.microsoft.com/office/drawing/2014/main" id="{C1B1813E-5338-8381-5A07-A87C6F34FB40}"/>
                </a:ext>
              </a:extLst>
            </p:cNvPr>
            <p:cNvGrpSpPr/>
            <p:nvPr/>
          </p:nvGrpSpPr>
          <p:grpSpPr>
            <a:xfrm>
              <a:off x="3093687" y="4580265"/>
              <a:ext cx="87600" cy="87600"/>
              <a:chOff x="2906261" y="3651250"/>
              <a:chExt cx="278683" cy="278683"/>
            </a:xfrm>
          </p:grpSpPr>
          <p:cxnSp>
            <p:nvCxnSpPr>
              <p:cNvPr id="1084" name="Straight Connector 1083">
                <a:extLst>
                  <a:ext uri="{FF2B5EF4-FFF2-40B4-BE49-F238E27FC236}">
                    <a16:creationId xmlns:a16="http://schemas.microsoft.com/office/drawing/2014/main" id="{283231B4-DD03-701C-5278-6386CC6CF7FC}"/>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1085" name="Straight Connector 1084">
                <a:extLst>
                  <a:ext uri="{FF2B5EF4-FFF2-40B4-BE49-F238E27FC236}">
                    <a16:creationId xmlns:a16="http://schemas.microsoft.com/office/drawing/2014/main" id="{2F1D4F8C-D542-61DE-9415-39C1226D21B7}"/>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6" name="Group 1085">
              <a:extLst>
                <a:ext uri="{FF2B5EF4-FFF2-40B4-BE49-F238E27FC236}">
                  <a16:creationId xmlns:a16="http://schemas.microsoft.com/office/drawing/2014/main" id="{54435313-9517-13D5-1291-E20D5453B32F}"/>
                </a:ext>
              </a:extLst>
            </p:cNvPr>
            <p:cNvGrpSpPr/>
            <p:nvPr/>
          </p:nvGrpSpPr>
          <p:grpSpPr>
            <a:xfrm>
              <a:off x="3952349" y="4698269"/>
              <a:ext cx="87600" cy="87600"/>
              <a:chOff x="2906261" y="3651250"/>
              <a:chExt cx="278683" cy="278683"/>
            </a:xfrm>
          </p:grpSpPr>
          <p:cxnSp>
            <p:nvCxnSpPr>
              <p:cNvPr id="1087" name="Straight Connector 1086">
                <a:extLst>
                  <a:ext uri="{FF2B5EF4-FFF2-40B4-BE49-F238E27FC236}">
                    <a16:creationId xmlns:a16="http://schemas.microsoft.com/office/drawing/2014/main" id="{79CC6B3E-B5CE-1C57-7FE3-15D496F2FAA1}"/>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7D6A8F96-2F9C-7446-6125-CE18B4AE7616}"/>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45" name="Group 31744">
              <a:extLst>
                <a:ext uri="{FF2B5EF4-FFF2-40B4-BE49-F238E27FC236}">
                  <a16:creationId xmlns:a16="http://schemas.microsoft.com/office/drawing/2014/main" id="{D723A159-81D2-D4AE-8F34-B80C1E916304}"/>
                </a:ext>
              </a:extLst>
            </p:cNvPr>
            <p:cNvGrpSpPr/>
            <p:nvPr/>
          </p:nvGrpSpPr>
          <p:grpSpPr>
            <a:xfrm>
              <a:off x="3976092" y="4698269"/>
              <a:ext cx="87600" cy="87600"/>
              <a:chOff x="2906261" y="3651250"/>
              <a:chExt cx="278683" cy="278683"/>
            </a:xfrm>
          </p:grpSpPr>
          <p:cxnSp>
            <p:nvCxnSpPr>
              <p:cNvPr id="31747" name="Straight Connector 31746">
                <a:extLst>
                  <a:ext uri="{FF2B5EF4-FFF2-40B4-BE49-F238E27FC236}">
                    <a16:creationId xmlns:a16="http://schemas.microsoft.com/office/drawing/2014/main" id="{B68ECF13-EED1-102E-CCA9-44FEFEA2A0AC}"/>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748" name="Straight Connector 31747">
                <a:extLst>
                  <a:ext uri="{FF2B5EF4-FFF2-40B4-BE49-F238E27FC236}">
                    <a16:creationId xmlns:a16="http://schemas.microsoft.com/office/drawing/2014/main" id="{18B57D11-CBB5-DCD1-8F0D-378CF1FCEBF3}"/>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49" name="Group 31748">
              <a:extLst>
                <a:ext uri="{FF2B5EF4-FFF2-40B4-BE49-F238E27FC236}">
                  <a16:creationId xmlns:a16="http://schemas.microsoft.com/office/drawing/2014/main" id="{79F19F3E-C89A-4030-C78A-E85EEF7D9E97}"/>
                </a:ext>
              </a:extLst>
            </p:cNvPr>
            <p:cNvGrpSpPr/>
            <p:nvPr/>
          </p:nvGrpSpPr>
          <p:grpSpPr>
            <a:xfrm>
              <a:off x="4559195" y="4925462"/>
              <a:ext cx="87600" cy="87600"/>
              <a:chOff x="2906261" y="3651250"/>
              <a:chExt cx="278683" cy="278683"/>
            </a:xfrm>
          </p:grpSpPr>
          <p:cxnSp>
            <p:nvCxnSpPr>
              <p:cNvPr id="31750" name="Straight Connector 31749">
                <a:extLst>
                  <a:ext uri="{FF2B5EF4-FFF2-40B4-BE49-F238E27FC236}">
                    <a16:creationId xmlns:a16="http://schemas.microsoft.com/office/drawing/2014/main" id="{C1CEE6CA-5FA7-8002-3AD1-5B86B555D459}"/>
                  </a:ext>
                </a:extLst>
              </p:cNvPr>
              <p:cNvCxnSpPr>
                <a:cxnSpLocks/>
              </p:cNvCxnSpPr>
              <p:nvPr/>
            </p:nvCxnSpPr>
            <p:spPr bwMode="auto">
              <a:xfrm>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7DD609E9-6C9A-FB95-07C3-88BB422C1959}"/>
                  </a:ext>
                </a:extLst>
              </p:cNvPr>
              <p:cNvCxnSpPr>
                <a:cxnSpLocks/>
              </p:cNvCxnSpPr>
              <p:nvPr/>
            </p:nvCxnSpPr>
            <p:spPr bwMode="auto">
              <a:xfrm rot="16200000">
                <a:off x="3045603" y="3651250"/>
                <a:ext cx="0" cy="278683"/>
              </a:xfrm>
              <a:prstGeom prst="line">
                <a:avLst/>
              </a:prstGeom>
              <a:noFill/>
              <a:ln w="28575" cap="flat" cmpd="sng" algn="ctr">
                <a:solidFill>
                  <a:schemeClr val="accent3"/>
                </a:solidFill>
                <a:prstDash val="solid"/>
                <a:round/>
                <a:headEnd type="none" w="med" len="med"/>
                <a:tailEnd type="none" w="med" len="med"/>
              </a:ln>
              <a:effectLst/>
            </p:spPr>
          </p:cxnSp>
        </p:grpSp>
      </p:grpSp>
      <p:sp>
        <p:nvSpPr>
          <p:cNvPr id="31756" name="Freeform: Shape 31755">
            <a:extLst>
              <a:ext uri="{FF2B5EF4-FFF2-40B4-BE49-F238E27FC236}">
                <a16:creationId xmlns:a16="http://schemas.microsoft.com/office/drawing/2014/main" id="{CB9C47C9-66A7-4393-E297-D6BF564804F9}"/>
              </a:ext>
            </a:extLst>
          </p:cNvPr>
          <p:cNvSpPr/>
          <p:nvPr/>
        </p:nvSpPr>
        <p:spPr bwMode="auto">
          <a:xfrm>
            <a:off x="1387475" y="2738125"/>
            <a:ext cx="4073525" cy="1981200"/>
          </a:xfrm>
          <a:custGeom>
            <a:avLst/>
            <a:gdLst>
              <a:gd name="connsiteX0" fmla="*/ 4073525 w 4073525"/>
              <a:gd name="connsiteY0" fmla="*/ 1981200 h 1981200"/>
              <a:gd name="connsiteX1" fmla="*/ 2879725 w 4073525"/>
              <a:gd name="connsiteY1" fmla="*/ 1981200 h 1981200"/>
              <a:gd name="connsiteX2" fmla="*/ 2879725 w 4073525"/>
              <a:gd name="connsiteY2" fmla="*/ 1885950 h 1981200"/>
              <a:gd name="connsiteX3" fmla="*/ 2635250 w 4073525"/>
              <a:gd name="connsiteY3" fmla="*/ 1885950 h 1981200"/>
              <a:gd name="connsiteX4" fmla="*/ 2635250 w 4073525"/>
              <a:gd name="connsiteY4" fmla="*/ 1812925 h 1981200"/>
              <a:gd name="connsiteX5" fmla="*/ 2336800 w 4073525"/>
              <a:gd name="connsiteY5" fmla="*/ 1812925 h 1981200"/>
              <a:gd name="connsiteX6" fmla="*/ 2314575 w 4073525"/>
              <a:gd name="connsiteY6" fmla="*/ 1812925 h 1981200"/>
              <a:gd name="connsiteX7" fmla="*/ 2314575 w 4073525"/>
              <a:gd name="connsiteY7" fmla="*/ 1781175 h 1981200"/>
              <a:gd name="connsiteX8" fmla="*/ 2216150 w 4073525"/>
              <a:gd name="connsiteY8" fmla="*/ 1781175 h 1981200"/>
              <a:gd name="connsiteX9" fmla="*/ 2216150 w 4073525"/>
              <a:gd name="connsiteY9" fmla="*/ 1739900 h 1981200"/>
              <a:gd name="connsiteX10" fmla="*/ 2111375 w 4073525"/>
              <a:gd name="connsiteY10" fmla="*/ 1739900 h 1981200"/>
              <a:gd name="connsiteX11" fmla="*/ 2111375 w 4073525"/>
              <a:gd name="connsiteY11" fmla="*/ 1704975 h 1981200"/>
              <a:gd name="connsiteX12" fmla="*/ 2076450 w 4073525"/>
              <a:gd name="connsiteY12" fmla="*/ 1704975 h 1981200"/>
              <a:gd name="connsiteX13" fmla="*/ 2076450 w 4073525"/>
              <a:gd name="connsiteY13" fmla="*/ 1679575 h 1981200"/>
              <a:gd name="connsiteX14" fmla="*/ 2044700 w 4073525"/>
              <a:gd name="connsiteY14" fmla="*/ 1679575 h 1981200"/>
              <a:gd name="connsiteX15" fmla="*/ 2044700 w 4073525"/>
              <a:gd name="connsiteY15" fmla="*/ 1638300 h 1981200"/>
              <a:gd name="connsiteX16" fmla="*/ 2012950 w 4073525"/>
              <a:gd name="connsiteY16" fmla="*/ 1638300 h 1981200"/>
              <a:gd name="connsiteX17" fmla="*/ 2012950 w 4073525"/>
              <a:gd name="connsiteY17" fmla="*/ 1609725 h 1981200"/>
              <a:gd name="connsiteX18" fmla="*/ 1870075 w 4073525"/>
              <a:gd name="connsiteY18" fmla="*/ 1609725 h 1981200"/>
              <a:gd name="connsiteX19" fmla="*/ 1870075 w 4073525"/>
              <a:gd name="connsiteY19" fmla="*/ 1571625 h 1981200"/>
              <a:gd name="connsiteX20" fmla="*/ 1803400 w 4073525"/>
              <a:gd name="connsiteY20" fmla="*/ 1571625 h 1981200"/>
              <a:gd name="connsiteX21" fmla="*/ 1803400 w 4073525"/>
              <a:gd name="connsiteY21" fmla="*/ 1546225 h 1981200"/>
              <a:gd name="connsiteX22" fmla="*/ 1762125 w 4073525"/>
              <a:gd name="connsiteY22" fmla="*/ 1546225 h 1981200"/>
              <a:gd name="connsiteX23" fmla="*/ 1762125 w 4073525"/>
              <a:gd name="connsiteY23" fmla="*/ 1514475 h 1981200"/>
              <a:gd name="connsiteX24" fmla="*/ 1727200 w 4073525"/>
              <a:gd name="connsiteY24" fmla="*/ 1514475 h 1981200"/>
              <a:gd name="connsiteX25" fmla="*/ 1727200 w 4073525"/>
              <a:gd name="connsiteY25" fmla="*/ 1482725 h 1981200"/>
              <a:gd name="connsiteX26" fmla="*/ 1622425 w 4073525"/>
              <a:gd name="connsiteY26" fmla="*/ 1482725 h 1981200"/>
              <a:gd name="connsiteX27" fmla="*/ 1622425 w 4073525"/>
              <a:gd name="connsiteY27" fmla="*/ 1460500 h 1981200"/>
              <a:gd name="connsiteX28" fmla="*/ 1470025 w 4073525"/>
              <a:gd name="connsiteY28" fmla="*/ 1460500 h 1981200"/>
              <a:gd name="connsiteX29" fmla="*/ 1470025 w 4073525"/>
              <a:gd name="connsiteY29" fmla="*/ 1387475 h 1981200"/>
              <a:gd name="connsiteX30" fmla="*/ 1428750 w 4073525"/>
              <a:gd name="connsiteY30" fmla="*/ 1387475 h 1981200"/>
              <a:gd name="connsiteX31" fmla="*/ 1428750 w 4073525"/>
              <a:gd name="connsiteY31" fmla="*/ 1301750 h 1981200"/>
              <a:gd name="connsiteX32" fmla="*/ 1343025 w 4073525"/>
              <a:gd name="connsiteY32" fmla="*/ 1301750 h 1981200"/>
              <a:gd name="connsiteX33" fmla="*/ 1343025 w 4073525"/>
              <a:gd name="connsiteY33" fmla="*/ 1301750 h 1981200"/>
              <a:gd name="connsiteX34" fmla="*/ 1343025 w 4073525"/>
              <a:gd name="connsiteY34" fmla="*/ 1270000 h 1981200"/>
              <a:gd name="connsiteX35" fmla="*/ 1292225 w 4073525"/>
              <a:gd name="connsiteY35" fmla="*/ 1270000 h 1981200"/>
              <a:gd name="connsiteX36" fmla="*/ 1292225 w 4073525"/>
              <a:gd name="connsiteY36" fmla="*/ 1247775 h 1981200"/>
              <a:gd name="connsiteX37" fmla="*/ 1244600 w 4073525"/>
              <a:gd name="connsiteY37" fmla="*/ 1247775 h 1981200"/>
              <a:gd name="connsiteX38" fmla="*/ 1244600 w 4073525"/>
              <a:gd name="connsiteY38" fmla="*/ 1206500 h 1981200"/>
              <a:gd name="connsiteX39" fmla="*/ 1206500 w 4073525"/>
              <a:gd name="connsiteY39" fmla="*/ 1206500 h 1981200"/>
              <a:gd name="connsiteX40" fmla="*/ 1206500 w 4073525"/>
              <a:gd name="connsiteY40" fmla="*/ 1181100 h 1981200"/>
              <a:gd name="connsiteX41" fmla="*/ 1190625 w 4073525"/>
              <a:gd name="connsiteY41" fmla="*/ 1181100 h 1981200"/>
              <a:gd name="connsiteX42" fmla="*/ 1190625 w 4073525"/>
              <a:gd name="connsiteY42" fmla="*/ 1114425 h 1981200"/>
              <a:gd name="connsiteX43" fmla="*/ 1171575 w 4073525"/>
              <a:gd name="connsiteY43" fmla="*/ 1114425 h 1981200"/>
              <a:gd name="connsiteX44" fmla="*/ 1171575 w 4073525"/>
              <a:gd name="connsiteY44" fmla="*/ 1044575 h 1981200"/>
              <a:gd name="connsiteX45" fmla="*/ 1133475 w 4073525"/>
              <a:gd name="connsiteY45" fmla="*/ 1044575 h 1981200"/>
              <a:gd name="connsiteX46" fmla="*/ 1133475 w 4073525"/>
              <a:gd name="connsiteY46" fmla="*/ 1016000 h 1981200"/>
              <a:gd name="connsiteX47" fmla="*/ 1063625 w 4073525"/>
              <a:gd name="connsiteY47" fmla="*/ 1016000 h 1981200"/>
              <a:gd name="connsiteX48" fmla="*/ 1063625 w 4073525"/>
              <a:gd name="connsiteY48" fmla="*/ 993775 h 1981200"/>
              <a:gd name="connsiteX49" fmla="*/ 1012825 w 4073525"/>
              <a:gd name="connsiteY49" fmla="*/ 993775 h 1981200"/>
              <a:gd name="connsiteX50" fmla="*/ 1012825 w 4073525"/>
              <a:gd name="connsiteY50" fmla="*/ 946150 h 1981200"/>
              <a:gd name="connsiteX51" fmla="*/ 990600 w 4073525"/>
              <a:gd name="connsiteY51" fmla="*/ 946150 h 1981200"/>
              <a:gd name="connsiteX52" fmla="*/ 990600 w 4073525"/>
              <a:gd name="connsiteY52" fmla="*/ 946150 h 1981200"/>
              <a:gd name="connsiteX53" fmla="*/ 990600 w 4073525"/>
              <a:gd name="connsiteY53" fmla="*/ 923925 h 1981200"/>
              <a:gd name="connsiteX54" fmla="*/ 908050 w 4073525"/>
              <a:gd name="connsiteY54" fmla="*/ 923925 h 1981200"/>
              <a:gd name="connsiteX55" fmla="*/ 908050 w 4073525"/>
              <a:gd name="connsiteY55" fmla="*/ 911225 h 1981200"/>
              <a:gd name="connsiteX56" fmla="*/ 873125 w 4073525"/>
              <a:gd name="connsiteY56" fmla="*/ 911225 h 1981200"/>
              <a:gd name="connsiteX57" fmla="*/ 873125 w 4073525"/>
              <a:gd name="connsiteY57" fmla="*/ 803275 h 1981200"/>
              <a:gd name="connsiteX58" fmla="*/ 850900 w 4073525"/>
              <a:gd name="connsiteY58" fmla="*/ 803275 h 1981200"/>
              <a:gd name="connsiteX59" fmla="*/ 850900 w 4073525"/>
              <a:gd name="connsiteY59" fmla="*/ 714375 h 1981200"/>
              <a:gd name="connsiteX60" fmla="*/ 739775 w 4073525"/>
              <a:gd name="connsiteY60" fmla="*/ 714375 h 1981200"/>
              <a:gd name="connsiteX61" fmla="*/ 739775 w 4073525"/>
              <a:gd name="connsiteY61" fmla="*/ 688975 h 1981200"/>
              <a:gd name="connsiteX62" fmla="*/ 723900 w 4073525"/>
              <a:gd name="connsiteY62" fmla="*/ 704850 h 1981200"/>
              <a:gd name="connsiteX63" fmla="*/ 723900 w 4073525"/>
              <a:gd name="connsiteY63" fmla="*/ 704850 h 1981200"/>
              <a:gd name="connsiteX64" fmla="*/ 704850 w 4073525"/>
              <a:gd name="connsiteY64" fmla="*/ 685800 h 1981200"/>
              <a:gd name="connsiteX65" fmla="*/ 704850 w 4073525"/>
              <a:gd name="connsiteY65" fmla="*/ 657225 h 1981200"/>
              <a:gd name="connsiteX66" fmla="*/ 587375 w 4073525"/>
              <a:gd name="connsiteY66" fmla="*/ 657225 h 1981200"/>
              <a:gd name="connsiteX67" fmla="*/ 587375 w 4073525"/>
              <a:gd name="connsiteY67" fmla="*/ 622300 h 1981200"/>
              <a:gd name="connsiteX68" fmla="*/ 577850 w 4073525"/>
              <a:gd name="connsiteY68" fmla="*/ 622300 h 1981200"/>
              <a:gd name="connsiteX69" fmla="*/ 577850 w 4073525"/>
              <a:gd name="connsiteY69" fmla="*/ 546100 h 1981200"/>
              <a:gd name="connsiteX70" fmla="*/ 568325 w 4073525"/>
              <a:gd name="connsiteY70" fmla="*/ 546100 h 1981200"/>
              <a:gd name="connsiteX71" fmla="*/ 568325 w 4073525"/>
              <a:gd name="connsiteY71" fmla="*/ 434975 h 1981200"/>
              <a:gd name="connsiteX72" fmla="*/ 555625 w 4073525"/>
              <a:gd name="connsiteY72" fmla="*/ 434975 h 1981200"/>
              <a:gd name="connsiteX73" fmla="*/ 555625 w 4073525"/>
              <a:gd name="connsiteY73" fmla="*/ 323850 h 1981200"/>
              <a:gd name="connsiteX74" fmla="*/ 542925 w 4073525"/>
              <a:gd name="connsiteY74" fmla="*/ 323850 h 1981200"/>
              <a:gd name="connsiteX75" fmla="*/ 542925 w 4073525"/>
              <a:gd name="connsiteY75" fmla="*/ 269875 h 1981200"/>
              <a:gd name="connsiteX76" fmla="*/ 533400 w 4073525"/>
              <a:gd name="connsiteY76" fmla="*/ 269875 h 1981200"/>
              <a:gd name="connsiteX77" fmla="*/ 533400 w 4073525"/>
              <a:gd name="connsiteY77" fmla="*/ 260350 h 1981200"/>
              <a:gd name="connsiteX78" fmla="*/ 488950 w 4073525"/>
              <a:gd name="connsiteY78" fmla="*/ 260350 h 1981200"/>
              <a:gd name="connsiteX79" fmla="*/ 488950 w 4073525"/>
              <a:gd name="connsiteY79" fmla="*/ 238125 h 1981200"/>
              <a:gd name="connsiteX80" fmla="*/ 473075 w 4073525"/>
              <a:gd name="connsiteY80" fmla="*/ 238125 h 1981200"/>
              <a:gd name="connsiteX81" fmla="*/ 473075 w 4073525"/>
              <a:gd name="connsiteY81" fmla="*/ 225425 h 1981200"/>
              <a:gd name="connsiteX82" fmla="*/ 409575 w 4073525"/>
              <a:gd name="connsiteY82" fmla="*/ 225425 h 1981200"/>
              <a:gd name="connsiteX83" fmla="*/ 409575 w 4073525"/>
              <a:gd name="connsiteY83" fmla="*/ 184150 h 1981200"/>
              <a:gd name="connsiteX84" fmla="*/ 282575 w 4073525"/>
              <a:gd name="connsiteY84" fmla="*/ 184150 h 1981200"/>
              <a:gd name="connsiteX85" fmla="*/ 282575 w 4073525"/>
              <a:gd name="connsiteY85" fmla="*/ 98425 h 1981200"/>
              <a:gd name="connsiteX86" fmla="*/ 269875 w 4073525"/>
              <a:gd name="connsiteY86" fmla="*/ 98425 h 1981200"/>
              <a:gd name="connsiteX87" fmla="*/ 269875 w 4073525"/>
              <a:gd name="connsiteY87" fmla="*/ 66675 h 1981200"/>
              <a:gd name="connsiteX88" fmla="*/ 260350 w 4073525"/>
              <a:gd name="connsiteY88" fmla="*/ 66675 h 1981200"/>
              <a:gd name="connsiteX89" fmla="*/ 260350 w 4073525"/>
              <a:gd name="connsiteY89" fmla="*/ 47625 h 1981200"/>
              <a:gd name="connsiteX90" fmla="*/ 41275 w 4073525"/>
              <a:gd name="connsiteY90" fmla="*/ 47625 h 1981200"/>
              <a:gd name="connsiteX91" fmla="*/ 41275 w 4073525"/>
              <a:gd name="connsiteY91" fmla="*/ 0 h 1981200"/>
              <a:gd name="connsiteX92" fmla="*/ 0 w 4073525"/>
              <a:gd name="connsiteY92" fmla="*/ 0 h 1981200"/>
              <a:gd name="connsiteX0" fmla="*/ 4073525 w 4073525"/>
              <a:gd name="connsiteY0" fmla="*/ 1981200 h 1981200"/>
              <a:gd name="connsiteX1" fmla="*/ 2879725 w 4073525"/>
              <a:gd name="connsiteY1" fmla="*/ 1981200 h 1981200"/>
              <a:gd name="connsiteX2" fmla="*/ 2879725 w 4073525"/>
              <a:gd name="connsiteY2" fmla="*/ 1885950 h 1981200"/>
              <a:gd name="connsiteX3" fmla="*/ 2635250 w 4073525"/>
              <a:gd name="connsiteY3" fmla="*/ 1885950 h 1981200"/>
              <a:gd name="connsiteX4" fmla="*/ 2635250 w 4073525"/>
              <a:gd name="connsiteY4" fmla="*/ 1812925 h 1981200"/>
              <a:gd name="connsiteX5" fmla="*/ 2336800 w 4073525"/>
              <a:gd name="connsiteY5" fmla="*/ 1812925 h 1981200"/>
              <a:gd name="connsiteX6" fmla="*/ 2314575 w 4073525"/>
              <a:gd name="connsiteY6" fmla="*/ 1812925 h 1981200"/>
              <a:gd name="connsiteX7" fmla="*/ 2314575 w 4073525"/>
              <a:gd name="connsiteY7" fmla="*/ 1781175 h 1981200"/>
              <a:gd name="connsiteX8" fmla="*/ 2216150 w 4073525"/>
              <a:gd name="connsiteY8" fmla="*/ 1781175 h 1981200"/>
              <a:gd name="connsiteX9" fmla="*/ 2216150 w 4073525"/>
              <a:gd name="connsiteY9" fmla="*/ 1739900 h 1981200"/>
              <a:gd name="connsiteX10" fmla="*/ 2111375 w 4073525"/>
              <a:gd name="connsiteY10" fmla="*/ 1739900 h 1981200"/>
              <a:gd name="connsiteX11" fmla="*/ 2111375 w 4073525"/>
              <a:gd name="connsiteY11" fmla="*/ 1704975 h 1981200"/>
              <a:gd name="connsiteX12" fmla="*/ 2076450 w 4073525"/>
              <a:gd name="connsiteY12" fmla="*/ 1704975 h 1981200"/>
              <a:gd name="connsiteX13" fmla="*/ 2076450 w 4073525"/>
              <a:gd name="connsiteY13" fmla="*/ 1679575 h 1981200"/>
              <a:gd name="connsiteX14" fmla="*/ 2044700 w 4073525"/>
              <a:gd name="connsiteY14" fmla="*/ 1679575 h 1981200"/>
              <a:gd name="connsiteX15" fmla="*/ 2044700 w 4073525"/>
              <a:gd name="connsiteY15" fmla="*/ 1638300 h 1981200"/>
              <a:gd name="connsiteX16" fmla="*/ 2012950 w 4073525"/>
              <a:gd name="connsiteY16" fmla="*/ 1638300 h 1981200"/>
              <a:gd name="connsiteX17" fmla="*/ 2012950 w 4073525"/>
              <a:gd name="connsiteY17" fmla="*/ 1609725 h 1981200"/>
              <a:gd name="connsiteX18" fmla="*/ 1870075 w 4073525"/>
              <a:gd name="connsiteY18" fmla="*/ 1609725 h 1981200"/>
              <a:gd name="connsiteX19" fmla="*/ 1870075 w 4073525"/>
              <a:gd name="connsiteY19" fmla="*/ 1571625 h 1981200"/>
              <a:gd name="connsiteX20" fmla="*/ 1803400 w 4073525"/>
              <a:gd name="connsiteY20" fmla="*/ 1571625 h 1981200"/>
              <a:gd name="connsiteX21" fmla="*/ 1803400 w 4073525"/>
              <a:gd name="connsiteY21" fmla="*/ 1546225 h 1981200"/>
              <a:gd name="connsiteX22" fmla="*/ 1762125 w 4073525"/>
              <a:gd name="connsiteY22" fmla="*/ 1546225 h 1981200"/>
              <a:gd name="connsiteX23" fmla="*/ 1762125 w 4073525"/>
              <a:gd name="connsiteY23" fmla="*/ 1514475 h 1981200"/>
              <a:gd name="connsiteX24" fmla="*/ 1727200 w 4073525"/>
              <a:gd name="connsiteY24" fmla="*/ 1514475 h 1981200"/>
              <a:gd name="connsiteX25" fmla="*/ 1727200 w 4073525"/>
              <a:gd name="connsiteY25" fmla="*/ 1482725 h 1981200"/>
              <a:gd name="connsiteX26" fmla="*/ 1622425 w 4073525"/>
              <a:gd name="connsiteY26" fmla="*/ 1482725 h 1981200"/>
              <a:gd name="connsiteX27" fmla="*/ 1622425 w 4073525"/>
              <a:gd name="connsiteY27" fmla="*/ 1460500 h 1981200"/>
              <a:gd name="connsiteX28" fmla="*/ 1470025 w 4073525"/>
              <a:gd name="connsiteY28" fmla="*/ 1460500 h 1981200"/>
              <a:gd name="connsiteX29" fmla="*/ 1470025 w 4073525"/>
              <a:gd name="connsiteY29" fmla="*/ 1387475 h 1981200"/>
              <a:gd name="connsiteX30" fmla="*/ 1428750 w 4073525"/>
              <a:gd name="connsiteY30" fmla="*/ 1387475 h 1981200"/>
              <a:gd name="connsiteX31" fmla="*/ 1428750 w 4073525"/>
              <a:gd name="connsiteY31" fmla="*/ 1301750 h 1981200"/>
              <a:gd name="connsiteX32" fmla="*/ 1343025 w 4073525"/>
              <a:gd name="connsiteY32" fmla="*/ 1301750 h 1981200"/>
              <a:gd name="connsiteX33" fmla="*/ 1343025 w 4073525"/>
              <a:gd name="connsiteY33" fmla="*/ 1301750 h 1981200"/>
              <a:gd name="connsiteX34" fmla="*/ 1343025 w 4073525"/>
              <a:gd name="connsiteY34" fmla="*/ 1270000 h 1981200"/>
              <a:gd name="connsiteX35" fmla="*/ 1292225 w 4073525"/>
              <a:gd name="connsiteY35" fmla="*/ 1270000 h 1981200"/>
              <a:gd name="connsiteX36" fmla="*/ 1292225 w 4073525"/>
              <a:gd name="connsiteY36" fmla="*/ 1247775 h 1981200"/>
              <a:gd name="connsiteX37" fmla="*/ 1244600 w 4073525"/>
              <a:gd name="connsiteY37" fmla="*/ 1247775 h 1981200"/>
              <a:gd name="connsiteX38" fmla="*/ 1244600 w 4073525"/>
              <a:gd name="connsiteY38" fmla="*/ 1206500 h 1981200"/>
              <a:gd name="connsiteX39" fmla="*/ 1206500 w 4073525"/>
              <a:gd name="connsiteY39" fmla="*/ 1206500 h 1981200"/>
              <a:gd name="connsiteX40" fmla="*/ 1206500 w 4073525"/>
              <a:gd name="connsiteY40" fmla="*/ 1181100 h 1981200"/>
              <a:gd name="connsiteX41" fmla="*/ 1190625 w 4073525"/>
              <a:gd name="connsiteY41" fmla="*/ 1181100 h 1981200"/>
              <a:gd name="connsiteX42" fmla="*/ 1190625 w 4073525"/>
              <a:gd name="connsiteY42" fmla="*/ 1114425 h 1981200"/>
              <a:gd name="connsiteX43" fmla="*/ 1171575 w 4073525"/>
              <a:gd name="connsiteY43" fmla="*/ 1114425 h 1981200"/>
              <a:gd name="connsiteX44" fmla="*/ 1171575 w 4073525"/>
              <a:gd name="connsiteY44" fmla="*/ 1044575 h 1981200"/>
              <a:gd name="connsiteX45" fmla="*/ 1133475 w 4073525"/>
              <a:gd name="connsiteY45" fmla="*/ 1044575 h 1981200"/>
              <a:gd name="connsiteX46" fmla="*/ 1133475 w 4073525"/>
              <a:gd name="connsiteY46" fmla="*/ 1016000 h 1981200"/>
              <a:gd name="connsiteX47" fmla="*/ 1063625 w 4073525"/>
              <a:gd name="connsiteY47" fmla="*/ 1016000 h 1981200"/>
              <a:gd name="connsiteX48" fmla="*/ 1063625 w 4073525"/>
              <a:gd name="connsiteY48" fmla="*/ 993775 h 1981200"/>
              <a:gd name="connsiteX49" fmla="*/ 1012825 w 4073525"/>
              <a:gd name="connsiteY49" fmla="*/ 993775 h 1981200"/>
              <a:gd name="connsiteX50" fmla="*/ 1012825 w 4073525"/>
              <a:gd name="connsiteY50" fmla="*/ 946150 h 1981200"/>
              <a:gd name="connsiteX51" fmla="*/ 990600 w 4073525"/>
              <a:gd name="connsiteY51" fmla="*/ 946150 h 1981200"/>
              <a:gd name="connsiteX52" fmla="*/ 990600 w 4073525"/>
              <a:gd name="connsiteY52" fmla="*/ 946150 h 1981200"/>
              <a:gd name="connsiteX53" fmla="*/ 990600 w 4073525"/>
              <a:gd name="connsiteY53" fmla="*/ 923925 h 1981200"/>
              <a:gd name="connsiteX54" fmla="*/ 908050 w 4073525"/>
              <a:gd name="connsiteY54" fmla="*/ 923925 h 1981200"/>
              <a:gd name="connsiteX55" fmla="*/ 908050 w 4073525"/>
              <a:gd name="connsiteY55" fmla="*/ 911225 h 1981200"/>
              <a:gd name="connsiteX56" fmla="*/ 873125 w 4073525"/>
              <a:gd name="connsiteY56" fmla="*/ 911225 h 1981200"/>
              <a:gd name="connsiteX57" fmla="*/ 873125 w 4073525"/>
              <a:gd name="connsiteY57" fmla="*/ 803275 h 1981200"/>
              <a:gd name="connsiteX58" fmla="*/ 850900 w 4073525"/>
              <a:gd name="connsiteY58" fmla="*/ 803275 h 1981200"/>
              <a:gd name="connsiteX59" fmla="*/ 850900 w 4073525"/>
              <a:gd name="connsiteY59" fmla="*/ 714375 h 1981200"/>
              <a:gd name="connsiteX60" fmla="*/ 739775 w 4073525"/>
              <a:gd name="connsiteY60" fmla="*/ 714375 h 1981200"/>
              <a:gd name="connsiteX61" fmla="*/ 739775 w 4073525"/>
              <a:gd name="connsiteY61" fmla="*/ 688975 h 1981200"/>
              <a:gd name="connsiteX62" fmla="*/ 723900 w 4073525"/>
              <a:gd name="connsiteY62" fmla="*/ 704850 h 1981200"/>
              <a:gd name="connsiteX63" fmla="*/ 723900 w 4073525"/>
              <a:gd name="connsiteY63" fmla="*/ 704850 h 1981200"/>
              <a:gd name="connsiteX64" fmla="*/ 727075 w 4073525"/>
              <a:gd name="connsiteY64" fmla="*/ 708819 h 1981200"/>
              <a:gd name="connsiteX65" fmla="*/ 704850 w 4073525"/>
              <a:gd name="connsiteY65" fmla="*/ 685800 h 1981200"/>
              <a:gd name="connsiteX66" fmla="*/ 704850 w 4073525"/>
              <a:gd name="connsiteY66" fmla="*/ 657225 h 1981200"/>
              <a:gd name="connsiteX67" fmla="*/ 587375 w 4073525"/>
              <a:gd name="connsiteY67" fmla="*/ 657225 h 1981200"/>
              <a:gd name="connsiteX68" fmla="*/ 587375 w 4073525"/>
              <a:gd name="connsiteY68" fmla="*/ 622300 h 1981200"/>
              <a:gd name="connsiteX69" fmla="*/ 577850 w 4073525"/>
              <a:gd name="connsiteY69" fmla="*/ 622300 h 1981200"/>
              <a:gd name="connsiteX70" fmla="*/ 577850 w 4073525"/>
              <a:gd name="connsiteY70" fmla="*/ 546100 h 1981200"/>
              <a:gd name="connsiteX71" fmla="*/ 568325 w 4073525"/>
              <a:gd name="connsiteY71" fmla="*/ 546100 h 1981200"/>
              <a:gd name="connsiteX72" fmla="*/ 568325 w 4073525"/>
              <a:gd name="connsiteY72" fmla="*/ 434975 h 1981200"/>
              <a:gd name="connsiteX73" fmla="*/ 555625 w 4073525"/>
              <a:gd name="connsiteY73" fmla="*/ 434975 h 1981200"/>
              <a:gd name="connsiteX74" fmla="*/ 555625 w 4073525"/>
              <a:gd name="connsiteY74" fmla="*/ 323850 h 1981200"/>
              <a:gd name="connsiteX75" fmla="*/ 542925 w 4073525"/>
              <a:gd name="connsiteY75" fmla="*/ 323850 h 1981200"/>
              <a:gd name="connsiteX76" fmla="*/ 542925 w 4073525"/>
              <a:gd name="connsiteY76" fmla="*/ 269875 h 1981200"/>
              <a:gd name="connsiteX77" fmla="*/ 533400 w 4073525"/>
              <a:gd name="connsiteY77" fmla="*/ 269875 h 1981200"/>
              <a:gd name="connsiteX78" fmla="*/ 533400 w 4073525"/>
              <a:gd name="connsiteY78" fmla="*/ 260350 h 1981200"/>
              <a:gd name="connsiteX79" fmla="*/ 488950 w 4073525"/>
              <a:gd name="connsiteY79" fmla="*/ 260350 h 1981200"/>
              <a:gd name="connsiteX80" fmla="*/ 488950 w 4073525"/>
              <a:gd name="connsiteY80" fmla="*/ 238125 h 1981200"/>
              <a:gd name="connsiteX81" fmla="*/ 473075 w 4073525"/>
              <a:gd name="connsiteY81" fmla="*/ 238125 h 1981200"/>
              <a:gd name="connsiteX82" fmla="*/ 473075 w 4073525"/>
              <a:gd name="connsiteY82" fmla="*/ 225425 h 1981200"/>
              <a:gd name="connsiteX83" fmla="*/ 409575 w 4073525"/>
              <a:gd name="connsiteY83" fmla="*/ 225425 h 1981200"/>
              <a:gd name="connsiteX84" fmla="*/ 409575 w 4073525"/>
              <a:gd name="connsiteY84" fmla="*/ 184150 h 1981200"/>
              <a:gd name="connsiteX85" fmla="*/ 282575 w 4073525"/>
              <a:gd name="connsiteY85" fmla="*/ 184150 h 1981200"/>
              <a:gd name="connsiteX86" fmla="*/ 282575 w 4073525"/>
              <a:gd name="connsiteY86" fmla="*/ 98425 h 1981200"/>
              <a:gd name="connsiteX87" fmla="*/ 269875 w 4073525"/>
              <a:gd name="connsiteY87" fmla="*/ 98425 h 1981200"/>
              <a:gd name="connsiteX88" fmla="*/ 269875 w 4073525"/>
              <a:gd name="connsiteY88" fmla="*/ 66675 h 1981200"/>
              <a:gd name="connsiteX89" fmla="*/ 260350 w 4073525"/>
              <a:gd name="connsiteY89" fmla="*/ 66675 h 1981200"/>
              <a:gd name="connsiteX90" fmla="*/ 260350 w 4073525"/>
              <a:gd name="connsiteY90" fmla="*/ 47625 h 1981200"/>
              <a:gd name="connsiteX91" fmla="*/ 41275 w 4073525"/>
              <a:gd name="connsiteY91" fmla="*/ 47625 h 1981200"/>
              <a:gd name="connsiteX92" fmla="*/ 41275 w 4073525"/>
              <a:gd name="connsiteY92" fmla="*/ 0 h 1981200"/>
              <a:gd name="connsiteX93" fmla="*/ 0 w 4073525"/>
              <a:gd name="connsiteY93" fmla="*/ 0 h 1981200"/>
              <a:gd name="connsiteX0" fmla="*/ 4073525 w 4073525"/>
              <a:gd name="connsiteY0" fmla="*/ 1981200 h 1981200"/>
              <a:gd name="connsiteX1" fmla="*/ 2879725 w 4073525"/>
              <a:gd name="connsiteY1" fmla="*/ 1981200 h 1981200"/>
              <a:gd name="connsiteX2" fmla="*/ 2879725 w 4073525"/>
              <a:gd name="connsiteY2" fmla="*/ 1885950 h 1981200"/>
              <a:gd name="connsiteX3" fmla="*/ 2635250 w 4073525"/>
              <a:gd name="connsiteY3" fmla="*/ 1885950 h 1981200"/>
              <a:gd name="connsiteX4" fmla="*/ 2635250 w 4073525"/>
              <a:gd name="connsiteY4" fmla="*/ 1812925 h 1981200"/>
              <a:gd name="connsiteX5" fmla="*/ 2336800 w 4073525"/>
              <a:gd name="connsiteY5" fmla="*/ 1812925 h 1981200"/>
              <a:gd name="connsiteX6" fmla="*/ 2314575 w 4073525"/>
              <a:gd name="connsiteY6" fmla="*/ 1812925 h 1981200"/>
              <a:gd name="connsiteX7" fmla="*/ 2314575 w 4073525"/>
              <a:gd name="connsiteY7" fmla="*/ 1781175 h 1981200"/>
              <a:gd name="connsiteX8" fmla="*/ 2216150 w 4073525"/>
              <a:gd name="connsiteY8" fmla="*/ 1781175 h 1981200"/>
              <a:gd name="connsiteX9" fmla="*/ 2216150 w 4073525"/>
              <a:gd name="connsiteY9" fmla="*/ 1739900 h 1981200"/>
              <a:gd name="connsiteX10" fmla="*/ 2111375 w 4073525"/>
              <a:gd name="connsiteY10" fmla="*/ 1739900 h 1981200"/>
              <a:gd name="connsiteX11" fmla="*/ 2111375 w 4073525"/>
              <a:gd name="connsiteY11" fmla="*/ 1704975 h 1981200"/>
              <a:gd name="connsiteX12" fmla="*/ 2076450 w 4073525"/>
              <a:gd name="connsiteY12" fmla="*/ 1704975 h 1981200"/>
              <a:gd name="connsiteX13" fmla="*/ 2076450 w 4073525"/>
              <a:gd name="connsiteY13" fmla="*/ 1679575 h 1981200"/>
              <a:gd name="connsiteX14" fmla="*/ 2044700 w 4073525"/>
              <a:gd name="connsiteY14" fmla="*/ 1679575 h 1981200"/>
              <a:gd name="connsiteX15" fmla="*/ 2044700 w 4073525"/>
              <a:gd name="connsiteY15" fmla="*/ 1638300 h 1981200"/>
              <a:gd name="connsiteX16" fmla="*/ 2012950 w 4073525"/>
              <a:gd name="connsiteY16" fmla="*/ 1638300 h 1981200"/>
              <a:gd name="connsiteX17" fmla="*/ 2012950 w 4073525"/>
              <a:gd name="connsiteY17" fmla="*/ 1609725 h 1981200"/>
              <a:gd name="connsiteX18" fmla="*/ 1870075 w 4073525"/>
              <a:gd name="connsiteY18" fmla="*/ 1609725 h 1981200"/>
              <a:gd name="connsiteX19" fmla="*/ 1870075 w 4073525"/>
              <a:gd name="connsiteY19" fmla="*/ 1571625 h 1981200"/>
              <a:gd name="connsiteX20" fmla="*/ 1803400 w 4073525"/>
              <a:gd name="connsiteY20" fmla="*/ 1571625 h 1981200"/>
              <a:gd name="connsiteX21" fmla="*/ 1803400 w 4073525"/>
              <a:gd name="connsiteY21" fmla="*/ 1546225 h 1981200"/>
              <a:gd name="connsiteX22" fmla="*/ 1762125 w 4073525"/>
              <a:gd name="connsiteY22" fmla="*/ 1546225 h 1981200"/>
              <a:gd name="connsiteX23" fmla="*/ 1762125 w 4073525"/>
              <a:gd name="connsiteY23" fmla="*/ 1514475 h 1981200"/>
              <a:gd name="connsiteX24" fmla="*/ 1727200 w 4073525"/>
              <a:gd name="connsiteY24" fmla="*/ 1514475 h 1981200"/>
              <a:gd name="connsiteX25" fmla="*/ 1727200 w 4073525"/>
              <a:gd name="connsiteY25" fmla="*/ 1482725 h 1981200"/>
              <a:gd name="connsiteX26" fmla="*/ 1622425 w 4073525"/>
              <a:gd name="connsiteY26" fmla="*/ 1482725 h 1981200"/>
              <a:gd name="connsiteX27" fmla="*/ 1622425 w 4073525"/>
              <a:gd name="connsiteY27" fmla="*/ 1460500 h 1981200"/>
              <a:gd name="connsiteX28" fmla="*/ 1470025 w 4073525"/>
              <a:gd name="connsiteY28" fmla="*/ 1460500 h 1981200"/>
              <a:gd name="connsiteX29" fmla="*/ 1470025 w 4073525"/>
              <a:gd name="connsiteY29" fmla="*/ 1387475 h 1981200"/>
              <a:gd name="connsiteX30" fmla="*/ 1428750 w 4073525"/>
              <a:gd name="connsiteY30" fmla="*/ 1387475 h 1981200"/>
              <a:gd name="connsiteX31" fmla="*/ 1428750 w 4073525"/>
              <a:gd name="connsiteY31" fmla="*/ 1301750 h 1981200"/>
              <a:gd name="connsiteX32" fmla="*/ 1343025 w 4073525"/>
              <a:gd name="connsiteY32" fmla="*/ 1301750 h 1981200"/>
              <a:gd name="connsiteX33" fmla="*/ 1343025 w 4073525"/>
              <a:gd name="connsiteY33" fmla="*/ 1301750 h 1981200"/>
              <a:gd name="connsiteX34" fmla="*/ 1343025 w 4073525"/>
              <a:gd name="connsiteY34" fmla="*/ 1270000 h 1981200"/>
              <a:gd name="connsiteX35" fmla="*/ 1292225 w 4073525"/>
              <a:gd name="connsiteY35" fmla="*/ 1270000 h 1981200"/>
              <a:gd name="connsiteX36" fmla="*/ 1292225 w 4073525"/>
              <a:gd name="connsiteY36" fmla="*/ 1247775 h 1981200"/>
              <a:gd name="connsiteX37" fmla="*/ 1244600 w 4073525"/>
              <a:gd name="connsiteY37" fmla="*/ 1247775 h 1981200"/>
              <a:gd name="connsiteX38" fmla="*/ 1244600 w 4073525"/>
              <a:gd name="connsiteY38" fmla="*/ 1206500 h 1981200"/>
              <a:gd name="connsiteX39" fmla="*/ 1206500 w 4073525"/>
              <a:gd name="connsiteY39" fmla="*/ 1206500 h 1981200"/>
              <a:gd name="connsiteX40" fmla="*/ 1206500 w 4073525"/>
              <a:gd name="connsiteY40" fmla="*/ 1181100 h 1981200"/>
              <a:gd name="connsiteX41" fmla="*/ 1190625 w 4073525"/>
              <a:gd name="connsiteY41" fmla="*/ 1181100 h 1981200"/>
              <a:gd name="connsiteX42" fmla="*/ 1190625 w 4073525"/>
              <a:gd name="connsiteY42" fmla="*/ 1114425 h 1981200"/>
              <a:gd name="connsiteX43" fmla="*/ 1171575 w 4073525"/>
              <a:gd name="connsiteY43" fmla="*/ 1114425 h 1981200"/>
              <a:gd name="connsiteX44" fmla="*/ 1171575 w 4073525"/>
              <a:gd name="connsiteY44" fmla="*/ 1044575 h 1981200"/>
              <a:gd name="connsiteX45" fmla="*/ 1133475 w 4073525"/>
              <a:gd name="connsiteY45" fmla="*/ 1044575 h 1981200"/>
              <a:gd name="connsiteX46" fmla="*/ 1133475 w 4073525"/>
              <a:gd name="connsiteY46" fmla="*/ 1016000 h 1981200"/>
              <a:gd name="connsiteX47" fmla="*/ 1063625 w 4073525"/>
              <a:gd name="connsiteY47" fmla="*/ 1016000 h 1981200"/>
              <a:gd name="connsiteX48" fmla="*/ 1063625 w 4073525"/>
              <a:gd name="connsiteY48" fmla="*/ 993775 h 1981200"/>
              <a:gd name="connsiteX49" fmla="*/ 1012825 w 4073525"/>
              <a:gd name="connsiteY49" fmla="*/ 993775 h 1981200"/>
              <a:gd name="connsiteX50" fmla="*/ 1012825 w 4073525"/>
              <a:gd name="connsiteY50" fmla="*/ 946150 h 1981200"/>
              <a:gd name="connsiteX51" fmla="*/ 990600 w 4073525"/>
              <a:gd name="connsiteY51" fmla="*/ 946150 h 1981200"/>
              <a:gd name="connsiteX52" fmla="*/ 990600 w 4073525"/>
              <a:gd name="connsiteY52" fmla="*/ 946150 h 1981200"/>
              <a:gd name="connsiteX53" fmla="*/ 990600 w 4073525"/>
              <a:gd name="connsiteY53" fmla="*/ 923925 h 1981200"/>
              <a:gd name="connsiteX54" fmla="*/ 908050 w 4073525"/>
              <a:gd name="connsiteY54" fmla="*/ 923925 h 1981200"/>
              <a:gd name="connsiteX55" fmla="*/ 908050 w 4073525"/>
              <a:gd name="connsiteY55" fmla="*/ 911225 h 1981200"/>
              <a:gd name="connsiteX56" fmla="*/ 873125 w 4073525"/>
              <a:gd name="connsiteY56" fmla="*/ 911225 h 1981200"/>
              <a:gd name="connsiteX57" fmla="*/ 873125 w 4073525"/>
              <a:gd name="connsiteY57" fmla="*/ 803275 h 1981200"/>
              <a:gd name="connsiteX58" fmla="*/ 850900 w 4073525"/>
              <a:gd name="connsiteY58" fmla="*/ 803275 h 1981200"/>
              <a:gd name="connsiteX59" fmla="*/ 850900 w 4073525"/>
              <a:gd name="connsiteY59" fmla="*/ 714375 h 1981200"/>
              <a:gd name="connsiteX60" fmla="*/ 739775 w 4073525"/>
              <a:gd name="connsiteY60" fmla="*/ 714375 h 1981200"/>
              <a:gd name="connsiteX61" fmla="*/ 739775 w 4073525"/>
              <a:gd name="connsiteY61" fmla="*/ 688975 h 1981200"/>
              <a:gd name="connsiteX62" fmla="*/ 723900 w 4073525"/>
              <a:gd name="connsiteY62" fmla="*/ 704850 h 1981200"/>
              <a:gd name="connsiteX63" fmla="*/ 723900 w 4073525"/>
              <a:gd name="connsiteY63" fmla="*/ 704850 h 1981200"/>
              <a:gd name="connsiteX64" fmla="*/ 704850 w 4073525"/>
              <a:gd name="connsiteY64" fmla="*/ 685800 h 1981200"/>
              <a:gd name="connsiteX65" fmla="*/ 704850 w 4073525"/>
              <a:gd name="connsiteY65" fmla="*/ 657225 h 1981200"/>
              <a:gd name="connsiteX66" fmla="*/ 587375 w 4073525"/>
              <a:gd name="connsiteY66" fmla="*/ 657225 h 1981200"/>
              <a:gd name="connsiteX67" fmla="*/ 587375 w 4073525"/>
              <a:gd name="connsiteY67" fmla="*/ 622300 h 1981200"/>
              <a:gd name="connsiteX68" fmla="*/ 577850 w 4073525"/>
              <a:gd name="connsiteY68" fmla="*/ 622300 h 1981200"/>
              <a:gd name="connsiteX69" fmla="*/ 577850 w 4073525"/>
              <a:gd name="connsiteY69" fmla="*/ 546100 h 1981200"/>
              <a:gd name="connsiteX70" fmla="*/ 568325 w 4073525"/>
              <a:gd name="connsiteY70" fmla="*/ 546100 h 1981200"/>
              <a:gd name="connsiteX71" fmla="*/ 568325 w 4073525"/>
              <a:gd name="connsiteY71" fmla="*/ 434975 h 1981200"/>
              <a:gd name="connsiteX72" fmla="*/ 555625 w 4073525"/>
              <a:gd name="connsiteY72" fmla="*/ 434975 h 1981200"/>
              <a:gd name="connsiteX73" fmla="*/ 555625 w 4073525"/>
              <a:gd name="connsiteY73" fmla="*/ 323850 h 1981200"/>
              <a:gd name="connsiteX74" fmla="*/ 542925 w 4073525"/>
              <a:gd name="connsiteY74" fmla="*/ 323850 h 1981200"/>
              <a:gd name="connsiteX75" fmla="*/ 542925 w 4073525"/>
              <a:gd name="connsiteY75" fmla="*/ 269875 h 1981200"/>
              <a:gd name="connsiteX76" fmla="*/ 533400 w 4073525"/>
              <a:gd name="connsiteY76" fmla="*/ 269875 h 1981200"/>
              <a:gd name="connsiteX77" fmla="*/ 533400 w 4073525"/>
              <a:gd name="connsiteY77" fmla="*/ 260350 h 1981200"/>
              <a:gd name="connsiteX78" fmla="*/ 488950 w 4073525"/>
              <a:gd name="connsiteY78" fmla="*/ 260350 h 1981200"/>
              <a:gd name="connsiteX79" fmla="*/ 488950 w 4073525"/>
              <a:gd name="connsiteY79" fmla="*/ 238125 h 1981200"/>
              <a:gd name="connsiteX80" fmla="*/ 473075 w 4073525"/>
              <a:gd name="connsiteY80" fmla="*/ 238125 h 1981200"/>
              <a:gd name="connsiteX81" fmla="*/ 473075 w 4073525"/>
              <a:gd name="connsiteY81" fmla="*/ 225425 h 1981200"/>
              <a:gd name="connsiteX82" fmla="*/ 409575 w 4073525"/>
              <a:gd name="connsiteY82" fmla="*/ 225425 h 1981200"/>
              <a:gd name="connsiteX83" fmla="*/ 409575 w 4073525"/>
              <a:gd name="connsiteY83" fmla="*/ 184150 h 1981200"/>
              <a:gd name="connsiteX84" fmla="*/ 282575 w 4073525"/>
              <a:gd name="connsiteY84" fmla="*/ 184150 h 1981200"/>
              <a:gd name="connsiteX85" fmla="*/ 282575 w 4073525"/>
              <a:gd name="connsiteY85" fmla="*/ 98425 h 1981200"/>
              <a:gd name="connsiteX86" fmla="*/ 269875 w 4073525"/>
              <a:gd name="connsiteY86" fmla="*/ 98425 h 1981200"/>
              <a:gd name="connsiteX87" fmla="*/ 269875 w 4073525"/>
              <a:gd name="connsiteY87" fmla="*/ 66675 h 1981200"/>
              <a:gd name="connsiteX88" fmla="*/ 260350 w 4073525"/>
              <a:gd name="connsiteY88" fmla="*/ 66675 h 1981200"/>
              <a:gd name="connsiteX89" fmla="*/ 260350 w 4073525"/>
              <a:gd name="connsiteY89" fmla="*/ 47625 h 1981200"/>
              <a:gd name="connsiteX90" fmla="*/ 41275 w 4073525"/>
              <a:gd name="connsiteY90" fmla="*/ 47625 h 1981200"/>
              <a:gd name="connsiteX91" fmla="*/ 41275 w 4073525"/>
              <a:gd name="connsiteY91" fmla="*/ 0 h 1981200"/>
              <a:gd name="connsiteX92" fmla="*/ 0 w 4073525"/>
              <a:gd name="connsiteY92" fmla="*/ 0 h 1981200"/>
              <a:gd name="connsiteX0" fmla="*/ 4073525 w 4073525"/>
              <a:gd name="connsiteY0" fmla="*/ 1981200 h 1981200"/>
              <a:gd name="connsiteX1" fmla="*/ 2879725 w 4073525"/>
              <a:gd name="connsiteY1" fmla="*/ 1981200 h 1981200"/>
              <a:gd name="connsiteX2" fmla="*/ 2879725 w 4073525"/>
              <a:gd name="connsiteY2" fmla="*/ 1885950 h 1981200"/>
              <a:gd name="connsiteX3" fmla="*/ 2635250 w 4073525"/>
              <a:gd name="connsiteY3" fmla="*/ 1885950 h 1981200"/>
              <a:gd name="connsiteX4" fmla="*/ 2635250 w 4073525"/>
              <a:gd name="connsiteY4" fmla="*/ 1812925 h 1981200"/>
              <a:gd name="connsiteX5" fmla="*/ 2336800 w 4073525"/>
              <a:gd name="connsiteY5" fmla="*/ 1812925 h 1981200"/>
              <a:gd name="connsiteX6" fmla="*/ 2314575 w 4073525"/>
              <a:gd name="connsiteY6" fmla="*/ 1812925 h 1981200"/>
              <a:gd name="connsiteX7" fmla="*/ 2314575 w 4073525"/>
              <a:gd name="connsiteY7" fmla="*/ 1781175 h 1981200"/>
              <a:gd name="connsiteX8" fmla="*/ 2216150 w 4073525"/>
              <a:gd name="connsiteY8" fmla="*/ 1781175 h 1981200"/>
              <a:gd name="connsiteX9" fmla="*/ 2216150 w 4073525"/>
              <a:gd name="connsiteY9" fmla="*/ 1739900 h 1981200"/>
              <a:gd name="connsiteX10" fmla="*/ 2111375 w 4073525"/>
              <a:gd name="connsiteY10" fmla="*/ 1739900 h 1981200"/>
              <a:gd name="connsiteX11" fmla="*/ 2111375 w 4073525"/>
              <a:gd name="connsiteY11" fmla="*/ 1704975 h 1981200"/>
              <a:gd name="connsiteX12" fmla="*/ 2076450 w 4073525"/>
              <a:gd name="connsiteY12" fmla="*/ 1704975 h 1981200"/>
              <a:gd name="connsiteX13" fmla="*/ 2076450 w 4073525"/>
              <a:gd name="connsiteY13" fmla="*/ 1679575 h 1981200"/>
              <a:gd name="connsiteX14" fmla="*/ 2044700 w 4073525"/>
              <a:gd name="connsiteY14" fmla="*/ 1679575 h 1981200"/>
              <a:gd name="connsiteX15" fmla="*/ 2044700 w 4073525"/>
              <a:gd name="connsiteY15" fmla="*/ 1638300 h 1981200"/>
              <a:gd name="connsiteX16" fmla="*/ 2012950 w 4073525"/>
              <a:gd name="connsiteY16" fmla="*/ 1638300 h 1981200"/>
              <a:gd name="connsiteX17" fmla="*/ 2012950 w 4073525"/>
              <a:gd name="connsiteY17" fmla="*/ 1609725 h 1981200"/>
              <a:gd name="connsiteX18" fmla="*/ 1870075 w 4073525"/>
              <a:gd name="connsiteY18" fmla="*/ 1609725 h 1981200"/>
              <a:gd name="connsiteX19" fmla="*/ 1870075 w 4073525"/>
              <a:gd name="connsiteY19" fmla="*/ 1571625 h 1981200"/>
              <a:gd name="connsiteX20" fmla="*/ 1803400 w 4073525"/>
              <a:gd name="connsiteY20" fmla="*/ 1571625 h 1981200"/>
              <a:gd name="connsiteX21" fmla="*/ 1803400 w 4073525"/>
              <a:gd name="connsiteY21" fmla="*/ 1546225 h 1981200"/>
              <a:gd name="connsiteX22" fmla="*/ 1762125 w 4073525"/>
              <a:gd name="connsiteY22" fmla="*/ 1546225 h 1981200"/>
              <a:gd name="connsiteX23" fmla="*/ 1762125 w 4073525"/>
              <a:gd name="connsiteY23" fmla="*/ 1514475 h 1981200"/>
              <a:gd name="connsiteX24" fmla="*/ 1727200 w 4073525"/>
              <a:gd name="connsiteY24" fmla="*/ 1514475 h 1981200"/>
              <a:gd name="connsiteX25" fmla="*/ 1727200 w 4073525"/>
              <a:gd name="connsiteY25" fmla="*/ 1482725 h 1981200"/>
              <a:gd name="connsiteX26" fmla="*/ 1622425 w 4073525"/>
              <a:gd name="connsiteY26" fmla="*/ 1482725 h 1981200"/>
              <a:gd name="connsiteX27" fmla="*/ 1622425 w 4073525"/>
              <a:gd name="connsiteY27" fmla="*/ 1460500 h 1981200"/>
              <a:gd name="connsiteX28" fmla="*/ 1470025 w 4073525"/>
              <a:gd name="connsiteY28" fmla="*/ 1460500 h 1981200"/>
              <a:gd name="connsiteX29" fmla="*/ 1470025 w 4073525"/>
              <a:gd name="connsiteY29" fmla="*/ 1387475 h 1981200"/>
              <a:gd name="connsiteX30" fmla="*/ 1428750 w 4073525"/>
              <a:gd name="connsiteY30" fmla="*/ 1387475 h 1981200"/>
              <a:gd name="connsiteX31" fmla="*/ 1428750 w 4073525"/>
              <a:gd name="connsiteY31" fmla="*/ 1301750 h 1981200"/>
              <a:gd name="connsiteX32" fmla="*/ 1343025 w 4073525"/>
              <a:gd name="connsiteY32" fmla="*/ 1301750 h 1981200"/>
              <a:gd name="connsiteX33" fmla="*/ 1343025 w 4073525"/>
              <a:gd name="connsiteY33" fmla="*/ 1301750 h 1981200"/>
              <a:gd name="connsiteX34" fmla="*/ 1343025 w 4073525"/>
              <a:gd name="connsiteY34" fmla="*/ 1270000 h 1981200"/>
              <a:gd name="connsiteX35" fmla="*/ 1292225 w 4073525"/>
              <a:gd name="connsiteY35" fmla="*/ 1270000 h 1981200"/>
              <a:gd name="connsiteX36" fmla="*/ 1292225 w 4073525"/>
              <a:gd name="connsiteY36" fmla="*/ 1247775 h 1981200"/>
              <a:gd name="connsiteX37" fmla="*/ 1244600 w 4073525"/>
              <a:gd name="connsiteY37" fmla="*/ 1247775 h 1981200"/>
              <a:gd name="connsiteX38" fmla="*/ 1244600 w 4073525"/>
              <a:gd name="connsiteY38" fmla="*/ 1206500 h 1981200"/>
              <a:gd name="connsiteX39" fmla="*/ 1206500 w 4073525"/>
              <a:gd name="connsiteY39" fmla="*/ 1206500 h 1981200"/>
              <a:gd name="connsiteX40" fmla="*/ 1206500 w 4073525"/>
              <a:gd name="connsiteY40" fmla="*/ 1181100 h 1981200"/>
              <a:gd name="connsiteX41" fmla="*/ 1190625 w 4073525"/>
              <a:gd name="connsiteY41" fmla="*/ 1181100 h 1981200"/>
              <a:gd name="connsiteX42" fmla="*/ 1190625 w 4073525"/>
              <a:gd name="connsiteY42" fmla="*/ 1114425 h 1981200"/>
              <a:gd name="connsiteX43" fmla="*/ 1171575 w 4073525"/>
              <a:gd name="connsiteY43" fmla="*/ 1114425 h 1981200"/>
              <a:gd name="connsiteX44" fmla="*/ 1171575 w 4073525"/>
              <a:gd name="connsiteY44" fmla="*/ 1044575 h 1981200"/>
              <a:gd name="connsiteX45" fmla="*/ 1133475 w 4073525"/>
              <a:gd name="connsiteY45" fmla="*/ 1044575 h 1981200"/>
              <a:gd name="connsiteX46" fmla="*/ 1133475 w 4073525"/>
              <a:gd name="connsiteY46" fmla="*/ 1016000 h 1981200"/>
              <a:gd name="connsiteX47" fmla="*/ 1063625 w 4073525"/>
              <a:gd name="connsiteY47" fmla="*/ 1016000 h 1981200"/>
              <a:gd name="connsiteX48" fmla="*/ 1063625 w 4073525"/>
              <a:gd name="connsiteY48" fmla="*/ 993775 h 1981200"/>
              <a:gd name="connsiteX49" fmla="*/ 1012825 w 4073525"/>
              <a:gd name="connsiteY49" fmla="*/ 993775 h 1981200"/>
              <a:gd name="connsiteX50" fmla="*/ 1012825 w 4073525"/>
              <a:gd name="connsiteY50" fmla="*/ 946150 h 1981200"/>
              <a:gd name="connsiteX51" fmla="*/ 990600 w 4073525"/>
              <a:gd name="connsiteY51" fmla="*/ 946150 h 1981200"/>
              <a:gd name="connsiteX52" fmla="*/ 990600 w 4073525"/>
              <a:gd name="connsiteY52" fmla="*/ 946150 h 1981200"/>
              <a:gd name="connsiteX53" fmla="*/ 990600 w 4073525"/>
              <a:gd name="connsiteY53" fmla="*/ 923925 h 1981200"/>
              <a:gd name="connsiteX54" fmla="*/ 908050 w 4073525"/>
              <a:gd name="connsiteY54" fmla="*/ 923925 h 1981200"/>
              <a:gd name="connsiteX55" fmla="*/ 908050 w 4073525"/>
              <a:gd name="connsiteY55" fmla="*/ 911225 h 1981200"/>
              <a:gd name="connsiteX56" fmla="*/ 873125 w 4073525"/>
              <a:gd name="connsiteY56" fmla="*/ 911225 h 1981200"/>
              <a:gd name="connsiteX57" fmla="*/ 873125 w 4073525"/>
              <a:gd name="connsiteY57" fmla="*/ 803275 h 1981200"/>
              <a:gd name="connsiteX58" fmla="*/ 850900 w 4073525"/>
              <a:gd name="connsiteY58" fmla="*/ 803275 h 1981200"/>
              <a:gd name="connsiteX59" fmla="*/ 850900 w 4073525"/>
              <a:gd name="connsiteY59" fmla="*/ 714375 h 1981200"/>
              <a:gd name="connsiteX60" fmla="*/ 739775 w 4073525"/>
              <a:gd name="connsiteY60" fmla="*/ 714375 h 1981200"/>
              <a:gd name="connsiteX61" fmla="*/ 739775 w 4073525"/>
              <a:gd name="connsiteY61" fmla="*/ 688975 h 1981200"/>
              <a:gd name="connsiteX62" fmla="*/ 723900 w 4073525"/>
              <a:gd name="connsiteY62" fmla="*/ 704850 h 1981200"/>
              <a:gd name="connsiteX63" fmla="*/ 704850 w 4073525"/>
              <a:gd name="connsiteY63" fmla="*/ 685800 h 1981200"/>
              <a:gd name="connsiteX64" fmla="*/ 704850 w 4073525"/>
              <a:gd name="connsiteY64" fmla="*/ 657225 h 1981200"/>
              <a:gd name="connsiteX65" fmla="*/ 587375 w 4073525"/>
              <a:gd name="connsiteY65" fmla="*/ 657225 h 1981200"/>
              <a:gd name="connsiteX66" fmla="*/ 587375 w 4073525"/>
              <a:gd name="connsiteY66" fmla="*/ 622300 h 1981200"/>
              <a:gd name="connsiteX67" fmla="*/ 577850 w 4073525"/>
              <a:gd name="connsiteY67" fmla="*/ 622300 h 1981200"/>
              <a:gd name="connsiteX68" fmla="*/ 577850 w 4073525"/>
              <a:gd name="connsiteY68" fmla="*/ 546100 h 1981200"/>
              <a:gd name="connsiteX69" fmla="*/ 568325 w 4073525"/>
              <a:gd name="connsiteY69" fmla="*/ 546100 h 1981200"/>
              <a:gd name="connsiteX70" fmla="*/ 568325 w 4073525"/>
              <a:gd name="connsiteY70" fmla="*/ 434975 h 1981200"/>
              <a:gd name="connsiteX71" fmla="*/ 555625 w 4073525"/>
              <a:gd name="connsiteY71" fmla="*/ 434975 h 1981200"/>
              <a:gd name="connsiteX72" fmla="*/ 555625 w 4073525"/>
              <a:gd name="connsiteY72" fmla="*/ 323850 h 1981200"/>
              <a:gd name="connsiteX73" fmla="*/ 542925 w 4073525"/>
              <a:gd name="connsiteY73" fmla="*/ 323850 h 1981200"/>
              <a:gd name="connsiteX74" fmla="*/ 542925 w 4073525"/>
              <a:gd name="connsiteY74" fmla="*/ 269875 h 1981200"/>
              <a:gd name="connsiteX75" fmla="*/ 533400 w 4073525"/>
              <a:gd name="connsiteY75" fmla="*/ 269875 h 1981200"/>
              <a:gd name="connsiteX76" fmla="*/ 533400 w 4073525"/>
              <a:gd name="connsiteY76" fmla="*/ 260350 h 1981200"/>
              <a:gd name="connsiteX77" fmla="*/ 488950 w 4073525"/>
              <a:gd name="connsiteY77" fmla="*/ 260350 h 1981200"/>
              <a:gd name="connsiteX78" fmla="*/ 488950 w 4073525"/>
              <a:gd name="connsiteY78" fmla="*/ 238125 h 1981200"/>
              <a:gd name="connsiteX79" fmla="*/ 473075 w 4073525"/>
              <a:gd name="connsiteY79" fmla="*/ 238125 h 1981200"/>
              <a:gd name="connsiteX80" fmla="*/ 473075 w 4073525"/>
              <a:gd name="connsiteY80" fmla="*/ 225425 h 1981200"/>
              <a:gd name="connsiteX81" fmla="*/ 409575 w 4073525"/>
              <a:gd name="connsiteY81" fmla="*/ 225425 h 1981200"/>
              <a:gd name="connsiteX82" fmla="*/ 409575 w 4073525"/>
              <a:gd name="connsiteY82" fmla="*/ 184150 h 1981200"/>
              <a:gd name="connsiteX83" fmla="*/ 282575 w 4073525"/>
              <a:gd name="connsiteY83" fmla="*/ 184150 h 1981200"/>
              <a:gd name="connsiteX84" fmla="*/ 282575 w 4073525"/>
              <a:gd name="connsiteY84" fmla="*/ 98425 h 1981200"/>
              <a:gd name="connsiteX85" fmla="*/ 269875 w 4073525"/>
              <a:gd name="connsiteY85" fmla="*/ 98425 h 1981200"/>
              <a:gd name="connsiteX86" fmla="*/ 269875 w 4073525"/>
              <a:gd name="connsiteY86" fmla="*/ 66675 h 1981200"/>
              <a:gd name="connsiteX87" fmla="*/ 260350 w 4073525"/>
              <a:gd name="connsiteY87" fmla="*/ 66675 h 1981200"/>
              <a:gd name="connsiteX88" fmla="*/ 260350 w 4073525"/>
              <a:gd name="connsiteY88" fmla="*/ 47625 h 1981200"/>
              <a:gd name="connsiteX89" fmla="*/ 41275 w 4073525"/>
              <a:gd name="connsiteY89" fmla="*/ 47625 h 1981200"/>
              <a:gd name="connsiteX90" fmla="*/ 41275 w 4073525"/>
              <a:gd name="connsiteY90" fmla="*/ 0 h 1981200"/>
              <a:gd name="connsiteX91" fmla="*/ 0 w 4073525"/>
              <a:gd name="connsiteY91" fmla="*/ 0 h 1981200"/>
              <a:gd name="connsiteX0" fmla="*/ 4073525 w 4073525"/>
              <a:gd name="connsiteY0" fmla="*/ 1981200 h 1981200"/>
              <a:gd name="connsiteX1" fmla="*/ 2879725 w 4073525"/>
              <a:gd name="connsiteY1" fmla="*/ 1981200 h 1981200"/>
              <a:gd name="connsiteX2" fmla="*/ 2879725 w 4073525"/>
              <a:gd name="connsiteY2" fmla="*/ 1885950 h 1981200"/>
              <a:gd name="connsiteX3" fmla="*/ 2635250 w 4073525"/>
              <a:gd name="connsiteY3" fmla="*/ 1885950 h 1981200"/>
              <a:gd name="connsiteX4" fmla="*/ 2635250 w 4073525"/>
              <a:gd name="connsiteY4" fmla="*/ 1812925 h 1981200"/>
              <a:gd name="connsiteX5" fmla="*/ 2336800 w 4073525"/>
              <a:gd name="connsiteY5" fmla="*/ 1812925 h 1981200"/>
              <a:gd name="connsiteX6" fmla="*/ 2314575 w 4073525"/>
              <a:gd name="connsiteY6" fmla="*/ 1812925 h 1981200"/>
              <a:gd name="connsiteX7" fmla="*/ 2314575 w 4073525"/>
              <a:gd name="connsiteY7" fmla="*/ 1781175 h 1981200"/>
              <a:gd name="connsiteX8" fmla="*/ 2216150 w 4073525"/>
              <a:gd name="connsiteY8" fmla="*/ 1781175 h 1981200"/>
              <a:gd name="connsiteX9" fmla="*/ 2216150 w 4073525"/>
              <a:gd name="connsiteY9" fmla="*/ 1739900 h 1981200"/>
              <a:gd name="connsiteX10" fmla="*/ 2111375 w 4073525"/>
              <a:gd name="connsiteY10" fmla="*/ 1739900 h 1981200"/>
              <a:gd name="connsiteX11" fmla="*/ 2111375 w 4073525"/>
              <a:gd name="connsiteY11" fmla="*/ 1704975 h 1981200"/>
              <a:gd name="connsiteX12" fmla="*/ 2076450 w 4073525"/>
              <a:gd name="connsiteY12" fmla="*/ 1704975 h 1981200"/>
              <a:gd name="connsiteX13" fmla="*/ 2076450 w 4073525"/>
              <a:gd name="connsiteY13" fmla="*/ 1679575 h 1981200"/>
              <a:gd name="connsiteX14" fmla="*/ 2044700 w 4073525"/>
              <a:gd name="connsiteY14" fmla="*/ 1679575 h 1981200"/>
              <a:gd name="connsiteX15" fmla="*/ 2044700 w 4073525"/>
              <a:gd name="connsiteY15" fmla="*/ 1638300 h 1981200"/>
              <a:gd name="connsiteX16" fmla="*/ 2012950 w 4073525"/>
              <a:gd name="connsiteY16" fmla="*/ 1638300 h 1981200"/>
              <a:gd name="connsiteX17" fmla="*/ 2012950 w 4073525"/>
              <a:gd name="connsiteY17" fmla="*/ 1609725 h 1981200"/>
              <a:gd name="connsiteX18" fmla="*/ 1870075 w 4073525"/>
              <a:gd name="connsiteY18" fmla="*/ 1609725 h 1981200"/>
              <a:gd name="connsiteX19" fmla="*/ 1870075 w 4073525"/>
              <a:gd name="connsiteY19" fmla="*/ 1571625 h 1981200"/>
              <a:gd name="connsiteX20" fmla="*/ 1803400 w 4073525"/>
              <a:gd name="connsiteY20" fmla="*/ 1571625 h 1981200"/>
              <a:gd name="connsiteX21" fmla="*/ 1803400 w 4073525"/>
              <a:gd name="connsiteY21" fmla="*/ 1546225 h 1981200"/>
              <a:gd name="connsiteX22" fmla="*/ 1762125 w 4073525"/>
              <a:gd name="connsiteY22" fmla="*/ 1546225 h 1981200"/>
              <a:gd name="connsiteX23" fmla="*/ 1762125 w 4073525"/>
              <a:gd name="connsiteY23" fmla="*/ 1514475 h 1981200"/>
              <a:gd name="connsiteX24" fmla="*/ 1727200 w 4073525"/>
              <a:gd name="connsiteY24" fmla="*/ 1514475 h 1981200"/>
              <a:gd name="connsiteX25" fmla="*/ 1727200 w 4073525"/>
              <a:gd name="connsiteY25" fmla="*/ 1482725 h 1981200"/>
              <a:gd name="connsiteX26" fmla="*/ 1622425 w 4073525"/>
              <a:gd name="connsiteY26" fmla="*/ 1482725 h 1981200"/>
              <a:gd name="connsiteX27" fmla="*/ 1622425 w 4073525"/>
              <a:gd name="connsiteY27" fmla="*/ 1460500 h 1981200"/>
              <a:gd name="connsiteX28" fmla="*/ 1470025 w 4073525"/>
              <a:gd name="connsiteY28" fmla="*/ 1460500 h 1981200"/>
              <a:gd name="connsiteX29" fmla="*/ 1470025 w 4073525"/>
              <a:gd name="connsiteY29" fmla="*/ 1387475 h 1981200"/>
              <a:gd name="connsiteX30" fmla="*/ 1428750 w 4073525"/>
              <a:gd name="connsiteY30" fmla="*/ 1387475 h 1981200"/>
              <a:gd name="connsiteX31" fmla="*/ 1428750 w 4073525"/>
              <a:gd name="connsiteY31" fmla="*/ 1301750 h 1981200"/>
              <a:gd name="connsiteX32" fmla="*/ 1343025 w 4073525"/>
              <a:gd name="connsiteY32" fmla="*/ 1301750 h 1981200"/>
              <a:gd name="connsiteX33" fmla="*/ 1343025 w 4073525"/>
              <a:gd name="connsiteY33" fmla="*/ 1301750 h 1981200"/>
              <a:gd name="connsiteX34" fmla="*/ 1343025 w 4073525"/>
              <a:gd name="connsiteY34" fmla="*/ 1270000 h 1981200"/>
              <a:gd name="connsiteX35" fmla="*/ 1292225 w 4073525"/>
              <a:gd name="connsiteY35" fmla="*/ 1270000 h 1981200"/>
              <a:gd name="connsiteX36" fmla="*/ 1292225 w 4073525"/>
              <a:gd name="connsiteY36" fmla="*/ 1247775 h 1981200"/>
              <a:gd name="connsiteX37" fmla="*/ 1244600 w 4073525"/>
              <a:gd name="connsiteY37" fmla="*/ 1247775 h 1981200"/>
              <a:gd name="connsiteX38" fmla="*/ 1244600 w 4073525"/>
              <a:gd name="connsiteY38" fmla="*/ 1206500 h 1981200"/>
              <a:gd name="connsiteX39" fmla="*/ 1206500 w 4073525"/>
              <a:gd name="connsiteY39" fmla="*/ 1206500 h 1981200"/>
              <a:gd name="connsiteX40" fmla="*/ 1206500 w 4073525"/>
              <a:gd name="connsiteY40" fmla="*/ 1181100 h 1981200"/>
              <a:gd name="connsiteX41" fmla="*/ 1190625 w 4073525"/>
              <a:gd name="connsiteY41" fmla="*/ 1181100 h 1981200"/>
              <a:gd name="connsiteX42" fmla="*/ 1190625 w 4073525"/>
              <a:gd name="connsiteY42" fmla="*/ 1114425 h 1981200"/>
              <a:gd name="connsiteX43" fmla="*/ 1171575 w 4073525"/>
              <a:gd name="connsiteY43" fmla="*/ 1114425 h 1981200"/>
              <a:gd name="connsiteX44" fmla="*/ 1171575 w 4073525"/>
              <a:gd name="connsiteY44" fmla="*/ 1044575 h 1981200"/>
              <a:gd name="connsiteX45" fmla="*/ 1133475 w 4073525"/>
              <a:gd name="connsiteY45" fmla="*/ 1044575 h 1981200"/>
              <a:gd name="connsiteX46" fmla="*/ 1133475 w 4073525"/>
              <a:gd name="connsiteY46" fmla="*/ 1016000 h 1981200"/>
              <a:gd name="connsiteX47" fmla="*/ 1063625 w 4073525"/>
              <a:gd name="connsiteY47" fmla="*/ 1016000 h 1981200"/>
              <a:gd name="connsiteX48" fmla="*/ 1063625 w 4073525"/>
              <a:gd name="connsiteY48" fmla="*/ 993775 h 1981200"/>
              <a:gd name="connsiteX49" fmla="*/ 1012825 w 4073525"/>
              <a:gd name="connsiteY49" fmla="*/ 993775 h 1981200"/>
              <a:gd name="connsiteX50" fmla="*/ 1012825 w 4073525"/>
              <a:gd name="connsiteY50" fmla="*/ 946150 h 1981200"/>
              <a:gd name="connsiteX51" fmla="*/ 990600 w 4073525"/>
              <a:gd name="connsiteY51" fmla="*/ 946150 h 1981200"/>
              <a:gd name="connsiteX52" fmla="*/ 990600 w 4073525"/>
              <a:gd name="connsiteY52" fmla="*/ 946150 h 1981200"/>
              <a:gd name="connsiteX53" fmla="*/ 990600 w 4073525"/>
              <a:gd name="connsiteY53" fmla="*/ 923925 h 1981200"/>
              <a:gd name="connsiteX54" fmla="*/ 908050 w 4073525"/>
              <a:gd name="connsiteY54" fmla="*/ 923925 h 1981200"/>
              <a:gd name="connsiteX55" fmla="*/ 908050 w 4073525"/>
              <a:gd name="connsiteY55" fmla="*/ 911225 h 1981200"/>
              <a:gd name="connsiteX56" fmla="*/ 873125 w 4073525"/>
              <a:gd name="connsiteY56" fmla="*/ 911225 h 1981200"/>
              <a:gd name="connsiteX57" fmla="*/ 873125 w 4073525"/>
              <a:gd name="connsiteY57" fmla="*/ 803275 h 1981200"/>
              <a:gd name="connsiteX58" fmla="*/ 850900 w 4073525"/>
              <a:gd name="connsiteY58" fmla="*/ 803275 h 1981200"/>
              <a:gd name="connsiteX59" fmla="*/ 850900 w 4073525"/>
              <a:gd name="connsiteY59" fmla="*/ 714375 h 1981200"/>
              <a:gd name="connsiteX60" fmla="*/ 739775 w 4073525"/>
              <a:gd name="connsiteY60" fmla="*/ 714375 h 1981200"/>
              <a:gd name="connsiteX61" fmla="*/ 739775 w 4073525"/>
              <a:gd name="connsiteY61" fmla="*/ 688975 h 1981200"/>
              <a:gd name="connsiteX62" fmla="*/ 704850 w 4073525"/>
              <a:gd name="connsiteY62" fmla="*/ 685800 h 1981200"/>
              <a:gd name="connsiteX63" fmla="*/ 704850 w 4073525"/>
              <a:gd name="connsiteY63" fmla="*/ 657225 h 1981200"/>
              <a:gd name="connsiteX64" fmla="*/ 587375 w 4073525"/>
              <a:gd name="connsiteY64" fmla="*/ 657225 h 1981200"/>
              <a:gd name="connsiteX65" fmla="*/ 587375 w 4073525"/>
              <a:gd name="connsiteY65" fmla="*/ 622300 h 1981200"/>
              <a:gd name="connsiteX66" fmla="*/ 577850 w 4073525"/>
              <a:gd name="connsiteY66" fmla="*/ 622300 h 1981200"/>
              <a:gd name="connsiteX67" fmla="*/ 577850 w 4073525"/>
              <a:gd name="connsiteY67" fmla="*/ 546100 h 1981200"/>
              <a:gd name="connsiteX68" fmla="*/ 568325 w 4073525"/>
              <a:gd name="connsiteY68" fmla="*/ 546100 h 1981200"/>
              <a:gd name="connsiteX69" fmla="*/ 568325 w 4073525"/>
              <a:gd name="connsiteY69" fmla="*/ 434975 h 1981200"/>
              <a:gd name="connsiteX70" fmla="*/ 555625 w 4073525"/>
              <a:gd name="connsiteY70" fmla="*/ 434975 h 1981200"/>
              <a:gd name="connsiteX71" fmla="*/ 555625 w 4073525"/>
              <a:gd name="connsiteY71" fmla="*/ 323850 h 1981200"/>
              <a:gd name="connsiteX72" fmla="*/ 542925 w 4073525"/>
              <a:gd name="connsiteY72" fmla="*/ 323850 h 1981200"/>
              <a:gd name="connsiteX73" fmla="*/ 542925 w 4073525"/>
              <a:gd name="connsiteY73" fmla="*/ 269875 h 1981200"/>
              <a:gd name="connsiteX74" fmla="*/ 533400 w 4073525"/>
              <a:gd name="connsiteY74" fmla="*/ 269875 h 1981200"/>
              <a:gd name="connsiteX75" fmla="*/ 533400 w 4073525"/>
              <a:gd name="connsiteY75" fmla="*/ 260350 h 1981200"/>
              <a:gd name="connsiteX76" fmla="*/ 488950 w 4073525"/>
              <a:gd name="connsiteY76" fmla="*/ 260350 h 1981200"/>
              <a:gd name="connsiteX77" fmla="*/ 488950 w 4073525"/>
              <a:gd name="connsiteY77" fmla="*/ 238125 h 1981200"/>
              <a:gd name="connsiteX78" fmla="*/ 473075 w 4073525"/>
              <a:gd name="connsiteY78" fmla="*/ 238125 h 1981200"/>
              <a:gd name="connsiteX79" fmla="*/ 473075 w 4073525"/>
              <a:gd name="connsiteY79" fmla="*/ 225425 h 1981200"/>
              <a:gd name="connsiteX80" fmla="*/ 409575 w 4073525"/>
              <a:gd name="connsiteY80" fmla="*/ 225425 h 1981200"/>
              <a:gd name="connsiteX81" fmla="*/ 409575 w 4073525"/>
              <a:gd name="connsiteY81" fmla="*/ 184150 h 1981200"/>
              <a:gd name="connsiteX82" fmla="*/ 282575 w 4073525"/>
              <a:gd name="connsiteY82" fmla="*/ 184150 h 1981200"/>
              <a:gd name="connsiteX83" fmla="*/ 282575 w 4073525"/>
              <a:gd name="connsiteY83" fmla="*/ 98425 h 1981200"/>
              <a:gd name="connsiteX84" fmla="*/ 269875 w 4073525"/>
              <a:gd name="connsiteY84" fmla="*/ 98425 h 1981200"/>
              <a:gd name="connsiteX85" fmla="*/ 269875 w 4073525"/>
              <a:gd name="connsiteY85" fmla="*/ 66675 h 1981200"/>
              <a:gd name="connsiteX86" fmla="*/ 260350 w 4073525"/>
              <a:gd name="connsiteY86" fmla="*/ 66675 h 1981200"/>
              <a:gd name="connsiteX87" fmla="*/ 260350 w 4073525"/>
              <a:gd name="connsiteY87" fmla="*/ 47625 h 1981200"/>
              <a:gd name="connsiteX88" fmla="*/ 41275 w 4073525"/>
              <a:gd name="connsiteY88" fmla="*/ 47625 h 1981200"/>
              <a:gd name="connsiteX89" fmla="*/ 41275 w 4073525"/>
              <a:gd name="connsiteY89" fmla="*/ 0 h 1981200"/>
              <a:gd name="connsiteX90" fmla="*/ 0 w 4073525"/>
              <a:gd name="connsiteY90"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4073525" h="1981200">
                <a:moveTo>
                  <a:pt x="4073525" y="1981200"/>
                </a:moveTo>
                <a:lnTo>
                  <a:pt x="2879725" y="1981200"/>
                </a:lnTo>
                <a:lnTo>
                  <a:pt x="2879725" y="1885950"/>
                </a:lnTo>
                <a:lnTo>
                  <a:pt x="2635250" y="1885950"/>
                </a:lnTo>
                <a:lnTo>
                  <a:pt x="2635250" y="1812925"/>
                </a:lnTo>
                <a:lnTo>
                  <a:pt x="2336800" y="1812925"/>
                </a:lnTo>
                <a:lnTo>
                  <a:pt x="2314575" y="1812925"/>
                </a:lnTo>
                <a:lnTo>
                  <a:pt x="2314575" y="1781175"/>
                </a:lnTo>
                <a:lnTo>
                  <a:pt x="2216150" y="1781175"/>
                </a:lnTo>
                <a:lnTo>
                  <a:pt x="2216150" y="1739900"/>
                </a:lnTo>
                <a:lnTo>
                  <a:pt x="2111375" y="1739900"/>
                </a:lnTo>
                <a:lnTo>
                  <a:pt x="2111375" y="1704975"/>
                </a:lnTo>
                <a:lnTo>
                  <a:pt x="2076450" y="1704975"/>
                </a:lnTo>
                <a:lnTo>
                  <a:pt x="2076450" y="1679575"/>
                </a:lnTo>
                <a:lnTo>
                  <a:pt x="2044700" y="1679575"/>
                </a:lnTo>
                <a:lnTo>
                  <a:pt x="2044700" y="1638300"/>
                </a:lnTo>
                <a:lnTo>
                  <a:pt x="2012950" y="1638300"/>
                </a:lnTo>
                <a:lnTo>
                  <a:pt x="2012950" y="1609725"/>
                </a:lnTo>
                <a:lnTo>
                  <a:pt x="1870075" y="1609725"/>
                </a:lnTo>
                <a:lnTo>
                  <a:pt x="1870075" y="1571625"/>
                </a:lnTo>
                <a:lnTo>
                  <a:pt x="1803400" y="1571625"/>
                </a:lnTo>
                <a:lnTo>
                  <a:pt x="1803400" y="1546225"/>
                </a:lnTo>
                <a:lnTo>
                  <a:pt x="1762125" y="1546225"/>
                </a:lnTo>
                <a:lnTo>
                  <a:pt x="1762125" y="1514475"/>
                </a:lnTo>
                <a:lnTo>
                  <a:pt x="1727200" y="1514475"/>
                </a:lnTo>
                <a:lnTo>
                  <a:pt x="1727200" y="1482725"/>
                </a:lnTo>
                <a:lnTo>
                  <a:pt x="1622425" y="1482725"/>
                </a:lnTo>
                <a:lnTo>
                  <a:pt x="1622425" y="1460500"/>
                </a:lnTo>
                <a:lnTo>
                  <a:pt x="1470025" y="1460500"/>
                </a:lnTo>
                <a:lnTo>
                  <a:pt x="1470025" y="1387475"/>
                </a:lnTo>
                <a:lnTo>
                  <a:pt x="1428750" y="1387475"/>
                </a:lnTo>
                <a:lnTo>
                  <a:pt x="1428750" y="1301750"/>
                </a:lnTo>
                <a:lnTo>
                  <a:pt x="1343025" y="1301750"/>
                </a:lnTo>
                <a:lnTo>
                  <a:pt x="1343025" y="1301750"/>
                </a:lnTo>
                <a:lnTo>
                  <a:pt x="1343025" y="1270000"/>
                </a:lnTo>
                <a:lnTo>
                  <a:pt x="1292225" y="1270000"/>
                </a:lnTo>
                <a:lnTo>
                  <a:pt x="1292225" y="1247775"/>
                </a:lnTo>
                <a:lnTo>
                  <a:pt x="1244600" y="1247775"/>
                </a:lnTo>
                <a:lnTo>
                  <a:pt x="1244600" y="1206500"/>
                </a:lnTo>
                <a:lnTo>
                  <a:pt x="1206500" y="1206500"/>
                </a:lnTo>
                <a:lnTo>
                  <a:pt x="1206500" y="1181100"/>
                </a:lnTo>
                <a:lnTo>
                  <a:pt x="1190625" y="1181100"/>
                </a:lnTo>
                <a:lnTo>
                  <a:pt x="1190625" y="1114425"/>
                </a:lnTo>
                <a:lnTo>
                  <a:pt x="1171575" y="1114425"/>
                </a:lnTo>
                <a:lnTo>
                  <a:pt x="1171575" y="1044575"/>
                </a:lnTo>
                <a:lnTo>
                  <a:pt x="1133475" y="1044575"/>
                </a:lnTo>
                <a:lnTo>
                  <a:pt x="1133475" y="1016000"/>
                </a:lnTo>
                <a:lnTo>
                  <a:pt x="1063625" y="1016000"/>
                </a:lnTo>
                <a:lnTo>
                  <a:pt x="1063625" y="993775"/>
                </a:lnTo>
                <a:lnTo>
                  <a:pt x="1012825" y="993775"/>
                </a:lnTo>
                <a:lnTo>
                  <a:pt x="1012825" y="946150"/>
                </a:lnTo>
                <a:lnTo>
                  <a:pt x="990600" y="946150"/>
                </a:lnTo>
                <a:lnTo>
                  <a:pt x="990600" y="946150"/>
                </a:lnTo>
                <a:lnTo>
                  <a:pt x="990600" y="923925"/>
                </a:lnTo>
                <a:lnTo>
                  <a:pt x="908050" y="923925"/>
                </a:lnTo>
                <a:lnTo>
                  <a:pt x="908050" y="911225"/>
                </a:lnTo>
                <a:lnTo>
                  <a:pt x="873125" y="911225"/>
                </a:lnTo>
                <a:lnTo>
                  <a:pt x="873125" y="803275"/>
                </a:lnTo>
                <a:lnTo>
                  <a:pt x="850900" y="803275"/>
                </a:lnTo>
                <a:lnTo>
                  <a:pt x="850900" y="714375"/>
                </a:lnTo>
                <a:lnTo>
                  <a:pt x="739775" y="714375"/>
                </a:lnTo>
                <a:lnTo>
                  <a:pt x="739775" y="688975"/>
                </a:lnTo>
                <a:lnTo>
                  <a:pt x="704850" y="685800"/>
                </a:lnTo>
                <a:lnTo>
                  <a:pt x="704850" y="657225"/>
                </a:lnTo>
                <a:lnTo>
                  <a:pt x="587375" y="657225"/>
                </a:lnTo>
                <a:lnTo>
                  <a:pt x="587375" y="622300"/>
                </a:lnTo>
                <a:lnTo>
                  <a:pt x="577850" y="622300"/>
                </a:lnTo>
                <a:lnTo>
                  <a:pt x="577850" y="546100"/>
                </a:lnTo>
                <a:lnTo>
                  <a:pt x="568325" y="546100"/>
                </a:lnTo>
                <a:lnTo>
                  <a:pt x="568325" y="434975"/>
                </a:lnTo>
                <a:lnTo>
                  <a:pt x="555625" y="434975"/>
                </a:lnTo>
                <a:lnTo>
                  <a:pt x="555625" y="323850"/>
                </a:lnTo>
                <a:lnTo>
                  <a:pt x="542925" y="323850"/>
                </a:lnTo>
                <a:lnTo>
                  <a:pt x="542925" y="269875"/>
                </a:lnTo>
                <a:lnTo>
                  <a:pt x="533400" y="269875"/>
                </a:lnTo>
                <a:lnTo>
                  <a:pt x="533400" y="260350"/>
                </a:lnTo>
                <a:lnTo>
                  <a:pt x="488950" y="260350"/>
                </a:lnTo>
                <a:lnTo>
                  <a:pt x="488950" y="238125"/>
                </a:lnTo>
                <a:lnTo>
                  <a:pt x="473075" y="238125"/>
                </a:lnTo>
                <a:lnTo>
                  <a:pt x="473075" y="225425"/>
                </a:lnTo>
                <a:lnTo>
                  <a:pt x="409575" y="225425"/>
                </a:lnTo>
                <a:lnTo>
                  <a:pt x="409575" y="184150"/>
                </a:lnTo>
                <a:lnTo>
                  <a:pt x="282575" y="184150"/>
                </a:lnTo>
                <a:lnTo>
                  <a:pt x="282575" y="98425"/>
                </a:lnTo>
                <a:lnTo>
                  <a:pt x="269875" y="98425"/>
                </a:lnTo>
                <a:lnTo>
                  <a:pt x="269875" y="66675"/>
                </a:lnTo>
                <a:lnTo>
                  <a:pt x="260350" y="66675"/>
                </a:lnTo>
                <a:lnTo>
                  <a:pt x="260350" y="47625"/>
                </a:lnTo>
                <a:lnTo>
                  <a:pt x="41275" y="47625"/>
                </a:lnTo>
                <a:lnTo>
                  <a:pt x="41275"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31838" name="Group 31837">
            <a:extLst>
              <a:ext uri="{FF2B5EF4-FFF2-40B4-BE49-F238E27FC236}">
                <a16:creationId xmlns:a16="http://schemas.microsoft.com/office/drawing/2014/main" id="{5578DDBD-2E3C-7551-8152-EB6F8636A369}"/>
              </a:ext>
            </a:extLst>
          </p:cNvPr>
          <p:cNvGrpSpPr/>
          <p:nvPr/>
        </p:nvGrpSpPr>
        <p:grpSpPr>
          <a:xfrm>
            <a:off x="1570454" y="2733962"/>
            <a:ext cx="3928320" cy="2026007"/>
            <a:chOff x="1570454" y="3018437"/>
            <a:chExt cx="3928320" cy="2026007"/>
          </a:xfrm>
        </p:grpSpPr>
        <p:grpSp>
          <p:nvGrpSpPr>
            <p:cNvPr id="31757" name="Group 31756">
              <a:extLst>
                <a:ext uri="{FF2B5EF4-FFF2-40B4-BE49-F238E27FC236}">
                  <a16:creationId xmlns:a16="http://schemas.microsoft.com/office/drawing/2014/main" id="{70D6BC7A-2B8E-C96D-EA01-9446B04F643F}"/>
                </a:ext>
              </a:extLst>
            </p:cNvPr>
            <p:cNvGrpSpPr/>
            <p:nvPr/>
          </p:nvGrpSpPr>
          <p:grpSpPr>
            <a:xfrm>
              <a:off x="4088532" y="4861919"/>
              <a:ext cx="87600" cy="87600"/>
              <a:chOff x="2906261" y="3651250"/>
              <a:chExt cx="278683" cy="278683"/>
            </a:xfrm>
          </p:grpSpPr>
          <p:cxnSp>
            <p:nvCxnSpPr>
              <p:cNvPr id="31758" name="Straight Connector 31757">
                <a:extLst>
                  <a:ext uri="{FF2B5EF4-FFF2-40B4-BE49-F238E27FC236}">
                    <a16:creationId xmlns:a16="http://schemas.microsoft.com/office/drawing/2014/main" id="{E2F07957-55FB-A053-7601-A10AA756FC6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153BB680-9E30-420D-7A61-89EB8B22B6CA}"/>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0" name="Group 31759">
              <a:extLst>
                <a:ext uri="{FF2B5EF4-FFF2-40B4-BE49-F238E27FC236}">
                  <a16:creationId xmlns:a16="http://schemas.microsoft.com/office/drawing/2014/main" id="{F272981A-F339-F075-00D3-1BFC7CB123E4}"/>
                </a:ext>
              </a:extLst>
            </p:cNvPr>
            <p:cNvGrpSpPr/>
            <p:nvPr/>
          </p:nvGrpSpPr>
          <p:grpSpPr>
            <a:xfrm>
              <a:off x="4262288" y="4956844"/>
              <a:ext cx="87600" cy="87600"/>
              <a:chOff x="2906261" y="3651250"/>
              <a:chExt cx="278683" cy="278683"/>
            </a:xfrm>
          </p:grpSpPr>
          <p:cxnSp>
            <p:nvCxnSpPr>
              <p:cNvPr id="31761" name="Straight Connector 31760">
                <a:extLst>
                  <a:ext uri="{FF2B5EF4-FFF2-40B4-BE49-F238E27FC236}">
                    <a16:creationId xmlns:a16="http://schemas.microsoft.com/office/drawing/2014/main" id="{8F44D257-635E-C0BA-9B80-1A845BA660EB}"/>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3F7F844F-4AB7-6E4A-6F30-4775DF0614F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3" name="Group 31762">
              <a:extLst>
                <a:ext uri="{FF2B5EF4-FFF2-40B4-BE49-F238E27FC236}">
                  <a16:creationId xmlns:a16="http://schemas.microsoft.com/office/drawing/2014/main" id="{7DCBB695-18CF-1CBB-7148-5EE8AC970178}"/>
                </a:ext>
              </a:extLst>
            </p:cNvPr>
            <p:cNvGrpSpPr/>
            <p:nvPr/>
          </p:nvGrpSpPr>
          <p:grpSpPr>
            <a:xfrm>
              <a:off x="5411174" y="4956700"/>
              <a:ext cx="87600" cy="87600"/>
              <a:chOff x="2906261" y="3651250"/>
              <a:chExt cx="278683" cy="278683"/>
            </a:xfrm>
          </p:grpSpPr>
          <p:cxnSp>
            <p:nvCxnSpPr>
              <p:cNvPr id="31764" name="Straight Connector 31763">
                <a:extLst>
                  <a:ext uri="{FF2B5EF4-FFF2-40B4-BE49-F238E27FC236}">
                    <a16:creationId xmlns:a16="http://schemas.microsoft.com/office/drawing/2014/main" id="{506F7DA1-A4E0-6229-E70B-D24EB79E1A5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7165F49E-A8FE-933B-CE89-C245FCC31FC3}"/>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6" name="Group 31765">
              <a:extLst>
                <a:ext uri="{FF2B5EF4-FFF2-40B4-BE49-F238E27FC236}">
                  <a16:creationId xmlns:a16="http://schemas.microsoft.com/office/drawing/2014/main" id="{1F761837-186D-1A56-715E-77D75468DA7E}"/>
                </a:ext>
              </a:extLst>
            </p:cNvPr>
            <p:cNvGrpSpPr/>
            <p:nvPr/>
          </p:nvGrpSpPr>
          <p:grpSpPr>
            <a:xfrm>
              <a:off x="3940825" y="4794974"/>
              <a:ext cx="87600" cy="87600"/>
              <a:chOff x="2906261" y="3651250"/>
              <a:chExt cx="278683" cy="278683"/>
            </a:xfrm>
          </p:grpSpPr>
          <p:cxnSp>
            <p:nvCxnSpPr>
              <p:cNvPr id="31767" name="Straight Connector 31766">
                <a:extLst>
                  <a:ext uri="{FF2B5EF4-FFF2-40B4-BE49-F238E27FC236}">
                    <a16:creationId xmlns:a16="http://schemas.microsoft.com/office/drawing/2014/main" id="{9F4C350D-D950-DC94-5A34-037831FDE1AE}"/>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7F1F1281-E14B-BAEF-A560-D3D4732E7A3C}"/>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9" name="Group 31768">
              <a:extLst>
                <a:ext uri="{FF2B5EF4-FFF2-40B4-BE49-F238E27FC236}">
                  <a16:creationId xmlns:a16="http://schemas.microsoft.com/office/drawing/2014/main" id="{546108E0-E034-85EE-D231-20B67EA24BB6}"/>
                </a:ext>
              </a:extLst>
            </p:cNvPr>
            <p:cNvGrpSpPr/>
            <p:nvPr/>
          </p:nvGrpSpPr>
          <p:grpSpPr>
            <a:xfrm>
              <a:off x="3700393" y="4794974"/>
              <a:ext cx="87600" cy="87600"/>
              <a:chOff x="2906261" y="3651250"/>
              <a:chExt cx="278683" cy="278683"/>
            </a:xfrm>
          </p:grpSpPr>
          <p:cxnSp>
            <p:nvCxnSpPr>
              <p:cNvPr id="31770" name="Straight Connector 31769">
                <a:extLst>
                  <a:ext uri="{FF2B5EF4-FFF2-40B4-BE49-F238E27FC236}">
                    <a16:creationId xmlns:a16="http://schemas.microsoft.com/office/drawing/2014/main" id="{5094C173-3B8F-51F4-82D6-D444BE1521BA}"/>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0BCF3D43-6DC7-BB60-E80F-DE7C3CAF3CCF}"/>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2" name="Group 31771">
              <a:extLst>
                <a:ext uri="{FF2B5EF4-FFF2-40B4-BE49-F238E27FC236}">
                  <a16:creationId xmlns:a16="http://schemas.microsoft.com/office/drawing/2014/main" id="{69B26E7D-02B6-A3F6-2725-B4BACDFFF929}"/>
                </a:ext>
              </a:extLst>
            </p:cNvPr>
            <p:cNvGrpSpPr/>
            <p:nvPr/>
          </p:nvGrpSpPr>
          <p:grpSpPr>
            <a:xfrm>
              <a:off x="3668020" y="4794974"/>
              <a:ext cx="87600" cy="87600"/>
              <a:chOff x="2906261" y="3651250"/>
              <a:chExt cx="278683" cy="278683"/>
            </a:xfrm>
          </p:grpSpPr>
          <p:cxnSp>
            <p:nvCxnSpPr>
              <p:cNvPr id="31773" name="Straight Connector 31772">
                <a:extLst>
                  <a:ext uri="{FF2B5EF4-FFF2-40B4-BE49-F238E27FC236}">
                    <a16:creationId xmlns:a16="http://schemas.microsoft.com/office/drawing/2014/main" id="{D8C6A23F-9F85-9A72-BE9F-74ABFF8C333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661CD0FA-883D-C452-ECB7-5046F99FBC44}"/>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5" name="Group 31774">
              <a:extLst>
                <a:ext uri="{FF2B5EF4-FFF2-40B4-BE49-F238E27FC236}">
                  <a16:creationId xmlns:a16="http://schemas.microsoft.com/office/drawing/2014/main" id="{F5DFC117-3E07-771C-3530-61F6A1CA65CD}"/>
                </a:ext>
              </a:extLst>
            </p:cNvPr>
            <p:cNvGrpSpPr/>
            <p:nvPr/>
          </p:nvGrpSpPr>
          <p:grpSpPr>
            <a:xfrm>
              <a:off x="3651687" y="4754994"/>
              <a:ext cx="87600" cy="87600"/>
              <a:chOff x="2906261" y="3651250"/>
              <a:chExt cx="278683" cy="278683"/>
            </a:xfrm>
          </p:grpSpPr>
          <p:cxnSp>
            <p:nvCxnSpPr>
              <p:cNvPr id="31776" name="Straight Connector 31775">
                <a:extLst>
                  <a:ext uri="{FF2B5EF4-FFF2-40B4-BE49-F238E27FC236}">
                    <a16:creationId xmlns:a16="http://schemas.microsoft.com/office/drawing/2014/main" id="{DAA58744-1E05-AA8F-92C3-870A63119AC2}"/>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57FAC8B5-1B2D-44B4-E63C-55133DE1C62D}"/>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8" name="Group 31777">
              <a:extLst>
                <a:ext uri="{FF2B5EF4-FFF2-40B4-BE49-F238E27FC236}">
                  <a16:creationId xmlns:a16="http://schemas.microsoft.com/office/drawing/2014/main" id="{450699B8-A92E-6A9F-5C69-75905ACA5363}"/>
                </a:ext>
              </a:extLst>
            </p:cNvPr>
            <p:cNvGrpSpPr/>
            <p:nvPr/>
          </p:nvGrpSpPr>
          <p:grpSpPr>
            <a:xfrm>
              <a:off x="3422189" y="4681267"/>
              <a:ext cx="87600" cy="87600"/>
              <a:chOff x="2906261" y="3651250"/>
              <a:chExt cx="278683" cy="278683"/>
            </a:xfrm>
          </p:grpSpPr>
          <p:cxnSp>
            <p:nvCxnSpPr>
              <p:cNvPr id="31779" name="Straight Connector 31778">
                <a:extLst>
                  <a:ext uri="{FF2B5EF4-FFF2-40B4-BE49-F238E27FC236}">
                    <a16:creationId xmlns:a16="http://schemas.microsoft.com/office/drawing/2014/main" id="{34DC617D-DE47-30A3-46D8-5E6DA0253A7D}"/>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110E0D2C-3614-6455-B7E1-75F40ADDAD2E}"/>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1" name="Group 31780">
              <a:extLst>
                <a:ext uri="{FF2B5EF4-FFF2-40B4-BE49-F238E27FC236}">
                  <a16:creationId xmlns:a16="http://schemas.microsoft.com/office/drawing/2014/main" id="{BCB0C42F-8979-67DC-8CEE-C2D0784BCA53}"/>
                </a:ext>
              </a:extLst>
            </p:cNvPr>
            <p:cNvGrpSpPr/>
            <p:nvPr/>
          </p:nvGrpSpPr>
          <p:grpSpPr>
            <a:xfrm>
              <a:off x="3137487" y="4527203"/>
              <a:ext cx="87600" cy="87600"/>
              <a:chOff x="2906261" y="3651250"/>
              <a:chExt cx="278683" cy="278683"/>
            </a:xfrm>
          </p:grpSpPr>
          <p:cxnSp>
            <p:nvCxnSpPr>
              <p:cNvPr id="31782" name="Straight Connector 31781">
                <a:extLst>
                  <a:ext uri="{FF2B5EF4-FFF2-40B4-BE49-F238E27FC236}">
                    <a16:creationId xmlns:a16="http://schemas.microsoft.com/office/drawing/2014/main" id="{76C3BAB8-9F92-6342-C7BE-B59CB53B8F32}"/>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63A73040-667F-B866-AA1C-32D01A002E00}"/>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4" name="Group 31783">
              <a:extLst>
                <a:ext uri="{FF2B5EF4-FFF2-40B4-BE49-F238E27FC236}">
                  <a16:creationId xmlns:a16="http://schemas.microsoft.com/office/drawing/2014/main" id="{455EA8B8-549C-F24C-F1B7-EBF44E68F34A}"/>
                </a:ext>
              </a:extLst>
            </p:cNvPr>
            <p:cNvGrpSpPr/>
            <p:nvPr/>
          </p:nvGrpSpPr>
          <p:grpSpPr>
            <a:xfrm>
              <a:off x="3093159" y="4496430"/>
              <a:ext cx="87600" cy="87600"/>
              <a:chOff x="2906261" y="3651250"/>
              <a:chExt cx="278683" cy="278683"/>
            </a:xfrm>
          </p:grpSpPr>
          <p:cxnSp>
            <p:nvCxnSpPr>
              <p:cNvPr id="31785" name="Straight Connector 31784">
                <a:extLst>
                  <a:ext uri="{FF2B5EF4-FFF2-40B4-BE49-F238E27FC236}">
                    <a16:creationId xmlns:a16="http://schemas.microsoft.com/office/drawing/2014/main" id="{52C5C809-1559-85D1-8F50-A85FB6C46BC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F4340DD2-3715-B44C-3BB3-CEA566DE9543}"/>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7" name="Group 31786">
              <a:extLst>
                <a:ext uri="{FF2B5EF4-FFF2-40B4-BE49-F238E27FC236}">
                  <a16:creationId xmlns:a16="http://schemas.microsoft.com/office/drawing/2014/main" id="{009B29DF-9969-8228-887A-2F9680CB01FC}"/>
                </a:ext>
              </a:extLst>
            </p:cNvPr>
            <p:cNvGrpSpPr/>
            <p:nvPr/>
          </p:nvGrpSpPr>
          <p:grpSpPr>
            <a:xfrm>
              <a:off x="2927639" y="4434096"/>
              <a:ext cx="87600" cy="87600"/>
              <a:chOff x="2906261" y="3651250"/>
              <a:chExt cx="278683" cy="278683"/>
            </a:xfrm>
          </p:grpSpPr>
          <p:cxnSp>
            <p:nvCxnSpPr>
              <p:cNvPr id="31788" name="Straight Connector 31787">
                <a:extLst>
                  <a:ext uri="{FF2B5EF4-FFF2-40B4-BE49-F238E27FC236}">
                    <a16:creationId xmlns:a16="http://schemas.microsoft.com/office/drawing/2014/main" id="{29C148DB-59AF-A784-FF72-09DAB5FC6DC9}"/>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08F571D1-FADC-55AD-BDF0-144291C2E71F}"/>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0" name="Group 31789">
              <a:extLst>
                <a:ext uri="{FF2B5EF4-FFF2-40B4-BE49-F238E27FC236}">
                  <a16:creationId xmlns:a16="http://schemas.microsoft.com/office/drawing/2014/main" id="{36B39E48-C1B5-3BB5-61D3-B103E31F3C50}"/>
                </a:ext>
              </a:extLst>
            </p:cNvPr>
            <p:cNvGrpSpPr/>
            <p:nvPr/>
          </p:nvGrpSpPr>
          <p:grpSpPr>
            <a:xfrm>
              <a:off x="2824905" y="4432977"/>
              <a:ext cx="87600" cy="87600"/>
              <a:chOff x="2906261" y="3651250"/>
              <a:chExt cx="278683" cy="278683"/>
            </a:xfrm>
          </p:grpSpPr>
          <p:cxnSp>
            <p:nvCxnSpPr>
              <p:cNvPr id="31791" name="Straight Connector 31790">
                <a:extLst>
                  <a:ext uri="{FF2B5EF4-FFF2-40B4-BE49-F238E27FC236}">
                    <a16:creationId xmlns:a16="http://schemas.microsoft.com/office/drawing/2014/main" id="{E37708CC-20BA-E4AD-D7BA-2EDAC31B603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9B6EC2DC-F4E1-6C97-80C8-F40E08FC440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3" name="Group 31792">
              <a:extLst>
                <a:ext uri="{FF2B5EF4-FFF2-40B4-BE49-F238E27FC236}">
                  <a16:creationId xmlns:a16="http://schemas.microsoft.com/office/drawing/2014/main" id="{C6F5A204-0751-3C68-60F2-F6469AB838E3}"/>
                </a:ext>
              </a:extLst>
            </p:cNvPr>
            <p:cNvGrpSpPr/>
            <p:nvPr/>
          </p:nvGrpSpPr>
          <p:grpSpPr>
            <a:xfrm>
              <a:off x="2789890" y="4356212"/>
              <a:ext cx="87600" cy="87600"/>
              <a:chOff x="2906261" y="3651250"/>
              <a:chExt cx="278683" cy="278683"/>
            </a:xfrm>
          </p:grpSpPr>
          <p:cxnSp>
            <p:nvCxnSpPr>
              <p:cNvPr id="31794" name="Straight Connector 31793">
                <a:extLst>
                  <a:ext uri="{FF2B5EF4-FFF2-40B4-BE49-F238E27FC236}">
                    <a16:creationId xmlns:a16="http://schemas.microsoft.com/office/drawing/2014/main" id="{CC206C69-ECDC-78AB-4D34-9D2CF10A60F8}"/>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4AAF341B-1E31-80AC-0E05-DB9E2809C390}"/>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6" name="Group 31795">
              <a:extLst>
                <a:ext uri="{FF2B5EF4-FFF2-40B4-BE49-F238E27FC236}">
                  <a16:creationId xmlns:a16="http://schemas.microsoft.com/office/drawing/2014/main" id="{217EEDB7-295C-DA1E-8BEF-709FCAE9DA0A}"/>
                </a:ext>
              </a:extLst>
            </p:cNvPr>
            <p:cNvGrpSpPr/>
            <p:nvPr/>
          </p:nvGrpSpPr>
          <p:grpSpPr>
            <a:xfrm>
              <a:off x="2763308" y="4356212"/>
              <a:ext cx="87600" cy="87600"/>
              <a:chOff x="2906261" y="3651250"/>
              <a:chExt cx="278683" cy="278683"/>
            </a:xfrm>
          </p:grpSpPr>
          <p:cxnSp>
            <p:nvCxnSpPr>
              <p:cNvPr id="31797" name="Straight Connector 31796">
                <a:extLst>
                  <a:ext uri="{FF2B5EF4-FFF2-40B4-BE49-F238E27FC236}">
                    <a16:creationId xmlns:a16="http://schemas.microsoft.com/office/drawing/2014/main" id="{44BE9D30-3E0D-9524-420B-6339C8CA5CE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F55DDCFE-2F9D-4A68-BA59-32B56321B6AF}"/>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9" name="Group 31798">
              <a:extLst>
                <a:ext uri="{FF2B5EF4-FFF2-40B4-BE49-F238E27FC236}">
                  <a16:creationId xmlns:a16="http://schemas.microsoft.com/office/drawing/2014/main" id="{778C362B-594E-7DA1-429D-CB2AD477CC31}"/>
                </a:ext>
              </a:extLst>
            </p:cNvPr>
            <p:cNvGrpSpPr/>
            <p:nvPr/>
          </p:nvGrpSpPr>
          <p:grpSpPr>
            <a:xfrm>
              <a:off x="2766320" y="4277469"/>
              <a:ext cx="87600" cy="87600"/>
              <a:chOff x="2906261" y="3651250"/>
              <a:chExt cx="278683" cy="278683"/>
            </a:xfrm>
          </p:grpSpPr>
          <p:cxnSp>
            <p:nvCxnSpPr>
              <p:cNvPr id="31800" name="Straight Connector 31799">
                <a:extLst>
                  <a:ext uri="{FF2B5EF4-FFF2-40B4-BE49-F238E27FC236}">
                    <a16:creationId xmlns:a16="http://schemas.microsoft.com/office/drawing/2014/main" id="{7E97AB50-E9F1-95BF-4701-204A681206D6}"/>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928AFD07-0505-AAF3-1737-55F19B32F6DC}"/>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2" name="Group 31801">
              <a:extLst>
                <a:ext uri="{FF2B5EF4-FFF2-40B4-BE49-F238E27FC236}">
                  <a16:creationId xmlns:a16="http://schemas.microsoft.com/office/drawing/2014/main" id="{E34FBCE0-B5F5-D5C9-D630-ED7320D9BB20}"/>
                </a:ext>
              </a:extLst>
            </p:cNvPr>
            <p:cNvGrpSpPr/>
            <p:nvPr/>
          </p:nvGrpSpPr>
          <p:grpSpPr>
            <a:xfrm>
              <a:off x="2504368" y="4091388"/>
              <a:ext cx="87600" cy="87600"/>
              <a:chOff x="2906261" y="3651250"/>
              <a:chExt cx="278683" cy="278683"/>
            </a:xfrm>
          </p:grpSpPr>
          <p:cxnSp>
            <p:nvCxnSpPr>
              <p:cNvPr id="31803" name="Straight Connector 31802">
                <a:extLst>
                  <a:ext uri="{FF2B5EF4-FFF2-40B4-BE49-F238E27FC236}">
                    <a16:creationId xmlns:a16="http://schemas.microsoft.com/office/drawing/2014/main" id="{CC926A34-BDD6-CBE3-012E-8BF1907AD71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453A57AA-732D-61B3-D156-879085E8F82A}"/>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5" name="Group 31804">
              <a:extLst>
                <a:ext uri="{FF2B5EF4-FFF2-40B4-BE49-F238E27FC236}">
                  <a16:creationId xmlns:a16="http://schemas.microsoft.com/office/drawing/2014/main" id="{5FA56325-841A-451E-0A0B-A43585FEEFF2}"/>
                </a:ext>
              </a:extLst>
            </p:cNvPr>
            <p:cNvGrpSpPr/>
            <p:nvPr/>
          </p:nvGrpSpPr>
          <p:grpSpPr>
            <a:xfrm>
              <a:off x="2483704" y="3996080"/>
              <a:ext cx="87600" cy="87600"/>
              <a:chOff x="2906261" y="3651250"/>
              <a:chExt cx="278683" cy="278683"/>
            </a:xfrm>
          </p:grpSpPr>
          <p:cxnSp>
            <p:nvCxnSpPr>
              <p:cNvPr id="31806" name="Straight Connector 31805">
                <a:extLst>
                  <a:ext uri="{FF2B5EF4-FFF2-40B4-BE49-F238E27FC236}">
                    <a16:creationId xmlns:a16="http://schemas.microsoft.com/office/drawing/2014/main" id="{EF24CE58-70CA-3718-E351-AA841BD8F88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B05DE1B9-5019-3C06-17FA-1F2770721AAE}"/>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8" name="Group 31807">
              <a:extLst>
                <a:ext uri="{FF2B5EF4-FFF2-40B4-BE49-F238E27FC236}">
                  <a16:creationId xmlns:a16="http://schemas.microsoft.com/office/drawing/2014/main" id="{DFE6BAE5-72AA-89FF-E3EA-163E3FBD1F6A}"/>
                </a:ext>
              </a:extLst>
            </p:cNvPr>
            <p:cNvGrpSpPr/>
            <p:nvPr/>
          </p:nvGrpSpPr>
          <p:grpSpPr>
            <a:xfrm>
              <a:off x="2215801" y="3840594"/>
              <a:ext cx="87600" cy="87600"/>
              <a:chOff x="2906261" y="3651250"/>
              <a:chExt cx="278683" cy="278683"/>
            </a:xfrm>
          </p:grpSpPr>
          <p:cxnSp>
            <p:nvCxnSpPr>
              <p:cNvPr id="31809" name="Straight Connector 31808">
                <a:extLst>
                  <a:ext uri="{FF2B5EF4-FFF2-40B4-BE49-F238E27FC236}">
                    <a16:creationId xmlns:a16="http://schemas.microsoft.com/office/drawing/2014/main" id="{B0D6EA84-C9FE-F83A-896D-F679E01BE7FA}"/>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8931408F-6CCC-95E7-FC7C-5AC2DD75A674}"/>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1" name="Group 31810">
              <a:extLst>
                <a:ext uri="{FF2B5EF4-FFF2-40B4-BE49-F238E27FC236}">
                  <a16:creationId xmlns:a16="http://schemas.microsoft.com/office/drawing/2014/main" id="{69D62742-8834-7F67-E11F-9139EC47D2DE}"/>
                </a:ext>
              </a:extLst>
            </p:cNvPr>
            <p:cNvGrpSpPr/>
            <p:nvPr/>
          </p:nvGrpSpPr>
          <p:grpSpPr>
            <a:xfrm>
              <a:off x="2209247" y="3785779"/>
              <a:ext cx="87600" cy="87600"/>
              <a:chOff x="2906261" y="3651250"/>
              <a:chExt cx="278683" cy="278683"/>
            </a:xfrm>
          </p:grpSpPr>
          <p:cxnSp>
            <p:nvCxnSpPr>
              <p:cNvPr id="31812" name="Straight Connector 31811">
                <a:extLst>
                  <a:ext uri="{FF2B5EF4-FFF2-40B4-BE49-F238E27FC236}">
                    <a16:creationId xmlns:a16="http://schemas.microsoft.com/office/drawing/2014/main" id="{2541B9E7-73E7-8A63-D94F-C016307B01E2}"/>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BF1A0182-3529-50D4-826C-20CFB5A01914}"/>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4" name="Group 31813">
              <a:extLst>
                <a:ext uri="{FF2B5EF4-FFF2-40B4-BE49-F238E27FC236}">
                  <a16:creationId xmlns:a16="http://schemas.microsoft.com/office/drawing/2014/main" id="{C3B3D92D-A35B-2347-A673-7CAA08B8B0D4}"/>
                </a:ext>
              </a:extLst>
            </p:cNvPr>
            <p:cNvGrpSpPr/>
            <p:nvPr/>
          </p:nvGrpSpPr>
          <p:grpSpPr>
            <a:xfrm>
              <a:off x="1987354" y="3634797"/>
              <a:ext cx="87600" cy="87600"/>
              <a:chOff x="2906261" y="3651250"/>
              <a:chExt cx="278683" cy="278683"/>
            </a:xfrm>
          </p:grpSpPr>
          <p:cxnSp>
            <p:nvCxnSpPr>
              <p:cNvPr id="31815" name="Straight Connector 31814">
                <a:extLst>
                  <a:ext uri="{FF2B5EF4-FFF2-40B4-BE49-F238E27FC236}">
                    <a16:creationId xmlns:a16="http://schemas.microsoft.com/office/drawing/2014/main" id="{955B1EA3-5FAC-4D30-DAAD-C5485314056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5DC52C8A-DFEA-9FE0-19A1-F0A7BC101D96}"/>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7" name="Group 31816">
              <a:extLst>
                <a:ext uri="{FF2B5EF4-FFF2-40B4-BE49-F238E27FC236}">
                  <a16:creationId xmlns:a16="http://schemas.microsoft.com/office/drawing/2014/main" id="{391C43A2-6C15-4FDA-9331-2955A7936DE7}"/>
                </a:ext>
              </a:extLst>
            </p:cNvPr>
            <p:cNvGrpSpPr/>
            <p:nvPr/>
          </p:nvGrpSpPr>
          <p:grpSpPr>
            <a:xfrm>
              <a:off x="1960308" y="3634797"/>
              <a:ext cx="87600" cy="87600"/>
              <a:chOff x="2906261" y="3651250"/>
              <a:chExt cx="278683" cy="278683"/>
            </a:xfrm>
          </p:grpSpPr>
          <p:cxnSp>
            <p:nvCxnSpPr>
              <p:cNvPr id="31818" name="Straight Connector 31817">
                <a:extLst>
                  <a:ext uri="{FF2B5EF4-FFF2-40B4-BE49-F238E27FC236}">
                    <a16:creationId xmlns:a16="http://schemas.microsoft.com/office/drawing/2014/main" id="{8EF77020-1311-489D-2E72-633AEAC70034}"/>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ED3D9456-A801-89AE-FCF9-F34351CCEEDA}"/>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0" name="Group 31819">
              <a:extLst>
                <a:ext uri="{FF2B5EF4-FFF2-40B4-BE49-F238E27FC236}">
                  <a16:creationId xmlns:a16="http://schemas.microsoft.com/office/drawing/2014/main" id="{C5428095-E4C9-A823-A5DD-6395484541AD}"/>
                </a:ext>
              </a:extLst>
            </p:cNvPr>
            <p:cNvGrpSpPr/>
            <p:nvPr/>
          </p:nvGrpSpPr>
          <p:grpSpPr>
            <a:xfrm>
              <a:off x="1934465" y="3634797"/>
              <a:ext cx="87600" cy="87600"/>
              <a:chOff x="2906261" y="3651250"/>
              <a:chExt cx="278683" cy="278683"/>
            </a:xfrm>
          </p:grpSpPr>
          <p:cxnSp>
            <p:nvCxnSpPr>
              <p:cNvPr id="31821" name="Straight Connector 31820">
                <a:extLst>
                  <a:ext uri="{FF2B5EF4-FFF2-40B4-BE49-F238E27FC236}">
                    <a16:creationId xmlns:a16="http://schemas.microsoft.com/office/drawing/2014/main" id="{66875D19-EB75-ECE4-9292-6F427DAD72D7}"/>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86D19F1F-845B-6EA4-3762-CA731D878A3D}"/>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3" name="Group 31822">
              <a:extLst>
                <a:ext uri="{FF2B5EF4-FFF2-40B4-BE49-F238E27FC236}">
                  <a16:creationId xmlns:a16="http://schemas.microsoft.com/office/drawing/2014/main" id="{160DA9BF-FC18-E378-2B4E-3D22639605C3}"/>
                </a:ext>
              </a:extLst>
            </p:cNvPr>
            <p:cNvGrpSpPr/>
            <p:nvPr/>
          </p:nvGrpSpPr>
          <p:grpSpPr>
            <a:xfrm>
              <a:off x="1922662" y="3555744"/>
              <a:ext cx="87600" cy="87600"/>
              <a:chOff x="2906261" y="3651250"/>
              <a:chExt cx="278683" cy="278683"/>
            </a:xfrm>
          </p:grpSpPr>
          <p:cxnSp>
            <p:nvCxnSpPr>
              <p:cNvPr id="31824" name="Straight Connector 31823">
                <a:extLst>
                  <a:ext uri="{FF2B5EF4-FFF2-40B4-BE49-F238E27FC236}">
                    <a16:creationId xmlns:a16="http://schemas.microsoft.com/office/drawing/2014/main" id="{664F2670-2CD8-64F9-5251-EA576FACE15A}"/>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E17B3522-E61F-609F-7CE4-92932BFD7D77}"/>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6" name="Group 31825">
              <a:extLst>
                <a:ext uri="{FF2B5EF4-FFF2-40B4-BE49-F238E27FC236}">
                  <a16:creationId xmlns:a16="http://schemas.microsoft.com/office/drawing/2014/main" id="{1D3E9DB8-1D84-5370-E173-D57BA8CBFA98}"/>
                </a:ext>
              </a:extLst>
            </p:cNvPr>
            <p:cNvGrpSpPr/>
            <p:nvPr/>
          </p:nvGrpSpPr>
          <p:grpSpPr>
            <a:xfrm>
              <a:off x="1893149" y="3343911"/>
              <a:ext cx="87600" cy="87600"/>
              <a:chOff x="2906261" y="3651250"/>
              <a:chExt cx="278683" cy="278683"/>
            </a:xfrm>
          </p:grpSpPr>
          <p:cxnSp>
            <p:nvCxnSpPr>
              <p:cNvPr id="31827" name="Straight Connector 31826">
                <a:extLst>
                  <a:ext uri="{FF2B5EF4-FFF2-40B4-BE49-F238E27FC236}">
                    <a16:creationId xmlns:a16="http://schemas.microsoft.com/office/drawing/2014/main" id="{64EB87C3-682F-03B0-40A2-54E37F6E2603}"/>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ABA7A7AA-9297-E23E-9992-D0207862DEE7}"/>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9" name="Group 31828">
              <a:extLst>
                <a:ext uri="{FF2B5EF4-FFF2-40B4-BE49-F238E27FC236}">
                  <a16:creationId xmlns:a16="http://schemas.microsoft.com/office/drawing/2014/main" id="{EA802921-5795-FD4A-4875-A4507E803DF0}"/>
                </a:ext>
              </a:extLst>
            </p:cNvPr>
            <p:cNvGrpSpPr/>
            <p:nvPr/>
          </p:nvGrpSpPr>
          <p:grpSpPr>
            <a:xfrm>
              <a:off x="1682981" y="3168128"/>
              <a:ext cx="87600" cy="87600"/>
              <a:chOff x="2906261" y="3651250"/>
              <a:chExt cx="278683" cy="278683"/>
            </a:xfrm>
          </p:grpSpPr>
          <p:cxnSp>
            <p:nvCxnSpPr>
              <p:cNvPr id="31830" name="Straight Connector 31829">
                <a:extLst>
                  <a:ext uri="{FF2B5EF4-FFF2-40B4-BE49-F238E27FC236}">
                    <a16:creationId xmlns:a16="http://schemas.microsoft.com/office/drawing/2014/main" id="{E66D668D-F4F1-EC8A-03A5-F073DF2A81D0}"/>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381C61F0-B209-3054-A329-F640ADAEBF5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2" name="Group 31831">
              <a:extLst>
                <a:ext uri="{FF2B5EF4-FFF2-40B4-BE49-F238E27FC236}">
                  <a16:creationId xmlns:a16="http://schemas.microsoft.com/office/drawing/2014/main" id="{6036C9FC-B6EE-3A8F-39A6-9D54665CC0CC}"/>
                </a:ext>
              </a:extLst>
            </p:cNvPr>
            <p:cNvGrpSpPr/>
            <p:nvPr/>
          </p:nvGrpSpPr>
          <p:grpSpPr>
            <a:xfrm>
              <a:off x="1608496" y="3030272"/>
              <a:ext cx="87600" cy="87600"/>
              <a:chOff x="2906261" y="3651250"/>
              <a:chExt cx="278683" cy="278683"/>
            </a:xfrm>
          </p:grpSpPr>
          <p:cxnSp>
            <p:nvCxnSpPr>
              <p:cNvPr id="31833" name="Straight Connector 31832">
                <a:extLst>
                  <a:ext uri="{FF2B5EF4-FFF2-40B4-BE49-F238E27FC236}">
                    <a16:creationId xmlns:a16="http://schemas.microsoft.com/office/drawing/2014/main" id="{DD95AF47-30D2-CDCE-88D2-4C909A482ADC}"/>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3748F032-A349-A436-EBFC-74E7E6433451}"/>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5" name="Group 31834">
              <a:extLst>
                <a:ext uri="{FF2B5EF4-FFF2-40B4-BE49-F238E27FC236}">
                  <a16:creationId xmlns:a16="http://schemas.microsoft.com/office/drawing/2014/main" id="{C89BF2A5-F28F-B052-2802-18A66E724CAE}"/>
                </a:ext>
              </a:extLst>
            </p:cNvPr>
            <p:cNvGrpSpPr/>
            <p:nvPr/>
          </p:nvGrpSpPr>
          <p:grpSpPr>
            <a:xfrm>
              <a:off x="1570454" y="3018437"/>
              <a:ext cx="87600" cy="87600"/>
              <a:chOff x="2906261" y="3651250"/>
              <a:chExt cx="278683" cy="278683"/>
            </a:xfrm>
          </p:grpSpPr>
          <p:cxnSp>
            <p:nvCxnSpPr>
              <p:cNvPr id="31836" name="Straight Connector 31835">
                <a:extLst>
                  <a:ext uri="{FF2B5EF4-FFF2-40B4-BE49-F238E27FC236}">
                    <a16:creationId xmlns:a16="http://schemas.microsoft.com/office/drawing/2014/main" id="{ACE50FF3-5D92-9926-0FF3-EE99B17B7FB3}"/>
                  </a:ext>
                </a:extLst>
              </p:cNvPr>
              <p:cNvCxnSpPr>
                <a:cxnSpLocks/>
              </p:cNvCxnSpPr>
              <p:nvPr/>
            </p:nvCxnSpPr>
            <p:spPr bwMode="auto">
              <a:xfrm>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609F720A-5C63-74A9-9A07-021C1F79364B}"/>
                  </a:ext>
                </a:extLst>
              </p:cNvPr>
              <p:cNvCxnSpPr>
                <a:cxnSpLocks/>
              </p:cNvCxnSpPr>
              <p:nvPr/>
            </p:nvCxnSpPr>
            <p:spPr bwMode="auto">
              <a:xfrm rot="16200000">
                <a:off x="3045603" y="3651250"/>
                <a:ext cx="0" cy="278683"/>
              </a:xfrm>
              <a:prstGeom prst="line">
                <a:avLst/>
              </a:prstGeom>
              <a:noFill/>
              <a:ln w="28575" cap="flat" cmpd="sng" algn="ctr">
                <a:solidFill>
                  <a:schemeClr val="accent1"/>
                </a:solidFill>
                <a:prstDash val="solid"/>
                <a:round/>
                <a:headEnd type="none" w="med" len="med"/>
                <a:tailEnd type="none" w="med" len="med"/>
              </a:ln>
              <a:effectLst/>
            </p:spPr>
          </p:cxnSp>
        </p:grpSp>
      </p:grpSp>
      <p:sp>
        <p:nvSpPr>
          <p:cNvPr id="31839" name="TextBox 31838">
            <a:extLst>
              <a:ext uri="{FF2B5EF4-FFF2-40B4-BE49-F238E27FC236}">
                <a16:creationId xmlns:a16="http://schemas.microsoft.com/office/drawing/2014/main" id="{361292C2-F54B-DC19-81F0-0D1BC5F85EC3}"/>
              </a:ext>
            </a:extLst>
          </p:cNvPr>
          <p:cNvSpPr txBox="1"/>
          <p:nvPr/>
        </p:nvSpPr>
        <p:spPr bwMode="auto">
          <a:xfrm rot="16200000">
            <a:off x="5493770" y="3668348"/>
            <a:ext cx="11139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a:r>
          </a:p>
        </p:txBody>
      </p:sp>
      <p:grpSp>
        <p:nvGrpSpPr>
          <p:cNvPr id="31840" name="Group 31839">
            <a:extLst>
              <a:ext uri="{FF2B5EF4-FFF2-40B4-BE49-F238E27FC236}">
                <a16:creationId xmlns:a16="http://schemas.microsoft.com/office/drawing/2014/main" id="{1BA6FC1C-794D-C45A-0EA2-72890A1F4F1A}"/>
              </a:ext>
            </a:extLst>
          </p:cNvPr>
          <p:cNvGrpSpPr/>
          <p:nvPr/>
        </p:nvGrpSpPr>
        <p:grpSpPr>
          <a:xfrm>
            <a:off x="6050747" y="2600771"/>
            <a:ext cx="458780" cy="2454573"/>
            <a:chOff x="906470" y="2885246"/>
            <a:chExt cx="458780" cy="2454573"/>
          </a:xfrm>
        </p:grpSpPr>
        <p:sp>
          <p:nvSpPr>
            <p:cNvPr id="31841" name="TextBox 31840">
              <a:extLst>
                <a:ext uri="{FF2B5EF4-FFF2-40B4-BE49-F238E27FC236}">
                  <a16:creationId xmlns:a16="http://schemas.microsoft.com/office/drawing/2014/main" id="{F40B7671-3000-FD91-D289-153779F005C8}"/>
                </a:ext>
              </a:extLst>
            </p:cNvPr>
            <p:cNvSpPr txBox="1"/>
            <p:nvPr/>
          </p:nvSpPr>
          <p:spPr bwMode="auto">
            <a:xfrm>
              <a:off x="906470" y="2885246"/>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1842" name="TextBox 31841">
              <a:extLst>
                <a:ext uri="{FF2B5EF4-FFF2-40B4-BE49-F238E27FC236}">
                  <a16:creationId xmlns:a16="http://schemas.microsoft.com/office/drawing/2014/main" id="{D47CBC24-0A19-BAC7-9017-47C71D01A942}"/>
                </a:ext>
              </a:extLst>
            </p:cNvPr>
            <p:cNvSpPr txBox="1"/>
            <p:nvPr/>
          </p:nvSpPr>
          <p:spPr bwMode="auto">
            <a:xfrm>
              <a:off x="997842" y="33119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1843" name="TextBox 31842">
              <a:extLst>
                <a:ext uri="{FF2B5EF4-FFF2-40B4-BE49-F238E27FC236}">
                  <a16:creationId xmlns:a16="http://schemas.microsoft.com/office/drawing/2014/main" id="{F861A73B-EE93-7203-6964-C054D80E3903}"/>
                </a:ext>
              </a:extLst>
            </p:cNvPr>
            <p:cNvSpPr txBox="1"/>
            <p:nvPr/>
          </p:nvSpPr>
          <p:spPr bwMode="auto">
            <a:xfrm>
              <a:off x="997842" y="37388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1844" name="TextBox 31843">
              <a:extLst>
                <a:ext uri="{FF2B5EF4-FFF2-40B4-BE49-F238E27FC236}">
                  <a16:creationId xmlns:a16="http://schemas.microsoft.com/office/drawing/2014/main" id="{AEA031F1-1D80-7236-46FB-080BF22E53F2}"/>
                </a:ext>
              </a:extLst>
            </p:cNvPr>
            <p:cNvSpPr txBox="1"/>
            <p:nvPr/>
          </p:nvSpPr>
          <p:spPr bwMode="auto">
            <a:xfrm>
              <a:off x="997842" y="416552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1845" name="TextBox 31844">
              <a:extLst>
                <a:ext uri="{FF2B5EF4-FFF2-40B4-BE49-F238E27FC236}">
                  <a16:creationId xmlns:a16="http://schemas.microsoft.com/office/drawing/2014/main" id="{28DA207D-4212-1AC6-4315-EBAF5B2A70E2}"/>
                </a:ext>
              </a:extLst>
            </p:cNvPr>
            <p:cNvSpPr txBox="1"/>
            <p:nvPr/>
          </p:nvSpPr>
          <p:spPr bwMode="auto">
            <a:xfrm>
              <a:off x="997842" y="460536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1846" name="TextBox 31845">
              <a:extLst>
                <a:ext uri="{FF2B5EF4-FFF2-40B4-BE49-F238E27FC236}">
                  <a16:creationId xmlns:a16="http://schemas.microsoft.com/office/drawing/2014/main" id="{5AE0DA7C-CF43-38A0-B717-F20CBC912529}"/>
                </a:ext>
              </a:extLst>
            </p:cNvPr>
            <p:cNvSpPr txBox="1"/>
            <p:nvPr/>
          </p:nvSpPr>
          <p:spPr bwMode="auto">
            <a:xfrm>
              <a:off x="1089213" y="503204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31847" name="Freeform: Shape 31846">
            <a:extLst>
              <a:ext uri="{FF2B5EF4-FFF2-40B4-BE49-F238E27FC236}">
                <a16:creationId xmlns:a16="http://schemas.microsoft.com/office/drawing/2014/main" id="{45E92455-2657-DC5E-4E5A-5BB3BEA91FFA}"/>
              </a:ext>
            </a:extLst>
          </p:cNvPr>
          <p:cNvSpPr/>
          <p:nvPr/>
        </p:nvSpPr>
        <p:spPr bwMode="auto">
          <a:xfrm>
            <a:off x="6515877" y="2744475"/>
            <a:ext cx="5061761" cy="2171700"/>
          </a:xfrm>
          <a:custGeom>
            <a:avLst/>
            <a:gdLst>
              <a:gd name="connsiteX0" fmla="*/ 0 w 4314825"/>
              <a:gd name="connsiteY0" fmla="*/ 0 h 2171700"/>
              <a:gd name="connsiteX1" fmla="*/ 0 w 4314825"/>
              <a:gd name="connsiteY1" fmla="*/ 2171700 h 2171700"/>
              <a:gd name="connsiteX2" fmla="*/ 4314825 w 4314825"/>
              <a:gd name="connsiteY2" fmla="*/ 2171700 h 2171700"/>
            </a:gdLst>
            <a:ahLst/>
            <a:cxnLst>
              <a:cxn ang="0">
                <a:pos x="connsiteX0" y="connsiteY0"/>
              </a:cxn>
              <a:cxn ang="0">
                <a:pos x="connsiteX1" y="connsiteY1"/>
              </a:cxn>
              <a:cxn ang="0">
                <a:pos x="connsiteX2" y="connsiteY2"/>
              </a:cxn>
            </a:cxnLst>
            <a:rect l="l" t="t" r="r" b="b"/>
            <a:pathLst>
              <a:path w="4314825" h="2171700">
                <a:moveTo>
                  <a:pt x="0" y="0"/>
                </a:moveTo>
                <a:lnTo>
                  <a:pt x="0" y="2171700"/>
                </a:lnTo>
                <a:lnTo>
                  <a:pt x="4314825" y="2171700"/>
                </a:lnTo>
              </a:path>
            </a:pathLst>
          </a:custGeom>
          <a:noFill/>
          <a:ln w="28575">
            <a:solidFill>
              <a:schemeClr val="bg1"/>
            </a:solidFill>
            <a:miter lim="800000"/>
            <a:headEnd/>
            <a:tailEnd/>
          </a:ln>
        </p:spPr>
        <p:txBody>
          <a:bodyPr rtlCol="0" anchor="ctr"/>
          <a:lstStyle/>
          <a:p>
            <a:pPr algn="ctr"/>
            <a:endParaRPr lang="en-US" dirty="0"/>
          </a:p>
        </p:txBody>
      </p:sp>
      <p:grpSp>
        <p:nvGrpSpPr>
          <p:cNvPr id="31848" name="Group 31847">
            <a:extLst>
              <a:ext uri="{FF2B5EF4-FFF2-40B4-BE49-F238E27FC236}">
                <a16:creationId xmlns:a16="http://schemas.microsoft.com/office/drawing/2014/main" id="{A4FB4C47-1079-068F-4B6B-9FF6259E1F07}"/>
              </a:ext>
            </a:extLst>
          </p:cNvPr>
          <p:cNvGrpSpPr/>
          <p:nvPr/>
        </p:nvGrpSpPr>
        <p:grpSpPr>
          <a:xfrm>
            <a:off x="6449202" y="2747348"/>
            <a:ext cx="76200" cy="2167960"/>
            <a:chOff x="1237044" y="3031823"/>
            <a:chExt cx="386459" cy="2167960"/>
          </a:xfrm>
        </p:grpSpPr>
        <p:cxnSp>
          <p:nvCxnSpPr>
            <p:cNvPr id="31849" name="Straight Connector 31848">
              <a:extLst>
                <a:ext uri="{FF2B5EF4-FFF2-40B4-BE49-F238E27FC236}">
                  <a16:creationId xmlns:a16="http://schemas.microsoft.com/office/drawing/2014/main" id="{E40568C4-3B98-3630-0811-80845B5FB5D2}"/>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4528C244-CAB5-5776-152E-98A78104069C}"/>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C7FA62F9-EB3A-293D-42AE-C7C5752DBE0C}"/>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B8E458F3-D8E8-1110-A342-CF79B8B31A15}"/>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D0ECD174-AD89-E984-8946-3C5A585E5EF8}"/>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92C6D598-5AAA-8793-45BA-126C8A5B173B}"/>
                </a:ext>
              </a:extLst>
            </p:cNvPr>
            <p:cNvCxnSpPr>
              <a:cxnSpLocks/>
            </p:cNvCxnSpPr>
            <p:nvPr/>
          </p:nvCxnSpPr>
          <p:spPr bwMode="auto">
            <a:xfrm>
              <a:off x="1237044" y="5199783"/>
              <a:ext cx="386459" cy="0"/>
            </a:xfrm>
            <a:prstGeom prst="line">
              <a:avLst/>
            </a:prstGeom>
            <a:noFill/>
            <a:ln w="28575" cap="flat" cmpd="sng" algn="ctr">
              <a:solidFill>
                <a:schemeClr val="bg1"/>
              </a:solidFill>
              <a:prstDash val="solid"/>
              <a:round/>
              <a:headEnd type="none" w="med" len="med"/>
              <a:tailEnd type="none" w="med" len="med"/>
            </a:ln>
            <a:effectLst/>
          </p:spPr>
        </p:cxnSp>
      </p:grpSp>
      <p:sp>
        <p:nvSpPr>
          <p:cNvPr id="31855" name="TextBox 31854">
            <a:extLst>
              <a:ext uri="{FF2B5EF4-FFF2-40B4-BE49-F238E27FC236}">
                <a16:creationId xmlns:a16="http://schemas.microsoft.com/office/drawing/2014/main" id="{BA8E7B00-8177-3312-B564-FFBA5C9EF8EC}"/>
              </a:ext>
            </a:extLst>
          </p:cNvPr>
          <p:cNvSpPr txBox="1"/>
          <p:nvPr/>
        </p:nvSpPr>
        <p:spPr bwMode="auto">
          <a:xfrm rot="18900000">
            <a:off x="6073979" y="5084232"/>
            <a:ext cx="8194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Diarrhea</a:t>
            </a:r>
          </a:p>
        </p:txBody>
      </p:sp>
      <p:sp>
        <p:nvSpPr>
          <p:cNvPr id="31856" name="TextBox 31855">
            <a:extLst>
              <a:ext uri="{FF2B5EF4-FFF2-40B4-BE49-F238E27FC236}">
                <a16:creationId xmlns:a16="http://schemas.microsoft.com/office/drawing/2014/main" id="{37229920-E8C2-91F3-2A6F-4D726D392CEB}"/>
              </a:ext>
            </a:extLst>
          </p:cNvPr>
          <p:cNvSpPr txBox="1"/>
          <p:nvPr/>
        </p:nvSpPr>
        <p:spPr bwMode="auto">
          <a:xfrm rot="18900000">
            <a:off x="6473294" y="5081965"/>
            <a:ext cx="813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Alopecia</a:t>
            </a:r>
          </a:p>
        </p:txBody>
      </p:sp>
      <p:sp>
        <p:nvSpPr>
          <p:cNvPr id="31857" name="TextBox 31856">
            <a:extLst>
              <a:ext uri="{FF2B5EF4-FFF2-40B4-BE49-F238E27FC236}">
                <a16:creationId xmlns:a16="http://schemas.microsoft.com/office/drawing/2014/main" id="{061DCEE1-71A4-E238-A0EC-A0403A2E2AF3}"/>
              </a:ext>
            </a:extLst>
          </p:cNvPr>
          <p:cNvSpPr txBox="1"/>
          <p:nvPr/>
        </p:nvSpPr>
        <p:spPr bwMode="auto">
          <a:xfrm rot="18900000">
            <a:off x="6901879" y="5051926"/>
            <a:ext cx="7280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Nausea</a:t>
            </a:r>
          </a:p>
        </p:txBody>
      </p:sp>
      <p:sp>
        <p:nvSpPr>
          <p:cNvPr id="31858" name="TextBox 31857">
            <a:extLst>
              <a:ext uri="{FF2B5EF4-FFF2-40B4-BE49-F238E27FC236}">
                <a16:creationId xmlns:a16="http://schemas.microsoft.com/office/drawing/2014/main" id="{FAE9E034-989F-2A15-B717-A246E4DB4CE4}"/>
              </a:ext>
            </a:extLst>
          </p:cNvPr>
          <p:cNvSpPr txBox="1"/>
          <p:nvPr/>
        </p:nvSpPr>
        <p:spPr bwMode="auto">
          <a:xfrm rot="18900000">
            <a:off x="6993037" y="5187787"/>
            <a:ext cx="1112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Constipation</a:t>
            </a:r>
          </a:p>
        </p:txBody>
      </p:sp>
      <p:sp>
        <p:nvSpPr>
          <p:cNvPr id="31859" name="TextBox 31858">
            <a:extLst>
              <a:ext uri="{FF2B5EF4-FFF2-40B4-BE49-F238E27FC236}">
                <a16:creationId xmlns:a16="http://schemas.microsoft.com/office/drawing/2014/main" id="{21835DE8-14A5-FC9B-986C-5B0F2A0F4327}"/>
              </a:ext>
            </a:extLst>
          </p:cNvPr>
          <p:cNvSpPr txBox="1"/>
          <p:nvPr/>
        </p:nvSpPr>
        <p:spPr bwMode="auto">
          <a:xfrm rot="18900000">
            <a:off x="7635253" y="5091758"/>
            <a:ext cx="840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Vomiting</a:t>
            </a:r>
          </a:p>
        </p:txBody>
      </p:sp>
      <p:sp>
        <p:nvSpPr>
          <p:cNvPr id="31860" name="TextBox 31859">
            <a:extLst>
              <a:ext uri="{FF2B5EF4-FFF2-40B4-BE49-F238E27FC236}">
                <a16:creationId xmlns:a16="http://schemas.microsoft.com/office/drawing/2014/main" id="{7977AA9D-03CA-86BF-180B-658A111A252A}"/>
              </a:ext>
            </a:extLst>
          </p:cNvPr>
          <p:cNvSpPr txBox="1"/>
          <p:nvPr/>
        </p:nvSpPr>
        <p:spPr bwMode="auto">
          <a:xfrm rot="18900000">
            <a:off x="8079175" y="5057595"/>
            <a:ext cx="74411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Anemia</a:t>
            </a:r>
          </a:p>
        </p:txBody>
      </p:sp>
      <p:sp>
        <p:nvSpPr>
          <p:cNvPr id="31861" name="TextBox 31860">
            <a:extLst>
              <a:ext uri="{FF2B5EF4-FFF2-40B4-BE49-F238E27FC236}">
                <a16:creationId xmlns:a16="http://schemas.microsoft.com/office/drawing/2014/main" id="{25812EC8-3971-FD42-7D15-D8904B7085D7}"/>
              </a:ext>
            </a:extLst>
          </p:cNvPr>
          <p:cNvSpPr txBox="1"/>
          <p:nvPr/>
        </p:nvSpPr>
        <p:spPr bwMode="auto">
          <a:xfrm rot="18900000">
            <a:off x="8199448" y="5185793"/>
            <a:ext cx="110671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Neutropenia</a:t>
            </a:r>
          </a:p>
        </p:txBody>
      </p:sp>
      <p:sp>
        <p:nvSpPr>
          <p:cNvPr id="31862" name="TextBox 31861">
            <a:extLst>
              <a:ext uri="{FF2B5EF4-FFF2-40B4-BE49-F238E27FC236}">
                <a16:creationId xmlns:a16="http://schemas.microsoft.com/office/drawing/2014/main" id="{79C8EB87-6E63-7B52-C9DF-CEE08A66E5F9}"/>
              </a:ext>
            </a:extLst>
          </p:cNvPr>
          <p:cNvSpPr txBox="1"/>
          <p:nvPr/>
        </p:nvSpPr>
        <p:spPr bwMode="auto">
          <a:xfrm rot="18900000">
            <a:off x="8793640" y="5086363"/>
            <a:ext cx="8254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Asthenia</a:t>
            </a:r>
          </a:p>
        </p:txBody>
      </p:sp>
      <p:sp>
        <p:nvSpPr>
          <p:cNvPr id="31863" name="TextBox 31862">
            <a:extLst>
              <a:ext uri="{FF2B5EF4-FFF2-40B4-BE49-F238E27FC236}">
                <a16:creationId xmlns:a16="http://schemas.microsoft.com/office/drawing/2014/main" id="{5DCE8659-C191-1047-C646-00A60239A688}"/>
              </a:ext>
            </a:extLst>
          </p:cNvPr>
          <p:cNvSpPr txBox="1"/>
          <p:nvPr/>
        </p:nvSpPr>
        <p:spPr bwMode="auto">
          <a:xfrm rot="18900000">
            <a:off x="7702560" y="5728090"/>
            <a:ext cx="257265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b="0" dirty="0">
                <a:solidFill>
                  <a:schemeClr val="bg1"/>
                </a:solidFill>
                <a:latin typeface="Calibri" panose="020F0502020204030204" pitchFamily="34" charset="0"/>
              </a:rPr>
              <a:t>Peripheral sensory neuropathy</a:t>
            </a:r>
          </a:p>
        </p:txBody>
      </p:sp>
      <p:sp>
        <p:nvSpPr>
          <p:cNvPr id="31864" name="TextBox 31863">
            <a:extLst>
              <a:ext uri="{FF2B5EF4-FFF2-40B4-BE49-F238E27FC236}">
                <a16:creationId xmlns:a16="http://schemas.microsoft.com/office/drawing/2014/main" id="{E635CE9C-E3D2-C0A0-3ED7-A6DD6355893C}"/>
              </a:ext>
            </a:extLst>
          </p:cNvPr>
          <p:cNvSpPr txBox="1"/>
          <p:nvPr/>
        </p:nvSpPr>
        <p:spPr bwMode="auto">
          <a:xfrm rot="18900000">
            <a:off x="8580617" y="5512244"/>
            <a:ext cx="2021131"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b="0" dirty="0">
                <a:solidFill>
                  <a:schemeClr val="bg1"/>
                </a:solidFill>
                <a:latin typeface="Calibri" panose="020F0502020204030204" pitchFamily="34" charset="0"/>
              </a:rPr>
              <a:t>Neuropathy peripheral</a:t>
            </a:r>
          </a:p>
        </p:txBody>
      </p:sp>
      <p:sp>
        <p:nvSpPr>
          <p:cNvPr id="31865" name="TextBox 31864">
            <a:extLst>
              <a:ext uri="{FF2B5EF4-FFF2-40B4-BE49-F238E27FC236}">
                <a16:creationId xmlns:a16="http://schemas.microsoft.com/office/drawing/2014/main" id="{F35024BD-CF9E-4FEC-CB80-FD94DB0BEEB4}"/>
              </a:ext>
            </a:extLst>
          </p:cNvPr>
          <p:cNvSpPr txBox="1"/>
          <p:nvPr/>
        </p:nvSpPr>
        <p:spPr bwMode="auto">
          <a:xfrm rot="18900000">
            <a:off x="9321768" y="5361942"/>
            <a:ext cx="159601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b="0" dirty="0">
                <a:solidFill>
                  <a:schemeClr val="bg1"/>
                </a:solidFill>
                <a:latin typeface="Calibri" panose="020F0502020204030204" pitchFamily="34" charset="0"/>
              </a:rPr>
              <a:t>Hyperglycemia</a:t>
            </a:r>
          </a:p>
        </p:txBody>
      </p:sp>
      <p:sp>
        <p:nvSpPr>
          <p:cNvPr id="31866" name="TextBox 31865">
            <a:extLst>
              <a:ext uri="{FF2B5EF4-FFF2-40B4-BE49-F238E27FC236}">
                <a16:creationId xmlns:a16="http://schemas.microsoft.com/office/drawing/2014/main" id="{3E0F0361-FDE7-9B06-4506-050DA7E5C643}"/>
              </a:ext>
            </a:extLst>
          </p:cNvPr>
          <p:cNvSpPr txBox="1"/>
          <p:nvPr/>
        </p:nvSpPr>
        <p:spPr bwMode="auto">
          <a:xfrm rot="18900000">
            <a:off x="9719318" y="5380108"/>
            <a:ext cx="159601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b="0" dirty="0">
                <a:solidFill>
                  <a:schemeClr val="bg1"/>
                </a:solidFill>
                <a:latin typeface="Calibri" panose="020F0502020204030204" pitchFamily="34" charset="0"/>
              </a:rPr>
              <a:t>Fatigue</a:t>
            </a:r>
          </a:p>
        </p:txBody>
      </p:sp>
      <p:sp>
        <p:nvSpPr>
          <p:cNvPr id="31867" name="TextBox 31866">
            <a:extLst>
              <a:ext uri="{FF2B5EF4-FFF2-40B4-BE49-F238E27FC236}">
                <a16:creationId xmlns:a16="http://schemas.microsoft.com/office/drawing/2014/main" id="{98B54AA6-8D05-1852-BF5E-738DA14418BE}"/>
              </a:ext>
            </a:extLst>
          </p:cNvPr>
          <p:cNvSpPr txBox="1"/>
          <p:nvPr/>
        </p:nvSpPr>
        <p:spPr bwMode="auto">
          <a:xfrm rot="18900000">
            <a:off x="10108354" y="5368203"/>
            <a:ext cx="159601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b="0" dirty="0">
                <a:solidFill>
                  <a:schemeClr val="bg1"/>
                </a:solidFill>
                <a:latin typeface="Calibri" panose="020F0502020204030204" pitchFamily="34" charset="0"/>
              </a:rPr>
              <a:t>Decreased appetite</a:t>
            </a:r>
          </a:p>
        </p:txBody>
      </p:sp>
      <p:sp>
        <p:nvSpPr>
          <p:cNvPr id="31869" name="TextBox 31868">
            <a:extLst>
              <a:ext uri="{FF2B5EF4-FFF2-40B4-BE49-F238E27FC236}">
                <a16:creationId xmlns:a16="http://schemas.microsoft.com/office/drawing/2014/main" id="{D830CE12-0014-BC6F-550C-981B204F82BE}"/>
              </a:ext>
            </a:extLst>
          </p:cNvPr>
          <p:cNvSpPr txBox="1"/>
          <p:nvPr/>
        </p:nvSpPr>
        <p:spPr bwMode="auto">
          <a:xfrm>
            <a:off x="8309021" y="2958420"/>
            <a:ext cx="16240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PBO + PAC (n = 87)</a:t>
            </a:r>
          </a:p>
          <a:p>
            <a:pPr>
              <a:spcBef>
                <a:spcPts val="0"/>
              </a:spcBef>
            </a:pPr>
            <a:r>
              <a:rPr lang="en-US" sz="1400" b="0" dirty="0">
                <a:solidFill>
                  <a:schemeClr val="bg1"/>
                </a:solidFill>
                <a:latin typeface="Calibri" panose="020F0502020204030204" pitchFamily="34" charset="0"/>
              </a:rPr>
              <a:t>IPAT + PAC (n = 166)</a:t>
            </a:r>
          </a:p>
        </p:txBody>
      </p:sp>
      <p:sp>
        <p:nvSpPr>
          <p:cNvPr id="31872" name="TextBox 31871">
            <a:extLst>
              <a:ext uri="{FF2B5EF4-FFF2-40B4-BE49-F238E27FC236}">
                <a16:creationId xmlns:a16="http://schemas.microsoft.com/office/drawing/2014/main" id="{ADE8BF61-6E5F-D298-0FD4-138B771AF82C}"/>
              </a:ext>
            </a:extLst>
          </p:cNvPr>
          <p:cNvSpPr txBox="1"/>
          <p:nvPr/>
        </p:nvSpPr>
        <p:spPr bwMode="auto">
          <a:xfrm>
            <a:off x="9761850" y="2724743"/>
            <a:ext cx="9324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bg1"/>
                </a:solidFill>
                <a:latin typeface="Calibri" panose="020F0502020204030204" pitchFamily="34" charset="0"/>
              </a:rPr>
              <a:t>Grade 1/2</a:t>
            </a:r>
          </a:p>
        </p:txBody>
      </p:sp>
      <p:sp>
        <p:nvSpPr>
          <p:cNvPr id="31873" name="TextBox 31872">
            <a:extLst>
              <a:ext uri="{FF2B5EF4-FFF2-40B4-BE49-F238E27FC236}">
                <a16:creationId xmlns:a16="http://schemas.microsoft.com/office/drawing/2014/main" id="{DFCEEBC6-6692-E47D-18E3-0CB53A5DCEC7}"/>
              </a:ext>
            </a:extLst>
          </p:cNvPr>
          <p:cNvSpPr txBox="1"/>
          <p:nvPr/>
        </p:nvSpPr>
        <p:spPr bwMode="auto">
          <a:xfrm>
            <a:off x="10720852" y="2724743"/>
            <a:ext cx="85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bg1"/>
                </a:solidFill>
                <a:latin typeface="+mn-lt"/>
              </a:rPr>
              <a:t>Grade ≥3</a:t>
            </a:r>
          </a:p>
        </p:txBody>
      </p:sp>
      <p:sp>
        <p:nvSpPr>
          <p:cNvPr id="31874" name="Rectangle 31873">
            <a:extLst>
              <a:ext uri="{FF2B5EF4-FFF2-40B4-BE49-F238E27FC236}">
                <a16:creationId xmlns:a16="http://schemas.microsoft.com/office/drawing/2014/main" id="{82FFB901-161D-F298-212D-EED74A8C7145}"/>
              </a:ext>
            </a:extLst>
          </p:cNvPr>
          <p:cNvSpPr/>
          <p:nvPr/>
        </p:nvSpPr>
        <p:spPr bwMode="auto">
          <a:xfrm>
            <a:off x="10153687" y="3016933"/>
            <a:ext cx="147617" cy="147617"/>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75" name="Rectangle 31874">
            <a:extLst>
              <a:ext uri="{FF2B5EF4-FFF2-40B4-BE49-F238E27FC236}">
                <a16:creationId xmlns:a16="http://schemas.microsoft.com/office/drawing/2014/main" id="{1B05A6AB-EF76-AE91-9198-7B36B9E5D4A0}"/>
              </a:ext>
            </a:extLst>
          </p:cNvPr>
          <p:cNvSpPr/>
          <p:nvPr/>
        </p:nvSpPr>
        <p:spPr bwMode="auto">
          <a:xfrm>
            <a:off x="11070737" y="3016933"/>
            <a:ext cx="147617" cy="14761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76" name="Rectangle 31875">
            <a:extLst>
              <a:ext uri="{FF2B5EF4-FFF2-40B4-BE49-F238E27FC236}">
                <a16:creationId xmlns:a16="http://schemas.microsoft.com/office/drawing/2014/main" id="{34292B42-911A-F761-EDED-68D8F5273D1C}"/>
              </a:ext>
            </a:extLst>
          </p:cNvPr>
          <p:cNvSpPr/>
          <p:nvPr/>
        </p:nvSpPr>
        <p:spPr bwMode="auto">
          <a:xfrm>
            <a:off x="10153687" y="3248416"/>
            <a:ext cx="147617" cy="14761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77" name="Rectangle 31876">
            <a:extLst>
              <a:ext uri="{FF2B5EF4-FFF2-40B4-BE49-F238E27FC236}">
                <a16:creationId xmlns:a16="http://schemas.microsoft.com/office/drawing/2014/main" id="{8A1A0FAF-1411-BFD5-B58B-D4F63F830887}"/>
              </a:ext>
            </a:extLst>
          </p:cNvPr>
          <p:cNvSpPr/>
          <p:nvPr/>
        </p:nvSpPr>
        <p:spPr bwMode="auto">
          <a:xfrm>
            <a:off x="11070737" y="3248416"/>
            <a:ext cx="147617" cy="1476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79" name="Rectangle 31878">
            <a:extLst>
              <a:ext uri="{FF2B5EF4-FFF2-40B4-BE49-F238E27FC236}">
                <a16:creationId xmlns:a16="http://schemas.microsoft.com/office/drawing/2014/main" id="{3C952C5D-368D-DD7F-8AE5-CD45E504DFDE}"/>
              </a:ext>
            </a:extLst>
          </p:cNvPr>
          <p:cNvSpPr/>
          <p:nvPr/>
        </p:nvSpPr>
        <p:spPr bwMode="auto">
          <a:xfrm>
            <a:off x="6614554" y="4236102"/>
            <a:ext cx="87871" cy="665785"/>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78" name="Rectangle 31877">
            <a:extLst>
              <a:ext uri="{FF2B5EF4-FFF2-40B4-BE49-F238E27FC236}">
                <a16:creationId xmlns:a16="http://schemas.microsoft.com/office/drawing/2014/main" id="{B5D58612-C806-D7B6-A856-A12CCC68F325}"/>
              </a:ext>
            </a:extLst>
          </p:cNvPr>
          <p:cNvSpPr/>
          <p:nvPr/>
        </p:nvSpPr>
        <p:spPr bwMode="auto">
          <a:xfrm>
            <a:off x="6614554" y="4859296"/>
            <a:ext cx="87871"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0" name="Rectangle 31879">
            <a:extLst>
              <a:ext uri="{FF2B5EF4-FFF2-40B4-BE49-F238E27FC236}">
                <a16:creationId xmlns:a16="http://schemas.microsoft.com/office/drawing/2014/main" id="{F54635BF-A38D-1150-5306-41E2F982BB03}"/>
              </a:ext>
            </a:extLst>
          </p:cNvPr>
          <p:cNvSpPr/>
          <p:nvPr/>
        </p:nvSpPr>
        <p:spPr bwMode="auto">
          <a:xfrm>
            <a:off x="6729709" y="3180940"/>
            <a:ext cx="87871" cy="172094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1" name="Rectangle 31880">
            <a:extLst>
              <a:ext uri="{FF2B5EF4-FFF2-40B4-BE49-F238E27FC236}">
                <a16:creationId xmlns:a16="http://schemas.microsoft.com/office/drawing/2014/main" id="{D902FF54-34ED-7272-5E28-A273E7578DAE}"/>
              </a:ext>
            </a:extLst>
          </p:cNvPr>
          <p:cNvSpPr/>
          <p:nvPr/>
        </p:nvSpPr>
        <p:spPr bwMode="auto">
          <a:xfrm>
            <a:off x="6729709" y="4719638"/>
            <a:ext cx="87871" cy="1853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2" name="Rectangle 31881">
            <a:extLst>
              <a:ext uri="{FF2B5EF4-FFF2-40B4-BE49-F238E27FC236}">
                <a16:creationId xmlns:a16="http://schemas.microsoft.com/office/drawing/2014/main" id="{06153B8C-94BC-9808-B6AF-F30858545A46}"/>
              </a:ext>
            </a:extLst>
          </p:cNvPr>
          <p:cNvSpPr/>
          <p:nvPr/>
        </p:nvSpPr>
        <p:spPr bwMode="auto">
          <a:xfrm>
            <a:off x="7004754" y="3974306"/>
            <a:ext cx="87871" cy="927581"/>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3" name="Rectangle 31882">
            <a:extLst>
              <a:ext uri="{FF2B5EF4-FFF2-40B4-BE49-F238E27FC236}">
                <a16:creationId xmlns:a16="http://schemas.microsoft.com/office/drawing/2014/main" id="{A29AC91C-5B45-A615-3721-BD4C689EBCD6}"/>
              </a:ext>
            </a:extLst>
          </p:cNvPr>
          <p:cNvSpPr/>
          <p:nvPr/>
        </p:nvSpPr>
        <p:spPr bwMode="auto">
          <a:xfrm>
            <a:off x="7119909" y="3926681"/>
            <a:ext cx="87871" cy="97520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4" name="Rectangle 31883">
            <a:extLst>
              <a:ext uri="{FF2B5EF4-FFF2-40B4-BE49-F238E27FC236}">
                <a16:creationId xmlns:a16="http://schemas.microsoft.com/office/drawing/2014/main" id="{9D589539-E37D-9E8E-D947-48CE863C4BDC}"/>
              </a:ext>
            </a:extLst>
          </p:cNvPr>
          <p:cNvSpPr/>
          <p:nvPr/>
        </p:nvSpPr>
        <p:spPr bwMode="auto">
          <a:xfrm>
            <a:off x="7392522" y="4419600"/>
            <a:ext cx="87871" cy="482287"/>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5" name="Rectangle 31884">
            <a:extLst>
              <a:ext uri="{FF2B5EF4-FFF2-40B4-BE49-F238E27FC236}">
                <a16:creationId xmlns:a16="http://schemas.microsoft.com/office/drawing/2014/main" id="{AAC46955-25DB-3CC3-8EF1-D16CC92E3BFD}"/>
              </a:ext>
            </a:extLst>
          </p:cNvPr>
          <p:cNvSpPr/>
          <p:nvPr/>
        </p:nvSpPr>
        <p:spPr bwMode="auto">
          <a:xfrm>
            <a:off x="7506006" y="4138613"/>
            <a:ext cx="87871" cy="76327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6" name="Rectangle 31885">
            <a:extLst>
              <a:ext uri="{FF2B5EF4-FFF2-40B4-BE49-F238E27FC236}">
                <a16:creationId xmlns:a16="http://schemas.microsoft.com/office/drawing/2014/main" id="{E14707DC-C9EB-AAB0-0728-1C5EEBAE9D23}"/>
              </a:ext>
            </a:extLst>
          </p:cNvPr>
          <p:cNvSpPr/>
          <p:nvPr/>
        </p:nvSpPr>
        <p:spPr bwMode="auto">
          <a:xfrm>
            <a:off x="7506006" y="4857750"/>
            <a:ext cx="87871" cy="4726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7" name="Rectangle 31886">
            <a:extLst>
              <a:ext uri="{FF2B5EF4-FFF2-40B4-BE49-F238E27FC236}">
                <a16:creationId xmlns:a16="http://schemas.microsoft.com/office/drawing/2014/main" id="{C4E5D62B-BD0E-E4C1-7E87-D6465EA192AE}"/>
              </a:ext>
            </a:extLst>
          </p:cNvPr>
          <p:cNvSpPr/>
          <p:nvPr/>
        </p:nvSpPr>
        <p:spPr bwMode="auto">
          <a:xfrm>
            <a:off x="7785524" y="4200526"/>
            <a:ext cx="87871" cy="701362"/>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8" name="Rectangle 31887">
            <a:extLst>
              <a:ext uri="{FF2B5EF4-FFF2-40B4-BE49-F238E27FC236}">
                <a16:creationId xmlns:a16="http://schemas.microsoft.com/office/drawing/2014/main" id="{58B31CBE-E0A1-1F86-F627-ED1D84C5C0EE}"/>
              </a:ext>
            </a:extLst>
          </p:cNvPr>
          <p:cNvSpPr/>
          <p:nvPr/>
        </p:nvSpPr>
        <p:spPr bwMode="auto">
          <a:xfrm>
            <a:off x="7894178" y="4321969"/>
            <a:ext cx="87871" cy="57991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9" name="Rectangle 31888">
            <a:extLst>
              <a:ext uri="{FF2B5EF4-FFF2-40B4-BE49-F238E27FC236}">
                <a16:creationId xmlns:a16="http://schemas.microsoft.com/office/drawing/2014/main" id="{C067B374-BD66-B80E-9A34-759C60B364EB}"/>
              </a:ext>
            </a:extLst>
          </p:cNvPr>
          <p:cNvSpPr/>
          <p:nvPr/>
        </p:nvSpPr>
        <p:spPr bwMode="auto">
          <a:xfrm>
            <a:off x="7783232" y="4883599"/>
            <a:ext cx="87871" cy="182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0" name="Rectangle 31889">
            <a:extLst>
              <a:ext uri="{FF2B5EF4-FFF2-40B4-BE49-F238E27FC236}">
                <a16:creationId xmlns:a16="http://schemas.microsoft.com/office/drawing/2014/main" id="{52C16052-23CC-E02F-B2AB-75DC783295D5}"/>
              </a:ext>
            </a:extLst>
          </p:cNvPr>
          <p:cNvSpPr/>
          <p:nvPr/>
        </p:nvSpPr>
        <p:spPr bwMode="auto">
          <a:xfrm>
            <a:off x="8169945" y="4719638"/>
            <a:ext cx="87871" cy="182250"/>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1" name="Rectangle 31890">
            <a:extLst>
              <a:ext uri="{FF2B5EF4-FFF2-40B4-BE49-F238E27FC236}">
                <a16:creationId xmlns:a16="http://schemas.microsoft.com/office/drawing/2014/main" id="{D63D8E9A-6E7A-0687-A791-A3341D759408}"/>
              </a:ext>
            </a:extLst>
          </p:cNvPr>
          <p:cNvSpPr/>
          <p:nvPr/>
        </p:nvSpPr>
        <p:spPr bwMode="auto">
          <a:xfrm>
            <a:off x="8169950" y="4892744"/>
            <a:ext cx="87871" cy="91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2" name="Rectangle 31891">
            <a:extLst>
              <a:ext uri="{FF2B5EF4-FFF2-40B4-BE49-F238E27FC236}">
                <a16:creationId xmlns:a16="http://schemas.microsoft.com/office/drawing/2014/main" id="{24309B1C-3914-20CC-8451-979F6B546144}"/>
              </a:ext>
            </a:extLst>
          </p:cNvPr>
          <p:cNvSpPr/>
          <p:nvPr/>
        </p:nvSpPr>
        <p:spPr bwMode="auto">
          <a:xfrm>
            <a:off x="8279261" y="4291013"/>
            <a:ext cx="87871" cy="61087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3" name="Rectangle 31892">
            <a:extLst>
              <a:ext uri="{FF2B5EF4-FFF2-40B4-BE49-F238E27FC236}">
                <a16:creationId xmlns:a16="http://schemas.microsoft.com/office/drawing/2014/main" id="{128BF8EB-955B-9BC0-9395-CE8745FD81EF}"/>
              </a:ext>
            </a:extLst>
          </p:cNvPr>
          <p:cNvSpPr/>
          <p:nvPr/>
        </p:nvSpPr>
        <p:spPr bwMode="auto">
          <a:xfrm>
            <a:off x="8279261" y="4865311"/>
            <a:ext cx="87871" cy="365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4" name="Rectangle 31893">
            <a:extLst>
              <a:ext uri="{FF2B5EF4-FFF2-40B4-BE49-F238E27FC236}">
                <a16:creationId xmlns:a16="http://schemas.microsoft.com/office/drawing/2014/main" id="{2CB41DBA-D215-6600-3F7F-30FB1B5639B7}"/>
              </a:ext>
            </a:extLst>
          </p:cNvPr>
          <p:cNvSpPr/>
          <p:nvPr/>
        </p:nvSpPr>
        <p:spPr bwMode="auto">
          <a:xfrm>
            <a:off x="8677654" y="4410075"/>
            <a:ext cx="87871" cy="49181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5" name="Rectangle 31894">
            <a:extLst>
              <a:ext uri="{FF2B5EF4-FFF2-40B4-BE49-F238E27FC236}">
                <a16:creationId xmlns:a16="http://schemas.microsoft.com/office/drawing/2014/main" id="{A8B92B32-59A5-8F5F-2DD8-F462EF1FCF1E}"/>
              </a:ext>
            </a:extLst>
          </p:cNvPr>
          <p:cNvSpPr/>
          <p:nvPr/>
        </p:nvSpPr>
        <p:spPr bwMode="auto">
          <a:xfrm>
            <a:off x="8677654" y="4865311"/>
            <a:ext cx="87871" cy="365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6" name="Rectangle 31895">
            <a:extLst>
              <a:ext uri="{FF2B5EF4-FFF2-40B4-BE49-F238E27FC236}">
                <a16:creationId xmlns:a16="http://schemas.microsoft.com/office/drawing/2014/main" id="{95750959-C324-A62E-02FC-E44D731B919F}"/>
              </a:ext>
            </a:extLst>
          </p:cNvPr>
          <p:cNvSpPr/>
          <p:nvPr/>
        </p:nvSpPr>
        <p:spPr bwMode="auto">
          <a:xfrm>
            <a:off x="8559860" y="4395788"/>
            <a:ext cx="87871" cy="506100"/>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7" name="Rectangle 31896">
            <a:extLst>
              <a:ext uri="{FF2B5EF4-FFF2-40B4-BE49-F238E27FC236}">
                <a16:creationId xmlns:a16="http://schemas.microsoft.com/office/drawing/2014/main" id="{9552BA03-1CA1-189B-E5EE-FAEDB80A2043}"/>
              </a:ext>
            </a:extLst>
          </p:cNvPr>
          <p:cNvSpPr/>
          <p:nvPr/>
        </p:nvSpPr>
        <p:spPr bwMode="auto">
          <a:xfrm>
            <a:off x="8557568" y="4848225"/>
            <a:ext cx="87871" cy="5366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8" name="Rectangle 31897">
            <a:extLst>
              <a:ext uri="{FF2B5EF4-FFF2-40B4-BE49-F238E27FC236}">
                <a16:creationId xmlns:a16="http://schemas.microsoft.com/office/drawing/2014/main" id="{2D513905-F2D7-1326-E6F0-607308A8E3D7}"/>
              </a:ext>
            </a:extLst>
          </p:cNvPr>
          <p:cNvSpPr/>
          <p:nvPr/>
        </p:nvSpPr>
        <p:spPr bwMode="auto">
          <a:xfrm>
            <a:off x="9061854" y="4567237"/>
            <a:ext cx="87871" cy="33464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99" name="Rectangle 31898">
            <a:extLst>
              <a:ext uri="{FF2B5EF4-FFF2-40B4-BE49-F238E27FC236}">
                <a16:creationId xmlns:a16="http://schemas.microsoft.com/office/drawing/2014/main" id="{4D0A0990-BB51-BA85-EFA6-789DC7BF4220}"/>
              </a:ext>
            </a:extLst>
          </p:cNvPr>
          <p:cNvSpPr/>
          <p:nvPr/>
        </p:nvSpPr>
        <p:spPr bwMode="auto">
          <a:xfrm>
            <a:off x="9061854" y="4791075"/>
            <a:ext cx="87871" cy="1108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0" name="Rectangle 31899">
            <a:extLst>
              <a:ext uri="{FF2B5EF4-FFF2-40B4-BE49-F238E27FC236}">
                <a16:creationId xmlns:a16="http://schemas.microsoft.com/office/drawing/2014/main" id="{CD42EF13-9C7F-AEA3-C8AB-C1454EEE5CDC}"/>
              </a:ext>
            </a:extLst>
          </p:cNvPr>
          <p:cNvSpPr/>
          <p:nvPr/>
        </p:nvSpPr>
        <p:spPr bwMode="auto">
          <a:xfrm>
            <a:off x="8944060" y="4445794"/>
            <a:ext cx="87871" cy="456094"/>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1" name="Rectangle 31900">
            <a:extLst>
              <a:ext uri="{FF2B5EF4-FFF2-40B4-BE49-F238E27FC236}">
                <a16:creationId xmlns:a16="http://schemas.microsoft.com/office/drawing/2014/main" id="{624FE0D4-9748-2C01-582C-6A0895DAC503}"/>
              </a:ext>
            </a:extLst>
          </p:cNvPr>
          <p:cNvSpPr/>
          <p:nvPr/>
        </p:nvSpPr>
        <p:spPr bwMode="auto">
          <a:xfrm>
            <a:off x="8941768" y="4848225"/>
            <a:ext cx="87871" cy="5366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2" name="Rectangle 31901">
            <a:extLst>
              <a:ext uri="{FF2B5EF4-FFF2-40B4-BE49-F238E27FC236}">
                <a16:creationId xmlns:a16="http://schemas.microsoft.com/office/drawing/2014/main" id="{56B5418C-6C21-0808-FBBB-A788F64F360A}"/>
              </a:ext>
            </a:extLst>
          </p:cNvPr>
          <p:cNvSpPr/>
          <p:nvPr/>
        </p:nvSpPr>
        <p:spPr bwMode="auto">
          <a:xfrm>
            <a:off x="9455507" y="4488657"/>
            <a:ext cx="87871" cy="41323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3" name="Rectangle 31902">
            <a:extLst>
              <a:ext uri="{FF2B5EF4-FFF2-40B4-BE49-F238E27FC236}">
                <a16:creationId xmlns:a16="http://schemas.microsoft.com/office/drawing/2014/main" id="{2B3E5E18-F80A-47FB-D373-7BAAC5F15D87}"/>
              </a:ext>
            </a:extLst>
          </p:cNvPr>
          <p:cNvSpPr/>
          <p:nvPr/>
        </p:nvSpPr>
        <p:spPr bwMode="auto">
          <a:xfrm>
            <a:off x="9455507" y="4838699"/>
            <a:ext cx="87871" cy="6318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4" name="Rectangle 31903">
            <a:extLst>
              <a:ext uri="{FF2B5EF4-FFF2-40B4-BE49-F238E27FC236}">
                <a16:creationId xmlns:a16="http://schemas.microsoft.com/office/drawing/2014/main" id="{4DBC28EE-7476-2B4A-AFF0-6E113BA0F829}"/>
              </a:ext>
            </a:extLst>
          </p:cNvPr>
          <p:cNvSpPr/>
          <p:nvPr/>
        </p:nvSpPr>
        <p:spPr bwMode="auto">
          <a:xfrm>
            <a:off x="9337713" y="4714740"/>
            <a:ext cx="87871" cy="201168"/>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5" name="Rectangle 31904">
            <a:extLst>
              <a:ext uri="{FF2B5EF4-FFF2-40B4-BE49-F238E27FC236}">
                <a16:creationId xmlns:a16="http://schemas.microsoft.com/office/drawing/2014/main" id="{478B0911-4FC7-6F43-2620-C6FDD87A37AA}"/>
              </a:ext>
            </a:extLst>
          </p:cNvPr>
          <p:cNvSpPr/>
          <p:nvPr/>
        </p:nvSpPr>
        <p:spPr bwMode="auto">
          <a:xfrm>
            <a:off x="9841806" y="4510499"/>
            <a:ext cx="87871" cy="39138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6" name="Rectangle 31905">
            <a:extLst>
              <a:ext uri="{FF2B5EF4-FFF2-40B4-BE49-F238E27FC236}">
                <a16:creationId xmlns:a16="http://schemas.microsoft.com/office/drawing/2014/main" id="{973A66BF-A40A-3386-4935-FBC8B8358C76}"/>
              </a:ext>
            </a:extLst>
          </p:cNvPr>
          <p:cNvSpPr/>
          <p:nvPr/>
        </p:nvSpPr>
        <p:spPr bwMode="auto">
          <a:xfrm>
            <a:off x="9841806" y="4874455"/>
            <a:ext cx="87871"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7" name="Rectangle 31906">
            <a:extLst>
              <a:ext uri="{FF2B5EF4-FFF2-40B4-BE49-F238E27FC236}">
                <a16:creationId xmlns:a16="http://schemas.microsoft.com/office/drawing/2014/main" id="{C5DA00AD-35E4-61C3-849C-9542D6C33448}"/>
              </a:ext>
            </a:extLst>
          </p:cNvPr>
          <p:cNvSpPr/>
          <p:nvPr/>
        </p:nvSpPr>
        <p:spPr bwMode="auto">
          <a:xfrm>
            <a:off x="9724012" y="4488656"/>
            <a:ext cx="87871" cy="413231"/>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8" name="Rectangle 31907">
            <a:extLst>
              <a:ext uri="{FF2B5EF4-FFF2-40B4-BE49-F238E27FC236}">
                <a16:creationId xmlns:a16="http://schemas.microsoft.com/office/drawing/2014/main" id="{BBE6082C-4B34-E61A-4350-DD5ACFCCF625}"/>
              </a:ext>
            </a:extLst>
          </p:cNvPr>
          <p:cNvSpPr/>
          <p:nvPr/>
        </p:nvSpPr>
        <p:spPr bwMode="auto">
          <a:xfrm>
            <a:off x="9721720" y="4865312"/>
            <a:ext cx="87871" cy="365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09" name="Rectangle 31908">
            <a:extLst>
              <a:ext uri="{FF2B5EF4-FFF2-40B4-BE49-F238E27FC236}">
                <a16:creationId xmlns:a16="http://schemas.microsoft.com/office/drawing/2014/main" id="{0FED91F5-AA20-480D-39B0-BC11528040E8}"/>
              </a:ext>
            </a:extLst>
          </p:cNvPr>
          <p:cNvSpPr/>
          <p:nvPr/>
        </p:nvSpPr>
        <p:spPr bwMode="auto">
          <a:xfrm>
            <a:off x="10227083" y="4514849"/>
            <a:ext cx="87871" cy="38703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0" name="Rectangle 31909">
            <a:extLst>
              <a:ext uri="{FF2B5EF4-FFF2-40B4-BE49-F238E27FC236}">
                <a16:creationId xmlns:a16="http://schemas.microsoft.com/office/drawing/2014/main" id="{12919FC7-923A-2A2F-E79B-81127C019DB2}"/>
              </a:ext>
            </a:extLst>
          </p:cNvPr>
          <p:cNvSpPr/>
          <p:nvPr/>
        </p:nvSpPr>
        <p:spPr bwMode="auto">
          <a:xfrm>
            <a:off x="10227083" y="4824413"/>
            <a:ext cx="87871" cy="774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1" name="Rectangle 31910">
            <a:extLst>
              <a:ext uri="{FF2B5EF4-FFF2-40B4-BE49-F238E27FC236}">
                <a16:creationId xmlns:a16="http://schemas.microsoft.com/office/drawing/2014/main" id="{E5764481-A396-D169-1A1B-3ED715448965}"/>
              </a:ext>
            </a:extLst>
          </p:cNvPr>
          <p:cNvSpPr/>
          <p:nvPr/>
        </p:nvSpPr>
        <p:spPr bwMode="auto">
          <a:xfrm>
            <a:off x="10109289" y="4519613"/>
            <a:ext cx="87871" cy="382274"/>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2" name="Rectangle 31911">
            <a:extLst>
              <a:ext uri="{FF2B5EF4-FFF2-40B4-BE49-F238E27FC236}">
                <a16:creationId xmlns:a16="http://schemas.microsoft.com/office/drawing/2014/main" id="{60812C0F-6345-1EDC-A798-1B189EE3FE24}"/>
              </a:ext>
            </a:extLst>
          </p:cNvPr>
          <p:cNvSpPr/>
          <p:nvPr/>
        </p:nvSpPr>
        <p:spPr bwMode="auto">
          <a:xfrm>
            <a:off x="10106997" y="4841081"/>
            <a:ext cx="87871" cy="608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3" name="Rectangle 31912">
            <a:extLst>
              <a:ext uri="{FF2B5EF4-FFF2-40B4-BE49-F238E27FC236}">
                <a16:creationId xmlns:a16="http://schemas.microsoft.com/office/drawing/2014/main" id="{88BECD58-9669-AC62-7CC1-67857B4FF9F9}"/>
              </a:ext>
            </a:extLst>
          </p:cNvPr>
          <p:cNvSpPr/>
          <p:nvPr/>
        </p:nvSpPr>
        <p:spPr bwMode="auto">
          <a:xfrm>
            <a:off x="10616191" y="4529137"/>
            <a:ext cx="87871" cy="37274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4" name="Rectangle 31913">
            <a:extLst>
              <a:ext uri="{FF2B5EF4-FFF2-40B4-BE49-F238E27FC236}">
                <a16:creationId xmlns:a16="http://schemas.microsoft.com/office/drawing/2014/main" id="{A3C37A08-58DF-C51A-8847-F46F97F08339}"/>
              </a:ext>
            </a:extLst>
          </p:cNvPr>
          <p:cNvSpPr/>
          <p:nvPr/>
        </p:nvSpPr>
        <p:spPr bwMode="auto">
          <a:xfrm>
            <a:off x="10616191" y="4874455"/>
            <a:ext cx="87871"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5" name="Rectangle 31914">
            <a:extLst>
              <a:ext uri="{FF2B5EF4-FFF2-40B4-BE49-F238E27FC236}">
                <a16:creationId xmlns:a16="http://schemas.microsoft.com/office/drawing/2014/main" id="{C5ACA9CF-A618-71EC-D216-9D3A1E7D4608}"/>
              </a:ext>
            </a:extLst>
          </p:cNvPr>
          <p:cNvSpPr/>
          <p:nvPr/>
        </p:nvSpPr>
        <p:spPr bwMode="auto">
          <a:xfrm>
            <a:off x="10498397" y="4695825"/>
            <a:ext cx="87871" cy="206062"/>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6" name="Rectangle 31915">
            <a:extLst>
              <a:ext uri="{FF2B5EF4-FFF2-40B4-BE49-F238E27FC236}">
                <a16:creationId xmlns:a16="http://schemas.microsoft.com/office/drawing/2014/main" id="{65E1CBB6-31E2-8CC7-C12D-BAF26CEAAA84}"/>
              </a:ext>
            </a:extLst>
          </p:cNvPr>
          <p:cNvSpPr/>
          <p:nvPr/>
        </p:nvSpPr>
        <p:spPr bwMode="auto">
          <a:xfrm>
            <a:off x="10997899" y="4545805"/>
            <a:ext cx="87871" cy="35608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7" name="Rectangle 31916">
            <a:extLst>
              <a:ext uri="{FF2B5EF4-FFF2-40B4-BE49-F238E27FC236}">
                <a16:creationId xmlns:a16="http://schemas.microsoft.com/office/drawing/2014/main" id="{B3699BFA-417F-791A-590D-2B3BD685F920}"/>
              </a:ext>
            </a:extLst>
          </p:cNvPr>
          <p:cNvSpPr/>
          <p:nvPr/>
        </p:nvSpPr>
        <p:spPr bwMode="auto">
          <a:xfrm>
            <a:off x="10997899" y="4845844"/>
            <a:ext cx="87871" cy="560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8" name="Rectangle 31917">
            <a:extLst>
              <a:ext uri="{FF2B5EF4-FFF2-40B4-BE49-F238E27FC236}">
                <a16:creationId xmlns:a16="http://schemas.microsoft.com/office/drawing/2014/main" id="{5C58654A-95AD-4955-59EE-83215E7EADAA}"/>
              </a:ext>
            </a:extLst>
          </p:cNvPr>
          <p:cNvSpPr/>
          <p:nvPr/>
        </p:nvSpPr>
        <p:spPr bwMode="auto">
          <a:xfrm>
            <a:off x="10888094" y="4612481"/>
            <a:ext cx="87871" cy="28940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19" name="Rectangle 31918">
            <a:extLst>
              <a:ext uri="{FF2B5EF4-FFF2-40B4-BE49-F238E27FC236}">
                <a16:creationId xmlns:a16="http://schemas.microsoft.com/office/drawing/2014/main" id="{12530DE3-6FDD-A991-0AB9-4902A7D970A2}"/>
              </a:ext>
            </a:extLst>
          </p:cNvPr>
          <p:cNvSpPr/>
          <p:nvPr/>
        </p:nvSpPr>
        <p:spPr bwMode="auto">
          <a:xfrm>
            <a:off x="10888094" y="4865312"/>
            <a:ext cx="87871" cy="365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20" name="Rectangle 31919">
            <a:extLst>
              <a:ext uri="{FF2B5EF4-FFF2-40B4-BE49-F238E27FC236}">
                <a16:creationId xmlns:a16="http://schemas.microsoft.com/office/drawing/2014/main" id="{E8E5A0C1-F059-C11C-3141-30B079195080}"/>
              </a:ext>
            </a:extLst>
          </p:cNvPr>
          <p:cNvSpPr/>
          <p:nvPr/>
        </p:nvSpPr>
        <p:spPr bwMode="auto">
          <a:xfrm>
            <a:off x="11389298" y="4545805"/>
            <a:ext cx="87871" cy="35608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21" name="Rectangle 31920">
            <a:extLst>
              <a:ext uri="{FF2B5EF4-FFF2-40B4-BE49-F238E27FC236}">
                <a16:creationId xmlns:a16="http://schemas.microsoft.com/office/drawing/2014/main" id="{35032DB6-7DBF-B24E-1801-E6F19D637B93}"/>
              </a:ext>
            </a:extLst>
          </p:cNvPr>
          <p:cNvSpPr/>
          <p:nvPr/>
        </p:nvSpPr>
        <p:spPr bwMode="auto">
          <a:xfrm>
            <a:off x="11279493" y="4743449"/>
            <a:ext cx="87871" cy="158437"/>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1922" name="Group 31921">
            <a:extLst>
              <a:ext uri="{FF2B5EF4-FFF2-40B4-BE49-F238E27FC236}">
                <a16:creationId xmlns:a16="http://schemas.microsoft.com/office/drawing/2014/main" id="{DA4FDFA6-D30C-5244-623A-844594D3594D}"/>
              </a:ext>
            </a:extLst>
          </p:cNvPr>
          <p:cNvGrpSpPr/>
          <p:nvPr/>
        </p:nvGrpSpPr>
        <p:grpSpPr>
          <a:xfrm rot="5400000">
            <a:off x="9015180" y="2604009"/>
            <a:ext cx="84447" cy="4680209"/>
            <a:chOff x="1237042" y="-809"/>
            <a:chExt cx="386462" cy="5190028"/>
          </a:xfrm>
        </p:grpSpPr>
        <p:cxnSp>
          <p:nvCxnSpPr>
            <p:cNvPr id="31923" name="Straight Connector 31922">
              <a:extLst>
                <a:ext uri="{FF2B5EF4-FFF2-40B4-BE49-F238E27FC236}">
                  <a16:creationId xmlns:a16="http://schemas.microsoft.com/office/drawing/2014/main" id="{A436C2EB-B10C-F38A-30D7-0C09ED56CEA5}"/>
                </a:ext>
              </a:extLst>
            </p:cNvPr>
            <p:cNvCxnSpPr>
              <a:cxnSpLocks/>
            </p:cNvCxnSpPr>
            <p:nvPr/>
          </p:nvCxnSpPr>
          <p:spPr bwMode="auto">
            <a:xfrm>
              <a:off x="1237044" y="303182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24" name="Straight Connector 31923">
              <a:extLst>
                <a:ext uri="{FF2B5EF4-FFF2-40B4-BE49-F238E27FC236}">
                  <a16:creationId xmlns:a16="http://schemas.microsoft.com/office/drawing/2014/main" id="{4498FA8C-A4DD-3DF9-EF45-AB35BBD9130D}"/>
                </a:ext>
              </a:extLst>
            </p:cNvPr>
            <p:cNvCxnSpPr>
              <a:cxnSpLocks/>
            </p:cNvCxnSpPr>
            <p:nvPr/>
          </p:nvCxnSpPr>
          <p:spPr bwMode="auto">
            <a:xfrm>
              <a:off x="1237044" y="3465415"/>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40869CAD-5862-A559-0431-1EF60B366C81}"/>
                </a:ext>
              </a:extLst>
            </p:cNvPr>
            <p:cNvCxnSpPr>
              <a:cxnSpLocks/>
            </p:cNvCxnSpPr>
            <p:nvPr/>
          </p:nvCxnSpPr>
          <p:spPr bwMode="auto">
            <a:xfrm>
              <a:off x="1237044" y="3899007"/>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01C1C63E-9923-5796-BEDF-6A7ACAC8F516}"/>
                </a:ext>
              </a:extLst>
            </p:cNvPr>
            <p:cNvCxnSpPr>
              <a:cxnSpLocks/>
            </p:cNvCxnSpPr>
            <p:nvPr/>
          </p:nvCxnSpPr>
          <p:spPr bwMode="auto">
            <a:xfrm>
              <a:off x="1237044" y="433259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50A3A049-7206-25DD-EB12-165340EEA502}"/>
                </a:ext>
              </a:extLst>
            </p:cNvPr>
            <p:cNvCxnSpPr>
              <a:cxnSpLocks/>
            </p:cNvCxnSpPr>
            <p:nvPr/>
          </p:nvCxnSpPr>
          <p:spPr bwMode="auto">
            <a:xfrm>
              <a:off x="1237044" y="4766191"/>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3D9C7BF6-2A67-8412-BC22-500D1F1CEDA4}"/>
                </a:ext>
              </a:extLst>
            </p:cNvPr>
            <p:cNvCxnSpPr>
              <a:cxnSpLocks/>
            </p:cNvCxnSpPr>
            <p:nvPr/>
          </p:nvCxnSpPr>
          <p:spPr bwMode="auto">
            <a:xfrm>
              <a:off x="1237042" y="5189219"/>
              <a:ext cx="386462" cy="0"/>
            </a:xfrm>
            <a:prstGeom prst="line">
              <a:avLst/>
            </a:prstGeom>
            <a:noFill/>
            <a:ln w="28575" cap="flat" cmpd="sng" algn="ctr">
              <a:solidFill>
                <a:schemeClr val="bg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70B3E5B3-AB60-413B-DFC1-A5598786FE6F}"/>
                </a:ext>
              </a:extLst>
            </p:cNvPr>
            <p:cNvCxnSpPr>
              <a:cxnSpLocks/>
            </p:cNvCxnSpPr>
            <p:nvPr/>
          </p:nvCxnSpPr>
          <p:spPr bwMode="auto">
            <a:xfrm>
              <a:off x="1237045" y="1303950"/>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49BA455F-A6DD-E05E-25C8-E1CB6762D123}"/>
                </a:ext>
              </a:extLst>
            </p:cNvPr>
            <p:cNvCxnSpPr>
              <a:cxnSpLocks/>
            </p:cNvCxnSpPr>
            <p:nvPr/>
          </p:nvCxnSpPr>
          <p:spPr bwMode="auto">
            <a:xfrm>
              <a:off x="1237045" y="1737542"/>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1" name="Straight Connector 31930">
              <a:extLst>
                <a:ext uri="{FF2B5EF4-FFF2-40B4-BE49-F238E27FC236}">
                  <a16:creationId xmlns:a16="http://schemas.microsoft.com/office/drawing/2014/main" id="{4603EAC2-B184-51B4-0817-9FA61BB22347}"/>
                </a:ext>
              </a:extLst>
            </p:cNvPr>
            <p:cNvCxnSpPr>
              <a:cxnSpLocks/>
            </p:cNvCxnSpPr>
            <p:nvPr/>
          </p:nvCxnSpPr>
          <p:spPr bwMode="auto">
            <a:xfrm>
              <a:off x="1237045" y="2171134"/>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88DF62C1-B660-B7D8-8886-EE22CA90DA14}"/>
                </a:ext>
              </a:extLst>
            </p:cNvPr>
            <p:cNvCxnSpPr>
              <a:cxnSpLocks/>
            </p:cNvCxnSpPr>
            <p:nvPr/>
          </p:nvCxnSpPr>
          <p:spPr bwMode="auto">
            <a:xfrm>
              <a:off x="1237045" y="2604726"/>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4" name="Straight Connector 31933">
              <a:extLst>
                <a:ext uri="{FF2B5EF4-FFF2-40B4-BE49-F238E27FC236}">
                  <a16:creationId xmlns:a16="http://schemas.microsoft.com/office/drawing/2014/main" id="{F85B3501-9DBA-DE75-E7E9-79D4237E962D}"/>
                </a:ext>
              </a:extLst>
            </p:cNvPr>
            <p:cNvCxnSpPr>
              <a:cxnSpLocks/>
            </p:cNvCxnSpPr>
            <p:nvPr/>
          </p:nvCxnSpPr>
          <p:spPr bwMode="auto">
            <a:xfrm>
              <a:off x="1237045" y="-809"/>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5" name="Straight Connector 31934">
              <a:extLst>
                <a:ext uri="{FF2B5EF4-FFF2-40B4-BE49-F238E27FC236}">
                  <a16:creationId xmlns:a16="http://schemas.microsoft.com/office/drawing/2014/main" id="{AF90ED05-04DB-8D0B-EA9C-BD2AE5169CBF}"/>
                </a:ext>
              </a:extLst>
            </p:cNvPr>
            <p:cNvCxnSpPr>
              <a:cxnSpLocks/>
            </p:cNvCxnSpPr>
            <p:nvPr/>
          </p:nvCxnSpPr>
          <p:spPr bwMode="auto">
            <a:xfrm>
              <a:off x="1237045" y="432783"/>
              <a:ext cx="386459" cy="0"/>
            </a:xfrm>
            <a:prstGeom prst="line">
              <a:avLst/>
            </a:prstGeom>
            <a:noFill/>
            <a:ln w="28575" cap="flat" cmpd="sng" algn="ctr">
              <a:solidFill>
                <a:schemeClr val="bg1"/>
              </a:solidFill>
              <a:prstDash val="solid"/>
              <a:round/>
              <a:headEnd type="none" w="med" len="med"/>
              <a:tailEnd type="none" w="med" len="med"/>
            </a:ln>
            <a:effectLst/>
          </p:spPr>
        </p:cxnSp>
        <p:cxnSp>
          <p:nvCxnSpPr>
            <p:cNvPr id="31936" name="Straight Connector 31935">
              <a:extLst>
                <a:ext uri="{FF2B5EF4-FFF2-40B4-BE49-F238E27FC236}">
                  <a16:creationId xmlns:a16="http://schemas.microsoft.com/office/drawing/2014/main" id="{758A4340-C158-CCB5-433C-7E416E2F0469}"/>
                </a:ext>
              </a:extLst>
            </p:cNvPr>
            <p:cNvCxnSpPr>
              <a:cxnSpLocks/>
            </p:cNvCxnSpPr>
            <p:nvPr/>
          </p:nvCxnSpPr>
          <p:spPr bwMode="auto">
            <a:xfrm>
              <a:off x="1237045" y="866375"/>
              <a:ext cx="386459" cy="0"/>
            </a:xfrm>
            <a:prstGeom prst="line">
              <a:avLst/>
            </a:prstGeom>
            <a:noFill/>
            <a:ln w="28575" cap="flat" cmpd="sng" algn="ctr">
              <a:solidFill>
                <a:schemeClr val="bg1"/>
              </a:solidFill>
              <a:prstDash val="solid"/>
              <a:round/>
              <a:headEnd type="none" w="med" len="med"/>
              <a:tailEnd type="none" w="med" len="med"/>
            </a:ln>
            <a:effectLst/>
          </p:spPr>
        </p:cxnSp>
      </p:grpSp>
      <p:sp>
        <p:nvSpPr>
          <p:cNvPr id="10" name="Text Box 11">
            <a:extLst>
              <a:ext uri="{FF2B5EF4-FFF2-40B4-BE49-F238E27FC236}">
                <a16:creationId xmlns:a16="http://schemas.microsoft.com/office/drawing/2014/main" id="{CF6759DD-B4C3-DE48-01BA-D2146D72BC5A}"/>
              </a:ext>
            </a:extLst>
          </p:cNvPr>
          <p:cNvSpPr txBox="1">
            <a:spLocks noChangeArrowheads="1"/>
          </p:cNvSpPr>
          <p:nvPr/>
        </p:nvSpPr>
        <p:spPr bwMode="auto">
          <a:xfrm>
            <a:off x="430274" y="6368987"/>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Dent. SABCS 2020.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Abstr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 GS3-04. NCT03337724.</a:t>
            </a:r>
          </a:p>
        </p:txBody>
      </p:sp>
    </p:spTree>
    <p:extLst>
      <p:ext uri="{BB962C8B-B14F-4D97-AF65-F5344CB8AC3E}">
        <p14:creationId xmlns:p14="http://schemas.microsoft.com/office/powerpoint/2010/main" val="331998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CAPItello-290: Capivasertib + Paclitaxel vs </a:t>
            </a:r>
            <a:br>
              <a:rPr lang="en-US" dirty="0"/>
            </a:br>
            <a:r>
              <a:rPr lang="en-US" dirty="0"/>
              <a:t>Placebo + Paclitaxel for First-line Metastatic TNBC</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Clinicaltrials.gov (NCT03997123</a:t>
            </a:r>
            <a:r>
              <a:rPr lang="en-US" altLang="en-US" sz="1200" b="0" spc="-10" dirty="0">
                <a:solidFill>
                  <a:srgbClr val="455560"/>
                </a:solidFill>
                <a:latin typeface="Calibri" panose="020F0502020204030204" pitchFamily="34" charset="0"/>
              </a:rPr>
              <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Schmid. SABCS 2019. Abstr OT2-08-02.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Rectangle 3">
            <a:extLst>
              <a:ext uri="{FF2B5EF4-FFF2-40B4-BE49-F238E27FC236}">
                <a16:creationId xmlns:a16="http://schemas.microsoft.com/office/drawing/2014/main" id="{8D1BF676-E05F-B70B-5BD3-D34A9EF9D3F3}"/>
              </a:ext>
            </a:extLst>
          </p:cNvPr>
          <p:cNvSpPr>
            <a:spLocks noGrp="1" noChangeArrowheads="1"/>
          </p:cNvSpPr>
          <p:nvPr>
            <p:ph idx="1"/>
          </p:nvPr>
        </p:nvSpPr>
        <p:spPr>
          <a:xfrm>
            <a:off x="604675" y="1513047"/>
            <a:ext cx="10877529" cy="1357796"/>
          </a:xfrm>
          <a:ln>
            <a:noFill/>
          </a:ln>
        </p:spPr>
        <p:txBody>
          <a:bodyPr/>
          <a:lstStyle/>
          <a:p>
            <a:r>
              <a:rPr lang="en-US" altLang="en-US" sz="2000" dirty="0"/>
              <a:t>International, randomized, double-blind phase III trial</a:t>
            </a:r>
          </a:p>
        </p:txBody>
      </p:sp>
      <p:sp>
        <p:nvSpPr>
          <p:cNvPr id="3" name="Rectangle 3">
            <a:extLst>
              <a:ext uri="{FF2B5EF4-FFF2-40B4-BE49-F238E27FC236}">
                <a16:creationId xmlns:a16="http://schemas.microsoft.com/office/drawing/2014/main" id="{6229C45B-D785-610C-86F6-0C029B1F914C}"/>
              </a:ext>
            </a:extLst>
          </p:cNvPr>
          <p:cNvSpPr txBox="1">
            <a:spLocks noChangeArrowheads="1"/>
          </p:cNvSpPr>
          <p:nvPr/>
        </p:nvSpPr>
        <p:spPr bwMode="auto">
          <a:xfrm>
            <a:off x="7759700" y="3524044"/>
            <a:ext cx="3925703" cy="124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lang="en-US" altLang="en-US" sz="2000" kern="0" dirty="0">
                <a:solidFill>
                  <a:srgbClr val="000000"/>
                </a:solidFill>
              </a:rPr>
              <a:t>P</a:t>
            </a: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rimary endpoint: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PFS, ORR, DoR, CBR, safety</a:t>
            </a:r>
          </a:p>
        </p:txBody>
      </p:sp>
      <p:sp>
        <p:nvSpPr>
          <p:cNvPr id="6" name="Text Box 45">
            <a:extLst>
              <a:ext uri="{FF2B5EF4-FFF2-40B4-BE49-F238E27FC236}">
                <a16:creationId xmlns:a16="http://schemas.microsoft.com/office/drawing/2014/main" id="{06F1DAB6-D48E-E89B-F4A4-804C05D4565B}"/>
              </a:ext>
            </a:extLst>
          </p:cNvPr>
          <p:cNvSpPr txBox="1">
            <a:spLocks noChangeArrowheads="1"/>
          </p:cNvSpPr>
          <p:nvPr/>
        </p:nvSpPr>
        <p:spPr bwMode="auto">
          <a:xfrm>
            <a:off x="698499" y="2788029"/>
            <a:ext cx="3380637"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 and women with metastatic TNBC or locally recurrent disease not amenable to curative resection;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 mo since (neo)adjuvant CT;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 mo since taxane CT;</a:t>
            </a:r>
            <a:r>
              <a:rPr lang="en-GB" altLang="en-US" sz="1600" b="0" dirty="0">
                <a:solidFill>
                  <a:srgbClr val="000000"/>
                </a:solidFill>
                <a:latin typeface="Calibri" panose="020F0502020204030204" pitchFamily="34" charset="0"/>
              </a:rPr>
              <a:t> no prior systemic tx for advanced/metastatic disease;</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candidate </a:t>
            </a:r>
            <a:r>
              <a:rPr lang="en-GB" altLang="en-US" sz="1600" b="0" dirty="0">
                <a:solidFill>
                  <a:srgbClr val="000000"/>
                </a:solidFill>
                <a:latin typeface="Calibri" panose="020F0502020204030204" pitchFamily="34" charset="0"/>
              </a:rPr>
              <a:t>for single-agent taxane</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A1C &lt;8.0% and diabetes not requiring insulin permitted; ECOG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600" b="0" dirty="0">
                <a:solidFill>
                  <a:srgbClr val="000000"/>
                </a:solidFill>
                <a:latin typeface="Calibri" panose="020F0502020204030204" pitchFamily="34" charset="0"/>
              </a:rPr>
              <a:t>922</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3259F335-8D71-4764-182F-7C9C24949E62}"/>
              </a:ext>
            </a:extLst>
          </p:cNvPr>
          <p:cNvSpPr txBox="1"/>
          <p:nvPr/>
        </p:nvSpPr>
        <p:spPr bwMode="auto">
          <a:xfrm>
            <a:off x="2616670" y="2164257"/>
            <a:ext cx="3276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prior adjuvant CT, visceral vs nonvisceral disease, geographic region </a:t>
            </a:r>
          </a:p>
        </p:txBody>
      </p:sp>
      <p:cxnSp>
        <p:nvCxnSpPr>
          <p:cNvPr id="14" name="Straight Arrow Connector 13">
            <a:extLst>
              <a:ext uri="{FF2B5EF4-FFF2-40B4-BE49-F238E27FC236}">
                <a16:creationId xmlns:a16="http://schemas.microsoft.com/office/drawing/2014/main" id="{52036DC7-3263-E5F6-056B-2F967DE2C64C}"/>
              </a:ext>
            </a:extLst>
          </p:cNvPr>
          <p:cNvCxnSpPr>
            <a:cxnSpLocks/>
          </p:cNvCxnSpPr>
          <p:nvPr/>
        </p:nvCxnSpPr>
        <p:spPr>
          <a:xfrm>
            <a:off x="4248584" y="2652831"/>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7" name="Rectangle 49">
            <a:extLst>
              <a:ext uri="{FF2B5EF4-FFF2-40B4-BE49-F238E27FC236}">
                <a16:creationId xmlns:a16="http://schemas.microsoft.com/office/drawing/2014/main" id="{D3BC9981-B306-9409-65BE-D91FFAC5EB42}"/>
              </a:ext>
            </a:extLst>
          </p:cNvPr>
          <p:cNvSpPr>
            <a:spLocks noChangeArrowheads="1"/>
          </p:cNvSpPr>
          <p:nvPr/>
        </p:nvSpPr>
        <p:spPr bwMode="auto">
          <a:xfrm>
            <a:off x="4497494" y="2733201"/>
            <a:ext cx="2926080" cy="124592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Capivasertib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PO BID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D2-5 for Wk 1,2,3 +</a:t>
            </a:r>
          </a:p>
          <a:p>
            <a:pPr algn="ctr">
              <a:lnSpc>
                <a:spcPct val="100000"/>
              </a:lnSpc>
              <a:spcBef>
                <a:spcPct val="0"/>
              </a:spcBef>
              <a:spcAft>
                <a:spcPct val="0"/>
              </a:spcAft>
              <a:buClrTx/>
              <a:buNone/>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a:t>
            </a:r>
          </a:p>
          <a:p>
            <a:pPr algn="ctr">
              <a:lnSpc>
                <a:spcPct val="100000"/>
              </a:lnSpc>
              <a:spcBef>
                <a:spcPct val="0"/>
              </a:spcBef>
              <a:spcAft>
                <a:spcPct val="0"/>
              </a:spcAft>
              <a:buClrTx/>
              <a:buNone/>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50">
            <a:extLst>
              <a:ext uri="{FF2B5EF4-FFF2-40B4-BE49-F238E27FC236}">
                <a16:creationId xmlns:a16="http://schemas.microsoft.com/office/drawing/2014/main" id="{9F45B076-E283-4C5E-FB02-23F1BF3FCB7B}"/>
              </a:ext>
            </a:extLst>
          </p:cNvPr>
          <p:cNvSpPr>
            <a:spLocks noChangeArrowheads="1"/>
          </p:cNvSpPr>
          <p:nvPr/>
        </p:nvSpPr>
        <p:spPr bwMode="auto">
          <a:xfrm>
            <a:off x="4497494" y="4065302"/>
            <a:ext cx="2926080" cy="124373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 BID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D2-5 for Wk 1,2,3 +</a:t>
            </a:r>
          </a:p>
          <a:p>
            <a:pPr algn="ctr">
              <a:lnSpc>
                <a:spcPct val="100000"/>
              </a:lnSpc>
              <a:spcBef>
                <a:spcPct val="0"/>
              </a:spcBef>
              <a:spcAft>
                <a:spcPct val="0"/>
              </a:spcAft>
              <a:buClrTx/>
              <a:buNone/>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Paclitaxel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D1,8,15 </a:t>
            </a:r>
          </a:p>
          <a:p>
            <a:pPr algn="ctr">
              <a:lnSpc>
                <a:spcPct val="100000"/>
              </a:lnSpc>
              <a:spcBef>
                <a:spcPct val="0"/>
              </a:spcBef>
              <a:spcAft>
                <a:spcPct val="0"/>
              </a:spcAft>
              <a:buClrTx/>
              <a:buNone/>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Q28D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7B8335A3-F3E1-0231-9C8D-1E0D122AB99C}"/>
              </a:ext>
            </a:extLst>
          </p:cNvPr>
          <p:cNvSpPr>
            <a:spLocks noChangeShapeType="1"/>
          </p:cNvSpPr>
          <p:nvPr/>
        </p:nvSpPr>
        <p:spPr bwMode="auto">
          <a:xfrm flipV="1">
            <a:off x="4079136" y="3356165"/>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Line 54">
            <a:extLst>
              <a:ext uri="{FF2B5EF4-FFF2-40B4-BE49-F238E27FC236}">
                <a16:creationId xmlns:a16="http://schemas.microsoft.com/office/drawing/2014/main" id="{56C77B7D-1083-8F6B-8377-0A58A57E3E8B}"/>
              </a:ext>
            </a:extLst>
          </p:cNvPr>
          <p:cNvSpPr>
            <a:spLocks noChangeShapeType="1"/>
          </p:cNvSpPr>
          <p:nvPr/>
        </p:nvSpPr>
        <p:spPr bwMode="auto">
          <a:xfrm>
            <a:off x="4079136" y="4497835"/>
            <a:ext cx="338897" cy="1893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18105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E1471D"/>
                </a:solidFill>
                <a:hlinkClick r:id="rId3"/>
              </a:rPr>
              <a:t>clinicaloptions.</a:t>
            </a:r>
            <a:r>
              <a:rPr lang="en-US" sz="2400" b="1" dirty="0">
                <a:solidFill>
                  <a:schemeClr val="accent3"/>
                </a:solidFill>
                <a:hlinkClick r:id="rId3"/>
              </a:rPr>
              <a:t>com/oncology</a:t>
            </a:r>
            <a:endParaRPr lang="en-US" sz="2400" b="1" u="sng" dirty="0">
              <a:solidFill>
                <a:schemeClr val="accent3"/>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Breast Cancer!</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Educational infographic </a:t>
            </a:r>
            <a:r>
              <a:rPr lang="en-US" sz="2200" b="0" dirty="0"/>
              <a:t>highlighting key points </a:t>
            </a:r>
          </a:p>
          <a:p>
            <a:pPr>
              <a:buClr>
                <a:schemeClr val="tx2">
                  <a:lumMod val="20000"/>
                  <a:lumOff val="80000"/>
                </a:schemeClr>
              </a:buClr>
              <a:defRPr/>
            </a:pPr>
            <a:r>
              <a:rPr lang="en-US" sz="2200" dirty="0">
                <a:solidFill>
                  <a:srgbClr val="E1471D"/>
                </a:solidFill>
              </a:rPr>
              <a:t>CME-certified text module </a:t>
            </a:r>
            <a:r>
              <a:rPr lang="en-US" sz="2200" b="0" dirty="0"/>
              <a:t>with expert faculty commentary</a:t>
            </a:r>
          </a:p>
          <a:p>
            <a:pPr>
              <a:buClr>
                <a:schemeClr val="tx2">
                  <a:lumMod val="20000"/>
                  <a:lumOff val="80000"/>
                </a:schemeClr>
              </a:buClr>
              <a:defRPr/>
            </a:pPr>
            <a:r>
              <a:rPr lang="en-US" sz="2200" dirty="0">
                <a:solidFill>
                  <a:srgbClr val="E1471D"/>
                </a:solidFill>
              </a:rPr>
              <a:t>Commentary </a:t>
            </a:r>
            <a:r>
              <a:rPr lang="en-US" sz="2200" b="0" dirty="0"/>
              <a:t>with expert faculty perspectives</a:t>
            </a:r>
          </a:p>
          <a:p>
            <a:pPr>
              <a:buClr>
                <a:schemeClr val="tx2">
                  <a:lumMod val="20000"/>
                  <a:lumOff val="80000"/>
                </a:schemeClr>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56M7VY3CDVN5-930023920-1</_dlc_DocId>
    <_dlc_DocIdUrl xmlns="d54cbe69-32bd-412a-b004-9152f949605e">
      <Url>https://intranet.clinicaloptions.com/mews/oncology/ONC_2023_Breast_AKT_Reasearch_Focus_TM_(PRP6499)/CME-Certified_Research_Focus_Text_Module_and_Embedded_Slides/_layouts/15/DocIdRedir.aspx?ID=56M7VY3CDVN5-930023920-1</Url>
      <Description>56M7VY3CDVN5-930023920-1</Description>
    </_dlc_DocIdUrl>
    <Document_x0020_Category xmlns="a8fa8e1b-b883-4fce-87bb-18979ed72c43">Slides - Online (non-CME)</Document_x0020_Category>
  </documentManagement>
</p:properties>
</file>

<file path=customXml/item3.xml><?xml version="1.0" encoding="utf-8"?>
<LongProperties xmlns="http://schemas.microsoft.com/office/2006/metadata/longProperties"/>
</file>

<file path=customXml/item4.xml><?xml version="1.0" encoding="utf-8"?>
<ct:contentTypeSchema xmlns:ct="http://schemas.microsoft.com/office/2006/metadata/contentType" xmlns:ma="http://schemas.microsoft.com/office/2006/metadata/properties/metaAttributes" ct:_="" ma:_="" ma:contentTypeName="Document" ma:contentTypeID="0x0101006911461E93844E4BA086083F6181B866" ma:contentTypeVersion="1" ma:contentTypeDescription="Create a new document." ma:contentTypeScope="" ma:versionID="5fe3b79dd72f64006c299f648a309a68">
  <xsd:schema xmlns:xsd="http://www.w3.org/2001/XMLSchema" xmlns:xs="http://www.w3.org/2001/XMLSchema" xmlns:p="http://schemas.microsoft.com/office/2006/metadata/properties" xmlns:ns2="d54cbe69-32bd-412a-b004-9152f949605e" xmlns:ns3="a8fa8e1b-b883-4fce-87bb-18979ed72c43" targetNamespace="http://schemas.microsoft.com/office/2006/metadata/properties" ma:root="true" ma:fieldsID="c24f20109b4fb6f50db3bee2fa1f04ca" ns2:_="" ns3:_="">
    <xsd:import namespace="d54cbe69-32bd-412a-b004-9152f949605e"/>
    <xsd:import namespace="a8fa8e1b-b883-4fce-87bb-18979ed72c43"/>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a8fa8e1b-b883-4fce-87bb-18979ed72c43"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BA55BC3-5A03-47C2-8EC3-D964C3B5E779}">
  <ds:schemaRefs>
    <ds:schemaRef ds:uri="http://schemas.openxmlformats.org/package/2006/metadata/core-properties"/>
    <ds:schemaRef ds:uri="http://purl.org/dc/elements/1.1/"/>
    <ds:schemaRef ds:uri="http://schemas.microsoft.com/office/infopath/2007/PartnerControls"/>
    <ds:schemaRef ds:uri="http://purl.org/dc/terms/"/>
    <ds:schemaRef ds:uri="http://purl.org/dc/dcmitype/"/>
    <ds:schemaRef ds:uri="http://schemas.microsoft.com/office/2006/documentManagement/types"/>
    <ds:schemaRef ds:uri="d54cbe69-32bd-412a-b004-9152f949605e"/>
    <ds:schemaRef ds:uri="http://www.w3.org/XML/1998/namespace"/>
    <ds:schemaRef ds:uri="http://schemas.microsoft.com/office/2006/metadata/properties"/>
    <ds:schemaRef ds:uri="a8fa8e1b-b883-4fce-87bb-18979ed72c43"/>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22AE6B51-A6C7-41AD-B194-97972B21FA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a8fa8e1b-b883-4fce-87bb-18979ed72c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A4E337ED-3A87-4CCC-850E-4AAE0802C5D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12380</TotalTime>
  <Words>5900</Words>
  <Application>Microsoft Office PowerPoint</Application>
  <PresentationFormat>Widescreen</PresentationFormat>
  <Paragraphs>1285</Paragraphs>
  <Slides>28</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Roboto</vt:lpstr>
      <vt:lpstr>Times</vt:lpstr>
      <vt:lpstr>Wingdings</vt:lpstr>
      <vt:lpstr>2022_CCO_Template</vt:lpstr>
      <vt:lpstr>Targeting AKT in HER2-Negative Breast Cancer: Implications for Future Clinical Practice</vt:lpstr>
      <vt:lpstr>About These Slides</vt:lpstr>
      <vt:lpstr>Faculty</vt:lpstr>
      <vt:lpstr>Hormone Receptor‒Positive  Metastatic Breast Cancer</vt:lpstr>
      <vt:lpstr>Combining Targeted and Antiestrogen Therapies to Overcome Resistance in HR+ Advanced Breast Cancer</vt:lpstr>
      <vt:lpstr>Frequency of PI3K/AKT Pathway Alterations in  Breast Cancer </vt:lpstr>
      <vt:lpstr>Select Investigational ATP-Competitive AKT Inhibitors </vt:lpstr>
      <vt:lpstr>Approach to Therapy for HR+/HER2-  Metastatic Breast Cancer: Move to Personalization</vt:lpstr>
      <vt:lpstr>NCI-MATCH EAY131-Y Trial: Capivasertib in  AKT1 E17K‒Mutated Tumors</vt:lpstr>
      <vt:lpstr>FAKTION: Capivasertib + FULV vs Placebo + FULV in  AI-Resistant, HR+/HER2- Advanced Breast Cancer</vt:lpstr>
      <vt:lpstr>FAKTION: Updated PFS and Mature OS in ITT Population</vt:lpstr>
      <vt:lpstr>FAKTION: PFS in Pathway-Altered vs Nonaltered Subgroups</vt:lpstr>
      <vt:lpstr>FAKTION: OS in Pathway-Altered vs Nonaltered Subgroups</vt:lpstr>
      <vt:lpstr>CAPItello-291: Capivasertib + FULV vs Placebo + FULV in AI-Resistant, HR+/HER2- Advanced Breast Cancer</vt:lpstr>
      <vt:lpstr>CAPItello-291: Investigator-Assessed PFS</vt:lpstr>
      <vt:lpstr>CAPItello-291: OS</vt:lpstr>
      <vt:lpstr>CAPItello-291: AEs in &gt;10% of Overall Population</vt:lpstr>
      <vt:lpstr>CAPItello-291: Characterization and Management of AEs</vt:lpstr>
      <vt:lpstr>IPATunity130 Cohort B: Ipatasertib + Paclitaxel for PIK3CA/AKT1/PTEN-Altered HR+/HER2- Adv Breast Cancer</vt:lpstr>
      <vt:lpstr>IPATunity130 Cohort B: PFS and Safety</vt:lpstr>
      <vt:lpstr>Select Ongoing Trials in HR+/HER2-  Metastatic Breast Cancer </vt:lpstr>
      <vt:lpstr>Metastatic Triple-Negative Breast Cancer</vt:lpstr>
      <vt:lpstr>Frequency of PI3K/AKT Pathway Alterations in  Breast Cancer </vt:lpstr>
      <vt:lpstr>Phase II Trials of AKT Inhibitors Combined  With Paclitaxel for First-line Metastatic TNBC</vt:lpstr>
      <vt:lpstr>IPATunity130 Cohort A: Ipatasertib + Paclitaxel for  First-line Advanced TNBC</vt:lpstr>
      <vt:lpstr>IPATunity130 Cohort A: PFS and Safety</vt:lpstr>
      <vt:lpstr>CAPItello-290: Capivasertib + Paclitaxel vs  Placebo + Paclitaxel for First-line Metastatic TNBC</vt:lpstr>
      <vt:lpstr>Go Online for More CCO  Coverage of Breast Cancer!</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Targeting AKT in HER2-Negative Breast Cancer: Implications for Future Clinical Practice</dc:title>
  <dc:creator>Preferred User</dc:creator>
  <cp:lastModifiedBy>nkolenko@clinicaloptions.com</cp:lastModifiedBy>
  <cp:revision>612</cp:revision>
  <cp:lastPrinted>2016-09-26T20:21:49Z</cp:lastPrinted>
  <dcterms:created xsi:type="dcterms:W3CDTF">2005-05-27T15:08:01Z</dcterms:created>
  <dcterms:modified xsi:type="dcterms:W3CDTF">2023-07-24T19:50:56Z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5a751de0-e255-4dc4-8a9e-3fd8e26daed3</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0x0101006911461E93844E4BA086083F6181B866</vt:lpwstr>
  </property>
  <property fmtid="{D5CDD505-2E9C-101B-9397-08002B2CF9AE}" pid="9" name="MediaServiceImageTags">
    <vt:lpwstr/>
  </property>
</Properties>
</file>