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321" r:id="rId7"/>
    <p:sldId id="308" r:id="rId8"/>
    <p:sldId id="532" r:id="rId9"/>
    <p:sldId id="555" r:id="rId10"/>
    <p:sldId id="553" r:id="rId11"/>
    <p:sldId id="549" r:id="rId12"/>
    <p:sldId id="556" r:id="rId13"/>
    <p:sldId id="557" r:id="rId14"/>
    <p:sldId id="550" r:id="rId15"/>
    <p:sldId id="558" r:id="rId16"/>
    <p:sldId id="560" r:id="rId17"/>
    <p:sldId id="552"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11" clrIdx="15">
    <p:extLst>
      <p:ext uri="{19B8F6BF-5375-455C-9EA6-DF929625EA0E}">
        <p15:presenceInfo xmlns:p15="http://schemas.microsoft.com/office/powerpoint/2012/main" userId="S::randrie@clinicaloptions.com::311027c1-cf79-416d-b346-5f38dcd95c11" providerId="AD"/>
      </p:ext>
    </p:extLst>
  </p:cmAuthor>
  <p:cmAuthor id="17" name="Kara Nyberg" initials="KN" lastIdx="3" clrIdx="16">
    <p:extLst>
      <p:ext uri="{19B8F6BF-5375-455C-9EA6-DF929625EA0E}">
        <p15:presenceInfo xmlns:p15="http://schemas.microsoft.com/office/powerpoint/2012/main" userId="63b453b522a604bf" providerId="Windows Live"/>
      </p:ext>
    </p:extLst>
  </p:cmAuthor>
  <p:cmAuthor id="18" name="Vanessa Carter" initials="VC" lastIdx="15" clrIdx="17">
    <p:extLst>
      <p:ext uri="{19B8F6BF-5375-455C-9EA6-DF929625EA0E}">
        <p15:presenceInfo xmlns:p15="http://schemas.microsoft.com/office/powerpoint/2012/main" userId="S::vcarter@clinicaloptions.com::9ce73b1e-6b1e-4cab-b34f-91637f33dd50" providerId="AD"/>
      </p:ext>
    </p:extLst>
  </p:cmAuthor>
  <p:cmAuthor id="19" name="Megan Cartwright" initials="MC" lastIdx="43" clrIdx="18">
    <p:extLst>
      <p:ext uri="{19B8F6BF-5375-455C-9EA6-DF929625EA0E}">
        <p15:presenceInfo xmlns:p15="http://schemas.microsoft.com/office/powerpoint/2012/main" userId="S::mcartwright@clinicaloptions.com::aaeaf566-570c-41b1-9c90-11c8d9ac162b" providerId="AD"/>
      </p:ext>
    </p:extLst>
  </p:cmAuthor>
  <p:cmAuthor id="20" name="CLINICALOPTIONS\tquill" initials="C" lastIdx="2" clrIdx="19">
    <p:extLst>
      <p:ext uri="{19B8F6BF-5375-455C-9EA6-DF929625EA0E}">
        <p15:presenceInfo xmlns:p15="http://schemas.microsoft.com/office/powerpoint/2012/main" userId="CLINICALOPTIONS\tquill" providerId="None"/>
      </p:ext>
    </p:extLst>
  </p:cmAuthor>
  <p:cmAuthor id="21" name="clinicaloptions\randrie" initials="c" lastIdx="3" clrIdx="20">
    <p:extLst>
      <p:ext uri="{19B8F6BF-5375-455C-9EA6-DF929625EA0E}">
        <p15:presenceInfo xmlns:p15="http://schemas.microsoft.com/office/powerpoint/2012/main" userId="clinicaloptions\randrie" providerId="None"/>
      </p:ext>
    </p:extLst>
  </p:cmAuthor>
  <p:cmAuthor id="22" name="Dussadee Royal" initials="DR" lastIdx="3" clrIdx="21">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6BF230-CD1B-4C39-BF6B-1DC92377B195}" v="1056" dt="2023-09-14T17:39:07.34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p:scale>
        <a:sx n="100" d="100"/>
        <a:sy n="100" d="100"/>
      </p:scale>
      <p:origin x="0" y="-129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585099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ORR, objective response rate; T-DXd, trastuzumab </a:t>
            </a:r>
            <a:r>
              <a:rPr lang="en-US" i="1" dirty="0" err="1"/>
              <a:t>deruxtecan</a:t>
            </a:r>
            <a:r>
              <a:rPr lang="en-US" i="1" dirty="0"/>
              <a:t>.</a:t>
            </a:r>
          </a:p>
          <a:p>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75115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BL, baseline; CT, chemotherapy; DCR, disease control rate; DoR, duration of response; ECOG, Eastern Cooperative Oncology Group; inv, investigator; NSCLC, </a:t>
            </a:r>
            <a:r>
              <a:rPr lang="en-CA" sz="1200" b="0" i="1" kern="1200" dirty="0">
                <a:solidFill>
                  <a:schemeClr val="tx1"/>
                </a:solidFill>
                <a:effectLst/>
                <a:latin typeface="Arial" charset="0"/>
                <a:ea typeface="+mn-ea"/>
                <a:cs typeface="+mn-cs"/>
              </a:rPr>
              <a:t>non-small-cell lung cancer; ORR, objective response rate; OS, overall survival; PFS, progression-free survival; </a:t>
            </a:r>
            <a:r>
              <a:rPr lang="en-US" b="0" i="1" dirty="0"/>
              <a:t>PS, performance status; RECIST, Response Evaluation Criteria in Solid Tumors; T-DXd, </a:t>
            </a:r>
            <a:r>
              <a:rPr lang="en-US" sz="1200" b="0" i="1" dirty="0"/>
              <a:t>t</a:t>
            </a:r>
            <a:r>
              <a:rPr lang="en-US" altLang="en-US" sz="1200" b="0" i="1" dirty="0"/>
              <a:t>rastuzumab </a:t>
            </a:r>
            <a:r>
              <a:rPr lang="en-US" altLang="en-US" sz="1200" b="0" i="1" dirty="0" err="1"/>
              <a:t>deruxtecan</a:t>
            </a:r>
            <a:r>
              <a:rPr lang="en-US" altLang="en-US" sz="1200" b="0" i="1" dirty="0"/>
              <a:t>; </a:t>
            </a:r>
            <a:r>
              <a:rPr lang="en-US" altLang="en-US" sz="1200" b="0" i="1" dirty="0" err="1"/>
              <a:t>tx</a:t>
            </a:r>
            <a:r>
              <a:rPr lang="en-US" altLang="en-US" sz="1200" b="0" i="1" dirty="0"/>
              <a:t>, therapy.</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249522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CNS, central nervous system; T-DXd, </a:t>
            </a:r>
            <a:r>
              <a:rPr lang="en-US" sz="1200" b="0" i="1" dirty="0"/>
              <a:t>t</a:t>
            </a:r>
            <a:r>
              <a:rPr lang="en-US" altLang="en-US" sz="1200" b="0" i="1" dirty="0"/>
              <a:t>rastuzumab deruxtecan; tx, therapy.</a:t>
            </a:r>
          </a:p>
          <a:p>
            <a:endParaRPr lang="en-US" sz="1200" b="0"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033436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CR, complete response; DCR, disease control rate; DoR, duration of response; NE, not evaluable; </a:t>
            </a:r>
            <a:r>
              <a:rPr lang="en-CA" sz="1200" b="0" i="1" kern="1200" dirty="0">
                <a:solidFill>
                  <a:schemeClr val="tx1"/>
                </a:solidFill>
                <a:effectLst/>
                <a:latin typeface="Arial" charset="0"/>
                <a:ea typeface="+mn-ea"/>
                <a:cs typeface="+mn-cs"/>
              </a:rPr>
              <a:t>ORR, objective response rate; PD, progressive disease; PR, partial response; SD, stable disease</a:t>
            </a:r>
            <a:r>
              <a:rPr lang="en-US" b="0" i="1" dirty="0"/>
              <a:t>; T-DXd, </a:t>
            </a:r>
            <a:r>
              <a:rPr lang="en-US" sz="1200" b="0" i="1" dirty="0"/>
              <a:t>t</a:t>
            </a:r>
            <a:r>
              <a:rPr lang="en-US" altLang="en-US" sz="1200" b="0" i="1" dirty="0"/>
              <a:t>rastuzumab deruxtecan.</a:t>
            </a:r>
          </a:p>
          <a:p>
            <a:endParaRPr lang="en-US" sz="1200" b="0"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73553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BL, baseline; CNS, central nervous system; I, insertion; N, no; S, substitution; T-</a:t>
            </a:r>
            <a:r>
              <a:rPr lang="en-US" b="0" i="1" dirty="0" err="1"/>
              <a:t>DXd</a:t>
            </a:r>
            <a:r>
              <a:rPr lang="en-US" b="0" i="1" dirty="0"/>
              <a:t>, </a:t>
            </a:r>
            <a:r>
              <a:rPr lang="en-US" sz="1200" b="0" i="1" dirty="0"/>
              <a:t>t</a:t>
            </a:r>
            <a:r>
              <a:rPr lang="en-US" altLang="en-US" sz="1200" b="0" i="1" dirty="0"/>
              <a:t>rastuzumab deruxtecan; TKI, tyrosine kinase inhibitor; tx, therapy; Y, yes.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033920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BL, baseline; CNS, central nervous system; , insertion; N, no; S, substitution; T-</a:t>
            </a:r>
            <a:r>
              <a:rPr lang="en-US" b="0" i="1" dirty="0" err="1"/>
              <a:t>DXd</a:t>
            </a:r>
            <a:r>
              <a:rPr lang="en-US" b="0" i="1" dirty="0"/>
              <a:t>, </a:t>
            </a:r>
            <a:r>
              <a:rPr lang="en-US" sz="1200" b="0" i="1" dirty="0"/>
              <a:t>t</a:t>
            </a:r>
            <a:r>
              <a:rPr lang="en-US" altLang="en-US" sz="1200" b="0" i="1" dirty="0"/>
              <a:t>rastuzumab deruxtecan; TKI, tyrosine kinase inhibitor; tx, therapy; Y, yes.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555667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NE, not evaluable; OS, overall survival; PFS, progression-free survival; T-DXd, </a:t>
            </a:r>
            <a:r>
              <a:rPr lang="en-US" sz="1200" b="0" i="1" dirty="0"/>
              <a:t>t</a:t>
            </a:r>
            <a:r>
              <a:rPr lang="en-US" altLang="en-US" sz="1200" b="0" i="1" dirty="0"/>
              <a:t>rastuzumab deruxtecan.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740443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ILD, interstitial lung disease; </a:t>
            </a:r>
            <a:r>
              <a:rPr lang="en-US" b="0" i="1" dirty="0"/>
              <a:t>; T-DXd, </a:t>
            </a:r>
            <a:r>
              <a:rPr lang="en-US" sz="1200" b="0" i="1" dirty="0"/>
              <a:t>t</a:t>
            </a:r>
            <a:r>
              <a:rPr lang="en-US" altLang="en-US" sz="1200" b="0" i="1" dirty="0"/>
              <a:t>rastuzumab deruxtecan; </a:t>
            </a:r>
            <a:r>
              <a:rPr lang="en-US" i="1" dirty="0"/>
              <a:t>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175799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ILD, interstitial lung disease; T-DXd, </a:t>
            </a:r>
            <a:r>
              <a:rPr lang="en-US" sz="1200" b="0" i="1" dirty="0"/>
              <a:t>t</a:t>
            </a:r>
            <a:r>
              <a:rPr lang="en-US" altLang="en-US" sz="1200" b="0" i="1" dirty="0"/>
              <a:t>rastuzumab deruxtecan; tx, therapy.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057966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ILD, interstitial lung disease; NSCLC, non-small-cell lung cancer; ORR, objective response rate; T-DXd, </a:t>
            </a:r>
            <a:r>
              <a:rPr lang="en-US" sz="1200" i="1" dirty="0"/>
              <a:t>t</a:t>
            </a:r>
            <a:r>
              <a:rPr lang="en-US" altLang="en-US" sz="1200" i="1" dirty="0"/>
              <a:t>rastuzumab deruxtecan; TEAE, treatment-emergent adverse event; tx, therapy.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542578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DESTINY-Lung02: Phase II Trial of Trastuzumab </a:t>
            </a:r>
            <a:r>
              <a:rPr lang="en-US" sz="4000" dirty="0" err="1"/>
              <a:t>Deruxtecan</a:t>
            </a:r>
            <a:r>
              <a:rPr lang="en-US" sz="4000" dirty="0"/>
              <a:t> in Patients With Previously Treated </a:t>
            </a:r>
            <a:r>
              <a:rPr lang="en-US" sz="4000" i="1" dirty="0"/>
              <a:t>HER2</a:t>
            </a:r>
            <a:r>
              <a:rPr lang="en-US" sz="4000" dirty="0"/>
              <a:t>-Mutated Metastatic NSCLC</a:t>
            </a:r>
            <a:endParaRPr lang="en-US" altLang="en-US" sz="4000" dirty="0"/>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2" name="Text Box 21">
            <a:extLst>
              <a:ext uri="{FF2B5EF4-FFF2-40B4-BE49-F238E27FC236}">
                <a16:creationId xmlns:a16="http://schemas.microsoft.com/office/drawing/2014/main" id="{94159512-6C47-93EC-EA65-82F947A1126C}"/>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DESTINY-Lung02: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16225"/>
            <a:ext cx="10877529" cy="4650686"/>
          </a:xfrm>
        </p:spPr>
        <p:txBody>
          <a:bodyPr/>
          <a:lstStyle/>
          <a:p>
            <a:r>
              <a:rPr lang="en-US" sz="2000" dirty="0"/>
              <a:t>Approximately 3% of advanced lung adenocarcinomas harbor activating </a:t>
            </a:r>
            <a:r>
              <a:rPr lang="en-US" sz="2000" i="1" dirty="0"/>
              <a:t>HER2 </a:t>
            </a:r>
            <a:r>
              <a:rPr lang="en-US" sz="2000" dirty="0"/>
              <a:t>mutations</a:t>
            </a:r>
            <a:r>
              <a:rPr lang="en-US" sz="2000" baseline="30000" dirty="0"/>
              <a:t>1</a:t>
            </a:r>
            <a:endParaRPr lang="en-US" sz="2000" dirty="0"/>
          </a:p>
          <a:p>
            <a:r>
              <a:rPr lang="en-US" sz="2000" dirty="0"/>
              <a:t>T-DXd: HER2-directed antibody conjugated to topoisomerase I inhibitor payload with multiple </a:t>
            </a:r>
            <a:br>
              <a:rPr lang="en-US" sz="2000" dirty="0"/>
            </a:br>
            <a:r>
              <a:rPr lang="en-US" sz="2000" dirty="0"/>
              <a:t>FDA-approved indications</a:t>
            </a:r>
            <a:r>
              <a:rPr lang="en-US" sz="2000" baseline="30000" dirty="0"/>
              <a:t>2</a:t>
            </a:r>
            <a:endParaRPr lang="en-US" sz="2000" dirty="0"/>
          </a:p>
          <a:p>
            <a:pPr lvl="1"/>
            <a:r>
              <a:rPr lang="en-US" sz="1800" dirty="0"/>
              <a:t>In August 2022, FDA granted accelerated approval for T-DXd 5.4 mg/kg Q3W in adults with unresectable/metastatic NSCLC harboring an activating </a:t>
            </a:r>
            <a:r>
              <a:rPr lang="en-US" sz="1800" i="1" dirty="0"/>
              <a:t>HER2</a:t>
            </a:r>
            <a:r>
              <a:rPr lang="en-US" sz="1800" dirty="0"/>
              <a:t> mutation who had been treated </a:t>
            </a:r>
            <a:br>
              <a:rPr lang="en-US" sz="1800" dirty="0"/>
            </a:br>
            <a:r>
              <a:rPr lang="en-US" sz="1800" dirty="0"/>
              <a:t>with prior systemic therapy</a:t>
            </a:r>
          </a:p>
          <a:p>
            <a:pPr lvl="1"/>
            <a:r>
              <a:rPr lang="en-US" sz="1800" dirty="0"/>
              <a:t>Accelerated approval based on phase II data from DESTINY-Lung01 and DESTINY-Lung02 trials</a:t>
            </a:r>
          </a:p>
          <a:p>
            <a:r>
              <a:rPr lang="en-US" sz="2000" dirty="0"/>
              <a:t>In an interim analysis of the phase II DESTINY-Lung02 trial, T-DXd 5.4 and 6.4 mg/kg Q3W were associated with an ORR of 53.8% and 42.9%, respectively, in patients with previously treated </a:t>
            </a:r>
            <a:r>
              <a:rPr lang="en-US" sz="2000" i="1" dirty="0"/>
              <a:t>HER2</a:t>
            </a:r>
            <a:r>
              <a:rPr lang="en-US" sz="2000" dirty="0"/>
              <a:t>-mutated metastatic NSCLC</a:t>
            </a:r>
            <a:r>
              <a:rPr lang="en-US" sz="2000" baseline="30000" dirty="0"/>
              <a:t>3</a:t>
            </a:r>
            <a:endParaRPr lang="en-US" sz="2000" dirty="0"/>
          </a:p>
          <a:p>
            <a:r>
              <a:rPr lang="en-US" sz="2000" dirty="0"/>
              <a:t>Current report presents primary analysis of DESTINY-Lung02 evaluating efficacy and safety of </a:t>
            </a:r>
            <a:br>
              <a:rPr lang="en-US" sz="2000" dirty="0"/>
            </a:br>
            <a:r>
              <a:rPr lang="en-US" sz="2000" dirty="0"/>
              <a:t>T-DXd 5.4 or 6.4 mg/kg Q3W in patients with previously treated </a:t>
            </a:r>
            <a:r>
              <a:rPr lang="en-US" sz="2000" i="1" dirty="0"/>
              <a:t>HER2</a:t>
            </a:r>
            <a:r>
              <a:rPr lang="en-US" sz="2000" dirty="0"/>
              <a:t>-mutated metastatic NSCLC</a:t>
            </a:r>
            <a:r>
              <a:rPr lang="en-US" sz="2000" baseline="30000" dirty="0"/>
              <a:t>4,5</a:t>
            </a:r>
            <a:endParaRPr 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spc="-10" dirty="0">
                <a:solidFill>
                  <a:schemeClr val="bg2"/>
                </a:solidFill>
                <a:latin typeface="Calibri" panose="020F0502020204030204" pitchFamily="34" charset="0"/>
                <a:cs typeface="+mn-cs"/>
              </a:rPr>
              <a:t>1. Pillai. Cancer. 2017;123:4099. 2. Trastuzumab deruxtecan PI. 3. Goto. ESMO 2022. Abstr LBA55. </a:t>
            </a:r>
            <a:br>
              <a:rPr lang="fr-FR" altLang="en-US" sz="1200" b="0" spc="-10" dirty="0">
                <a:solidFill>
                  <a:schemeClr val="bg2"/>
                </a:solidFill>
                <a:latin typeface="Calibri" panose="020F0502020204030204" pitchFamily="34" charset="0"/>
                <a:cs typeface="+mn-cs"/>
              </a:rPr>
            </a:br>
            <a:r>
              <a:rPr lang="fr-FR" altLang="en-US" sz="1200" b="0" spc="-10" dirty="0">
                <a:solidFill>
                  <a:schemeClr val="bg2"/>
                </a:solidFill>
                <a:latin typeface="Calibri" panose="020F0502020204030204" pitchFamily="34" charset="0"/>
                <a:cs typeface="+mn-cs"/>
              </a:rPr>
              <a:t>4. Jänne. WCLC 2023. Abstr MA13.10. 5. Goto. JCO. 2023;[Epub].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DESTINY-Lung02: Study Design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spc="-10" dirty="0">
                <a:solidFill>
                  <a:schemeClr val="bg2"/>
                </a:solidFill>
                <a:latin typeface="Calibri" panose="020F0502020204030204" pitchFamily="34" charset="0"/>
                <a:cs typeface="+mn-cs"/>
              </a:rPr>
              <a:t>1. Goto. JCO. 2023;[Epub]. 2. </a:t>
            </a:r>
            <a:r>
              <a:rPr lang="en-US" altLang="en-US" sz="1200" b="0" dirty="0">
                <a:solidFill>
                  <a:schemeClr val="bg2"/>
                </a:solidFill>
                <a:latin typeface="Calibri" panose="020F0502020204030204" pitchFamily="34" charset="0"/>
              </a:rPr>
              <a:t>Jänne. WCLC 2023. Abstr MA13.10. 3. </a:t>
            </a:r>
            <a:r>
              <a:rPr lang="fr-FR" altLang="en-US" sz="1200" b="0" spc="-10" dirty="0">
                <a:solidFill>
                  <a:schemeClr val="bg2"/>
                </a:solidFill>
                <a:latin typeface="Calibri" panose="020F0502020204030204" pitchFamily="34" charset="0"/>
                <a:cs typeface="+mn-cs"/>
              </a:rPr>
              <a:t>NCT04644237. </a:t>
            </a:r>
            <a:r>
              <a:rPr lang="en-US" altLang="en-US" sz="1200" b="0" dirty="0">
                <a:solidFill>
                  <a:schemeClr val="bg2"/>
                </a:solidFill>
                <a:latin typeface="Calibri" panose="020F0502020204030204" pitchFamily="34" charset="0"/>
              </a:rPr>
              <a:t>4. Garon. Lancet. 2014;384:665.</a:t>
            </a:r>
          </a:p>
        </p:txBody>
      </p:sp>
      <p:sp>
        <p:nvSpPr>
          <p:cNvPr id="2" name="Content Placeholder 2">
            <a:extLst>
              <a:ext uri="{FF2B5EF4-FFF2-40B4-BE49-F238E27FC236}">
                <a16:creationId xmlns:a16="http://schemas.microsoft.com/office/drawing/2014/main" id="{8552DB66-446B-7AEB-397A-DA6D9EA79644}"/>
              </a:ext>
            </a:extLst>
          </p:cNvPr>
          <p:cNvSpPr>
            <a:spLocks noGrp="1"/>
          </p:cNvSpPr>
          <p:nvPr>
            <p:ph idx="1"/>
          </p:nvPr>
        </p:nvSpPr>
        <p:spPr>
          <a:xfrm>
            <a:off x="616673" y="1524191"/>
            <a:ext cx="11342678" cy="740296"/>
          </a:xfrm>
        </p:spPr>
        <p:txBody>
          <a:bodyPr/>
          <a:lstStyle/>
          <a:p>
            <a:r>
              <a:rPr lang="en-US" sz="2000" dirty="0"/>
              <a:t>Primary analysis of international, randomized, double-blind, noncomparative phase II trial </a:t>
            </a:r>
            <a:br>
              <a:rPr lang="en-US" sz="2000" dirty="0"/>
            </a:br>
            <a:r>
              <a:rPr lang="en-US" sz="2000" dirty="0"/>
              <a:t>(data cutoff: December 23, 2022)</a:t>
            </a:r>
            <a:r>
              <a:rPr lang="en-US" sz="2000" baseline="30000" dirty="0"/>
              <a:t>1-3</a:t>
            </a:r>
          </a:p>
        </p:txBody>
      </p:sp>
      <p:sp>
        <p:nvSpPr>
          <p:cNvPr id="4" name="Text Box 45">
            <a:extLst>
              <a:ext uri="{FF2B5EF4-FFF2-40B4-BE49-F238E27FC236}">
                <a16:creationId xmlns:a16="http://schemas.microsoft.com/office/drawing/2014/main" id="{5AD5FF86-FE97-833E-67B9-C92D1F17E349}"/>
              </a:ext>
            </a:extLst>
          </p:cNvPr>
          <p:cNvSpPr txBox="1">
            <a:spLocks noChangeArrowheads="1"/>
          </p:cNvSpPr>
          <p:nvPr/>
        </p:nvSpPr>
        <p:spPr bwMode="auto">
          <a:xfrm>
            <a:off x="609759" y="2921985"/>
            <a:ext cx="3428841"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metastatic </a:t>
            </a:r>
          </a:p>
          <a:p>
            <a:pPr algn="ctr">
              <a:lnSpc>
                <a:spcPct val="100000"/>
              </a:lnSpc>
              <a:spcBef>
                <a:spcPct val="0"/>
              </a:spcBef>
              <a:spcAft>
                <a:spcPct val="0"/>
              </a:spcAft>
              <a:buClrTx/>
              <a:buFontTx/>
              <a:buNone/>
            </a:pPr>
            <a:r>
              <a:rPr lang="en-GB" altLang="en-US" sz="1800" b="0" i="1" dirty="0">
                <a:solidFill>
                  <a:schemeClr val="bg1"/>
                </a:solidFill>
                <a:latin typeface="Calibri" panose="020F0502020204030204" pitchFamily="34" charset="0"/>
              </a:rPr>
              <a:t>HER2</a:t>
            </a:r>
            <a:r>
              <a:rPr lang="en-GB" altLang="en-US" sz="1800" b="0" dirty="0">
                <a:solidFill>
                  <a:schemeClr val="bg1"/>
                </a:solidFill>
                <a:latin typeface="Calibri" panose="020F0502020204030204" pitchFamily="34" charset="0"/>
              </a:rPr>
              <a:t>-mutated* NSCLC;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cs typeface="Calibri" panose="020F0502020204030204" pitchFamily="34" charset="0"/>
              </a:rPr>
              <a:t>≥</a:t>
            </a:r>
            <a:r>
              <a:rPr lang="en-GB" altLang="en-US" sz="1800" b="0" dirty="0">
                <a:solidFill>
                  <a:schemeClr val="bg1"/>
                </a:solidFill>
                <a:latin typeface="Calibri" panose="020F0502020204030204" pitchFamily="34" charset="0"/>
              </a:rPr>
              <a:t>1 previous anticancer tx, including platinum-based CT; measurable disease by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BICR (RECIST v1.1);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stable brain mets permitted at BL</a:t>
            </a:r>
            <a:r>
              <a:rPr lang="en-US" altLang="en-US" sz="1800" b="0" baseline="30000" dirty="0">
                <a:solidFill>
                  <a:schemeClr val="bg1"/>
                </a:solidFill>
                <a:latin typeface="Calibri" panose="020F0502020204030204" pitchFamily="34" charset="0"/>
              </a:rPr>
              <a:t>†</a:t>
            </a:r>
            <a:r>
              <a:rPr lang="en-GB" altLang="en-US" sz="1800" b="0" dirty="0">
                <a:solidFill>
                  <a:schemeClr val="bg1"/>
                </a:solidFill>
                <a:latin typeface="Calibri" panose="020F0502020204030204" pitchFamily="34" charset="0"/>
              </a:rPr>
              <a:t>;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ECOG PS 0/1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152) </a:t>
            </a:r>
            <a:endParaRPr lang="en-US" altLang="en-US" sz="1800" b="0" dirty="0">
              <a:solidFill>
                <a:schemeClr val="bg1"/>
              </a:solidFill>
              <a:latin typeface="Calibri" panose="020F0502020204030204" pitchFamily="34" charset="0"/>
            </a:endParaRPr>
          </a:p>
        </p:txBody>
      </p:sp>
      <p:sp>
        <p:nvSpPr>
          <p:cNvPr id="7" name="Rectangle 49">
            <a:extLst>
              <a:ext uri="{FF2B5EF4-FFF2-40B4-BE49-F238E27FC236}">
                <a16:creationId xmlns:a16="http://schemas.microsoft.com/office/drawing/2014/main" id="{EBD6694D-85BC-A26C-ACE6-FF34BEA8359E}"/>
              </a:ext>
            </a:extLst>
          </p:cNvPr>
          <p:cNvSpPr>
            <a:spLocks noChangeArrowheads="1"/>
          </p:cNvSpPr>
          <p:nvPr/>
        </p:nvSpPr>
        <p:spPr bwMode="auto">
          <a:xfrm>
            <a:off x="4946236" y="3070700"/>
            <a:ext cx="2596591"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T-DXd </a:t>
            </a:r>
            <a:r>
              <a:rPr lang="en-US" altLang="en-US" sz="1800" b="0" dirty="0">
                <a:solidFill>
                  <a:schemeClr val="tx1"/>
                </a:solidFill>
                <a:latin typeface="Calibri" panose="020F0502020204030204" pitchFamily="34" charset="0"/>
              </a:rPr>
              <a:t>5.4 mg/kg IV Q3W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102</a:t>
            </a:r>
            <a:r>
              <a:rPr lang="en-US" altLang="en-US" sz="1800" b="0" baseline="30000" dirty="0">
                <a:solidFill>
                  <a:schemeClr val="tx1"/>
                </a:solidFill>
                <a:latin typeface="Calibri" panose="020F0502020204030204" pitchFamily="34" charset="0"/>
              </a:rPr>
              <a:t>‡</a:t>
            </a:r>
            <a:r>
              <a:rPr lang="en-US" altLang="en-US" sz="1800" b="0" dirty="0">
                <a:solidFill>
                  <a:schemeClr val="tx1"/>
                </a:solidFill>
                <a:latin typeface="Calibri" panose="020F0502020204030204" pitchFamily="34" charset="0"/>
              </a:rPr>
              <a:t>)</a:t>
            </a:r>
            <a:endParaRPr lang="en-US" altLang="en-US" sz="1800" dirty="0">
              <a:solidFill>
                <a:schemeClr val="tx1"/>
              </a:solidFill>
              <a:latin typeface="Calibri" panose="020F0502020204030204" pitchFamily="34" charset="0"/>
            </a:endParaRPr>
          </a:p>
        </p:txBody>
      </p:sp>
      <p:sp>
        <p:nvSpPr>
          <p:cNvPr id="8" name="Rectangle 50">
            <a:extLst>
              <a:ext uri="{FF2B5EF4-FFF2-40B4-BE49-F238E27FC236}">
                <a16:creationId xmlns:a16="http://schemas.microsoft.com/office/drawing/2014/main" id="{6B4B8529-DCA6-C064-435B-CAA9AFFDE050}"/>
              </a:ext>
            </a:extLst>
          </p:cNvPr>
          <p:cNvSpPr>
            <a:spLocks noChangeArrowheads="1"/>
          </p:cNvSpPr>
          <p:nvPr/>
        </p:nvSpPr>
        <p:spPr bwMode="auto">
          <a:xfrm>
            <a:off x="4946234" y="4419709"/>
            <a:ext cx="2596896"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T-DXd </a:t>
            </a:r>
            <a:r>
              <a:rPr lang="en-US" altLang="en-US" sz="1800" b="0" dirty="0">
                <a:solidFill>
                  <a:schemeClr val="tx1"/>
                </a:solidFill>
                <a:latin typeface="Calibri" panose="020F0502020204030204" pitchFamily="34" charset="0"/>
              </a:rPr>
              <a:t>6.4 mg/kg IV Q3W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50)</a:t>
            </a:r>
            <a:endParaRPr lang="en-US" altLang="en-US" sz="1800" dirty="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D4A50A60-D2CC-3E11-465A-4D4175D2CE46}"/>
              </a:ext>
            </a:extLst>
          </p:cNvPr>
          <p:cNvSpPr txBox="1"/>
          <p:nvPr/>
        </p:nvSpPr>
        <p:spPr bwMode="auto">
          <a:xfrm>
            <a:off x="2277336" y="2467329"/>
            <a:ext cx="4360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previous use of anti</a:t>
            </a:r>
            <a:r>
              <a:rPr lang="en-US" sz="1400" b="0" i="1" dirty="0">
                <a:solidFill>
                  <a:schemeClr val="bg1"/>
                </a:solidFill>
                <a:latin typeface="Calibri" panose="020F0502020204030204" pitchFamily="34" charset="0"/>
                <a:cs typeface="Calibri" panose="020F0502020204030204" pitchFamily="34" charset="0"/>
              </a:rPr>
              <a:t>–</a:t>
            </a:r>
            <a:r>
              <a:rPr lang="en-US" sz="1400" b="0" i="1" dirty="0">
                <a:solidFill>
                  <a:schemeClr val="bg1"/>
                </a:solidFill>
                <a:latin typeface="Calibri" panose="020F0502020204030204" pitchFamily="34" charset="0"/>
              </a:rPr>
              <a:t>PD-1/PD-L1 tx</a:t>
            </a:r>
          </a:p>
        </p:txBody>
      </p:sp>
      <p:cxnSp>
        <p:nvCxnSpPr>
          <p:cNvPr id="12" name="Straight Arrow Connector 11">
            <a:extLst>
              <a:ext uri="{FF2B5EF4-FFF2-40B4-BE49-F238E27FC236}">
                <a16:creationId xmlns:a16="http://schemas.microsoft.com/office/drawing/2014/main" id="{495B3B4B-F81E-BB7B-EEE9-58B1B7E6E14A}"/>
              </a:ext>
            </a:extLst>
          </p:cNvPr>
          <p:cNvCxnSpPr>
            <a:cxnSpLocks/>
          </p:cNvCxnSpPr>
          <p:nvPr/>
        </p:nvCxnSpPr>
        <p:spPr bwMode="auto">
          <a:xfrm>
            <a:off x="4439971" y="2760150"/>
            <a:ext cx="0" cy="731520"/>
          </a:xfrm>
          <a:prstGeom prst="straightConnector1">
            <a:avLst/>
          </a:prstGeom>
          <a:noFill/>
          <a:ln w="28575" cap="flat" cmpd="sng" algn="ctr">
            <a:solidFill>
              <a:schemeClr val="bg1"/>
            </a:solidFill>
            <a:prstDash val="sysDot"/>
            <a:round/>
            <a:headEnd type="none" w="med" len="med"/>
            <a:tailEnd type="triangle"/>
          </a:ln>
          <a:effectLst/>
        </p:spPr>
      </p:cxnSp>
      <p:sp>
        <p:nvSpPr>
          <p:cNvPr id="13" name="Text Box 30">
            <a:extLst>
              <a:ext uri="{FF2B5EF4-FFF2-40B4-BE49-F238E27FC236}">
                <a16:creationId xmlns:a16="http://schemas.microsoft.com/office/drawing/2014/main" id="{03B5460A-F21E-0157-6CBA-7B4D6F8635FA}"/>
              </a:ext>
            </a:extLst>
          </p:cNvPr>
          <p:cNvSpPr txBox="1">
            <a:spLocks noChangeArrowheads="1"/>
          </p:cNvSpPr>
          <p:nvPr/>
        </p:nvSpPr>
        <p:spPr bwMode="auto">
          <a:xfrm>
            <a:off x="4187511" y="4031696"/>
            <a:ext cx="550679"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2:1</a:t>
            </a:r>
          </a:p>
        </p:txBody>
      </p:sp>
      <p:cxnSp>
        <p:nvCxnSpPr>
          <p:cNvPr id="15" name="Straight Arrow Connector 14">
            <a:extLst>
              <a:ext uri="{FF2B5EF4-FFF2-40B4-BE49-F238E27FC236}">
                <a16:creationId xmlns:a16="http://schemas.microsoft.com/office/drawing/2014/main" id="{81B92E1A-8D49-D8AD-A092-982FBB154A32}"/>
              </a:ext>
            </a:extLst>
          </p:cNvPr>
          <p:cNvCxnSpPr>
            <a:cxnSpLocks/>
          </p:cNvCxnSpPr>
          <p:nvPr/>
        </p:nvCxnSpPr>
        <p:spPr bwMode="auto">
          <a:xfrm flipV="1">
            <a:off x="4118666" y="3527900"/>
            <a:ext cx="688368" cy="430614"/>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E160A95F-2344-56D7-B3B9-A5319CAE1219}"/>
              </a:ext>
            </a:extLst>
          </p:cNvPr>
          <p:cNvCxnSpPr>
            <a:cxnSpLocks/>
          </p:cNvCxnSpPr>
          <p:nvPr/>
        </p:nvCxnSpPr>
        <p:spPr bwMode="auto">
          <a:xfrm>
            <a:off x="4113290" y="4446295"/>
            <a:ext cx="688368" cy="430614"/>
          </a:xfrm>
          <a:prstGeom prst="straightConnector1">
            <a:avLst/>
          </a:prstGeom>
          <a:noFill/>
          <a:ln w="28575" cap="flat" cmpd="sng" algn="ctr">
            <a:solidFill>
              <a:schemeClr val="bg1"/>
            </a:solidFill>
            <a:prstDash val="solid"/>
            <a:round/>
            <a:headEnd type="none" w="med" len="med"/>
            <a:tailEnd type="triangle"/>
          </a:ln>
          <a:effectLst/>
        </p:spPr>
      </p:cxnSp>
      <p:sp>
        <p:nvSpPr>
          <p:cNvPr id="20" name="Content Placeholder 3">
            <a:extLst>
              <a:ext uri="{FF2B5EF4-FFF2-40B4-BE49-F238E27FC236}">
                <a16:creationId xmlns:a16="http://schemas.microsoft.com/office/drawing/2014/main" id="{7B7F3575-B49C-1AD4-4AB3-97A47CDB86C7}"/>
              </a:ext>
            </a:extLst>
          </p:cNvPr>
          <p:cNvSpPr txBox="1">
            <a:spLocks/>
          </p:cNvSpPr>
          <p:nvPr/>
        </p:nvSpPr>
        <p:spPr>
          <a:xfrm>
            <a:off x="7682028" y="2100586"/>
            <a:ext cx="3800175" cy="392570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pPr>
            <a:r>
              <a:rPr lang="en-US" sz="2000" b="1" kern="0" dirty="0"/>
              <a:t>Primary endpoint:</a:t>
            </a:r>
            <a:r>
              <a:rPr lang="en-US" sz="2000" b="0" kern="0" dirty="0"/>
              <a:t> confirmed ORR by BICR</a:t>
            </a:r>
            <a:r>
              <a:rPr lang="en-US" sz="2000" b="0" kern="0" baseline="30000" dirty="0"/>
              <a:t>1-3</a:t>
            </a:r>
            <a:endParaRPr lang="en-US" sz="2000" b="0" kern="0" dirty="0"/>
          </a:p>
          <a:p>
            <a:pPr lvl="1">
              <a:spcBef>
                <a:spcPts val="400"/>
              </a:spcBef>
            </a:pPr>
            <a:r>
              <a:rPr lang="en-US" sz="1800" b="0" kern="0" dirty="0"/>
              <a:t>Hypothesis tested by comparing lower limit of </a:t>
            </a:r>
            <a:br>
              <a:rPr lang="en-US" sz="1800" b="0" kern="0" dirty="0"/>
            </a:br>
            <a:r>
              <a:rPr lang="en-US" sz="1800" b="0" kern="0" dirty="0"/>
              <a:t>95% CI for each T-DXd dose vs benchmark ORR of 26.4% (upper limit of ORR 95% CI observed with ramucirumab + docetaxel in REVEL trial)</a:t>
            </a:r>
            <a:r>
              <a:rPr lang="en-US" sz="1800" b="0" kern="0" baseline="30000" dirty="0"/>
              <a:t>4</a:t>
            </a:r>
          </a:p>
          <a:p>
            <a:pPr lvl="1">
              <a:spcBef>
                <a:spcPts val="400"/>
              </a:spcBef>
            </a:pPr>
            <a:r>
              <a:rPr lang="en-US" sz="1800" b="0" kern="0" dirty="0"/>
              <a:t>Not statistically powered to compare between arm</a:t>
            </a:r>
            <a:endParaRPr lang="en-US" sz="1800" b="0" kern="0" baseline="30000" dirty="0"/>
          </a:p>
          <a:p>
            <a:pPr>
              <a:spcBef>
                <a:spcPts val="400"/>
              </a:spcBef>
            </a:pPr>
            <a:r>
              <a:rPr lang="en-US" sz="2000" b="1" kern="0" dirty="0"/>
              <a:t>Secondary endpoints: </a:t>
            </a:r>
            <a:r>
              <a:rPr lang="en-US" sz="2000" b="0" kern="0" dirty="0"/>
              <a:t>ORR by inv; DoR, DCR, and PFS by BICR and inv; OS; safety</a:t>
            </a:r>
            <a:r>
              <a:rPr lang="en-US" sz="2000" b="0" kern="0" baseline="30000" dirty="0"/>
              <a:t>1-3</a:t>
            </a:r>
            <a:endParaRPr lang="en-US" sz="2000" b="0" kern="0" dirty="0"/>
          </a:p>
          <a:p>
            <a:endParaRPr lang="en-US" sz="2000" b="0" kern="0" dirty="0"/>
          </a:p>
        </p:txBody>
      </p:sp>
      <p:sp>
        <p:nvSpPr>
          <p:cNvPr id="21" name="Text Box 30">
            <a:extLst>
              <a:ext uri="{FF2B5EF4-FFF2-40B4-BE49-F238E27FC236}">
                <a16:creationId xmlns:a16="http://schemas.microsoft.com/office/drawing/2014/main" id="{CA87D8F9-FEB6-F5B8-D272-F4F1BB89322E}"/>
              </a:ext>
            </a:extLst>
          </p:cNvPr>
          <p:cNvSpPr txBox="1">
            <a:spLocks noChangeArrowheads="1"/>
          </p:cNvSpPr>
          <p:nvPr/>
        </p:nvSpPr>
        <p:spPr bwMode="auto">
          <a:xfrm>
            <a:off x="1503049" y="5559839"/>
            <a:ext cx="5368923"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*Identified in fresh/archival tumor tissue. </a:t>
            </a: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Must be asymptomatic and not needing corticosteroids or anticonvulsants. </a:t>
            </a: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n = 1 did not receive treatment.</a:t>
            </a:r>
            <a:endParaRPr lang="en-US" altLang="en-US" sz="12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817696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DESTINY-Lung02: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altLang="en-US" sz="1200" b="0" spc="-10" dirty="0">
                <a:solidFill>
                  <a:schemeClr val="bg2"/>
                </a:solidFill>
                <a:latin typeface="Calibri" panose="020F0502020204030204" pitchFamily="34" charset="0"/>
                <a:cs typeface="+mn-cs"/>
              </a:rPr>
              <a:t>Goto. JCO. 2023;[Epub]. </a:t>
            </a:r>
            <a:r>
              <a:rPr lang="en-US" altLang="en-US" sz="1200" b="0" dirty="0" err="1">
                <a:solidFill>
                  <a:schemeClr val="bg2"/>
                </a:solidFill>
                <a:latin typeface="Calibri" panose="020F0502020204030204" pitchFamily="34" charset="0"/>
              </a:rPr>
              <a:t>Jänne</a:t>
            </a:r>
            <a:r>
              <a:rPr lang="en-US" altLang="en-US" sz="1200" b="0" dirty="0">
                <a:solidFill>
                  <a:schemeClr val="bg2"/>
                </a:solidFill>
                <a:latin typeface="Calibri" panose="020F0502020204030204" pitchFamily="34" charset="0"/>
              </a:rPr>
              <a:t>. WCLC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MA13.10.</a:t>
            </a:r>
          </a:p>
        </p:txBody>
      </p:sp>
      <p:graphicFrame>
        <p:nvGraphicFramePr>
          <p:cNvPr id="2" name="Group 3">
            <a:extLst>
              <a:ext uri="{FF2B5EF4-FFF2-40B4-BE49-F238E27FC236}">
                <a16:creationId xmlns:a16="http://schemas.microsoft.com/office/drawing/2014/main" id="{6E5C0026-5B48-A691-B047-1E9F152F02B5}"/>
              </a:ext>
            </a:extLst>
          </p:cNvPr>
          <p:cNvGraphicFramePr>
            <a:graphicFrameLocks/>
          </p:cNvGraphicFramePr>
          <p:nvPr>
            <p:extLst>
              <p:ext uri="{D42A27DB-BD31-4B8C-83A1-F6EECF244321}">
                <p14:modId xmlns:p14="http://schemas.microsoft.com/office/powerpoint/2010/main" val="99665253"/>
              </p:ext>
            </p:extLst>
          </p:nvPr>
        </p:nvGraphicFramePr>
        <p:xfrm>
          <a:off x="727076" y="1604963"/>
          <a:ext cx="10735056" cy="3566304"/>
        </p:xfrm>
        <a:graphic>
          <a:graphicData uri="http://schemas.openxmlformats.org/drawingml/2006/table">
            <a:tbl>
              <a:tblPr/>
              <a:tblGrid>
                <a:gridCol w="5219844">
                  <a:extLst>
                    <a:ext uri="{9D8B030D-6E8A-4147-A177-3AD203B41FA5}">
                      <a16:colId xmlns:a16="http://schemas.microsoft.com/office/drawing/2014/main" val="20000"/>
                    </a:ext>
                  </a:extLst>
                </a:gridCol>
                <a:gridCol w="2757606">
                  <a:extLst>
                    <a:ext uri="{9D8B030D-6E8A-4147-A177-3AD203B41FA5}">
                      <a16:colId xmlns:a16="http://schemas.microsoft.com/office/drawing/2014/main" val="20001"/>
                    </a:ext>
                  </a:extLst>
                </a:gridCol>
                <a:gridCol w="2757606">
                  <a:extLst>
                    <a:ext uri="{9D8B030D-6E8A-4147-A177-3AD203B41FA5}">
                      <a16:colId xmlns:a16="http://schemas.microsoft.com/office/drawing/2014/main" val="2101950595"/>
                    </a:ext>
                  </a:extLst>
                </a:gridCol>
              </a:tblGrid>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T-DXd 5.4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T-DXd 6.4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59.4 (31-84)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61.3 (28-86)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65 (63.7)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34 (68.0)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787075"/>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Asian race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65 (63.7)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31 (62.0)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5062406"/>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Never smoker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55 (53.9)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29 (58.0)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bg1"/>
                          </a:solidFill>
                          <a:effectLst/>
                          <a:latin typeface="Calibri" panose="020F0502020204030204" pitchFamily="34" charset="0"/>
                        </a:rPr>
                        <a:t>HER2</a:t>
                      </a:r>
                      <a:r>
                        <a:rPr kumimoji="0" lang="en-US" sz="2000" b="0" i="0" u="none" strike="noStrike" cap="none" normalizeH="0" baseline="0" dirty="0">
                          <a:ln>
                            <a:noFill/>
                          </a:ln>
                          <a:solidFill>
                            <a:schemeClr val="bg1"/>
                          </a:solidFill>
                          <a:effectLst/>
                          <a:latin typeface="Calibri" panose="020F0502020204030204" pitchFamily="34" charset="0"/>
                        </a:rPr>
                        <a:t> mutations within kinase domain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99 (97.1)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50 (100.0)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078319"/>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Baseline CNS metastasis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35 (34.3)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22 (44.0)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8998937"/>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Median no. prior lines of </a:t>
                      </a:r>
                      <a:r>
                        <a:rPr kumimoji="0" lang="en-US" sz="2000" b="0" i="0" u="none" strike="noStrike" cap="none" normalizeH="0" baseline="0" dirty="0" err="1">
                          <a:ln>
                            <a:noFill/>
                          </a:ln>
                          <a:solidFill>
                            <a:schemeClr val="bg1"/>
                          </a:solidFill>
                          <a:effectLst/>
                          <a:latin typeface="Calibri" panose="020F0502020204030204" pitchFamily="34" charset="0"/>
                        </a:rPr>
                        <a:t>tx</a:t>
                      </a:r>
                      <a:r>
                        <a:rPr kumimoji="0" lang="en-US" sz="2000" b="0" i="0" u="none" strike="noStrike" cap="none" normalizeH="0" baseline="0" dirty="0">
                          <a:ln>
                            <a:noFill/>
                          </a:ln>
                          <a:solidFill>
                            <a:schemeClr val="bg1"/>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2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2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41660897"/>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Prior anti–PD-1/PD-L1 </a:t>
                      </a:r>
                      <a:r>
                        <a:rPr kumimoji="0" lang="en-US" sz="2000" b="0" i="0" u="none" strike="noStrike" cap="none" normalizeH="0" baseline="0" dirty="0" err="1">
                          <a:ln>
                            <a:noFill/>
                          </a:ln>
                          <a:solidFill>
                            <a:schemeClr val="bg1"/>
                          </a:solidFill>
                          <a:effectLst/>
                          <a:latin typeface="Calibri" panose="020F0502020204030204" pitchFamily="34" charset="0"/>
                        </a:rPr>
                        <a:t>tx</a:t>
                      </a:r>
                      <a:endParaRPr kumimoji="0" lang="en-US" sz="20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75 (73.5)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39 (78.0)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4808559"/>
                  </a:ext>
                </a:extLst>
              </a:tr>
            </a:tbl>
          </a:graphicData>
        </a:graphic>
      </p:graphicFrame>
      <p:sp>
        <p:nvSpPr>
          <p:cNvPr id="3" name="Text Box 30">
            <a:extLst>
              <a:ext uri="{FF2B5EF4-FFF2-40B4-BE49-F238E27FC236}">
                <a16:creationId xmlns:a16="http://schemas.microsoft.com/office/drawing/2014/main" id="{856AC493-7119-2D67-6C63-AC11C0E0FEEE}"/>
              </a:ext>
            </a:extLst>
          </p:cNvPr>
          <p:cNvSpPr txBox="1">
            <a:spLocks noChangeArrowheads="1"/>
          </p:cNvSpPr>
          <p:nvPr/>
        </p:nvSpPr>
        <p:spPr bwMode="auto">
          <a:xfrm>
            <a:off x="727076" y="5209907"/>
            <a:ext cx="5368923"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*n = 1 did not receive treatment.</a:t>
            </a:r>
            <a:endParaRPr lang="en-US" altLang="en-US" sz="12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730465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DESTINY-Lung02: Response by BICR</a:t>
            </a:r>
            <a:endParaRPr lang="en-US" altLang="en-US" dirty="0"/>
          </a:p>
        </p:txBody>
      </p:sp>
      <p:graphicFrame>
        <p:nvGraphicFramePr>
          <p:cNvPr id="2" name="Group 3">
            <a:extLst>
              <a:ext uri="{FF2B5EF4-FFF2-40B4-BE49-F238E27FC236}">
                <a16:creationId xmlns:a16="http://schemas.microsoft.com/office/drawing/2014/main" id="{F452A06B-A4BE-43D5-D3DD-8EC48739DA3C}"/>
              </a:ext>
            </a:extLst>
          </p:cNvPr>
          <p:cNvGraphicFramePr>
            <a:graphicFrameLocks/>
          </p:cNvGraphicFramePr>
          <p:nvPr>
            <p:extLst>
              <p:ext uri="{D42A27DB-BD31-4B8C-83A1-F6EECF244321}">
                <p14:modId xmlns:p14="http://schemas.microsoft.com/office/powerpoint/2010/main" val="3459737986"/>
              </p:ext>
            </p:extLst>
          </p:nvPr>
        </p:nvGraphicFramePr>
        <p:xfrm>
          <a:off x="727076" y="1604963"/>
          <a:ext cx="10735057" cy="4023456"/>
        </p:xfrm>
        <a:graphic>
          <a:graphicData uri="http://schemas.openxmlformats.org/drawingml/2006/table">
            <a:tbl>
              <a:tblPr/>
              <a:tblGrid>
                <a:gridCol w="5529345">
                  <a:extLst>
                    <a:ext uri="{9D8B030D-6E8A-4147-A177-3AD203B41FA5}">
                      <a16:colId xmlns:a16="http://schemas.microsoft.com/office/drawing/2014/main" val="20000"/>
                    </a:ext>
                  </a:extLst>
                </a:gridCol>
                <a:gridCol w="2602856">
                  <a:extLst>
                    <a:ext uri="{9D8B030D-6E8A-4147-A177-3AD203B41FA5}">
                      <a16:colId xmlns:a16="http://schemas.microsoft.com/office/drawing/2014/main" val="20001"/>
                    </a:ext>
                  </a:extLst>
                </a:gridCol>
                <a:gridCol w="2602856">
                  <a:extLst>
                    <a:ext uri="{9D8B030D-6E8A-4147-A177-3AD203B41FA5}">
                      <a16:colId xmlns:a16="http://schemas.microsoft.com/office/drawing/2014/main" val="2101950595"/>
                    </a:ext>
                  </a:extLst>
                </a:gridCol>
              </a:tblGrid>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a:t>
                      </a:r>
                      <a:r>
                        <a:rPr kumimoji="0" lang="en-GB" sz="2000" b="1" i="0" u="none" strike="noStrike" cap="none" normalizeH="0" baseline="30000" dirty="0">
                          <a:ln>
                            <a:noFill/>
                          </a:ln>
                          <a:solidFill>
                            <a:schemeClr val="tx1"/>
                          </a:solidFill>
                          <a:effectLst/>
                          <a:latin typeface="Calibri" panose="020F0502020204030204" pitchFamily="34" charset="0"/>
                        </a:rPr>
                        <a:t>1,2</a:t>
                      </a: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T-DXd 5.4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T-DXd 6.4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Calibri" panose="020F0502020204030204" pitchFamily="34" charset="0"/>
                        </a:rPr>
                        <a:t>Primary endpoint: </a:t>
                      </a:r>
                      <a:r>
                        <a:rPr kumimoji="0" lang="en-US" sz="2000" b="0" i="0" u="none" strike="noStrike" cap="none" normalizeH="0" baseline="0" dirty="0">
                          <a:ln>
                            <a:noFill/>
                          </a:ln>
                          <a:solidFill>
                            <a:schemeClr val="bg1"/>
                          </a:solidFill>
                          <a:effectLst/>
                          <a:latin typeface="Calibri" panose="020F0502020204030204" pitchFamily="34" charset="0"/>
                        </a:rPr>
                        <a:t>confirmed ORR, n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1"/>
                          </a:solidFill>
                          <a:effectLst/>
                          <a:latin typeface="Calibri" panose="020F0502020204030204" pitchFamily="34" charset="0"/>
                        </a:rPr>
                        <a:t>CR, n (%)</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r>
                        <a:rPr kumimoji="0" lang="en-US" sz="2000" b="0" i="0" u="none" strike="noStrike" cap="none" normalizeH="0" baseline="0" dirty="0">
                          <a:ln>
                            <a:noFill/>
                          </a:ln>
                          <a:solidFill>
                            <a:schemeClr val="bg1"/>
                          </a:solidFill>
                          <a:effectLst/>
                          <a:latin typeface="Calibri" panose="020F0502020204030204" pitchFamily="34" charset="0"/>
                        </a:rPr>
                        <a:t>, n (%)</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r>
                        <a:rPr kumimoji="0" lang="en-US" sz="2000" b="0" i="0" u="none" strike="noStrike" cap="none" normalizeH="0" baseline="0" dirty="0">
                          <a:ln>
                            <a:noFill/>
                          </a:ln>
                          <a:solidFill>
                            <a:schemeClr val="bg1"/>
                          </a:solidFill>
                          <a:effectLst/>
                          <a:latin typeface="Calibri" panose="020F0502020204030204" pitchFamily="34" charset="0"/>
                        </a:rPr>
                        <a:t>, n (%)</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r>
                        <a:rPr kumimoji="0" lang="en-US" sz="2000" b="0" i="0" u="none" strike="noStrike" cap="none" normalizeH="0" baseline="0" dirty="0">
                          <a:ln>
                            <a:noFill/>
                          </a:ln>
                          <a:solidFill>
                            <a:schemeClr val="bg1"/>
                          </a:solidFill>
                          <a:effectLst/>
                          <a:latin typeface="Calibri" panose="020F0502020204030204" pitchFamily="34" charset="0"/>
                        </a:rPr>
                        <a:t>, n (%)</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a:t>
                      </a:r>
                      <a:r>
                        <a:rPr kumimoji="0" lang="en-US" sz="2000" b="0" i="0" u="none" strike="noStrike" cap="none" normalizeH="0" baseline="0" dirty="0">
                          <a:ln>
                            <a:noFill/>
                          </a:ln>
                          <a:solidFill>
                            <a:schemeClr val="bg1"/>
                          </a:solidFill>
                          <a:effectLst/>
                          <a:latin typeface="Calibri" panose="020F0502020204030204" pitchFamily="34" charset="0"/>
                        </a:rPr>
                        <a:t>, n (%)</a:t>
                      </a:r>
                      <a:endParaRPr kumimoji="0" lang="en-US" sz="20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(49.0) [39.0-59.1]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(1.0)</a:t>
                      </a:r>
                      <a:b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 (48.0)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(44.1)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(56.0) [41.3-70.0]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(52.0)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(36.0)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DCR,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95 (93.1)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46 (92.0)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787075"/>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16.8 (6.4-NE)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NE (8.3-NE)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5062406"/>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Median time to initial response,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1.8 (1.2-7.0)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1.6 (1.2-11.2)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Median follow-up,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11.5 (1.1-20.6)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11.8 (0.6-21.0)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078319"/>
                  </a:ext>
                </a:extLst>
              </a:tr>
            </a:tbl>
          </a:graphicData>
        </a:graphic>
      </p:graphicFrame>
      <p:sp>
        <p:nvSpPr>
          <p:cNvPr id="8" name="Text Box 11">
            <a:extLst>
              <a:ext uri="{FF2B5EF4-FFF2-40B4-BE49-F238E27FC236}">
                <a16:creationId xmlns:a16="http://schemas.microsoft.com/office/drawing/2014/main" id="{D47C08AD-95B1-CFFC-8715-4ED62F20491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altLang="en-US" sz="1200" b="0" spc="-10" dirty="0">
                <a:solidFill>
                  <a:schemeClr val="bg2"/>
                </a:solidFill>
                <a:latin typeface="Calibri" panose="020F0502020204030204" pitchFamily="34" charset="0"/>
                <a:cs typeface="+mn-cs"/>
              </a:rPr>
              <a:t>1. Goto. JCO. 2023;[Epub]. 2. </a:t>
            </a:r>
            <a:r>
              <a:rPr lang="en-US" altLang="en-US" sz="1200" b="0" dirty="0">
                <a:solidFill>
                  <a:schemeClr val="bg2"/>
                </a:solidFill>
                <a:latin typeface="Calibri" panose="020F0502020204030204" pitchFamily="34" charset="0"/>
              </a:rPr>
              <a:t>Jänne. WCLC 2023. Abstr MA13.10.</a:t>
            </a:r>
          </a:p>
        </p:txBody>
      </p:sp>
      <p:sp>
        <p:nvSpPr>
          <p:cNvPr id="10" name="Rectangle 9">
            <a:extLst>
              <a:ext uri="{FF2B5EF4-FFF2-40B4-BE49-F238E27FC236}">
                <a16:creationId xmlns:a16="http://schemas.microsoft.com/office/drawing/2014/main" id="{39A6183E-C1DC-AAF3-479A-85E1C3D99A26}"/>
              </a:ext>
            </a:extLst>
          </p:cNvPr>
          <p:cNvSpPr/>
          <p:nvPr/>
        </p:nvSpPr>
        <p:spPr bwMode="auto">
          <a:xfrm>
            <a:off x="727076" y="2240526"/>
            <a:ext cx="10735056" cy="36576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Content Placeholder 3">
            <a:extLst>
              <a:ext uri="{FF2B5EF4-FFF2-40B4-BE49-F238E27FC236}">
                <a16:creationId xmlns:a16="http://schemas.microsoft.com/office/drawing/2014/main" id="{B944E3EA-1BA1-E7FB-BCA0-B3E0A24B8A60}"/>
              </a:ext>
            </a:extLst>
          </p:cNvPr>
          <p:cNvSpPr>
            <a:spLocks noGrp="1"/>
          </p:cNvSpPr>
          <p:nvPr>
            <p:ph idx="1"/>
          </p:nvPr>
        </p:nvSpPr>
        <p:spPr>
          <a:xfrm>
            <a:off x="604675" y="5886733"/>
            <a:ext cx="10877529" cy="276999"/>
          </a:xfrm>
        </p:spPr>
        <p:txBody>
          <a:bodyPr/>
          <a:lstStyle/>
          <a:p>
            <a:r>
              <a:rPr lang="en-US" sz="2400" dirty="0"/>
              <a:t>In each arm, lower limit of 95% CI for ORR exceeded benchmark of 26.4%</a:t>
            </a:r>
            <a:r>
              <a:rPr lang="en-US" sz="2400" baseline="30000" dirty="0"/>
              <a:t>2</a:t>
            </a:r>
            <a:endParaRPr lang="en-US" sz="2400" dirty="0"/>
          </a:p>
        </p:txBody>
      </p:sp>
      <p:sp>
        <p:nvSpPr>
          <p:cNvPr id="3" name="Text Box 30">
            <a:extLst>
              <a:ext uri="{FF2B5EF4-FFF2-40B4-BE49-F238E27FC236}">
                <a16:creationId xmlns:a16="http://schemas.microsoft.com/office/drawing/2014/main" id="{F307533D-320A-FF61-E166-2B761F73B186}"/>
              </a:ext>
            </a:extLst>
          </p:cNvPr>
          <p:cNvSpPr txBox="1">
            <a:spLocks noChangeArrowheads="1"/>
          </p:cNvSpPr>
          <p:nvPr/>
        </p:nvSpPr>
        <p:spPr bwMode="auto">
          <a:xfrm>
            <a:off x="725681" y="5601871"/>
            <a:ext cx="5368923"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*n = 1 did not receive treatment.</a:t>
            </a:r>
            <a:endParaRPr lang="en-US" altLang="en-US" sz="12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EE85A0C8-CB99-E4A2-1802-449CE5BA7C67}"/>
              </a:ext>
            </a:extLst>
          </p:cNvPr>
          <p:cNvSpPr/>
          <p:nvPr/>
        </p:nvSpPr>
        <p:spPr bwMode="auto">
          <a:xfrm>
            <a:off x="2647178" y="2323306"/>
            <a:ext cx="59532"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47F2217C-BD11-785D-FB49-15AE0DCB5E64}"/>
              </a:ext>
            </a:extLst>
          </p:cNvPr>
          <p:cNvSpPr>
            <a:spLocks noGrp="1"/>
          </p:cNvSpPr>
          <p:nvPr>
            <p:ph type="title"/>
          </p:nvPr>
        </p:nvSpPr>
        <p:spPr/>
        <p:txBody>
          <a:bodyPr/>
          <a:lstStyle/>
          <a:p>
            <a:r>
              <a:rPr lang="en-US" dirty="0"/>
              <a:t>DESTINY-Lung02: Antitumor Activity </a:t>
            </a:r>
            <a:br>
              <a:rPr lang="en-US" dirty="0"/>
            </a:br>
            <a:r>
              <a:rPr lang="en-US" dirty="0"/>
              <a:t>With T-DXd </a:t>
            </a:r>
            <a:r>
              <a:rPr lang="en-US" u="sng" dirty="0"/>
              <a:t>5.4</a:t>
            </a:r>
            <a:r>
              <a:rPr lang="en-US" dirty="0"/>
              <a:t> mg/</a:t>
            </a:r>
            <a:r>
              <a:rPr lang="en-US"/>
              <a:t>kg Q3W</a:t>
            </a:r>
            <a:endParaRPr lang="en-US" dirty="0"/>
          </a:p>
        </p:txBody>
      </p:sp>
      <p:sp>
        <p:nvSpPr>
          <p:cNvPr id="11" name="Content Placeholder 10">
            <a:extLst>
              <a:ext uri="{FF2B5EF4-FFF2-40B4-BE49-F238E27FC236}">
                <a16:creationId xmlns:a16="http://schemas.microsoft.com/office/drawing/2014/main" id="{E1F4741A-BE26-30AA-86BB-71102F596BFE}"/>
              </a:ext>
            </a:extLst>
          </p:cNvPr>
          <p:cNvSpPr>
            <a:spLocks noGrp="1"/>
          </p:cNvSpPr>
          <p:nvPr>
            <p:ph idx="1"/>
          </p:nvPr>
        </p:nvSpPr>
        <p:spPr>
          <a:xfrm>
            <a:off x="604675" y="5985396"/>
            <a:ext cx="10877529" cy="379253"/>
          </a:xfrm>
        </p:spPr>
        <p:txBody>
          <a:bodyPr/>
          <a:lstStyle/>
          <a:p>
            <a:r>
              <a:rPr lang="en-US" sz="1800" dirty="0"/>
              <a:t>Responses observed independent of prior tx type, no. of prior lines of tx, or presence of baseline CNS disease</a:t>
            </a:r>
          </a:p>
        </p:txBody>
      </p:sp>
      <p:sp>
        <p:nvSpPr>
          <p:cNvPr id="4" name="Text Box 11">
            <a:extLst>
              <a:ext uri="{FF2B5EF4-FFF2-40B4-BE49-F238E27FC236}">
                <a16:creationId xmlns:a16="http://schemas.microsoft.com/office/drawing/2014/main" id="{25C6B7EE-B45C-A0A8-F630-93E6ABEA0C20}"/>
              </a:ext>
            </a:extLst>
          </p:cNvPr>
          <p:cNvSpPr txBox="1">
            <a:spLocks noChangeArrowheads="1"/>
          </p:cNvSpPr>
          <p:nvPr/>
        </p:nvSpPr>
        <p:spPr bwMode="auto">
          <a:xfrm>
            <a:off x="414339" y="636135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altLang="en-US" sz="1200" b="0" spc="-10" dirty="0">
                <a:solidFill>
                  <a:schemeClr val="bg2"/>
                </a:solidFill>
                <a:latin typeface="Calibri" panose="020F0502020204030204" pitchFamily="34" charset="0"/>
                <a:cs typeface="+mn-cs"/>
              </a:rPr>
              <a:t>Goto. JCO. 2023;[Epub]. </a:t>
            </a:r>
            <a:r>
              <a:rPr lang="en-US" altLang="en-US" sz="1200" b="0" dirty="0" err="1">
                <a:solidFill>
                  <a:schemeClr val="bg2"/>
                </a:solidFill>
                <a:latin typeface="Calibri" panose="020F0502020204030204" pitchFamily="34" charset="0"/>
              </a:rPr>
              <a:t>Jänne</a:t>
            </a:r>
            <a:r>
              <a:rPr lang="en-US" altLang="en-US" sz="1200" b="0" dirty="0">
                <a:solidFill>
                  <a:schemeClr val="bg2"/>
                </a:solidFill>
                <a:latin typeface="Calibri" panose="020F0502020204030204" pitchFamily="34" charset="0"/>
              </a:rPr>
              <a:t>. WCLC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MA13.10.</a:t>
            </a:r>
          </a:p>
        </p:txBody>
      </p:sp>
      <p:sp>
        <p:nvSpPr>
          <p:cNvPr id="5" name="TextBox 4">
            <a:extLst>
              <a:ext uri="{FF2B5EF4-FFF2-40B4-BE49-F238E27FC236}">
                <a16:creationId xmlns:a16="http://schemas.microsoft.com/office/drawing/2014/main" id="{7B9A40F8-9437-2855-DC5F-6B16FBECB1FA}"/>
              </a:ext>
            </a:extLst>
          </p:cNvPr>
          <p:cNvSpPr txBox="1"/>
          <p:nvPr/>
        </p:nvSpPr>
        <p:spPr bwMode="auto">
          <a:xfrm rot="16200000">
            <a:off x="-453487" y="2401409"/>
            <a:ext cx="2779553" cy="92333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 Change From BL in Sum of Diameters for All Target Lesions</a:t>
            </a:r>
          </a:p>
        </p:txBody>
      </p:sp>
      <p:sp>
        <p:nvSpPr>
          <p:cNvPr id="6" name="TextBox 5">
            <a:extLst>
              <a:ext uri="{FF2B5EF4-FFF2-40B4-BE49-F238E27FC236}">
                <a16:creationId xmlns:a16="http://schemas.microsoft.com/office/drawing/2014/main" id="{D1EB94F7-53B6-A59D-84CC-875FAC8A1B15}"/>
              </a:ext>
            </a:extLst>
          </p:cNvPr>
          <p:cNvSpPr txBox="1"/>
          <p:nvPr/>
        </p:nvSpPr>
        <p:spPr bwMode="auto">
          <a:xfrm>
            <a:off x="1567411" y="2791198"/>
            <a:ext cx="4090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tx2">
                    <a:lumMod val="50000"/>
                  </a:schemeClr>
                </a:solidFill>
                <a:latin typeface="Calibri" panose="020F0502020204030204" pitchFamily="34" charset="0"/>
              </a:rPr>
              <a:t>PR</a:t>
            </a:r>
          </a:p>
        </p:txBody>
      </p:sp>
      <p:sp>
        <p:nvSpPr>
          <p:cNvPr id="7" name="Text Box 30">
            <a:extLst>
              <a:ext uri="{FF2B5EF4-FFF2-40B4-BE49-F238E27FC236}">
                <a16:creationId xmlns:a16="http://schemas.microsoft.com/office/drawing/2014/main" id="{1AD042B7-F97D-145A-28EE-E9B74D52ADD9}"/>
              </a:ext>
            </a:extLst>
          </p:cNvPr>
          <p:cNvSpPr txBox="1">
            <a:spLocks noChangeArrowheads="1"/>
          </p:cNvSpPr>
          <p:nvPr/>
        </p:nvSpPr>
        <p:spPr bwMode="auto">
          <a:xfrm>
            <a:off x="1966223" y="4171340"/>
            <a:ext cx="289955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*Best percentage change of 0.</a:t>
            </a:r>
            <a:endParaRPr lang="en-US" altLang="en-US" sz="140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391103EA-097D-FADF-1C91-40902782C3E4}"/>
              </a:ext>
            </a:extLst>
          </p:cNvPr>
          <p:cNvSpPr txBox="1"/>
          <p:nvPr/>
        </p:nvSpPr>
        <p:spPr bwMode="auto">
          <a:xfrm>
            <a:off x="51033" y="4660174"/>
            <a:ext cx="192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HER2 </a:t>
            </a:r>
            <a:r>
              <a:rPr lang="en-US" sz="1400" dirty="0">
                <a:solidFill>
                  <a:schemeClr val="bg1"/>
                </a:solidFill>
                <a:latin typeface="Calibri" panose="020F0502020204030204" pitchFamily="34" charset="0"/>
              </a:rPr>
              <a:t>mutation by exon</a:t>
            </a:r>
            <a:endParaRPr lang="en-US" sz="1400" i="1"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816EC69A-2FD4-048C-FF41-EC350FD3E4D0}"/>
              </a:ext>
            </a:extLst>
          </p:cNvPr>
          <p:cNvSpPr txBox="1"/>
          <p:nvPr/>
        </p:nvSpPr>
        <p:spPr bwMode="auto">
          <a:xfrm>
            <a:off x="1027198" y="4924317"/>
            <a:ext cx="9492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HER2 </a:t>
            </a:r>
            <a:r>
              <a:rPr lang="en-US" sz="1400" dirty="0">
                <a:solidFill>
                  <a:schemeClr val="bg1"/>
                </a:solidFill>
                <a:latin typeface="Calibri" panose="020F0502020204030204" pitchFamily="34" charset="0"/>
              </a:rPr>
              <a:t>amp</a:t>
            </a:r>
            <a:endParaRPr lang="en-US" sz="1400" i="1"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C3DDA317-9C71-FEB0-0721-10B1D208DF62}"/>
              </a:ext>
            </a:extLst>
          </p:cNvPr>
          <p:cNvSpPr txBox="1"/>
          <p:nvPr/>
        </p:nvSpPr>
        <p:spPr bwMode="auto">
          <a:xfrm>
            <a:off x="717819" y="5169807"/>
            <a:ext cx="12586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Prior HER2 TKI</a:t>
            </a:r>
          </a:p>
        </p:txBody>
      </p:sp>
      <p:sp>
        <p:nvSpPr>
          <p:cNvPr id="10" name="TextBox 9">
            <a:extLst>
              <a:ext uri="{FF2B5EF4-FFF2-40B4-BE49-F238E27FC236}">
                <a16:creationId xmlns:a16="http://schemas.microsoft.com/office/drawing/2014/main" id="{FD403EFF-55B6-FDB5-181C-B1A500EFC694}"/>
              </a:ext>
            </a:extLst>
          </p:cNvPr>
          <p:cNvSpPr txBox="1"/>
          <p:nvPr/>
        </p:nvSpPr>
        <p:spPr bwMode="auto">
          <a:xfrm>
            <a:off x="174401" y="5679255"/>
            <a:ext cx="18020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Prior lines systemic </a:t>
            </a:r>
            <a:r>
              <a:rPr lang="en-US" sz="1400" dirty="0" err="1">
                <a:solidFill>
                  <a:schemeClr val="bg1"/>
                </a:solidFill>
                <a:latin typeface="Calibri" panose="020F0502020204030204" pitchFamily="34" charset="0"/>
              </a:rPr>
              <a:t>tx</a:t>
            </a:r>
            <a:endParaRPr lang="en-US" sz="140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406DA47F-13C3-8B7D-1283-8643CAF72C19}"/>
              </a:ext>
            </a:extLst>
          </p:cNvPr>
          <p:cNvSpPr txBox="1"/>
          <p:nvPr/>
        </p:nvSpPr>
        <p:spPr bwMode="auto">
          <a:xfrm>
            <a:off x="278660" y="5428993"/>
            <a:ext cx="16978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Prior anti–PD-(L)1 </a:t>
            </a:r>
            <a:r>
              <a:rPr lang="en-US" sz="1400" dirty="0" err="1">
                <a:solidFill>
                  <a:schemeClr val="bg1"/>
                </a:solidFill>
                <a:latin typeface="Calibri" panose="020F0502020204030204" pitchFamily="34" charset="0"/>
              </a:rPr>
              <a:t>tx</a:t>
            </a:r>
            <a:endParaRPr lang="en-US" sz="1400" dirty="0">
              <a:solidFill>
                <a:schemeClr val="bg1"/>
              </a:solidFill>
              <a:latin typeface="Calibri" panose="020F0502020204030204" pitchFamily="34" charset="0"/>
            </a:endParaRPr>
          </a:p>
        </p:txBody>
      </p:sp>
      <p:grpSp>
        <p:nvGrpSpPr>
          <p:cNvPr id="13" name="Group 12">
            <a:extLst>
              <a:ext uri="{FF2B5EF4-FFF2-40B4-BE49-F238E27FC236}">
                <a16:creationId xmlns:a16="http://schemas.microsoft.com/office/drawing/2014/main" id="{72514232-A9B1-1B4C-CEED-425131727F16}"/>
              </a:ext>
            </a:extLst>
          </p:cNvPr>
          <p:cNvGrpSpPr/>
          <p:nvPr/>
        </p:nvGrpSpPr>
        <p:grpSpPr>
          <a:xfrm>
            <a:off x="1269534" y="1357011"/>
            <a:ext cx="606256" cy="3170228"/>
            <a:chOff x="1440984" y="1396759"/>
            <a:chExt cx="606256" cy="3170228"/>
          </a:xfrm>
        </p:grpSpPr>
        <p:sp>
          <p:nvSpPr>
            <p:cNvPr id="14" name="TextBox 13">
              <a:extLst>
                <a:ext uri="{FF2B5EF4-FFF2-40B4-BE49-F238E27FC236}">
                  <a16:creationId xmlns:a16="http://schemas.microsoft.com/office/drawing/2014/main" id="{39384036-C8CC-0E34-5317-57314FFCE5F2}"/>
                </a:ext>
              </a:extLst>
            </p:cNvPr>
            <p:cNvSpPr txBox="1"/>
            <p:nvPr/>
          </p:nvSpPr>
          <p:spPr bwMode="auto">
            <a:xfrm>
              <a:off x="1628536" y="13967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5" name="TextBox 14">
              <a:extLst>
                <a:ext uri="{FF2B5EF4-FFF2-40B4-BE49-F238E27FC236}">
                  <a16:creationId xmlns:a16="http://schemas.microsoft.com/office/drawing/2014/main" id="{8A2E02DB-AE8F-8D9B-9EC1-003FE20BE941}"/>
                </a:ext>
              </a:extLst>
            </p:cNvPr>
            <p:cNvSpPr txBox="1"/>
            <p:nvPr/>
          </p:nvSpPr>
          <p:spPr bwMode="auto">
            <a:xfrm>
              <a:off x="1628536" y="18020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6" name="TextBox 15">
              <a:extLst>
                <a:ext uri="{FF2B5EF4-FFF2-40B4-BE49-F238E27FC236}">
                  <a16:creationId xmlns:a16="http://schemas.microsoft.com/office/drawing/2014/main" id="{F9780801-0E45-63EC-9953-F0E7471CD564}"/>
                </a:ext>
              </a:extLst>
            </p:cNvPr>
            <p:cNvSpPr txBox="1"/>
            <p:nvPr/>
          </p:nvSpPr>
          <p:spPr bwMode="auto">
            <a:xfrm>
              <a:off x="1745555" y="220332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9C0C4F86-3580-3EA9-AEB6-6599470D03ED}"/>
                </a:ext>
              </a:extLst>
            </p:cNvPr>
            <p:cNvSpPr txBox="1"/>
            <p:nvPr/>
          </p:nvSpPr>
          <p:spPr bwMode="auto">
            <a:xfrm>
              <a:off x="1558004" y="2602990"/>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A1FF0576-64D5-4EA5-F1A0-80CA99E85DFA}"/>
                </a:ext>
              </a:extLst>
            </p:cNvPr>
            <p:cNvSpPr txBox="1"/>
            <p:nvPr/>
          </p:nvSpPr>
          <p:spPr bwMode="auto">
            <a:xfrm>
              <a:off x="1558004" y="3015359"/>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28865FCD-4118-AC34-84EF-6FDB05B752BE}"/>
                </a:ext>
              </a:extLst>
            </p:cNvPr>
            <p:cNvSpPr txBox="1"/>
            <p:nvPr/>
          </p:nvSpPr>
          <p:spPr bwMode="auto">
            <a:xfrm>
              <a:off x="1558004" y="3409203"/>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0" name="TextBox 19">
              <a:extLst>
                <a:ext uri="{FF2B5EF4-FFF2-40B4-BE49-F238E27FC236}">
                  <a16:creationId xmlns:a16="http://schemas.microsoft.com/office/drawing/2014/main" id="{DC0AE96F-D538-F040-7ED3-312D365C5F41}"/>
                </a:ext>
              </a:extLst>
            </p:cNvPr>
            <p:cNvSpPr txBox="1"/>
            <p:nvPr/>
          </p:nvSpPr>
          <p:spPr bwMode="auto">
            <a:xfrm>
              <a:off x="1558004" y="3803811"/>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1" name="TextBox 20">
              <a:extLst>
                <a:ext uri="{FF2B5EF4-FFF2-40B4-BE49-F238E27FC236}">
                  <a16:creationId xmlns:a16="http://schemas.microsoft.com/office/drawing/2014/main" id="{52EEB4CA-A518-B694-A5CA-CAFE0BC0F8A3}"/>
                </a:ext>
              </a:extLst>
            </p:cNvPr>
            <p:cNvSpPr txBox="1"/>
            <p:nvPr/>
          </p:nvSpPr>
          <p:spPr bwMode="auto">
            <a:xfrm>
              <a:off x="1440984" y="4197655"/>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23" name="Group 22">
            <a:extLst>
              <a:ext uri="{FF2B5EF4-FFF2-40B4-BE49-F238E27FC236}">
                <a16:creationId xmlns:a16="http://schemas.microsoft.com/office/drawing/2014/main" id="{74646DFC-B931-752E-8AA3-D4C7A983BD71}"/>
              </a:ext>
            </a:extLst>
          </p:cNvPr>
          <p:cNvGrpSpPr/>
          <p:nvPr/>
        </p:nvGrpSpPr>
        <p:grpSpPr>
          <a:xfrm>
            <a:off x="1835150" y="1547752"/>
            <a:ext cx="98088" cy="2821818"/>
            <a:chOff x="1890276" y="1587500"/>
            <a:chExt cx="637024" cy="2821818"/>
          </a:xfrm>
        </p:grpSpPr>
        <p:cxnSp>
          <p:nvCxnSpPr>
            <p:cNvPr id="24" name="Straight Connector 23">
              <a:extLst>
                <a:ext uri="{FF2B5EF4-FFF2-40B4-BE49-F238E27FC236}">
                  <a16:creationId xmlns:a16="http://schemas.microsoft.com/office/drawing/2014/main" id="{202CC7E5-4560-FF0E-1D52-B5DD9BBC4A53}"/>
                </a:ext>
              </a:extLst>
            </p:cNvPr>
            <p:cNvCxnSpPr>
              <a:cxnSpLocks/>
            </p:cNvCxnSpPr>
            <p:nvPr/>
          </p:nvCxnSpPr>
          <p:spPr bwMode="auto">
            <a:xfrm>
              <a:off x="1890276" y="1587500"/>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FF05D42-EFFF-A924-9873-139C8CEE066E}"/>
                </a:ext>
              </a:extLst>
            </p:cNvPr>
            <p:cNvCxnSpPr>
              <a:cxnSpLocks/>
            </p:cNvCxnSpPr>
            <p:nvPr/>
          </p:nvCxnSpPr>
          <p:spPr bwMode="auto">
            <a:xfrm>
              <a:off x="1890276" y="1990617"/>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380124B-4C5E-D32D-2499-17ED25ACEC80}"/>
                </a:ext>
              </a:extLst>
            </p:cNvPr>
            <p:cNvCxnSpPr>
              <a:cxnSpLocks/>
            </p:cNvCxnSpPr>
            <p:nvPr/>
          </p:nvCxnSpPr>
          <p:spPr bwMode="auto">
            <a:xfrm>
              <a:off x="1890276" y="2400558"/>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316E615-BE96-3DE8-CF31-D22DF44F3715}"/>
                </a:ext>
              </a:extLst>
            </p:cNvPr>
            <p:cNvCxnSpPr>
              <a:cxnSpLocks/>
            </p:cNvCxnSpPr>
            <p:nvPr/>
          </p:nvCxnSpPr>
          <p:spPr bwMode="auto">
            <a:xfrm>
              <a:off x="1890276" y="2796851"/>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13F0F34-C4E3-1ECB-2E56-8A91F7F9FA9F}"/>
                </a:ext>
              </a:extLst>
            </p:cNvPr>
            <p:cNvCxnSpPr>
              <a:cxnSpLocks/>
            </p:cNvCxnSpPr>
            <p:nvPr/>
          </p:nvCxnSpPr>
          <p:spPr bwMode="auto">
            <a:xfrm>
              <a:off x="1890276" y="3199968"/>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A2CA9E9-C5A8-439F-E472-1A887A37C2F5}"/>
                </a:ext>
              </a:extLst>
            </p:cNvPr>
            <p:cNvCxnSpPr>
              <a:cxnSpLocks/>
            </p:cNvCxnSpPr>
            <p:nvPr/>
          </p:nvCxnSpPr>
          <p:spPr bwMode="auto">
            <a:xfrm>
              <a:off x="1890276" y="3603085"/>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0724DC6-7693-64A7-ECA6-447419D20E19}"/>
                </a:ext>
              </a:extLst>
            </p:cNvPr>
            <p:cNvCxnSpPr>
              <a:cxnSpLocks/>
            </p:cNvCxnSpPr>
            <p:nvPr/>
          </p:nvCxnSpPr>
          <p:spPr bwMode="auto">
            <a:xfrm>
              <a:off x="1890276" y="4006202"/>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FD25DDD-8240-BA7F-4336-B5D1C8F53FE2}"/>
                </a:ext>
              </a:extLst>
            </p:cNvPr>
            <p:cNvCxnSpPr>
              <a:cxnSpLocks/>
            </p:cNvCxnSpPr>
            <p:nvPr/>
          </p:nvCxnSpPr>
          <p:spPr bwMode="auto">
            <a:xfrm>
              <a:off x="1890276" y="4409318"/>
              <a:ext cx="637024" cy="0"/>
            </a:xfrm>
            <a:prstGeom prst="line">
              <a:avLst/>
            </a:prstGeom>
            <a:noFill/>
            <a:ln w="28575" cap="flat" cmpd="sng" algn="ctr">
              <a:solidFill>
                <a:schemeClr val="bg1"/>
              </a:solidFill>
              <a:prstDash val="solid"/>
              <a:round/>
              <a:headEnd type="none" w="med" len="med"/>
              <a:tailEnd type="none" w="med" len="med"/>
            </a:ln>
            <a:effectLst/>
          </p:spPr>
        </p:cxnSp>
      </p:grpSp>
      <p:cxnSp>
        <p:nvCxnSpPr>
          <p:cNvPr id="33" name="Straight Connector 32">
            <a:extLst>
              <a:ext uri="{FF2B5EF4-FFF2-40B4-BE49-F238E27FC236}">
                <a16:creationId xmlns:a16="http://schemas.microsoft.com/office/drawing/2014/main" id="{D0A1A694-5A80-87FB-6856-89037336D0A5}"/>
              </a:ext>
            </a:extLst>
          </p:cNvPr>
          <p:cNvCxnSpPr/>
          <p:nvPr/>
        </p:nvCxnSpPr>
        <p:spPr bwMode="auto">
          <a:xfrm>
            <a:off x="1921006" y="1536707"/>
            <a:ext cx="0" cy="2939845"/>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117EFAFE-CD46-1A64-7502-C042A48CE0A1}"/>
              </a:ext>
            </a:extLst>
          </p:cNvPr>
          <p:cNvSpPr txBox="1"/>
          <p:nvPr/>
        </p:nvSpPr>
        <p:spPr bwMode="auto">
          <a:xfrm>
            <a:off x="5566856" y="1668979"/>
            <a:ext cx="61868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Location of </a:t>
            </a:r>
            <a:r>
              <a:rPr lang="en-US" sz="1600" i="1" dirty="0">
                <a:solidFill>
                  <a:schemeClr val="bg1"/>
                </a:solidFill>
                <a:latin typeface="Calibri" panose="020F0502020204030204" pitchFamily="34" charset="0"/>
              </a:rPr>
              <a:t>HER2</a:t>
            </a:r>
            <a:r>
              <a:rPr lang="en-US" sz="1600" dirty="0">
                <a:solidFill>
                  <a:schemeClr val="bg1"/>
                </a:solidFill>
                <a:latin typeface="Calibri" panose="020F0502020204030204" pitchFamily="34" charset="0"/>
              </a:rPr>
              <a:t> mutation:</a:t>
            </a:r>
            <a:r>
              <a:rPr lang="en-US" sz="1600" b="0" dirty="0">
                <a:solidFill>
                  <a:schemeClr val="bg1"/>
                </a:solidFill>
                <a:latin typeface="Calibri" panose="020F0502020204030204" pitchFamily="34" charset="0"/>
              </a:rPr>
              <a:t>        Kinase domain        Extracellular domain</a:t>
            </a:r>
          </a:p>
        </p:txBody>
      </p:sp>
      <p:sp>
        <p:nvSpPr>
          <p:cNvPr id="35" name="Rectangle 34">
            <a:extLst>
              <a:ext uri="{FF2B5EF4-FFF2-40B4-BE49-F238E27FC236}">
                <a16:creationId xmlns:a16="http://schemas.microsoft.com/office/drawing/2014/main" id="{4540B53A-42ED-22E9-17AD-00DF7CBD15B0}"/>
              </a:ext>
            </a:extLst>
          </p:cNvPr>
          <p:cNvSpPr/>
          <p:nvPr/>
        </p:nvSpPr>
        <p:spPr bwMode="auto">
          <a:xfrm>
            <a:off x="8065518" y="1750782"/>
            <a:ext cx="190500" cy="1905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AEC6C30E-6E35-C6B6-C332-185BB75B1527}"/>
              </a:ext>
            </a:extLst>
          </p:cNvPr>
          <p:cNvSpPr/>
          <p:nvPr/>
        </p:nvSpPr>
        <p:spPr bwMode="auto">
          <a:xfrm>
            <a:off x="9662419" y="1750782"/>
            <a:ext cx="190500" cy="1905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7" name="TextBox 36">
            <a:extLst>
              <a:ext uri="{FF2B5EF4-FFF2-40B4-BE49-F238E27FC236}">
                <a16:creationId xmlns:a16="http://schemas.microsoft.com/office/drawing/2014/main" id="{271318A8-F1F1-763E-E0F2-B7DA954AE4DF}"/>
              </a:ext>
            </a:extLst>
          </p:cNvPr>
          <p:cNvSpPr txBox="1"/>
          <p:nvPr/>
        </p:nvSpPr>
        <p:spPr bwMode="auto">
          <a:xfrm>
            <a:off x="2622550" y="211404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38" name="TextBox 37">
            <a:extLst>
              <a:ext uri="{FF2B5EF4-FFF2-40B4-BE49-F238E27FC236}">
                <a16:creationId xmlns:a16="http://schemas.microsoft.com/office/drawing/2014/main" id="{2F08BE5A-2507-A120-0523-ACFD6025A4F7}"/>
              </a:ext>
            </a:extLst>
          </p:cNvPr>
          <p:cNvSpPr txBox="1"/>
          <p:nvPr/>
        </p:nvSpPr>
        <p:spPr bwMode="auto">
          <a:xfrm>
            <a:off x="2724150" y="211404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39" name="TextBox 38">
            <a:extLst>
              <a:ext uri="{FF2B5EF4-FFF2-40B4-BE49-F238E27FC236}">
                <a16:creationId xmlns:a16="http://schemas.microsoft.com/office/drawing/2014/main" id="{E69AE196-7F7E-C8BA-6CCD-F8BD6444DFD5}"/>
              </a:ext>
            </a:extLst>
          </p:cNvPr>
          <p:cNvSpPr txBox="1"/>
          <p:nvPr/>
        </p:nvSpPr>
        <p:spPr bwMode="auto">
          <a:xfrm>
            <a:off x="2823391" y="211404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40" name="TextBox 39">
            <a:extLst>
              <a:ext uri="{FF2B5EF4-FFF2-40B4-BE49-F238E27FC236}">
                <a16:creationId xmlns:a16="http://schemas.microsoft.com/office/drawing/2014/main" id="{640FB02A-19EA-FCD0-F58C-DAD0765197EF}"/>
              </a:ext>
            </a:extLst>
          </p:cNvPr>
          <p:cNvSpPr txBox="1"/>
          <p:nvPr/>
        </p:nvSpPr>
        <p:spPr bwMode="auto">
          <a:xfrm>
            <a:off x="2914612" y="211404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aphicFrame>
        <p:nvGraphicFramePr>
          <p:cNvPr id="42" name="Table 13">
            <a:extLst>
              <a:ext uri="{FF2B5EF4-FFF2-40B4-BE49-F238E27FC236}">
                <a16:creationId xmlns:a16="http://schemas.microsoft.com/office/drawing/2014/main" id="{10E19F46-274F-E2F6-F561-49AAA0DC9215}"/>
              </a:ext>
            </a:extLst>
          </p:cNvPr>
          <p:cNvGraphicFramePr>
            <a:graphicFrameLocks noGrp="1"/>
          </p:cNvGraphicFramePr>
          <p:nvPr>
            <p:extLst>
              <p:ext uri="{D42A27DB-BD31-4B8C-83A1-F6EECF244321}">
                <p14:modId xmlns:p14="http://schemas.microsoft.com/office/powerpoint/2010/main" val="2607646126"/>
              </p:ext>
            </p:extLst>
          </p:nvPr>
        </p:nvGraphicFramePr>
        <p:xfrm>
          <a:off x="1986751" y="4688360"/>
          <a:ext cx="4887100" cy="1278950"/>
        </p:xfrm>
        <a:graphic>
          <a:graphicData uri="http://schemas.openxmlformats.org/drawingml/2006/table">
            <a:tbl>
              <a:tblPr firstRow="1" bandRow="1">
                <a:tableStyleId>{93296810-A885-4BE3-A3E7-6D5BEEA58F35}</a:tableStyleId>
              </a:tblPr>
              <a:tblGrid>
                <a:gridCol w="97742">
                  <a:extLst>
                    <a:ext uri="{9D8B030D-6E8A-4147-A177-3AD203B41FA5}">
                      <a16:colId xmlns:a16="http://schemas.microsoft.com/office/drawing/2014/main" val="2780579840"/>
                    </a:ext>
                  </a:extLst>
                </a:gridCol>
                <a:gridCol w="97742">
                  <a:extLst>
                    <a:ext uri="{9D8B030D-6E8A-4147-A177-3AD203B41FA5}">
                      <a16:colId xmlns:a16="http://schemas.microsoft.com/office/drawing/2014/main" val="1358169423"/>
                    </a:ext>
                  </a:extLst>
                </a:gridCol>
                <a:gridCol w="97742">
                  <a:extLst>
                    <a:ext uri="{9D8B030D-6E8A-4147-A177-3AD203B41FA5}">
                      <a16:colId xmlns:a16="http://schemas.microsoft.com/office/drawing/2014/main" val="194109208"/>
                    </a:ext>
                  </a:extLst>
                </a:gridCol>
                <a:gridCol w="97742">
                  <a:extLst>
                    <a:ext uri="{9D8B030D-6E8A-4147-A177-3AD203B41FA5}">
                      <a16:colId xmlns:a16="http://schemas.microsoft.com/office/drawing/2014/main" val="3668547841"/>
                    </a:ext>
                  </a:extLst>
                </a:gridCol>
                <a:gridCol w="97742">
                  <a:extLst>
                    <a:ext uri="{9D8B030D-6E8A-4147-A177-3AD203B41FA5}">
                      <a16:colId xmlns:a16="http://schemas.microsoft.com/office/drawing/2014/main" val="1151527415"/>
                    </a:ext>
                  </a:extLst>
                </a:gridCol>
                <a:gridCol w="97742">
                  <a:extLst>
                    <a:ext uri="{9D8B030D-6E8A-4147-A177-3AD203B41FA5}">
                      <a16:colId xmlns:a16="http://schemas.microsoft.com/office/drawing/2014/main" val="2479488649"/>
                    </a:ext>
                  </a:extLst>
                </a:gridCol>
                <a:gridCol w="97742">
                  <a:extLst>
                    <a:ext uri="{9D8B030D-6E8A-4147-A177-3AD203B41FA5}">
                      <a16:colId xmlns:a16="http://schemas.microsoft.com/office/drawing/2014/main" val="1172633433"/>
                    </a:ext>
                  </a:extLst>
                </a:gridCol>
                <a:gridCol w="97742">
                  <a:extLst>
                    <a:ext uri="{9D8B030D-6E8A-4147-A177-3AD203B41FA5}">
                      <a16:colId xmlns:a16="http://schemas.microsoft.com/office/drawing/2014/main" val="1079732282"/>
                    </a:ext>
                  </a:extLst>
                </a:gridCol>
                <a:gridCol w="97742">
                  <a:extLst>
                    <a:ext uri="{9D8B030D-6E8A-4147-A177-3AD203B41FA5}">
                      <a16:colId xmlns:a16="http://schemas.microsoft.com/office/drawing/2014/main" val="849778814"/>
                    </a:ext>
                  </a:extLst>
                </a:gridCol>
                <a:gridCol w="97742">
                  <a:extLst>
                    <a:ext uri="{9D8B030D-6E8A-4147-A177-3AD203B41FA5}">
                      <a16:colId xmlns:a16="http://schemas.microsoft.com/office/drawing/2014/main" val="2462189201"/>
                    </a:ext>
                  </a:extLst>
                </a:gridCol>
                <a:gridCol w="97742">
                  <a:extLst>
                    <a:ext uri="{9D8B030D-6E8A-4147-A177-3AD203B41FA5}">
                      <a16:colId xmlns:a16="http://schemas.microsoft.com/office/drawing/2014/main" val="4275749559"/>
                    </a:ext>
                  </a:extLst>
                </a:gridCol>
                <a:gridCol w="97742">
                  <a:extLst>
                    <a:ext uri="{9D8B030D-6E8A-4147-A177-3AD203B41FA5}">
                      <a16:colId xmlns:a16="http://schemas.microsoft.com/office/drawing/2014/main" val="2122750976"/>
                    </a:ext>
                  </a:extLst>
                </a:gridCol>
                <a:gridCol w="97742">
                  <a:extLst>
                    <a:ext uri="{9D8B030D-6E8A-4147-A177-3AD203B41FA5}">
                      <a16:colId xmlns:a16="http://schemas.microsoft.com/office/drawing/2014/main" val="12064722"/>
                    </a:ext>
                  </a:extLst>
                </a:gridCol>
                <a:gridCol w="97742">
                  <a:extLst>
                    <a:ext uri="{9D8B030D-6E8A-4147-A177-3AD203B41FA5}">
                      <a16:colId xmlns:a16="http://schemas.microsoft.com/office/drawing/2014/main" val="2014883260"/>
                    </a:ext>
                  </a:extLst>
                </a:gridCol>
                <a:gridCol w="97742">
                  <a:extLst>
                    <a:ext uri="{9D8B030D-6E8A-4147-A177-3AD203B41FA5}">
                      <a16:colId xmlns:a16="http://schemas.microsoft.com/office/drawing/2014/main" val="2304680366"/>
                    </a:ext>
                  </a:extLst>
                </a:gridCol>
                <a:gridCol w="97742">
                  <a:extLst>
                    <a:ext uri="{9D8B030D-6E8A-4147-A177-3AD203B41FA5}">
                      <a16:colId xmlns:a16="http://schemas.microsoft.com/office/drawing/2014/main" val="676988257"/>
                    </a:ext>
                  </a:extLst>
                </a:gridCol>
                <a:gridCol w="97742">
                  <a:extLst>
                    <a:ext uri="{9D8B030D-6E8A-4147-A177-3AD203B41FA5}">
                      <a16:colId xmlns:a16="http://schemas.microsoft.com/office/drawing/2014/main" val="1204319375"/>
                    </a:ext>
                  </a:extLst>
                </a:gridCol>
                <a:gridCol w="97742">
                  <a:extLst>
                    <a:ext uri="{9D8B030D-6E8A-4147-A177-3AD203B41FA5}">
                      <a16:colId xmlns:a16="http://schemas.microsoft.com/office/drawing/2014/main" val="1968898124"/>
                    </a:ext>
                  </a:extLst>
                </a:gridCol>
                <a:gridCol w="97742">
                  <a:extLst>
                    <a:ext uri="{9D8B030D-6E8A-4147-A177-3AD203B41FA5}">
                      <a16:colId xmlns:a16="http://schemas.microsoft.com/office/drawing/2014/main" val="1722267543"/>
                    </a:ext>
                  </a:extLst>
                </a:gridCol>
                <a:gridCol w="97742">
                  <a:extLst>
                    <a:ext uri="{9D8B030D-6E8A-4147-A177-3AD203B41FA5}">
                      <a16:colId xmlns:a16="http://schemas.microsoft.com/office/drawing/2014/main" val="3611949720"/>
                    </a:ext>
                  </a:extLst>
                </a:gridCol>
                <a:gridCol w="97742">
                  <a:extLst>
                    <a:ext uri="{9D8B030D-6E8A-4147-A177-3AD203B41FA5}">
                      <a16:colId xmlns:a16="http://schemas.microsoft.com/office/drawing/2014/main" val="1292696860"/>
                    </a:ext>
                  </a:extLst>
                </a:gridCol>
                <a:gridCol w="97742">
                  <a:extLst>
                    <a:ext uri="{9D8B030D-6E8A-4147-A177-3AD203B41FA5}">
                      <a16:colId xmlns:a16="http://schemas.microsoft.com/office/drawing/2014/main" val="4240432832"/>
                    </a:ext>
                  </a:extLst>
                </a:gridCol>
                <a:gridCol w="97742">
                  <a:extLst>
                    <a:ext uri="{9D8B030D-6E8A-4147-A177-3AD203B41FA5}">
                      <a16:colId xmlns:a16="http://schemas.microsoft.com/office/drawing/2014/main" val="2189018056"/>
                    </a:ext>
                  </a:extLst>
                </a:gridCol>
                <a:gridCol w="97742">
                  <a:extLst>
                    <a:ext uri="{9D8B030D-6E8A-4147-A177-3AD203B41FA5}">
                      <a16:colId xmlns:a16="http://schemas.microsoft.com/office/drawing/2014/main" val="550302698"/>
                    </a:ext>
                  </a:extLst>
                </a:gridCol>
                <a:gridCol w="97742">
                  <a:extLst>
                    <a:ext uri="{9D8B030D-6E8A-4147-A177-3AD203B41FA5}">
                      <a16:colId xmlns:a16="http://schemas.microsoft.com/office/drawing/2014/main" val="1001833389"/>
                    </a:ext>
                  </a:extLst>
                </a:gridCol>
                <a:gridCol w="97742">
                  <a:extLst>
                    <a:ext uri="{9D8B030D-6E8A-4147-A177-3AD203B41FA5}">
                      <a16:colId xmlns:a16="http://schemas.microsoft.com/office/drawing/2014/main" val="267895181"/>
                    </a:ext>
                  </a:extLst>
                </a:gridCol>
                <a:gridCol w="97742">
                  <a:extLst>
                    <a:ext uri="{9D8B030D-6E8A-4147-A177-3AD203B41FA5}">
                      <a16:colId xmlns:a16="http://schemas.microsoft.com/office/drawing/2014/main" val="1865079278"/>
                    </a:ext>
                  </a:extLst>
                </a:gridCol>
                <a:gridCol w="97742">
                  <a:extLst>
                    <a:ext uri="{9D8B030D-6E8A-4147-A177-3AD203B41FA5}">
                      <a16:colId xmlns:a16="http://schemas.microsoft.com/office/drawing/2014/main" val="2704361530"/>
                    </a:ext>
                  </a:extLst>
                </a:gridCol>
                <a:gridCol w="97742">
                  <a:extLst>
                    <a:ext uri="{9D8B030D-6E8A-4147-A177-3AD203B41FA5}">
                      <a16:colId xmlns:a16="http://schemas.microsoft.com/office/drawing/2014/main" val="1576701797"/>
                    </a:ext>
                  </a:extLst>
                </a:gridCol>
                <a:gridCol w="97742">
                  <a:extLst>
                    <a:ext uri="{9D8B030D-6E8A-4147-A177-3AD203B41FA5}">
                      <a16:colId xmlns:a16="http://schemas.microsoft.com/office/drawing/2014/main" val="1690234516"/>
                    </a:ext>
                  </a:extLst>
                </a:gridCol>
                <a:gridCol w="97742">
                  <a:extLst>
                    <a:ext uri="{9D8B030D-6E8A-4147-A177-3AD203B41FA5}">
                      <a16:colId xmlns:a16="http://schemas.microsoft.com/office/drawing/2014/main" val="1931327377"/>
                    </a:ext>
                  </a:extLst>
                </a:gridCol>
                <a:gridCol w="97742">
                  <a:extLst>
                    <a:ext uri="{9D8B030D-6E8A-4147-A177-3AD203B41FA5}">
                      <a16:colId xmlns:a16="http://schemas.microsoft.com/office/drawing/2014/main" val="2157402591"/>
                    </a:ext>
                  </a:extLst>
                </a:gridCol>
                <a:gridCol w="97742">
                  <a:extLst>
                    <a:ext uri="{9D8B030D-6E8A-4147-A177-3AD203B41FA5}">
                      <a16:colId xmlns:a16="http://schemas.microsoft.com/office/drawing/2014/main" val="424824794"/>
                    </a:ext>
                  </a:extLst>
                </a:gridCol>
                <a:gridCol w="97742">
                  <a:extLst>
                    <a:ext uri="{9D8B030D-6E8A-4147-A177-3AD203B41FA5}">
                      <a16:colId xmlns:a16="http://schemas.microsoft.com/office/drawing/2014/main" val="1159948545"/>
                    </a:ext>
                  </a:extLst>
                </a:gridCol>
                <a:gridCol w="97742">
                  <a:extLst>
                    <a:ext uri="{9D8B030D-6E8A-4147-A177-3AD203B41FA5}">
                      <a16:colId xmlns:a16="http://schemas.microsoft.com/office/drawing/2014/main" val="258083610"/>
                    </a:ext>
                  </a:extLst>
                </a:gridCol>
                <a:gridCol w="97742">
                  <a:extLst>
                    <a:ext uri="{9D8B030D-6E8A-4147-A177-3AD203B41FA5}">
                      <a16:colId xmlns:a16="http://schemas.microsoft.com/office/drawing/2014/main" val="4288080244"/>
                    </a:ext>
                  </a:extLst>
                </a:gridCol>
                <a:gridCol w="97742">
                  <a:extLst>
                    <a:ext uri="{9D8B030D-6E8A-4147-A177-3AD203B41FA5}">
                      <a16:colId xmlns:a16="http://schemas.microsoft.com/office/drawing/2014/main" val="817951977"/>
                    </a:ext>
                  </a:extLst>
                </a:gridCol>
                <a:gridCol w="97742">
                  <a:extLst>
                    <a:ext uri="{9D8B030D-6E8A-4147-A177-3AD203B41FA5}">
                      <a16:colId xmlns:a16="http://schemas.microsoft.com/office/drawing/2014/main" val="1633436067"/>
                    </a:ext>
                  </a:extLst>
                </a:gridCol>
                <a:gridCol w="97742">
                  <a:extLst>
                    <a:ext uri="{9D8B030D-6E8A-4147-A177-3AD203B41FA5}">
                      <a16:colId xmlns:a16="http://schemas.microsoft.com/office/drawing/2014/main" val="2529540424"/>
                    </a:ext>
                  </a:extLst>
                </a:gridCol>
                <a:gridCol w="97742">
                  <a:extLst>
                    <a:ext uri="{9D8B030D-6E8A-4147-A177-3AD203B41FA5}">
                      <a16:colId xmlns:a16="http://schemas.microsoft.com/office/drawing/2014/main" val="296003089"/>
                    </a:ext>
                  </a:extLst>
                </a:gridCol>
                <a:gridCol w="97742">
                  <a:extLst>
                    <a:ext uri="{9D8B030D-6E8A-4147-A177-3AD203B41FA5}">
                      <a16:colId xmlns:a16="http://schemas.microsoft.com/office/drawing/2014/main" val="4178212713"/>
                    </a:ext>
                  </a:extLst>
                </a:gridCol>
                <a:gridCol w="97742">
                  <a:extLst>
                    <a:ext uri="{9D8B030D-6E8A-4147-A177-3AD203B41FA5}">
                      <a16:colId xmlns:a16="http://schemas.microsoft.com/office/drawing/2014/main" val="3071464200"/>
                    </a:ext>
                  </a:extLst>
                </a:gridCol>
                <a:gridCol w="97742">
                  <a:extLst>
                    <a:ext uri="{9D8B030D-6E8A-4147-A177-3AD203B41FA5}">
                      <a16:colId xmlns:a16="http://schemas.microsoft.com/office/drawing/2014/main" val="2478307448"/>
                    </a:ext>
                  </a:extLst>
                </a:gridCol>
                <a:gridCol w="97742">
                  <a:extLst>
                    <a:ext uri="{9D8B030D-6E8A-4147-A177-3AD203B41FA5}">
                      <a16:colId xmlns:a16="http://schemas.microsoft.com/office/drawing/2014/main" val="3642005323"/>
                    </a:ext>
                  </a:extLst>
                </a:gridCol>
                <a:gridCol w="97742">
                  <a:extLst>
                    <a:ext uri="{9D8B030D-6E8A-4147-A177-3AD203B41FA5}">
                      <a16:colId xmlns:a16="http://schemas.microsoft.com/office/drawing/2014/main" val="2136586906"/>
                    </a:ext>
                  </a:extLst>
                </a:gridCol>
                <a:gridCol w="97742">
                  <a:extLst>
                    <a:ext uri="{9D8B030D-6E8A-4147-A177-3AD203B41FA5}">
                      <a16:colId xmlns:a16="http://schemas.microsoft.com/office/drawing/2014/main" val="3229888462"/>
                    </a:ext>
                  </a:extLst>
                </a:gridCol>
                <a:gridCol w="97742">
                  <a:extLst>
                    <a:ext uri="{9D8B030D-6E8A-4147-A177-3AD203B41FA5}">
                      <a16:colId xmlns:a16="http://schemas.microsoft.com/office/drawing/2014/main" val="3045573117"/>
                    </a:ext>
                  </a:extLst>
                </a:gridCol>
                <a:gridCol w="97742">
                  <a:extLst>
                    <a:ext uri="{9D8B030D-6E8A-4147-A177-3AD203B41FA5}">
                      <a16:colId xmlns:a16="http://schemas.microsoft.com/office/drawing/2014/main" val="3450792407"/>
                    </a:ext>
                  </a:extLst>
                </a:gridCol>
                <a:gridCol w="97742">
                  <a:extLst>
                    <a:ext uri="{9D8B030D-6E8A-4147-A177-3AD203B41FA5}">
                      <a16:colId xmlns:a16="http://schemas.microsoft.com/office/drawing/2014/main" val="174748471"/>
                    </a:ext>
                  </a:extLst>
                </a:gridCol>
                <a:gridCol w="97742">
                  <a:extLst>
                    <a:ext uri="{9D8B030D-6E8A-4147-A177-3AD203B41FA5}">
                      <a16:colId xmlns:a16="http://schemas.microsoft.com/office/drawing/2014/main" val="4065823254"/>
                    </a:ext>
                  </a:extLst>
                </a:gridCol>
              </a:tblGrid>
              <a:tr h="255790">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19</a:t>
                      </a:r>
                    </a:p>
                    <a:p>
                      <a:pPr algn="ctr"/>
                      <a:r>
                        <a:rPr lang="en-US" sz="500" b="0" dirty="0">
                          <a:solidFill>
                            <a:schemeClr val="tx1"/>
                          </a:solidFill>
                        </a:rPr>
                        <a:t>S</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8</a:t>
                      </a:r>
                    </a:p>
                    <a:p>
                      <a:pPr algn="ctr"/>
                      <a:r>
                        <a:rPr lang="en-US" sz="500" b="0" dirty="0">
                          <a:solidFill>
                            <a:schemeClr val="tx1"/>
                          </a:solidFill>
                        </a:rPr>
                        <a:t>S</a:t>
                      </a:r>
                    </a:p>
                  </a:txBody>
                  <a:tcPr marL="0" marR="0" marT="0" marB="0" anchor="ctr">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21</a:t>
                      </a:r>
                    </a:p>
                    <a:p>
                      <a:pPr algn="ctr"/>
                      <a:r>
                        <a:rPr lang="en-US" sz="500" b="0" dirty="0">
                          <a:solidFill>
                            <a:schemeClr val="tx1"/>
                          </a:solidFill>
                        </a:rPr>
                        <a:t>S</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976400258"/>
                  </a:ext>
                </a:extLst>
              </a:tr>
              <a:tr h="255790">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440915481"/>
                  </a:ext>
                </a:extLst>
              </a:tr>
              <a:tr h="255790">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extLst>
                  <a:ext uri="{0D108BD9-81ED-4DB2-BD59-A6C34878D82A}">
                    <a16:rowId xmlns:a16="http://schemas.microsoft.com/office/drawing/2014/main" val="1379645320"/>
                  </a:ext>
                </a:extLst>
              </a:tr>
              <a:tr h="255790">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extLst>
                  <a:ext uri="{0D108BD9-81ED-4DB2-BD59-A6C34878D82A}">
                    <a16:rowId xmlns:a16="http://schemas.microsoft.com/office/drawing/2014/main" val="3043588469"/>
                  </a:ext>
                </a:extLst>
              </a:tr>
              <a:tr h="255790">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tx1"/>
                          </a:solidFill>
                        </a:rPr>
                        <a:t>4</a:t>
                      </a:r>
                    </a:p>
                  </a:txBody>
                  <a:tcPr marL="0" marR="0" marT="0" marB="0" anchor="ctr">
                    <a:solidFill>
                      <a:schemeClr val="accent6"/>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tx1"/>
                          </a:solidFill>
                        </a:rPr>
                        <a:t>5</a:t>
                      </a:r>
                    </a:p>
                  </a:txBody>
                  <a:tcPr marL="0" marR="0" marT="0" marB="0" anchor="c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5</a:t>
                      </a:r>
                    </a:p>
                  </a:txBody>
                  <a:tcPr marL="0" marR="0" marT="0" marB="0" anchor="c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6</a:t>
                      </a:r>
                    </a:p>
                  </a:txBody>
                  <a:tcPr marL="0" marR="0" marT="0" marB="0" anchor="ctr">
                    <a:solidFill>
                      <a:schemeClr val="accent6"/>
                    </a:solidFill>
                  </a:tcPr>
                </a:tc>
                <a:tc>
                  <a:txBody>
                    <a:bodyPr/>
                    <a:lstStyle/>
                    <a:p>
                      <a:pPr algn="ctr"/>
                      <a:r>
                        <a:rPr lang="en-US" sz="500" dirty="0">
                          <a:solidFill>
                            <a:schemeClr val="tx1"/>
                          </a:solidFill>
                        </a:rPr>
                        <a:t>7</a:t>
                      </a:r>
                    </a:p>
                  </a:txBody>
                  <a:tcPr marL="0" marR="0" marT="0" marB="0" anchor="ctr">
                    <a:solidFill>
                      <a:schemeClr val="accent6"/>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1</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8</a:t>
                      </a:r>
                    </a:p>
                  </a:txBody>
                  <a:tcPr marL="0" marR="0" marT="0" marB="0" anchor="c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tx1"/>
                          </a:solidFill>
                        </a:rPr>
                        <a:t>12</a:t>
                      </a:r>
                    </a:p>
                  </a:txBody>
                  <a:tcPr marL="0" marR="0" marT="0" marB="0" anchor="c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6</a:t>
                      </a:r>
                    </a:p>
                  </a:txBody>
                  <a:tcPr marL="0" marR="0" marT="0" marB="0" anchor="ctr">
                    <a:solidFill>
                      <a:schemeClr val="accent6"/>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tx1"/>
                          </a:solidFill>
                        </a:rPr>
                        <a:t>4</a:t>
                      </a:r>
                    </a:p>
                  </a:txBody>
                  <a:tcPr marL="0" marR="0" marT="0" marB="0" anchor="c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6</a:t>
                      </a:r>
                    </a:p>
                  </a:txBody>
                  <a:tcPr marL="0" marR="0" marT="0" marB="0" anchor="ctr">
                    <a:solidFill>
                      <a:schemeClr val="accent6"/>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4</a:t>
                      </a:r>
                    </a:p>
                  </a:txBody>
                  <a:tcPr marL="0" marR="0" marT="0" marB="0" anchor="c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6</a:t>
                      </a:r>
                    </a:p>
                  </a:txBody>
                  <a:tcPr marL="0" marR="0" marT="0" marB="0" anchor="c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1</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tx1"/>
                          </a:solidFill>
                        </a:rPr>
                        <a:t>4</a:t>
                      </a:r>
                    </a:p>
                  </a:txBody>
                  <a:tcPr marL="0" marR="0" marT="0" marB="0" anchor="c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5</a:t>
                      </a:r>
                    </a:p>
                  </a:txBody>
                  <a:tcPr marL="0" marR="0" marT="0" marB="0" anchor="ctr">
                    <a:solidFill>
                      <a:schemeClr val="accent6"/>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extLst>
                  <a:ext uri="{0D108BD9-81ED-4DB2-BD59-A6C34878D82A}">
                    <a16:rowId xmlns:a16="http://schemas.microsoft.com/office/drawing/2014/main" val="3419022133"/>
                  </a:ext>
                </a:extLst>
              </a:tr>
            </a:tbl>
          </a:graphicData>
        </a:graphic>
      </p:graphicFrame>
      <p:graphicFrame>
        <p:nvGraphicFramePr>
          <p:cNvPr id="43" name="Table 13">
            <a:extLst>
              <a:ext uri="{FF2B5EF4-FFF2-40B4-BE49-F238E27FC236}">
                <a16:creationId xmlns:a16="http://schemas.microsoft.com/office/drawing/2014/main" id="{DB2A78D5-151B-8043-EBF6-BA80A4409BEA}"/>
              </a:ext>
            </a:extLst>
          </p:cNvPr>
          <p:cNvGraphicFramePr>
            <a:graphicFrameLocks noGrp="1"/>
          </p:cNvGraphicFramePr>
          <p:nvPr>
            <p:extLst>
              <p:ext uri="{D42A27DB-BD31-4B8C-83A1-F6EECF244321}">
                <p14:modId xmlns:p14="http://schemas.microsoft.com/office/powerpoint/2010/main" val="831087553"/>
              </p:ext>
            </p:extLst>
          </p:nvPr>
        </p:nvGraphicFramePr>
        <p:xfrm>
          <a:off x="6873850" y="4688360"/>
          <a:ext cx="5076864" cy="1278950"/>
        </p:xfrm>
        <a:graphic>
          <a:graphicData uri="http://schemas.openxmlformats.org/drawingml/2006/table">
            <a:tbl>
              <a:tblPr firstRow="1" bandRow="1">
                <a:tableStyleId>{93296810-A885-4BE3-A3E7-6D5BEEA58F35}</a:tableStyleId>
              </a:tblPr>
              <a:tblGrid>
                <a:gridCol w="97632">
                  <a:extLst>
                    <a:ext uri="{9D8B030D-6E8A-4147-A177-3AD203B41FA5}">
                      <a16:colId xmlns:a16="http://schemas.microsoft.com/office/drawing/2014/main" val="2780579840"/>
                    </a:ext>
                  </a:extLst>
                </a:gridCol>
                <a:gridCol w="97632">
                  <a:extLst>
                    <a:ext uri="{9D8B030D-6E8A-4147-A177-3AD203B41FA5}">
                      <a16:colId xmlns:a16="http://schemas.microsoft.com/office/drawing/2014/main" val="1358169423"/>
                    </a:ext>
                  </a:extLst>
                </a:gridCol>
                <a:gridCol w="97632">
                  <a:extLst>
                    <a:ext uri="{9D8B030D-6E8A-4147-A177-3AD203B41FA5}">
                      <a16:colId xmlns:a16="http://schemas.microsoft.com/office/drawing/2014/main" val="194109208"/>
                    </a:ext>
                  </a:extLst>
                </a:gridCol>
                <a:gridCol w="97632">
                  <a:extLst>
                    <a:ext uri="{9D8B030D-6E8A-4147-A177-3AD203B41FA5}">
                      <a16:colId xmlns:a16="http://schemas.microsoft.com/office/drawing/2014/main" val="3668547841"/>
                    </a:ext>
                  </a:extLst>
                </a:gridCol>
                <a:gridCol w="97632">
                  <a:extLst>
                    <a:ext uri="{9D8B030D-6E8A-4147-A177-3AD203B41FA5}">
                      <a16:colId xmlns:a16="http://schemas.microsoft.com/office/drawing/2014/main" val="1151527415"/>
                    </a:ext>
                  </a:extLst>
                </a:gridCol>
                <a:gridCol w="97632">
                  <a:extLst>
                    <a:ext uri="{9D8B030D-6E8A-4147-A177-3AD203B41FA5}">
                      <a16:colId xmlns:a16="http://schemas.microsoft.com/office/drawing/2014/main" val="2479488649"/>
                    </a:ext>
                  </a:extLst>
                </a:gridCol>
                <a:gridCol w="97632">
                  <a:extLst>
                    <a:ext uri="{9D8B030D-6E8A-4147-A177-3AD203B41FA5}">
                      <a16:colId xmlns:a16="http://schemas.microsoft.com/office/drawing/2014/main" val="1172633433"/>
                    </a:ext>
                  </a:extLst>
                </a:gridCol>
                <a:gridCol w="97632">
                  <a:extLst>
                    <a:ext uri="{9D8B030D-6E8A-4147-A177-3AD203B41FA5}">
                      <a16:colId xmlns:a16="http://schemas.microsoft.com/office/drawing/2014/main" val="1079732282"/>
                    </a:ext>
                  </a:extLst>
                </a:gridCol>
                <a:gridCol w="97632">
                  <a:extLst>
                    <a:ext uri="{9D8B030D-6E8A-4147-A177-3AD203B41FA5}">
                      <a16:colId xmlns:a16="http://schemas.microsoft.com/office/drawing/2014/main" val="849778814"/>
                    </a:ext>
                  </a:extLst>
                </a:gridCol>
                <a:gridCol w="97632">
                  <a:extLst>
                    <a:ext uri="{9D8B030D-6E8A-4147-A177-3AD203B41FA5}">
                      <a16:colId xmlns:a16="http://schemas.microsoft.com/office/drawing/2014/main" val="2462189201"/>
                    </a:ext>
                  </a:extLst>
                </a:gridCol>
                <a:gridCol w="97632">
                  <a:extLst>
                    <a:ext uri="{9D8B030D-6E8A-4147-A177-3AD203B41FA5}">
                      <a16:colId xmlns:a16="http://schemas.microsoft.com/office/drawing/2014/main" val="4275749559"/>
                    </a:ext>
                  </a:extLst>
                </a:gridCol>
                <a:gridCol w="97632">
                  <a:extLst>
                    <a:ext uri="{9D8B030D-6E8A-4147-A177-3AD203B41FA5}">
                      <a16:colId xmlns:a16="http://schemas.microsoft.com/office/drawing/2014/main" val="2122750976"/>
                    </a:ext>
                  </a:extLst>
                </a:gridCol>
                <a:gridCol w="97632">
                  <a:extLst>
                    <a:ext uri="{9D8B030D-6E8A-4147-A177-3AD203B41FA5}">
                      <a16:colId xmlns:a16="http://schemas.microsoft.com/office/drawing/2014/main" val="12064722"/>
                    </a:ext>
                  </a:extLst>
                </a:gridCol>
                <a:gridCol w="97632">
                  <a:extLst>
                    <a:ext uri="{9D8B030D-6E8A-4147-A177-3AD203B41FA5}">
                      <a16:colId xmlns:a16="http://schemas.microsoft.com/office/drawing/2014/main" val="2014883260"/>
                    </a:ext>
                  </a:extLst>
                </a:gridCol>
                <a:gridCol w="97632">
                  <a:extLst>
                    <a:ext uri="{9D8B030D-6E8A-4147-A177-3AD203B41FA5}">
                      <a16:colId xmlns:a16="http://schemas.microsoft.com/office/drawing/2014/main" val="2304680366"/>
                    </a:ext>
                  </a:extLst>
                </a:gridCol>
                <a:gridCol w="97632">
                  <a:extLst>
                    <a:ext uri="{9D8B030D-6E8A-4147-A177-3AD203B41FA5}">
                      <a16:colId xmlns:a16="http://schemas.microsoft.com/office/drawing/2014/main" val="676988257"/>
                    </a:ext>
                  </a:extLst>
                </a:gridCol>
                <a:gridCol w="97632">
                  <a:extLst>
                    <a:ext uri="{9D8B030D-6E8A-4147-A177-3AD203B41FA5}">
                      <a16:colId xmlns:a16="http://schemas.microsoft.com/office/drawing/2014/main" val="1204319375"/>
                    </a:ext>
                  </a:extLst>
                </a:gridCol>
                <a:gridCol w="97632">
                  <a:extLst>
                    <a:ext uri="{9D8B030D-6E8A-4147-A177-3AD203B41FA5}">
                      <a16:colId xmlns:a16="http://schemas.microsoft.com/office/drawing/2014/main" val="1968898124"/>
                    </a:ext>
                  </a:extLst>
                </a:gridCol>
                <a:gridCol w="97632">
                  <a:extLst>
                    <a:ext uri="{9D8B030D-6E8A-4147-A177-3AD203B41FA5}">
                      <a16:colId xmlns:a16="http://schemas.microsoft.com/office/drawing/2014/main" val="1722267543"/>
                    </a:ext>
                  </a:extLst>
                </a:gridCol>
                <a:gridCol w="97632">
                  <a:extLst>
                    <a:ext uri="{9D8B030D-6E8A-4147-A177-3AD203B41FA5}">
                      <a16:colId xmlns:a16="http://schemas.microsoft.com/office/drawing/2014/main" val="3611949720"/>
                    </a:ext>
                  </a:extLst>
                </a:gridCol>
                <a:gridCol w="97632">
                  <a:extLst>
                    <a:ext uri="{9D8B030D-6E8A-4147-A177-3AD203B41FA5}">
                      <a16:colId xmlns:a16="http://schemas.microsoft.com/office/drawing/2014/main" val="1292696860"/>
                    </a:ext>
                  </a:extLst>
                </a:gridCol>
                <a:gridCol w="97632">
                  <a:extLst>
                    <a:ext uri="{9D8B030D-6E8A-4147-A177-3AD203B41FA5}">
                      <a16:colId xmlns:a16="http://schemas.microsoft.com/office/drawing/2014/main" val="4240432832"/>
                    </a:ext>
                  </a:extLst>
                </a:gridCol>
                <a:gridCol w="97632">
                  <a:extLst>
                    <a:ext uri="{9D8B030D-6E8A-4147-A177-3AD203B41FA5}">
                      <a16:colId xmlns:a16="http://schemas.microsoft.com/office/drawing/2014/main" val="2189018056"/>
                    </a:ext>
                  </a:extLst>
                </a:gridCol>
                <a:gridCol w="97632">
                  <a:extLst>
                    <a:ext uri="{9D8B030D-6E8A-4147-A177-3AD203B41FA5}">
                      <a16:colId xmlns:a16="http://schemas.microsoft.com/office/drawing/2014/main" val="550302698"/>
                    </a:ext>
                  </a:extLst>
                </a:gridCol>
                <a:gridCol w="97632">
                  <a:extLst>
                    <a:ext uri="{9D8B030D-6E8A-4147-A177-3AD203B41FA5}">
                      <a16:colId xmlns:a16="http://schemas.microsoft.com/office/drawing/2014/main" val="1001833389"/>
                    </a:ext>
                  </a:extLst>
                </a:gridCol>
                <a:gridCol w="97632">
                  <a:extLst>
                    <a:ext uri="{9D8B030D-6E8A-4147-A177-3AD203B41FA5}">
                      <a16:colId xmlns:a16="http://schemas.microsoft.com/office/drawing/2014/main" val="267895181"/>
                    </a:ext>
                  </a:extLst>
                </a:gridCol>
                <a:gridCol w="97632">
                  <a:extLst>
                    <a:ext uri="{9D8B030D-6E8A-4147-A177-3AD203B41FA5}">
                      <a16:colId xmlns:a16="http://schemas.microsoft.com/office/drawing/2014/main" val="1865079278"/>
                    </a:ext>
                  </a:extLst>
                </a:gridCol>
                <a:gridCol w="97632">
                  <a:extLst>
                    <a:ext uri="{9D8B030D-6E8A-4147-A177-3AD203B41FA5}">
                      <a16:colId xmlns:a16="http://schemas.microsoft.com/office/drawing/2014/main" val="2704361530"/>
                    </a:ext>
                  </a:extLst>
                </a:gridCol>
                <a:gridCol w="97632">
                  <a:extLst>
                    <a:ext uri="{9D8B030D-6E8A-4147-A177-3AD203B41FA5}">
                      <a16:colId xmlns:a16="http://schemas.microsoft.com/office/drawing/2014/main" val="1576701797"/>
                    </a:ext>
                  </a:extLst>
                </a:gridCol>
                <a:gridCol w="97632">
                  <a:extLst>
                    <a:ext uri="{9D8B030D-6E8A-4147-A177-3AD203B41FA5}">
                      <a16:colId xmlns:a16="http://schemas.microsoft.com/office/drawing/2014/main" val="1690234516"/>
                    </a:ext>
                  </a:extLst>
                </a:gridCol>
                <a:gridCol w="97632">
                  <a:extLst>
                    <a:ext uri="{9D8B030D-6E8A-4147-A177-3AD203B41FA5}">
                      <a16:colId xmlns:a16="http://schemas.microsoft.com/office/drawing/2014/main" val="1931327377"/>
                    </a:ext>
                  </a:extLst>
                </a:gridCol>
                <a:gridCol w="97632">
                  <a:extLst>
                    <a:ext uri="{9D8B030D-6E8A-4147-A177-3AD203B41FA5}">
                      <a16:colId xmlns:a16="http://schemas.microsoft.com/office/drawing/2014/main" val="2157402591"/>
                    </a:ext>
                  </a:extLst>
                </a:gridCol>
                <a:gridCol w="97632">
                  <a:extLst>
                    <a:ext uri="{9D8B030D-6E8A-4147-A177-3AD203B41FA5}">
                      <a16:colId xmlns:a16="http://schemas.microsoft.com/office/drawing/2014/main" val="424824794"/>
                    </a:ext>
                  </a:extLst>
                </a:gridCol>
                <a:gridCol w="97632">
                  <a:extLst>
                    <a:ext uri="{9D8B030D-6E8A-4147-A177-3AD203B41FA5}">
                      <a16:colId xmlns:a16="http://schemas.microsoft.com/office/drawing/2014/main" val="1159948545"/>
                    </a:ext>
                  </a:extLst>
                </a:gridCol>
                <a:gridCol w="97632">
                  <a:extLst>
                    <a:ext uri="{9D8B030D-6E8A-4147-A177-3AD203B41FA5}">
                      <a16:colId xmlns:a16="http://schemas.microsoft.com/office/drawing/2014/main" val="258083610"/>
                    </a:ext>
                  </a:extLst>
                </a:gridCol>
                <a:gridCol w="97632">
                  <a:extLst>
                    <a:ext uri="{9D8B030D-6E8A-4147-A177-3AD203B41FA5}">
                      <a16:colId xmlns:a16="http://schemas.microsoft.com/office/drawing/2014/main" val="4288080244"/>
                    </a:ext>
                  </a:extLst>
                </a:gridCol>
                <a:gridCol w="97632">
                  <a:extLst>
                    <a:ext uri="{9D8B030D-6E8A-4147-A177-3AD203B41FA5}">
                      <a16:colId xmlns:a16="http://schemas.microsoft.com/office/drawing/2014/main" val="817951977"/>
                    </a:ext>
                  </a:extLst>
                </a:gridCol>
                <a:gridCol w="97632">
                  <a:extLst>
                    <a:ext uri="{9D8B030D-6E8A-4147-A177-3AD203B41FA5}">
                      <a16:colId xmlns:a16="http://schemas.microsoft.com/office/drawing/2014/main" val="1633436067"/>
                    </a:ext>
                  </a:extLst>
                </a:gridCol>
                <a:gridCol w="97632">
                  <a:extLst>
                    <a:ext uri="{9D8B030D-6E8A-4147-A177-3AD203B41FA5}">
                      <a16:colId xmlns:a16="http://schemas.microsoft.com/office/drawing/2014/main" val="2529540424"/>
                    </a:ext>
                  </a:extLst>
                </a:gridCol>
                <a:gridCol w="97632">
                  <a:extLst>
                    <a:ext uri="{9D8B030D-6E8A-4147-A177-3AD203B41FA5}">
                      <a16:colId xmlns:a16="http://schemas.microsoft.com/office/drawing/2014/main" val="296003089"/>
                    </a:ext>
                  </a:extLst>
                </a:gridCol>
                <a:gridCol w="97632">
                  <a:extLst>
                    <a:ext uri="{9D8B030D-6E8A-4147-A177-3AD203B41FA5}">
                      <a16:colId xmlns:a16="http://schemas.microsoft.com/office/drawing/2014/main" val="4178212713"/>
                    </a:ext>
                  </a:extLst>
                </a:gridCol>
                <a:gridCol w="97632">
                  <a:extLst>
                    <a:ext uri="{9D8B030D-6E8A-4147-A177-3AD203B41FA5}">
                      <a16:colId xmlns:a16="http://schemas.microsoft.com/office/drawing/2014/main" val="3071464200"/>
                    </a:ext>
                  </a:extLst>
                </a:gridCol>
                <a:gridCol w="97632">
                  <a:extLst>
                    <a:ext uri="{9D8B030D-6E8A-4147-A177-3AD203B41FA5}">
                      <a16:colId xmlns:a16="http://schemas.microsoft.com/office/drawing/2014/main" val="2478307448"/>
                    </a:ext>
                  </a:extLst>
                </a:gridCol>
                <a:gridCol w="97632">
                  <a:extLst>
                    <a:ext uri="{9D8B030D-6E8A-4147-A177-3AD203B41FA5}">
                      <a16:colId xmlns:a16="http://schemas.microsoft.com/office/drawing/2014/main" val="3642005323"/>
                    </a:ext>
                  </a:extLst>
                </a:gridCol>
                <a:gridCol w="97632">
                  <a:extLst>
                    <a:ext uri="{9D8B030D-6E8A-4147-A177-3AD203B41FA5}">
                      <a16:colId xmlns:a16="http://schemas.microsoft.com/office/drawing/2014/main" val="2136586906"/>
                    </a:ext>
                  </a:extLst>
                </a:gridCol>
                <a:gridCol w="97632">
                  <a:extLst>
                    <a:ext uri="{9D8B030D-6E8A-4147-A177-3AD203B41FA5}">
                      <a16:colId xmlns:a16="http://schemas.microsoft.com/office/drawing/2014/main" val="3229888462"/>
                    </a:ext>
                  </a:extLst>
                </a:gridCol>
                <a:gridCol w="97632">
                  <a:extLst>
                    <a:ext uri="{9D8B030D-6E8A-4147-A177-3AD203B41FA5}">
                      <a16:colId xmlns:a16="http://schemas.microsoft.com/office/drawing/2014/main" val="3045573117"/>
                    </a:ext>
                  </a:extLst>
                </a:gridCol>
                <a:gridCol w="97632">
                  <a:extLst>
                    <a:ext uri="{9D8B030D-6E8A-4147-A177-3AD203B41FA5}">
                      <a16:colId xmlns:a16="http://schemas.microsoft.com/office/drawing/2014/main" val="3450792407"/>
                    </a:ext>
                  </a:extLst>
                </a:gridCol>
                <a:gridCol w="97632">
                  <a:extLst>
                    <a:ext uri="{9D8B030D-6E8A-4147-A177-3AD203B41FA5}">
                      <a16:colId xmlns:a16="http://schemas.microsoft.com/office/drawing/2014/main" val="174748471"/>
                    </a:ext>
                  </a:extLst>
                </a:gridCol>
                <a:gridCol w="97632">
                  <a:extLst>
                    <a:ext uri="{9D8B030D-6E8A-4147-A177-3AD203B41FA5}">
                      <a16:colId xmlns:a16="http://schemas.microsoft.com/office/drawing/2014/main" val="4065823254"/>
                    </a:ext>
                  </a:extLst>
                </a:gridCol>
                <a:gridCol w="97632">
                  <a:extLst>
                    <a:ext uri="{9D8B030D-6E8A-4147-A177-3AD203B41FA5}">
                      <a16:colId xmlns:a16="http://schemas.microsoft.com/office/drawing/2014/main" val="1713552081"/>
                    </a:ext>
                  </a:extLst>
                </a:gridCol>
                <a:gridCol w="97632">
                  <a:extLst>
                    <a:ext uri="{9D8B030D-6E8A-4147-A177-3AD203B41FA5}">
                      <a16:colId xmlns:a16="http://schemas.microsoft.com/office/drawing/2014/main" val="2754357953"/>
                    </a:ext>
                  </a:extLst>
                </a:gridCol>
              </a:tblGrid>
              <a:tr h="255790">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8</a:t>
                      </a:r>
                    </a:p>
                    <a:p>
                      <a:pPr algn="ctr"/>
                      <a:r>
                        <a:rPr lang="en-US" sz="500" b="0" dirty="0">
                          <a:solidFill>
                            <a:schemeClr val="tx1"/>
                          </a:solidFill>
                        </a:rPr>
                        <a:t>S</a:t>
                      </a:r>
                    </a:p>
                  </a:txBody>
                  <a:tcPr marL="0" marR="0" marT="0" marB="0" anchor="ctr">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8</a:t>
                      </a:r>
                    </a:p>
                    <a:p>
                      <a:pPr algn="ctr"/>
                      <a:r>
                        <a:rPr lang="en-US" sz="500" b="0" dirty="0">
                          <a:solidFill>
                            <a:schemeClr val="tx1"/>
                          </a:solidFill>
                        </a:rPr>
                        <a:t>S</a:t>
                      </a:r>
                    </a:p>
                  </a:txBody>
                  <a:tcPr marL="0" marR="0" marT="0" marB="0" anchor="ctr">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19</a:t>
                      </a:r>
                    </a:p>
                    <a:p>
                      <a:pPr algn="ctr"/>
                      <a:r>
                        <a:rPr lang="en-US" sz="500" b="0" dirty="0">
                          <a:solidFill>
                            <a:schemeClr val="tx1"/>
                          </a:solidFill>
                        </a:rPr>
                        <a:t>S</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20</a:t>
                      </a:r>
                    </a:p>
                    <a:p>
                      <a:pPr algn="ctr"/>
                      <a:r>
                        <a:rPr lang="en-US" sz="5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19</a:t>
                      </a:r>
                    </a:p>
                    <a:p>
                      <a:pPr algn="ctr"/>
                      <a:r>
                        <a:rPr lang="en-US" sz="500" b="0" dirty="0">
                          <a:solidFill>
                            <a:schemeClr val="tx1"/>
                          </a:solidFill>
                        </a:rPr>
                        <a:t>S</a:t>
                      </a:r>
                    </a:p>
                  </a:txBody>
                  <a:tcPr marL="0" marR="0" marT="0" marB="0" anchor="ctr">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976400258"/>
                  </a:ext>
                </a:extLst>
              </a:tr>
              <a:tr h="255790">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500" b="0" dirty="0">
                          <a:solidFill>
                            <a:schemeClr val="tx1"/>
                          </a:solidFill>
                        </a:rPr>
                        <a:t>-</a:t>
                      </a: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500" b="0" dirty="0">
                        <a:solidFill>
                          <a:schemeClr val="tx1"/>
                        </a:solidFill>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350291173"/>
                  </a:ext>
                </a:extLst>
              </a:tr>
              <a:tr h="255790">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extLst>
                  <a:ext uri="{0D108BD9-81ED-4DB2-BD59-A6C34878D82A}">
                    <a16:rowId xmlns:a16="http://schemas.microsoft.com/office/drawing/2014/main" val="1379645320"/>
                  </a:ext>
                </a:extLst>
              </a:tr>
              <a:tr h="255790">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bg1"/>
                          </a:solidFill>
                        </a:rPr>
                        <a:t>N</a:t>
                      </a:r>
                    </a:p>
                  </a:txBody>
                  <a:tcPr marL="0" marR="0" marT="0" marB="0" anchor="ctr">
                    <a:solidFill>
                      <a:schemeClr val="accent4">
                        <a:lumMod val="20000"/>
                        <a:lumOff val="80000"/>
                      </a:schemeClr>
                    </a:solidFill>
                  </a:tcPr>
                </a:tc>
                <a:tc>
                  <a:txBody>
                    <a:bodyPr/>
                    <a:lstStyle/>
                    <a:p>
                      <a:pPr algn="ctr"/>
                      <a:r>
                        <a:rPr lang="en-US" sz="500" dirty="0">
                          <a:solidFill>
                            <a:schemeClr val="tx1"/>
                          </a:solidFill>
                        </a:rPr>
                        <a:t>Y</a:t>
                      </a:r>
                    </a:p>
                  </a:txBody>
                  <a:tcPr marL="0" marR="0" marT="0" marB="0" anchor="ctr">
                    <a:solidFill>
                      <a:schemeClr val="accent4"/>
                    </a:solidFill>
                  </a:tcPr>
                </a:tc>
                <a:tc>
                  <a:txBody>
                    <a:bodyPr/>
                    <a:lstStyle/>
                    <a:p>
                      <a:pPr algn="ctr"/>
                      <a:r>
                        <a:rPr lang="en-US" sz="500" dirty="0">
                          <a:solidFill>
                            <a:schemeClr val="tx1"/>
                          </a:solidFill>
                        </a:rPr>
                        <a:t>Y</a:t>
                      </a:r>
                    </a:p>
                  </a:txBody>
                  <a:tcPr marL="0" marR="0" marT="0" marB="0" anchor="ctr">
                    <a:solidFill>
                      <a:schemeClr val="accent4"/>
                    </a:solidFill>
                  </a:tcPr>
                </a:tc>
                <a:extLst>
                  <a:ext uri="{0D108BD9-81ED-4DB2-BD59-A6C34878D82A}">
                    <a16:rowId xmlns:a16="http://schemas.microsoft.com/office/drawing/2014/main" val="3043588469"/>
                  </a:ext>
                </a:extLst>
              </a:tr>
              <a:tr h="255790">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tx1"/>
                          </a:solidFill>
                        </a:rPr>
                        <a:t>5</a:t>
                      </a:r>
                    </a:p>
                  </a:txBody>
                  <a:tcPr marL="0" marR="0" marT="0" marB="0" anchor="c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3</a:t>
                      </a:r>
                    </a:p>
                  </a:txBody>
                  <a:tcPr marL="0" marR="0" marT="0" marB="0" anchor="ctr">
                    <a:solidFill>
                      <a:schemeClr val="accent6"/>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1</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3</a:t>
                      </a:r>
                    </a:p>
                  </a:txBody>
                  <a:tcPr marL="0" marR="0" marT="0" marB="0" anchor="ctr">
                    <a:solidFill>
                      <a:schemeClr val="accent6"/>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3</a:t>
                      </a:r>
                    </a:p>
                  </a:txBody>
                  <a:tcPr marL="0" marR="0" marT="0" marB="0" anchor="ctr">
                    <a:solidFill>
                      <a:schemeClr val="accent6"/>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11</a:t>
                      </a:r>
                    </a:p>
                  </a:txBody>
                  <a:tcPr marL="0" marR="0" marT="0" marB="0" anchor="ctr">
                    <a:solidFill>
                      <a:schemeClr val="accent6"/>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8</a:t>
                      </a:r>
                    </a:p>
                  </a:txBody>
                  <a:tcPr marL="0" marR="0" marT="0" marB="0" anchor="ctr">
                    <a:solidFill>
                      <a:schemeClr val="accent6"/>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5</a:t>
                      </a:r>
                    </a:p>
                  </a:txBody>
                  <a:tcPr marL="0" marR="0" marT="0" marB="0" anchor="ctr">
                    <a:solidFill>
                      <a:schemeClr val="accent6"/>
                    </a:solidFill>
                  </a:tcPr>
                </a:tc>
                <a:tc>
                  <a:txBody>
                    <a:bodyPr/>
                    <a:lstStyle/>
                    <a:p>
                      <a:pPr algn="ctr"/>
                      <a:r>
                        <a:rPr lang="en-US" sz="500" dirty="0">
                          <a:solidFill>
                            <a:schemeClr val="tx1"/>
                          </a:solidFill>
                        </a:rPr>
                        <a:t>5</a:t>
                      </a:r>
                    </a:p>
                  </a:txBody>
                  <a:tcPr marL="0" marR="0" marT="0" marB="0" anchor="c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tx1"/>
                          </a:solidFill>
                        </a:rPr>
                        <a:t>3</a:t>
                      </a:r>
                    </a:p>
                  </a:txBody>
                  <a:tcPr marL="0" marR="0" marT="0" marB="0" anchor="ctr">
                    <a:solidFill>
                      <a:schemeClr val="accent6"/>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tx1"/>
                          </a:solidFill>
                        </a:rPr>
                        <a:t>3</a:t>
                      </a:r>
                    </a:p>
                  </a:txBody>
                  <a:tcPr marL="0" marR="0" marT="0" marB="0" anchor="ctr">
                    <a:solidFill>
                      <a:schemeClr val="accent6"/>
                    </a:solidFill>
                  </a:tcPr>
                </a:tc>
                <a:tc>
                  <a:txBody>
                    <a:bodyPr/>
                    <a:lstStyle/>
                    <a:p>
                      <a:pPr algn="ctr"/>
                      <a:r>
                        <a:rPr lang="en-US" sz="500" dirty="0">
                          <a:solidFill>
                            <a:schemeClr val="tx1"/>
                          </a:solidFill>
                        </a:rPr>
                        <a:t>4</a:t>
                      </a:r>
                    </a:p>
                  </a:txBody>
                  <a:tcPr marL="0" marR="0" marT="0" marB="0" anchor="ctr">
                    <a:solidFill>
                      <a:schemeClr val="accent6"/>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tx1"/>
                          </a:solidFill>
                        </a:rPr>
                        <a:t>4</a:t>
                      </a:r>
                    </a:p>
                  </a:txBody>
                  <a:tcPr marL="0" marR="0" marT="0" marB="0" anchor="ctr">
                    <a:solidFill>
                      <a:schemeClr val="accent6"/>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tx1"/>
                          </a:solidFill>
                        </a:rPr>
                        <a:t>3</a:t>
                      </a:r>
                    </a:p>
                  </a:txBody>
                  <a:tcPr marL="0" marR="0" marT="0" marB="0" anchor="ctr">
                    <a:solidFill>
                      <a:schemeClr val="accent6"/>
                    </a:solidFill>
                  </a:tcPr>
                </a:tc>
                <a:tc>
                  <a:txBody>
                    <a:bodyPr/>
                    <a:lstStyle/>
                    <a:p>
                      <a:pPr algn="ctr"/>
                      <a:r>
                        <a:rPr lang="en-US" sz="500" dirty="0">
                          <a:solidFill>
                            <a:schemeClr val="tx1"/>
                          </a:solidFill>
                        </a:rPr>
                        <a:t>3</a:t>
                      </a:r>
                    </a:p>
                  </a:txBody>
                  <a:tcPr marL="0" marR="0" marT="0" marB="0" anchor="ctr">
                    <a:solidFill>
                      <a:schemeClr val="accent6"/>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bg1"/>
                          </a:solidFill>
                        </a:rPr>
                        <a:t>1</a:t>
                      </a:r>
                    </a:p>
                  </a:txBody>
                  <a:tcPr marL="0" marR="0" marT="0" marB="0" anchor="ctr">
                    <a:solidFill>
                      <a:schemeClr val="accent6">
                        <a:lumMod val="20000"/>
                        <a:lumOff val="80000"/>
                      </a:schemeClr>
                    </a:solidFill>
                  </a:tcPr>
                </a:tc>
                <a:tc>
                  <a:txBody>
                    <a:bodyPr/>
                    <a:lstStyle/>
                    <a:p>
                      <a:pPr algn="ctr"/>
                      <a:r>
                        <a:rPr lang="en-US" sz="500" dirty="0">
                          <a:solidFill>
                            <a:schemeClr val="tx1"/>
                          </a:solidFill>
                        </a:rPr>
                        <a:t>3</a:t>
                      </a:r>
                    </a:p>
                  </a:txBody>
                  <a:tcPr marL="0" marR="0" marT="0" marB="0" anchor="ctr">
                    <a:solidFill>
                      <a:schemeClr val="accent6"/>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algn="ctr"/>
                      <a:r>
                        <a:rPr lang="en-US" sz="500" dirty="0">
                          <a:solidFill>
                            <a:schemeClr val="tx1"/>
                          </a:solidFill>
                        </a:rPr>
                        <a:t>3</a:t>
                      </a:r>
                    </a:p>
                  </a:txBody>
                  <a:tcPr marL="0" marR="0" marT="0" marB="0" anchor="ctr">
                    <a:solidFill>
                      <a:schemeClr val="accent6"/>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8</a:t>
                      </a:r>
                    </a:p>
                  </a:txBody>
                  <a:tcPr marL="0" marR="0" marT="0" marB="0" anchor="ctr">
                    <a:solidFill>
                      <a:schemeClr val="accent6"/>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3</a:t>
                      </a:r>
                    </a:p>
                  </a:txBody>
                  <a:tcPr marL="0" marR="0" marT="0" marB="0" anchor="ctr">
                    <a:solidFill>
                      <a:schemeClr val="accent6"/>
                    </a:solidFill>
                  </a:tcPr>
                </a:tc>
                <a:tc>
                  <a:txBody>
                    <a:bodyPr/>
                    <a:lstStyle/>
                    <a:p>
                      <a:pPr algn="ctr"/>
                      <a:r>
                        <a:rPr lang="en-US" sz="500" dirty="0">
                          <a:solidFill>
                            <a:schemeClr val="bg1"/>
                          </a:solidFill>
                        </a:rPr>
                        <a:t>2</a:t>
                      </a:r>
                    </a:p>
                  </a:txBody>
                  <a:tcPr marL="0" marR="0" marT="0" marB="0" anchor="ctr">
                    <a:solidFill>
                      <a:schemeClr val="accent6">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00" dirty="0">
                          <a:solidFill>
                            <a:schemeClr val="tx1"/>
                          </a:solidFill>
                        </a:rPr>
                        <a:t>3</a:t>
                      </a:r>
                    </a:p>
                  </a:txBody>
                  <a:tcPr marL="0" marR="0" marT="0" marB="0" anchor="ctr">
                    <a:solidFill>
                      <a:schemeClr val="accent6"/>
                    </a:solidFill>
                  </a:tcPr>
                </a:tc>
                <a:extLst>
                  <a:ext uri="{0D108BD9-81ED-4DB2-BD59-A6C34878D82A}">
                    <a16:rowId xmlns:a16="http://schemas.microsoft.com/office/drawing/2014/main" val="3419022133"/>
                  </a:ext>
                </a:extLst>
              </a:tr>
            </a:tbl>
          </a:graphicData>
        </a:graphic>
      </p:graphicFrame>
      <p:sp>
        <p:nvSpPr>
          <p:cNvPr id="44" name="Rectangle 43">
            <a:extLst>
              <a:ext uri="{FF2B5EF4-FFF2-40B4-BE49-F238E27FC236}">
                <a16:creationId xmlns:a16="http://schemas.microsoft.com/office/drawing/2014/main" id="{E700C094-0384-40B3-6D74-37E76FA06A91}"/>
              </a:ext>
            </a:extLst>
          </p:cNvPr>
          <p:cNvSpPr/>
          <p:nvPr/>
        </p:nvSpPr>
        <p:spPr bwMode="auto">
          <a:xfrm>
            <a:off x="2262188" y="2124075"/>
            <a:ext cx="59532" cy="2168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69640A6C-BC53-1AEE-D883-8D778C49D23C}"/>
              </a:ext>
            </a:extLst>
          </p:cNvPr>
          <p:cNvSpPr/>
          <p:nvPr/>
        </p:nvSpPr>
        <p:spPr bwMode="auto">
          <a:xfrm>
            <a:off x="2361429" y="2145506"/>
            <a:ext cx="59532" cy="1953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3BB65F84-FD25-2374-63B1-141BEE5A801B}"/>
              </a:ext>
            </a:extLst>
          </p:cNvPr>
          <p:cNvSpPr/>
          <p:nvPr/>
        </p:nvSpPr>
        <p:spPr bwMode="auto">
          <a:xfrm>
            <a:off x="2459060" y="2240756"/>
            <a:ext cx="59532" cy="1001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F27B73B9-D045-88C3-749A-C48316976A1D}"/>
              </a:ext>
            </a:extLst>
          </p:cNvPr>
          <p:cNvSpPr/>
          <p:nvPr/>
        </p:nvSpPr>
        <p:spPr bwMode="auto">
          <a:xfrm>
            <a:off x="2551928" y="2240756"/>
            <a:ext cx="59532" cy="1001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D6A21AE6-45C8-F407-2E5C-F010E566F5E5}"/>
              </a:ext>
            </a:extLst>
          </p:cNvPr>
          <p:cNvSpPr/>
          <p:nvPr/>
        </p:nvSpPr>
        <p:spPr bwMode="auto">
          <a:xfrm>
            <a:off x="3143654" y="2374929"/>
            <a:ext cx="59532" cy="706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7E55392A-D49C-F8D5-F6F5-1013A213F891}"/>
              </a:ext>
            </a:extLst>
          </p:cNvPr>
          <p:cNvSpPr/>
          <p:nvPr/>
        </p:nvSpPr>
        <p:spPr bwMode="auto">
          <a:xfrm>
            <a:off x="3248375" y="2374929"/>
            <a:ext cx="59532" cy="8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4FE23E45-481F-F7D5-EED7-F66D11401CDF}"/>
              </a:ext>
            </a:extLst>
          </p:cNvPr>
          <p:cNvSpPr/>
          <p:nvPr/>
        </p:nvSpPr>
        <p:spPr bwMode="auto">
          <a:xfrm>
            <a:off x="3346006" y="2374929"/>
            <a:ext cx="59532" cy="1087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C34C13B6-40FC-001B-15CA-759413AFA8DE}"/>
              </a:ext>
            </a:extLst>
          </p:cNvPr>
          <p:cNvSpPr/>
          <p:nvPr/>
        </p:nvSpPr>
        <p:spPr bwMode="auto">
          <a:xfrm>
            <a:off x="3436493" y="2374929"/>
            <a:ext cx="59532" cy="1325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7C27FC8F-7D7B-E339-E163-6467D1AD51CD}"/>
              </a:ext>
            </a:extLst>
          </p:cNvPr>
          <p:cNvSpPr/>
          <p:nvPr/>
        </p:nvSpPr>
        <p:spPr bwMode="auto">
          <a:xfrm>
            <a:off x="3541268" y="2374929"/>
            <a:ext cx="59532" cy="1325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139228D6-DF5F-5744-E9C6-8209A87FDD05}"/>
              </a:ext>
            </a:extLst>
          </p:cNvPr>
          <p:cNvSpPr/>
          <p:nvPr/>
        </p:nvSpPr>
        <p:spPr bwMode="auto">
          <a:xfrm>
            <a:off x="3634136" y="2374929"/>
            <a:ext cx="59532" cy="1539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557855D3-573E-B4D7-A2EC-BAE222B31889}"/>
              </a:ext>
            </a:extLst>
          </p:cNvPr>
          <p:cNvSpPr/>
          <p:nvPr/>
        </p:nvSpPr>
        <p:spPr bwMode="auto">
          <a:xfrm>
            <a:off x="3734149" y="2374929"/>
            <a:ext cx="59532" cy="1539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A9E5E659-DC92-D875-4D0A-3DF0C879C152}"/>
              </a:ext>
            </a:extLst>
          </p:cNvPr>
          <p:cNvSpPr/>
          <p:nvPr/>
        </p:nvSpPr>
        <p:spPr bwMode="auto">
          <a:xfrm>
            <a:off x="3829399" y="2374929"/>
            <a:ext cx="59532" cy="1539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6DBD18DA-DF29-7878-8D1F-283354A66D5A}"/>
              </a:ext>
            </a:extLst>
          </p:cNvPr>
          <p:cNvSpPr/>
          <p:nvPr/>
        </p:nvSpPr>
        <p:spPr bwMode="auto">
          <a:xfrm>
            <a:off x="3931793" y="2374929"/>
            <a:ext cx="59532" cy="168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FF99BE12-E634-4F1F-06F7-2942E589A0E9}"/>
              </a:ext>
            </a:extLst>
          </p:cNvPr>
          <p:cNvSpPr/>
          <p:nvPr/>
        </p:nvSpPr>
        <p:spPr bwMode="auto">
          <a:xfrm>
            <a:off x="4029424" y="2374929"/>
            <a:ext cx="59532" cy="1825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35B6EE44-8254-B1DF-A162-CA29B608BF47}"/>
              </a:ext>
            </a:extLst>
          </p:cNvPr>
          <p:cNvSpPr/>
          <p:nvPr/>
        </p:nvSpPr>
        <p:spPr bwMode="auto">
          <a:xfrm>
            <a:off x="4134199" y="2374928"/>
            <a:ext cx="59532" cy="2158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3714C92F-371F-2500-9520-6AA311893065}"/>
              </a:ext>
            </a:extLst>
          </p:cNvPr>
          <p:cNvSpPr/>
          <p:nvPr/>
        </p:nvSpPr>
        <p:spPr bwMode="auto">
          <a:xfrm>
            <a:off x="4234211" y="2374928"/>
            <a:ext cx="59532" cy="2277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216CF5F0-82D6-7A83-8730-BA7849FA5A64}"/>
              </a:ext>
            </a:extLst>
          </p:cNvPr>
          <p:cNvSpPr/>
          <p:nvPr/>
        </p:nvSpPr>
        <p:spPr bwMode="auto">
          <a:xfrm>
            <a:off x="4319936" y="2374928"/>
            <a:ext cx="59532" cy="2277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CB9590E4-E9ED-E1FB-8C0C-AC2B08670BBE}"/>
              </a:ext>
            </a:extLst>
          </p:cNvPr>
          <p:cNvSpPr/>
          <p:nvPr/>
        </p:nvSpPr>
        <p:spPr bwMode="auto">
          <a:xfrm>
            <a:off x="4419948" y="2374928"/>
            <a:ext cx="59532" cy="2920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051B91BC-BCB4-061F-4381-1725CDCD6014}"/>
              </a:ext>
            </a:extLst>
          </p:cNvPr>
          <p:cNvSpPr/>
          <p:nvPr/>
        </p:nvSpPr>
        <p:spPr bwMode="auto">
          <a:xfrm>
            <a:off x="4512816" y="2374927"/>
            <a:ext cx="59532" cy="3135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82C81645-B2B6-C578-07CA-5ADC800D9C4B}"/>
              </a:ext>
            </a:extLst>
          </p:cNvPr>
          <p:cNvSpPr/>
          <p:nvPr/>
        </p:nvSpPr>
        <p:spPr bwMode="auto">
          <a:xfrm>
            <a:off x="4617591" y="2374927"/>
            <a:ext cx="59532" cy="3135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4" name="Rectangle 1023">
            <a:extLst>
              <a:ext uri="{FF2B5EF4-FFF2-40B4-BE49-F238E27FC236}">
                <a16:creationId xmlns:a16="http://schemas.microsoft.com/office/drawing/2014/main" id="{20D69795-C766-3473-E3B8-D4AA0E5DB15D}"/>
              </a:ext>
            </a:extLst>
          </p:cNvPr>
          <p:cNvSpPr/>
          <p:nvPr/>
        </p:nvSpPr>
        <p:spPr bwMode="auto">
          <a:xfrm>
            <a:off x="4715222" y="2374927"/>
            <a:ext cx="59532" cy="3135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5" name="Rectangle 1024">
            <a:extLst>
              <a:ext uri="{FF2B5EF4-FFF2-40B4-BE49-F238E27FC236}">
                <a16:creationId xmlns:a16="http://schemas.microsoft.com/office/drawing/2014/main" id="{BF9A7A6C-F2B6-6EA4-0F73-5405E64C102A}"/>
              </a:ext>
            </a:extLst>
          </p:cNvPr>
          <p:cNvSpPr/>
          <p:nvPr/>
        </p:nvSpPr>
        <p:spPr bwMode="auto">
          <a:xfrm>
            <a:off x="4812853" y="2374927"/>
            <a:ext cx="59532" cy="3325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7" name="Rectangle 1026">
            <a:extLst>
              <a:ext uri="{FF2B5EF4-FFF2-40B4-BE49-F238E27FC236}">
                <a16:creationId xmlns:a16="http://schemas.microsoft.com/office/drawing/2014/main" id="{C1F66646-37E8-B87E-BB71-2E012B970D54}"/>
              </a:ext>
            </a:extLst>
          </p:cNvPr>
          <p:cNvSpPr/>
          <p:nvPr/>
        </p:nvSpPr>
        <p:spPr bwMode="auto">
          <a:xfrm>
            <a:off x="4912865" y="2374926"/>
            <a:ext cx="59532" cy="3682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8" name="Rectangle 1027">
            <a:extLst>
              <a:ext uri="{FF2B5EF4-FFF2-40B4-BE49-F238E27FC236}">
                <a16:creationId xmlns:a16="http://schemas.microsoft.com/office/drawing/2014/main" id="{42EC1C33-C571-C4A8-FEEF-FC09177F5B78}"/>
              </a:ext>
            </a:extLst>
          </p:cNvPr>
          <p:cNvSpPr/>
          <p:nvPr/>
        </p:nvSpPr>
        <p:spPr bwMode="auto">
          <a:xfrm>
            <a:off x="5015258" y="2374926"/>
            <a:ext cx="59532" cy="3920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9" name="Rectangle 1028">
            <a:extLst>
              <a:ext uri="{FF2B5EF4-FFF2-40B4-BE49-F238E27FC236}">
                <a16:creationId xmlns:a16="http://schemas.microsoft.com/office/drawing/2014/main" id="{97A4E747-DAB9-2078-0605-405721481FDC}"/>
              </a:ext>
            </a:extLst>
          </p:cNvPr>
          <p:cNvSpPr/>
          <p:nvPr/>
        </p:nvSpPr>
        <p:spPr bwMode="auto">
          <a:xfrm>
            <a:off x="5115270" y="2374926"/>
            <a:ext cx="59532" cy="3920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0" name="Rectangle 1029">
            <a:extLst>
              <a:ext uri="{FF2B5EF4-FFF2-40B4-BE49-F238E27FC236}">
                <a16:creationId xmlns:a16="http://schemas.microsoft.com/office/drawing/2014/main" id="{51FBEE41-0597-C29E-CFF8-8E391E3B6CA6}"/>
              </a:ext>
            </a:extLst>
          </p:cNvPr>
          <p:cNvSpPr/>
          <p:nvPr/>
        </p:nvSpPr>
        <p:spPr bwMode="auto">
          <a:xfrm>
            <a:off x="5210520" y="2374926"/>
            <a:ext cx="59532" cy="3920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1" name="Rectangle 1030">
            <a:extLst>
              <a:ext uri="{FF2B5EF4-FFF2-40B4-BE49-F238E27FC236}">
                <a16:creationId xmlns:a16="http://schemas.microsoft.com/office/drawing/2014/main" id="{E7502196-D26C-D92D-D313-E978509292B7}"/>
              </a:ext>
            </a:extLst>
          </p:cNvPr>
          <p:cNvSpPr/>
          <p:nvPr/>
        </p:nvSpPr>
        <p:spPr bwMode="auto">
          <a:xfrm>
            <a:off x="5310533" y="2374926"/>
            <a:ext cx="59532" cy="4297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2" name="Rectangle 1031">
            <a:extLst>
              <a:ext uri="{FF2B5EF4-FFF2-40B4-BE49-F238E27FC236}">
                <a16:creationId xmlns:a16="http://schemas.microsoft.com/office/drawing/2014/main" id="{FDB0F48D-A34C-6C51-92E5-9DB12695716D}"/>
              </a:ext>
            </a:extLst>
          </p:cNvPr>
          <p:cNvSpPr/>
          <p:nvPr/>
        </p:nvSpPr>
        <p:spPr bwMode="auto">
          <a:xfrm>
            <a:off x="5398638" y="2374926"/>
            <a:ext cx="59532" cy="4516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3" name="Rectangle 1032">
            <a:extLst>
              <a:ext uri="{FF2B5EF4-FFF2-40B4-BE49-F238E27FC236}">
                <a16:creationId xmlns:a16="http://schemas.microsoft.com/office/drawing/2014/main" id="{6C2F8920-B56B-00E4-2CC2-7C5993947BCA}"/>
              </a:ext>
            </a:extLst>
          </p:cNvPr>
          <p:cNvSpPr/>
          <p:nvPr/>
        </p:nvSpPr>
        <p:spPr bwMode="auto">
          <a:xfrm>
            <a:off x="5501032" y="2374926"/>
            <a:ext cx="59532" cy="4516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4" name="Rectangle 1033">
            <a:extLst>
              <a:ext uri="{FF2B5EF4-FFF2-40B4-BE49-F238E27FC236}">
                <a16:creationId xmlns:a16="http://schemas.microsoft.com/office/drawing/2014/main" id="{0F8D76E5-564E-3A93-9D05-6C6A7FC30B0C}"/>
              </a:ext>
            </a:extLst>
          </p:cNvPr>
          <p:cNvSpPr/>
          <p:nvPr/>
        </p:nvSpPr>
        <p:spPr bwMode="auto">
          <a:xfrm>
            <a:off x="5605807" y="2374926"/>
            <a:ext cx="59532" cy="4706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5" name="Rectangle 1034">
            <a:extLst>
              <a:ext uri="{FF2B5EF4-FFF2-40B4-BE49-F238E27FC236}">
                <a16:creationId xmlns:a16="http://schemas.microsoft.com/office/drawing/2014/main" id="{F94BEEBA-D726-D8E7-C0F9-767DF4E8B793}"/>
              </a:ext>
            </a:extLst>
          </p:cNvPr>
          <p:cNvSpPr/>
          <p:nvPr/>
        </p:nvSpPr>
        <p:spPr bwMode="auto">
          <a:xfrm>
            <a:off x="5696294" y="2374926"/>
            <a:ext cx="59532" cy="4706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6" name="Rectangle 1035">
            <a:extLst>
              <a:ext uri="{FF2B5EF4-FFF2-40B4-BE49-F238E27FC236}">
                <a16:creationId xmlns:a16="http://schemas.microsoft.com/office/drawing/2014/main" id="{36F1EC3F-F582-5834-ED25-0F3ABEE608E0}"/>
              </a:ext>
            </a:extLst>
          </p:cNvPr>
          <p:cNvSpPr/>
          <p:nvPr/>
        </p:nvSpPr>
        <p:spPr bwMode="auto">
          <a:xfrm>
            <a:off x="5796307" y="2374925"/>
            <a:ext cx="59532" cy="49924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7" name="Rectangle 1036">
            <a:extLst>
              <a:ext uri="{FF2B5EF4-FFF2-40B4-BE49-F238E27FC236}">
                <a16:creationId xmlns:a16="http://schemas.microsoft.com/office/drawing/2014/main" id="{FF8041EC-226F-7FEA-E4AC-4B9F3FEB01FB}"/>
              </a:ext>
            </a:extLst>
          </p:cNvPr>
          <p:cNvSpPr/>
          <p:nvPr/>
        </p:nvSpPr>
        <p:spPr bwMode="auto">
          <a:xfrm>
            <a:off x="5898701" y="2374925"/>
            <a:ext cx="59532" cy="49924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8" name="Rectangle 1037">
            <a:extLst>
              <a:ext uri="{FF2B5EF4-FFF2-40B4-BE49-F238E27FC236}">
                <a16:creationId xmlns:a16="http://schemas.microsoft.com/office/drawing/2014/main" id="{FAEA3F38-1D8B-88B4-BF31-4E9D65749647}"/>
              </a:ext>
            </a:extLst>
          </p:cNvPr>
          <p:cNvSpPr/>
          <p:nvPr/>
        </p:nvSpPr>
        <p:spPr bwMode="auto">
          <a:xfrm>
            <a:off x="5991570" y="2374925"/>
            <a:ext cx="59532" cy="49924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9" name="Rectangle 1038">
            <a:extLst>
              <a:ext uri="{FF2B5EF4-FFF2-40B4-BE49-F238E27FC236}">
                <a16:creationId xmlns:a16="http://schemas.microsoft.com/office/drawing/2014/main" id="{CC0D5139-7263-535A-7225-D5A117D0EA10}"/>
              </a:ext>
            </a:extLst>
          </p:cNvPr>
          <p:cNvSpPr/>
          <p:nvPr/>
        </p:nvSpPr>
        <p:spPr bwMode="auto">
          <a:xfrm>
            <a:off x="6082058" y="2374925"/>
            <a:ext cx="59532" cy="52543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0" name="Rectangle 1039">
            <a:extLst>
              <a:ext uri="{FF2B5EF4-FFF2-40B4-BE49-F238E27FC236}">
                <a16:creationId xmlns:a16="http://schemas.microsoft.com/office/drawing/2014/main" id="{B80833DB-4FFB-3D87-84C3-FCAA77692A81}"/>
              </a:ext>
            </a:extLst>
          </p:cNvPr>
          <p:cNvSpPr/>
          <p:nvPr/>
        </p:nvSpPr>
        <p:spPr bwMode="auto">
          <a:xfrm>
            <a:off x="6186833" y="2374925"/>
            <a:ext cx="59532" cy="52543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1" name="Rectangle 1040">
            <a:extLst>
              <a:ext uri="{FF2B5EF4-FFF2-40B4-BE49-F238E27FC236}">
                <a16:creationId xmlns:a16="http://schemas.microsoft.com/office/drawing/2014/main" id="{0CC986B4-3371-99E2-A565-21AFE1454939}"/>
              </a:ext>
            </a:extLst>
          </p:cNvPr>
          <p:cNvSpPr/>
          <p:nvPr/>
        </p:nvSpPr>
        <p:spPr bwMode="auto">
          <a:xfrm>
            <a:off x="6279701" y="2374925"/>
            <a:ext cx="59532" cy="5492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2" name="Rectangle 1041">
            <a:extLst>
              <a:ext uri="{FF2B5EF4-FFF2-40B4-BE49-F238E27FC236}">
                <a16:creationId xmlns:a16="http://schemas.microsoft.com/office/drawing/2014/main" id="{FD36EEA7-4519-059B-47EA-5F212144D423}"/>
              </a:ext>
            </a:extLst>
          </p:cNvPr>
          <p:cNvSpPr/>
          <p:nvPr/>
        </p:nvSpPr>
        <p:spPr bwMode="auto">
          <a:xfrm>
            <a:off x="6389239" y="2374925"/>
            <a:ext cx="59532" cy="5492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3" name="Rectangle 1042">
            <a:extLst>
              <a:ext uri="{FF2B5EF4-FFF2-40B4-BE49-F238E27FC236}">
                <a16:creationId xmlns:a16="http://schemas.microsoft.com/office/drawing/2014/main" id="{DD54C53B-3639-2F81-E695-5C909B215E53}"/>
              </a:ext>
            </a:extLst>
          </p:cNvPr>
          <p:cNvSpPr/>
          <p:nvPr/>
        </p:nvSpPr>
        <p:spPr bwMode="auto">
          <a:xfrm>
            <a:off x="6486871" y="2374925"/>
            <a:ext cx="59532" cy="6135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4" name="Rectangle 1043">
            <a:extLst>
              <a:ext uri="{FF2B5EF4-FFF2-40B4-BE49-F238E27FC236}">
                <a16:creationId xmlns:a16="http://schemas.microsoft.com/office/drawing/2014/main" id="{AC08E618-913C-6423-D24E-D629A6FF448A}"/>
              </a:ext>
            </a:extLst>
          </p:cNvPr>
          <p:cNvSpPr/>
          <p:nvPr/>
        </p:nvSpPr>
        <p:spPr bwMode="auto">
          <a:xfrm>
            <a:off x="6582121" y="2374924"/>
            <a:ext cx="59532" cy="6683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5" name="Rectangle 1044">
            <a:extLst>
              <a:ext uri="{FF2B5EF4-FFF2-40B4-BE49-F238E27FC236}">
                <a16:creationId xmlns:a16="http://schemas.microsoft.com/office/drawing/2014/main" id="{1E2B5EBA-DDBC-32FF-8169-C3DB39A16598}"/>
              </a:ext>
            </a:extLst>
          </p:cNvPr>
          <p:cNvSpPr/>
          <p:nvPr/>
        </p:nvSpPr>
        <p:spPr bwMode="auto">
          <a:xfrm>
            <a:off x="6677371" y="2374924"/>
            <a:ext cx="59532" cy="7325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6" name="Rectangle 1045">
            <a:extLst>
              <a:ext uri="{FF2B5EF4-FFF2-40B4-BE49-F238E27FC236}">
                <a16:creationId xmlns:a16="http://schemas.microsoft.com/office/drawing/2014/main" id="{5C8BBEA0-468B-ECAF-42BA-9631E0783325}"/>
              </a:ext>
            </a:extLst>
          </p:cNvPr>
          <p:cNvSpPr/>
          <p:nvPr/>
        </p:nvSpPr>
        <p:spPr bwMode="auto">
          <a:xfrm>
            <a:off x="6772621" y="2374924"/>
            <a:ext cx="59532" cy="7325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7" name="Rectangle 1046">
            <a:extLst>
              <a:ext uri="{FF2B5EF4-FFF2-40B4-BE49-F238E27FC236}">
                <a16:creationId xmlns:a16="http://schemas.microsoft.com/office/drawing/2014/main" id="{C3E1B0E5-38F0-57FC-8106-13E0A2BE92A0}"/>
              </a:ext>
            </a:extLst>
          </p:cNvPr>
          <p:cNvSpPr/>
          <p:nvPr/>
        </p:nvSpPr>
        <p:spPr bwMode="auto">
          <a:xfrm>
            <a:off x="6867871" y="2374924"/>
            <a:ext cx="59532" cy="7325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8" name="Rectangle 1047">
            <a:extLst>
              <a:ext uri="{FF2B5EF4-FFF2-40B4-BE49-F238E27FC236}">
                <a16:creationId xmlns:a16="http://schemas.microsoft.com/office/drawing/2014/main" id="{65FB894D-4B54-07A3-EAA4-7DCF01B75B89}"/>
              </a:ext>
            </a:extLst>
          </p:cNvPr>
          <p:cNvSpPr/>
          <p:nvPr/>
        </p:nvSpPr>
        <p:spPr bwMode="auto">
          <a:xfrm>
            <a:off x="6970265" y="2374923"/>
            <a:ext cx="59532" cy="7778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9" name="Rectangle 1048">
            <a:extLst>
              <a:ext uri="{FF2B5EF4-FFF2-40B4-BE49-F238E27FC236}">
                <a16:creationId xmlns:a16="http://schemas.microsoft.com/office/drawing/2014/main" id="{5F342D57-34E6-8D13-DA55-2CD3A4FF553E}"/>
              </a:ext>
            </a:extLst>
          </p:cNvPr>
          <p:cNvSpPr/>
          <p:nvPr/>
        </p:nvSpPr>
        <p:spPr bwMode="auto">
          <a:xfrm>
            <a:off x="7072659" y="2374923"/>
            <a:ext cx="59532" cy="7778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0" name="Rectangle 1049">
            <a:extLst>
              <a:ext uri="{FF2B5EF4-FFF2-40B4-BE49-F238E27FC236}">
                <a16:creationId xmlns:a16="http://schemas.microsoft.com/office/drawing/2014/main" id="{5CE53C58-2EED-3A85-61FF-80025F20DD55}"/>
              </a:ext>
            </a:extLst>
          </p:cNvPr>
          <p:cNvSpPr/>
          <p:nvPr/>
        </p:nvSpPr>
        <p:spPr bwMode="auto">
          <a:xfrm>
            <a:off x="7172671" y="2374923"/>
            <a:ext cx="59532" cy="79452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1" name="Rectangle 1050">
            <a:extLst>
              <a:ext uri="{FF2B5EF4-FFF2-40B4-BE49-F238E27FC236}">
                <a16:creationId xmlns:a16="http://schemas.microsoft.com/office/drawing/2014/main" id="{8AF50BD4-18E5-DC70-AED5-631F7A83C7C1}"/>
              </a:ext>
            </a:extLst>
          </p:cNvPr>
          <p:cNvSpPr/>
          <p:nvPr/>
        </p:nvSpPr>
        <p:spPr bwMode="auto">
          <a:xfrm>
            <a:off x="7265540" y="2374923"/>
            <a:ext cx="59532" cy="8540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2" name="Rectangle 1051">
            <a:extLst>
              <a:ext uri="{FF2B5EF4-FFF2-40B4-BE49-F238E27FC236}">
                <a16:creationId xmlns:a16="http://schemas.microsoft.com/office/drawing/2014/main" id="{EA6FB295-9EC5-EF06-1E06-09EFEA9110CD}"/>
              </a:ext>
            </a:extLst>
          </p:cNvPr>
          <p:cNvSpPr/>
          <p:nvPr/>
        </p:nvSpPr>
        <p:spPr bwMode="auto">
          <a:xfrm>
            <a:off x="7367933" y="2374923"/>
            <a:ext cx="59532" cy="8540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3" name="Rectangle 1052">
            <a:extLst>
              <a:ext uri="{FF2B5EF4-FFF2-40B4-BE49-F238E27FC236}">
                <a16:creationId xmlns:a16="http://schemas.microsoft.com/office/drawing/2014/main" id="{4389FA6A-3537-BCDF-0E67-7DD341A810C9}"/>
              </a:ext>
            </a:extLst>
          </p:cNvPr>
          <p:cNvSpPr/>
          <p:nvPr/>
        </p:nvSpPr>
        <p:spPr bwMode="auto">
          <a:xfrm>
            <a:off x="7458421" y="2374922"/>
            <a:ext cx="59532" cy="9106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4" name="Rectangle 1053">
            <a:extLst>
              <a:ext uri="{FF2B5EF4-FFF2-40B4-BE49-F238E27FC236}">
                <a16:creationId xmlns:a16="http://schemas.microsoft.com/office/drawing/2014/main" id="{9930F788-310C-4B9C-C1D4-2EEAB848E1D4}"/>
              </a:ext>
            </a:extLst>
          </p:cNvPr>
          <p:cNvSpPr/>
          <p:nvPr/>
        </p:nvSpPr>
        <p:spPr bwMode="auto">
          <a:xfrm>
            <a:off x="7556053" y="2374922"/>
            <a:ext cx="59532" cy="9516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5" name="Rectangle 1054">
            <a:extLst>
              <a:ext uri="{FF2B5EF4-FFF2-40B4-BE49-F238E27FC236}">
                <a16:creationId xmlns:a16="http://schemas.microsoft.com/office/drawing/2014/main" id="{BE04CE46-365F-C2AC-A320-16EE06FAF5D2}"/>
              </a:ext>
            </a:extLst>
          </p:cNvPr>
          <p:cNvSpPr/>
          <p:nvPr/>
        </p:nvSpPr>
        <p:spPr bwMode="auto">
          <a:xfrm>
            <a:off x="7656065" y="2374922"/>
            <a:ext cx="59532" cy="9516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6" name="Rectangle 1055">
            <a:extLst>
              <a:ext uri="{FF2B5EF4-FFF2-40B4-BE49-F238E27FC236}">
                <a16:creationId xmlns:a16="http://schemas.microsoft.com/office/drawing/2014/main" id="{EE78A242-06BB-EC53-996D-DF35A90A163E}"/>
              </a:ext>
            </a:extLst>
          </p:cNvPr>
          <p:cNvSpPr/>
          <p:nvPr/>
        </p:nvSpPr>
        <p:spPr bwMode="auto">
          <a:xfrm>
            <a:off x="7856090" y="2374922"/>
            <a:ext cx="59532" cy="9516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7" name="Rectangle 1056">
            <a:extLst>
              <a:ext uri="{FF2B5EF4-FFF2-40B4-BE49-F238E27FC236}">
                <a16:creationId xmlns:a16="http://schemas.microsoft.com/office/drawing/2014/main" id="{620F9846-380D-F1E6-100E-3C0E98143A31}"/>
              </a:ext>
            </a:extLst>
          </p:cNvPr>
          <p:cNvSpPr/>
          <p:nvPr/>
        </p:nvSpPr>
        <p:spPr bwMode="auto">
          <a:xfrm>
            <a:off x="7958484" y="2374921"/>
            <a:ext cx="59532" cy="9945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8" name="Rectangle 1057">
            <a:extLst>
              <a:ext uri="{FF2B5EF4-FFF2-40B4-BE49-F238E27FC236}">
                <a16:creationId xmlns:a16="http://schemas.microsoft.com/office/drawing/2014/main" id="{C1A56325-81F0-02A3-E502-C5619F1ED8B1}"/>
              </a:ext>
            </a:extLst>
          </p:cNvPr>
          <p:cNvSpPr/>
          <p:nvPr/>
        </p:nvSpPr>
        <p:spPr bwMode="auto">
          <a:xfrm>
            <a:off x="8053734" y="2374921"/>
            <a:ext cx="59532" cy="10112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9" name="Rectangle 1058">
            <a:extLst>
              <a:ext uri="{FF2B5EF4-FFF2-40B4-BE49-F238E27FC236}">
                <a16:creationId xmlns:a16="http://schemas.microsoft.com/office/drawing/2014/main" id="{A7B52911-04E1-74E9-2850-482375136C7D}"/>
              </a:ext>
            </a:extLst>
          </p:cNvPr>
          <p:cNvSpPr/>
          <p:nvPr/>
        </p:nvSpPr>
        <p:spPr bwMode="auto">
          <a:xfrm>
            <a:off x="8148984" y="2374921"/>
            <a:ext cx="59532" cy="10112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0" name="Rectangle 1059">
            <a:extLst>
              <a:ext uri="{FF2B5EF4-FFF2-40B4-BE49-F238E27FC236}">
                <a16:creationId xmlns:a16="http://schemas.microsoft.com/office/drawing/2014/main" id="{75667422-7491-1577-0844-EABC5A718D72}"/>
              </a:ext>
            </a:extLst>
          </p:cNvPr>
          <p:cNvSpPr/>
          <p:nvPr/>
        </p:nvSpPr>
        <p:spPr bwMode="auto">
          <a:xfrm>
            <a:off x="8253759" y="2374921"/>
            <a:ext cx="59532" cy="10292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1" name="Rectangle 1060">
            <a:extLst>
              <a:ext uri="{FF2B5EF4-FFF2-40B4-BE49-F238E27FC236}">
                <a16:creationId xmlns:a16="http://schemas.microsoft.com/office/drawing/2014/main" id="{0D1503DC-93FE-0F88-C026-F27E4988F8FA}"/>
              </a:ext>
            </a:extLst>
          </p:cNvPr>
          <p:cNvSpPr/>
          <p:nvPr/>
        </p:nvSpPr>
        <p:spPr bwMode="auto">
          <a:xfrm>
            <a:off x="8346627" y="2374921"/>
            <a:ext cx="59532" cy="10292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2" name="Rectangle 1061">
            <a:extLst>
              <a:ext uri="{FF2B5EF4-FFF2-40B4-BE49-F238E27FC236}">
                <a16:creationId xmlns:a16="http://schemas.microsoft.com/office/drawing/2014/main" id="{17D3FF5B-0960-F51D-9245-1D906AF610FE}"/>
              </a:ext>
            </a:extLst>
          </p:cNvPr>
          <p:cNvSpPr/>
          <p:nvPr/>
        </p:nvSpPr>
        <p:spPr bwMode="auto">
          <a:xfrm>
            <a:off x="8441877" y="2374921"/>
            <a:ext cx="59532" cy="10707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3" name="Rectangle 1062">
            <a:extLst>
              <a:ext uri="{FF2B5EF4-FFF2-40B4-BE49-F238E27FC236}">
                <a16:creationId xmlns:a16="http://schemas.microsoft.com/office/drawing/2014/main" id="{4852E039-70D8-20A8-BA52-13FFD6DAD322}"/>
              </a:ext>
            </a:extLst>
          </p:cNvPr>
          <p:cNvSpPr/>
          <p:nvPr/>
        </p:nvSpPr>
        <p:spPr bwMode="auto">
          <a:xfrm>
            <a:off x="8541889" y="2374921"/>
            <a:ext cx="59532" cy="10707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4" name="Rectangle 1063">
            <a:extLst>
              <a:ext uri="{FF2B5EF4-FFF2-40B4-BE49-F238E27FC236}">
                <a16:creationId xmlns:a16="http://schemas.microsoft.com/office/drawing/2014/main" id="{975C98FC-347E-F40C-406C-ECA2078649F1}"/>
              </a:ext>
            </a:extLst>
          </p:cNvPr>
          <p:cNvSpPr/>
          <p:nvPr/>
        </p:nvSpPr>
        <p:spPr bwMode="auto">
          <a:xfrm>
            <a:off x="8646664" y="2374921"/>
            <a:ext cx="59532" cy="10707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5" name="Rectangle 1064">
            <a:extLst>
              <a:ext uri="{FF2B5EF4-FFF2-40B4-BE49-F238E27FC236}">
                <a16:creationId xmlns:a16="http://schemas.microsoft.com/office/drawing/2014/main" id="{02EBC4DA-E377-D643-8425-D387986C80C3}"/>
              </a:ext>
            </a:extLst>
          </p:cNvPr>
          <p:cNvSpPr/>
          <p:nvPr/>
        </p:nvSpPr>
        <p:spPr bwMode="auto">
          <a:xfrm>
            <a:off x="8732389" y="2374921"/>
            <a:ext cx="59532" cy="10707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6" name="Rectangle 1065">
            <a:extLst>
              <a:ext uri="{FF2B5EF4-FFF2-40B4-BE49-F238E27FC236}">
                <a16:creationId xmlns:a16="http://schemas.microsoft.com/office/drawing/2014/main" id="{9E7A8D97-A48A-F6D3-6538-D03A3D12559D}"/>
              </a:ext>
            </a:extLst>
          </p:cNvPr>
          <p:cNvSpPr/>
          <p:nvPr/>
        </p:nvSpPr>
        <p:spPr bwMode="auto">
          <a:xfrm>
            <a:off x="8832401" y="2374920"/>
            <a:ext cx="59532" cy="11421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7" name="Rectangle 1066">
            <a:extLst>
              <a:ext uri="{FF2B5EF4-FFF2-40B4-BE49-F238E27FC236}">
                <a16:creationId xmlns:a16="http://schemas.microsoft.com/office/drawing/2014/main" id="{FA037B26-EBAD-FDDD-CA42-81BAB89CB4D1}"/>
              </a:ext>
            </a:extLst>
          </p:cNvPr>
          <p:cNvSpPr/>
          <p:nvPr/>
        </p:nvSpPr>
        <p:spPr bwMode="auto">
          <a:xfrm>
            <a:off x="8941939" y="2374920"/>
            <a:ext cx="59532" cy="11421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8" name="Rectangle 1067">
            <a:extLst>
              <a:ext uri="{FF2B5EF4-FFF2-40B4-BE49-F238E27FC236}">
                <a16:creationId xmlns:a16="http://schemas.microsoft.com/office/drawing/2014/main" id="{5E071D39-CA47-DCE0-B191-51E82416E278}"/>
              </a:ext>
            </a:extLst>
          </p:cNvPr>
          <p:cNvSpPr/>
          <p:nvPr/>
        </p:nvSpPr>
        <p:spPr bwMode="auto">
          <a:xfrm>
            <a:off x="9034807" y="2374920"/>
            <a:ext cx="59532" cy="12064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9" name="Rectangle 1068">
            <a:extLst>
              <a:ext uri="{FF2B5EF4-FFF2-40B4-BE49-F238E27FC236}">
                <a16:creationId xmlns:a16="http://schemas.microsoft.com/office/drawing/2014/main" id="{83FD0E8B-48BB-7B2A-1670-3A4F04B6663E}"/>
              </a:ext>
            </a:extLst>
          </p:cNvPr>
          <p:cNvSpPr/>
          <p:nvPr/>
        </p:nvSpPr>
        <p:spPr bwMode="auto">
          <a:xfrm>
            <a:off x="9130057" y="2374919"/>
            <a:ext cx="59532" cy="120886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0" name="Rectangle 1069">
            <a:extLst>
              <a:ext uri="{FF2B5EF4-FFF2-40B4-BE49-F238E27FC236}">
                <a16:creationId xmlns:a16="http://schemas.microsoft.com/office/drawing/2014/main" id="{2E0C19D6-DB6F-1C65-91BA-52266E186A73}"/>
              </a:ext>
            </a:extLst>
          </p:cNvPr>
          <p:cNvSpPr/>
          <p:nvPr/>
        </p:nvSpPr>
        <p:spPr bwMode="auto">
          <a:xfrm>
            <a:off x="7758459" y="2374922"/>
            <a:ext cx="59532" cy="9516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1" name="Rectangle 1070">
            <a:extLst>
              <a:ext uri="{FF2B5EF4-FFF2-40B4-BE49-F238E27FC236}">
                <a16:creationId xmlns:a16="http://schemas.microsoft.com/office/drawing/2014/main" id="{6C3A066F-A32E-FA69-5818-2AE71F144C05}"/>
              </a:ext>
            </a:extLst>
          </p:cNvPr>
          <p:cNvSpPr/>
          <p:nvPr/>
        </p:nvSpPr>
        <p:spPr bwMode="auto">
          <a:xfrm>
            <a:off x="9227689" y="2374920"/>
            <a:ext cx="59532" cy="12064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2" name="Rectangle 1071">
            <a:extLst>
              <a:ext uri="{FF2B5EF4-FFF2-40B4-BE49-F238E27FC236}">
                <a16:creationId xmlns:a16="http://schemas.microsoft.com/office/drawing/2014/main" id="{2B6FD458-941A-6A5C-EDD4-5E2C37B78732}"/>
              </a:ext>
            </a:extLst>
          </p:cNvPr>
          <p:cNvSpPr/>
          <p:nvPr/>
        </p:nvSpPr>
        <p:spPr bwMode="auto">
          <a:xfrm>
            <a:off x="9327702" y="2374920"/>
            <a:ext cx="59532" cy="12374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3" name="Rectangle 1072">
            <a:extLst>
              <a:ext uri="{FF2B5EF4-FFF2-40B4-BE49-F238E27FC236}">
                <a16:creationId xmlns:a16="http://schemas.microsoft.com/office/drawing/2014/main" id="{FDF53423-DC44-3FD6-ECEA-3B94F2AEF092}"/>
              </a:ext>
            </a:extLst>
          </p:cNvPr>
          <p:cNvSpPr/>
          <p:nvPr/>
        </p:nvSpPr>
        <p:spPr bwMode="auto">
          <a:xfrm>
            <a:off x="9422952" y="2374920"/>
            <a:ext cx="59532" cy="12374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4" name="Rectangle 1073">
            <a:extLst>
              <a:ext uri="{FF2B5EF4-FFF2-40B4-BE49-F238E27FC236}">
                <a16:creationId xmlns:a16="http://schemas.microsoft.com/office/drawing/2014/main" id="{21B587E6-9971-C2E5-EC5D-F3475599E0E3}"/>
              </a:ext>
            </a:extLst>
          </p:cNvPr>
          <p:cNvSpPr/>
          <p:nvPr/>
        </p:nvSpPr>
        <p:spPr bwMode="auto">
          <a:xfrm>
            <a:off x="9520584" y="2374919"/>
            <a:ext cx="59532" cy="13183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5" name="Rectangle 1074">
            <a:extLst>
              <a:ext uri="{FF2B5EF4-FFF2-40B4-BE49-F238E27FC236}">
                <a16:creationId xmlns:a16="http://schemas.microsoft.com/office/drawing/2014/main" id="{6C0A707D-5921-70C8-FF72-0D2E5EB3CE40}"/>
              </a:ext>
            </a:extLst>
          </p:cNvPr>
          <p:cNvSpPr/>
          <p:nvPr/>
        </p:nvSpPr>
        <p:spPr bwMode="auto">
          <a:xfrm>
            <a:off x="9627741" y="2374919"/>
            <a:ext cx="59532" cy="13350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6" name="Rectangle 1075">
            <a:extLst>
              <a:ext uri="{FF2B5EF4-FFF2-40B4-BE49-F238E27FC236}">
                <a16:creationId xmlns:a16="http://schemas.microsoft.com/office/drawing/2014/main" id="{7CEFC633-914C-DD23-E99B-77832C8E68AE}"/>
              </a:ext>
            </a:extLst>
          </p:cNvPr>
          <p:cNvSpPr/>
          <p:nvPr/>
        </p:nvSpPr>
        <p:spPr bwMode="auto">
          <a:xfrm>
            <a:off x="9727753" y="2374919"/>
            <a:ext cx="59532" cy="13350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7" name="Rectangle 1076">
            <a:extLst>
              <a:ext uri="{FF2B5EF4-FFF2-40B4-BE49-F238E27FC236}">
                <a16:creationId xmlns:a16="http://schemas.microsoft.com/office/drawing/2014/main" id="{34C37D71-BAA5-4A7E-38DF-381A33D820F8}"/>
              </a:ext>
            </a:extLst>
          </p:cNvPr>
          <p:cNvSpPr/>
          <p:nvPr/>
        </p:nvSpPr>
        <p:spPr bwMode="auto">
          <a:xfrm>
            <a:off x="9823003" y="2374919"/>
            <a:ext cx="59532" cy="13541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8" name="Rectangle 1077">
            <a:extLst>
              <a:ext uri="{FF2B5EF4-FFF2-40B4-BE49-F238E27FC236}">
                <a16:creationId xmlns:a16="http://schemas.microsoft.com/office/drawing/2014/main" id="{2CF5097F-CA0B-E72D-8246-A48DC5142ECF}"/>
              </a:ext>
            </a:extLst>
          </p:cNvPr>
          <p:cNvSpPr/>
          <p:nvPr/>
        </p:nvSpPr>
        <p:spPr bwMode="auto">
          <a:xfrm>
            <a:off x="9918253" y="2374919"/>
            <a:ext cx="59532" cy="13755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9" name="Rectangle 1078">
            <a:extLst>
              <a:ext uri="{FF2B5EF4-FFF2-40B4-BE49-F238E27FC236}">
                <a16:creationId xmlns:a16="http://schemas.microsoft.com/office/drawing/2014/main" id="{BD29925F-9BE1-972D-523A-6A6ACEF6DC66}"/>
              </a:ext>
            </a:extLst>
          </p:cNvPr>
          <p:cNvSpPr/>
          <p:nvPr/>
        </p:nvSpPr>
        <p:spPr bwMode="auto">
          <a:xfrm>
            <a:off x="10023028" y="2374919"/>
            <a:ext cx="59532" cy="13755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0" name="Rectangle 1079">
            <a:extLst>
              <a:ext uri="{FF2B5EF4-FFF2-40B4-BE49-F238E27FC236}">
                <a16:creationId xmlns:a16="http://schemas.microsoft.com/office/drawing/2014/main" id="{3DED5C44-9DAF-B27E-A1FD-14C36AD5B396}"/>
              </a:ext>
            </a:extLst>
          </p:cNvPr>
          <p:cNvSpPr/>
          <p:nvPr/>
        </p:nvSpPr>
        <p:spPr bwMode="auto">
          <a:xfrm>
            <a:off x="10115897" y="2374918"/>
            <a:ext cx="59532" cy="139698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1" name="Rectangle 1080">
            <a:extLst>
              <a:ext uri="{FF2B5EF4-FFF2-40B4-BE49-F238E27FC236}">
                <a16:creationId xmlns:a16="http://schemas.microsoft.com/office/drawing/2014/main" id="{B5FF49DF-A7B8-802E-335D-0E6B2CE2302C}"/>
              </a:ext>
            </a:extLst>
          </p:cNvPr>
          <p:cNvSpPr/>
          <p:nvPr/>
        </p:nvSpPr>
        <p:spPr bwMode="auto">
          <a:xfrm>
            <a:off x="10211147" y="2374918"/>
            <a:ext cx="59532" cy="14184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2" name="Rectangle 1081">
            <a:extLst>
              <a:ext uri="{FF2B5EF4-FFF2-40B4-BE49-F238E27FC236}">
                <a16:creationId xmlns:a16="http://schemas.microsoft.com/office/drawing/2014/main" id="{B591BF86-4EC3-4CE7-E376-1855803FBC76}"/>
              </a:ext>
            </a:extLst>
          </p:cNvPr>
          <p:cNvSpPr/>
          <p:nvPr/>
        </p:nvSpPr>
        <p:spPr bwMode="auto">
          <a:xfrm>
            <a:off x="10315922" y="2374918"/>
            <a:ext cx="59532" cy="14184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3" name="Rectangle 1082">
            <a:extLst>
              <a:ext uri="{FF2B5EF4-FFF2-40B4-BE49-F238E27FC236}">
                <a16:creationId xmlns:a16="http://schemas.microsoft.com/office/drawing/2014/main" id="{BCF1C284-F3D1-14FA-EE44-FE6458CFE5B7}"/>
              </a:ext>
            </a:extLst>
          </p:cNvPr>
          <p:cNvSpPr/>
          <p:nvPr/>
        </p:nvSpPr>
        <p:spPr bwMode="auto">
          <a:xfrm>
            <a:off x="10408791" y="2374918"/>
            <a:ext cx="59532" cy="14303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4" name="Rectangle 1083">
            <a:extLst>
              <a:ext uri="{FF2B5EF4-FFF2-40B4-BE49-F238E27FC236}">
                <a16:creationId xmlns:a16="http://schemas.microsoft.com/office/drawing/2014/main" id="{B90001E9-BD6C-3047-9239-F92676FC01DA}"/>
              </a:ext>
            </a:extLst>
          </p:cNvPr>
          <p:cNvSpPr/>
          <p:nvPr/>
        </p:nvSpPr>
        <p:spPr bwMode="auto">
          <a:xfrm>
            <a:off x="10506422" y="2374917"/>
            <a:ext cx="59532" cy="14517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5" name="Rectangle 1084">
            <a:extLst>
              <a:ext uri="{FF2B5EF4-FFF2-40B4-BE49-F238E27FC236}">
                <a16:creationId xmlns:a16="http://schemas.microsoft.com/office/drawing/2014/main" id="{9FB3CDBB-AAD4-BCF8-824E-EF972DC058B6}"/>
              </a:ext>
            </a:extLst>
          </p:cNvPr>
          <p:cNvSpPr/>
          <p:nvPr/>
        </p:nvSpPr>
        <p:spPr bwMode="auto">
          <a:xfrm>
            <a:off x="10606434" y="2374917"/>
            <a:ext cx="59532" cy="14803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6" name="Rectangle 1085">
            <a:extLst>
              <a:ext uri="{FF2B5EF4-FFF2-40B4-BE49-F238E27FC236}">
                <a16:creationId xmlns:a16="http://schemas.microsoft.com/office/drawing/2014/main" id="{59AE0EA4-AF9C-802A-3943-33F364034ADB}"/>
              </a:ext>
            </a:extLst>
          </p:cNvPr>
          <p:cNvSpPr/>
          <p:nvPr/>
        </p:nvSpPr>
        <p:spPr bwMode="auto">
          <a:xfrm>
            <a:off x="10704065" y="2374917"/>
            <a:ext cx="59532" cy="14993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7" name="Rectangle 1086">
            <a:extLst>
              <a:ext uri="{FF2B5EF4-FFF2-40B4-BE49-F238E27FC236}">
                <a16:creationId xmlns:a16="http://schemas.microsoft.com/office/drawing/2014/main" id="{BBBC4427-9760-8D26-6EEE-C64F6079FEA9}"/>
              </a:ext>
            </a:extLst>
          </p:cNvPr>
          <p:cNvSpPr/>
          <p:nvPr/>
        </p:nvSpPr>
        <p:spPr bwMode="auto">
          <a:xfrm>
            <a:off x="10804078" y="2374917"/>
            <a:ext cx="59532" cy="15303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8" name="Rectangle 1087">
            <a:extLst>
              <a:ext uri="{FF2B5EF4-FFF2-40B4-BE49-F238E27FC236}">
                <a16:creationId xmlns:a16="http://schemas.microsoft.com/office/drawing/2014/main" id="{6890A521-8569-A52B-3C00-F279C2DE07C3}"/>
              </a:ext>
            </a:extLst>
          </p:cNvPr>
          <p:cNvSpPr/>
          <p:nvPr/>
        </p:nvSpPr>
        <p:spPr bwMode="auto">
          <a:xfrm>
            <a:off x="10896947" y="2374917"/>
            <a:ext cx="59532" cy="15612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9" name="Rectangle 1088">
            <a:extLst>
              <a:ext uri="{FF2B5EF4-FFF2-40B4-BE49-F238E27FC236}">
                <a16:creationId xmlns:a16="http://schemas.microsoft.com/office/drawing/2014/main" id="{1F13A0E7-78E5-165E-25E5-DA79F82F4E4B}"/>
              </a:ext>
            </a:extLst>
          </p:cNvPr>
          <p:cNvSpPr/>
          <p:nvPr/>
        </p:nvSpPr>
        <p:spPr bwMode="auto">
          <a:xfrm>
            <a:off x="10994578" y="2374917"/>
            <a:ext cx="59532" cy="15612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0" name="Rectangle 1089">
            <a:extLst>
              <a:ext uri="{FF2B5EF4-FFF2-40B4-BE49-F238E27FC236}">
                <a16:creationId xmlns:a16="http://schemas.microsoft.com/office/drawing/2014/main" id="{1F0F6D2E-15C0-3250-4ACD-41DAEDA089E1}"/>
              </a:ext>
            </a:extLst>
          </p:cNvPr>
          <p:cNvSpPr/>
          <p:nvPr/>
        </p:nvSpPr>
        <p:spPr bwMode="auto">
          <a:xfrm>
            <a:off x="11096972" y="2374917"/>
            <a:ext cx="59532" cy="15898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1" name="Rectangle 1090">
            <a:extLst>
              <a:ext uri="{FF2B5EF4-FFF2-40B4-BE49-F238E27FC236}">
                <a16:creationId xmlns:a16="http://schemas.microsoft.com/office/drawing/2014/main" id="{F03B7FEE-9B15-4482-AB44-825EBBACAEAC}"/>
              </a:ext>
            </a:extLst>
          </p:cNvPr>
          <p:cNvSpPr/>
          <p:nvPr/>
        </p:nvSpPr>
        <p:spPr bwMode="auto">
          <a:xfrm>
            <a:off x="11196984" y="2374917"/>
            <a:ext cx="59532" cy="15898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2" name="Rectangle 1091">
            <a:extLst>
              <a:ext uri="{FF2B5EF4-FFF2-40B4-BE49-F238E27FC236}">
                <a16:creationId xmlns:a16="http://schemas.microsoft.com/office/drawing/2014/main" id="{CE2B0F22-858F-FF28-E371-31B32AF5C541}"/>
              </a:ext>
            </a:extLst>
          </p:cNvPr>
          <p:cNvSpPr/>
          <p:nvPr/>
        </p:nvSpPr>
        <p:spPr bwMode="auto">
          <a:xfrm>
            <a:off x="11287471" y="2374917"/>
            <a:ext cx="59532" cy="16303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3" name="Rectangle 1092">
            <a:extLst>
              <a:ext uri="{FF2B5EF4-FFF2-40B4-BE49-F238E27FC236}">
                <a16:creationId xmlns:a16="http://schemas.microsoft.com/office/drawing/2014/main" id="{A665BF51-714C-80C6-7B78-84DC930E1AD9}"/>
              </a:ext>
            </a:extLst>
          </p:cNvPr>
          <p:cNvSpPr/>
          <p:nvPr/>
        </p:nvSpPr>
        <p:spPr bwMode="auto">
          <a:xfrm>
            <a:off x="11389864" y="2374917"/>
            <a:ext cx="59532" cy="16303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4" name="Rectangle 1093">
            <a:extLst>
              <a:ext uri="{FF2B5EF4-FFF2-40B4-BE49-F238E27FC236}">
                <a16:creationId xmlns:a16="http://schemas.microsoft.com/office/drawing/2014/main" id="{7472B178-7F6E-C8B7-B374-54E5C1F14C5D}"/>
              </a:ext>
            </a:extLst>
          </p:cNvPr>
          <p:cNvSpPr/>
          <p:nvPr/>
        </p:nvSpPr>
        <p:spPr bwMode="auto">
          <a:xfrm>
            <a:off x="11482733" y="2374917"/>
            <a:ext cx="59532" cy="16613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5" name="Rectangle 1094">
            <a:extLst>
              <a:ext uri="{FF2B5EF4-FFF2-40B4-BE49-F238E27FC236}">
                <a16:creationId xmlns:a16="http://schemas.microsoft.com/office/drawing/2014/main" id="{E5F1C9E0-634B-997A-2650-3C635F137F07}"/>
              </a:ext>
            </a:extLst>
          </p:cNvPr>
          <p:cNvSpPr/>
          <p:nvPr/>
        </p:nvSpPr>
        <p:spPr bwMode="auto">
          <a:xfrm>
            <a:off x="11585127" y="2374916"/>
            <a:ext cx="59532" cy="17160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6" name="Rectangle 1095">
            <a:extLst>
              <a:ext uri="{FF2B5EF4-FFF2-40B4-BE49-F238E27FC236}">
                <a16:creationId xmlns:a16="http://schemas.microsoft.com/office/drawing/2014/main" id="{9EDCBFA2-38DB-629C-4375-A7323662930F}"/>
              </a:ext>
            </a:extLst>
          </p:cNvPr>
          <p:cNvSpPr/>
          <p:nvPr/>
        </p:nvSpPr>
        <p:spPr bwMode="auto">
          <a:xfrm>
            <a:off x="11685139" y="2374916"/>
            <a:ext cx="59532" cy="19970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7" name="Rectangle 1096">
            <a:extLst>
              <a:ext uri="{FF2B5EF4-FFF2-40B4-BE49-F238E27FC236}">
                <a16:creationId xmlns:a16="http://schemas.microsoft.com/office/drawing/2014/main" id="{C6CFA655-62F2-7CE3-E7AF-350D3676FBF3}"/>
              </a:ext>
            </a:extLst>
          </p:cNvPr>
          <p:cNvSpPr/>
          <p:nvPr/>
        </p:nvSpPr>
        <p:spPr bwMode="auto">
          <a:xfrm>
            <a:off x="11782770" y="2374916"/>
            <a:ext cx="59532" cy="19970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8" name="Rectangle 1097">
            <a:extLst>
              <a:ext uri="{FF2B5EF4-FFF2-40B4-BE49-F238E27FC236}">
                <a16:creationId xmlns:a16="http://schemas.microsoft.com/office/drawing/2014/main" id="{2E76A45B-324F-7E53-A434-6C9BE23251A0}"/>
              </a:ext>
            </a:extLst>
          </p:cNvPr>
          <p:cNvSpPr/>
          <p:nvPr/>
        </p:nvSpPr>
        <p:spPr bwMode="auto">
          <a:xfrm>
            <a:off x="11882782" y="2374916"/>
            <a:ext cx="59532" cy="19970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99" name="Group 1098">
            <a:extLst>
              <a:ext uri="{FF2B5EF4-FFF2-40B4-BE49-F238E27FC236}">
                <a16:creationId xmlns:a16="http://schemas.microsoft.com/office/drawing/2014/main" id="{34FBF088-A9E1-DE99-B9C2-D007385F2ABA}"/>
              </a:ext>
            </a:extLst>
          </p:cNvPr>
          <p:cNvGrpSpPr/>
          <p:nvPr/>
        </p:nvGrpSpPr>
        <p:grpSpPr>
          <a:xfrm>
            <a:off x="1921005" y="2361026"/>
            <a:ext cx="10049535" cy="603772"/>
            <a:chOff x="1921006" y="2354202"/>
            <a:chExt cx="9108934" cy="603772"/>
          </a:xfrm>
        </p:grpSpPr>
        <p:cxnSp>
          <p:nvCxnSpPr>
            <p:cNvPr id="22" name="Straight Connector 21">
              <a:extLst>
                <a:ext uri="{FF2B5EF4-FFF2-40B4-BE49-F238E27FC236}">
                  <a16:creationId xmlns:a16="http://schemas.microsoft.com/office/drawing/2014/main" id="{1414FD51-47EF-BAC3-D389-B15B9910682F}"/>
                </a:ext>
              </a:extLst>
            </p:cNvPr>
            <p:cNvCxnSpPr/>
            <p:nvPr/>
          </p:nvCxnSpPr>
          <p:spPr bwMode="auto">
            <a:xfrm flipH="1">
              <a:off x="1921006" y="2354202"/>
              <a:ext cx="910893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A839140-14EB-5A71-58C3-472077FE67D4}"/>
                </a:ext>
              </a:extLst>
            </p:cNvPr>
            <p:cNvCxnSpPr/>
            <p:nvPr/>
          </p:nvCxnSpPr>
          <p:spPr bwMode="auto">
            <a:xfrm flipH="1">
              <a:off x="1921006" y="2957974"/>
              <a:ext cx="9108934"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grpSp>
    </p:spTree>
    <p:extLst>
      <p:ext uri="{BB962C8B-B14F-4D97-AF65-F5344CB8AC3E}">
        <p14:creationId xmlns:p14="http://schemas.microsoft.com/office/powerpoint/2010/main" val="3114484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2217C-BD11-785D-FB49-15AE0DCB5E64}"/>
              </a:ext>
            </a:extLst>
          </p:cNvPr>
          <p:cNvSpPr>
            <a:spLocks noGrp="1"/>
          </p:cNvSpPr>
          <p:nvPr>
            <p:ph type="title"/>
          </p:nvPr>
        </p:nvSpPr>
        <p:spPr/>
        <p:txBody>
          <a:bodyPr/>
          <a:lstStyle/>
          <a:p>
            <a:r>
              <a:rPr lang="en-US" dirty="0"/>
              <a:t>DESTINY-Lung02: Antitumor Activity </a:t>
            </a:r>
            <a:br>
              <a:rPr lang="en-US" dirty="0"/>
            </a:br>
            <a:r>
              <a:rPr lang="en-US" dirty="0"/>
              <a:t>With T-DXd </a:t>
            </a:r>
            <a:r>
              <a:rPr lang="en-US" u="sng" dirty="0"/>
              <a:t>6.4</a:t>
            </a:r>
            <a:r>
              <a:rPr lang="en-US" dirty="0"/>
              <a:t> mg/kg Q3W</a:t>
            </a:r>
          </a:p>
        </p:txBody>
      </p:sp>
      <p:sp>
        <p:nvSpPr>
          <p:cNvPr id="4" name="Text Box 11">
            <a:extLst>
              <a:ext uri="{FF2B5EF4-FFF2-40B4-BE49-F238E27FC236}">
                <a16:creationId xmlns:a16="http://schemas.microsoft.com/office/drawing/2014/main" id="{25C6B7EE-B45C-A0A8-F630-93E6ABEA0C2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altLang="en-US" sz="1200" b="0" spc="-10" dirty="0">
                <a:solidFill>
                  <a:schemeClr val="bg2"/>
                </a:solidFill>
                <a:latin typeface="Calibri" panose="020F0502020204030204" pitchFamily="34" charset="0"/>
                <a:cs typeface="+mn-cs"/>
              </a:rPr>
              <a:t>Goto. JCO. 2023;[Epub].</a:t>
            </a:r>
            <a:endParaRPr lang="en-US" altLang="en-US" sz="1200" b="0" dirty="0">
              <a:solidFill>
                <a:schemeClr val="bg2"/>
              </a:solidFill>
              <a:latin typeface="Calibri" panose="020F0502020204030204" pitchFamily="34" charset="0"/>
            </a:endParaRPr>
          </a:p>
        </p:txBody>
      </p:sp>
      <p:sp>
        <p:nvSpPr>
          <p:cNvPr id="6" name="Content Placeholder 10">
            <a:extLst>
              <a:ext uri="{FF2B5EF4-FFF2-40B4-BE49-F238E27FC236}">
                <a16:creationId xmlns:a16="http://schemas.microsoft.com/office/drawing/2014/main" id="{FA4C8230-10CB-1278-53E4-28B652FDCFA7}"/>
              </a:ext>
            </a:extLst>
          </p:cNvPr>
          <p:cNvSpPr>
            <a:spLocks noGrp="1"/>
          </p:cNvSpPr>
          <p:nvPr>
            <p:ph idx="1"/>
          </p:nvPr>
        </p:nvSpPr>
        <p:spPr>
          <a:xfrm>
            <a:off x="604675" y="5908587"/>
            <a:ext cx="10877529" cy="549786"/>
          </a:xfrm>
        </p:spPr>
        <p:txBody>
          <a:bodyPr/>
          <a:lstStyle/>
          <a:p>
            <a:r>
              <a:rPr lang="en-US" sz="1800" dirty="0"/>
              <a:t>Responses observed independent of prior tx type, no. of prior lines of tx, or presence of baseline CNS disease</a:t>
            </a:r>
          </a:p>
        </p:txBody>
      </p:sp>
      <p:sp>
        <p:nvSpPr>
          <p:cNvPr id="7" name="TextBox 6">
            <a:extLst>
              <a:ext uri="{FF2B5EF4-FFF2-40B4-BE49-F238E27FC236}">
                <a16:creationId xmlns:a16="http://schemas.microsoft.com/office/drawing/2014/main" id="{DFC1C097-ACC9-A91A-ED10-0B627C642783}"/>
              </a:ext>
            </a:extLst>
          </p:cNvPr>
          <p:cNvSpPr txBox="1"/>
          <p:nvPr/>
        </p:nvSpPr>
        <p:spPr bwMode="auto">
          <a:xfrm rot="16200000">
            <a:off x="-183204" y="2464819"/>
            <a:ext cx="2779553" cy="92333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 Change From BL in Sum of Diameters for All Target Lesions</a:t>
            </a:r>
          </a:p>
        </p:txBody>
      </p:sp>
      <p:sp>
        <p:nvSpPr>
          <p:cNvPr id="8" name="TextBox 7">
            <a:extLst>
              <a:ext uri="{FF2B5EF4-FFF2-40B4-BE49-F238E27FC236}">
                <a16:creationId xmlns:a16="http://schemas.microsoft.com/office/drawing/2014/main" id="{4EF044AD-4060-D28A-FB6A-B70DA4ED605A}"/>
              </a:ext>
            </a:extLst>
          </p:cNvPr>
          <p:cNvSpPr txBox="1"/>
          <p:nvPr/>
        </p:nvSpPr>
        <p:spPr bwMode="auto">
          <a:xfrm>
            <a:off x="1725686" y="2807356"/>
            <a:ext cx="4090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buClrTx/>
              <a:buFontTx/>
              <a:buNone/>
              <a:defRPr sz="1600">
                <a:solidFill>
                  <a:schemeClr val="tx2">
                    <a:lumMod val="50000"/>
                  </a:schemeClr>
                </a:solidFill>
                <a:latin typeface="Calibri" panose="020F0502020204030204" pitchFamily="34" charset="0"/>
              </a:defRPr>
            </a:lvl1pPr>
          </a:lstStyle>
          <a:p>
            <a:r>
              <a:rPr lang="en-US" dirty="0"/>
              <a:t>PR</a:t>
            </a:r>
          </a:p>
        </p:txBody>
      </p:sp>
      <p:sp>
        <p:nvSpPr>
          <p:cNvPr id="9" name="Text Box 30">
            <a:extLst>
              <a:ext uri="{FF2B5EF4-FFF2-40B4-BE49-F238E27FC236}">
                <a16:creationId xmlns:a16="http://schemas.microsoft.com/office/drawing/2014/main" id="{9A49AEBF-F3E5-F402-5D0B-7B8F6E814734}"/>
              </a:ext>
            </a:extLst>
          </p:cNvPr>
          <p:cNvSpPr txBox="1">
            <a:spLocks noChangeArrowheads="1"/>
          </p:cNvSpPr>
          <p:nvPr/>
        </p:nvSpPr>
        <p:spPr bwMode="auto">
          <a:xfrm>
            <a:off x="2212232" y="4024804"/>
            <a:ext cx="2683863"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*Best percentage change of 0.</a:t>
            </a:r>
            <a:endParaRPr lang="en-US" altLang="en-US" sz="140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7D120CB3-18BF-AE46-9A76-88FC18B262B9}"/>
              </a:ext>
            </a:extLst>
          </p:cNvPr>
          <p:cNvSpPr txBox="1"/>
          <p:nvPr/>
        </p:nvSpPr>
        <p:spPr bwMode="auto">
          <a:xfrm>
            <a:off x="160642" y="4548410"/>
            <a:ext cx="1925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HER2 </a:t>
            </a:r>
            <a:r>
              <a:rPr lang="en-US" sz="1400" dirty="0">
                <a:solidFill>
                  <a:schemeClr val="bg1"/>
                </a:solidFill>
                <a:latin typeface="Calibri" panose="020F0502020204030204" pitchFamily="34" charset="0"/>
              </a:rPr>
              <a:t>mutation by exon</a:t>
            </a:r>
            <a:endParaRPr lang="en-US" sz="1400" i="1"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4C60C452-30B8-B6D9-EC9F-4B367EACCE8A}"/>
              </a:ext>
            </a:extLst>
          </p:cNvPr>
          <p:cNvSpPr txBox="1"/>
          <p:nvPr/>
        </p:nvSpPr>
        <p:spPr bwMode="auto">
          <a:xfrm>
            <a:off x="827428" y="4892097"/>
            <a:ext cx="12586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Prior HER2 TKI</a:t>
            </a:r>
          </a:p>
        </p:txBody>
      </p:sp>
      <p:sp>
        <p:nvSpPr>
          <p:cNvPr id="12" name="TextBox 11">
            <a:extLst>
              <a:ext uri="{FF2B5EF4-FFF2-40B4-BE49-F238E27FC236}">
                <a16:creationId xmlns:a16="http://schemas.microsoft.com/office/drawing/2014/main" id="{35E110FA-1C5A-0FB1-1062-1078F0E854C7}"/>
              </a:ext>
            </a:extLst>
          </p:cNvPr>
          <p:cNvSpPr txBox="1"/>
          <p:nvPr/>
        </p:nvSpPr>
        <p:spPr bwMode="auto">
          <a:xfrm>
            <a:off x="284010" y="5516122"/>
            <a:ext cx="18020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Prior lines systemic </a:t>
            </a:r>
            <a:r>
              <a:rPr lang="en-US" sz="1400" dirty="0" err="1">
                <a:solidFill>
                  <a:schemeClr val="bg1"/>
                </a:solidFill>
                <a:latin typeface="Calibri" panose="020F0502020204030204" pitchFamily="34" charset="0"/>
              </a:rPr>
              <a:t>tx</a:t>
            </a:r>
            <a:endParaRPr lang="en-US" sz="140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4E137F2A-36E2-D1D7-0F38-5DCAA2EDE245}"/>
              </a:ext>
            </a:extLst>
          </p:cNvPr>
          <p:cNvSpPr txBox="1"/>
          <p:nvPr/>
        </p:nvSpPr>
        <p:spPr bwMode="auto">
          <a:xfrm>
            <a:off x="388269" y="5195515"/>
            <a:ext cx="16978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Prior anti–PD-(L)1 </a:t>
            </a:r>
            <a:r>
              <a:rPr lang="en-US" sz="1400" dirty="0" err="1">
                <a:solidFill>
                  <a:schemeClr val="bg1"/>
                </a:solidFill>
                <a:latin typeface="Calibri" panose="020F0502020204030204" pitchFamily="34" charset="0"/>
              </a:rPr>
              <a:t>tx</a:t>
            </a:r>
            <a:endParaRPr lang="en-US" sz="1400" dirty="0">
              <a:solidFill>
                <a:schemeClr val="bg1"/>
              </a:solidFill>
              <a:latin typeface="Calibri" panose="020F0502020204030204" pitchFamily="34" charset="0"/>
            </a:endParaRPr>
          </a:p>
        </p:txBody>
      </p:sp>
      <p:graphicFrame>
        <p:nvGraphicFramePr>
          <p:cNvPr id="10" name="Table 13">
            <a:extLst>
              <a:ext uri="{FF2B5EF4-FFF2-40B4-BE49-F238E27FC236}">
                <a16:creationId xmlns:a16="http://schemas.microsoft.com/office/drawing/2014/main" id="{3A88555F-DCF0-4C76-14EF-9748617E193F}"/>
              </a:ext>
            </a:extLst>
          </p:cNvPr>
          <p:cNvGraphicFramePr>
            <a:graphicFrameLocks noGrp="1"/>
          </p:cNvGraphicFramePr>
          <p:nvPr>
            <p:extLst>
              <p:ext uri="{D42A27DB-BD31-4B8C-83A1-F6EECF244321}">
                <p14:modId xmlns:p14="http://schemas.microsoft.com/office/powerpoint/2010/main" val="470025122"/>
              </p:ext>
            </p:extLst>
          </p:nvPr>
        </p:nvGraphicFramePr>
        <p:xfrm>
          <a:off x="2047240" y="4557551"/>
          <a:ext cx="9154150" cy="1284976"/>
        </p:xfrm>
        <a:graphic>
          <a:graphicData uri="http://schemas.openxmlformats.org/drawingml/2006/table">
            <a:tbl>
              <a:tblPr firstRow="1" bandRow="1">
                <a:tableStyleId>{93296810-A885-4BE3-A3E7-6D5BEEA58F35}</a:tableStyleId>
              </a:tblPr>
              <a:tblGrid>
                <a:gridCol w="183083">
                  <a:extLst>
                    <a:ext uri="{9D8B030D-6E8A-4147-A177-3AD203B41FA5}">
                      <a16:colId xmlns:a16="http://schemas.microsoft.com/office/drawing/2014/main" val="2780579840"/>
                    </a:ext>
                  </a:extLst>
                </a:gridCol>
                <a:gridCol w="183083">
                  <a:extLst>
                    <a:ext uri="{9D8B030D-6E8A-4147-A177-3AD203B41FA5}">
                      <a16:colId xmlns:a16="http://schemas.microsoft.com/office/drawing/2014/main" val="1358169423"/>
                    </a:ext>
                  </a:extLst>
                </a:gridCol>
                <a:gridCol w="183083">
                  <a:extLst>
                    <a:ext uri="{9D8B030D-6E8A-4147-A177-3AD203B41FA5}">
                      <a16:colId xmlns:a16="http://schemas.microsoft.com/office/drawing/2014/main" val="194109208"/>
                    </a:ext>
                  </a:extLst>
                </a:gridCol>
                <a:gridCol w="183083">
                  <a:extLst>
                    <a:ext uri="{9D8B030D-6E8A-4147-A177-3AD203B41FA5}">
                      <a16:colId xmlns:a16="http://schemas.microsoft.com/office/drawing/2014/main" val="3668547841"/>
                    </a:ext>
                  </a:extLst>
                </a:gridCol>
                <a:gridCol w="183083">
                  <a:extLst>
                    <a:ext uri="{9D8B030D-6E8A-4147-A177-3AD203B41FA5}">
                      <a16:colId xmlns:a16="http://schemas.microsoft.com/office/drawing/2014/main" val="1151527415"/>
                    </a:ext>
                  </a:extLst>
                </a:gridCol>
                <a:gridCol w="183083">
                  <a:extLst>
                    <a:ext uri="{9D8B030D-6E8A-4147-A177-3AD203B41FA5}">
                      <a16:colId xmlns:a16="http://schemas.microsoft.com/office/drawing/2014/main" val="2479488649"/>
                    </a:ext>
                  </a:extLst>
                </a:gridCol>
                <a:gridCol w="183083">
                  <a:extLst>
                    <a:ext uri="{9D8B030D-6E8A-4147-A177-3AD203B41FA5}">
                      <a16:colId xmlns:a16="http://schemas.microsoft.com/office/drawing/2014/main" val="1172633433"/>
                    </a:ext>
                  </a:extLst>
                </a:gridCol>
                <a:gridCol w="183083">
                  <a:extLst>
                    <a:ext uri="{9D8B030D-6E8A-4147-A177-3AD203B41FA5}">
                      <a16:colId xmlns:a16="http://schemas.microsoft.com/office/drawing/2014/main" val="1079732282"/>
                    </a:ext>
                  </a:extLst>
                </a:gridCol>
                <a:gridCol w="183083">
                  <a:extLst>
                    <a:ext uri="{9D8B030D-6E8A-4147-A177-3AD203B41FA5}">
                      <a16:colId xmlns:a16="http://schemas.microsoft.com/office/drawing/2014/main" val="849778814"/>
                    </a:ext>
                  </a:extLst>
                </a:gridCol>
                <a:gridCol w="183083">
                  <a:extLst>
                    <a:ext uri="{9D8B030D-6E8A-4147-A177-3AD203B41FA5}">
                      <a16:colId xmlns:a16="http://schemas.microsoft.com/office/drawing/2014/main" val="2462189201"/>
                    </a:ext>
                  </a:extLst>
                </a:gridCol>
                <a:gridCol w="183083">
                  <a:extLst>
                    <a:ext uri="{9D8B030D-6E8A-4147-A177-3AD203B41FA5}">
                      <a16:colId xmlns:a16="http://schemas.microsoft.com/office/drawing/2014/main" val="4275749559"/>
                    </a:ext>
                  </a:extLst>
                </a:gridCol>
                <a:gridCol w="183083">
                  <a:extLst>
                    <a:ext uri="{9D8B030D-6E8A-4147-A177-3AD203B41FA5}">
                      <a16:colId xmlns:a16="http://schemas.microsoft.com/office/drawing/2014/main" val="2122750976"/>
                    </a:ext>
                  </a:extLst>
                </a:gridCol>
                <a:gridCol w="183083">
                  <a:extLst>
                    <a:ext uri="{9D8B030D-6E8A-4147-A177-3AD203B41FA5}">
                      <a16:colId xmlns:a16="http://schemas.microsoft.com/office/drawing/2014/main" val="12064722"/>
                    </a:ext>
                  </a:extLst>
                </a:gridCol>
                <a:gridCol w="183083">
                  <a:extLst>
                    <a:ext uri="{9D8B030D-6E8A-4147-A177-3AD203B41FA5}">
                      <a16:colId xmlns:a16="http://schemas.microsoft.com/office/drawing/2014/main" val="2014883260"/>
                    </a:ext>
                  </a:extLst>
                </a:gridCol>
                <a:gridCol w="183083">
                  <a:extLst>
                    <a:ext uri="{9D8B030D-6E8A-4147-A177-3AD203B41FA5}">
                      <a16:colId xmlns:a16="http://schemas.microsoft.com/office/drawing/2014/main" val="2304680366"/>
                    </a:ext>
                  </a:extLst>
                </a:gridCol>
                <a:gridCol w="183083">
                  <a:extLst>
                    <a:ext uri="{9D8B030D-6E8A-4147-A177-3AD203B41FA5}">
                      <a16:colId xmlns:a16="http://schemas.microsoft.com/office/drawing/2014/main" val="676988257"/>
                    </a:ext>
                  </a:extLst>
                </a:gridCol>
                <a:gridCol w="183083">
                  <a:extLst>
                    <a:ext uri="{9D8B030D-6E8A-4147-A177-3AD203B41FA5}">
                      <a16:colId xmlns:a16="http://schemas.microsoft.com/office/drawing/2014/main" val="1204319375"/>
                    </a:ext>
                  </a:extLst>
                </a:gridCol>
                <a:gridCol w="183083">
                  <a:extLst>
                    <a:ext uri="{9D8B030D-6E8A-4147-A177-3AD203B41FA5}">
                      <a16:colId xmlns:a16="http://schemas.microsoft.com/office/drawing/2014/main" val="1968898124"/>
                    </a:ext>
                  </a:extLst>
                </a:gridCol>
                <a:gridCol w="183083">
                  <a:extLst>
                    <a:ext uri="{9D8B030D-6E8A-4147-A177-3AD203B41FA5}">
                      <a16:colId xmlns:a16="http://schemas.microsoft.com/office/drawing/2014/main" val="1722267543"/>
                    </a:ext>
                  </a:extLst>
                </a:gridCol>
                <a:gridCol w="183083">
                  <a:extLst>
                    <a:ext uri="{9D8B030D-6E8A-4147-A177-3AD203B41FA5}">
                      <a16:colId xmlns:a16="http://schemas.microsoft.com/office/drawing/2014/main" val="3611949720"/>
                    </a:ext>
                  </a:extLst>
                </a:gridCol>
                <a:gridCol w="183083">
                  <a:extLst>
                    <a:ext uri="{9D8B030D-6E8A-4147-A177-3AD203B41FA5}">
                      <a16:colId xmlns:a16="http://schemas.microsoft.com/office/drawing/2014/main" val="1292696860"/>
                    </a:ext>
                  </a:extLst>
                </a:gridCol>
                <a:gridCol w="183083">
                  <a:extLst>
                    <a:ext uri="{9D8B030D-6E8A-4147-A177-3AD203B41FA5}">
                      <a16:colId xmlns:a16="http://schemas.microsoft.com/office/drawing/2014/main" val="4240432832"/>
                    </a:ext>
                  </a:extLst>
                </a:gridCol>
                <a:gridCol w="183083">
                  <a:extLst>
                    <a:ext uri="{9D8B030D-6E8A-4147-A177-3AD203B41FA5}">
                      <a16:colId xmlns:a16="http://schemas.microsoft.com/office/drawing/2014/main" val="2189018056"/>
                    </a:ext>
                  </a:extLst>
                </a:gridCol>
                <a:gridCol w="183083">
                  <a:extLst>
                    <a:ext uri="{9D8B030D-6E8A-4147-A177-3AD203B41FA5}">
                      <a16:colId xmlns:a16="http://schemas.microsoft.com/office/drawing/2014/main" val="550302698"/>
                    </a:ext>
                  </a:extLst>
                </a:gridCol>
                <a:gridCol w="183083">
                  <a:extLst>
                    <a:ext uri="{9D8B030D-6E8A-4147-A177-3AD203B41FA5}">
                      <a16:colId xmlns:a16="http://schemas.microsoft.com/office/drawing/2014/main" val="1001833389"/>
                    </a:ext>
                  </a:extLst>
                </a:gridCol>
                <a:gridCol w="183083">
                  <a:extLst>
                    <a:ext uri="{9D8B030D-6E8A-4147-A177-3AD203B41FA5}">
                      <a16:colId xmlns:a16="http://schemas.microsoft.com/office/drawing/2014/main" val="267895181"/>
                    </a:ext>
                  </a:extLst>
                </a:gridCol>
                <a:gridCol w="183083">
                  <a:extLst>
                    <a:ext uri="{9D8B030D-6E8A-4147-A177-3AD203B41FA5}">
                      <a16:colId xmlns:a16="http://schemas.microsoft.com/office/drawing/2014/main" val="1865079278"/>
                    </a:ext>
                  </a:extLst>
                </a:gridCol>
                <a:gridCol w="183083">
                  <a:extLst>
                    <a:ext uri="{9D8B030D-6E8A-4147-A177-3AD203B41FA5}">
                      <a16:colId xmlns:a16="http://schemas.microsoft.com/office/drawing/2014/main" val="2704361530"/>
                    </a:ext>
                  </a:extLst>
                </a:gridCol>
                <a:gridCol w="183083">
                  <a:extLst>
                    <a:ext uri="{9D8B030D-6E8A-4147-A177-3AD203B41FA5}">
                      <a16:colId xmlns:a16="http://schemas.microsoft.com/office/drawing/2014/main" val="1576701797"/>
                    </a:ext>
                  </a:extLst>
                </a:gridCol>
                <a:gridCol w="183083">
                  <a:extLst>
                    <a:ext uri="{9D8B030D-6E8A-4147-A177-3AD203B41FA5}">
                      <a16:colId xmlns:a16="http://schemas.microsoft.com/office/drawing/2014/main" val="1690234516"/>
                    </a:ext>
                  </a:extLst>
                </a:gridCol>
                <a:gridCol w="183083">
                  <a:extLst>
                    <a:ext uri="{9D8B030D-6E8A-4147-A177-3AD203B41FA5}">
                      <a16:colId xmlns:a16="http://schemas.microsoft.com/office/drawing/2014/main" val="1931327377"/>
                    </a:ext>
                  </a:extLst>
                </a:gridCol>
                <a:gridCol w="183083">
                  <a:extLst>
                    <a:ext uri="{9D8B030D-6E8A-4147-A177-3AD203B41FA5}">
                      <a16:colId xmlns:a16="http://schemas.microsoft.com/office/drawing/2014/main" val="2157402591"/>
                    </a:ext>
                  </a:extLst>
                </a:gridCol>
                <a:gridCol w="183083">
                  <a:extLst>
                    <a:ext uri="{9D8B030D-6E8A-4147-A177-3AD203B41FA5}">
                      <a16:colId xmlns:a16="http://schemas.microsoft.com/office/drawing/2014/main" val="424824794"/>
                    </a:ext>
                  </a:extLst>
                </a:gridCol>
                <a:gridCol w="183083">
                  <a:extLst>
                    <a:ext uri="{9D8B030D-6E8A-4147-A177-3AD203B41FA5}">
                      <a16:colId xmlns:a16="http://schemas.microsoft.com/office/drawing/2014/main" val="1159948545"/>
                    </a:ext>
                  </a:extLst>
                </a:gridCol>
                <a:gridCol w="183083">
                  <a:extLst>
                    <a:ext uri="{9D8B030D-6E8A-4147-A177-3AD203B41FA5}">
                      <a16:colId xmlns:a16="http://schemas.microsoft.com/office/drawing/2014/main" val="258083610"/>
                    </a:ext>
                  </a:extLst>
                </a:gridCol>
                <a:gridCol w="183083">
                  <a:extLst>
                    <a:ext uri="{9D8B030D-6E8A-4147-A177-3AD203B41FA5}">
                      <a16:colId xmlns:a16="http://schemas.microsoft.com/office/drawing/2014/main" val="4288080244"/>
                    </a:ext>
                  </a:extLst>
                </a:gridCol>
                <a:gridCol w="183083">
                  <a:extLst>
                    <a:ext uri="{9D8B030D-6E8A-4147-A177-3AD203B41FA5}">
                      <a16:colId xmlns:a16="http://schemas.microsoft.com/office/drawing/2014/main" val="817951977"/>
                    </a:ext>
                  </a:extLst>
                </a:gridCol>
                <a:gridCol w="183083">
                  <a:extLst>
                    <a:ext uri="{9D8B030D-6E8A-4147-A177-3AD203B41FA5}">
                      <a16:colId xmlns:a16="http://schemas.microsoft.com/office/drawing/2014/main" val="1633436067"/>
                    </a:ext>
                  </a:extLst>
                </a:gridCol>
                <a:gridCol w="183083">
                  <a:extLst>
                    <a:ext uri="{9D8B030D-6E8A-4147-A177-3AD203B41FA5}">
                      <a16:colId xmlns:a16="http://schemas.microsoft.com/office/drawing/2014/main" val="2529540424"/>
                    </a:ext>
                  </a:extLst>
                </a:gridCol>
                <a:gridCol w="183083">
                  <a:extLst>
                    <a:ext uri="{9D8B030D-6E8A-4147-A177-3AD203B41FA5}">
                      <a16:colId xmlns:a16="http://schemas.microsoft.com/office/drawing/2014/main" val="296003089"/>
                    </a:ext>
                  </a:extLst>
                </a:gridCol>
                <a:gridCol w="183083">
                  <a:extLst>
                    <a:ext uri="{9D8B030D-6E8A-4147-A177-3AD203B41FA5}">
                      <a16:colId xmlns:a16="http://schemas.microsoft.com/office/drawing/2014/main" val="4178212713"/>
                    </a:ext>
                  </a:extLst>
                </a:gridCol>
                <a:gridCol w="183083">
                  <a:extLst>
                    <a:ext uri="{9D8B030D-6E8A-4147-A177-3AD203B41FA5}">
                      <a16:colId xmlns:a16="http://schemas.microsoft.com/office/drawing/2014/main" val="3071464200"/>
                    </a:ext>
                  </a:extLst>
                </a:gridCol>
                <a:gridCol w="183083">
                  <a:extLst>
                    <a:ext uri="{9D8B030D-6E8A-4147-A177-3AD203B41FA5}">
                      <a16:colId xmlns:a16="http://schemas.microsoft.com/office/drawing/2014/main" val="2478307448"/>
                    </a:ext>
                  </a:extLst>
                </a:gridCol>
                <a:gridCol w="183083">
                  <a:extLst>
                    <a:ext uri="{9D8B030D-6E8A-4147-A177-3AD203B41FA5}">
                      <a16:colId xmlns:a16="http://schemas.microsoft.com/office/drawing/2014/main" val="3642005323"/>
                    </a:ext>
                  </a:extLst>
                </a:gridCol>
                <a:gridCol w="183083">
                  <a:extLst>
                    <a:ext uri="{9D8B030D-6E8A-4147-A177-3AD203B41FA5}">
                      <a16:colId xmlns:a16="http://schemas.microsoft.com/office/drawing/2014/main" val="2136586906"/>
                    </a:ext>
                  </a:extLst>
                </a:gridCol>
                <a:gridCol w="183083">
                  <a:extLst>
                    <a:ext uri="{9D8B030D-6E8A-4147-A177-3AD203B41FA5}">
                      <a16:colId xmlns:a16="http://schemas.microsoft.com/office/drawing/2014/main" val="3229888462"/>
                    </a:ext>
                  </a:extLst>
                </a:gridCol>
                <a:gridCol w="183083">
                  <a:extLst>
                    <a:ext uri="{9D8B030D-6E8A-4147-A177-3AD203B41FA5}">
                      <a16:colId xmlns:a16="http://schemas.microsoft.com/office/drawing/2014/main" val="3045573117"/>
                    </a:ext>
                  </a:extLst>
                </a:gridCol>
                <a:gridCol w="183083">
                  <a:extLst>
                    <a:ext uri="{9D8B030D-6E8A-4147-A177-3AD203B41FA5}">
                      <a16:colId xmlns:a16="http://schemas.microsoft.com/office/drawing/2014/main" val="3450792407"/>
                    </a:ext>
                  </a:extLst>
                </a:gridCol>
                <a:gridCol w="183083">
                  <a:extLst>
                    <a:ext uri="{9D8B030D-6E8A-4147-A177-3AD203B41FA5}">
                      <a16:colId xmlns:a16="http://schemas.microsoft.com/office/drawing/2014/main" val="174748471"/>
                    </a:ext>
                  </a:extLst>
                </a:gridCol>
                <a:gridCol w="183083">
                  <a:extLst>
                    <a:ext uri="{9D8B030D-6E8A-4147-A177-3AD203B41FA5}">
                      <a16:colId xmlns:a16="http://schemas.microsoft.com/office/drawing/2014/main" val="4065823254"/>
                    </a:ext>
                  </a:extLst>
                </a:gridCol>
              </a:tblGrid>
              <a:tr h="321244">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19</a:t>
                      </a:r>
                    </a:p>
                    <a:p>
                      <a:pPr algn="ctr"/>
                      <a:r>
                        <a:rPr lang="en-US" sz="800" b="0" dirty="0">
                          <a:solidFill>
                            <a:schemeClr val="tx1"/>
                          </a:solidFill>
                        </a:rPr>
                        <a:t>S</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S</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19</a:t>
                      </a:r>
                    </a:p>
                    <a:p>
                      <a:pPr algn="ctr"/>
                      <a:r>
                        <a:rPr lang="en-US" sz="800" b="0" dirty="0">
                          <a:solidFill>
                            <a:schemeClr val="tx1"/>
                          </a:solidFill>
                        </a:rPr>
                        <a:t>S</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19</a:t>
                      </a:r>
                    </a:p>
                    <a:p>
                      <a:pPr algn="ctr"/>
                      <a:r>
                        <a:rPr lang="en-US" sz="800" b="0" dirty="0">
                          <a:solidFill>
                            <a:schemeClr val="tx1"/>
                          </a:solidFill>
                        </a:rPr>
                        <a:t>S</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tc>
                  <a:txBody>
                    <a:bodyPr/>
                    <a:lstStyle/>
                    <a:p>
                      <a:pPr algn="ctr"/>
                      <a:r>
                        <a:rPr lang="en-US" sz="800" b="0" dirty="0">
                          <a:solidFill>
                            <a:schemeClr val="tx1"/>
                          </a:solidFill>
                        </a:rPr>
                        <a:t>20</a:t>
                      </a:r>
                    </a:p>
                    <a:p>
                      <a:pPr algn="ctr"/>
                      <a:r>
                        <a:rPr lang="en-US" sz="800" b="0" dirty="0">
                          <a:solidFill>
                            <a:schemeClr val="tx1"/>
                          </a:solidFill>
                        </a:rPr>
                        <a:t>I</a:t>
                      </a:r>
                    </a:p>
                  </a:txBody>
                  <a:tcPr marL="0" marR="0" marT="0" marB="0" anchor="ctr">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976400258"/>
                  </a:ext>
                </a:extLst>
              </a:tr>
              <a:tr h="321244">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8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8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8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8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tx1"/>
                          </a:solidFill>
                        </a:rPr>
                        <a:t>Y</a:t>
                      </a:r>
                    </a:p>
                  </a:txBody>
                  <a:tcPr marL="0" marR="0" marT="0" marB="0" anchor="ctr">
                    <a:lnT w="12700" cap="flat" cmpd="sng" algn="ctr">
                      <a:solidFill>
                        <a:schemeClr val="tx1"/>
                      </a:solidFill>
                      <a:prstDash val="solid"/>
                      <a:round/>
                      <a:headEnd type="none" w="med" len="med"/>
                      <a:tailEnd type="none" w="med" len="med"/>
                    </a:lnT>
                    <a:solidFill>
                      <a:schemeClr val="accent3"/>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algn="ctr"/>
                      <a:r>
                        <a:rPr lang="en-US" sz="800" dirty="0">
                          <a:solidFill>
                            <a:schemeClr val="bg1"/>
                          </a:solidFill>
                        </a:rPr>
                        <a:t>N</a:t>
                      </a:r>
                    </a:p>
                  </a:txBody>
                  <a:tcPr marL="0" marR="0" marT="0" marB="0" anchor="ctr">
                    <a:lnT w="12700" cap="flat" cmpd="sng" algn="ctr">
                      <a:solidFill>
                        <a:schemeClr val="tx1"/>
                      </a:solidFill>
                      <a:prstDash val="solid"/>
                      <a:round/>
                      <a:headEnd type="none" w="med" len="med"/>
                      <a:tailEnd type="none" w="med" len="med"/>
                    </a:lnT>
                    <a:solidFill>
                      <a:schemeClr val="accent3">
                        <a:lumMod val="40000"/>
                        <a:lumOff val="60000"/>
                      </a:schemeClr>
                    </a:solidFill>
                  </a:tcPr>
                </a:tc>
                <a:extLst>
                  <a:ext uri="{0D108BD9-81ED-4DB2-BD59-A6C34878D82A}">
                    <a16:rowId xmlns:a16="http://schemas.microsoft.com/office/drawing/2014/main" val="1379645320"/>
                  </a:ext>
                </a:extLst>
              </a:tr>
              <a:tr h="321244">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bg1"/>
                          </a:solidFill>
                        </a:rPr>
                        <a:t>N</a:t>
                      </a:r>
                    </a:p>
                  </a:txBody>
                  <a:tcPr marL="0" marR="0" marT="0" marB="0" anchor="ctr">
                    <a:solidFill>
                      <a:schemeClr val="accent4">
                        <a:lumMod val="20000"/>
                        <a:lumOff val="80000"/>
                      </a:schemeClr>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bg1"/>
                          </a:solidFill>
                        </a:rPr>
                        <a:t>N</a:t>
                      </a:r>
                    </a:p>
                  </a:txBody>
                  <a:tcPr marL="0" marR="0" marT="0" marB="0" anchor="ctr">
                    <a:solidFill>
                      <a:schemeClr val="accent4">
                        <a:lumMod val="20000"/>
                        <a:lumOff val="80000"/>
                      </a:schemeClr>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bg1"/>
                          </a:solidFill>
                        </a:rPr>
                        <a:t>N</a:t>
                      </a:r>
                    </a:p>
                  </a:txBody>
                  <a:tcPr marL="0" marR="0" marT="0" marB="0" anchor="ctr">
                    <a:solidFill>
                      <a:schemeClr val="accent4">
                        <a:lumMod val="20000"/>
                        <a:lumOff val="80000"/>
                      </a:schemeClr>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bg1"/>
                          </a:solidFill>
                        </a:rPr>
                        <a:t>N</a:t>
                      </a:r>
                    </a:p>
                  </a:txBody>
                  <a:tcPr marL="0" marR="0" marT="0" marB="0" anchor="ctr">
                    <a:solidFill>
                      <a:schemeClr val="accent4">
                        <a:lumMod val="20000"/>
                        <a:lumOff val="80000"/>
                      </a:schemeClr>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bg1"/>
                          </a:solidFill>
                        </a:rPr>
                        <a:t>N</a:t>
                      </a:r>
                    </a:p>
                  </a:txBody>
                  <a:tcPr marL="0" marR="0" marT="0" marB="0" anchor="ctr">
                    <a:solidFill>
                      <a:schemeClr val="accent4">
                        <a:lumMod val="20000"/>
                        <a:lumOff val="80000"/>
                      </a:schemeClr>
                    </a:solidFill>
                  </a:tcPr>
                </a:tc>
                <a:tc>
                  <a:txBody>
                    <a:bodyPr/>
                    <a:lstStyle/>
                    <a:p>
                      <a:pPr algn="ctr"/>
                      <a:r>
                        <a:rPr lang="en-US" sz="800" dirty="0">
                          <a:solidFill>
                            <a:schemeClr val="bg1"/>
                          </a:solidFill>
                        </a:rPr>
                        <a:t>N</a:t>
                      </a:r>
                    </a:p>
                  </a:txBody>
                  <a:tcPr marL="0" marR="0" marT="0" marB="0" anchor="ctr">
                    <a:solidFill>
                      <a:schemeClr val="accent4">
                        <a:lumMod val="20000"/>
                        <a:lumOff val="80000"/>
                      </a:schemeClr>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bg1"/>
                          </a:solidFill>
                        </a:rPr>
                        <a:t>N</a:t>
                      </a:r>
                    </a:p>
                  </a:txBody>
                  <a:tcPr marL="0" marR="0" marT="0" marB="0" anchor="ctr">
                    <a:solidFill>
                      <a:schemeClr val="accent4">
                        <a:lumMod val="20000"/>
                        <a:lumOff val="80000"/>
                      </a:schemeClr>
                    </a:solidFill>
                  </a:tcPr>
                </a:tc>
                <a:tc>
                  <a:txBody>
                    <a:bodyPr/>
                    <a:lstStyle/>
                    <a:p>
                      <a:pPr algn="ctr"/>
                      <a:r>
                        <a:rPr lang="en-US" sz="800" dirty="0">
                          <a:solidFill>
                            <a:schemeClr val="bg1"/>
                          </a:solidFill>
                        </a:rPr>
                        <a:t>N</a:t>
                      </a:r>
                    </a:p>
                  </a:txBody>
                  <a:tcPr marL="0" marR="0" marT="0" marB="0" anchor="ctr">
                    <a:solidFill>
                      <a:schemeClr val="accent4">
                        <a:lumMod val="20000"/>
                        <a:lumOff val="80000"/>
                      </a:schemeClr>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bg1"/>
                          </a:solidFill>
                        </a:rPr>
                        <a:t>N</a:t>
                      </a:r>
                    </a:p>
                  </a:txBody>
                  <a:tcPr marL="0" marR="0" marT="0" marB="0" anchor="ctr">
                    <a:solidFill>
                      <a:schemeClr val="accent4">
                        <a:lumMod val="20000"/>
                        <a:lumOff val="80000"/>
                      </a:schemeClr>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bg1"/>
                          </a:solidFill>
                        </a:rPr>
                        <a:t>N</a:t>
                      </a:r>
                    </a:p>
                  </a:txBody>
                  <a:tcPr marL="0" marR="0" marT="0" marB="0" anchor="ctr">
                    <a:solidFill>
                      <a:schemeClr val="accent4">
                        <a:lumMod val="20000"/>
                        <a:lumOff val="80000"/>
                      </a:schemeClr>
                    </a:solidFill>
                  </a:tcPr>
                </a:tc>
                <a:tc>
                  <a:txBody>
                    <a:bodyPr/>
                    <a:lstStyle/>
                    <a:p>
                      <a:pPr algn="ctr"/>
                      <a:r>
                        <a:rPr lang="en-US" sz="800" dirty="0">
                          <a:solidFill>
                            <a:schemeClr val="tx1"/>
                          </a:solidFill>
                        </a:rPr>
                        <a:t>Y</a:t>
                      </a:r>
                    </a:p>
                  </a:txBody>
                  <a:tcPr marL="0" marR="0" marT="0" marB="0" anchor="ctr">
                    <a:solidFill>
                      <a:schemeClr val="accent4"/>
                    </a:solidFill>
                  </a:tcPr>
                </a:tc>
                <a:tc>
                  <a:txBody>
                    <a:bodyPr/>
                    <a:lstStyle/>
                    <a:p>
                      <a:pPr algn="ctr"/>
                      <a:r>
                        <a:rPr lang="en-US" sz="800" dirty="0">
                          <a:solidFill>
                            <a:schemeClr val="bg1"/>
                          </a:solidFill>
                        </a:rPr>
                        <a:t>N</a:t>
                      </a:r>
                    </a:p>
                  </a:txBody>
                  <a:tcPr marL="0" marR="0" marT="0" marB="0" anchor="ctr">
                    <a:solidFill>
                      <a:schemeClr val="accent4">
                        <a:lumMod val="20000"/>
                        <a:lumOff val="80000"/>
                      </a:schemeClr>
                    </a:solidFill>
                  </a:tcPr>
                </a:tc>
                <a:tc>
                  <a:txBody>
                    <a:bodyPr/>
                    <a:lstStyle/>
                    <a:p>
                      <a:pPr algn="ctr"/>
                      <a:r>
                        <a:rPr lang="en-US" sz="800" dirty="0">
                          <a:solidFill>
                            <a:schemeClr val="tx1"/>
                          </a:solidFill>
                        </a:rPr>
                        <a:t>Y</a:t>
                      </a:r>
                    </a:p>
                  </a:txBody>
                  <a:tcPr marL="0" marR="0" marT="0" marB="0" anchor="ctr">
                    <a:solidFill>
                      <a:schemeClr val="accent4"/>
                    </a:solidFill>
                  </a:tcPr>
                </a:tc>
                <a:extLst>
                  <a:ext uri="{0D108BD9-81ED-4DB2-BD59-A6C34878D82A}">
                    <a16:rowId xmlns:a16="http://schemas.microsoft.com/office/drawing/2014/main" val="3043588469"/>
                  </a:ext>
                </a:extLst>
              </a:tr>
              <a:tr h="321244">
                <a:tc>
                  <a:txBody>
                    <a:bodyPr/>
                    <a:lstStyle/>
                    <a:p>
                      <a:pPr algn="ctr"/>
                      <a:r>
                        <a:rPr lang="en-US" sz="800" dirty="0">
                          <a:solidFill>
                            <a:schemeClr val="bg1"/>
                          </a:solidFill>
                        </a:rPr>
                        <a:t>1</a:t>
                      </a:r>
                    </a:p>
                  </a:txBody>
                  <a:tcPr marL="0" marR="0" marT="0" marB="0" anchor="ctr">
                    <a:solidFill>
                      <a:schemeClr val="accent6">
                        <a:lumMod val="20000"/>
                        <a:lumOff val="80000"/>
                      </a:schemeClr>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tx1"/>
                          </a:solidFill>
                        </a:rPr>
                        <a:t>4</a:t>
                      </a:r>
                    </a:p>
                  </a:txBody>
                  <a:tcPr marL="0" marR="0" marT="0" marB="0" anchor="ctr">
                    <a:solidFill>
                      <a:schemeClr val="accent6"/>
                    </a:solidFill>
                  </a:tcPr>
                </a:tc>
                <a:tc>
                  <a:txBody>
                    <a:bodyPr/>
                    <a:lstStyle/>
                    <a:p>
                      <a:pPr algn="ctr"/>
                      <a:r>
                        <a:rPr lang="en-US" sz="800" dirty="0">
                          <a:solidFill>
                            <a:schemeClr val="bg1"/>
                          </a:solidFill>
                        </a:rPr>
                        <a:t>1</a:t>
                      </a:r>
                    </a:p>
                  </a:txBody>
                  <a:tcPr marL="0" marR="0" marT="0" marB="0" anchor="ctr">
                    <a:solidFill>
                      <a:schemeClr val="accent6">
                        <a:lumMod val="20000"/>
                        <a:lumOff val="80000"/>
                      </a:schemeClr>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tx1"/>
                          </a:solidFill>
                        </a:rPr>
                        <a:t>4</a:t>
                      </a:r>
                    </a:p>
                  </a:txBody>
                  <a:tcPr marL="0" marR="0" marT="0" marB="0" anchor="ctr">
                    <a:solidFill>
                      <a:schemeClr val="accent6"/>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bg1"/>
                          </a:solidFill>
                        </a:rPr>
                        <a:t>1</a:t>
                      </a:r>
                    </a:p>
                  </a:txBody>
                  <a:tcPr marL="0" marR="0" marT="0" marB="0" anchor="ctr">
                    <a:solidFill>
                      <a:schemeClr val="accent6">
                        <a:lumMod val="20000"/>
                        <a:lumOff val="80000"/>
                      </a:schemeClr>
                    </a:solidFill>
                  </a:tcPr>
                </a:tc>
                <a:tc>
                  <a:txBody>
                    <a:bodyPr/>
                    <a:lstStyle/>
                    <a:p>
                      <a:pPr algn="ctr"/>
                      <a:r>
                        <a:rPr lang="en-US" sz="800" dirty="0">
                          <a:solidFill>
                            <a:schemeClr val="tx1"/>
                          </a:solidFill>
                        </a:rPr>
                        <a:t>4</a:t>
                      </a:r>
                    </a:p>
                  </a:txBody>
                  <a:tcPr marL="0" marR="0" marT="0" marB="0" anchor="ctr">
                    <a:solidFill>
                      <a:schemeClr val="accent6"/>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bg1"/>
                          </a:solidFill>
                        </a:rPr>
                        <a:t>1</a:t>
                      </a:r>
                    </a:p>
                  </a:txBody>
                  <a:tcPr marL="0" marR="0" marT="0" marB="0" anchor="ctr">
                    <a:solidFill>
                      <a:schemeClr val="accent6">
                        <a:lumMod val="20000"/>
                        <a:lumOff val="80000"/>
                      </a:schemeClr>
                    </a:solidFill>
                  </a:tcPr>
                </a:tc>
                <a:tc>
                  <a:txBody>
                    <a:bodyPr/>
                    <a:lstStyle/>
                    <a:p>
                      <a:pPr algn="ctr"/>
                      <a:r>
                        <a:rPr lang="en-US" sz="800" dirty="0">
                          <a:solidFill>
                            <a:schemeClr val="bg1"/>
                          </a:solidFill>
                        </a:rPr>
                        <a:t>1</a:t>
                      </a:r>
                    </a:p>
                  </a:txBody>
                  <a:tcPr marL="0" marR="0" marT="0" marB="0" anchor="ctr">
                    <a:solidFill>
                      <a:schemeClr val="accent6">
                        <a:lumMod val="20000"/>
                        <a:lumOff val="80000"/>
                      </a:schemeClr>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bg1"/>
                          </a:solidFill>
                        </a:rPr>
                        <a:t>1</a:t>
                      </a:r>
                    </a:p>
                  </a:txBody>
                  <a:tcPr marL="0" marR="0" marT="0" marB="0" anchor="ctr">
                    <a:solidFill>
                      <a:schemeClr val="accent6">
                        <a:lumMod val="20000"/>
                        <a:lumOff val="80000"/>
                      </a:schemeClr>
                    </a:solidFill>
                  </a:tcPr>
                </a:tc>
                <a:tc>
                  <a:txBody>
                    <a:bodyPr/>
                    <a:lstStyle/>
                    <a:p>
                      <a:pPr algn="ctr"/>
                      <a:r>
                        <a:rPr lang="en-US" sz="800" dirty="0">
                          <a:solidFill>
                            <a:schemeClr val="bg1"/>
                          </a:solidFill>
                        </a:rPr>
                        <a:t>1</a:t>
                      </a:r>
                    </a:p>
                  </a:txBody>
                  <a:tcPr marL="0" marR="0" marT="0" marB="0" anchor="ctr">
                    <a:solidFill>
                      <a:schemeClr val="accent6">
                        <a:lumMod val="20000"/>
                        <a:lumOff val="80000"/>
                      </a:schemeClr>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tx1"/>
                          </a:solidFill>
                        </a:rPr>
                        <a:t>4</a:t>
                      </a:r>
                    </a:p>
                  </a:txBody>
                  <a:tcPr marL="0" marR="0" marT="0" marB="0" anchor="ctr">
                    <a:solidFill>
                      <a:schemeClr val="accent6"/>
                    </a:solidFill>
                  </a:tcPr>
                </a:tc>
                <a:tc>
                  <a:txBody>
                    <a:bodyPr/>
                    <a:lstStyle/>
                    <a:p>
                      <a:pPr algn="ctr"/>
                      <a:r>
                        <a:rPr lang="en-US" sz="800" dirty="0">
                          <a:solidFill>
                            <a:schemeClr val="tx1"/>
                          </a:solidFill>
                        </a:rPr>
                        <a:t>3</a:t>
                      </a:r>
                    </a:p>
                  </a:txBody>
                  <a:tcPr marL="0" marR="0" marT="0" marB="0" anchor="ctr">
                    <a:solidFill>
                      <a:schemeClr val="accent6"/>
                    </a:solidFill>
                  </a:tcPr>
                </a:tc>
                <a:tc>
                  <a:txBody>
                    <a:bodyPr/>
                    <a:lstStyle/>
                    <a:p>
                      <a:pPr algn="ctr"/>
                      <a:r>
                        <a:rPr lang="en-US" sz="800" dirty="0">
                          <a:solidFill>
                            <a:schemeClr val="bg1"/>
                          </a:solidFill>
                        </a:rPr>
                        <a:t>1</a:t>
                      </a:r>
                    </a:p>
                  </a:txBody>
                  <a:tcPr marL="0" marR="0" marT="0" marB="0" anchor="ctr">
                    <a:solidFill>
                      <a:schemeClr val="accent6">
                        <a:lumMod val="20000"/>
                        <a:lumOff val="80000"/>
                      </a:schemeClr>
                    </a:solidFill>
                  </a:tcPr>
                </a:tc>
                <a:tc>
                  <a:txBody>
                    <a:bodyPr/>
                    <a:lstStyle/>
                    <a:p>
                      <a:pPr algn="ctr"/>
                      <a:r>
                        <a:rPr lang="en-US" sz="800" dirty="0">
                          <a:solidFill>
                            <a:schemeClr val="tx1"/>
                          </a:solidFill>
                        </a:rPr>
                        <a:t>3</a:t>
                      </a:r>
                    </a:p>
                  </a:txBody>
                  <a:tcPr marL="0" marR="0" marT="0" marB="0" anchor="ctr">
                    <a:solidFill>
                      <a:schemeClr val="accent6"/>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tx1"/>
                          </a:solidFill>
                        </a:rPr>
                        <a:t>3</a:t>
                      </a:r>
                    </a:p>
                  </a:txBody>
                  <a:tcPr marL="0" marR="0" marT="0" marB="0" anchor="ctr">
                    <a:solidFill>
                      <a:schemeClr val="accent6"/>
                    </a:solidFill>
                  </a:tcPr>
                </a:tc>
                <a:tc>
                  <a:txBody>
                    <a:bodyPr/>
                    <a:lstStyle/>
                    <a:p>
                      <a:pPr algn="ctr"/>
                      <a:r>
                        <a:rPr lang="en-US" sz="800" dirty="0">
                          <a:solidFill>
                            <a:schemeClr val="tx1"/>
                          </a:solidFill>
                        </a:rPr>
                        <a:t>3</a:t>
                      </a:r>
                    </a:p>
                  </a:txBody>
                  <a:tcPr marL="0" marR="0" marT="0" marB="0" anchor="ctr">
                    <a:solidFill>
                      <a:schemeClr val="accent6"/>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tx1"/>
                          </a:solidFill>
                        </a:rPr>
                        <a:t>7</a:t>
                      </a:r>
                    </a:p>
                  </a:txBody>
                  <a:tcPr marL="0" marR="0" marT="0" marB="0" anchor="ctr">
                    <a:solidFill>
                      <a:schemeClr val="accent6"/>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tx1"/>
                          </a:solidFill>
                        </a:rPr>
                        <a:t>4</a:t>
                      </a:r>
                    </a:p>
                  </a:txBody>
                  <a:tcPr marL="0" marR="0" marT="0" marB="0" anchor="ctr">
                    <a:solidFill>
                      <a:schemeClr val="accent6"/>
                    </a:solidFill>
                  </a:tcPr>
                </a:tc>
                <a:tc>
                  <a:txBody>
                    <a:bodyPr/>
                    <a:lstStyle/>
                    <a:p>
                      <a:pPr algn="ctr"/>
                      <a:r>
                        <a:rPr lang="en-US" sz="800" dirty="0">
                          <a:solidFill>
                            <a:schemeClr val="tx1"/>
                          </a:solidFill>
                        </a:rPr>
                        <a:t>3</a:t>
                      </a:r>
                    </a:p>
                  </a:txBody>
                  <a:tcPr marL="0" marR="0" marT="0" marB="0" anchor="ctr">
                    <a:solidFill>
                      <a:schemeClr val="accent6"/>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tx1"/>
                          </a:solidFill>
                        </a:rPr>
                        <a:t>4</a:t>
                      </a:r>
                    </a:p>
                  </a:txBody>
                  <a:tcPr marL="0" marR="0" marT="0" marB="0" anchor="ctr">
                    <a:solidFill>
                      <a:schemeClr val="accent6"/>
                    </a:solidFill>
                  </a:tcPr>
                </a:tc>
                <a:tc>
                  <a:txBody>
                    <a:bodyPr/>
                    <a:lstStyle/>
                    <a:p>
                      <a:pPr algn="ctr"/>
                      <a:r>
                        <a:rPr lang="en-US" sz="800" dirty="0">
                          <a:solidFill>
                            <a:schemeClr val="tx1"/>
                          </a:solidFill>
                        </a:rPr>
                        <a:t>4</a:t>
                      </a:r>
                    </a:p>
                  </a:txBody>
                  <a:tcPr marL="0" marR="0" marT="0" marB="0" anchor="ctr">
                    <a:solidFill>
                      <a:schemeClr val="accent6"/>
                    </a:solidFill>
                  </a:tcPr>
                </a:tc>
                <a:tc>
                  <a:txBody>
                    <a:bodyPr/>
                    <a:lstStyle/>
                    <a:p>
                      <a:pPr algn="ctr"/>
                      <a:r>
                        <a:rPr lang="en-US" sz="800" dirty="0">
                          <a:solidFill>
                            <a:schemeClr val="tx1"/>
                          </a:solidFill>
                        </a:rPr>
                        <a:t>4</a:t>
                      </a:r>
                    </a:p>
                  </a:txBody>
                  <a:tcPr marL="0" marR="0" marT="0" marB="0" anchor="ctr">
                    <a:solidFill>
                      <a:schemeClr val="accent6"/>
                    </a:solidFill>
                  </a:tcPr>
                </a:tc>
                <a:tc>
                  <a:txBody>
                    <a:bodyPr/>
                    <a:lstStyle/>
                    <a:p>
                      <a:pPr algn="ctr"/>
                      <a:r>
                        <a:rPr lang="en-US" sz="800" dirty="0">
                          <a:solidFill>
                            <a:schemeClr val="tx1"/>
                          </a:solidFill>
                        </a:rPr>
                        <a:t>6</a:t>
                      </a:r>
                    </a:p>
                  </a:txBody>
                  <a:tcPr marL="0" marR="0" marT="0" marB="0" anchor="ctr">
                    <a:solidFill>
                      <a:schemeClr val="accent6"/>
                    </a:solidFill>
                  </a:tcPr>
                </a:tc>
                <a:tc>
                  <a:txBody>
                    <a:bodyPr/>
                    <a:lstStyle/>
                    <a:p>
                      <a:pPr algn="ctr"/>
                      <a:r>
                        <a:rPr lang="en-US" sz="800" dirty="0">
                          <a:solidFill>
                            <a:schemeClr val="bg1"/>
                          </a:solidFill>
                        </a:rPr>
                        <a:t>1</a:t>
                      </a:r>
                    </a:p>
                  </a:txBody>
                  <a:tcPr marL="0" marR="0" marT="0" marB="0" anchor="ctr">
                    <a:solidFill>
                      <a:schemeClr val="accent6">
                        <a:lumMod val="20000"/>
                        <a:lumOff val="80000"/>
                      </a:schemeClr>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bg1"/>
                          </a:solidFill>
                        </a:rPr>
                        <a:t>1</a:t>
                      </a:r>
                    </a:p>
                  </a:txBody>
                  <a:tcPr marL="0" marR="0" marT="0" marB="0" anchor="ctr">
                    <a:solidFill>
                      <a:schemeClr val="accent6">
                        <a:lumMod val="20000"/>
                        <a:lumOff val="80000"/>
                      </a:schemeClr>
                    </a:solidFill>
                  </a:tcPr>
                </a:tc>
                <a:tc>
                  <a:txBody>
                    <a:bodyPr/>
                    <a:lstStyle/>
                    <a:p>
                      <a:pPr algn="ctr"/>
                      <a:r>
                        <a:rPr lang="en-US" sz="800" dirty="0">
                          <a:solidFill>
                            <a:schemeClr val="tx1"/>
                          </a:solidFill>
                        </a:rPr>
                        <a:t>3</a:t>
                      </a:r>
                    </a:p>
                  </a:txBody>
                  <a:tcPr marL="0" marR="0" marT="0" marB="0" anchor="ctr">
                    <a:solidFill>
                      <a:schemeClr val="accent6"/>
                    </a:solidFill>
                  </a:tcPr>
                </a:tc>
                <a:tc>
                  <a:txBody>
                    <a:bodyPr/>
                    <a:lstStyle/>
                    <a:p>
                      <a:pPr algn="ctr"/>
                      <a:r>
                        <a:rPr lang="en-US" sz="800" dirty="0">
                          <a:solidFill>
                            <a:schemeClr val="tx1"/>
                          </a:solidFill>
                        </a:rPr>
                        <a:t>4</a:t>
                      </a:r>
                    </a:p>
                  </a:txBody>
                  <a:tcPr marL="0" marR="0" marT="0" marB="0" anchor="ctr">
                    <a:solidFill>
                      <a:schemeClr val="accent6"/>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tx1"/>
                          </a:solidFill>
                        </a:rPr>
                        <a:t>4</a:t>
                      </a:r>
                    </a:p>
                  </a:txBody>
                  <a:tcPr marL="0" marR="0" marT="0" marB="0" anchor="ctr">
                    <a:solidFill>
                      <a:schemeClr val="accent6"/>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tc>
                  <a:txBody>
                    <a:bodyPr/>
                    <a:lstStyle/>
                    <a:p>
                      <a:pPr algn="ctr"/>
                      <a:r>
                        <a:rPr lang="en-US" sz="800" dirty="0">
                          <a:solidFill>
                            <a:schemeClr val="bg1"/>
                          </a:solidFill>
                        </a:rPr>
                        <a:t>1</a:t>
                      </a:r>
                    </a:p>
                  </a:txBody>
                  <a:tcPr marL="0" marR="0" marT="0" marB="0" anchor="ctr">
                    <a:solidFill>
                      <a:schemeClr val="accent6">
                        <a:lumMod val="20000"/>
                        <a:lumOff val="80000"/>
                      </a:schemeClr>
                    </a:solidFill>
                  </a:tcPr>
                </a:tc>
                <a:tc>
                  <a:txBody>
                    <a:bodyPr/>
                    <a:lstStyle/>
                    <a:p>
                      <a:pPr algn="ctr"/>
                      <a:r>
                        <a:rPr lang="en-US" sz="800" dirty="0">
                          <a:solidFill>
                            <a:schemeClr val="bg1"/>
                          </a:solidFill>
                        </a:rPr>
                        <a:t>1</a:t>
                      </a:r>
                    </a:p>
                  </a:txBody>
                  <a:tcPr marL="0" marR="0" marT="0" marB="0" anchor="ctr">
                    <a:solidFill>
                      <a:schemeClr val="accent6">
                        <a:lumMod val="20000"/>
                        <a:lumOff val="80000"/>
                      </a:schemeClr>
                    </a:solidFill>
                  </a:tcPr>
                </a:tc>
                <a:tc>
                  <a:txBody>
                    <a:bodyPr/>
                    <a:lstStyle/>
                    <a:p>
                      <a:pPr algn="ctr"/>
                      <a:r>
                        <a:rPr lang="en-US" sz="800" dirty="0">
                          <a:solidFill>
                            <a:schemeClr val="bg1"/>
                          </a:solidFill>
                        </a:rPr>
                        <a:t>2</a:t>
                      </a:r>
                    </a:p>
                  </a:txBody>
                  <a:tcPr marL="0" marR="0" marT="0" marB="0" anchor="ctr">
                    <a:solidFill>
                      <a:schemeClr val="accent6">
                        <a:lumMod val="20000"/>
                        <a:lumOff val="80000"/>
                      </a:schemeClr>
                    </a:solidFill>
                  </a:tcPr>
                </a:tc>
                <a:extLst>
                  <a:ext uri="{0D108BD9-81ED-4DB2-BD59-A6C34878D82A}">
                    <a16:rowId xmlns:a16="http://schemas.microsoft.com/office/drawing/2014/main" val="3419022133"/>
                  </a:ext>
                </a:extLst>
              </a:tr>
            </a:tbl>
          </a:graphicData>
        </a:graphic>
      </p:graphicFrame>
      <p:sp>
        <p:nvSpPr>
          <p:cNvPr id="14" name="TextBox 13">
            <a:extLst>
              <a:ext uri="{FF2B5EF4-FFF2-40B4-BE49-F238E27FC236}">
                <a16:creationId xmlns:a16="http://schemas.microsoft.com/office/drawing/2014/main" id="{DDD67666-FE36-0795-BF38-35E12EFABE63}"/>
              </a:ext>
            </a:extLst>
          </p:cNvPr>
          <p:cNvSpPr txBox="1"/>
          <p:nvPr/>
        </p:nvSpPr>
        <p:spPr bwMode="auto">
          <a:xfrm>
            <a:off x="7208033" y="1583245"/>
            <a:ext cx="41065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Location of </a:t>
            </a:r>
            <a:r>
              <a:rPr lang="en-US" sz="1600" i="1" dirty="0">
                <a:solidFill>
                  <a:schemeClr val="bg1"/>
                </a:solidFill>
                <a:latin typeface="Calibri" panose="020F0502020204030204" pitchFamily="34" charset="0"/>
              </a:rPr>
              <a:t>HER2</a:t>
            </a:r>
            <a:r>
              <a:rPr lang="en-US" sz="1600" dirty="0">
                <a:solidFill>
                  <a:schemeClr val="bg1"/>
                </a:solidFill>
                <a:latin typeface="Calibri" panose="020F0502020204030204" pitchFamily="34" charset="0"/>
              </a:rPr>
              <a:t> mutation:</a:t>
            </a:r>
            <a:r>
              <a:rPr lang="en-US" sz="1600" b="0" dirty="0">
                <a:solidFill>
                  <a:schemeClr val="bg1"/>
                </a:solidFill>
                <a:latin typeface="Calibri" panose="020F0502020204030204" pitchFamily="34" charset="0"/>
              </a:rPr>
              <a:t>       Kinase domain</a:t>
            </a:r>
          </a:p>
        </p:txBody>
      </p:sp>
      <p:sp>
        <p:nvSpPr>
          <p:cNvPr id="15" name="Rectangle 14">
            <a:extLst>
              <a:ext uri="{FF2B5EF4-FFF2-40B4-BE49-F238E27FC236}">
                <a16:creationId xmlns:a16="http://schemas.microsoft.com/office/drawing/2014/main" id="{804DF21A-BF31-4559-D2E9-4CF962952AED}"/>
              </a:ext>
            </a:extLst>
          </p:cNvPr>
          <p:cNvSpPr/>
          <p:nvPr/>
        </p:nvSpPr>
        <p:spPr bwMode="auto">
          <a:xfrm>
            <a:off x="9669397" y="1664040"/>
            <a:ext cx="190500" cy="1905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6" name="TextBox 15">
            <a:extLst>
              <a:ext uri="{FF2B5EF4-FFF2-40B4-BE49-F238E27FC236}">
                <a16:creationId xmlns:a16="http://schemas.microsoft.com/office/drawing/2014/main" id="{8D38C3CE-904C-E772-720F-5845B55DCB4A}"/>
              </a:ext>
            </a:extLst>
          </p:cNvPr>
          <p:cNvSpPr txBox="1"/>
          <p:nvPr/>
        </p:nvSpPr>
        <p:spPr bwMode="auto">
          <a:xfrm>
            <a:off x="3321050" y="216757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nvGrpSpPr>
          <p:cNvPr id="25" name="Group 24">
            <a:extLst>
              <a:ext uri="{FF2B5EF4-FFF2-40B4-BE49-F238E27FC236}">
                <a16:creationId xmlns:a16="http://schemas.microsoft.com/office/drawing/2014/main" id="{1D3A23F9-D0CB-8386-759D-F17594C0E6F8}"/>
              </a:ext>
            </a:extLst>
          </p:cNvPr>
          <p:cNvGrpSpPr/>
          <p:nvPr/>
        </p:nvGrpSpPr>
        <p:grpSpPr>
          <a:xfrm>
            <a:off x="1440984" y="1396759"/>
            <a:ext cx="606256" cy="3170228"/>
            <a:chOff x="1440984" y="1396759"/>
            <a:chExt cx="606256" cy="3170228"/>
          </a:xfrm>
        </p:grpSpPr>
        <p:sp>
          <p:nvSpPr>
            <p:cNvPr id="17" name="TextBox 16">
              <a:extLst>
                <a:ext uri="{FF2B5EF4-FFF2-40B4-BE49-F238E27FC236}">
                  <a16:creationId xmlns:a16="http://schemas.microsoft.com/office/drawing/2014/main" id="{97AA7AA7-166F-5E68-38BB-F77A0CEC526C}"/>
                </a:ext>
              </a:extLst>
            </p:cNvPr>
            <p:cNvSpPr txBox="1"/>
            <p:nvPr/>
          </p:nvSpPr>
          <p:spPr bwMode="auto">
            <a:xfrm>
              <a:off x="1628536" y="13967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8" name="TextBox 17">
              <a:extLst>
                <a:ext uri="{FF2B5EF4-FFF2-40B4-BE49-F238E27FC236}">
                  <a16:creationId xmlns:a16="http://schemas.microsoft.com/office/drawing/2014/main" id="{88C7ECEB-F806-BF8C-65E0-B18CC1157CA2}"/>
                </a:ext>
              </a:extLst>
            </p:cNvPr>
            <p:cNvSpPr txBox="1"/>
            <p:nvPr/>
          </p:nvSpPr>
          <p:spPr bwMode="auto">
            <a:xfrm>
              <a:off x="1628536" y="18020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0630A604-D08B-EB1F-4A3A-678AE758D306}"/>
                </a:ext>
              </a:extLst>
            </p:cNvPr>
            <p:cNvSpPr txBox="1"/>
            <p:nvPr/>
          </p:nvSpPr>
          <p:spPr bwMode="auto">
            <a:xfrm>
              <a:off x="1745555" y="220332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7C178774-4532-7984-07C1-461C3946B078}"/>
                </a:ext>
              </a:extLst>
            </p:cNvPr>
            <p:cNvSpPr txBox="1"/>
            <p:nvPr/>
          </p:nvSpPr>
          <p:spPr bwMode="auto">
            <a:xfrm>
              <a:off x="1558004" y="2602990"/>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ADBA218F-4880-4D17-F5D5-085C19BB0BB6}"/>
                </a:ext>
              </a:extLst>
            </p:cNvPr>
            <p:cNvSpPr txBox="1"/>
            <p:nvPr/>
          </p:nvSpPr>
          <p:spPr bwMode="auto">
            <a:xfrm>
              <a:off x="1558004" y="3015359"/>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7758AC35-450B-B140-C609-58D4C6B7550B}"/>
                </a:ext>
              </a:extLst>
            </p:cNvPr>
            <p:cNvSpPr txBox="1"/>
            <p:nvPr/>
          </p:nvSpPr>
          <p:spPr bwMode="auto">
            <a:xfrm>
              <a:off x="1558004" y="3409203"/>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3" name="TextBox 22">
              <a:extLst>
                <a:ext uri="{FF2B5EF4-FFF2-40B4-BE49-F238E27FC236}">
                  <a16:creationId xmlns:a16="http://schemas.microsoft.com/office/drawing/2014/main" id="{9B6A1E58-53E0-655F-E5D8-6098751AD8CF}"/>
                </a:ext>
              </a:extLst>
            </p:cNvPr>
            <p:cNvSpPr txBox="1"/>
            <p:nvPr/>
          </p:nvSpPr>
          <p:spPr bwMode="auto">
            <a:xfrm>
              <a:off x="1558004" y="3803811"/>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BD57C4D6-99D5-FB2D-0A65-C6127C615750}"/>
                </a:ext>
              </a:extLst>
            </p:cNvPr>
            <p:cNvSpPr txBox="1"/>
            <p:nvPr/>
          </p:nvSpPr>
          <p:spPr bwMode="auto">
            <a:xfrm>
              <a:off x="1440984" y="4197655"/>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cxnSp>
        <p:nvCxnSpPr>
          <p:cNvPr id="27" name="Straight Connector 26">
            <a:extLst>
              <a:ext uri="{FF2B5EF4-FFF2-40B4-BE49-F238E27FC236}">
                <a16:creationId xmlns:a16="http://schemas.microsoft.com/office/drawing/2014/main" id="{09B566AD-BAED-EF1C-FBD2-8BCEEB8ECEAF}"/>
              </a:ext>
            </a:extLst>
          </p:cNvPr>
          <p:cNvCxnSpPr/>
          <p:nvPr/>
        </p:nvCxnSpPr>
        <p:spPr bwMode="auto">
          <a:xfrm>
            <a:off x="2092456" y="1536707"/>
            <a:ext cx="0" cy="293984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6E61ECF-2276-7906-AE80-433BDC65D706}"/>
              </a:ext>
            </a:extLst>
          </p:cNvPr>
          <p:cNvCxnSpPr/>
          <p:nvPr/>
        </p:nvCxnSpPr>
        <p:spPr bwMode="auto">
          <a:xfrm flipH="1">
            <a:off x="2092456" y="2393950"/>
            <a:ext cx="9108934" cy="0"/>
          </a:xfrm>
          <a:prstGeom prst="line">
            <a:avLst/>
          </a:prstGeom>
          <a:noFill/>
          <a:ln w="28575" cap="flat" cmpd="sng" algn="ctr">
            <a:solidFill>
              <a:schemeClr val="bg1"/>
            </a:solidFill>
            <a:prstDash val="solid"/>
            <a:round/>
            <a:headEnd type="none" w="med" len="med"/>
            <a:tailEnd type="none" w="med" len="med"/>
          </a:ln>
          <a:effectLst/>
        </p:spPr>
      </p:cxnSp>
      <p:grpSp>
        <p:nvGrpSpPr>
          <p:cNvPr id="40" name="Group 39">
            <a:extLst>
              <a:ext uri="{FF2B5EF4-FFF2-40B4-BE49-F238E27FC236}">
                <a16:creationId xmlns:a16="http://schemas.microsoft.com/office/drawing/2014/main" id="{89A26FD7-F1FE-9E37-0867-C26FE90EB9A6}"/>
              </a:ext>
            </a:extLst>
          </p:cNvPr>
          <p:cNvGrpSpPr/>
          <p:nvPr/>
        </p:nvGrpSpPr>
        <p:grpSpPr>
          <a:xfrm>
            <a:off x="2006600" y="1587500"/>
            <a:ext cx="98088" cy="2821818"/>
            <a:chOff x="1890276" y="1587500"/>
            <a:chExt cx="637024" cy="2821818"/>
          </a:xfrm>
        </p:grpSpPr>
        <p:cxnSp>
          <p:nvCxnSpPr>
            <p:cNvPr id="32" name="Straight Connector 31">
              <a:extLst>
                <a:ext uri="{FF2B5EF4-FFF2-40B4-BE49-F238E27FC236}">
                  <a16:creationId xmlns:a16="http://schemas.microsoft.com/office/drawing/2014/main" id="{63C7509E-961D-6D60-F829-8801417F78BF}"/>
                </a:ext>
              </a:extLst>
            </p:cNvPr>
            <p:cNvCxnSpPr>
              <a:cxnSpLocks/>
            </p:cNvCxnSpPr>
            <p:nvPr/>
          </p:nvCxnSpPr>
          <p:spPr bwMode="auto">
            <a:xfrm>
              <a:off x="1890276" y="1587500"/>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4A94997-4608-2721-CE4F-53582287D005}"/>
                </a:ext>
              </a:extLst>
            </p:cNvPr>
            <p:cNvCxnSpPr>
              <a:cxnSpLocks/>
            </p:cNvCxnSpPr>
            <p:nvPr/>
          </p:nvCxnSpPr>
          <p:spPr bwMode="auto">
            <a:xfrm>
              <a:off x="1890276" y="1990617"/>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4828A4A-67CC-CD64-6E10-1CEB63FD43BC}"/>
                </a:ext>
              </a:extLst>
            </p:cNvPr>
            <p:cNvCxnSpPr>
              <a:cxnSpLocks/>
            </p:cNvCxnSpPr>
            <p:nvPr/>
          </p:nvCxnSpPr>
          <p:spPr bwMode="auto">
            <a:xfrm>
              <a:off x="1890276" y="2393734"/>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CB071E0-24BB-D4F6-D42E-7A0A953500DD}"/>
                </a:ext>
              </a:extLst>
            </p:cNvPr>
            <p:cNvCxnSpPr>
              <a:cxnSpLocks/>
            </p:cNvCxnSpPr>
            <p:nvPr/>
          </p:nvCxnSpPr>
          <p:spPr bwMode="auto">
            <a:xfrm>
              <a:off x="1890276" y="2796851"/>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575ED42-5F07-2FF2-A329-CEDE6FE2404C}"/>
                </a:ext>
              </a:extLst>
            </p:cNvPr>
            <p:cNvCxnSpPr>
              <a:cxnSpLocks/>
            </p:cNvCxnSpPr>
            <p:nvPr/>
          </p:nvCxnSpPr>
          <p:spPr bwMode="auto">
            <a:xfrm>
              <a:off x="1890276" y="3199968"/>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AFCC3F3-19E8-879D-B58B-2DA82EF88DDA}"/>
                </a:ext>
              </a:extLst>
            </p:cNvPr>
            <p:cNvCxnSpPr>
              <a:cxnSpLocks/>
            </p:cNvCxnSpPr>
            <p:nvPr/>
          </p:nvCxnSpPr>
          <p:spPr bwMode="auto">
            <a:xfrm>
              <a:off x="1890276" y="3603085"/>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B9F3B03-7FFF-8FBF-D905-8ABAE286B6DC}"/>
                </a:ext>
              </a:extLst>
            </p:cNvPr>
            <p:cNvCxnSpPr>
              <a:cxnSpLocks/>
            </p:cNvCxnSpPr>
            <p:nvPr/>
          </p:nvCxnSpPr>
          <p:spPr bwMode="auto">
            <a:xfrm>
              <a:off x="1890276" y="4006202"/>
              <a:ext cx="637024"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C6E3B1F-3725-9AEE-8EB3-6B560268B2A0}"/>
                </a:ext>
              </a:extLst>
            </p:cNvPr>
            <p:cNvCxnSpPr>
              <a:cxnSpLocks/>
            </p:cNvCxnSpPr>
            <p:nvPr/>
          </p:nvCxnSpPr>
          <p:spPr bwMode="auto">
            <a:xfrm>
              <a:off x="1890276" y="4409318"/>
              <a:ext cx="637024" cy="0"/>
            </a:xfrm>
            <a:prstGeom prst="line">
              <a:avLst/>
            </a:prstGeom>
            <a:noFill/>
            <a:ln w="28575" cap="flat" cmpd="sng" algn="ctr">
              <a:solidFill>
                <a:schemeClr val="bg1"/>
              </a:solidFill>
              <a:prstDash val="solid"/>
              <a:round/>
              <a:headEnd type="none" w="med" len="med"/>
              <a:tailEnd type="none" w="med" len="med"/>
            </a:ln>
            <a:effectLst/>
          </p:spPr>
        </p:cxnSp>
      </p:grpSp>
      <p:sp>
        <p:nvSpPr>
          <p:cNvPr id="41" name="Rectangle 40">
            <a:extLst>
              <a:ext uri="{FF2B5EF4-FFF2-40B4-BE49-F238E27FC236}">
                <a16:creationId xmlns:a16="http://schemas.microsoft.com/office/drawing/2014/main" id="{ACD8EA5B-AF27-AE67-E4AF-DA9B2078A548}"/>
              </a:ext>
            </a:extLst>
          </p:cNvPr>
          <p:cNvSpPr/>
          <p:nvPr/>
        </p:nvSpPr>
        <p:spPr bwMode="auto">
          <a:xfrm>
            <a:off x="2675052" y="2288380"/>
            <a:ext cx="122917" cy="9134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60FC8C18-E3BA-73B1-591C-32C293F58721}"/>
              </a:ext>
            </a:extLst>
          </p:cNvPr>
          <p:cNvSpPr/>
          <p:nvPr/>
        </p:nvSpPr>
        <p:spPr bwMode="auto">
          <a:xfrm>
            <a:off x="2854101" y="2314575"/>
            <a:ext cx="122917" cy="651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5DBF04A5-D30A-4A36-80FA-BCD7F383017A}"/>
              </a:ext>
            </a:extLst>
          </p:cNvPr>
          <p:cNvSpPr/>
          <p:nvPr/>
        </p:nvSpPr>
        <p:spPr bwMode="auto">
          <a:xfrm>
            <a:off x="3040294" y="2314575"/>
            <a:ext cx="122917" cy="651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91213D2F-511D-C703-F5A7-BC475EDC848D}"/>
              </a:ext>
            </a:extLst>
          </p:cNvPr>
          <p:cNvSpPr/>
          <p:nvPr/>
        </p:nvSpPr>
        <p:spPr bwMode="auto">
          <a:xfrm>
            <a:off x="3214374" y="2370576"/>
            <a:ext cx="122917" cy="91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03EAC9EF-62E8-C0EA-DF4D-01E3F964CB19}"/>
              </a:ext>
            </a:extLst>
          </p:cNvPr>
          <p:cNvSpPr/>
          <p:nvPr/>
        </p:nvSpPr>
        <p:spPr bwMode="auto">
          <a:xfrm>
            <a:off x="3589854" y="2404769"/>
            <a:ext cx="122917" cy="884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041986AE-8EB5-A0A8-20F6-ED1924637651}"/>
              </a:ext>
            </a:extLst>
          </p:cNvPr>
          <p:cNvSpPr/>
          <p:nvPr/>
        </p:nvSpPr>
        <p:spPr bwMode="auto">
          <a:xfrm>
            <a:off x="3767019" y="2404769"/>
            <a:ext cx="122917" cy="884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5DABDD42-7C8A-2F6A-AA0D-E823910FEAF4}"/>
              </a:ext>
            </a:extLst>
          </p:cNvPr>
          <p:cNvSpPr/>
          <p:nvPr/>
        </p:nvSpPr>
        <p:spPr bwMode="auto">
          <a:xfrm>
            <a:off x="3953708" y="2404768"/>
            <a:ext cx="122917" cy="132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003A0652-2FB7-02D0-1443-CB7D67197589}"/>
              </a:ext>
            </a:extLst>
          </p:cNvPr>
          <p:cNvSpPr/>
          <p:nvPr/>
        </p:nvSpPr>
        <p:spPr bwMode="auto">
          <a:xfrm>
            <a:off x="4135635" y="2404768"/>
            <a:ext cx="122917" cy="1860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F5F383B3-B9B0-4220-84B4-1336EE1CB14F}"/>
              </a:ext>
            </a:extLst>
          </p:cNvPr>
          <p:cNvSpPr/>
          <p:nvPr/>
        </p:nvSpPr>
        <p:spPr bwMode="auto">
          <a:xfrm>
            <a:off x="4323102" y="2404767"/>
            <a:ext cx="122917" cy="2027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41370376-1E41-B21D-723E-07CC50A58ED7}"/>
              </a:ext>
            </a:extLst>
          </p:cNvPr>
          <p:cNvSpPr/>
          <p:nvPr/>
        </p:nvSpPr>
        <p:spPr bwMode="auto">
          <a:xfrm>
            <a:off x="4498564" y="2404767"/>
            <a:ext cx="122917" cy="3884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B586F80C-23EB-BBA3-5443-4D18769FDC33}"/>
              </a:ext>
            </a:extLst>
          </p:cNvPr>
          <p:cNvSpPr/>
          <p:nvPr/>
        </p:nvSpPr>
        <p:spPr bwMode="auto">
          <a:xfrm>
            <a:off x="4679539" y="2404767"/>
            <a:ext cx="122917" cy="4455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4BD1C7E5-80D2-1DA0-1435-62377293F861}"/>
              </a:ext>
            </a:extLst>
          </p:cNvPr>
          <p:cNvSpPr/>
          <p:nvPr/>
        </p:nvSpPr>
        <p:spPr bwMode="auto">
          <a:xfrm>
            <a:off x="4870039" y="2404767"/>
            <a:ext cx="122917" cy="4455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915E12B7-09E6-D9BC-B3B7-B4CA76A2B203}"/>
              </a:ext>
            </a:extLst>
          </p:cNvPr>
          <p:cNvSpPr/>
          <p:nvPr/>
        </p:nvSpPr>
        <p:spPr bwMode="auto">
          <a:xfrm>
            <a:off x="5051014" y="2404767"/>
            <a:ext cx="122917" cy="488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56D30086-2923-606C-05A8-F4E0239113DF}"/>
              </a:ext>
            </a:extLst>
          </p:cNvPr>
          <p:cNvSpPr/>
          <p:nvPr/>
        </p:nvSpPr>
        <p:spPr bwMode="auto">
          <a:xfrm>
            <a:off x="5229607" y="2404767"/>
            <a:ext cx="122917" cy="488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44F15F00-5143-2865-9019-2D6F6CD4D4C8}"/>
              </a:ext>
            </a:extLst>
          </p:cNvPr>
          <p:cNvSpPr/>
          <p:nvPr/>
        </p:nvSpPr>
        <p:spPr bwMode="auto">
          <a:xfrm>
            <a:off x="5410582" y="2404766"/>
            <a:ext cx="122917" cy="5241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46D7C7CB-6496-C335-B1F0-D84926597B1F}"/>
              </a:ext>
            </a:extLst>
          </p:cNvPr>
          <p:cNvSpPr/>
          <p:nvPr/>
        </p:nvSpPr>
        <p:spPr bwMode="auto">
          <a:xfrm>
            <a:off x="5603464" y="2404766"/>
            <a:ext cx="122917" cy="5670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2407F5AD-3E66-2357-F2B2-5BC0555F76D1}"/>
              </a:ext>
            </a:extLst>
          </p:cNvPr>
          <p:cNvSpPr/>
          <p:nvPr/>
        </p:nvSpPr>
        <p:spPr bwMode="auto">
          <a:xfrm>
            <a:off x="5784439" y="2404765"/>
            <a:ext cx="122917" cy="6908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291FA53F-D403-1097-E457-50AECF83B972}"/>
              </a:ext>
            </a:extLst>
          </p:cNvPr>
          <p:cNvSpPr/>
          <p:nvPr/>
        </p:nvSpPr>
        <p:spPr bwMode="auto">
          <a:xfrm>
            <a:off x="5963033" y="2404765"/>
            <a:ext cx="122917" cy="6908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86E936F2-0662-45E6-F7C0-3CEDF72DA5E9}"/>
              </a:ext>
            </a:extLst>
          </p:cNvPr>
          <p:cNvSpPr/>
          <p:nvPr/>
        </p:nvSpPr>
        <p:spPr bwMode="auto">
          <a:xfrm>
            <a:off x="6146389" y="2404765"/>
            <a:ext cx="122917" cy="71229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6C9C7BCD-0C8E-BC78-9D1F-FCD4B4DF96D6}"/>
              </a:ext>
            </a:extLst>
          </p:cNvPr>
          <p:cNvSpPr/>
          <p:nvPr/>
        </p:nvSpPr>
        <p:spPr bwMode="auto">
          <a:xfrm>
            <a:off x="6320221" y="2404765"/>
            <a:ext cx="122917" cy="7789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C5A24A2F-71A6-BB73-8322-D645D38F31F6}"/>
              </a:ext>
            </a:extLst>
          </p:cNvPr>
          <p:cNvSpPr/>
          <p:nvPr/>
        </p:nvSpPr>
        <p:spPr bwMode="auto">
          <a:xfrm>
            <a:off x="6508340" y="2404764"/>
            <a:ext cx="122917" cy="8527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F829680D-47C8-21B8-2A38-3A27C0A19718}"/>
              </a:ext>
            </a:extLst>
          </p:cNvPr>
          <p:cNvSpPr/>
          <p:nvPr/>
        </p:nvSpPr>
        <p:spPr bwMode="auto">
          <a:xfrm>
            <a:off x="6696459" y="2404764"/>
            <a:ext cx="122917" cy="8864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FB382C39-668E-3F2F-87E2-E3C908729335}"/>
              </a:ext>
            </a:extLst>
          </p:cNvPr>
          <p:cNvSpPr/>
          <p:nvPr/>
        </p:nvSpPr>
        <p:spPr bwMode="auto">
          <a:xfrm>
            <a:off x="6877434" y="2404764"/>
            <a:ext cx="122917" cy="8864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03276FDD-5449-9633-9FBA-2ECE6C046C40}"/>
              </a:ext>
            </a:extLst>
          </p:cNvPr>
          <p:cNvSpPr/>
          <p:nvPr/>
        </p:nvSpPr>
        <p:spPr bwMode="auto">
          <a:xfrm>
            <a:off x="7053646" y="2404764"/>
            <a:ext cx="122917" cy="9623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08791EF3-8384-0EE6-7B94-15CC70894C5B}"/>
              </a:ext>
            </a:extLst>
          </p:cNvPr>
          <p:cNvSpPr/>
          <p:nvPr/>
        </p:nvSpPr>
        <p:spPr bwMode="auto">
          <a:xfrm>
            <a:off x="7241765" y="2404763"/>
            <a:ext cx="122917" cy="10044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24272037-870F-1697-868F-27444B4238C5}"/>
              </a:ext>
            </a:extLst>
          </p:cNvPr>
          <p:cNvSpPr/>
          <p:nvPr/>
        </p:nvSpPr>
        <p:spPr bwMode="auto">
          <a:xfrm>
            <a:off x="7429884" y="2404763"/>
            <a:ext cx="122917" cy="10044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A5FC9733-479A-7C11-76B1-6083F398C6E4}"/>
              </a:ext>
            </a:extLst>
          </p:cNvPr>
          <p:cNvSpPr/>
          <p:nvPr/>
        </p:nvSpPr>
        <p:spPr bwMode="auto">
          <a:xfrm>
            <a:off x="7608733" y="2404763"/>
            <a:ext cx="122917" cy="10909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4981AB04-5D33-CD92-E597-1F4B5F97D7E8}"/>
              </a:ext>
            </a:extLst>
          </p:cNvPr>
          <p:cNvSpPr/>
          <p:nvPr/>
        </p:nvSpPr>
        <p:spPr bwMode="auto">
          <a:xfrm>
            <a:off x="7792089" y="2404762"/>
            <a:ext cx="122917" cy="11075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D992BB87-E6ED-457A-DD98-248E93642090}"/>
              </a:ext>
            </a:extLst>
          </p:cNvPr>
          <p:cNvSpPr/>
          <p:nvPr/>
        </p:nvSpPr>
        <p:spPr bwMode="auto">
          <a:xfrm>
            <a:off x="7980208" y="2404762"/>
            <a:ext cx="122917" cy="11075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1EEA6F58-950D-9669-B1C7-F7AB1FFABAEB}"/>
              </a:ext>
            </a:extLst>
          </p:cNvPr>
          <p:cNvSpPr/>
          <p:nvPr/>
        </p:nvSpPr>
        <p:spPr bwMode="auto">
          <a:xfrm>
            <a:off x="8161183" y="2404762"/>
            <a:ext cx="122917" cy="11337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FBFF840B-252D-A2A4-E1B7-0FD139551FFA}"/>
              </a:ext>
            </a:extLst>
          </p:cNvPr>
          <p:cNvSpPr/>
          <p:nvPr/>
        </p:nvSpPr>
        <p:spPr bwMode="auto">
          <a:xfrm>
            <a:off x="8342158" y="2404761"/>
            <a:ext cx="122917" cy="12301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BB5A227C-BD79-FF5D-046B-9F566B5522C9}"/>
              </a:ext>
            </a:extLst>
          </p:cNvPr>
          <p:cNvSpPr/>
          <p:nvPr/>
        </p:nvSpPr>
        <p:spPr bwMode="auto">
          <a:xfrm>
            <a:off x="8525514" y="2404761"/>
            <a:ext cx="122917" cy="12301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DD3F8B6F-8A38-98BA-236B-1934F2F3C498}"/>
              </a:ext>
            </a:extLst>
          </p:cNvPr>
          <p:cNvSpPr/>
          <p:nvPr/>
        </p:nvSpPr>
        <p:spPr bwMode="auto">
          <a:xfrm>
            <a:off x="8706489" y="2404761"/>
            <a:ext cx="122917" cy="12301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5967C689-CA5F-95B5-C748-4D4BF8DFAA18}"/>
              </a:ext>
            </a:extLst>
          </p:cNvPr>
          <p:cNvSpPr/>
          <p:nvPr/>
        </p:nvSpPr>
        <p:spPr bwMode="auto">
          <a:xfrm>
            <a:off x="8889845" y="2404761"/>
            <a:ext cx="122917" cy="12504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0CBF7D38-188D-F9A1-6D7D-249EB139624D}"/>
              </a:ext>
            </a:extLst>
          </p:cNvPr>
          <p:cNvSpPr/>
          <p:nvPr/>
        </p:nvSpPr>
        <p:spPr bwMode="auto">
          <a:xfrm>
            <a:off x="9080345" y="2404761"/>
            <a:ext cx="122917" cy="12504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AFCC1CAE-B597-5AD7-2D94-98F16C393756}"/>
              </a:ext>
            </a:extLst>
          </p:cNvPr>
          <p:cNvSpPr/>
          <p:nvPr/>
        </p:nvSpPr>
        <p:spPr bwMode="auto">
          <a:xfrm>
            <a:off x="9261320" y="2404761"/>
            <a:ext cx="122917" cy="13576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816876EA-C780-9F3C-29AE-DC321E1C65D5}"/>
              </a:ext>
            </a:extLst>
          </p:cNvPr>
          <p:cNvSpPr/>
          <p:nvPr/>
        </p:nvSpPr>
        <p:spPr bwMode="auto">
          <a:xfrm>
            <a:off x="9432770" y="2404761"/>
            <a:ext cx="122917" cy="15743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7EAF32F8-102E-EF68-05F1-6E1001FFC095}"/>
              </a:ext>
            </a:extLst>
          </p:cNvPr>
          <p:cNvSpPr/>
          <p:nvPr/>
        </p:nvSpPr>
        <p:spPr bwMode="auto">
          <a:xfrm>
            <a:off x="9625651" y="2404761"/>
            <a:ext cx="122917" cy="15933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D5D6C9BD-0EE8-CF6B-0500-46EF53DEDED8}"/>
              </a:ext>
            </a:extLst>
          </p:cNvPr>
          <p:cNvSpPr/>
          <p:nvPr/>
        </p:nvSpPr>
        <p:spPr bwMode="auto">
          <a:xfrm>
            <a:off x="9811389" y="2404760"/>
            <a:ext cx="122917" cy="16095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FEDC078C-831A-68B8-24AE-E35073462F84}"/>
              </a:ext>
            </a:extLst>
          </p:cNvPr>
          <p:cNvSpPr/>
          <p:nvPr/>
        </p:nvSpPr>
        <p:spPr bwMode="auto">
          <a:xfrm>
            <a:off x="9989983" y="2404760"/>
            <a:ext cx="122917" cy="16095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793B44F2-A04B-7920-431F-61783D71A9C5}"/>
              </a:ext>
            </a:extLst>
          </p:cNvPr>
          <p:cNvSpPr/>
          <p:nvPr/>
        </p:nvSpPr>
        <p:spPr bwMode="auto">
          <a:xfrm>
            <a:off x="10168577" y="2404760"/>
            <a:ext cx="122917" cy="16314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E327802F-06E9-5188-3C37-5013EECE6907}"/>
              </a:ext>
            </a:extLst>
          </p:cNvPr>
          <p:cNvSpPr/>
          <p:nvPr/>
        </p:nvSpPr>
        <p:spPr bwMode="auto">
          <a:xfrm>
            <a:off x="10349552" y="2404760"/>
            <a:ext cx="122917" cy="16909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80513F26-C7A0-F158-E06D-30B976356B87}"/>
              </a:ext>
            </a:extLst>
          </p:cNvPr>
          <p:cNvSpPr/>
          <p:nvPr/>
        </p:nvSpPr>
        <p:spPr bwMode="auto">
          <a:xfrm>
            <a:off x="10535289" y="2404759"/>
            <a:ext cx="122917" cy="20045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AF95BF96-7D04-B6E3-E223-DD77779F374B}"/>
              </a:ext>
            </a:extLst>
          </p:cNvPr>
          <p:cNvSpPr/>
          <p:nvPr/>
        </p:nvSpPr>
        <p:spPr bwMode="auto">
          <a:xfrm>
            <a:off x="10725789" y="2404759"/>
            <a:ext cx="122917" cy="20045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FCC8F7AC-781B-BDF3-8736-70CE70FE126B}"/>
              </a:ext>
            </a:extLst>
          </p:cNvPr>
          <p:cNvSpPr/>
          <p:nvPr/>
        </p:nvSpPr>
        <p:spPr bwMode="auto">
          <a:xfrm>
            <a:off x="10904382" y="2404759"/>
            <a:ext cx="122917" cy="20045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80E5BE20-4D99-B5AF-34A3-F75ECFAA1424}"/>
              </a:ext>
            </a:extLst>
          </p:cNvPr>
          <p:cNvSpPr/>
          <p:nvPr/>
        </p:nvSpPr>
        <p:spPr bwMode="auto">
          <a:xfrm>
            <a:off x="11085357" y="2404759"/>
            <a:ext cx="122917" cy="20045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0" name="Straight Connector 29">
            <a:extLst>
              <a:ext uri="{FF2B5EF4-FFF2-40B4-BE49-F238E27FC236}">
                <a16:creationId xmlns:a16="http://schemas.microsoft.com/office/drawing/2014/main" id="{7F8DBE50-0EC1-A401-B22C-BE21342362D8}"/>
              </a:ext>
            </a:extLst>
          </p:cNvPr>
          <p:cNvCxnSpPr/>
          <p:nvPr/>
        </p:nvCxnSpPr>
        <p:spPr bwMode="auto">
          <a:xfrm flipH="1">
            <a:off x="2092456" y="2997722"/>
            <a:ext cx="9108934"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Tree>
    <p:extLst>
      <p:ext uri="{BB962C8B-B14F-4D97-AF65-F5344CB8AC3E}">
        <p14:creationId xmlns:p14="http://schemas.microsoft.com/office/powerpoint/2010/main" val="1433669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DESTINY-Lung02: Survival</a:t>
            </a:r>
            <a:endParaRPr lang="en-US" altLang="en-US" dirty="0"/>
          </a:p>
        </p:txBody>
      </p:sp>
      <p:sp>
        <p:nvSpPr>
          <p:cNvPr id="3" name="Text Box 11">
            <a:extLst>
              <a:ext uri="{FF2B5EF4-FFF2-40B4-BE49-F238E27FC236}">
                <a16:creationId xmlns:a16="http://schemas.microsoft.com/office/drawing/2014/main" id="{77EAF2EC-7825-E709-B787-0FE1BED8EC5D}"/>
              </a:ext>
            </a:extLst>
          </p:cNvPr>
          <p:cNvSpPr txBox="1">
            <a:spLocks noChangeArrowheads="1"/>
          </p:cNvSpPr>
          <p:nvPr/>
        </p:nvSpPr>
        <p:spPr bwMode="auto">
          <a:xfrm>
            <a:off x="414339" y="636848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altLang="en-US" sz="1200" b="0" spc="-10" dirty="0">
                <a:solidFill>
                  <a:schemeClr val="bg2"/>
                </a:solidFill>
                <a:latin typeface="Calibri" panose="020F0502020204030204" pitchFamily="34" charset="0"/>
                <a:cs typeface="+mn-cs"/>
              </a:rPr>
              <a:t>Goto. JCO. 2023;[Epub]. </a:t>
            </a:r>
            <a:r>
              <a:rPr lang="en-US" altLang="en-US" sz="1200" b="0" dirty="0" err="1">
                <a:solidFill>
                  <a:schemeClr val="bg2"/>
                </a:solidFill>
                <a:latin typeface="Calibri" panose="020F0502020204030204" pitchFamily="34" charset="0"/>
              </a:rPr>
              <a:t>Jänne</a:t>
            </a:r>
            <a:r>
              <a:rPr lang="en-US" altLang="en-US" sz="1200" b="0" dirty="0">
                <a:solidFill>
                  <a:schemeClr val="bg2"/>
                </a:solidFill>
                <a:latin typeface="Calibri" panose="020F0502020204030204" pitchFamily="34" charset="0"/>
              </a:rPr>
              <a:t>. WCLC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MA13.10.</a:t>
            </a:r>
          </a:p>
        </p:txBody>
      </p:sp>
      <p:sp>
        <p:nvSpPr>
          <p:cNvPr id="8" name="TextBox 7">
            <a:extLst>
              <a:ext uri="{FF2B5EF4-FFF2-40B4-BE49-F238E27FC236}">
                <a16:creationId xmlns:a16="http://schemas.microsoft.com/office/drawing/2014/main" id="{25516EFA-FA1A-4CD3-7FFC-70B656D7BD96}"/>
              </a:ext>
            </a:extLst>
          </p:cNvPr>
          <p:cNvSpPr txBox="1"/>
          <p:nvPr/>
        </p:nvSpPr>
        <p:spPr bwMode="auto">
          <a:xfrm>
            <a:off x="1629571" y="1208093"/>
            <a:ext cx="323069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With T-DXd </a:t>
            </a:r>
            <a:r>
              <a:rPr lang="en-US" u="sng" dirty="0">
                <a:solidFill>
                  <a:schemeClr val="bg1"/>
                </a:solidFill>
                <a:latin typeface="Calibri" panose="020F0502020204030204" pitchFamily="34" charset="0"/>
              </a:rPr>
              <a:t>5.4</a:t>
            </a:r>
            <a:r>
              <a:rPr lang="en-US" dirty="0">
                <a:solidFill>
                  <a:schemeClr val="bg1"/>
                </a:solidFill>
                <a:latin typeface="Calibri" panose="020F0502020204030204" pitchFamily="34" charset="0"/>
              </a:rPr>
              <a:t> mg/kg</a:t>
            </a:r>
            <a:br>
              <a:rPr lang="en-US"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Median PFS: 9.9 mo (95% CI: 7.4-NE)</a:t>
            </a:r>
            <a:endParaRPr lang="en-US" sz="160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6891C48D-CA2D-E7AD-CBA2-13FB93D5687C}"/>
              </a:ext>
            </a:extLst>
          </p:cNvPr>
          <p:cNvSpPr txBox="1"/>
          <p:nvPr/>
        </p:nvSpPr>
        <p:spPr bwMode="auto">
          <a:xfrm>
            <a:off x="1551025" y="3603797"/>
            <a:ext cx="33348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With T-DXd </a:t>
            </a:r>
            <a:r>
              <a:rPr lang="en-US" u="sng" dirty="0">
                <a:solidFill>
                  <a:schemeClr val="bg1"/>
                </a:solidFill>
                <a:latin typeface="Calibri" panose="020F0502020204030204" pitchFamily="34" charset="0"/>
              </a:rPr>
              <a:t>6.4</a:t>
            </a:r>
            <a:r>
              <a:rPr lang="en-US" dirty="0">
                <a:solidFill>
                  <a:schemeClr val="bg1"/>
                </a:solidFill>
                <a:latin typeface="Calibri" panose="020F0502020204030204" pitchFamily="34" charset="0"/>
              </a:rPr>
              <a:t> mg/kg</a:t>
            </a:r>
            <a:br>
              <a:rPr lang="en-US"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Median PFS: 15.4 mo (95% CI: 8.3-NE)</a:t>
            </a:r>
            <a:endParaRPr lang="en-US" sz="160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87A9F626-9D8F-3019-6F68-8825B22DB009}"/>
              </a:ext>
            </a:extLst>
          </p:cNvPr>
          <p:cNvSpPr txBox="1"/>
          <p:nvPr/>
        </p:nvSpPr>
        <p:spPr bwMode="auto">
          <a:xfrm>
            <a:off x="7279766" y="1208093"/>
            <a:ext cx="337784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With T-DXd </a:t>
            </a:r>
            <a:r>
              <a:rPr lang="en-US" u="sng" dirty="0">
                <a:solidFill>
                  <a:schemeClr val="bg1"/>
                </a:solidFill>
                <a:latin typeface="Calibri" panose="020F0502020204030204" pitchFamily="34" charset="0"/>
              </a:rPr>
              <a:t>5.4</a:t>
            </a:r>
            <a:r>
              <a:rPr lang="en-US" dirty="0">
                <a:solidFill>
                  <a:schemeClr val="bg1"/>
                </a:solidFill>
                <a:latin typeface="Calibri" panose="020F0502020204030204" pitchFamily="34" charset="0"/>
              </a:rPr>
              <a:t> mg/kg</a:t>
            </a:r>
            <a:br>
              <a:rPr lang="en-US"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Median OS: 19.5 mo (95% CI: 13.6-NE)</a:t>
            </a:r>
            <a:endParaRPr lang="en-US" sz="160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A70EB50A-8033-3A1C-E53A-49C68C83EC2D}"/>
              </a:ext>
            </a:extLst>
          </p:cNvPr>
          <p:cNvSpPr txBox="1"/>
          <p:nvPr/>
        </p:nvSpPr>
        <p:spPr bwMode="auto">
          <a:xfrm>
            <a:off x="7624267" y="3603797"/>
            <a:ext cx="292900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With T-DXd </a:t>
            </a:r>
            <a:r>
              <a:rPr lang="en-US" u="sng" dirty="0">
                <a:solidFill>
                  <a:schemeClr val="bg1"/>
                </a:solidFill>
                <a:latin typeface="Calibri" panose="020F0502020204030204" pitchFamily="34" charset="0"/>
              </a:rPr>
              <a:t>6.4</a:t>
            </a:r>
            <a:r>
              <a:rPr lang="en-US" dirty="0">
                <a:solidFill>
                  <a:schemeClr val="bg1"/>
                </a:solidFill>
                <a:latin typeface="Calibri" panose="020F0502020204030204" pitchFamily="34" charset="0"/>
              </a:rPr>
              <a:t> mg/kg</a:t>
            </a:r>
            <a:br>
              <a:rPr lang="en-US"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Median OS: NE (95% CI: 12.1-NE)</a:t>
            </a:r>
            <a:endParaRPr lang="en-US" sz="160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6F5ACAAE-CE90-E0AF-5EA7-BA7A084DB1CE}"/>
              </a:ext>
            </a:extLst>
          </p:cNvPr>
          <p:cNvSpPr txBox="1"/>
          <p:nvPr/>
        </p:nvSpPr>
        <p:spPr bwMode="auto">
          <a:xfrm>
            <a:off x="3162300" y="3050961"/>
            <a:ext cx="685800"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16" name="TextBox 15">
            <a:extLst>
              <a:ext uri="{FF2B5EF4-FFF2-40B4-BE49-F238E27FC236}">
                <a16:creationId xmlns:a16="http://schemas.microsoft.com/office/drawing/2014/main" id="{662A14D0-F640-6BCD-F598-FB1B21C801E7}"/>
              </a:ext>
            </a:extLst>
          </p:cNvPr>
          <p:cNvSpPr txBox="1"/>
          <p:nvPr/>
        </p:nvSpPr>
        <p:spPr bwMode="auto">
          <a:xfrm>
            <a:off x="3162300" y="5521030"/>
            <a:ext cx="685800"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17" name="TextBox 16">
            <a:extLst>
              <a:ext uri="{FF2B5EF4-FFF2-40B4-BE49-F238E27FC236}">
                <a16:creationId xmlns:a16="http://schemas.microsoft.com/office/drawing/2014/main" id="{17BD5FC9-6F3B-5573-9BE1-FBEEB39D3BCF}"/>
              </a:ext>
            </a:extLst>
          </p:cNvPr>
          <p:cNvSpPr txBox="1"/>
          <p:nvPr/>
        </p:nvSpPr>
        <p:spPr bwMode="auto">
          <a:xfrm>
            <a:off x="8854375" y="3050961"/>
            <a:ext cx="685800"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18" name="TextBox 17">
            <a:extLst>
              <a:ext uri="{FF2B5EF4-FFF2-40B4-BE49-F238E27FC236}">
                <a16:creationId xmlns:a16="http://schemas.microsoft.com/office/drawing/2014/main" id="{10356F24-CC55-AF57-80D4-8E4261167FC2}"/>
              </a:ext>
            </a:extLst>
          </p:cNvPr>
          <p:cNvSpPr txBox="1"/>
          <p:nvPr/>
        </p:nvSpPr>
        <p:spPr bwMode="auto">
          <a:xfrm>
            <a:off x="8880475" y="5526856"/>
            <a:ext cx="685800"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9" name="TextBox 8">
            <a:extLst>
              <a:ext uri="{FF2B5EF4-FFF2-40B4-BE49-F238E27FC236}">
                <a16:creationId xmlns:a16="http://schemas.microsoft.com/office/drawing/2014/main" id="{7AA3084B-FA33-7D3C-441A-00A69667A848}"/>
              </a:ext>
            </a:extLst>
          </p:cNvPr>
          <p:cNvSpPr txBox="1"/>
          <p:nvPr/>
        </p:nvSpPr>
        <p:spPr bwMode="auto">
          <a:xfrm rot="16200000">
            <a:off x="-93115" y="2242068"/>
            <a:ext cx="1730512" cy="307777"/>
          </a:xfrm>
          <a:prstGeom prst="rect">
            <a:avLst/>
          </a:prstGeom>
          <a:solidFill>
            <a:schemeClr val="tx1"/>
          </a:solidFill>
          <a:ln>
            <a:noFill/>
          </a:ln>
        </p:spPr>
        <p:txBody>
          <a:bodyPr wrap="square" rtlCol="0">
            <a:spAutoFit/>
          </a:bodyPr>
          <a:lstStyle/>
          <a:p>
            <a:pPr algn="ctr">
              <a:spcBef>
                <a:spcPct val="50000"/>
              </a:spcBef>
            </a:pPr>
            <a:r>
              <a:rPr lang="en-US" sz="1400" dirty="0">
                <a:solidFill>
                  <a:schemeClr val="bg1"/>
                </a:solidFill>
                <a:latin typeface="Calibri" panose="020F0502020204030204" pitchFamily="34" charset="0"/>
              </a:rPr>
              <a:t>PFS Probability (%)</a:t>
            </a:r>
          </a:p>
        </p:txBody>
      </p:sp>
      <p:sp>
        <p:nvSpPr>
          <p:cNvPr id="19" name="TextBox 18">
            <a:extLst>
              <a:ext uri="{FF2B5EF4-FFF2-40B4-BE49-F238E27FC236}">
                <a16:creationId xmlns:a16="http://schemas.microsoft.com/office/drawing/2014/main" id="{FE38D206-CDF7-E0FB-08A4-71D37B92AFD8}"/>
              </a:ext>
            </a:extLst>
          </p:cNvPr>
          <p:cNvSpPr txBox="1"/>
          <p:nvPr/>
        </p:nvSpPr>
        <p:spPr bwMode="auto">
          <a:xfrm rot="16200000">
            <a:off x="-70764" y="4642445"/>
            <a:ext cx="1730512" cy="307777"/>
          </a:xfrm>
          <a:prstGeom prst="rect">
            <a:avLst/>
          </a:prstGeom>
          <a:solidFill>
            <a:schemeClr val="tx1"/>
          </a:solidFill>
          <a:ln>
            <a:noFill/>
          </a:ln>
        </p:spPr>
        <p:txBody>
          <a:bodyPr wrap="square" rtlCol="0">
            <a:spAutoFit/>
          </a:bodyPr>
          <a:lstStyle/>
          <a:p>
            <a:pPr algn="ctr">
              <a:spcBef>
                <a:spcPct val="50000"/>
              </a:spcBef>
            </a:pPr>
            <a:r>
              <a:rPr lang="en-US" sz="1400" dirty="0">
                <a:solidFill>
                  <a:schemeClr val="bg1"/>
                </a:solidFill>
                <a:latin typeface="Calibri" panose="020F0502020204030204" pitchFamily="34" charset="0"/>
              </a:rPr>
              <a:t>PFS Probability (%)</a:t>
            </a:r>
          </a:p>
        </p:txBody>
      </p:sp>
      <p:sp>
        <p:nvSpPr>
          <p:cNvPr id="20" name="TextBox 19">
            <a:extLst>
              <a:ext uri="{FF2B5EF4-FFF2-40B4-BE49-F238E27FC236}">
                <a16:creationId xmlns:a16="http://schemas.microsoft.com/office/drawing/2014/main" id="{7F030C11-C28D-92D8-F519-94D8AF98F1DC}"/>
              </a:ext>
            </a:extLst>
          </p:cNvPr>
          <p:cNvSpPr txBox="1"/>
          <p:nvPr/>
        </p:nvSpPr>
        <p:spPr bwMode="auto">
          <a:xfrm rot="16200000">
            <a:off x="5633106" y="2197521"/>
            <a:ext cx="1542698" cy="307777"/>
          </a:xfrm>
          <a:prstGeom prst="rect">
            <a:avLst/>
          </a:prstGeom>
          <a:solidFill>
            <a:schemeClr val="tx1"/>
          </a:solidFill>
          <a:ln>
            <a:noFill/>
          </a:ln>
        </p:spPr>
        <p:txBody>
          <a:bodyPr wrap="square" rtlCol="0">
            <a:spAutoFit/>
          </a:bodyPr>
          <a:lstStyle/>
          <a:p>
            <a:pPr algn="ctr">
              <a:spcBef>
                <a:spcPct val="50000"/>
              </a:spcBef>
            </a:pPr>
            <a:r>
              <a:rPr lang="en-US" sz="1400" dirty="0">
                <a:solidFill>
                  <a:schemeClr val="bg1"/>
                </a:solidFill>
                <a:latin typeface="Calibri" panose="020F0502020204030204" pitchFamily="34" charset="0"/>
              </a:rPr>
              <a:t>OS Probability (%)</a:t>
            </a:r>
          </a:p>
        </p:txBody>
      </p:sp>
      <p:sp>
        <p:nvSpPr>
          <p:cNvPr id="21" name="TextBox 20">
            <a:extLst>
              <a:ext uri="{FF2B5EF4-FFF2-40B4-BE49-F238E27FC236}">
                <a16:creationId xmlns:a16="http://schemas.microsoft.com/office/drawing/2014/main" id="{B3280794-115D-D20F-A73E-836A6B345403}"/>
              </a:ext>
            </a:extLst>
          </p:cNvPr>
          <p:cNvSpPr txBox="1"/>
          <p:nvPr/>
        </p:nvSpPr>
        <p:spPr bwMode="auto">
          <a:xfrm rot="16200000">
            <a:off x="5545654" y="4756053"/>
            <a:ext cx="1730512" cy="307777"/>
          </a:xfrm>
          <a:prstGeom prst="rect">
            <a:avLst/>
          </a:prstGeom>
          <a:solidFill>
            <a:schemeClr val="tx1"/>
          </a:solidFill>
          <a:ln>
            <a:noFill/>
          </a:ln>
        </p:spPr>
        <p:txBody>
          <a:bodyPr wrap="square" rtlCol="0">
            <a:spAutoFit/>
          </a:bodyPr>
          <a:lstStyle/>
          <a:p>
            <a:pPr algn="ctr">
              <a:spcBef>
                <a:spcPct val="50000"/>
              </a:spcBef>
            </a:pPr>
            <a:r>
              <a:rPr lang="en-US" sz="1400" dirty="0">
                <a:solidFill>
                  <a:schemeClr val="bg1"/>
                </a:solidFill>
                <a:latin typeface="Calibri" panose="020F0502020204030204" pitchFamily="34" charset="0"/>
              </a:rPr>
              <a:t>OS Probability (%)</a:t>
            </a:r>
          </a:p>
        </p:txBody>
      </p:sp>
      <p:sp>
        <p:nvSpPr>
          <p:cNvPr id="22" name="TextBox 21">
            <a:extLst>
              <a:ext uri="{FF2B5EF4-FFF2-40B4-BE49-F238E27FC236}">
                <a16:creationId xmlns:a16="http://schemas.microsoft.com/office/drawing/2014/main" id="{7043735F-CB39-A676-DD22-9A39F3AE3D27}"/>
              </a:ext>
            </a:extLst>
          </p:cNvPr>
          <p:cNvSpPr txBox="1"/>
          <p:nvPr/>
        </p:nvSpPr>
        <p:spPr bwMode="auto">
          <a:xfrm>
            <a:off x="211037" y="3242952"/>
            <a:ext cx="89639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50" dirty="0">
                <a:solidFill>
                  <a:schemeClr val="bg1"/>
                </a:solidFill>
                <a:latin typeface="Calibri" panose="020F0502020204030204" pitchFamily="34" charset="0"/>
              </a:rPr>
              <a:t>Pts at Risk, n</a:t>
            </a:r>
          </a:p>
          <a:p>
            <a:pPr algn="r">
              <a:spcBef>
                <a:spcPts val="0"/>
              </a:spcBef>
            </a:pPr>
            <a:r>
              <a:rPr lang="en-US" sz="1050" dirty="0">
                <a:solidFill>
                  <a:schemeClr val="bg1"/>
                </a:solidFill>
                <a:latin typeface="Calibri" panose="020F0502020204030204" pitchFamily="34" charset="0"/>
              </a:rPr>
              <a:t>Events, n</a:t>
            </a:r>
          </a:p>
        </p:txBody>
      </p:sp>
      <p:sp>
        <p:nvSpPr>
          <p:cNvPr id="60" name="TextBox 59">
            <a:extLst>
              <a:ext uri="{FF2B5EF4-FFF2-40B4-BE49-F238E27FC236}">
                <a16:creationId xmlns:a16="http://schemas.microsoft.com/office/drawing/2014/main" id="{1D614198-1A5D-4D50-7A1F-E875656E1E7A}"/>
              </a:ext>
            </a:extLst>
          </p:cNvPr>
          <p:cNvSpPr txBox="1"/>
          <p:nvPr/>
        </p:nvSpPr>
        <p:spPr bwMode="auto">
          <a:xfrm>
            <a:off x="1458666" y="2415511"/>
            <a:ext cx="8747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Censored</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95% CI</a:t>
            </a:r>
          </a:p>
        </p:txBody>
      </p:sp>
      <p:grpSp>
        <p:nvGrpSpPr>
          <p:cNvPr id="9216" name="Group 9215">
            <a:extLst>
              <a:ext uri="{FF2B5EF4-FFF2-40B4-BE49-F238E27FC236}">
                <a16:creationId xmlns:a16="http://schemas.microsoft.com/office/drawing/2014/main" id="{744D73ED-7580-DBEC-FD05-CA1E2D5E4B95}"/>
              </a:ext>
            </a:extLst>
          </p:cNvPr>
          <p:cNvGrpSpPr/>
          <p:nvPr/>
        </p:nvGrpSpPr>
        <p:grpSpPr>
          <a:xfrm>
            <a:off x="1332957" y="2503637"/>
            <a:ext cx="123804" cy="123804"/>
            <a:chOff x="2769700" y="2027007"/>
            <a:chExt cx="123325" cy="123325"/>
          </a:xfrm>
        </p:grpSpPr>
        <p:cxnSp>
          <p:nvCxnSpPr>
            <p:cNvPr id="62" name="Straight Connector 61">
              <a:extLst>
                <a:ext uri="{FF2B5EF4-FFF2-40B4-BE49-F238E27FC236}">
                  <a16:creationId xmlns:a16="http://schemas.microsoft.com/office/drawing/2014/main" id="{FD3C9D42-BF4E-4E78-ECBB-4F703245329B}"/>
                </a:ext>
              </a:extLst>
            </p:cNvPr>
            <p:cNvCxnSpPr>
              <a:cxnSpLocks/>
            </p:cNvCxnSpPr>
            <p:nvPr/>
          </p:nvCxnSpPr>
          <p:spPr bwMode="auto">
            <a:xfrm>
              <a:off x="2831363" y="2027007"/>
              <a:ext cx="0" cy="123325"/>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A31E328-8E75-BF45-8B9B-1117E13F0EA4}"/>
                </a:ext>
              </a:extLst>
            </p:cNvPr>
            <p:cNvCxnSpPr>
              <a:cxnSpLocks/>
            </p:cNvCxnSpPr>
            <p:nvPr/>
          </p:nvCxnSpPr>
          <p:spPr bwMode="auto">
            <a:xfrm rot="16200000">
              <a:off x="2831363" y="2027007"/>
              <a:ext cx="0" cy="123325"/>
            </a:xfrm>
            <a:prstGeom prst="line">
              <a:avLst/>
            </a:prstGeom>
            <a:noFill/>
            <a:ln w="28575" cap="flat" cmpd="sng" algn="ctr">
              <a:solidFill>
                <a:schemeClr val="bg1"/>
              </a:solidFill>
              <a:prstDash val="solid"/>
              <a:round/>
              <a:headEnd type="none" w="med" len="med"/>
              <a:tailEnd type="none" w="med" len="med"/>
            </a:ln>
            <a:effectLst/>
          </p:spPr>
        </p:cxnSp>
      </p:grpSp>
      <p:cxnSp>
        <p:nvCxnSpPr>
          <p:cNvPr id="9219" name="Straight Connector 9218">
            <a:extLst>
              <a:ext uri="{FF2B5EF4-FFF2-40B4-BE49-F238E27FC236}">
                <a16:creationId xmlns:a16="http://schemas.microsoft.com/office/drawing/2014/main" id="{46E722DE-05CA-3974-D247-90F2D8D3455B}"/>
              </a:ext>
            </a:extLst>
          </p:cNvPr>
          <p:cNvCxnSpPr>
            <a:cxnSpLocks/>
          </p:cNvCxnSpPr>
          <p:nvPr/>
        </p:nvCxnSpPr>
        <p:spPr bwMode="auto">
          <a:xfrm>
            <a:off x="1300077" y="2785291"/>
            <a:ext cx="214398" cy="0"/>
          </a:xfrm>
          <a:prstGeom prst="line">
            <a:avLst/>
          </a:prstGeom>
          <a:noFill/>
          <a:ln w="28575" cap="flat" cmpd="sng" algn="ctr">
            <a:solidFill>
              <a:schemeClr val="accent1"/>
            </a:solidFill>
            <a:prstDash val="sysDot"/>
            <a:round/>
            <a:headEnd type="none" w="med" len="med"/>
            <a:tailEnd type="none" w="med" len="med"/>
          </a:ln>
          <a:effectLst/>
        </p:spPr>
      </p:cxnSp>
      <p:grpSp>
        <p:nvGrpSpPr>
          <p:cNvPr id="9221" name="Group 9220">
            <a:extLst>
              <a:ext uri="{FF2B5EF4-FFF2-40B4-BE49-F238E27FC236}">
                <a16:creationId xmlns:a16="http://schemas.microsoft.com/office/drawing/2014/main" id="{9AA879F2-A46D-3D3F-7FE2-BE74AF7D041B}"/>
              </a:ext>
            </a:extLst>
          </p:cNvPr>
          <p:cNvGrpSpPr/>
          <p:nvPr/>
        </p:nvGrpSpPr>
        <p:grpSpPr>
          <a:xfrm>
            <a:off x="1051195" y="3242952"/>
            <a:ext cx="4818249" cy="415498"/>
            <a:chOff x="1051195" y="2750135"/>
            <a:chExt cx="4818249" cy="415498"/>
          </a:xfrm>
        </p:grpSpPr>
        <p:sp>
          <p:nvSpPr>
            <p:cNvPr id="9222" name="TextBox 9221">
              <a:extLst>
                <a:ext uri="{FF2B5EF4-FFF2-40B4-BE49-F238E27FC236}">
                  <a16:creationId xmlns:a16="http://schemas.microsoft.com/office/drawing/2014/main" id="{EF35F359-945E-A8A9-AE3E-BC142FD6DED1}"/>
                </a:ext>
              </a:extLst>
            </p:cNvPr>
            <p:cNvSpPr txBox="1"/>
            <p:nvPr/>
          </p:nvSpPr>
          <p:spPr bwMode="auto">
            <a:xfrm>
              <a:off x="1051195" y="2750135"/>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102</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0</a:t>
              </a:r>
            </a:p>
          </p:txBody>
        </p:sp>
        <p:sp>
          <p:nvSpPr>
            <p:cNvPr id="9223" name="TextBox 9222">
              <a:extLst>
                <a:ext uri="{FF2B5EF4-FFF2-40B4-BE49-F238E27FC236}">
                  <a16:creationId xmlns:a16="http://schemas.microsoft.com/office/drawing/2014/main" id="{1B6906B4-2E27-548F-23F5-CDEC904FF3F6}"/>
                </a:ext>
              </a:extLst>
            </p:cNvPr>
            <p:cNvSpPr txBox="1"/>
            <p:nvPr/>
          </p:nvSpPr>
          <p:spPr bwMode="auto">
            <a:xfrm>
              <a:off x="1265737" y="2750135"/>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100</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0</a:t>
              </a:r>
            </a:p>
          </p:txBody>
        </p:sp>
        <p:sp>
          <p:nvSpPr>
            <p:cNvPr id="9224" name="TextBox 9223">
              <a:extLst>
                <a:ext uri="{FF2B5EF4-FFF2-40B4-BE49-F238E27FC236}">
                  <a16:creationId xmlns:a16="http://schemas.microsoft.com/office/drawing/2014/main" id="{C630D707-1C36-687E-888B-415DB9E23C76}"/>
                </a:ext>
              </a:extLst>
            </p:cNvPr>
            <p:cNvSpPr txBox="1"/>
            <p:nvPr/>
          </p:nvSpPr>
          <p:spPr bwMode="auto">
            <a:xfrm>
              <a:off x="1514744"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89</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6</a:t>
              </a:r>
            </a:p>
          </p:txBody>
        </p:sp>
        <p:sp>
          <p:nvSpPr>
            <p:cNvPr id="9225" name="TextBox 9224">
              <a:extLst>
                <a:ext uri="{FF2B5EF4-FFF2-40B4-BE49-F238E27FC236}">
                  <a16:creationId xmlns:a16="http://schemas.microsoft.com/office/drawing/2014/main" id="{B196EFAC-1027-A395-29A7-1BCAEEC088E8}"/>
                </a:ext>
              </a:extLst>
            </p:cNvPr>
            <p:cNvSpPr txBox="1"/>
            <p:nvPr/>
          </p:nvSpPr>
          <p:spPr bwMode="auto">
            <a:xfrm>
              <a:off x="1729286"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76</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p:txBody>
        </p:sp>
        <p:sp>
          <p:nvSpPr>
            <p:cNvPr id="9226" name="TextBox 9225">
              <a:extLst>
                <a:ext uri="{FF2B5EF4-FFF2-40B4-BE49-F238E27FC236}">
                  <a16:creationId xmlns:a16="http://schemas.microsoft.com/office/drawing/2014/main" id="{53ED22A6-75A3-A8BF-87D5-4782758415D6}"/>
                </a:ext>
              </a:extLst>
            </p:cNvPr>
            <p:cNvSpPr txBox="1"/>
            <p:nvPr/>
          </p:nvSpPr>
          <p:spPr bwMode="auto">
            <a:xfrm>
              <a:off x="1950597"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75</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p:txBody>
        </p:sp>
        <p:sp>
          <p:nvSpPr>
            <p:cNvPr id="9227" name="TextBox 9226">
              <a:extLst>
                <a:ext uri="{FF2B5EF4-FFF2-40B4-BE49-F238E27FC236}">
                  <a16:creationId xmlns:a16="http://schemas.microsoft.com/office/drawing/2014/main" id="{95391573-641F-E921-1BBC-7D6E441566F4}"/>
                </a:ext>
              </a:extLst>
            </p:cNvPr>
            <p:cNvSpPr txBox="1"/>
            <p:nvPr/>
          </p:nvSpPr>
          <p:spPr bwMode="auto">
            <a:xfrm>
              <a:off x="2165139"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68</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16</a:t>
              </a:r>
            </a:p>
          </p:txBody>
        </p:sp>
        <p:sp>
          <p:nvSpPr>
            <p:cNvPr id="9228" name="TextBox 9227">
              <a:extLst>
                <a:ext uri="{FF2B5EF4-FFF2-40B4-BE49-F238E27FC236}">
                  <a16:creationId xmlns:a16="http://schemas.microsoft.com/office/drawing/2014/main" id="{80ECBA31-25BF-B8A7-7950-CEDBCF0F21FB}"/>
                </a:ext>
              </a:extLst>
            </p:cNvPr>
            <p:cNvSpPr txBox="1"/>
            <p:nvPr/>
          </p:nvSpPr>
          <p:spPr bwMode="auto">
            <a:xfrm>
              <a:off x="2379681"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56</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24</a:t>
              </a:r>
            </a:p>
          </p:txBody>
        </p:sp>
        <p:sp>
          <p:nvSpPr>
            <p:cNvPr id="9229" name="TextBox 9228">
              <a:extLst>
                <a:ext uri="{FF2B5EF4-FFF2-40B4-BE49-F238E27FC236}">
                  <a16:creationId xmlns:a16="http://schemas.microsoft.com/office/drawing/2014/main" id="{5CE1B651-A87B-56E0-423E-0886E451F1E8}"/>
                </a:ext>
              </a:extLst>
            </p:cNvPr>
            <p:cNvSpPr txBox="1"/>
            <p:nvPr/>
          </p:nvSpPr>
          <p:spPr bwMode="auto">
            <a:xfrm>
              <a:off x="2594223"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47</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31</a:t>
              </a:r>
            </a:p>
          </p:txBody>
        </p:sp>
        <p:sp>
          <p:nvSpPr>
            <p:cNvPr id="9230" name="TextBox 9229">
              <a:extLst>
                <a:ext uri="{FF2B5EF4-FFF2-40B4-BE49-F238E27FC236}">
                  <a16:creationId xmlns:a16="http://schemas.microsoft.com/office/drawing/2014/main" id="{041C43B2-B2C2-CDCE-CE3D-E63F5E9C57EE}"/>
                </a:ext>
              </a:extLst>
            </p:cNvPr>
            <p:cNvSpPr txBox="1"/>
            <p:nvPr/>
          </p:nvSpPr>
          <p:spPr bwMode="auto">
            <a:xfrm>
              <a:off x="2808765"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42</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34</a:t>
              </a:r>
            </a:p>
          </p:txBody>
        </p:sp>
        <p:sp>
          <p:nvSpPr>
            <p:cNvPr id="9231" name="TextBox 9230">
              <a:extLst>
                <a:ext uri="{FF2B5EF4-FFF2-40B4-BE49-F238E27FC236}">
                  <a16:creationId xmlns:a16="http://schemas.microsoft.com/office/drawing/2014/main" id="{4937D041-EF6F-DC45-C675-475D21E49971}"/>
                </a:ext>
              </a:extLst>
            </p:cNvPr>
            <p:cNvSpPr txBox="1"/>
            <p:nvPr/>
          </p:nvSpPr>
          <p:spPr bwMode="auto">
            <a:xfrm>
              <a:off x="3023307"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37</a:t>
              </a:r>
            </a:p>
          </p:txBody>
        </p:sp>
        <p:sp>
          <p:nvSpPr>
            <p:cNvPr id="9232" name="TextBox 9231">
              <a:extLst>
                <a:ext uri="{FF2B5EF4-FFF2-40B4-BE49-F238E27FC236}">
                  <a16:creationId xmlns:a16="http://schemas.microsoft.com/office/drawing/2014/main" id="{A9CCF9F9-9A56-6A85-7C6E-C87AADAB7EEB}"/>
                </a:ext>
              </a:extLst>
            </p:cNvPr>
            <p:cNvSpPr txBox="1"/>
            <p:nvPr/>
          </p:nvSpPr>
          <p:spPr bwMode="auto">
            <a:xfrm>
              <a:off x="3237850"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29</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41</a:t>
              </a:r>
            </a:p>
          </p:txBody>
        </p:sp>
        <p:sp>
          <p:nvSpPr>
            <p:cNvPr id="9233" name="TextBox 9232">
              <a:extLst>
                <a:ext uri="{FF2B5EF4-FFF2-40B4-BE49-F238E27FC236}">
                  <a16:creationId xmlns:a16="http://schemas.microsoft.com/office/drawing/2014/main" id="{79E20643-3E99-51BF-9B91-1822EF5EE416}"/>
                </a:ext>
              </a:extLst>
            </p:cNvPr>
            <p:cNvSpPr txBox="1"/>
            <p:nvPr/>
          </p:nvSpPr>
          <p:spPr bwMode="auto">
            <a:xfrm>
              <a:off x="3452392"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43</a:t>
              </a:r>
            </a:p>
          </p:txBody>
        </p:sp>
        <p:sp>
          <p:nvSpPr>
            <p:cNvPr id="9234" name="TextBox 9233">
              <a:extLst>
                <a:ext uri="{FF2B5EF4-FFF2-40B4-BE49-F238E27FC236}">
                  <a16:creationId xmlns:a16="http://schemas.microsoft.com/office/drawing/2014/main" id="{B448A682-4FB0-23BA-2FB5-CE6FF2D3B29D}"/>
                </a:ext>
              </a:extLst>
            </p:cNvPr>
            <p:cNvSpPr txBox="1"/>
            <p:nvPr/>
          </p:nvSpPr>
          <p:spPr bwMode="auto">
            <a:xfrm>
              <a:off x="3673703"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19</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43</a:t>
              </a:r>
            </a:p>
          </p:txBody>
        </p:sp>
        <p:sp>
          <p:nvSpPr>
            <p:cNvPr id="9235" name="TextBox 9234">
              <a:extLst>
                <a:ext uri="{FF2B5EF4-FFF2-40B4-BE49-F238E27FC236}">
                  <a16:creationId xmlns:a16="http://schemas.microsoft.com/office/drawing/2014/main" id="{6BE475F2-6805-77C2-72EE-2D918D63F0AD}"/>
                </a:ext>
              </a:extLst>
            </p:cNvPr>
            <p:cNvSpPr txBox="1"/>
            <p:nvPr/>
          </p:nvSpPr>
          <p:spPr bwMode="auto">
            <a:xfrm>
              <a:off x="3888245"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15</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43</a:t>
              </a:r>
            </a:p>
          </p:txBody>
        </p:sp>
        <p:sp>
          <p:nvSpPr>
            <p:cNvPr id="9236" name="TextBox 9235">
              <a:extLst>
                <a:ext uri="{FF2B5EF4-FFF2-40B4-BE49-F238E27FC236}">
                  <a16:creationId xmlns:a16="http://schemas.microsoft.com/office/drawing/2014/main" id="{F445CEAA-6FF1-018A-DDAA-F95754B731D3}"/>
                </a:ext>
              </a:extLst>
            </p:cNvPr>
            <p:cNvSpPr txBox="1"/>
            <p:nvPr/>
          </p:nvSpPr>
          <p:spPr bwMode="auto">
            <a:xfrm>
              <a:off x="4102787"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9</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43</a:t>
              </a:r>
            </a:p>
          </p:txBody>
        </p:sp>
        <p:sp>
          <p:nvSpPr>
            <p:cNvPr id="9237" name="TextBox 9236">
              <a:extLst>
                <a:ext uri="{FF2B5EF4-FFF2-40B4-BE49-F238E27FC236}">
                  <a16:creationId xmlns:a16="http://schemas.microsoft.com/office/drawing/2014/main" id="{6439F2A2-1A5E-F6E0-6FB1-1997450F9354}"/>
                </a:ext>
              </a:extLst>
            </p:cNvPr>
            <p:cNvSpPr txBox="1"/>
            <p:nvPr/>
          </p:nvSpPr>
          <p:spPr bwMode="auto">
            <a:xfrm>
              <a:off x="4317329"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43</a:t>
              </a:r>
            </a:p>
          </p:txBody>
        </p:sp>
        <p:sp>
          <p:nvSpPr>
            <p:cNvPr id="9238" name="TextBox 9237">
              <a:extLst>
                <a:ext uri="{FF2B5EF4-FFF2-40B4-BE49-F238E27FC236}">
                  <a16:creationId xmlns:a16="http://schemas.microsoft.com/office/drawing/2014/main" id="{991401BC-0412-0A37-10A2-765AAC07EF80}"/>
                </a:ext>
              </a:extLst>
            </p:cNvPr>
            <p:cNvSpPr txBox="1"/>
            <p:nvPr/>
          </p:nvSpPr>
          <p:spPr bwMode="auto">
            <a:xfrm>
              <a:off x="4531871"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43</a:t>
              </a:r>
            </a:p>
          </p:txBody>
        </p:sp>
        <p:sp>
          <p:nvSpPr>
            <p:cNvPr id="9239" name="TextBox 9238">
              <a:extLst>
                <a:ext uri="{FF2B5EF4-FFF2-40B4-BE49-F238E27FC236}">
                  <a16:creationId xmlns:a16="http://schemas.microsoft.com/office/drawing/2014/main" id="{48FFF465-F77F-A278-08DD-FE7161F07CB5}"/>
                </a:ext>
              </a:extLst>
            </p:cNvPr>
            <p:cNvSpPr txBox="1"/>
            <p:nvPr/>
          </p:nvSpPr>
          <p:spPr bwMode="auto">
            <a:xfrm>
              <a:off x="4753182"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43</a:t>
              </a:r>
            </a:p>
          </p:txBody>
        </p:sp>
        <p:sp>
          <p:nvSpPr>
            <p:cNvPr id="9240" name="TextBox 9239">
              <a:extLst>
                <a:ext uri="{FF2B5EF4-FFF2-40B4-BE49-F238E27FC236}">
                  <a16:creationId xmlns:a16="http://schemas.microsoft.com/office/drawing/2014/main" id="{AAEBB1EC-7993-3BEF-0E7B-6ED94404D0D0}"/>
                </a:ext>
              </a:extLst>
            </p:cNvPr>
            <p:cNvSpPr txBox="1"/>
            <p:nvPr/>
          </p:nvSpPr>
          <p:spPr bwMode="auto">
            <a:xfrm>
              <a:off x="4967724"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43</a:t>
              </a:r>
            </a:p>
          </p:txBody>
        </p:sp>
        <p:sp>
          <p:nvSpPr>
            <p:cNvPr id="9241" name="TextBox 9240">
              <a:extLst>
                <a:ext uri="{FF2B5EF4-FFF2-40B4-BE49-F238E27FC236}">
                  <a16:creationId xmlns:a16="http://schemas.microsoft.com/office/drawing/2014/main" id="{0A108176-DC63-B6A7-79A1-89A6754B1304}"/>
                </a:ext>
              </a:extLst>
            </p:cNvPr>
            <p:cNvSpPr txBox="1"/>
            <p:nvPr/>
          </p:nvSpPr>
          <p:spPr bwMode="auto">
            <a:xfrm>
              <a:off x="5182266"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44</a:t>
              </a:r>
            </a:p>
          </p:txBody>
        </p:sp>
        <p:sp>
          <p:nvSpPr>
            <p:cNvPr id="9242" name="TextBox 9241">
              <a:extLst>
                <a:ext uri="{FF2B5EF4-FFF2-40B4-BE49-F238E27FC236}">
                  <a16:creationId xmlns:a16="http://schemas.microsoft.com/office/drawing/2014/main" id="{36533EE0-0AE2-F2FD-BE03-680453F363BC}"/>
                </a:ext>
              </a:extLst>
            </p:cNvPr>
            <p:cNvSpPr txBox="1"/>
            <p:nvPr/>
          </p:nvSpPr>
          <p:spPr bwMode="auto">
            <a:xfrm>
              <a:off x="5396808"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44</a:t>
              </a:r>
            </a:p>
          </p:txBody>
        </p:sp>
        <p:sp>
          <p:nvSpPr>
            <p:cNvPr id="9243" name="TextBox 9242">
              <a:extLst>
                <a:ext uri="{FF2B5EF4-FFF2-40B4-BE49-F238E27FC236}">
                  <a16:creationId xmlns:a16="http://schemas.microsoft.com/office/drawing/2014/main" id="{B04CC272-DF8B-C760-4160-A72B3730B08C}"/>
                </a:ext>
              </a:extLst>
            </p:cNvPr>
            <p:cNvSpPr txBox="1"/>
            <p:nvPr/>
          </p:nvSpPr>
          <p:spPr bwMode="auto">
            <a:xfrm>
              <a:off x="5684713" y="2750135"/>
              <a:ext cx="18473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1050" b="0" dirty="0">
                <a:solidFill>
                  <a:schemeClr val="bg1"/>
                </a:solidFill>
                <a:latin typeface="Calibri" panose="020F0502020204030204" pitchFamily="34" charset="0"/>
              </a:endParaRPr>
            </a:p>
          </p:txBody>
        </p:sp>
      </p:grpSp>
      <p:grpSp>
        <p:nvGrpSpPr>
          <p:cNvPr id="2051" name="Group 2050">
            <a:extLst>
              <a:ext uri="{FF2B5EF4-FFF2-40B4-BE49-F238E27FC236}">
                <a16:creationId xmlns:a16="http://schemas.microsoft.com/office/drawing/2014/main" id="{FFE75FEE-0312-4DD7-F38C-826D68F02136}"/>
              </a:ext>
            </a:extLst>
          </p:cNvPr>
          <p:cNvGrpSpPr/>
          <p:nvPr/>
        </p:nvGrpSpPr>
        <p:grpSpPr>
          <a:xfrm>
            <a:off x="819890" y="1734803"/>
            <a:ext cx="5140892" cy="1459565"/>
            <a:chOff x="819890" y="1598347"/>
            <a:chExt cx="5140892" cy="1459565"/>
          </a:xfrm>
        </p:grpSpPr>
        <p:grpSp>
          <p:nvGrpSpPr>
            <p:cNvPr id="36" name="Group 35">
              <a:extLst>
                <a:ext uri="{FF2B5EF4-FFF2-40B4-BE49-F238E27FC236}">
                  <a16:creationId xmlns:a16="http://schemas.microsoft.com/office/drawing/2014/main" id="{FBC7CF93-3003-CE8B-7E08-D3B285872ED4}"/>
                </a:ext>
              </a:extLst>
            </p:cNvPr>
            <p:cNvGrpSpPr/>
            <p:nvPr/>
          </p:nvGrpSpPr>
          <p:grpSpPr>
            <a:xfrm>
              <a:off x="819890" y="1598347"/>
              <a:ext cx="458779" cy="1327355"/>
              <a:chOff x="819890" y="1598347"/>
              <a:chExt cx="458779" cy="1327355"/>
            </a:xfrm>
          </p:grpSpPr>
          <p:sp>
            <p:nvSpPr>
              <p:cNvPr id="30" name="TextBox 29">
                <a:extLst>
                  <a:ext uri="{FF2B5EF4-FFF2-40B4-BE49-F238E27FC236}">
                    <a16:creationId xmlns:a16="http://schemas.microsoft.com/office/drawing/2014/main" id="{360EF74F-68E0-02BC-363D-DBEEE11AD58C}"/>
                  </a:ext>
                </a:extLst>
              </p:cNvPr>
              <p:cNvSpPr txBox="1"/>
              <p:nvPr/>
            </p:nvSpPr>
            <p:spPr bwMode="auto">
              <a:xfrm>
                <a:off x="819890" y="159834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1" name="TextBox 30">
                <a:extLst>
                  <a:ext uri="{FF2B5EF4-FFF2-40B4-BE49-F238E27FC236}">
                    <a16:creationId xmlns:a16="http://schemas.microsoft.com/office/drawing/2014/main" id="{8BFC30A9-50E0-C9E2-9F54-09D84E57D8EB}"/>
                  </a:ext>
                </a:extLst>
              </p:cNvPr>
              <p:cNvSpPr txBox="1"/>
              <p:nvPr/>
            </p:nvSpPr>
            <p:spPr bwMode="auto">
              <a:xfrm>
                <a:off x="911261" y="180245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C1B986D0-DB82-F03E-2CBC-6433B0FD8532}"/>
                  </a:ext>
                </a:extLst>
              </p:cNvPr>
              <p:cNvSpPr txBox="1"/>
              <p:nvPr/>
            </p:nvSpPr>
            <p:spPr bwMode="auto">
              <a:xfrm>
                <a:off x="911261" y="20032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3" name="TextBox 32">
                <a:extLst>
                  <a:ext uri="{FF2B5EF4-FFF2-40B4-BE49-F238E27FC236}">
                    <a16:creationId xmlns:a16="http://schemas.microsoft.com/office/drawing/2014/main" id="{DFDED734-9A67-9472-B0C7-17B65C81A041}"/>
                  </a:ext>
                </a:extLst>
              </p:cNvPr>
              <p:cNvSpPr txBox="1"/>
              <p:nvPr/>
            </p:nvSpPr>
            <p:spPr bwMode="auto">
              <a:xfrm>
                <a:off x="911261" y="22098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4" name="TextBox 33">
                <a:extLst>
                  <a:ext uri="{FF2B5EF4-FFF2-40B4-BE49-F238E27FC236}">
                    <a16:creationId xmlns:a16="http://schemas.microsoft.com/office/drawing/2014/main" id="{28115E57-C4D7-D21F-705D-5736A6736C4C}"/>
                  </a:ext>
                </a:extLst>
              </p:cNvPr>
              <p:cNvSpPr txBox="1"/>
              <p:nvPr/>
            </p:nvSpPr>
            <p:spPr bwMode="auto">
              <a:xfrm>
                <a:off x="911261" y="24124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AA7F1C20-B15C-E2D7-F60F-E417E2CDB9FE}"/>
                  </a:ext>
                </a:extLst>
              </p:cNvPr>
              <p:cNvSpPr txBox="1"/>
              <p:nvPr/>
            </p:nvSpPr>
            <p:spPr bwMode="auto">
              <a:xfrm>
                <a:off x="1002632" y="261792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59" name="Group 58">
              <a:extLst>
                <a:ext uri="{FF2B5EF4-FFF2-40B4-BE49-F238E27FC236}">
                  <a16:creationId xmlns:a16="http://schemas.microsoft.com/office/drawing/2014/main" id="{D14C8F24-1163-68FD-49E7-2A45CF21A7F2}"/>
                </a:ext>
              </a:extLst>
            </p:cNvPr>
            <p:cNvGrpSpPr/>
            <p:nvPr/>
          </p:nvGrpSpPr>
          <p:grpSpPr>
            <a:xfrm>
              <a:off x="1108904" y="2750135"/>
              <a:ext cx="4851878" cy="307777"/>
              <a:chOff x="1108904" y="2750135"/>
              <a:chExt cx="4851878" cy="307777"/>
            </a:xfrm>
          </p:grpSpPr>
          <p:sp>
            <p:nvSpPr>
              <p:cNvPr id="37" name="TextBox 36">
                <a:extLst>
                  <a:ext uri="{FF2B5EF4-FFF2-40B4-BE49-F238E27FC236}">
                    <a16:creationId xmlns:a16="http://schemas.microsoft.com/office/drawing/2014/main" id="{6D55FF07-4994-5266-A7BE-EB1DB71961CC}"/>
                  </a:ext>
                </a:extLst>
              </p:cNvPr>
              <p:cNvSpPr txBox="1"/>
              <p:nvPr/>
            </p:nvSpPr>
            <p:spPr bwMode="auto">
              <a:xfrm>
                <a:off x="1108904"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89686972-B89C-B371-67BD-2C8305E1F563}"/>
                  </a:ext>
                </a:extLst>
              </p:cNvPr>
              <p:cNvSpPr txBox="1"/>
              <p:nvPr/>
            </p:nvSpPr>
            <p:spPr bwMode="auto">
              <a:xfrm>
                <a:off x="1323446"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9" name="TextBox 38">
                <a:extLst>
                  <a:ext uri="{FF2B5EF4-FFF2-40B4-BE49-F238E27FC236}">
                    <a16:creationId xmlns:a16="http://schemas.microsoft.com/office/drawing/2014/main" id="{8FC019D5-BDEA-C43E-FE67-0FB50628F991}"/>
                  </a:ext>
                </a:extLst>
              </p:cNvPr>
              <p:cNvSpPr txBox="1"/>
              <p:nvPr/>
            </p:nvSpPr>
            <p:spPr bwMode="auto">
              <a:xfrm>
                <a:off x="1537988"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40" name="TextBox 39">
                <a:extLst>
                  <a:ext uri="{FF2B5EF4-FFF2-40B4-BE49-F238E27FC236}">
                    <a16:creationId xmlns:a16="http://schemas.microsoft.com/office/drawing/2014/main" id="{8C9AE722-32DD-B74A-FB5E-2882532D65D7}"/>
                  </a:ext>
                </a:extLst>
              </p:cNvPr>
              <p:cNvSpPr txBox="1"/>
              <p:nvPr/>
            </p:nvSpPr>
            <p:spPr bwMode="auto">
              <a:xfrm>
                <a:off x="1752530"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41" name="TextBox 40">
                <a:extLst>
                  <a:ext uri="{FF2B5EF4-FFF2-40B4-BE49-F238E27FC236}">
                    <a16:creationId xmlns:a16="http://schemas.microsoft.com/office/drawing/2014/main" id="{B0FE8808-A80F-E2C2-8F63-4C65ED350E56}"/>
                  </a:ext>
                </a:extLst>
              </p:cNvPr>
              <p:cNvSpPr txBox="1"/>
              <p:nvPr/>
            </p:nvSpPr>
            <p:spPr bwMode="auto">
              <a:xfrm>
                <a:off x="1973841"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42" name="TextBox 41">
                <a:extLst>
                  <a:ext uri="{FF2B5EF4-FFF2-40B4-BE49-F238E27FC236}">
                    <a16:creationId xmlns:a16="http://schemas.microsoft.com/office/drawing/2014/main" id="{92D46CCC-0303-B115-51B5-DBF6EB284BB8}"/>
                  </a:ext>
                </a:extLst>
              </p:cNvPr>
              <p:cNvSpPr txBox="1"/>
              <p:nvPr/>
            </p:nvSpPr>
            <p:spPr bwMode="auto">
              <a:xfrm>
                <a:off x="2188383"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43" name="TextBox 42">
                <a:extLst>
                  <a:ext uri="{FF2B5EF4-FFF2-40B4-BE49-F238E27FC236}">
                    <a16:creationId xmlns:a16="http://schemas.microsoft.com/office/drawing/2014/main" id="{932033DD-FB44-068D-FA36-AFC8B8D9D826}"/>
                  </a:ext>
                </a:extLst>
              </p:cNvPr>
              <p:cNvSpPr txBox="1"/>
              <p:nvPr/>
            </p:nvSpPr>
            <p:spPr bwMode="auto">
              <a:xfrm>
                <a:off x="2402925"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4" name="TextBox 43">
                <a:extLst>
                  <a:ext uri="{FF2B5EF4-FFF2-40B4-BE49-F238E27FC236}">
                    <a16:creationId xmlns:a16="http://schemas.microsoft.com/office/drawing/2014/main" id="{BF29CAA4-2149-58D4-24B1-BA10A4A5DEEA}"/>
                  </a:ext>
                </a:extLst>
              </p:cNvPr>
              <p:cNvSpPr txBox="1"/>
              <p:nvPr/>
            </p:nvSpPr>
            <p:spPr bwMode="auto">
              <a:xfrm>
                <a:off x="2617467"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45" name="TextBox 44">
                <a:extLst>
                  <a:ext uri="{FF2B5EF4-FFF2-40B4-BE49-F238E27FC236}">
                    <a16:creationId xmlns:a16="http://schemas.microsoft.com/office/drawing/2014/main" id="{1770AC47-FE34-9798-9908-FDC764F52C29}"/>
                  </a:ext>
                </a:extLst>
              </p:cNvPr>
              <p:cNvSpPr txBox="1"/>
              <p:nvPr/>
            </p:nvSpPr>
            <p:spPr bwMode="auto">
              <a:xfrm>
                <a:off x="2832009"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46" name="TextBox 45">
                <a:extLst>
                  <a:ext uri="{FF2B5EF4-FFF2-40B4-BE49-F238E27FC236}">
                    <a16:creationId xmlns:a16="http://schemas.microsoft.com/office/drawing/2014/main" id="{908348B0-5DAB-620D-3D56-81D4D9B5A117}"/>
                  </a:ext>
                </a:extLst>
              </p:cNvPr>
              <p:cNvSpPr txBox="1"/>
              <p:nvPr/>
            </p:nvSpPr>
            <p:spPr bwMode="auto">
              <a:xfrm>
                <a:off x="3046551"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47" name="TextBox 46">
                <a:extLst>
                  <a:ext uri="{FF2B5EF4-FFF2-40B4-BE49-F238E27FC236}">
                    <a16:creationId xmlns:a16="http://schemas.microsoft.com/office/drawing/2014/main" id="{5AAAE701-06DB-D1B4-D889-D46A02C3C3BF}"/>
                  </a:ext>
                </a:extLst>
              </p:cNvPr>
              <p:cNvSpPr txBox="1"/>
              <p:nvPr/>
            </p:nvSpPr>
            <p:spPr bwMode="auto">
              <a:xfrm>
                <a:off x="3215408"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8" name="TextBox 47">
                <a:extLst>
                  <a:ext uri="{FF2B5EF4-FFF2-40B4-BE49-F238E27FC236}">
                    <a16:creationId xmlns:a16="http://schemas.microsoft.com/office/drawing/2014/main" id="{1051D928-85F4-E74A-F1C3-F39D83F2F626}"/>
                  </a:ext>
                </a:extLst>
              </p:cNvPr>
              <p:cNvSpPr txBox="1"/>
              <p:nvPr/>
            </p:nvSpPr>
            <p:spPr bwMode="auto">
              <a:xfrm>
                <a:off x="3429950"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49" name="TextBox 48">
                <a:extLst>
                  <a:ext uri="{FF2B5EF4-FFF2-40B4-BE49-F238E27FC236}">
                    <a16:creationId xmlns:a16="http://schemas.microsoft.com/office/drawing/2014/main" id="{73166D64-F368-C615-1C96-27C8278A399E}"/>
                  </a:ext>
                </a:extLst>
              </p:cNvPr>
              <p:cNvSpPr txBox="1"/>
              <p:nvPr/>
            </p:nvSpPr>
            <p:spPr bwMode="auto">
              <a:xfrm>
                <a:off x="3651261"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0" name="TextBox 49">
                <a:extLst>
                  <a:ext uri="{FF2B5EF4-FFF2-40B4-BE49-F238E27FC236}">
                    <a16:creationId xmlns:a16="http://schemas.microsoft.com/office/drawing/2014/main" id="{58241097-2F44-1D09-956D-CA53118C258F}"/>
                  </a:ext>
                </a:extLst>
              </p:cNvPr>
              <p:cNvSpPr txBox="1"/>
              <p:nvPr/>
            </p:nvSpPr>
            <p:spPr bwMode="auto">
              <a:xfrm>
                <a:off x="3865803"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51" name="TextBox 50">
                <a:extLst>
                  <a:ext uri="{FF2B5EF4-FFF2-40B4-BE49-F238E27FC236}">
                    <a16:creationId xmlns:a16="http://schemas.microsoft.com/office/drawing/2014/main" id="{8D1E191B-F716-51DC-7F5B-3B0F5F842E7E}"/>
                  </a:ext>
                </a:extLst>
              </p:cNvPr>
              <p:cNvSpPr txBox="1"/>
              <p:nvPr/>
            </p:nvSpPr>
            <p:spPr bwMode="auto">
              <a:xfrm>
                <a:off x="4080345"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52" name="TextBox 51">
                <a:extLst>
                  <a:ext uri="{FF2B5EF4-FFF2-40B4-BE49-F238E27FC236}">
                    <a16:creationId xmlns:a16="http://schemas.microsoft.com/office/drawing/2014/main" id="{C082A411-98AD-0D5C-0E6E-D12783AFE05D}"/>
                  </a:ext>
                </a:extLst>
              </p:cNvPr>
              <p:cNvSpPr txBox="1"/>
              <p:nvPr/>
            </p:nvSpPr>
            <p:spPr bwMode="auto">
              <a:xfrm>
                <a:off x="4294887"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53" name="TextBox 52">
                <a:extLst>
                  <a:ext uri="{FF2B5EF4-FFF2-40B4-BE49-F238E27FC236}">
                    <a16:creationId xmlns:a16="http://schemas.microsoft.com/office/drawing/2014/main" id="{BB900D70-06E9-410F-CA05-858635093D2F}"/>
                  </a:ext>
                </a:extLst>
              </p:cNvPr>
              <p:cNvSpPr txBox="1"/>
              <p:nvPr/>
            </p:nvSpPr>
            <p:spPr bwMode="auto">
              <a:xfrm>
                <a:off x="4509429"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54" name="TextBox 53">
                <a:extLst>
                  <a:ext uri="{FF2B5EF4-FFF2-40B4-BE49-F238E27FC236}">
                    <a16:creationId xmlns:a16="http://schemas.microsoft.com/office/drawing/2014/main" id="{1FD646DB-DAF2-3E73-4E74-C324711BE861}"/>
                  </a:ext>
                </a:extLst>
              </p:cNvPr>
              <p:cNvSpPr txBox="1"/>
              <p:nvPr/>
            </p:nvSpPr>
            <p:spPr bwMode="auto">
              <a:xfrm>
                <a:off x="4730740"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55" name="TextBox 54">
                <a:extLst>
                  <a:ext uri="{FF2B5EF4-FFF2-40B4-BE49-F238E27FC236}">
                    <a16:creationId xmlns:a16="http://schemas.microsoft.com/office/drawing/2014/main" id="{6F761BB4-AD8F-1182-689E-01254AA59644}"/>
                  </a:ext>
                </a:extLst>
              </p:cNvPr>
              <p:cNvSpPr txBox="1"/>
              <p:nvPr/>
            </p:nvSpPr>
            <p:spPr bwMode="auto">
              <a:xfrm>
                <a:off x="4945282"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3157A87B-1D61-3C13-371A-30FA52A25BB5}"/>
                  </a:ext>
                </a:extLst>
              </p:cNvPr>
              <p:cNvSpPr txBox="1"/>
              <p:nvPr/>
            </p:nvSpPr>
            <p:spPr bwMode="auto">
              <a:xfrm>
                <a:off x="5159824"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57" name="TextBox 56">
                <a:extLst>
                  <a:ext uri="{FF2B5EF4-FFF2-40B4-BE49-F238E27FC236}">
                    <a16:creationId xmlns:a16="http://schemas.microsoft.com/office/drawing/2014/main" id="{BDD159F5-BE60-203C-BA2E-BE2E8B7EF60F}"/>
                  </a:ext>
                </a:extLst>
              </p:cNvPr>
              <p:cNvSpPr txBox="1"/>
              <p:nvPr/>
            </p:nvSpPr>
            <p:spPr bwMode="auto">
              <a:xfrm>
                <a:off x="5374366"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8" name="TextBox 57">
                <a:extLst>
                  <a:ext uri="{FF2B5EF4-FFF2-40B4-BE49-F238E27FC236}">
                    <a16:creationId xmlns:a16="http://schemas.microsoft.com/office/drawing/2014/main" id="{B870BC43-35BA-B08B-C2FB-062F9E7A06E8}"/>
                  </a:ext>
                </a:extLst>
              </p:cNvPr>
              <p:cNvSpPr txBox="1"/>
              <p:nvPr/>
            </p:nvSpPr>
            <p:spPr bwMode="auto">
              <a:xfrm>
                <a:off x="5593374"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grpSp>
        <p:sp>
          <p:nvSpPr>
            <p:cNvPr id="9244" name="Freeform: Shape 9243">
              <a:extLst>
                <a:ext uri="{FF2B5EF4-FFF2-40B4-BE49-F238E27FC236}">
                  <a16:creationId xmlns:a16="http://schemas.microsoft.com/office/drawing/2014/main" id="{A6100B01-3079-F49C-F4D1-3B3A6C2DB0CA}"/>
                </a:ext>
              </a:extLst>
            </p:cNvPr>
            <p:cNvSpPr/>
            <p:nvPr/>
          </p:nvSpPr>
          <p:spPr bwMode="auto">
            <a:xfrm>
              <a:off x="1247775" y="1717675"/>
              <a:ext cx="4552950" cy="1060450"/>
            </a:xfrm>
            <a:custGeom>
              <a:avLst/>
              <a:gdLst>
                <a:gd name="connsiteX0" fmla="*/ 0 w 4552950"/>
                <a:gd name="connsiteY0" fmla="*/ 0 h 1060450"/>
                <a:gd name="connsiteX1" fmla="*/ 0 w 4552950"/>
                <a:gd name="connsiteY1" fmla="*/ 1060450 h 1060450"/>
                <a:gd name="connsiteX2" fmla="*/ 4552950 w 4552950"/>
                <a:gd name="connsiteY2" fmla="*/ 1060450 h 1060450"/>
              </a:gdLst>
              <a:ahLst/>
              <a:cxnLst>
                <a:cxn ang="0">
                  <a:pos x="connsiteX0" y="connsiteY0"/>
                </a:cxn>
                <a:cxn ang="0">
                  <a:pos x="connsiteX1" y="connsiteY1"/>
                </a:cxn>
                <a:cxn ang="0">
                  <a:pos x="connsiteX2" y="connsiteY2"/>
                </a:cxn>
              </a:cxnLst>
              <a:rect l="l" t="t" r="r" b="b"/>
              <a:pathLst>
                <a:path w="4552950" h="1060450">
                  <a:moveTo>
                    <a:pt x="0" y="0"/>
                  </a:moveTo>
                  <a:lnTo>
                    <a:pt x="0" y="1060450"/>
                  </a:lnTo>
                  <a:lnTo>
                    <a:pt x="4552950" y="1060450"/>
                  </a:lnTo>
                </a:path>
              </a:pathLst>
            </a:custGeom>
            <a:noFill/>
            <a:ln w="28575">
              <a:solidFill>
                <a:schemeClr val="bg1"/>
              </a:solidFill>
              <a:miter lim="800000"/>
              <a:headEnd/>
              <a:tailEnd/>
            </a:ln>
          </p:spPr>
          <p:txBody>
            <a:bodyPr rtlCol="0" anchor="ctr"/>
            <a:lstStyle/>
            <a:p>
              <a:pPr algn="ctr"/>
              <a:endParaRPr lang="en-US"/>
            </a:p>
          </p:txBody>
        </p:sp>
        <p:grpSp>
          <p:nvGrpSpPr>
            <p:cNvPr id="9252" name="Group 9251">
              <a:extLst>
                <a:ext uri="{FF2B5EF4-FFF2-40B4-BE49-F238E27FC236}">
                  <a16:creationId xmlns:a16="http://schemas.microsoft.com/office/drawing/2014/main" id="{437F4531-32A7-3231-FE9D-D1A44403A237}"/>
                </a:ext>
              </a:extLst>
            </p:cNvPr>
            <p:cNvGrpSpPr/>
            <p:nvPr/>
          </p:nvGrpSpPr>
          <p:grpSpPr>
            <a:xfrm>
              <a:off x="1190626" y="1752235"/>
              <a:ext cx="70920" cy="1026814"/>
              <a:chOff x="1047409" y="1752235"/>
              <a:chExt cx="490579" cy="1026814"/>
            </a:xfrm>
          </p:grpSpPr>
          <p:cxnSp>
            <p:nvCxnSpPr>
              <p:cNvPr id="9246" name="Straight Connector 9245">
                <a:extLst>
                  <a:ext uri="{FF2B5EF4-FFF2-40B4-BE49-F238E27FC236}">
                    <a16:creationId xmlns:a16="http://schemas.microsoft.com/office/drawing/2014/main" id="{C822D25A-4495-55A7-FE35-99397F036551}"/>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DA7EB467-C00F-A1D2-54D2-28839A8FF45F}"/>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CCCF8218-EDF3-8EE8-9583-231B401ABB74}"/>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61B6CB5A-EE64-4371-F88D-A5E6AE7E07C3}"/>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96723E38-D1F6-4D89-EA6E-756FFC9C60B9}"/>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6264C5E1-AA6D-A53A-38B0-AC670FDD613A}"/>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49" name="Group 2048">
              <a:extLst>
                <a:ext uri="{FF2B5EF4-FFF2-40B4-BE49-F238E27FC236}">
                  <a16:creationId xmlns:a16="http://schemas.microsoft.com/office/drawing/2014/main" id="{60E57A05-BF0F-2C50-59A6-93B2F4C33DEB}"/>
                </a:ext>
              </a:extLst>
            </p:cNvPr>
            <p:cNvGrpSpPr/>
            <p:nvPr/>
          </p:nvGrpSpPr>
          <p:grpSpPr>
            <a:xfrm>
              <a:off x="1248096" y="2764418"/>
              <a:ext cx="4526493" cy="76397"/>
              <a:chOff x="1248096" y="2705899"/>
              <a:chExt cx="4526493" cy="235343"/>
            </a:xfrm>
          </p:grpSpPr>
          <p:grpSp>
            <p:nvGrpSpPr>
              <p:cNvPr id="9253" name="Group 9252">
                <a:extLst>
                  <a:ext uri="{FF2B5EF4-FFF2-40B4-BE49-F238E27FC236}">
                    <a16:creationId xmlns:a16="http://schemas.microsoft.com/office/drawing/2014/main" id="{9A50962C-852F-DE8B-A36F-E03F20CF68AE}"/>
                  </a:ext>
                </a:extLst>
              </p:cNvPr>
              <p:cNvGrpSpPr/>
              <p:nvPr/>
            </p:nvGrpSpPr>
            <p:grpSpPr>
              <a:xfrm rot="5400000">
                <a:off x="1668426" y="2285569"/>
                <a:ext cx="235343" cy="1076003"/>
                <a:chOff x="1047409" y="1752235"/>
                <a:chExt cx="490579" cy="1026814"/>
              </a:xfrm>
            </p:grpSpPr>
            <p:cxnSp>
              <p:nvCxnSpPr>
                <p:cNvPr id="9254" name="Straight Connector 9253">
                  <a:extLst>
                    <a:ext uri="{FF2B5EF4-FFF2-40B4-BE49-F238E27FC236}">
                      <a16:creationId xmlns:a16="http://schemas.microsoft.com/office/drawing/2014/main" id="{4BE53D44-D9C3-0B9F-19AB-ED836158FA39}"/>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0E5ACD78-4338-D312-1E7A-70D1562BED1A}"/>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4E2F7C53-2485-09DC-5789-E0072F5EB73E}"/>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4304C67B-7357-0DBE-6BE1-993278013A6D}"/>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A7533B06-7C92-0D03-8694-0CDDA695B4E2}"/>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0B5F7411-955B-D0CA-9436-C25FAF1851CE}"/>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60" name="Group 9259">
                <a:extLst>
                  <a:ext uri="{FF2B5EF4-FFF2-40B4-BE49-F238E27FC236}">
                    <a16:creationId xmlns:a16="http://schemas.microsoft.com/office/drawing/2014/main" id="{99373102-71EE-78A8-E03E-CFFED085EAD6}"/>
                  </a:ext>
                </a:extLst>
              </p:cNvPr>
              <p:cNvGrpSpPr/>
              <p:nvPr/>
            </p:nvGrpSpPr>
            <p:grpSpPr>
              <a:xfrm rot="5400000">
                <a:off x="2960431" y="2285569"/>
                <a:ext cx="235343" cy="1076003"/>
                <a:chOff x="1047409" y="1752235"/>
                <a:chExt cx="490579" cy="1026814"/>
              </a:xfrm>
            </p:grpSpPr>
            <p:cxnSp>
              <p:nvCxnSpPr>
                <p:cNvPr id="9261" name="Straight Connector 9260">
                  <a:extLst>
                    <a:ext uri="{FF2B5EF4-FFF2-40B4-BE49-F238E27FC236}">
                      <a16:creationId xmlns:a16="http://schemas.microsoft.com/office/drawing/2014/main" id="{2842A9EE-58F0-0D66-9472-B12A3A461A1F}"/>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FFB89DB5-7D94-BD64-744F-6569164A8A58}"/>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004118B3-61CE-C8AE-4220-94AFC62EFF1F}"/>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F8F1E354-8EFC-CC43-C4D8-88160DB32D3D}"/>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8CE53D6D-540F-8834-2151-AE6B9BE648BC}"/>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385B95BB-9885-A969-7037-374488EBE2B6}"/>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67" name="Group 9266">
                <a:extLst>
                  <a:ext uri="{FF2B5EF4-FFF2-40B4-BE49-F238E27FC236}">
                    <a16:creationId xmlns:a16="http://schemas.microsoft.com/office/drawing/2014/main" id="{72AFF361-C269-561B-5AE6-A94D2BC2D4DC}"/>
                  </a:ext>
                </a:extLst>
              </p:cNvPr>
              <p:cNvGrpSpPr/>
              <p:nvPr/>
            </p:nvGrpSpPr>
            <p:grpSpPr>
              <a:xfrm rot="5400000">
                <a:off x="4250719" y="2285569"/>
                <a:ext cx="235343" cy="1076003"/>
                <a:chOff x="1047409" y="1752235"/>
                <a:chExt cx="490579" cy="1026814"/>
              </a:xfrm>
            </p:grpSpPr>
            <p:cxnSp>
              <p:nvCxnSpPr>
                <p:cNvPr id="9268" name="Straight Connector 9267">
                  <a:extLst>
                    <a:ext uri="{FF2B5EF4-FFF2-40B4-BE49-F238E27FC236}">
                      <a16:creationId xmlns:a16="http://schemas.microsoft.com/office/drawing/2014/main" id="{079BCF52-3BCE-0811-1F98-5DFEB44A1043}"/>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44473AC5-CA80-E387-8331-1573F8E59B33}"/>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39393896-0F69-71F2-2F10-CB75FC8EDFEB}"/>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4937EF95-12A1-BD2B-EBFC-5142A9086626}"/>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B51778FE-CA4C-D25F-2E80-8B8C0FE9CDF3}"/>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B4985D56-AE3A-929E-FE43-B5607EC70D70}"/>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74" name="Group 9273">
                <a:extLst>
                  <a:ext uri="{FF2B5EF4-FFF2-40B4-BE49-F238E27FC236}">
                    <a16:creationId xmlns:a16="http://schemas.microsoft.com/office/drawing/2014/main" id="{EAD48B52-B84A-8368-F47B-4CB60A7ECE15}"/>
                  </a:ext>
                </a:extLst>
              </p:cNvPr>
              <p:cNvGrpSpPr/>
              <p:nvPr/>
            </p:nvGrpSpPr>
            <p:grpSpPr>
              <a:xfrm rot="5400000">
                <a:off x="5334117" y="2500770"/>
                <a:ext cx="235343" cy="645601"/>
                <a:chOff x="1047409" y="2162961"/>
                <a:chExt cx="490579" cy="616088"/>
              </a:xfrm>
            </p:grpSpPr>
            <p:cxnSp>
              <p:nvCxnSpPr>
                <p:cNvPr id="9277" name="Straight Connector 9276">
                  <a:extLst>
                    <a:ext uri="{FF2B5EF4-FFF2-40B4-BE49-F238E27FC236}">
                      <a16:creationId xmlns:a16="http://schemas.microsoft.com/office/drawing/2014/main" id="{6C3D8CD0-E9A7-B030-4F4E-F974E184E8A5}"/>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7F8617FF-7F98-AA58-F000-6C88656996BC}"/>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D6D797C4-ABC9-B839-43C0-2387AFCF8E15}"/>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048" name="Straight Connector 2047">
                  <a:extLst>
                    <a:ext uri="{FF2B5EF4-FFF2-40B4-BE49-F238E27FC236}">
                      <a16:creationId xmlns:a16="http://schemas.microsoft.com/office/drawing/2014/main" id="{E66E4D06-E3F7-CD19-A1D4-D8E991941859}"/>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2052" name="TextBox 2051">
            <a:extLst>
              <a:ext uri="{FF2B5EF4-FFF2-40B4-BE49-F238E27FC236}">
                <a16:creationId xmlns:a16="http://schemas.microsoft.com/office/drawing/2014/main" id="{6F5F82D3-95F2-803C-B43D-DD4859B38CAA}"/>
              </a:ext>
            </a:extLst>
          </p:cNvPr>
          <p:cNvSpPr txBox="1"/>
          <p:nvPr/>
        </p:nvSpPr>
        <p:spPr bwMode="auto">
          <a:xfrm>
            <a:off x="5878010" y="3242952"/>
            <a:ext cx="89639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50" dirty="0">
                <a:solidFill>
                  <a:schemeClr val="bg1"/>
                </a:solidFill>
                <a:latin typeface="Calibri" panose="020F0502020204030204" pitchFamily="34" charset="0"/>
              </a:rPr>
              <a:t>Pts at Risk, n</a:t>
            </a:r>
          </a:p>
          <a:p>
            <a:pPr algn="r">
              <a:spcBef>
                <a:spcPts val="0"/>
              </a:spcBef>
            </a:pPr>
            <a:r>
              <a:rPr lang="en-US" sz="1050" dirty="0">
                <a:solidFill>
                  <a:schemeClr val="bg1"/>
                </a:solidFill>
                <a:latin typeface="Calibri" panose="020F0502020204030204" pitchFamily="34" charset="0"/>
              </a:rPr>
              <a:t>Events, n</a:t>
            </a:r>
          </a:p>
        </p:txBody>
      </p:sp>
      <p:grpSp>
        <p:nvGrpSpPr>
          <p:cNvPr id="2053" name="Group 2052">
            <a:extLst>
              <a:ext uri="{FF2B5EF4-FFF2-40B4-BE49-F238E27FC236}">
                <a16:creationId xmlns:a16="http://schemas.microsoft.com/office/drawing/2014/main" id="{0D4CFDC2-DF93-82CB-5E40-05488F42DB21}"/>
              </a:ext>
            </a:extLst>
          </p:cNvPr>
          <p:cNvGrpSpPr/>
          <p:nvPr/>
        </p:nvGrpSpPr>
        <p:grpSpPr>
          <a:xfrm>
            <a:off x="6718168" y="3242952"/>
            <a:ext cx="4887147" cy="415498"/>
            <a:chOff x="1051195" y="2750135"/>
            <a:chExt cx="4887147" cy="415498"/>
          </a:xfrm>
        </p:grpSpPr>
        <p:sp>
          <p:nvSpPr>
            <p:cNvPr id="2054" name="TextBox 2053">
              <a:extLst>
                <a:ext uri="{FF2B5EF4-FFF2-40B4-BE49-F238E27FC236}">
                  <a16:creationId xmlns:a16="http://schemas.microsoft.com/office/drawing/2014/main" id="{60EA9227-64DB-BDD4-B599-ABE8B9EDD898}"/>
                </a:ext>
              </a:extLst>
            </p:cNvPr>
            <p:cNvSpPr txBox="1"/>
            <p:nvPr/>
          </p:nvSpPr>
          <p:spPr bwMode="auto">
            <a:xfrm>
              <a:off x="1051195" y="2750135"/>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102</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0</a:t>
              </a:r>
            </a:p>
          </p:txBody>
        </p:sp>
        <p:sp>
          <p:nvSpPr>
            <p:cNvPr id="2055" name="TextBox 2054">
              <a:extLst>
                <a:ext uri="{FF2B5EF4-FFF2-40B4-BE49-F238E27FC236}">
                  <a16:creationId xmlns:a16="http://schemas.microsoft.com/office/drawing/2014/main" id="{90B672DC-39AC-3B5B-7284-3E0E0A7522C8}"/>
                </a:ext>
              </a:extLst>
            </p:cNvPr>
            <p:cNvSpPr txBox="1"/>
            <p:nvPr/>
          </p:nvSpPr>
          <p:spPr bwMode="auto">
            <a:xfrm>
              <a:off x="1265737" y="2750135"/>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102</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0</a:t>
              </a:r>
            </a:p>
          </p:txBody>
        </p:sp>
        <p:sp>
          <p:nvSpPr>
            <p:cNvPr id="2056" name="TextBox 2055">
              <a:extLst>
                <a:ext uri="{FF2B5EF4-FFF2-40B4-BE49-F238E27FC236}">
                  <a16:creationId xmlns:a16="http://schemas.microsoft.com/office/drawing/2014/main" id="{94B62512-71F9-3730-770C-9587514C9D6F}"/>
                </a:ext>
              </a:extLst>
            </p:cNvPr>
            <p:cNvSpPr txBox="1"/>
            <p:nvPr/>
          </p:nvSpPr>
          <p:spPr bwMode="auto">
            <a:xfrm>
              <a:off x="1514744"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99</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a:t>
              </a:r>
            </a:p>
          </p:txBody>
        </p:sp>
        <p:sp>
          <p:nvSpPr>
            <p:cNvPr id="2057" name="TextBox 2056">
              <a:extLst>
                <a:ext uri="{FF2B5EF4-FFF2-40B4-BE49-F238E27FC236}">
                  <a16:creationId xmlns:a16="http://schemas.microsoft.com/office/drawing/2014/main" id="{2E56BCAB-8AE1-2220-F735-4425BD9E6107}"/>
                </a:ext>
              </a:extLst>
            </p:cNvPr>
            <p:cNvSpPr txBox="1"/>
            <p:nvPr/>
          </p:nvSpPr>
          <p:spPr bwMode="auto">
            <a:xfrm>
              <a:off x="1729286"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94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7</a:t>
              </a:r>
            </a:p>
          </p:txBody>
        </p:sp>
        <p:sp>
          <p:nvSpPr>
            <p:cNvPr id="2058" name="TextBox 2057">
              <a:extLst>
                <a:ext uri="{FF2B5EF4-FFF2-40B4-BE49-F238E27FC236}">
                  <a16:creationId xmlns:a16="http://schemas.microsoft.com/office/drawing/2014/main" id="{4E5B7729-F4D0-642B-3EAB-DAEF1EC92191}"/>
                </a:ext>
              </a:extLst>
            </p:cNvPr>
            <p:cNvSpPr txBox="1"/>
            <p:nvPr/>
          </p:nvSpPr>
          <p:spPr bwMode="auto">
            <a:xfrm>
              <a:off x="1950597"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92</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9</a:t>
              </a:r>
            </a:p>
          </p:txBody>
        </p:sp>
        <p:sp>
          <p:nvSpPr>
            <p:cNvPr id="2059" name="TextBox 2058">
              <a:extLst>
                <a:ext uri="{FF2B5EF4-FFF2-40B4-BE49-F238E27FC236}">
                  <a16:creationId xmlns:a16="http://schemas.microsoft.com/office/drawing/2014/main" id="{477D9133-B9E7-7717-3A91-142B280C0320}"/>
                </a:ext>
              </a:extLst>
            </p:cNvPr>
            <p:cNvSpPr txBox="1"/>
            <p:nvPr/>
          </p:nvSpPr>
          <p:spPr bwMode="auto">
            <a:xfrm>
              <a:off x="2165139"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88</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12</a:t>
              </a:r>
            </a:p>
          </p:txBody>
        </p:sp>
        <p:sp>
          <p:nvSpPr>
            <p:cNvPr id="2060" name="TextBox 2059">
              <a:extLst>
                <a:ext uri="{FF2B5EF4-FFF2-40B4-BE49-F238E27FC236}">
                  <a16:creationId xmlns:a16="http://schemas.microsoft.com/office/drawing/2014/main" id="{319D1843-57A3-CF15-5DBA-A5DA3D78B575}"/>
                </a:ext>
              </a:extLst>
            </p:cNvPr>
            <p:cNvSpPr txBox="1"/>
            <p:nvPr/>
          </p:nvSpPr>
          <p:spPr bwMode="auto">
            <a:xfrm>
              <a:off x="2379681"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85</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15</a:t>
              </a:r>
            </a:p>
          </p:txBody>
        </p:sp>
        <p:sp>
          <p:nvSpPr>
            <p:cNvPr id="2061" name="TextBox 2060">
              <a:extLst>
                <a:ext uri="{FF2B5EF4-FFF2-40B4-BE49-F238E27FC236}">
                  <a16:creationId xmlns:a16="http://schemas.microsoft.com/office/drawing/2014/main" id="{2B3AB884-017F-78D6-BC75-B07E7CCB0336}"/>
                </a:ext>
              </a:extLst>
            </p:cNvPr>
            <p:cNvSpPr txBox="1"/>
            <p:nvPr/>
          </p:nvSpPr>
          <p:spPr bwMode="auto">
            <a:xfrm>
              <a:off x="2594223"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82</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17</a:t>
              </a:r>
            </a:p>
          </p:txBody>
        </p:sp>
        <p:sp>
          <p:nvSpPr>
            <p:cNvPr id="2062" name="TextBox 2061">
              <a:extLst>
                <a:ext uri="{FF2B5EF4-FFF2-40B4-BE49-F238E27FC236}">
                  <a16:creationId xmlns:a16="http://schemas.microsoft.com/office/drawing/2014/main" id="{5EC1B682-F767-236A-6D61-DD85E950E078}"/>
                </a:ext>
              </a:extLst>
            </p:cNvPr>
            <p:cNvSpPr txBox="1"/>
            <p:nvPr/>
          </p:nvSpPr>
          <p:spPr bwMode="auto">
            <a:xfrm>
              <a:off x="2808765"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77</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20</a:t>
              </a:r>
            </a:p>
          </p:txBody>
        </p:sp>
        <p:sp>
          <p:nvSpPr>
            <p:cNvPr id="2063" name="TextBox 2062">
              <a:extLst>
                <a:ext uri="{FF2B5EF4-FFF2-40B4-BE49-F238E27FC236}">
                  <a16:creationId xmlns:a16="http://schemas.microsoft.com/office/drawing/2014/main" id="{E0766F1D-ADBB-7C9D-515A-BA41E4F56465}"/>
                </a:ext>
              </a:extLst>
            </p:cNvPr>
            <p:cNvSpPr txBox="1"/>
            <p:nvPr/>
          </p:nvSpPr>
          <p:spPr bwMode="auto">
            <a:xfrm>
              <a:off x="3023307"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71</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23</a:t>
              </a:r>
            </a:p>
          </p:txBody>
        </p:sp>
        <p:sp>
          <p:nvSpPr>
            <p:cNvPr id="2064" name="TextBox 2063">
              <a:extLst>
                <a:ext uri="{FF2B5EF4-FFF2-40B4-BE49-F238E27FC236}">
                  <a16:creationId xmlns:a16="http://schemas.microsoft.com/office/drawing/2014/main" id="{C849C51D-EF06-49DF-0CF2-B3A159A30BA5}"/>
                </a:ext>
              </a:extLst>
            </p:cNvPr>
            <p:cNvSpPr txBox="1"/>
            <p:nvPr/>
          </p:nvSpPr>
          <p:spPr bwMode="auto">
            <a:xfrm>
              <a:off x="3237850"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66</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24</a:t>
              </a:r>
            </a:p>
          </p:txBody>
        </p:sp>
        <p:sp>
          <p:nvSpPr>
            <p:cNvPr id="2065" name="TextBox 2064">
              <a:extLst>
                <a:ext uri="{FF2B5EF4-FFF2-40B4-BE49-F238E27FC236}">
                  <a16:creationId xmlns:a16="http://schemas.microsoft.com/office/drawing/2014/main" id="{19C9C01F-F543-26AA-7749-DC47139C36D2}"/>
                </a:ext>
              </a:extLst>
            </p:cNvPr>
            <p:cNvSpPr txBox="1"/>
            <p:nvPr/>
          </p:nvSpPr>
          <p:spPr bwMode="auto">
            <a:xfrm>
              <a:off x="3452392"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59</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28</a:t>
              </a:r>
            </a:p>
          </p:txBody>
        </p:sp>
        <p:sp>
          <p:nvSpPr>
            <p:cNvPr id="2066" name="TextBox 2065">
              <a:extLst>
                <a:ext uri="{FF2B5EF4-FFF2-40B4-BE49-F238E27FC236}">
                  <a16:creationId xmlns:a16="http://schemas.microsoft.com/office/drawing/2014/main" id="{A353479C-5519-B184-78C6-DCBAD6C4B3BA}"/>
                </a:ext>
              </a:extLst>
            </p:cNvPr>
            <p:cNvSpPr txBox="1"/>
            <p:nvPr/>
          </p:nvSpPr>
          <p:spPr bwMode="auto">
            <a:xfrm>
              <a:off x="3673703"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45</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31</a:t>
              </a:r>
            </a:p>
          </p:txBody>
        </p:sp>
        <p:sp>
          <p:nvSpPr>
            <p:cNvPr id="2067" name="TextBox 2066">
              <a:extLst>
                <a:ext uri="{FF2B5EF4-FFF2-40B4-BE49-F238E27FC236}">
                  <a16:creationId xmlns:a16="http://schemas.microsoft.com/office/drawing/2014/main" id="{E412A36F-4F2C-AA5E-1F0C-7D680DB88062}"/>
                </a:ext>
              </a:extLst>
            </p:cNvPr>
            <p:cNvSpPr txBox="1"/>
            <p:nvPr/>
          </p:nvSpPr>
          <p:spPr bwMode="auto">
            <a:xfrm>
              <a:off x="3888245"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33</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32</a:t>
              </a:r>
            </a:p>
          </p:txBody>
        </p:sp>
        <p:sp>
          <p:nvSpPr>
            <p:cNvPr id="2068" name="TextBox 2067">
              <a:extLst>
                <a:ext uri="{FF2B5EF4-FFF2-40B4-BE49-F238E27FC236}">
                  <a16:creationId xmlns:a16="http://schemas.microsoft.com/office/drawing/2014/main" id="{1DCCE6AB-BD97-1429-003B-A62D678CD707}"/>
                </a:ext>
              </a:extLst>
            </p:cNvPr>
            <p:cNvSpPr txBox="1"/>
            <p:nvPr/>
          </p:nvSpPr>
          <p:spPr bwMode="auto">
            <a:xfrm>
              <a:off x="4102787"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22</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34</a:t>
              </a:r>
            </a:p>
          </p:txBody>
        </p:sp>
        <p:sp>
          <p:nvSpPr>
            <p:cNvPr id="2069" name="TextBox 2068">
              <a:extLst>
                <a:ext uri="{FF2B5EF4-FFF2-40B4-BE49-F238E27FC236}">
                  <a16:creationId xmlns:a16="http://schemas.microsoft.com/office/drawing/2014/main" id="{B54CF3A9-F57A-6309-863B-F7DA12548262}"/>
                </a:ext>
              </a:extLst>
            </p:cNvPr>
            <p:cNvSpPr txBox="1"/>
            <p:nvPr/>
          </p:nvSpPr>
          <p:spPr bwMode="auto">
            <a:xfrm>
              <a:off x="4317329"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35</a:t>
              </a:r>
            </a:p>
          </p:txBody>
        </p:sp>
        <p:sp>
          <p:nvSpPr>
            <p:cNvPr id="2070" name="TextBox 2069">
              <a:extLst>
                <a:ext uri="{FF2B5EF4-FFF2-40B4-BE49-F238E27FC236}">
                  <a16:creationId xmlns:a16="http://schemas.microsoft.com/office/drawing/2014/main" id="{6AE3024D-07F3-9F2B-8B6C-E7D1C06C9A2D}"/>
                </a:ext>
              </a:extLst>
            </p:cNvPr>
            <p:cNvSpPr txBox="1"/>
            <p:nvPr/>
          </p:nvSpPr>
          <p:spPr bwMode="auto">
            <a:xfrm>
              <a:off x="4531871"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9</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36</a:t>
              </a:r>
            </a:p>
          </p:txBody>
        </p:sp>
        <p:sp>
          <p:nvSpPr>
            <p:cNvPr id="2071" name="TextBox 2070">
              <a:extLst>
                <a:ext uri="{FF2B5EF4-FFF2-40B4-BE49-F238E27FC236}">
                  <a16:creationId xmlns:a16="http://schemas.microsoft.com/office/drawing/2014/main" id="{79D3901C-93F0-D6AF-DF94-A7E0F3513EA4}"/>
                </a:ext>
              </a:extLst>
            </p:cNvPr>
            <p:cNvSpPr txBox="1"/>
            <p:nvPr/>
          </p:nvSpPr>
          <p:spPr bwMode="auto">
            <a:xfrm>
              <a:off x="4753182"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36</a:t>
              </a:r>
            </a:p>
          </p:txBody>
        </p:sp>
        <p:sp>
          <p:nvSpPr>
            <p:cNvPr id="2072" name="TextBox 2071">
              <a:extLst>
                <a:ext uri="{FF2B5EF4-FFF2-40B4-BE49-F238E27FC236}">
                  <a16:creationId xmlns:a16="http://schemas.microsoft.com/office/drawing/2014/main" id="{1A2F1556-7B27-51E9-1517-F1109952D964}"/>
                </a:ext>
              </a:extLst>
            </p:cNvPr>
            <p:cNvSpPr txBox="1"/>
            <p:nvPr/>
          </p:nvSpPr>
          <p:spPr bwMode="auto">
            <a:xfrm>
              <a:off x="4967724"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36</a:t>
              </a:r>
            </a:p>
          </p:txBody>
        </p:sp>
        <p:sp>
          <p:nvSpPr>
            <p:cNvPr id="2073" name="TextBox 2072">
              <a:extLst>
                <a:ext uri="{FF2B5EF4-FFF2-40B4-BE49-F238E27FC236}">
                  <a16:creationId xmlns:a16="http://schemas.microsoft.com/office/drawing/2014/main" id="{21EA7F59-1C27-FF20-DFB6-9F54382BD1E2}"/>
                </a:ext>
              </a:extLst>
            </p:cNvPr>
            <p:cNvSpPr txBox="1"/>
            <p:nvPr/>
          </p:nvSpPr>
          <p:spPr bwMode="auto">
            <a:xfrm>
              <a:off x="5182266"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36</a:t>
              </a:r>
            </a:p>
          </p:txBody>
        </p:sp>
        <p:sp>
          <p:nvSpPr>
            <p:cNvPr id="2074" name="TextBox 2073">
              <a:extLst>
                <a:ext uri="{FF2B5EF4-FFF2-40B4-BE49-F238E27FC236}">
                  <a16:creationId xmlns:a16="http://schemas.microsoft.com/office/drawing/2014/main" id="{18E477C0-21D7-4609-6CC3-3549512DF007}"/>
                </a:ext>
              </a:extLst>
            </p:cNvPr>
            <p:cNvSpPr txBox="1"/>
            <p:nvPr/>
          </p:nvSpPr>
          <p:spPr bwMode="auto">
            <a:xfrm>
              <a:off x="5396808"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37</a:t>
              </a:r>
            </a:p>
          </p:txBody>
        </p:sp>
        <p:sp>
          <p:nvSpPr>
            <p:cNvPr id="2075" name="TextBox 2074">
              <a:extLst>
                <a:ext uri="{FF2B5EF4-FFF2-40B4-BE49-F238E27FC236}">
                  <a16:creationId xmlns:a16="http://schemas.microsoft.com/office/drawing/2014/main" id="{A4D17003-1ABF-FA5D-1436-8CDE1FDBE545}"/>
                </a:ext>
              </a:extLst>
            </p:cNvPr>
            <p:cNvSpPr txBox="1"/>
            <p:nvPr/>
          </p:nvSpPr>
          <p:spPr bwMode="auto">
            <a:xfrm>
              <a:off x="5615817"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37</a:t>
              </a:r>
            </a:p>
          </p:txBody>
        </p:sp>
      </p:grpSp>
      <p:grpSp>
        <p:nvGrpSpPr>
          <p:cNvPr id="2076" name="Group 2075">
            <a:extLst>
              <a:ext uri="{FF2B5EF4-FFF2-40B4-BE49-F238E27FC236}">
                <a16:creationId xmlns:a16="http://schemas.microsoft.com/office/drawing/2014/main" id="{97783D6D-2A0F-FA9D-0CE6-2B6DA8C865CA}"/>
              </a:ext>
            </a:extLst>
          </p:cNvPr>
          <p:cNvGrpSpPr/>
          <p:nvPr/>
        </p:nvGrpSpPr>
        <p:grpSpPr>
          <a:xfrm>
            <a:off x="6486863" y="1734803"/>
            <a:ext cx="5352738" cy="1459565"/>
            <a:chOff x="819890" y="1598347"/>
            <a:chExt cx="5352738" cy="1459565"/>
          </a:xfrm>
        </p:grpSpPr>
        <p:grpSp>
          <p:nvGrpSpPr>
            <p:cNvPr id="2077" name="Group 2076">
              <a:extLst>
                <a:ext uri="{FF2B5EF4-FFF2-40B4-BE49-F238E27FC236}">
                  <a16:creationId xmlns:a16="http://schemas.microsoft.com/office/drawing/2014/main" id="{FE6AB809-7DD0-574B-6C85-6E5E1B8E08F2}"/>
                </a:ext>
              </a:extLst>
            </p:cNvPr>
            <p:cNvGrpSpPr/>
            <p:nvPr/>
          </p:nvGrpSpPr>
          <p:grpSpPr>
            <a:xfrm>
              <a:off x="819890" y="1598347"/>
              <a:ext cx="458779" cy="1327355"/>
              <a:chOff x="819890" y="1598347"/>
              <a:chExt cx="458779" cy="1327355"/>
            </a:xfrm>
          </p:grpSpPr>
          <p:sp>
            <p:nvSpPr>
              <p:cNvPr id="9304" name="TextBox 9303">
                <a:extLst>
                  <a:ext uri="{FF2B5EF4-FFF2-40B4-BE49-F238E27FC236}">
                    <a16:creationId xmlns:a16="http://schemas.microsoft.com/office/drawing/2014/main" id="{0C0E084A-707E-6C0B-E4BB-3B017FA20C1F}"/>
                  </a:ext>
                </a:extLst>
              </p:cNvPr>
              <p:cNvSpPr txBox="1"/>
              <p:nvPr/>
            </p:nvSpPr>
            <p:spPr bwMode="auto">
              <a:xfrm>
                <a:off x="819890" y="159834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305" name="TextBox 9304">
                <a:extLst>
                  <a:ext uri="{FF2B5EF4-FFF2-40B4-BE49-F238E27FC236}">
                    <a16:creationId xmlns:a16="http://schemas.microsoft.com/office/drawing/2014/main" id="{E3DAFED9-A973-3041-E943-5662A65FD366}"/>
                  </a:ext>
                </a:extLst>
              </p:cNvPr>
              <p:cNvSpPr txBox="1"/>
              <p:nvPr/>
            </p:nvSpPr>
            <p:spPr bwMode="auto">
              <a:xfrm>
                <a:off x="911261" y="180245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9306" name="TextBox 9305">
                <a:extLst>
                  <a:ext uri="{FF2B5EF4-FFF2-40B4-BE49-F238E27FC236}">
                    <a16:creationId xmlns:a16="http://schemas.microsoft.com/office/drawing/2014/main" id="{6E23DE41-F63C-550A-29E1-559C01DE06E0}"/>
                  </a:ext>
                </a:extLst>
              </p:cNvPr>
              <p:cNvSpPr txBox="1"/>
              <p:nvPr/>
            </p:nvSpPr>
            <p:spPr bwMode="auto">
              <a:xfrm>
                <a:off x="911261" y="20032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307" name="TextBox 9306">
                <a:extLst>
                  <a:ext uri="{FF2B5EF4-FFF2-40B4-BE49-F238E27FC236}">
                    <a16:creationId xmlns:a16="http://schemas.microsoft.com/office/drawing/2014/main" id="{77ABC46A-16CB-5AFD-6E60-9EC891DF4C40}"/>
                  </a:ext>
                </a:extLst>
              </p:cNvPr>
              <p:cNvSpPr txBox="1"/>
              <p:nvPr/>
            </p:nvSpPr>
            <p:spPr bwMode="auto">
              <a:xfrm>
                <a:off x="911261" y="22098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308" name="TextBox 9307">
                <a:extLst>
                  <a:ext uri="{FF2B5EF4-FFF2-40B4-BE49-F238E27FC236}">
                    <a16:creationId xmlns:a16="http://schemas.microsoft.com/office/drawing/2014/main" id="{17913324-A332-A064-AAE1-50BB0412BB2C}"/>
                  </a:ext>
                </a:extLst>
              </p:cNvPr>
              <p:cNvSpPr txBox="1"/>
              <p:nvPr/>
            </p:nvSpPr>
            <p:spPr bwMode="auto">
              <a:xfrm>
                <a:off x="911261" y="24124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309" name="TextBox 9308">
                <a:extLst>
                  <a:ext uri="{FF2B5EF4-FFF2-40B4-BE49-F238E27FC236}">
                    <a16:creationId xmlns:a16="http://schemas.microsoft.com/office/drawing/2014/main" id="{2F804699-B2ED-9FBE-4B0A-A061069A6DFC}"/>
                  </a:ext>
                </a:extLst>
              </p:cNvPr>
              <p:cNvSpPr txBox="1"/>
              <p:nvPr/>
            </p:nvSpPr>
            <p:spPr bwMode="auto">
              <a:xfrm>
                <a:off x="1002632" y="261792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2078" name="Group 2077">
              <a:extLst>
                <a:ext uri="{FF2B5EF4-FFF2-40B4-BE49-F238E27FC236}">
                  <a16:creationId xmlns:a16="http://schemas.microsoft.com/office/drawing/2014/main" id="{062AE7B2-3313-853F-F72C-2F489D93F942}"/>
                </a:ext>
              </a:extLst>
            </p:cNvPr>
            <p:cNvGrpSpPr/>
            <p:nvPr/>
          </p:nvGrpSpPr>
          <p:grpSpPr>
            <a:xfrm>
              <a:off x="1108904" y="2750135"/>
              <a:ext cx="5063724" cy="307777"/>
              <a:chOff x="1108904" y="2750135"/>
              <a:chExt cx="5063724" cy="307777"/>
            </a:xfrm>
          </p:grpSpPr>
          <p:sp>
            <p:nvSpPr>
              <p:cNvPr id="9282" name="TextBox 9281">
                <a:extLst>
                  <a:ext uri="{FF2B5EF4-FFF2-40B4-BE49-F238E27FC236}">
                    <a16:creationId xmlns:a16="http://schemas.microsoft.com/office/drawing/2014/main" id="{D8FC8DC2-A194-F72E-A749-5944E7190C25}"/>
                  </a:ext>
                </a:extLst>
              </p:cNvPr>
              <p:cNvSpPr txBox="1"/>
              <p:nvPr/>
            </p:nvSpPr>
            <p:spPr bwMode="auto">
              <a:xfrm>
                <a:off x="1108904"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283" name="TextBox 9282">
                <a:extLst>
                  <a:ext uri="{FF2B5EF4-FFF2-40B4-BE49-F238E27FC236}">
                    <a16:creationId xmlns:a16="http://schemas.microsoft.com/office/drawing/2014/main" id="{5D401E60-44F1-5AE0-0D2A-7DB7337886DB}"/>
                  </a:ext>
                </a:extLst>
              </p:cNvPr>
              <p:cNvSpPr txBox="1"/>
              <p:nvPr/>
            </p:nvSpPr>
            <p:spPr bwMode="auto">
              <a:xfrm>
                <a:off x="1323446"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9284" name="TextBox 9283">
                <a:extLst>
                  <a:ext uri="{FF2B5EF4-FFF2-40B4-BE49-F238E27FC236}">
                    <a16:creationId xmlns:a16="http://schemas.microsoft.com/office/drawing/2014/main" id="{D18D935B-38DE-135F-66E7-6806EE8C7F73}"/>
                  </a:ext>
                </a:extLst>
              </p:cNvPr>
              <p:cNvSpPr txBox="1"/>
              <p:nvPr/>
            </p:nvSpPr>
            <p:spPr bwMode="auto">
              <a:xfrm>
                <a:off x="1537988"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285" name="TextBox 9284">
                <a:extLst>
                  <a:ext uri="{FF2B5EF4-FFF2-40B4-BE49-F238E27FC236}">
                    <a16:creationId xmlns:a16="http://schemas.microsoft.com/office/drawing/2014/main" id="{EE0DC9B0-183B-05FE-1356-A1D53E91E4EB}"/>
                  </a:ext>
                </a:extLst>
              </p:cNvPr>
              <p:cNvSpPr txBox="1"/>
              <p:nvPr/>
            </p:nvSpPr>
            <p:spPr bwMode="auto">
              <a:xfrm>
                <a:off x="1752530"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286" name="TextBox 9285">
                <a:extLst>
                  <a:ext uri="{FF2B5EF4-FFF2-40B4-BE49-F238E27FC236}">
                    <a16:creationId xmlns:a16="http://schemas.microsoft.com/office/drawing/2014/main" id="{9F424010-3AD3-250F-7483-06BB28DAFA9C}"/>
                  </a:ext>
                </a:extLst>
              </p:cNvPr>
              <p:cNvSpPr txBox="1"/>
              <p:nvPr/>
            </p:nvSpPr>
            <p:spPr bwMode="auto">
              <a:xfrm>
                <a:off x="1973841"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9287" name="TextBox 9286">
                <a:extLst>
                  <a:ext uri="{FF2B5EF4-FFF2-40B4-BE49-F238E27FC236}">
                    <a16:creationId xmlns:a16="http://schemas.microsoft.com/office/drawing/2014/main" id="{B3C5E715-6B75-7DDF-8EB6-48A3FB3E8191}"/>
                  </a:ext>
                </a:extLst>
              </p:cNvPr>
              <p:cNvSpPr txBox="1"/>
              <p:nvPr/>
            </p:nvSpPr>
            <p:spPr bwMode="auto">
              <a:xfrm>
                <a:off x="2188383"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9288" name="TextBox 9287">
                <a:extLst>
                  <a:ext uri="{FF2B5EF4-FFF2-40B4-BE49-F238E27FC236}">
                    <a16:creationId xmlns:a16="http://schemas.microsoft.com/office/drawing/2014/main" id="{9972710E-97D8-BDA8-384B-0B1C519D1DF6}"/>
                  </a:ext>
                </a:extLst>
              </p:cNvPr>
              <p:cNvSpPr txBox="1"/>
              <p:nvPr/>
            </p:nvSpPr>
            <p:spPr bwMode="auto">
              <a:xfrm>
                <a:off x="2402925"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289" name="TextBox 9288">
                <a:extLst>
                  <a:ext uri="{FF2B5EF4-FFF2-40B4-BE49-F238E27FC236}">
                    <a16:creationId xmlns:a16="http://schemas.microsoft.com/office/drawing/2014/main" id="{F4FD317A-C4D9-AE3D-91B9-399E9F2716C7}"/>
                  </a:ext>
                </a:extLst>
              </p:cNvPr>
              <p:cNvSpPr txBox="1"/>
              <p:nvPr/>
            </p:nvSpPr>
            <p:spPr bwMode="auto">
              <a:xfrm>
                <a:off x="2617467"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9290" name="TextBox 9289">
                <a:extLst>
                  <a:ext uri="{FF2B5EF4-FFF2-40B4-BE49-F238E27FC236}">
                    <a16:creationId xmlns:a16="http://schemas.microsoft.com/office/drawing/2014/main" id="{3D1602EA-D6E0-8964-09BC-9628475C43B1}"/>
                  </a:ext>
                </a:extLst>
              </p:cNvPr>
              <p:cNvSpPr txBox="1"/>
              <p:nvPr/>
            </p:nvSpPr>
            <p:spPr bwMode="auto">
              <a:xfrm>
                <a:off x="2832009"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9291" name="TextBox 9290">
                <a:extLst>
                  <a:ext uri="{FF2B5EF4-FFF2-40B4-BE49-F238E27FC236}">
                    <a16:creationId xmlns:a16="http://schemas.microsoft.com/office/drawing/2014/main" id="{9603DB03-FFFC-1745-C42A-0F009FF764BA}"/>
                  </a:ext>
                </a:extLst>
              </p:cNvPr>
              <p:cNvSpPr txBox="1"/>
              <p:nvPr/>
            </p:nvSpPr>
            <p:spPr bwMode="auto">
              <a:xfrm>
                <a:off x="3046551"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292" name="TextBox 9291">
                <a:extLst>
                  <a:ext uri="{FF2B5EF4-FFF2-40B4-BE49-F238E27FC236}">
                    <a16:creationId xmlns:a16="http://schemas.microsoft.com/office/drawing/2014/main" id="{8585073D-C3A2-F8A3-E20E-AF98BEC0226B}"/>
                  </a:ext>
                </a:extLst>
              </p:cNvPr>
              <p:cNvSpPr txBox="1"/>
              <p:nvPr/>
            </p:nvSpPr>
            <p:spPr bwMode="auto">
              <a:xfrm>
                <a:off x="3215408"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293" name="TextBox 9292">
                <a:extLst>
                  <a:ext uri="{FF2B5EF4-FFF2-40B4-BE49-F238E27FC236}">
                    <a16:creationId xmlns:a16="http://schemas.microsoft.com/office/drawing/2014/main" id="{0423C473-897A-EF00-63B7-B21809E68AB7}"/>
                  </a:ext>
                </a:extLst>
              </p:cNvPr>
              <p:cNvSpPr txBox="1"/>
              <p:nvPr/>
            </p:nvSpPr>
            <p:spPr bwMode="auto">
              <a:xfrm>
                <a:off x="3429950"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9294" name="TextBox 9293">
                <a:extLst>
                  <a:ext uri="{FF2B5EF4-FFF2-40B4-BE49-F238E27FC236}">
                    <a16:creationId xmlns:a16="http://schemas.microsoft.com/office/drawing/2014/main" id="{5FD5F00F-70DF-C59B-A670-56D270ED265B}"/>
                  </a:ext>
                </a:extLst>
              </p:cNvPr>
              <p:cNvSpPr txBox="1"/>
              <p:nvPr/>
            </p:nvSpPr>
            <p:spPr bwMode="auto">
              <a:xfrm>
                <a:off x="3651261"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295" name="TextBox 9294">
                <a:extLst>
                  <a:ext uri="{FF2B5EF4-FFF2-40B4-BE49-F238E27FC236}">
                    <a16:creationId xmlns:a16="http://schemas.microsoft.com/office/drawing/2014/main" id="{298A1BB3-C173-AE35-6C79-5E5C6908848E}"/>
                  </a:ext>
                </a:extLst>
              </p:cNvPr>
              <p:cNvSpPr txBox="1"/>
              <p:nvPr/>
            </p:nvSpPr>
            <p:spPr bwMode="auto">
              <a:xfrm>
                <a:off x="3865803"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9296" name="TextBox 9295">
                <a:extLst>
                  <a:ext uri="{FF2B5EF4-FFF2-40B4-BE49-F238E27FC236}">
                    <a16:creationId xmlns:a16="http://schemas.microsoft.com/office/drawing/2014/main" id="{9769BC0A-B1FF-1E75-CA81-0A6B33A145FB}"/>
                  </a:ext>
                </a:extLst>
              </p:cNvPr>
              <p:cNvSpPr txBox="1"/>
              <p:nvPr/>
            </p:nvSpPr>
            <p:spPr bwMode="auto">
              <a:xfrm>
                <a:off x="4080345"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9297" name="TextBox 9296">
                <a:extLst>
                  <a:ext uri="{FF2B5EF4-FFF2-40B4-BE49-F238E27FC236}">
                    <a16:creationId xmlns:a16="http://schemas.microsoft.com/office/drawing/2014/main" id="{77B93832-2E6F-04B8-92D0-A984459BC278}"/>
                  </a:ext>
                </a:extLst>
              </p:cNvPr>
              <p:cNvSpPr txBox="1"/>
              <p:nvPr/>
            </p:nvSpPr>
            <p:spPr bwMode="auto">
              <a:xfrm>
                <a:off x="4294887"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298" name="TextBox 9297">
                <a:extLst>
                  <a:ext uri="{FF2B5EF4-FFF2-40B4-BE49-F238E27FC236}">
                    <a16:creationId xmlns:a16="http://schemas.microsoft.com/office/drawing/2014/main" id="{27E74EBD-C5E3-7E95-A3B2-F933E265FD9B}"/>
                  </a:ext>
                </a:extLst>
              </p:cNvPr>
              <p:cNvSpPr txBox="1"/>
              <p:nvPr/>
            </p:nvSpPr>
            <p:spPr bwMode="auto">
              <a:xfrm>
                <a:off x="4509429"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9299" name="TextBox 9298">
                <a:extLst>
                  <a:ext uri="{FF2B5EF4-FFF2-40B4-BE49-F238E27FC236}">
                    <a16:creationId xmlns:a16="http://schemas.microsoft.com/office/drawing/2014/main" id="{5E7B4991-0C72-0275-3253-69A41E191567}"/>
                  </a:ext>
                </a:extLst>
              </p:cNvPr>
              <p:cNvSpPr txBox="1"/>
              <p:nvPr/>
            </p:nvSpPr>
            <p:spPr bwMode="auto">
              <a:xfrm>
                <a:off x="4730740"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9300" name="TextBox 9299">
                <a:extLst>
                  <a:ext uri="{FF2B5EF4-FFF2-40B4-BE49-F238E27FC236}">
                    <a16:creationId xmlns:a16="http://schemas.microsoft.com/office/drawing/2014/main" id="{C243F969-B5E4-A361-F88A-E0B3AFD1D722}"/>
                  </a:ext>
                </a:extLst>
              </p:cNvPr>
              <p:cNvSpPr txBox="1"/>
              <p:nvPr/>
            </p:nvSpPr>
            <p:spPr bwMode="auto">
              <a:xfrm>
                <a:off x="4945282"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301" name="TextBox 9300">
                <a:extLst>
                  <a:ext uri="{FF2B5EF4-FFF2-40B4-BE49-F238E27FC236}">
                    <a16:creationId xmlns:a16="http://schemas.microsoft.com/office/drawing/2014/main" id="{E14F781C-6A3B-8D6E-B30A-CE0173FB010D}"/>
                  </a:ext>
                </a:extLst>
              </p:cNvPr>
              <p:cNvSpPr txBox="1"/>
              <p:nvPr/>
            </p:nvSpPr>
            <p:spPr bwMode="auto">
              <a:xfrm>
                <a:off x="5159824"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9302" name="TextBox 9301">
                <a:extLst>
                  <a:ext uri="{FF2B5EF4-FFF2-40B4-BE49-F238E27FC236}">
                    <a16:creationId xmlns:a16="http://schemas.microsoft.com/office/drawing/2014/main" id="{D0B0E2D0-0A5D-6DB1-95E4-FC3E40627586}"/>
                  </a:ext>
                </a:extLst>
              </p:cNvPr>
              <p:cNvSpPr txBox="1"/>
              <p:nvPr/>
            </p:nvSpPr>
            <p:spPr bwMode="auto">
              <a:xfrm>
                <a:off x="5374366"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303" name="TextBox 9302">
                <a:extLst>
                  <a:ext uri="{FF2B5EF4-FFF2-40B4-BE49-F238E27FC236}">
                    <a16:creationId xmlns:a16="http://schemas.microsoft.com/office/drawing/2014/main" id="{EB293D60-EE0E-FCE0-0368-B821C6C43984}"/>
                  </a:ext>
                </a:extLst>
              </p:cNvPr>
              <p:cNvSpPr txBox="1"/>
              <p:nvPr/>
            </p:nvSpPr>
            <p:spPr bwMode="auto">
              <a:xfrm>
                <a:off x="5593374"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315" name="TextBox 9314">
                <a:extLst>
                  <a:ext uri="{FF2B5EF4-FFF2-40B4-BE49-F238E27FC236}">
                    <a16:creationId xmlns:a16="http://schemas.microsoft.com/office/drawing/2014/main" id="{3DD8A589-FF44-1884-CB0B-7A8CBF7AF7D0}"/>
                  </a:ext>
                </a:extLst>
              </p:cNvPr>
              <p:cNvSpPr txBox="1"/>
              <p:nvPr/>
            </p:nvSpPr>
            <p:spPr bwMode="auto">
              <a:xfrm>
                <a:off x="5805220"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grpSp>
        <p:sp>
          <p:nvSpPr>
            <p:cNvPr id="2079" name="Freeform: Shape 2078">
              <a:extLst>
                <a:ext uri="{FF2B5EF4-FFF2-40B4-BE49-F238E27FC236}">
                  <a16:creationId xmlns:a16="http://schemas.microsoft.com/office/drawing/2014/main" id="{5A1FE7F9-C38A-1D5C-2DB6-9B823AF458A2}"/>
                </a:ext>
              </a:extLst>
            </p:cNvPr>
            <p:cNvSpPr/>
            <p:nvPr/>
          </p:nvSpPr>
          <p:spPr bwMode="auto">
            <a:xfrm>
              <a:off x="1247774" y="1717675"/>
              <a:ext cx="4778071" cy="1060450"/>
            </a:xfrm>
            <a:custGeom>
              <a:avLst/>
              <a:gdLst>
                <a:gd name="connsiteX0" fmla="*/ 0 w 4552950"/>
                <a:gd name="connsiteY0" fmla="*/ 0 h 1060450"/>
                <a:gd name="connsiteX1" fmla="*/ 0 w 4552950"/>
                <a:gd name="connsiteY1" fmla="*/ 1060450 h 1060450"/>
                <a:gd name="connsiteX2" fmla="*/ 4552950 w 4552950"/>
                <a:gd name="connsiteY2" fmla="*/ 1060450 h 1060450"/>
              </a:gdLst>
              <a:ahLst/>
              <a:cxnLst>
                <a:cxn ang="0">
                  <a:pos x="connsiteX0" y="connsiteY0"/>
                </a:cxn>
                <a:cxn ang="0">
                  <a:pos x="connsiteX1" y="connsiteY1"/>
                </a:cxn>
                <a:cxn ang="0">
                  <a:pos x="connsiteX2" y="connsiteY2"/>
                </a:cxn>
              </a:cxnLst>
              <a:rect l="l" t="t" r="r" b="b"/>
              <a:pathLst>
                <a:path w="4552950" h="1060450">
                  <a:moveTo>
                    <a:pt x="0" y="0"/>
                  </a:moveTo>
                  <a:lnTo>
                    <a:pt x="0" y="1060450"/>
                  </a:lnTo>
                  <a:lnTo>
                    <a:pt x="4552950" y="1060450"/>
                  </a:lnTo>
                </a:path>
              </a:pathLst>
            </a:custGeom>
            <a:noFill/>
            <a:ln w="28575">
              <a:solidFill>
                <a:schemeClr val="bg1"/>
              </a:solidFill>
              <a:miter lim="800000"/>
              <a:headEnd/>
              <a:tailEnd/>
            </a:ln>
          </p:spPr>
          <p:txBody>
            <a:bodyPr rtlCol="0" anchor="ctr"/>
            <a:lstStyle/>
            <a:p>
              <a:pPr algn="ctr"/>
              <a:endParaRPr lang="en-US"/>
            </a:p>
          </p:txBody>
        </p:sp>
        <p:grpSp>
          <p:nvGrpSpPr>
            <p:cNvPr id="2080" name="Group 2079">
              <a:extLst>
                <a:ext uri="{FF2B5EF4-FFF2-40B4-BE49-F238E27FC236}">
                  <a16:creationId xmlns:a16="http://schemas.microsoft.com/office/drawing/2014/main" id="{0656C37A-7EF9-D2FC-B877-FF4697F68127}"/>
                </a:ext>
              </a:extLst>
            </p:cNvPr>
            <p:cNvGrpSpPr/>
            <p:nvPr/>
          </p:nvGrpSpPr>
          <p:grpSpPr>
            <a:xfrm>
              <a:off x="1190626" y="1752235"/>
              <a:ext cx="70920" cy="1026814"/>
              <a:chOff x="1047409" y="1752235"/>
              <a:chExt cx="490579" cy="1026814"/>
            </a:xfrm>
          </p:grpSpPr>
          <p:cxnSp>
            <p:nvCxnSpPr>
              <p:cNvPr id="2108" name="Straight Connector 2107">
                <a:extLst>
                  <a:ext uri="{FF2B5EF4-FFF2-40B4-BE49-F238E27FC236}">
                    <a16:creationId xmlns:a16="http://schemas.microsoft.com/office/drawing/2014/main" id="{FBFD543C-4F6B-8E29-06EB-E788824A1996}"/>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109" name="Straight Connector 2108">
                <a:extLst>
                  <a:ext uri="{FF2B5EF4-FFF2-40B4-BE49-F238E27FC236}">
                    <a16:creationId xmlns:a16="http://schemas.microsoft.com/office/drawing/2014/main" id="{7272D20C-025F-6A36-5985-EB5266EC85D3}"/>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110" name="Straight Connector 2109">
                <a:extLst>
                  <a:ext uri="{FF2B5EF4-FFF2-40B4-BE49-F238E27FC236}">
                    <a16:creationId xmlns:a16="http://schemas.microsoft.com/office/drawing/2014/main" id="{145D6011-EAFB-1D17-DD80-6168E3C7C35E}"/>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111" name="Straight Connector 2110">
                <a:extLst>
                  <a:ext uri="{FF2B5EF4-FFF2-40B4-BE49-F238E27FC236}">
                    <a16:creationId xmlns:a16="http://schemas.microsoft.com/office/drawing/2014/main" id="{2EDBCA65-D62E-64B3-C444-6B900B322629}"/>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056865D4-661C-D7F4-E2E4-C9C144DF5BA5}"/>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F28B8335-A424-C8BD-75C0-5DBDDFD77E23}"/>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81" name="Group 2080">
              <a:extLst>
                <a:ext uri="{FF2B5EF4-FFF2-40B4-BE49-F238E27FC236}">
                  <a16:creationId xmlns:a16="http://schemas.microsoft.com/office/drawing/2014/main" id="{B50A5D6B-9D77-7038-922C-C24A09EE86A4}"/>
                </a:ext>
              </a:extLst>
            </p:cNvPr>
            <p:cNvGrpSpPr/>
            <p:nvPr/>
          </p:nvGrpSpPr>
          <p:grpSpPr>
            <a:xfrm>
              <a:off x="1248096" y="2764419"/>
              <a:ext cx="4738384" cy="76399"/>
              <a:chOff x="1248096" y="2705899"/>
              <a:chExt cx="4738384" cy="235349"/>
            </a:xfrm>
          </p:grpSpPr>
          <p:grpSp>
            <p:nvGrpSpPr>
              <p:cNvPr id="2082" name="Group 2081">
                <a:extLst>
                  <a:ext uri="{FF2B5EF4-FFF2-40B4-BE49-F238E27FC236}">
                    <a16:creationId xmlns:a16="http://schemas.microsoft.com/office/drawing/2014/main" id="{EAE0162B-93B3-63A3-F9E6-DE9232583A06}"/>
                  </a:ext>
                </a:extLst>
              </p:cNvPr>
              <p:cNvGrpSpPr/>
              <p:nvPr/>
            </p:nvGrpSpPr>
            <p:grpSpPr>
              <a:xfrm rot="5400000">
                <a:off x="1668426" y="2285569"/>
                <a:ext cx="235343" cy="1076003"/>
                <a:chOff x="1047409" y="1752235"/>
                <a:chExt cx="490579" cy="1026814"/>
              </a:xfrm>
            </p:grpSpPr>
            <p:cxnSp>
              <p:nvCxnSpPr>
                <p:cNvPr id="2102" name="Straight Connector 2101">
                  <a:extLst>
                    <a:ext uri="{FF2B5EF4-FFF2-40B4-BE49-F238E27FC236}">
                      <a16:creationId xmlns:a16="http://schemas.microsoft.com/office/drawing/2014/main" id="{86030EF9-8339-DE6A-A935-B25630EE7EA2}"/>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103" name="Straight Connector 2102">
                  <a:extLst>
                    <a:ext uri="{FF2B5EF4-FFF2-40B4-BE49-F238E27FC236}">
                      <a16:creationId xmlns:a16="http://schemas.microsoft.com/office/drawing/2014/main" id="{51E91CB9-C940-65A2-2541-435AE5E8EB1C}"/>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104" name="Straight Connector 2103">
                  <a:extLst>
                    <a:ext uri="{FF2B5EF4-FFF2-40B4-BE49-F238E27FC236}">
                      <a16:creationId xmlns:a16="http://schemas.microsoft.com/office/drawing/2014/main" id="{9714EE65-1CE5-61FE-84D9-768CD78A28EB}"/>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105" name="Straight Connector 2104">
                  <a:extLst>
                    <a:ext uri="{FF2B5EF4-FFF2-40B4-BE49-F238E27FC236}">
                      <a16:creationId xmlns:a16="http://schemas.microsoft.com/office/drawing/2014/main" id="{F9CE33AC-C813-9B1D-195F-0DD59C451F60}"/>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106" name="Straight Connector 2105">
                  <a:extLst>
                    <a:ext uri="{FF2B5EF4-FFF2-40B4-BE49-F238E27FC236}">
                      <a16:creationId xmlns:a16="http://schemas.microsoft.com/office/drawing/2014/main" id="{C0BEDBB5-55A7-9D3F-080B-CC5A964E7295}"/>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107" name="Straight Connector 2106">
                  <a:extLst>
                    <a:ext uri="{FF2B5EF4-FFF2-40B4-BE49-F238E27FC236}">
                      <a16:creationId xmlns:a16="http://schemas.microsoft.com/office/drawing/2014/main" id="{2037AA4F-C59E-5B79-F330-817F2B2ADA44}"/>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83" name="Group 2082">
                <a:extLst>
                  <a:ext uri="{FF2B5EF4-FFF2-40B4-BE49-F238E27FC236}">
                    <a16:creationId xmlns:a16="http://schemas.microsoft.com/office/drawing/2014/main" id="{892AC433-628C-7B7F-CFF1-679C4830DD96}"/>
                  </a:ext>
                </a:extLst>
              </p:cNvPr>
              <p:cNvGrpSpPr/>
              <p:nvPr/>
            </p:nvGrpSpPr>
            <p:grpSpPr>
              <a:xfrm rot="5400000">
                <a:off x="2960431" y="2285569"/>
                <a:ext cx="235343" cy="1076003"/>
                <a:chOff x="1047409" y="1752235"/>
                <a:chExt cx="490579" cy="1026814"/>
              </a:xfrm>
            </p:grpSpPr>
            <p:cxnSp>
              <p:nvCxnSpPr>
                <p:cNvPr id="2096" name="Straight Connector 2095">
                  <a:extLst>
                    <a:ext uri="{FF2B5EF4-FFF2-40B4-BE49-F238E27FC236}">
                      <a16:creationId xmlns:a16="http://schemas.microsoft.com/office/drawing/2014/main" id="{7514531F-B7A1-648A-DAE6-1B4E25302999}"/>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097" name="Straight Connector 2096">
                  <a:extLst>
                    <a:ext uri="{FF2B5EF4-FFF2-40B4-BE49-F238E27FC236}">
                      <a16:creationId xmlns:a16="http://schemas.microsoft.com/office/drawing/2014/main" id="{0EA95DEE-7C4F-401A-5A6F-FC979957E450}"/>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098" name="Straight Connector 2097">
                  <a:extLst>
                    <a:ext uri="{FF2B5EF4-FFF2-40B4-BE49-F238E27FC236}">
                      <a16:creationId xmlns:a16="http://schemas.microsoft.com/office/drawing/2014/main" id="{052662A2-21F8-C97C-F066-CA3DE16949BF}"/>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099" name="Straight Connector 2098">
                  <a:extLst>
                    <a:ext uri="{FF2B5EF4-FFF2-40B4-BE49-F238E27FC236}">
                      <a16:creationId xmlns:a16="http://schemas.microsoft.com/office/drawing/2014/main" id="{D32B5D84-F243-6ED4-13EA-6C60627170BD}"/>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100" name="Straight Connector 2099">
                  <a:extLst>
                    <a:ext uri="{FF2B5EF4-FFF2-40B4-BE49-F238E27FC236}">
                      <a16:creationId xmlns:a16="http://schemas.microsoft.com/office/drawing/2014/main" id="{BEE39264-36C9-4A05-2876-014C3FCDE455}"/>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101" name="Straight Connector 2100">
                  <a:extLst>
                    <a:ext uri="{FF2B5EF4-FFF2-40B4-BE49-F238E27FC236}">
                      <a16:creationId xmlns:a16="http://schemas.microsoft.com/office/drawing/2014/main" id="{AD19AB0B-3C97-300D-9E8A-EC0D829A0A75}"/>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84" name="Group 2083">
                <a:extLst>
                  <a:ext uri="{FF2B5EF4-FFF2-40B4-BE49-F238E27FC236}">
                    <a16:creationId xmlns:a16="http://schemas.microsoft.com/office/drawing/2014/main" id="{912A4EA2-BE71-2F64-C56C-B4804A5E923D}"/>
                  </a:ext>
                </a:extLst>
              </p:cNvPr>
              <p:cNvGrpSpPr/>
              <p:nvPr/>
            </p:nvGrpSpPr>
            <p:grpSpPr>
              <a:xfrm rot="5400000">
                <a:off x="4250719" y="2285569"/>
                <a:ext cx="235343" cy="1076003"/>
                <a:chOff x="1047409" y="1752235"/>
                <a:chExt cx="490579" cy="1026814"/>
              </a:xfrm>
            </p:grpSpPr>
            <p:cxnSp>
              <p:nvCxnSpPr>
                <p:cNvPr id="2090" name="Straight Connector 2089">
                  <a:extLst>
                    <a:ext uri="{FF2B5EF4-FFF2-40B4-BE49-F238E27FC236}">
                      <a16:creationId xmlns:a16="http://schemas.microsoft.com/office/drawing/2014/main" id="{CDCB23E9-2AEB-C0A5-1B3D-F5393428543C}"/>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091" name="Straight Connector 2090">
                  <a:extLst>
                    <a:ext uri="{FF2B5EF4-FFF2-40B4-BE49-F238E27FC236}">
                      <a16:creationId xmlns:a16="http://schemas.microsoft.com/office/drawing/2014/main" id="{AE555887-745F-B097-FD6F-E26ECF56913E}"/>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092" name="Straight Connector 2091">
                  <a:extLst>
                    <a:ext uri="{FF2B5EF4-FFF2-40B4-BE49-F238E27FC236}">
                      <a16:creationId xmlns:a16="http://schemas.microsoft.com/office/drawing/2014/main" id="{3CA66A1F-189D-18BB-8212-509EDA46F495}"/>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093" name="Straight Connector 2092">
                  <a:extLst>
                    <a:ext uri="{FF2B5EF4-FFF2-40B4-BE49-F238E27FC236}">
                      <a16:creationId xmlns:a16="http://schemas.microsoft.com/office/drawing/2014/main" id="{BD78D0DA-54E2-12DB-4B64-0181722FFBDF}"/>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094" name="Straight Connector 2093">
                  <a:extLst>
                    <a:ext uri="{FF2B5EF4-FFF2-40B4-BE49-F238E27FC236}">
                      <a16:creationId xmlns:a16="http://schemas.microsoft.com/office/drawing/2014/main" id="{13C399F4-4348-2180-A3F6-4A9741F1259D}"/>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095" name="Straight Connector 2094">
                  <a:extLst>
                    <a:ext uri="{FF2B5EF4-FFF2-40B4-BE49-F238E27FC236}">
                      <a16:creationId xmlns:a16="http://schemas.microsoft.com/office/drawing/2014/main" id="{FEDDB1C3-64B1-670D-9C0D-B093103B106F}"/>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85" name="Group 2084">
                <a:extLst>
                  <a:ext uri="{FF2B5EF4-FFF2-40B4-BE49-F238E27FC236}">
                    <a16:creationId xmlns:a16="http://schemas.microsoft.com/office/drawing/2014/main" id="{3DDC9371-4295-5809-6135-890F22AF33F4}"/>
                  </a:ext>
                </a:extLst>
              </p:cNvPr>
              <p:cNvGrpSpPr/>
              <p:nvPr/>
            </p:nvGrpSpPr>
            <p:grpSpPr>
              <a:xfrm rot="5400000">
                <a:off x="5440061" y="2394828"/>
                <a:ext cx="235348" cy="857491"/>
                <a:chOff x="1047409" y="1960757"/>
                <a:chExt cx="490589" cy="818292"/>
              </a:xfrm>
            </p:grpSpPr>
            <p:cxnSp>
              <p:nvCxnSpPr>
                <p:cNvPr id="2086" name="Straight Connector 2085">
                  <a:extLst>
                    <a:ext uri="{FF2B5EF4-FFF2-40B4-BE49-F238E27FC236}">
                      <a16:creationId xmlns:a16="http://schemas.microsoft.com/office/drawing/2014/main" id="{5DF37E11-91A7-77B7-EA9D-A3E5774EF337}"/>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087" name="Straight Connector 2086">
                  <a:extLst>
                    <a:ext uri="{FF2B5EF4-FFF2-40B4-BE49-F238E27FC236}">
                      <a16:creationId xmlns:a16="http://schemas.microsoft.com/office/drawing/2014/main" id="{45D7F87A-C884-0B3F-E2C6-D5A2B4656D60}"/>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088" name="Straight Connector 2087">
                  <a:extLst>
                    <a:ext uri="{FF2B5EF4-FFF2-40B4-BE49-F238E27FC236}">
                      <a16:creationId xmlns:a16="http://schemas.microsoft.com/office/drawing/2014/main" id="{C85F2D36-8BEF-3F64-67F7-36B821916141}"/>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2089" name="Straight Connector 2088">
                  <a:extLst>
                    <a:ext uri="{FF2B5EF4-FFF2-40B4-BE49-F238E27FC236}">
                      <a16:creationId xmlns:a16="http://schemas.microsoft.com/office/drawing/2014/main" id="{02D9A6A2-E6EA-0D90-08B8-664A37ED1A6A}"/>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01FAE8DC-B8D6-647B-483F-59F63C099C79}"/>
                    </a:ext>
                  </a:extLst>
                </p:cNvPr>
                <p:cNvCxnSpPr>
                  <a:cxnSpLocks/>
                </p:cNvCxnSpPr>
                <p:nvPr/>
              </p:nvCxnSpPr>
              <p:spPr bwMode="auto">
                <a:xfrm>
                  <a:off x="1047419" y="1960757"/>
                  <a:ext cx="490579"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9310" name="TextBox 9309">
            <a:extLst>
              <a:ext uri="{FF2B5EF4-FFF2-40B4-BE49-F238E27FC236}">
                <a16:creationId xmlns:a16="http://schemas.microsoft.com/office/drawing/2014/main" id="{D28A7D55-2028-70B3-AF9F-EAECDC489B56}"/>
              </a:ext>
            </a:extLst>
          </p:cNvPr>
          <p:cNvSpPr txBox="1"/>
          <p:nvPr/>
        </p:nvSpPr>
        <p:spPr bwMode="auto">
          <a:xfrm>
            <a:off x="7159789" y="2415511"/>
            <a:ext cx="8747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Censored</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95% CI</a:t>
            </a:r>
          </a:p>
        </p:txBody>
      </p:sp>
      <p:grpSp>
        <p:nvGrpSpPr>
          <p:cNvPr id="9311" name="Group 9310">
            <a:extLst>
              <a:ext uri="{FF2B5EF4-FFF2-40B4-BE49-F238E27FC236}">
                <a16:creationId xmlns:a16="http://schemas.microsoft.com/office/drawing/2014/main" id="{6F02D4E6-3839-6FC9-93CB-82CC69077F86}"/>
              </a:ext>
            </a:extLst>
          </p:cNvPr>
          <p:cNvGrpSpPr/>
          <p:nvPr/>
        </p:nvGrpSpPr>
        <p:grpSpPr>
          <a:xfrm>
            <a:off x="7034080" y="2503637"/>
            <a:ext cx="123804" cy="123804"/>
            <a:chOff x="2769700" y="2027007"/>
            <a:chExt cx="123325" cy="123325"/>
          </a:xfrm>
        </p:grpSpPr>
        <p:cxnSp>
          <p:nvCxnSpPr>
            <p:cNvPr id="9312" name="Straight Connector 9311">
              <a:extLst>
                <a:ext uri="{FF2B5EF4-FFF2-40B4-BE49-F238E27FC236}">
                  <a16:creationId xmlns:a16="http://schemas.microsoft.com/office/drawing/2014/main" id="{87AA4F1D-0FCC-310F-2ADF-9F50E54822FC}"/>
                </a:ext>
              </a:extLst>
            </p:cNvPr>
            <p:cNvCxnSpPr>
              <a:cxnSpLocks/>
            </p:cNvCxnSpPr>
            <p:nvPr/>
          </p:nvCxnSpPr>
          <p:spPr bwMode="auto">
            <a:xfrm>
              <a:off x="2831363" y="2027007"/>
              <a:ext cx="0" cy="123325"/>
            </a:xfrm>
            <a:prstGeom prst="line">
              <a:avLst/>
            </a:prstGeom>
            <a:noFill/>
            <a:ln w="28575" cap="flat" cmpd="sng" algn="ctr">
              <a:solidFill>
                <a:schemeClr val="bg1"/>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AA492380-3544-6604-0D96-1375A4BF68F5}"/>
                </a:ext>
              </a:extLst>
            </p:cNvPr>
            <p:cNvCxnSpPr>
              <a:cxnSpLocks/>
            </p:cNvCxnSpPr>
            <p:nvPr/>
          </p:nvCxnSpPr>
          <p:spPr bwMode="auto">
            <a:xfrm rot="16200000">
              <a:off x="2831363" y="2027007"/>
              <a:ext cx="0" cy="123325"/>
            </a:xfrm>
            <a:prstGeom prst="line">
              <a:avLst/>
            </a:prstGeom>
            <a:noFill/>
            <a:ln w="28575" cap="flat" cmpd="sng" algn="ctr">
              <a:solidFill>
                <a:schemeClr val="bg1"/>
              </a:solidFill>
              <a:prstDash val="solid"/>
              <a:round/>
              <a:headEnd type="none" w="med" len="med"/>
              <a:tailEnd type="none" w="med" len="med"/>
            </a:ln>
            <a:effectLst/>
          </p:spPr>
        </p:cxnSp>
      </p:grpSp>
      <p:cxnSp>
        <p:nvCxnSpPr>
          <p:cNvPr id="9314" name="Straight Connector 9313">
            <a:extLst>
              <a:ext uri="{FF2B5EF4-FFF2-40B4-BE49-F238E27FC236}">
                <a16:creationId xmlns:a16="http://schemas.microsoft.com/office/drawing/2014/main" id="{53532073-D1A8-D0D8-A883-FB90DF91B5BC}"/>
              </a:ext>
            </a:extLst>
          </p:cNvPr>
          <p:cNvCxnSpPr>
            <a:cxnSpLocks/>
          </p:cNvCxnSpPr>
          <p:nvPr/>
        </p:nvCxnSpPr>
        <p:spPr bwMode="auto">
          <a:xfrm>
            <a:off x="7001200" y="2785291"/>
            <a:ext cx="214398" cy="0"/>
          </a:xfrm>
          <a:prstGeom prst="line">
            <a:avLst/>
          </a:prstGeom>
          <a:noFill/>
          <a:ln w="28575" cap="flat" cmpd="sng" algn="ctr">
            <a:solidFill>
              <a:schemeClr val="accent1"/>
            </a:solidFill>
            <a:prstDash val="sysDot"/>
            <a:round/>
            <a:headEnd type="none" w="med" len="med"/>
            <a:tailEnd type="none" w="med" len="med"/>
          </a:ln>
          <a:effectLst/>
        </p:spPr>
      </p:cxnSp>
      <p:sp>
        <p:nvSpPr>
          <p:cNvPr id="9321" name="TextBox 9320">
            <a:extLst>
              <a:ext uri="{FF2B5EF4-FFF2-40B4-BE49-F238E27FC236}">
                <a16:creationId xmlns:a16="http://schemas.microsoft.com/office/drawing/2014/main" id="{334F86EC-B260-0704-FAC0-344D03F60FC8}"/>
              </a:ext>
            </a:extLst>
          </p:cNvPr>
          <p:cNvSpPr txBox="1"/>
          <p:nvPr/>
        </p:nvSpPr>
        <p:spPr bwMode="auto">
          <a:xfrm>
            <a:off x="211037" y="5709018"/>
            <a:ext cx="89639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50" dirty="0">
                <a:solidFill>
                  <a:schemeClr val="bg1"/>
                </a:solidFill>
                <a:latin typeface="Calibri" panose="020F0502020204030204" pitchFamily="34" charset="0"/>
              </a:rPr>
              <a:t>Pts at Risk, n</a:t>
            </a:r>
          </a:p>
          <a:p>
            <a:pPr algn="r">
              <a:spcBef>
                <a:spcPts val="0"/>
              </a:spcBef>
            </a:pPr>
            <a:r>
              <a:rPr lang="en-US" sz="1050" dirty="0">
                <a:solidFill>
                  <a:schemeClr val="bg1"/>
                </a:solidFill>
                <a:latin typeface="Calibri" panose="020F0502020204030204" pitchFamily="34" charset="0"/>
              </a:rPr>
              <a:t>Events, n</a:t>
            </a:r>
          </a:p>
        </p:txBody>
      </p:sp>
      <p:grpSp>
        <p:nvGrpSpPr>
          <p:cNvPr id="9322" name="Group 9321">
            <a:extLst>
              <a:ext uri="{FF2B5EF4-FFF2-40B4-BE49-F238E27FC236}">
                <a16:creationId xmlns:a16="http://schemas.microsoft.com/office/drawing/2014/main" id="{7C217968-25FB-097E-FDE7-0083894D77DD}"/>
              </a:ext>
            </a:extLst>
          </p:cNvPr>
          <p:cNvGrpSpPr/>
          <p:nvPr/>
        </p:nvGrpSpPr>
        <p:grpSpPr>
          <a:xfrm>
            <a:off x="1085660" y="5709018"/>
            <a:ext cx="4783784" cy="415498"/>
            <a:chOff x="1085660" y="2750135"/>
            <a:chExt cx="4783784" cy="415498"/>
          </a:xfrm>
        </p:grpSpPr>
        <p:sp>
          <p:nvSpPr>
            <p:cNvPr id="9323" name="TextBox 9322">
              <a:extLst>
                <a:ext uri="{FF2B5EF4-FFF2-40B4-BE49-F238E27FC236}">
                  <a16:creationId xmlns:a16="http://schemas.microsoft.com/office/drawing/2014/main" id="{4B1D3B8B-3189-FC55-54F4-AD2A6DDDD7E1}"/>
                </a:ext>
              </a:extLst>
            </p:cNvPr>
            <p:cNvSpPr txBox="1"/>
            <p:nvPr/>
          </p:nvSpPr>
          <p:spPr bwMode="auto">
            <a:xfrm>
              <a:off x="1085660"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50</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0</a:t>
              </a:r>
            </a:p>
          </p:txBody>
        </p:sp>
        <p:sp>
          <p:nvSpPr>
            <p:cNvPr id="9324" name="TextBox 9323">
              <a:extLst>
                <a:ext uri="{FF2B5EF4-FFF2-40B4-BE49-F238E27FC236}">
                  <a16:creationId xmlns:a16="http://schemas.microsoft.com/office/drawing/2014/main" id="{BBCFEC1D-AD1D-2788-9190-B5796FC13A1E}"/>
                </a:ext>
              </a:extLst>
            </p:cNvPr>
            <p:cNvSpPr txBox="1"/>
            <p:nvPr/>
          </p:nvSpPr>
          <p:spPr bwMode="auto">
            <a:xfrm>
              <a:off x="1300202"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47</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a:t>
              </a:r>
            </a:p>
          </p:txBody>
        </p:sp>
        <p:sp>
          <p:nvSpPr>
            <p:cNvPr id="9325" name="TextBox 9324">
              <a:extLst>
                <a:ext uri="{FF2B5EF4-FFF2-40B4-BE49-F238E27FC236}">
                  <a16:creationId xmlns:a16="http://schemas.microsoft.com/office/drawing/2014/main" id="{32B03085-97FC-EA5C-9276-EE3E75BA44DF}"/>
                </a:ext>
              </a:extLst>
            </p:cNvPr>
            <p:cNvSpPr txBox="1"/>
            <p:nvPr/>
          </p:nvSpPr>
          <p:spPr bwMode="auto">
            <a:xfrm>
              <a:off x="1514744"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a:t>
              </a:r>
            </a:p>
          </p:txBody>
        </p:sp>
        <p:sp>
          <p:nvSpPr>
            <p:cNvPr id="9326" name="TextBox 9325">
              <a:extLst>
                <a:ext uri="{FF2B5EF4-FFF2-40B4-BE49-F238E27FC236}">
                  <a16:creationId xmlns:a16="http://schemas.microsoft.com/office/drawing/2014/main" id="{5C4EEC87-31B5-97CA-D467-98E2A05F0A73}"/>
                </a:ext>
              </a:extLst>
            </p:cNvPr>
            <p:cNvSpPr txBox="1"/>
            <p:nvPr/>
          </p:nvSpPr>
          <p:spPr bwMode="auto">
            <a:xfrm>
              <a:off x="1729286"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36</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8</a:t>
              </a:r>
            </a:p>
          </p:txBody>
        </p:sp>
        <p:sp>
          <p:nvSpPr>
            <p:cNvPr id="9327" name="TextBox 9326">
              <a:extLst>
                <a:ext uri="{FF2B5EF4-FFF2-40B4-BE49-F238E27FC236}">
                  <a16:creationId xmlns:a16="http://schemas.microsoft.com/office/drawing/2014/main" id="{A9849EEF-6329-FD59-5EF5-43E3E8545A20}"/>
                </a:ext>
              </a:extLst>
            </p:cNvPr>
            <p:cNvSpPr txBox="1"/>
            <p:nvPr/>
          </p:nvSpPr>
          <p:spPr bwMode="auto">
            <a:xfrm>
              <a:off x="1950597"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33</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9</a:t>
              </a:r>
            </a:p>
          </p:txBody>
        </p:sp>
        <p:sp>
          <p:nvSpPr>
            <p:cNvPr id="9328" name="TextBox 9327">
              <a:extLst>
                <a:ext uri="{FF2B5EF4-FFF2-40B4-BE49-F238E27FC236}">
                  <a16:creationId xmlns:a16="http://schemas.microsoft.com/office/drawing/2014/main" id="{8D8D6F3F-9649-94A0-F880-4361A1BED725}"/>
                </a:ext>
              </a:extLst>
            </p:cNvPr>
            <p:cNvSpPr txBox="1"/>
            <p:nvPr/>
          </p:nvSpPr>
          <p:spPr bwMode="auto">
            <a:xfrm>
              <a:off x="2165139"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30</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11</a:t>
              </a:r>
            </a:p>
          </p:txBody>
        </p:sp>
        <p:sp>
          <p:nvSpPr>
            <p:cNvPr id="9329" name="TextBox 9328">
              <a:extLst>
                <a:ext uri="{FF2B5EF4-FFF2-40B4-BE49-F238E27FC236}">
                  <a16:creationId xmlns:a16="http://schemas.microsoft.com/office/drawing/2014/main" id="{6F50ADCD-5280-0243-F036-BF2E1B1B9461}"/>
                </a:ext>
              </a:extLst>
            </p:cNvPr>
            <p:cNvSpPr txBox="1"/>
            <p:nvPr/>
          </p:nvSpPr>
          <p:spPr bwMode="auto">
            <a:xfrm>
              <a:off x="2379681"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28</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12</a:t>
              </a:r>
            </a:p>
          </p:txBody>
        </p:sp>
        <p:sp>
          <p:nvSpPr>
            <p:cNvPr id="9330" name="TextBox 9329">
              <a:extLst>
                <a:ext uri="{FF2B5EF4-FFF2-40B4-BE49-F238E27FC236}">
                  <a16:creationId xmlns:a16="http://schemas.microsoft.com/office/drawing/2014/main" id="{055A8669-765E-A2B1-8C96-01DCEDE549B8}"/>
                </a:ext>
              </a:extLst>
            </p:cNvPr>
            <p:cNvSpPr txBox="1"/>
            <p:nvPr/>
          </p:nvSpPr>
          <p:spPr bwMode="auto">
            <a:xfrm>
              <a:off x="2594223"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26</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13</a:t>
              </a:r>
            </a:p>
          </p:txBody>
        </p:sp>
        <p:sp>
          <p:nvSpPr>
            <p:cNvPr id="9331" name="TextBox 9330">
              <a:extLst>
                <a:ext uri="{FF2B5EF4-FFF2-40B4-BE49-F238E27FC236}">
                  <a16:creationId xmlns:a16="http://schemas.microsoft.com/office/drawing/2014/main" id="{124C8D44-F6D6-97C9-3F27-BEAC662A9626}"/>
                </a:ext>
              </a:extLst>
            </p:cNvPr>
            <p:cNvSpPr txBox="1"/>
            <p:nvPr/>
          </p:nvSpPr>
          <p:spPr bwMode="auto">
            <a:xfrm>
              <a:off x="2808765"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25</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p:txBody>
        </p:sp>
        <p:sp>
          <p:nvSpPr>
            <p:cNvPr id="9332" name="TextBox 9331">
              <a:extLst>
                <a:ext uri="{FF2B5EF4-FFF2-40B4-BE49-F238E27FC236}">
                  <a16:creationId xmlns:a16="http://schemas.microsoft.com/office/drawing/2014/main" id="{5C41E512-B2A9-84D6-A59A-2D9E9883A78B}"/>
                </a:ext>
              </a:extLst>
            </p:cNvPr>
            <p:cNvSpPr txBox="1"/>
            <p:nvPr/>
          </p:nvSpPr>
          <p:spPr bwMode="auto">
            <a:xfrm>
              <a:off x="3023307"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16</a:t>
              </a:r>
            </a:p>
          </p:txBody>
        </p:sp>
        <p:sp>
          <p:nvSpPr>
            <p:cNvPr id="9333" name="TextBox 9332">
              <a:extLst>
                <a:ext uri="{FF2B5EF4-FFF2-40B4-BE49-F238E27FC236}">
                  <a16:creationId xmlns:a16="http://schemas.microsoft.com/office/drawing/2014/main" id="{944724FA-B72E-0132-9F26-70308020E499}"/>
                </a:ext>
              </a:extLst>
            </p:cNvPr>
            <p:cNvSpPr txBox="1"/>
            <p:nvPr/>
          </p:nvSpPr>
          <p:spPr bwMode="auto">
            <a:xfrm>
              <a:off x="3237850"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19</a:t>
              </a:r>
            </a:p>
          </p:txBody>
        </p:sp>
        <p:sp>
          <p:nvSpPr>
            <p:cNvPr id="9334" name="TextBox 9333">
              <a:extLst>
                <a:ext uri="{FF2B5EF4-FFF2-40B4-BE49-F238E27FC236}">
                  <a16:creationId xmlns:a16="http://schemas.microsoft.com/office/drawing/2014/main" id="{7715B0B9-AF22-1C5E-606B-A6098E27A285}"/>
                </a:ext>
              </a:extLst>
            </p:cNvPr>
            <p:cNvSpPr txBox="1"/>
            <p:nvPr/>
          </p:nvSpPr>
          <p:spPr bwMode="auto">
            <a:xfrm>
              <a:off x="3452392"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11</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19</a:t>
              </a:r>
            </a:p>
          </p:txBody>
        </p:sp>
        <p:sp>
          <p:nvSpPr>
            <p:cNvPr id="9335" name="TextBox 9334">
              <a:extLst>
                <a:ext uri="{FF2B5EF4-FFF2-40B4-BE49-F238E27FC236}">
                  <a16:creationId xmlns:a16="http://schemas.microsoft.com/office/drawing/2014/main" id="{3AC42ED8-C881-B048-FC86-D2D21817B2D0}"/>
                </a:ext>
              </a:extLst>
            </p:cNvPr>
            <p:cNvSpPr txBox="1"/>
            <p:nvPr/>
          </p:nvSpPr>
          <p:spPr bwMode="auto">
            <a:xfrm>
              <a:off x="3673703"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8</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19</a:t>
              </a:r>
            </a:p>
          </p:txBody>
        </p:sp>
        <p:sp>
          <p:nvSpPr>
            <p:cNvPr id="9336" name="TextBox 9335">
              <a:extLst>
                <a:ext uri="{FF2B5EF4-FFF2-40B4-BE49-F238E27FC236}">
                  <a16:creationId xmlns:a16="http://schemas.microsoft.com/office/drawing/2014/main" id="{E4304708-32F5-9E26-D0D0-5D9DDEC81032}"/>
                </a:ext>
              </a:extLst>
            </p:cNvPr>
            <p:cNvSpPr txBox="1"/>
            <p:nvPr/>
          </p:nvSpPr>
          <p:spPr bwMode="auto">
            <a:xfrm>
              <a:off x="3888245"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19</a:t>
              </a:r>
            </a:p>
          </p:txBody>
        </p:sp>
        <p:sp>
          <p:nvSpPr>
            <p:cNvPr id="9337" name="TextBox 9336">
              <a:extLst>
                <a:ext uri="{FF2B5EF4-FFF2-40B4-BE49-F238E27FC236}">
                  <a16:creationId xmlns:a16="http://schemas.microsoft.com/office/drawing/2014/main" id="{CD3C96B9-565F-57A4-F048-158FC9E43042}"/>
                </a:ext>
              </a:extLst>
            </p:cNvPr>
            <p:cNvSpPr txBox="1"/>
            <p:nvPr/>
          </p:nvSpPr>
          <p:spPr bwMode="auto">
            <a:xfrm>
              <a:off x="4102787"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19</a:t>
              </a:r>
            </a:p>
          </p:txBody>
        </p:sp>
        <p:sp>
          <p:nvSpPr>
            <p:cNvPr id="9338" name="TextBox 9337">
              <a:extLst>
                <a:ext uri="{FF2B5EF4-FFF2-40B4-BE49-F238E27FC236}">
                  <a16:creationId xmlns:a16="http://schemas.microsoft.com/office/drawing/2014/main" id="{2D96938E-B0BB-B2E0-F2E1-7528BDD415B6}"/>
                </a:ext>
              </a:extLst>
            </p:cNvPr>
            <p:cNvSpPr txBox="1"/>
            <p:nvPr/>
          </p:nvSpPr>
          <p:spPr bwMode="auto">
            <a:xfrm>
              <a:off x="4317329"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19</a:t>
              </a:r>
            </a:p>
          </p:txBody>
        </p:sp>
        <p:sp>
          <p:nvSpPr>
            <p:cNvPr id="9339" name="TextBox 9338">
              <a:extLst>
                <a:ext uri="{FF2B5EF4-FFF2-40B4-BE49-F238E27FC236}">
                  <a16:creationId xmlns:a16="http://schemas.microsoft.com/office/drawing/2014/main" id="{55EC2C15-CD47-96AA-5C9D-6686196E84FA}"/>
                </a:ext>
              </a:extLst>
            </p:cNvPr>
            <p:cNvSpPr txBox="1"/>
            <p:nvPr/>
          </p:nvSpPr>
          <p:spPr bwMode="auto">
            <a:xfrm>
              <a:off x="4531871"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20</a:t>
              </a:r>
            </a:p>
          </p:txBody>
        </p:sp>
        <p:sp>
          <p:nvSpPr>
            <p:cNvPr id="9340" name="TextBox 9339">
              <a:extLst>
                <a:ext uri="{FF2B5EF4-FFF2-40B4-BE49-F238E27FC236}">
                  <a16:creationId xmlns:a16="http://schemas.microsoft.com/office/drawing/2014/main" id="{4C0BC9B3-9592-EA9E-757D-0BBA99106990}"/>
                </a:ext>
              </a:extLst>
            </p:cNvPr>
            <p:cNvSpPr txBox="1"/>
            <p:nvPr/>
          </p:nvSpPr>
          <p:spPr bwMode="auto">
            <a:xfrm>
              <a:off x="4753182"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20</a:t>
              </a:r>
            </a:p>
          </p:txBody>
        </p:sp>
        <p:sp>
          <p:nvSpPr>
            <p:cNvPr id="9341" name="TextBox 9340">
              <a:extLst>
                <a:ext uri="{FF2B5EF4-FFF2-40B4-BE49-F238E27FC236}">
                  <a16:creationId xmlns:a16="http://schemas.microsoft.com/office/drawing/2014/main" id="{2697724F-EE91-A011-8617-5717F51086AD}"/>
                </a:ext>
              </a:extLst>
            </p:cNvPr>
            <p:cNvSpPr txBox="1"/>
            <p:nvPr/>
          </p:nvSpPr>
          <p:spPr bwMode="auto">
            <a:xfrm>
              <a:off x="4967724"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20</a:t>
              </a:r>
            </a:p>
          </p:txBody>
        </p:sp>
        <p:sp>
          <p:nvSpPr>
            <p:cNvPr id="9342" name="TextBox 9341">
              <a:extLst>
                <a:ext uri="{FF2B5EF4-FFF2-40B4-BE49-F238E27FC236}">
                  <a16:creationId xmlns:a16="http://schemas.microsoft.com/office/drawing/2014/main" id="{5AE861F3-7FF7-0331-DCCA-9531EED5B015}"/>
                </a:ext>
              </a:extLst>
            </p:cNvPr>
            <p:cNvSpPr txBox="1"/>
            <p:nvPr/>
          </p:nvSpPr>
          <p:spPr bwMode="auto">
            <a:xfrm>
              <a:off x="5182266"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20</a:t>
              </a:r>
            </a:p>
          </p:txBody>
        </p:sp>
        <p:sp>
          <p:nvSpPr>
            <p:cNvPr id="9343" name="TextBox 9342">
              <a:extLst>
                <a:ext uri="{FF2B5EF4-FFF2-40B4-BE49-F238E27FC236}">
                  <a16:creationId xmlns:a16="http://schemas.microsoft.com/office/drawing/2014/main" id="{DC0AB4E5-C8F2-099C-FBFE-87DD2EFA81BA}"/>
                </a:ext>
              </a:extLst>
            </p:cNvPr>
            <p:cNvSpPr txBox="1"/>
            <p:nvPr/>
          </p:nvSpPr>
          <p:spPr bwMode="auto">
            <a:xfrm>
              <a:off x="5396808"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20</a:t>
              </a:r>
            </a:p>
          </p:txBody>
        </p:sp>
        <p:sp>
          <p:nvSpPr>
            <p:cNvPr id="9344" name="TextBox 9343">
              <a:extLst>
                <a:ext uri="{FF2B5EF4-FFF2-40B4-BE49-F238E27FC236}">
                  <a16:creationId xmlns:a16="http://schemas.microsoft.com/office/drawing/2014/main" id="{9DFC0DD4-087B-1F49-2B3E-3E7C8571BA37}"/>
                </a:ext>
              </a:extLst>
            </p:cNvPr>
            <p:cNvSpPr txBox="1"/>
            <p:nvPr/>
          </p:nvSpPr>
          <p:spPr bwMode="auto">
            <a:xfrm>
              <a:off x="5684713" y="2750135"/>
              <a:ext cx="18473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endParaRPr lang="en-US" sz="1050" b="0" dirty="0">
                <a:solidFill>
                  <a:schemeClr val="bg1"/>
                </a:solidFill>
                <a:latin typeface="Calibri" panose="020F0502020204030204" pitchFamily="34" charset="0"/>
              </a:endParaRPr>
            </a:p>
          </p:txBody>
        </p:sp>
      </p:grpSp>
      <p:grpSp>
        <p:nvGrpSpPr>
          <p:cNvPr id="9345" name="Group 9344">
            <a:extLst>
              <a:ext uri="{FF2B5EF4-FFF2-40B4-BE49-F238E27FC236}">
                <a16:creationId xmlns:a16="http://schemas.microsoft.com/office/drawing/2014/main" id="{659630FB-515B-AD48-75D1-58B35E4354EF}"/>
              </a:ext>
            </a:extLst>
          </p:cNvPr>
          <p:cNvGrpSpPr/>
          <p:nvPr/>
        </p:nvGrpSpPr>
        <p:grpSpPr>
          <a:xfrm>
            <a:off x="819890" y="4200869"/>
            <a:ext cx="5140892" cy="1459565"/>
            <a:chOff x="819890" y="1598347"/>
            <a:chExt cx="5140892" cy="1459565"/>
          </a:xfrm>
        </p:grpSpPr>
        <p:grpSp>
          <p:nvGrpSpPr>
            <p:cNvPr id="9346" name="Group 9345">
              <a:extLst>
                <a:ext uri="{FF2B5EF4-FFF2-40B4-BE49-F238E27FC236}">
                  <a16:creationId xmlns:a16="http://schemas.microsoft.com/office/drawing/2014/main" id="{9D1D74A9-511D-FD55-82D9-CEEA0824E772}"/>
                </a:ext>
              </a:extLst>
            </p:cNvPr>
            <p:cNvGrpSpPr/>
            <p:nvPr/>
          </p:nvGrpSpPr>
          <p:grpSpPr>
            <a:xfrm>
              <a:off x="819890" y="1598347"/>
              <a:ext cx="458779" cy="1327355"/>
              <a:chOff x="819890" y="1598347"/>
              <a:chExt cx="458779" cy="1327355"/>
            </a:xfrm>
          </p:grpSpPr>
          <p:sp>
            <p:nvSpPr>
              <p:cNvPr id="9405" name="TextBox 9404">
                <a:extLst>
                  <a:ext uri="{FF2B5EF4-FFF2-40B4-BE49-F238E27FC236}">
                    <a16:creationId xmlns:a16="http://schemas.microsoft.com/office/drawing/2014/main" id="{3F428ED0-5809-3A27-E139-355C8ECA1358}"/>
                  </a:ext>
                </a:extLst>
              </p:cNvPr>
              <p:cNvSpPr txBox="1"/>
              <p:nvPr/>
            </p:nvSpPr>
            <p:spPr bwMode="auto">
              <a:xfrm>
                <a:off x="819890" y="159834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406" name="TextBox 9405">
                <a:extLst>
                  <a:ext uri="{FF2B5EF4-FFF2-40B4-BE49-F238E27FC236}">
                    <a16:creationId xmlns:a16="http://schemas.microsoft.com/office/drawing/2014/main" id="{66CF8D16-5565-AA1D-18EC-052994F11FA1}"/>
                  </a:ext>
                </a:extLst>
              </p:cNvPr>
              <p:cNvSpPr txBox="1"/>
              <p:nvPr/>
            </p:nvSpPr>
            <p:spPr bwMode="auto">
              <a:xfrm>
                <a:off x="911261" y="180245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9407" name="TextBox 9406">
                <a:extLst>
                  <a:ext uri="{FF2B5EF4-FFF2-40B4-BE49-F238E27FC236}">
                    <a16:creationId xmlns:a16="http://schemas.microsoft.com/office/drawing/2014/main" id="{13D7949F-BAE4-1026-7964-431C64150062}"/>
                  </a:ext>
                </a:extLst>
              </p:cNvPr>
              <p:cNvSpPr txBox="1"/>
              <p:nvPr/>
            </p:nvSpPr>
            <p:spPr bwMode="auto">
              <a:xfrm>
                <a:off x="911261" y="20032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408" name="TextBox 9407">
                <a:extLst>
                  <a:ext uri="{FF2B5EF4-FFF2-40B4-BE49-F238E27FC236}">
                    <a16:creationId xmlns:a16="http://schemas.microsoft.com/office/drawing/2014/main" id="{CDED4E18-7AA1-6184-EE04-0ED17AE66B91}"/>
                  </a:ext>
                </a:extLst>
              </p:cNvPr>
              <p:cNvSpPr txBox="1"/>
              <p:nvPr/>
            </p:nvSpPr>
            <p:spPr bwMode="auto">
              <a:xfrm>
                <a:off x="911261" y="22098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409" name="TextBox 9408">
                <a:extLst>
                  <a:ext uri="{FF2B5EF4-FFF2-40B4-BE49-F238E27FC236}">
                    <a16:creationId xmlns:a16="http://schemas.microsoft.com/office/drawing/2014/main" id="{E7F2D689-E45F-3116-E465-A9E53FE6CBB0}"/>
                  </a:ext>
                </a:extLst>
              </p:cNvPr>
              <p:cNvSpPr txBox="1"/>
              <p:nvPr/>
            </p:nvSpPr>
            <p:spPr bwMode="auto">
              <a:xfrm>
                <a:off x="911261" y="24124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410" name="TextBox 9409">
                <a:extLst>
                  <a:ext uri="{FF2B5EF4-FFF2-40B4-BE49-F238E27FC236}">
                    <a16:creationId xmlns:a16="http://schemas.microsoft.com/office/drawing/2014/main" id="{2C324508-D7DC-09B6-DEE3-5BF99D8C99C2}"/>
                  </a:ext>
                </a:extLst>
              </p:cNvPr>
              <p:cNvSpPr txBox="1"/>
              <p:nvPr/>
            </p:nvSpPr>
            <p:spPr bwMode="auto">
              <a:xfrm>
                <a:off x="1002632" y="261792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9347" name="Group 9346">
              <a:extLst>
                <a:ext uri="{FF2B5EF4-FFF2-40B4-BE49-F238E27FC236}">
                  <a16:creationId xmlns:a16="http://schemas.microsoft.com/office/drawing/2014/main" id="{8385C875-2477-1A09-427D-12049876BA3F}"/>
                </a:ext>
              </a:extLst>
            </p:cNvPr>
            <p:cNvGrpSpPr/>
            <p:nvPr/>
          </p:nvGrpSpPr>
          <p:grpSpPr>
            <a:xfrm>
              <a:off x="1108904" y="2750135"/>
              <a:ext cx="4851878" cy="307777"/>
              <a:chOff x="1108904" y="2750135"/>
              <a:chExt cx="4851878" cy="307777"/>
            </a:xfrm>
          </p:grpSpPr>
          <p:sp>
            <p:nvSpPr>
              <p:cNvPr id="9383" name="TextBox 9382">
                <a:extLst>
                  <a:ext uri="{FF2B5EF4-FFF2-40B4-BE49-F238E27FC236}">
                    <a16:creationId xmlns:a16="http://schemas.microsoft.com/office/drawing/2014/main" id="{1D17F5F8-172B-0E03-DDF2-16BC9885269D}"/>
                  </a:ext>
                </a:extLst>
              </p:cNvPr>
              <p:cNvSpPr txBox="1"/>
              <p:nvPr/>
            </p:nvSpPr>
            <p:spPr bwMode="auto">
              <a:xfrm>
                <a:off x="1108904"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84" name="TextBox 9383">
                <a:extLst>
                  <a:ext uri="{FF2B5EF4-FFF2-40B4-BE49-F238E27FC236}">
                    <a16:creationId xmlns:a16="http://schemas.microsoft.com/office/drawing/2014/main" id="{705565F3-CAF5-7C56-1A21-6F41AAB456A5}"/>
                  </a:ext>
                </a:extLst>
              </p:cNvPr>
              <p:cNvSpPr txBox="1"/>
              <p:nvPr/>
            </p:nvSpPr>
            <p:spPr bwMode="auto">
              <a:xfrm>
                <a:off x="1323446"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9385" name="TextBox 9384">
                <a:extLst>
                  <a:ext uri="{FF2B5EF4-FFF2-40B4-BE49-F238E27FC236}">
                    <a16:creationId xmlns:a16="http://schemas.microsoft.com/office/drawing/2014/main" id="{BC6AF2B1-4846-E23B-E918-1AA44A9DCD14}"/>
                  </a:ext>
                </a:extLst>
              </p:cNvPr>
              <p:cNvSpPr txBox="1"/>
              <p:nvPr/>
            </p:nvSpPr>
            <p:spPr bwMode="auto">
              <a:xfrm>
                <a:off x="1537988"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386" name="TextBox 9385">
                <a:extLst>
                  <a:ext uri="{FF2B5EF4-FFF2-40B4-BE49-F238E27FC236}">
                    <a16:creationId xmlns:a16="http://schemas.microsoft.com/office/drawing/2014/main" id="{ED60EDCD-4AD0-32C7-F598-B5A3667EA5B2}"/>
                  </a:ext>
                </a:extLst>
              </p:cNvPr>
              <p:cNvSpPr txBox="1"/>
              <p:nvPr/>
            </p:nvSpPr>
            <p:spPr bwMode="auto">
              <a:xfrm>
                <a:off x="1752530"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387" name="TextBox 9386">
                <a:extLst>
                  <a:ext uri="{FF2B5EF4-FFF2-40B4-BE49-F238E27FC236}">
                    <a16:creationId xmlns:a16="http://schemas.microsoft.com/office/drawing/2014/main" id="{FD2582DD-62A7-2706-6BFD-86F3B9492305}"/>
                  </a:ext>
                </a:extLst>
              </p:cNvPr>
              <p:cNvSpPr txBox="1"/>
              <p:nvPr/>
            </p:nvSpPr>
            <p:spPr bwMode="auto">
              <a:xfrm>
                <a:off x="1973841"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9388" name="TextBox 9387">
                <a:extLst>
                  <a:ext uri="{FF2B5EF4-FFF2-40B4-BE49-F238E27FC236}">
                    <a16:creationId xmlns:a16="http://schemas.microsoft.com/office/drawing/2014/main" id="{565E61DB-67B8-8297-84A6-34BEF446C267}"/>
                  </a:ext>
                </a:extLst>
              </p:cNvPr>
              <p:cNvSpPr txBox="1"/>
              <p:nvPr/>
            </p:nvSpPr>
            <p:spPr bwMode="auto">
              <a:xfrm>
                <a:off x="2188383"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9389" name="TextBox 9388">
                <a:extLst>
                  <a:ext uri="{FF2B5EF4-FFF2-40B4-BE49-F238E27FC236}">
                    <a16:creationId xmlns:a16="http://schemas.microsoft.com/office/drawing/2014/main" id="{E3F7C305-8FC9-4431-6A5D-C7DDFDED491B}"/>
                  </a:ext>
                </a:extLst>
              </p:cNvPr>
              <p:cNvSpPr txBox="1"/>
              <p:nvPr/>
            </p:nvSpPr>
            <p:spPr bwMode="auto">
              <a:xfrm>
                <a:off x="2402925"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390" name="TextBox 9389">
                <a:extLst>
                  <a:ext uri="{FF2B5EF4-FFF2-40B4-BE49-F238E27FC236}">
                    <a16:creationId xmlns:a16="http://schemas.microsoft.com/office/drawing/2014/main" id="{193F5B8E-2184-165C-1E85-5BD8F1FB9CE1}"/>
                  </a:ext>
                </a:extLst>
              </p:cNvPr>
              <p:cNvSpPr txBox="1"/>
              <p:nvPr/>
            </p:nvSpPr>
            <p:spPr bwMode="auto">
              <a:xfrm>
                <a:off x="2617467"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9391" name="TextBox 9390">
                <a:extLst>
                  <a:ext uri="{FF2B5EF4-FFF2-40B4-BE49-F238E27FC236}">
                    <a16:creationId xmlns:a16="http://schemas.microsoft.com/office/drawing/2014/main" id="{4032D815-B8C5-1319-0DCA-DA758D6F67DC}"/>
                  </a:ext>
                </a:extLst>
              </p:cNvPr>
              <p:cNvSpPr txBox="1"/>
              <p:nvPr/>
            </p:nvSpPr>
            <p:spPr bwMode="auto">
              <a:xfrm>
                <a:off x="2832009"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9392" name="TextBox 9391">
                <a:extLst>
                  <a:ext uri="{FF2B5EF4-FFF2-40B4-BE49-F238E27FC236}">
                    <a16:creationId xmlns:a16="http://schemas.microsoft.com/office/drawing/2014/main" id="{0522855B-DEA1-0058-EBE6-7C29FFA98867}"/>
                  </a:ext>
                </a:extLst>
              </p:cNvPr>
              <p:cNvSpPr txBox="1"/>
              <p:nvPr/>
            </p:nvSpPr>
            <p:spPr bwMode="auto">
              <a:xfrm>
                <a:off x="3046551"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393" name="TextBox 9392">
                <a:extLst>
                  <a:ext uri="{FF2B5EF4-FFF2-40B4-BE49-F238E27FC236}">
                    <a16:creationId xmlns:a16="http://schemas.microsoft.com/office/drawing/2014/main" id="{ED78A4E2-7A31-39FB-C52E-C986608C6F2E}"/>
                  </a:ext>
                </a:extLst>
              </p:cNvPr>
              <p:cNvSpPr txBox="1"/>
              <p:nvPr/>
            </p:nvSpPr>
            <p:spPr bwMode="auto">
              <a:xfrm>
                <a:off x="3215408"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394" name="TextBox 9393">
                <a:extLst>
                  <a:ext uri="{FF2B5EF4-FFF2-40B4-BE49-F238E27FC236}">
                    <a16:creationId xmlns:a16="http://schemas.microsoft.com/office/drawing/2014/main" id="{C28B26F6-9B09-C0BC-9010-A1647C091969}"/>
                  </a:ext>
                </a:extLst>
              </p:cNvPr>
              <p:cNvSpPr txBox="1"/>
              <p:nvPr/>
            </p:nvSpPr>
            <p:spPr bwMode="auto">
              <a:xfrm>
                <a:off x="3429950"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9395" name="TextBox 9394">
                <a:extLst>
                  <a:ext uri="{FF2B5EF4-FFF2-40B4-BE49-F238E27FC236}">
                    <a16:creationId xmlns:a16="http://schemas.microsoft.com/office/drawing/2014/main" id="{F5F1B56C-E894-F3A5-6792-270E6D28F3C0}"/>
                  </a:ext>
                </a:extLst>
              </p:cNvPr>
              <p:cNvSpPr txBox="1"/>
              <p:nvPr/>
            </p:nvSpPr>
            <p:spPr bwMode="auto">
              <a:xfrm>
                <a:off x="3651261"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396" name="TextBox 9395">
                <a:extLst>
                  <a:ext uri="{FF2B5EF4-FFF2-40B4-BE49-F238E27FC236}">
                    <a16:creationId xmlns:a16="http://schemas.microsoft.com/office/drawing/2014/main" id="{07640ABB-DE48-08D9-8BE3-F01A37860656}"/>
                  </a:ext>
                </a:extLst>
              </p:cNvPr>
              <p:cNvSpPr txBox="1"/>
              <p:nvPr/>
            </p:nvSpPr>
            <p:spPr bwMode="auto">
              <a:xfrm>
                <a:off x="3865803"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9397" name="TextBox 9396">
                <a:extLst>
                  <a:ext uri="{FF2B5EF4-FFF2-40B4-BE49-F238E27FC236}">
                    <a16:creationId xmlns:a16="http://schemas.microsoft.com/office/drawing/2014/main" id="{0FC5E106-4988-C432-3962-9008BCE643DC}"/>
                  </a:ext>
                </a:extLst>
              </p:cNvPr>
              <p:cNvSpPr txBox="1"/>
              <p:nvPr/>
            </p:nvSpPr>
            <p:spPr bwMode="auto">
              <a:xfrm>
                <a:off x="4080345"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9398" name="TextBox 9397">
                <a:extLst>
                  <a:ext uri="{FF2B5EF4-FFF2-40B4-BE49-F238E27FC236}">
                    <a16:creationId xmlns:a16="http://schemas.microsoft.com/office/drawing/2014/main" id="{C0491043-FFB5-B50C-0382-807038E3722E}"/>
                  </a:ext>
                </a:extLst>
              </p:cNvPr>
              <p:cNvSpPr txBox="1"/>
              <p:nvPr/>
            </p:nvSpPr>
            <p:spPr bwMode="auto">
              <a:xfrm>
                <a:off x="4294887"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399" name="TextBox 9398">
                <a:extLst>
                  <a:ext uri="{FF2B5EF4-FFF2-40B4-BE49-F238E27FC236}">
                    <a16:creationId xmlns:a16="http://schemas.microsoft.com/office/drawing/2014/main" id="{747C5DAE-7F2A-99CD-CCC2-4DA73F3A092C}"/>
                  </a:ext>
                </a:extLst>
              </p:cNvPr>
              <p:cNvSpPr txBox="1"/>
              <p:nvPr/>
            </p:nvSpPr>
            <p:spPr bwMode="auto">
              <a:xfrm>
                <a:off x="4509429"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9400" name="TextBox 9399">
                <a:extLst>
                  <a:ext uri="{FF2B5EF4-FFF2-40B4-BE49-F238E27FC236}">
                    <a16:creationId xmlns:a16="http://schemas.microsoft.com/office/drawing/2014/main" id="{C8CCC84B-6DF2-A33F-B7BF-98FC1F7E665F}"/>
                  </a:ext>
                </a:extLst>
              </p:cNvPr>
              <p:cNvSpPr txBox="1"/>
              <p:nvPr/>
            </p:nvSpPr>
            <p:spPr bwMode="auto">
              <a:xfrm>
                <a:off x="4730740"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9401" name="TextBox 9400">
                <a:extLst>
                  <a:ext uri="{FF2B5EF4-FFF2-40B4-BE49-F238E27FC236}">
                    <a16:creationId xmlns:a16="http://schemas.microsoft.com/office/drawing/2014/main" id="{AF977B71-2EAA-2EFB-D125-66E453C845FC}"/>
                  </a:ext>
                </a:extLst>
              </p:cNvPr>
              <p:cNvSpPr txBox="1"/>
              <p:nvPr/>
            </p:nvSpPr>
            <p:spPr bwMode="auto">
              <a:xfrm>
                <a:off x="4945282"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402" name="TextBox 9401">
                <a:extLst>
                  <a:ext uri="{FF2B5EF4-FFF2-40B4-BE49-F238E27FC236}">
                    <a16:creationId xmlns:a16="http://schemas.microsoft.com/office/drawing/2014/main" id="{0C24C087-BB35-92B0-00D1-AE9104A697D0}"/>
                  </a:ext>
                </a:extLst>
              </p:cNvPr>
              <p:cNvSpPr txBox="1"/>
              <p:nvPr/>
            </p:nvSpPr>
            <p:spPr bwMode="auto">
              <a:xfrm>
                <a:off x="5159824"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9403" name="TextBox 9402">
                <a:extLst>
                  <a:ext uri="{FF2B5EF4-FFF2-40B4-BE49-F238E27FC236}">
                    <a16:creationId xmlns:a16="http://schemas.microsoft.com/office/drawing/2014/main" id="{B9B33D1F-7A38-B313-4CB9-6D26CD3B8F1C}"/>
                  </a:ext>
                </a:extLst>
              </p:cNvPr>
              <p:cNvSpPr txBox="1"/>
              <p:nvPr/>
            </p:nvSpPr>
            <p:spPr bwMode="auto">
              <a:xfrm>
                <a:off x="5374366"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404" name="TextBox 9403">
                <a:extLst>
                  <a:ext uri="{FF2B5EF4-FFF2-40B4-BE49-F238E27FC236}">
                    <a16:creationId xmlns:a16="http://schemas.microsoft.com/office/drawing/2014/main" id="{2F7DD1D0-193B-ED62-91BC-091357AD937E}"/>
                  </a:ext>
                </a:extLst>
              </p:cNvPr>
              <p:cNvSpPr txBox="1"/>
              <p:nvPr/>
            </p:nvSpPr>
            <p:spPr bwMode="auto">
              <a:xfrm>
                <a:off x="5593374"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grpSp>
        <p:sp>
          <p:nvSpPr>
            <p:cNvPr id="9348" name="Freeform: Shape 9347">
              <a:extLst>
                <a:ext uri="{FF2B5EF4-FFF2-40B4-BE49-F238E27FC236}">
                  <a16:creationId xmlns:a16="http://schemas.microsoft.com/office/drawing/2014/main" id="{D6667BB0-7BF9-6C4B-2B96-4F12A6C5BFDB}"/>
                </a:ext>
              </a:extLst>
            </p:cNvPr>
            <p:cNvSpPr/>
            <p:nvPr/>
          </p:nvSpPr>
          <p:spPr bwMode="auto">
            <a:xfrm>
              <a:off x="1247775" y="1710851"/>
              <a:ext cx="4552950" cy="1060450"/>
            </a:xfrm>
            <a:custGeom>
              <a:avLst/>
              <a:gdLst>
                <a:gd name="connsiteX0" fmla="*/ 0 w 4552950"/>
                <a:gd name="connsiteY0" fmla="*/ 0 h 1060450"/>
                <a:gd name="connsiteX1" fmla="*/ 0 w 4552950"/>
                <a:gd name="connsiteY1" fmla="*/ 1060450 h 1060450"/>
                <a:gd name="connsiteX2" fmla="*/ 4552950 w 4552950"/>
                <a:gd name="connsiteY2" fmla="*/ 1060450 h 1060450"/>
              </a:gdLst>
              <a:ahLst/>
              <a:cxnLst>
                <a:cxn ang="0">
                  <a:pos x="connsiteX0" y="connsiteY0"/>
                </a:cxn>
                <a:cxn ang="0">
                  <a:pos x="connsiteX1" y="connsiteY1"/>
                </a:cxn>
                <a:cxn ang="0">
                  <a:pos x="connsiteX2" y="connsiteY2"/>
                </a:cxn>
              </a:cxnLst>
              <a:rect l="l" t="t" r="r" b="b"/>
              <a:pathLst>
                <a:path w="4552950" h="1060450">
                  <a:moveTo>
                    <a:pt x="0" y="0"/>
                  </a:moveTo>
                  <a:lnTo>
                    <a:pt x="0" y="1060450"/>
                  </a:lnTo>
                  <a:lnTo>
                    <a:pt x="4552950" y="1060450"/>
                  </a:lnTo>
                </a:path>
              </a:pathLst>
            </a:custGeom>
            <a:noFill/>
            <a:ln w="28575">
              <a:solidFill>
                <a:schemeClr val="bg1"/>
              </a:solidFill>
              <a:miter lim="800000"/>
              <a:headEnd/>
              <a:tailEnd/>
            </a:ln>
          </p:spPr>
          <p:txBody>
            <a:bodyPr rtlCol="0" anchor="ctr"/>
            <a:lstStyle/>
            <a:p>
              <a:pPr algn="ctr"/>
              <a:endParaRPr lang="en-US"/>
            </a:p>
          </p:txBody>
        </p:sp>
        <p:grpSp>
          <p:nvGrpSpPr>
            <p:cNvPr id="9349" name="Group 9348">
              <a:extLst>
                <a:ext uri="{FF2B5EF4-FFF2-40B4-BE49-F238E27FC236}">
                  <a16:creationId xmlns:a16="http://schemas.microsoft.com/office/drawing/2014/main" id="{A0408374-2A72-FC0B-6F57-A4297B47434E}"/>
                </a:ext>
              </a:extLst>
            </p:cNvPr>
            <p:cNvGrpSpPr/>
            <p:nvPr/>
          </p:nvGrpSpPr>
          <p:grpSpPr>
            <a:xfrm>
              <a:off x="1190626" y="1752235"/>
              <a:ext cx="70920" cy="1026814"/>
              <a:chOff x="1047409" y="1752235"/>
              <a:chExt cx="490579" cy="1026814"/>
            </a:xfrm>
          </p:grpSpPr>
          <p:cxnSp>
            <p:nvCxnSpPr>
              <p:cNvPr id="9377" name="Straight Connector 9376">
                <a:extLst>
                  <a:ext uri="{FF2B5EF4-FFF2-40B4-BE49-F238E27FC236}">
                    <a16:creationId xmlns:a16="http://schemas.microsoft.com/office/drawing/2014/main" id="{A14FC256-F10A-C171-30E9-FA9C7DECE6DF}"/>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06282E11-3CF6-A30C-8EA5-FF8DA118D563}"/>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74AAF762-C3B4-337D-FF23-4F7C7EDABE4F}"/>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ADB1A3D0-EB53-03C3-4694-E4AFEEAC30B7}"/>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B24ECF12-A92D-E087-9128-A12FAA5C31FD}"/>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231EE40F-1B5E-A901-2630-C848E8A88421}"/>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50" name="Group 9349">
              <a:extLst>
                <a:ext uri="{FF2B5EF4-FFF2-40B4-BE49-F238E27FC236}">
                  <a16:creationId xmlns:a16="http://schemas.microsoft.com/office/drawing/2014/main" id="{C2F60505-C7E8-E00D-2D33-0253758804DF}"/>
                </a:ext>
              </a:extLst>
            </p:cNvPr>
            <p:cNvGrpSpPr/>
            <p:nvPr/>
          </p:nvGrpSpPr>
          <p:grpSpPr>
            <a:xfrm>
              <a:off x="1248096" y="2764418"/>
              <a:ext cx="4526493" cy="76397"/>
              <a:chOff x="1248096" y="2705899"/>
              <a:chExt cx="4526493" cy="235343"/>
            </a:xfrm>
          </p:grpSpPr>
          <p:grpSp>
            <p:nvGrpSpPr>
              <p:cNvPr id="9351" name="Group 9350">
                <a:extLst>
                  <a:ext uri="{FF2B5EF4-FFF2-40B4-BE49-F238E27FC236}">
                    <a16:creationId xmlns:a16="http://schemas.microsoft.com/office/drawing/2014/main" id="{F5A955CF-1A3D-4B3A-DCC7-5F194EFB9360}"/>
                  </a:ext>
                </a:extLst>
              </p:cNvPr>
              <p:cNvGrpSpPr/>
              <p:nvPr/>
            </p:nvGrpSpPr>
            <p:grpSpPr>
              <a:xfrm rot="5400000">
                <a:off x="1668426" y="2285569"/>
                <a:ext cx="235343" cy="1076003"/>
                <a:chOff x="1047409" y="1752235"/>
                <a:chExt cx="490579" cy="1026814"/>
              </a:xfrm>
            </p:grpSpPr>
            <p:cxnSp>
              <p:nvCxnSpPr>
                <p:cNvPr id="9371" name="Straight Connector 9370">
                  <a:extLst>
                    <a:ext uri="{FF2B5EF4-FFF2-40B4-BE49-F238E27FC236}">
                      <a16:creationId xmlns:a16="http://schemas.microsoft.com/office/drawing/2014/main" id="{2D12A4AF-7152-9A18-5839-260D4B66E77A}"/>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F186D7F6-8174-AC12-F0C6-5B1F0B4BBBF5}"/>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FB2C721B-F9B1-7147-49B0-6BAD1CD1846B}"/>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A4F272B7-6B36-688B-2C12-5F45DB72342A}"/>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91C388EE-F84F-E58C-A8CD-ABC94D05BE58}"/>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F2E1B1C1-F486-D72B-6771-6826CAC888F3}"/>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52" name="Group 9351">
                <a:extLst>
                  <a:ext uri="{FF2B5EF4-FFF2-40B4-BE49-F238E27FC236}">
                    <a16:creationId xmlns:a16="http://schemas.microsoft.com/office/drawing/2014/main" id="{11A1A9F0-9130-D4E3-B883-FA8E0F8549FA}"/>
                  </a:ext>
                </a:extLst>
              </p:cNvPr>
              <p:cNvGrpSpPr/>
              <p:nvPr/>
            </p:nvGrpSpPr>
            <p:grpSpPr>
              <a:xfrm rot="5400000">
                <a:off x="2960431" y="2285569"/>
                <a:ext cx="235343" cy="1076003"/>
                <a:chOff x="1047409" y="1752235"/>
                <a:chExt cx="490579" cy="1026814"/>
              </a:xfrm>
            </p:grpSpPr>
            <p:cxnSp>
              <p:nvCxnSpPr>
                <p:cNvPr id="9365" name="Straight Connector 9364">
                  <a:extLst>
                    <a:ext uri="{FF2B5EF4-FFF2-40B4-BE49-F238E27FC236}">
                      <a16:creationId xmlns:a16="http://schemas.microsoft.com/office/drawing/2014/main" id="{4A844A59-2A8C-DF16-7F01-12263BE8C867}"/>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E0EC7558-F2F7-BB3A-958D-2FE59F6ED95C}"/>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3FF2F309-E9A4-D4F8-CA92-83A567C2B519}"/>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3E6E1B29-271F-73EF-1882-6F81A1933E96}"/>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D44AC227-7DDF-B596-C74E-4EDEC0B46A74}"/>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EDAC1396-5B78-B616-9323-FF55E21E82D5}"/>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53" name="Group 9352">
                <a:extLst>
                  <a:ext uri="{FF2B5EF4-FFF2-40B4-BE49-F238E27FC236}">
                    <a16:creationId xmlns:a16="http://schemas.microsoft.com/office/drawing/2014/main" id="{3B3C1A26-46FA-2CFD-54E8-2A2D1502F04A}"/>
                  </a:ext>
                </a:extLst>
              </p:cNvPr>
              <p:cNvGrpSpPr/>
              <p:nvPr/>
            </p:nvGrpSpPr>
            <p:grpSpPr>
              <a:xfrm rot="5400000">
                <a:off x="4250719" y="2285569"/>
                <a:ext cx="235343" cy="1076003"/>
                <a:chOff x="1047409" y="1752235"/>
                <a:chExt cx="490579" cy="1026814"/>
              </a:xfrm>
            </p:grpSpPr>
            <p:cxnSp>
              <p:nvCxnSpPr>
                <p:cNvPr id="9359" name="Straight Connector 9358">
                  <a:extLst>
                    <a:ext uri="{FF2B5EF4-FFF2-40B4-BE49-F238E27FC236}">
                      <a16:creationId xmlns:a16="http://schemas.microsoft.com/office/drawing/2014/main" id="{8CCEE9DC-FF01-584D-2587-DD90F0562EB5}"/>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011AB134-0B6A-9B7A-D05C-E814BE35D4EB}"/>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FEFDF0E7-07CE-53FB-BB67-C8ADB826C769}"/>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2AB3C00A-2D03-0D44-86B7-011512A96205}"/>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A4CCE421-5C3B-7BBE-5842-FCCE85D9C4FF}"/>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9336FDFB-C761-5A47-D468-1BDEA131B46C}"/>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54" name="Group 9353">
                <a:extLst>
                  <a:ext uri="{FF2B5EF4-FFF2-40B4-BE49-F238E27FC236}">
                    <a16:creationId xmlns:a16="http://schemas.microsoft.com/office/drawing/2014/main" id="{4B8A8F45-738B-4BAD-F1EA-941A6D10ACD5}"/>
                  </a:ext>
                </a:extLst>
              </p:cNvPr>
              <p:cNvGrpSpPr/>
              <p:nvPr/>
            </p:nvGrpSpPr>
            <p:grpSpPr>
              <a:xfrm rot="5400000">
                <a:off x="5334117" y="2500770"/>
                <a:ext cx="235343" cy="645601"/>
                <a:chOff x="1047409" y="2162961"/>
                <a:chExt cx="490579" cy="616088"/>
              </a:xfrm>
            </p:grpSpPr>
            <p:cxnSp>
              <p:nvCxnSpPr>
                <p:cNvPr id="9355" name="Straight Connector 9354">
                  <a:extLst>
                    <a:ext uri="{FF2B5EF4-FFF2-40B4-BE49-F238E27FC236}">
                      <a16:creationId xmlns:a16="http://schemas.microsoft.com/office/drawing/2014/main" id="{8075ADB0-962C-5D92-1FA7-0CAA5262D62A}"/>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80C39A51-6C8B-7CD8-E5C9-4268CC029894}"/>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7E130953-3A87-DE31-0A1D-824AAA3BE0C7}"/>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0D3F45B9-C741-FDFF-79F2-8100BD7529A2}"/>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9411" name="TextBox 9410">
            <a:extLst>
              <a:ext uri="{FF2B5EF4-FFF2-40B4-BE49-F238E27FC236}">
                <a16:creationId xmlns:a16="http://schemas.microsoft.com/office/drawing/2014/main" id="{327426EB-EBF2-8B61-3F7E-6C2CC94A5D33}"/>
              </a:ext>
            </a:extLst>
          </p:cNvPr>
          <p:cNvSpPr txBox="1"/>
          <p:nvPr/>
        </p:nvSpPr>
        <p:spPr bwMode="auto">
          <a:xfrm>
            <a:off x="5878010" y="5709018"/>
            <a:ext cx="89639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050" dirty="0">
                <a:solidFill>
                  <a:schemeClr val="bg1"/>
                </a:solidFill>
                <a:latin typeface="Calibri" panose="020F0502020204030204" pitchFamily="34" charset="0"/>
              </a:rPr>
              <a:t>Pts at Risk, n</a:t>
            </a:r>
          </a:p>
          <a:p>
            <a:pPr algn="r">
              <a:spcBef>
                <a:spcPts val="0"/>
              </a:spcBef>
            </a:pPr>
            <a:r>
              <a:rPr lang="en-US" sz="1050" dirty="0">
                <a:solidFill>
                  <a:schemeClr val="bg1"/>
                </a:solidFill>
                <a:latin typeface="Calibri" panose="020F0502020204030204" pitchFamily="34" charset="0"/>
              </a:rPr>
              <a:t>Events, n</a:t>
            </a:r>
          </a:p>
        </p:txBody>
      </p:sp>
      <p:grpSp>
        <p:nvGrpSpPr>
          <p:cNvPr id="9412" name="Group 9411">
            <a:extLst>
              <a:ext uri="{FF2B5EF4-FFF2-40B4-BE49-F238E27FC236}">
                <a16:creationId xmlns:a16="http://schemas.microsoft.com/office/drawing/2014/main" id="{889F83A4-F21C-A8DF-2A30-A668C7A8099C}"/>
              </a:ext>
            </a:extLst>
          </p:cNvPr>
          <p:cNvGrpSpPr/>
          <p:nvPr/>
        </p:nvGrpSpPr>
        <p:grpSpPr>
          <a:xfrm>
            <a:off x="6752633" y="5709018"/>
            <a:ext cx="4852682" cy="415498"/>
            <a:chOff x="1085660" y="2750135"/>
            <a:chExt cx="4852682" cy="415498"/>
          </a:xfrm>
        </p:grpSpPr>
        <p:sp>
          <p:nvSpPr>
            <p:cNvPr id="9413" name="TextBox 9412">
              <a:extLst>
                <a:ext uri="{FF2B5EF4-FFF2-40B4-BE49-F238E27FC236}">
                  <a16:creationId xmlns:a16="http://schemas.microsoft.com/office/drawing/2014/main" id="{CD3B179E-2914-EE1D-81B1-C9C72D837F55}"/>
                </a:ext>
              </a:extLst>
            </p:cNvPr>
            <p:cNvSpPr txBox="1"/>
            <p:nvPr/>
          </p:nvSpPr>
          <p:spPr bwMode="auto">
            <a:xfrm>
              <a:off x="1085660"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50</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0</a:t>
              </a:r>
            </a:p>
          </p:txBody>
        </p:sp>
        <p:sp>
          <p:nvSpPr>
            <p:cNvPr id="9414" name="TextBox 9413">
              <a:extLst>
                <a:ext uri="{FF2B5EF4-FFF2-40B4-BE49-F238E27FC236}">
                  <a16:creationId xmlns:a16="http://schemas.microsoft.com/office/drawing/2014/main" id="{FAB497F2-8508-4E78-D37D-EF41EB274454}"/>
                </a:ext>
              </a:extLst>
            </p:cNvPr>
            <p:cNvSpPr txBox="1"/>
            <p:nvPr/>
          </p:nvSpPr>
          <p:spPr bwMode="auto">
            <a:xfrm>
              <a:off x="1300202"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49</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a:t>
              </a:r>
            </a:p>
          </p:txBody>
        </p:sp>
        <p:sp>
          <p:nvSpPr>
            <p:cNvPr id="9415" name="TextBox 9414">
              <a:extLst>
                <a:ext uri="{FF2B5EF4-FFF2-40B4-BE49-F238E27FC236}">
                  <a16:creationId xmlns:a16="http://schemas.microsoft.com/office/drawing/2014/main" id="{73836D6E-E645-A574-3CFB-9E19FBADB81F}"/>
                </a:ext>
              </a:extLst>
            </p:cNvPr>
            <p:cNvSpPr txBox="1"/>
            <p:nvPr/>
          </p:nvSpPr>
          <p:spPr bwMode="auto">
            <a:xfrm>
              <a:off x="1514744"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48</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a:t>
              </a:r>
            </a:p>
          </p:txBody>
        </p:sp>
        <p:sp>
          <p:nvSpPr>
            <p:cNvPr id="9416" name="TextBox 9415">
              <a:extLst>
                <a:ext uri="{FF2B5EF4-FFF2-40B4-BE49-F238E27FC236}">
                  <a16:creationId xmlns:a16="http://schemas.microsoft.com/office/drawing/2014/main" id="{942DC859-4068-DD22-9CF8-6BEE49D80C46}"/>
                </a:ext>
              </a:extLst>
            </p:cNvPr>
            <p:cNvSpPr txBox="1"/>
            <p:nvPr/>
          </p:nvSpPr>
          <p:spPr bwMode="auto">
            <a:xfrm>
              <a:off x="1729286"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45</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5</a:t>
              </a:r>
            </a:p>
          </p:txBody>
        </p:sp>
        <p:sp>
          <p:nvSpPr>
            <p:cNvPr id="9417" name="TextBox 9416">
              <a:extLst>
                <a:ext uri="{FF2B5EF4-FFF2-40B4-BE49-F238E27FC236}">
                  <a16:creationId xmlns:a16="http://schemas.microsoft.com/office/drawing/2014/main" id="{5BDA6F86-5D45-6166-220D-FB11CED89953}"/>
                </a:ext>
              </a:extLst>
            </p:cNvPr>
            <p:cNvSpPr txBox="1"/>
            <p:nvPr/>
          </p:nvSpPr>
          <p:spPr bwMode="auto">
            <a:xfrm>
              <a:off x="1950597"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5</a:t>
              </a:r>
            </a:p>
          </p:txBody>
        </p:sp>
        <p:sp>
          <p:nvSpPr>
            <p:cNvPr id="9418" name="TextBox 9417">
              <a:extLst>
                <a:ext uri="{FF2B5EF4-FFF2-40B4-BE49-F238E27FC236}">
                  <a16:creationId xmlns:a16="http://schemas.microsoft.com/office/drawing/2014/main" id="{B16E99AD-D6B6-00BA-BA6F-8A322442FFEA}"/>
                </a:ext>
              </a:extLst>
            </p:cNvPr>
            <p:cNvSpPr txBox="1"/>
            <p:nvPr/>
          </p:nvSpPr>
          <p:spPr bwMode="auto">
            <a:xfrm>
              <a:off x="2165139"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43</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5</a:t>
              </a:r>
            </a:p>
          </p:txBody>
        </p:sp>
        <p:sp>
          <p:nvSpPr>
            <p:cNvPr id="9419" name="TextBox 9418">
              <a:extLst>
                <a:ext uri="{FF2B5EF4-FFF2-40B4-BE49-F238E27FC236}">
                  <a16:creationId xmlns:a16="http://schemas.microsoft.com/office/drawing/2014/main" id="{0F84D9B1-B22E-2B09-5CB3-74BAF4BAA546}"/>
                </a:ext>
              </a:extLst>
            </p:cNvPr>
            <p:cNvSpPr txBox="1"/>
            <p:nvPr/>
          </p:nvSpPr>
          <p:spPr bwMode="auto">
            <a:xfrm>
              <a:off x="2379681"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43</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5</a:t>
              </a:r>
            </a:p>
          </p:txBody>
        </p:sp>
        <p:sp>
          <p:nvSpPr>
            <p:cNvPr id="9420" name="TextBox 9419">
              <a:extLst>
                <a:ext uri="{FF2B5EF4-FFF2-40B4-BE49-F238E27FC236}">
                  <a16:creationId xmlns:a16="http://schemas.microsoft.com/office/drawing/2014/main" id="{6E81BB8A-E338-3375-4824-173C5E31C417}"/>
                </a:ext>
              </a:extLst>
            </p:cNvPr>
            <p:cNvSpPr txBox="1"/>
            <p:nvPr/>
          </p:nvSpPr>
          <p:spPr bwMode="auto">
            <a:xfrm>
              <a:off x="2594223"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41</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6</a:t>
              </a:r>
            </a:p>
          </p:txBody>
        </p:sp>
        <p:sp>
          <p:nvSpPr>
            <p:cNvPr id="9421" name="TextBox 9420">
              <a:extLst>
                <a:ext uri="{FF2B5EF4-FFF2-40B4-BE49-F238E27FC236}">
                  <a16:creationId xmlns:a16="http://schemas.microsoft.com/office/drawing/2014/main" id="{35512B3B-DD9F-6CAC-DFCE-B22CF9DECC77}"/>
                </a:ext>
              </a:extLst>
            </p:cNvPr>
            <p:cNvSpPr txBox="1"/>
            <p:nvPr/>
          </p:nvSpPr>
          <p:spPr bwMode="auto">
            <a:xfrm>
              <a:off x="2808765"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39</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8</a:t>
              </a:r>
            </a:p>
          </p:txBody>
        </p:sp>
        <p:sp>
          <p:nvSpPr>
            <p:cNvPr id="9422" name="TextBox 9421">
              <a:extLst>
                <a:ext uri="{FF2B5EF4-FFF2-40B4-BE49-F238E27FC236}">
                  <a16:creationId xmlns:a16="http://schemas.microsoft.com/office/drawing/2014/main" id="{D45AD5A5-AF3D-65BC-2C6B-EB733318D79D}"/>
                </a:ext>
              </a:extLst>
            </p:cNvPr>
            <p:cNvSpPr txBox="1"/>
            <p:nvPr/>
          </p:nvSpPr>
          <p:spPr bwMode="auto">
            <a:xfrm>
              <a:off x="3023307"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38</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9</a:t>
              </a:r>
            </a:p>
          </p:txBody>
        </p:sp>
        <p:sp>
          <p:nvSpPr>
            <p:cNvPr id="9423" name="TextBox 9422">
              <a:extLst>
                <a:ext uri="{FF2B5EF4-FFF2-40B4-BE49-F238E27FC236}">
                  <a16:creationId xmlns:a16="http://schemas.microsoft.com/office/drawing/2014/main" id="{47C2B16C-F9E0-FC4E-8B17-8EA825CDECDF}"/>
                </a:ext>
              </a:extLst>
            </p:cNvPr>
            <p:cNvSpPr txBox="1"/>
            <p:nvPr/>
          </p:nvSpPr>
          <p:spPr bwMode="auto">
            <a:xfrm>
              <a:off x="3237850"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10</a:t>
              </a:r>
            </a:p>
          </p:txBody>
        </p:sp>
        <p:sp>
          <p:nvSpPr>
            <p:cNvPr id="9424" name="TextBox 9423">
              <a:extLst>
                <a:ext uri="{FF2B5EF4-FFF2-40B4-BE49-F238E27FC236}">
                  <a16:creationId xmlns:a16="http://schemas.microsoft.com/office/drawing/2014/main" id="{86DD4773-8880-1610-B4B1-634742A234C5}"/>
                </a:ext>
              </a:extLst>
            </p:cNvPr>
            <p:cNvSpPr txBox="1"/>
            <p:nvPr/>
          </p:nvSpPr>
          <p:spPr bwMode="auto">
            <a:xfrm>
              <a:off x="3452392"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29</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10</a:t>
              </a:r>
            </a:p>
          </p:txBody>
        </p:sp>
        <p:sp>
          <p:nvSpPr>
            <p:cNvPr id="9425" name="TextBox 9424">
              <a:extLst>
                <a:ext uri="{FF2B5EF4-FFF2-40B4-BE49-F238E27FC236}">
                  <a16:creationId xmlns:a16="http://schemas.microsoft.com/office/drawing/2014/main" id="{1DA7EF88-41A7-D949-F06F-FEEDA423712E}"/>
                </a:ext>
              </a:extLst>
            </p:cNvPr>
            <p:cNvSpPr txBox="1"/>
            <p:nvPr/>
          </p:nvSpPr>
          <p:spPr bwMode="auto">
            <a:xfrm>
              <a:off x="3673703"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23</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12</a:t>
              </a:r>
            </a:p>
          </p:txBody>
        </p:sp>
        <p:sp>
          <p:nvSpPr>
            <p:cNvPr id="9426" name="TextBox 9425">
              <a:extLst>
                <a:ext uri="{FF2B5EF4-FFF2-40B4-BE49-F238E27FC236}">
                  <a16:creationId xmlns:a16="http://schemas.microsoft.com/office/drawing/2014/main" id="{B3F5E50C-783F-F2B8-F02E-EF7550F55A73}"/>
                </a:ext>
              </a:extLst>
            </p:cNvPr>
            <p:cNvSpPr txBox="1"/>
            <p:nvPr/>
          </p:nvSpPr>
          <p:spPr bwMode="auto">
            <a:xfrm>
              <a:off x="3888245"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15</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p:txBody>
        </p:sp>
        <p:sp>
          <p:nvSpPr>
            <p:cNvPr id="9427" name="TextBox 9426">
              <a:extLst>
                <a:ext uri="{FF2B5EF4-FFF2-40B4-BE49-F238E27FC236}">
                  <a16:creationId xmlns:a16="http://schemas.microsoft.com/office/drawing/2014/main" id="{7266F62D-19D3-00FE-5A85-7DA4851BC16C}"/>
                </a:ext>
              </a:extLst>
            </p:cNvPr>
            <p:cNvSpPr txBox="1"/>
            <p:nvPr/>
          </p:nvSpPr>
          <p:spPr bwMode="auto">
            <a:xfrm>
              <a:off x="4102787" y="2750135"/>
              <a:ext cx="32252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p:txBody>
        </p:sp>
        <p:sp>
          <p:nvSpPr>
            <p:cNvPr id="9428" name="TextBox 9427">
              <a:extLst>
                <a:ext uri="{FF2B5EF4-FFF2-40B4-BE49-F238E27FC236}">
                  <a16:creationId xmlns:a16="http://schemas.microsoft.com/office/drawing/2014/main" id="{11345390-D3AC-0CBE-47C0-039A4869431E}"/>
                </a:ext>
              </a:extLst>
            </p:cNvPr>
            <p:cNvSpPr txBox="1"/>
            <p:nvPr/>
          </p:nvSpPr>
          <p:spPr bwMode="auto">
            <a:xfrm>
              <a:off x="4317329"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p:txBody>
        </p:sp>
        <p:sp>
          <p:nvSpPr>
            <p:cNvPr id="9429" name="TextBox 9428">
              <a:extLst>
                <a:ext uri="{FF2B5EF4-FFF2-40B4-BE49-F238E27FC236}">
                  <a16:creationId xmlns:a16="http://schemas.microsoft.com/office/drawing/2014/main" id="{7F80D833-F616-5950-F227-8768620EC334}"/>
                </a:ext>
              </a:extLst>
            </p:cNvPr>
            <p:cNvSpPr txBox="1"/>
            <p:nvPr/>
          </p:nvSpPr>
          <p:spPr bwMode="auto">
            <a:xfrm>
              <a:off x="4531871"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p:txBody>
        </p:sp>
        <p:sp>
          <p:nvSpPr>
            <p:cNvPr id="9430" name="TextBox 9429">
              <a:extLst>
                <a:ext uri="{FF2B5EF4-FFF2-40B4-BE49-F238E27FC236}">
                  <a16:creationId xmlns:a16="http://schemas.microsoft.com/office/drawing/2014/main" id="{FBB9D412-4C60-A47E-A093-6A3B7C301F62}"/>
                </a:ext>
              </a:extLst>
            </p:cNvPr>
            <p:cNvSpPr txBox="1"/>
            <p:nvPr/>
          </p:nvSpPr>
          <p:spPr bwMode="auto">
            <a:xfrm>
              <a:off x="4753182"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p:txBody>
        </p:sp>
        <p:sp>
          <p:nvSpPr>
            <p:cNvPr id="9431" name="TextBox 9430">
              <a:extLst>
                <a:ext uri="{FF2B5EF4-FFF2-40B4-BE49-F238E27FC236}">
                  <a16:creationId xmlns:a16="http://schemas.microsoft.com/office/drawing/2014/main" id="{7A0559EA-45BE-4E1E-CE1A-C3A06AD93DFD}"/>
                </a:ext>
              </a:extLst>
            </p:cNvPr>
            <p:cNvSpPr txBox="1"/>
            <p:nvPr/>
          </p:nvSpPr>
          <p:spPr bwMode="auto">
            <a:xfrm>
              <a:off x="4967724"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p:txBody>
        </p:sp>
        <p:sp>
          <p:nvSpPr>
            <p:cNvPr id="9432" name="TextBox 9431">
              <a:extLst>
                <a:ext uri="{FF2B5EF4-FFF2-40B4-BE49-F238E27FC236}">
                  <a16:creationId xmlns:a16="http://schemas.microsoft.com/office/drawing/2014/main" id="{ED513E20-1369-E45E-B2E1-DE94A10FAB8F}"/>
                </a:ext>
              </a:extLst>
            </p:cNvPr>
            <p:cNvSpPr txBox="1"/>
            <p:nvPr/>
          </p:nvSpPr>
          <p:spPr bwMode="auto">
            <a:xfrm>
              <a:off x="5182266"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p:txBody>
        </p:sp>
        <p:sp>
          <p:nvSpPr>
            <p:cNvPr id="9433" name="TextBox 9432">
              <a:extLst>
                <a:ext uri="{FF2B5EF4-FFF2-40B4-BE49-F238E27FC236}">
                  <a16:creationId xmlns:a16="http://schemas.microsoft.com/office/drawing/2014/main" id="{D47E6155-BA81-387C-D6FE-ECA023ADA674}"/>
                </a:ext>
              </a:extLst>
            </p:cNvPr>
            <p:cNvSpPr txBox="1"/>
            <p:nvPr/>
          </p:nvSpPr>
          <p:spPr bwMode="auto">
            <a:xfrm>
              <a:off x="5396808"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p:txBody>
        </p:sp>
        <p:sp>
          <p:nvSpPr>
            <p:cNvPr id="9434" name="TextBox 9433">
              <a:extLst>
                <a:ext uri="{FF2B5EF4-FFF2-40B4-BE49-F238E27FC236}">
                  <a16:creationId xmlns:a16="http://schemas.microsoft.com/office/drawing/2014/main" id="{271EBA81-3BAF-08D9-DA25-9D9D19671C56}"/>
                </a:ext>
              </a:extLst>
            </p:cNvPr>
            <p:cNvSpPr txBox="1"/>
            <p:nvPr/>
          </p:nvSpPr>
          <p:spPr bwMode="auto">
            <a:xfrm>
              <a:off x="5615817" y="2750135"/>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050" b="0" dirty="0">
                  <a:solidFill>
                    <a:schemeClr val="bg1"/>
                  </a:solidFill>
                  <a:latin typeface="Calibri" panose="020F0502020204030204" pitchFamily="34" charset="0"/>
                </a:rPr>
                <a:t>14</a:t>
              </a:r>
            </a:p>
          </p:txBody>
        </p:sp>
      </p:grpSp>
      <p:grpSp>
        <p:nvGrpSpPr>
          <p:cNvPr id="9435" name="Group 9434">
            <a:extLst>
              <a:ext uri="{FF2B5EF4-FFF2-40B4-BE49-F238E27FC236}">
                <a16:creationId xmlns:a16="http://schemas.microsoft.com/office/drawing/2014/main" id="{EA4B0A01-BFDE-D63D-3D25-7870BF1721AE}"/>
              </a:ext>
            </a:extLst>
          </p:cNvPr>
          <p:cNvGrpSpPr/>
          <p:nvPr/>
        </p:nvGrpSpPr>
        <p:grpSpPr>
          <a:xfrm>
            <a:off x="6486863" y="4200869"/>
            <a:ext cx="5352738" cy="1459565"/>
            <a:chOff x="819890" y="1598347"/>
            <a:chExt cx="5352738" cy="1459565"/>
          </a:xfrm>
        </p:grpSpPr>
        <p:grpSp>
          <p:nvGrpSpPr>
            <p:cNvPr id="9436" name="Group 9435">
              <a:extLst>
                <a:ext uri="{FF2B5EF4-FFF2-40B4-BE49-F238E27FC236}">
                  <a16:creationId xmlns:a16="http://schemas.microsoft.com/office/drawing/2014/main" id="{AB48AC64-FBBD-A0C4-5C87-22F99BC02739}"/>
                </a:ext>
              </a:extLst>
            </p:cNvPr>
            <p:cNvGrpSpPr/>
            <p:nvPr/>
          </p:nvGrpSpPr>
          <p:grpSpPr>
            <a:xfrm>
              <a:off x="819890" y="1598347"/>
              <a:ext cx="458779" cy="1327355"/>
              <a:chOff x="819890" y="1598347"/>
              <a:chExt cx="458779" cy="1327355"/>
            </a:xfrm>
          </p:grpSpPr>
          <p:sp>
            <p:nvSpPr>
              <p:cNvPr id="9497" name="TextBox 9496">
                <a:extLst>
                  <a:ext uri="{FF2B5EF4-FFF2-40B4-BE49-F238E27FC236}">
                    <a16:creationId xmlns:a16="http://schemas.microsoft.com/office/drawing/2014/main" id="{0A237755-ADF6-6E95-47B2-F50997EF6D15}"/>
                  </a:ext>
                </a:extLst>
              </p:cNvPr>
              <p:cNvSpPr txBox="1"/>
              <p:nvPr/>
            </p:nvSpPr>
            <p:spPr bwMode="auto">
              <a:xfrm>
                <a:off x="819890" y="159834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498" name="TextBox 9497">
                <a:extLst>
                  <a:ext uri="{FF2B5EF4-FFF2-40B4-BE49-F238E27FC236}">
                    <a16:creationId xmlns:a16="http://schemas.microsoft.com/office/drawing/2014/main" id="{43F699A0-F864-B0D3-3582-2DD475845BAE}"/>
                  </a:ext>
                </a:extLst>
              </p:cNvPr>
              <p:cNvSpPr txBox="1"/>
              <p:nvPr/>
            </p:nvSpPr>
            <p:spPr bwMode="auto">
              <a:xfrm>
                <a:off x="911261" y="180245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9499" name="TextBox 9498">
                <a:extLst>
                  <a:ext uri="{FF2B5EF4-FFF2-40B4-BE49-F238E27FC236}">
                    <a16:creationId xmlns:a16="http://schemas.microsoft.com/office/drawing/2014/main" id="{D39AAC1F-7744-45FB-F8D8-45DB8EC77FC0}"/>
                  </a:ext>
                </a:extLst>
              </p:cNvPr>
              <p:cNvSpPr txBox="1"/>
              <p:nvPr/>
            </p:nvSpPr>
            <p:spPr bwMode="auto">
              <a:xfrm>
                <a:off x="911261" y="20032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500" name="TextBox 9499">
                <a:extLst>
                  <a:ext uri="{FF2B5EF4-FFF2-40B4-BE49-F238E27FC236}">
                    <a16:creationId xmlns:a16="http://schemas.microsoft.com/office/drawing/2014/main" id="{CE236367-995F-FC3A-8A1D-D6460538BC14}"/>
                  </a:ext>
                </a:extLst>
              </p:cNvPr>
              <p:cNvSpPr txBox="1"/>
              <p:nvPr/>
            </p:nvSpPr>
            <p:spPr bwMode="auto">
              <a:xfrm>
                <a:off x="911261" y="22098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501" name="TextBox 9500">
                <a:extLst>
                  <a:ext uri="{FF2B5EF4-FFF2-40B4-BE49-F238E27FC236}">
                    <a16:creationId xmlns:a16="http://schemas.microsoft.com/office/drawing/2014/main" id="{39BA3326-9859-1C23-526B-A2E01823605F}"/>
                  </a:ext>
                </a:extLst>
              </p:cNvPr>
              <p:cNvSpPr txBox="1"/>
              <p:nvPr/>
            </p:nvSpPr>
            <p:spPr bwMode="auto">
              <a:xfrm>
                <a:off x="911261" y="24124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502" name="TextBox 9501">
                <a:extLst>
                  <a:ext uri="{FF2B5EF4-FFF2-40B4-BE49-F238E27FC236}">
                    <a16:creationId xmlns:a16="http://schemas.microsoft.com/office/drawing/2014/main" id="{305BD2DF-DE73-2F4F-7561-02EC9714A878}"/>
                  </a:ext>
                </a:extLst>
              </p:cNvPr>
              <p:cNvSpPr txBox="1"/>
              <p:nvPr/>
            </p:nvSpPr>
            <p:spPr bwMode="auto">
              <a:xfrm>
                <a:off x="1002632" y="261792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9437" name="Group 9436">
              <a:extLst>
                <a:ext uri="{FF2B5EF4-FFF2-40B4-BE49-F238E27FC236}">
                  <a16:creationId xmlns:a16="http://schemas.microsoft.com/office/drawing/2014/main" id="{5C342871-ECC7-D582-56D5-B9B396EF1C3E}"/>
                </a:ext>
              </a:extLst>
            </p:cNvPr>
            <p:cNvGrpSpPr/>
            <p:nvPr/>
          </p:nvGrpSpPr>
          <p:grpSpPr>
            <a:xfrm>
              <a:off x="1108904" y="2750135"/>
              <a:ext cx="5063724" cy="307777"/>
              <a:chOff x="1108904" y="2750135"/>
              <a:chExt cx="5063724" cy="307777"/>
            </a:xfrm>
          </p:grpSpPr>
          <p:sp>
            <p:nvSpPr>
              <p:cNvPr id="9474" name="TextBox 9473">
                <a:extLst>
                  <a:ext uri="{FF2B5EF4-FFF2-40B4-BE49-F238E27FC236}">
                    <a16:creationId xmlns:a16="http://schemas.microsoft.com/office/drawing/2014/main" id="{FDA483CD-F871-E6CC-C586-275C2E27AF49}"/>
                  </a:ext>
                </a:extLst>
              </p:cNvPr>
              <p:cNvSpPr txBox="1"/>
              <p:nvPr/>
            </p:nvSpPr>
            <p:spPr bwMode="auto">
              <a:xfrm>
                <a:off x="1108904"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475" name="TextBox 9474">
                <a:extLst>
                  <a:ext uri="{FF2B5EF4-FFF2-40B4-BE49-F238E27FC236}">
                    <a16:creationId xmlns:a16="http://schemas.microsoft.com/office/drawing/2014/main" id="{C0C77D69-B556-9F0D-DE6E-2E55E932FE6D}"/>
                  </a:ext>
                </a:extLst>
              </p:cNvPr>
              <p:cNvSpPr txBox="1"/>
              <p:nvPr/>
            </p:nvSpPr>
            <p:spPr bwMode="auto">
              <a:xfrm>
                <a:off x="1323446"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9476" name="TextBox 9475">
                <a:extLst>
                  <a:ext uri="{FF2B5EF4-FFF2-40B4-BE49-F238E27FC236}">
                    <a16:creationId xmlns:a16="http://schemas.microsoft.com/office/drawing/2014/main" id="{0DB989DF-64B6-1128-6E06-B255FF8A07E9}"/>
                  </a:ext>
                </a:extLst>
              </p:cNvPr>
              <p:cNvSpPr txBox="1"/>
              <p:nvPr/>
            </p:nvSpPr>
            <p:spPr bwMode="auto">
              <a:xfrm>
                <a:off x="1537988"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477" name="TextBox 9476">
                <a:extLst>
                  <a:ext uri="{FF2B5EF4-FFF2-40B4-BE49-F238E27FC236}">
                    <a16:creationId xmlns:a16="http://schemas.microsoft.com/office/drawing/2014/main" id="{173EB2EB-FA50-67E2-DD87-E385FC66AD67}"/>
                  </a:ext>
                </a:extLst>
              </p:cNvPr>
              <p:cNvSpPr txBox="1"/>
              <p:nvPr/>
            </p:nvSpPr>
            <p:spPr bwMode="auto">
              <a:xfrm>
                <a:off x="1752530"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478" name="TextBox 9477">
                <a:extLst>
                  <a:ext uri="{FF2B5EF4-FFF2-40B4-BE49-F238E27FC236}">
                    <a16:creationId xmlns:a16="http://schemas.microsoft.com/office/drawing/2014/main" id="{786D2E82-417C-BD6C-BC43-18EB163AB0A8}"/>
                  </a:ext>
                </a:extLst>
              </p:cNvPr>
              <p:cNvSpPr txBox="1"/>
              <p:nvPr/>
            </p:nvSpPr>
            <p:spPr bwMode="auto">
              <a:xfrm>
                <a:off x="1973841"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9479" name="TextBox 9478">
                <a:extLst>
                  <a:ext uri="{FF2B5EF4-FFF2-40B4-BE49-F238E27FC236}">
                    <a16:creationId xmlns:a16="http://schemas.microsoft.com/office/drawing/2014/main" id="{7CD277C9-9EB5-EC90-0AB8-650E0B8D7DB5}"/>
                  </a:ext>
                </a:extLst>
              </p:cNvPr>
              <p:cNvSpPr txBox="1"/>
              <p:nvPr/>
            </p:nvSpPr>
            <p:spPr bwMode="auto">
              <a:xfrm>
                <a:off x="2188383"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9480" name="TextBox 9479">
                <a:extLst>
                  <a:ext uri="{FF2B5EF4-FFF2-40B4-BE49-F238E27FC236}">
                    <a16:creationId xmlns:a16="http://schemas.microsoft.com/office/drawing/2014/main" id="{F5BA255C-6D97-AC0E-44AA-A2B2DF008C9C}"/>
                  </a:ext>
                </a:extLst>
              </p:cNvPr>
              <p:cNvSpPr txBox="1"/>
              <p:nvPr/>
            </p:nvSpPr>
            <p:spPr bwMode="auto">
              <a:xfrm>
                <a:off x="2402925"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481" name="TextBox 9480">
                <a:extLst>
                  <a:ext uri="{FF2B5EF4-FFF2-40B4-BE49-F238E27FC236}">
                    <a16:creationId xmlns:a16="http://schemas.microsoft.com/office/drawing/2014/main" id="{33758C3D-897E-AFFE-FE79-1860102FC84F}"/>
                  </a:ext>
                </a:extLst>
              </p:cNvPr>
              <p:cNvSpPr txBox="1"/>
              <p:nvPr/>
            </p:nvSpPr>
            <p:spPr bwMode="auto">
              <a:xfrm>
                <a:off x="2617467"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9482" name="TextBox 9481">
                <a:extLst>
                  <a:ext uri="{FF2B5EF4-FFF2-40B4-BE49-F238E27FC236}">
                    <a16:creationId xmlns:a16="http://schemas.microsoft.com/office/drawing/2014/main" id="{D114ACCB-58D2-1B61-1A63-DDE3D8CD989F}"/>
                  </a:ext>
                </a:extLst>
              </p:cNvPr>
              <p:cNvSpPr txBox="1"/>
              <p:nvPr/>
            </p:nvSpPr>
            <p:spPr bwMode="auto">
              <a:xfrm>
                <a:off x="2832009"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9483" name="TextBox 9482">
                <a:extLst>
                  <a:ext uri="{FF2B5EF4-FFF2-40B4-BE49-F238E27FC236}">
                    <a16:creationId xmlns:a16="http://schemas.microsoft.com/office/drawing/2014/main" id="{09A75785-029F-5E58-C934-87C0C9FFB694}"/>
                  </a:ext>
                </a:extLst>
              </p:cNvPr>
              <p:cNvSpPr txBox="1"/>
              <p:nvPr/>
            </p:nvSpPr>
            <p:spPr bwMode="auto">
              <a:xfrm>
                <a:off x="3046551" y="275013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484" name="TextBox 9483">
                <a:extLst>
                  <a:ext uri="{FF2B5EF4-FFF2-40B4-BE49-F238E27FC236}">
                    <a16:creationId xmlns:a16="http://schemas.microsoft.com/office/drawing/2014/main" id="{8655F47E-5793-C117-91A4-832FBC7EC31B}"/>
                  </a:ext>
                </a:extLst>
              </p:cNvPr>
              <p:cNvSpPr txBox="1"/>
              <p:nvPr/>
            </p:nvSpPr>
            <p:spPr bwMode="auto">
              <a:xfrm>
                <a:off x="3215408"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485" name="TextBox 9484">
                <a:extLst>
                  <a:ext uri="{FF2B5EF4-FFF2-40B4-BE49-F238E27FC236}">
                    <a16:creationId xmlns:a16="http://schemas.microsoft.com/office/drawing/2014/main" id="{336CBD75-2275-548F-E894-639977EB2E28}"/>
                  </a:ext>
                </a:extLst>
              </p:cNvPr>
              <p:cNvSpPr txBox="1"/>
              <p:nvPr/>
            </p:nvSpPr>
            <p:spPr bwMode="auto">
              <a:xfrm>
                <a:off x="3429950"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9486" name="TextBox 9485">
                <a:extLst>
                  <a:ext uri="{FF2B5EF4-FFF2-40B4-BE49-F238E27FC236}">
                    <a16:creationId xmlns:a16="http://schemas.microsoft.com/office/drawing/2014/main" id="{AA9FE44E-0BB9-FEB5-5137-F5E84D790E2C}"/>
                  </a:ext>
                </a:extLst>
              </p:cNvPr>
              <p:cNvSpPr txBox="1"/>
              <p:nvPr/>
            </p:nvSpPr>
            <p:spPr bwMode="auto">
              <a:xfrm>
                <a:off x="3651261"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487" name="TextBox 9486">
                <a:extLst>
                  <a:ext uri="{FF2B5EF4-FFF2-40B4-BE49-F238E27FC236}">
                    <a16:creationId xmlns:a16="http://schemas.microsoft.com/office/drawing/2014/main" id="{A461D6D7-BB49-082A-FAC3-90A1D01F3509}"/>
                  </a:ext>
                </a:extLst>
              </p:cNvPr>
              <p:cNvSpPr txBox="1"/>
              <p:nvPr/>
            </p:nvSpPr>
            <p:spPr bwMode="auto">
              <a:xfrm>
                <a:off x="3865803"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9488" name="TextBox 9487">
                <a:extLst>
                  <a:ext uri="{FF2B5EF4-FFF2-40B4-BE49-F238E27FC236}">
                    <a16:creationId xmlns:a16="http://schemas.microsoft.com/office/drawing/2014/main" id="{408D2FB0-E2BB-4FFF-6C08-8390A8B73FB3}"/>
                  </a:ext>
                </a:extLst>
              </p:cNvPr>
              <p:cNvSpPr txBox="1"/>
              <p:nvPr/>
            </p:nvSpPr>
            <p:spPr bwMode="auto">
              <a:xfrm>
                <a:off x="4080345"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9489" name="TextBox 9488">
                <a:extLst>
                  <a:ext uri="{FF2B5EF4-FFF2-40B4-BE49-F238E27FC236}">
                    <a16:creationId xmlns:a16="http://schemas.microsoft.com/office/drawing/2014/main" id="{C596235F-6F81-4379-43F1-D9F4D3C5012D}"/>
                  </a:ext>
                </a:extLst>
              </p:cNvPr>
              <p:cNvSpPr txBox="1"/>
              <p:nvPr/>
            </p:nvSpPr>
            <p:spPr bwMode="auto">
              <a:xfrm>
                <a:off x="4294887"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490" name="TextBox 9489">
                <a:extLst>
                  <a:ext uri="{FF2B5EF4-FFF2-40B4-BE49-F238E27FC236}">
                    <a16:creationId xmlns:a16="http://schemas.microsoft.com/office/drawing/2014/main" id="{414F70CC-C1A7-8AA6-D7A9-AEAE14784269}"/>
                  </a:ext>
                </a:extLst>
              </p:cNvPr>
              <p:cNvSpPr txBox="1"/>
              <p:nvPr/>
            </p:nvSpPr>
            <p:spPr bwMode="auto">
              <a:xfrm>
                <a:off x="4509429"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9491" name="TextBox 9490">
                <a:extLst>
                  <a:ext uri="{FF2B5EF4-FFF2-40B4-BE49-F238E27FC236}">
                    <a16:creationId xmlns:a16="http://schemas.microsoft.com/office/drawing/2014/main" id="{91D880EF-6CC2-96BE-9F9E-02229323130F}"/>
                  </a:ext>
                </a:extLst>
              </p:cNvPr>
              <p:cNvSpPr txBox="1"/>
              <p:nvPr/>
            </p:nvSpPr>
            <p:spPr bwMode="auto">
              <a:xfrm>
                <a:off x="4730740"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9492" name="TextBox 9491">
                <a:extLst>
                  <a:ext uri="{FF2B5EF4-FFF2-40B4-BE49-F238E27FC236}">
                    <a16:creationId xmlns:a16="http://schemas.microsoft.com/office/drawing/2014/main" id="{C985C3ED-2C78-1CDA-44C4-1D0156A55166}"/>
                  </a:ext>
                </a:extLst>
              </p:cNvPr>
              <p:cNvSpPr txBox="1"/>
              <p:nvPr/>
            </p:nvSpPr>
            <p:spPr bwMode="auto">
              <a:xfrm>
                <a:off x="4945282"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493" name="TextBox 9492">
                <a:extLst>
                  <a:ext uri="{FF2B5EF4-FFF2-40B4-BE49-F238E27FC236}">
                    <a16:creationId xmlns:a16="http://schemas.microsoft.com/office/drawing/2014/main" id="{A8E79553-8938-EAD0-15B0-5D7914BC6A85}"/>
                  </a:ext>
                </a:extLst>
              </p:cNvPr>
              <p:cNvSpPr txBox="1"/>
              <p:nvPr/>
            </p:nvSpPr>
            <p:spPr bwMode="auto">
              <a:xfrm>
                <a:off x="5159824"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9494" name="TextBox 9493">
                <a:extLst>
                  <a:ext uri="{FF2B5EF4-FFF2-40B4-BE49-F238E27FC236}">
                    <a16:creationId xmlns:a16="http://schemas.microsoft.com/office/drawing/2014/main" id="{4ECFEC61-CE48-55AB-930D-8A2292D34CCD}"/>
                  </a:ext>
                </a:extLst>
              </p:cNvPr>
              <p:cNvSpPr txBox="1"/>
              <p:nvPr/>
            </p:nvSpPr>
            <p:spPr bwMode="auto">
              <a:xfrm>
                <a:off x="5374366"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495" name="TextBox 9494">
                <a:extLst>
                  <a:ext uri="{FF2B5EF4-FFF2-40B4-BE49-F238E27FC236}">
                    <a16:creationId xmlns:a16="http://schemas.microsoft.com/office/drawing/2014/main" id="{465C723C-DC67-FEA5-A07F-E3173B815C48}"/>
                  </a:ext>
                </a:extLst>
              </p:cNvPr>
              <p:cNvSpPr txBox="1"/>
              <p:nvPr/>
            </p:nvSpPr>
            <p:spPr bwMode="auto">
              <a:xfrm>
                <a:off x="5593374"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496" name="TextBox 9495">
                <a:extLst>
                  <a:ext uri="{FF2B5EF4-FFF2-40B4-BE49-F238E27FC236}">
                    <a16:creationId xmlns:a16="http://schemas.microsoft.com/office/drawing/2014/main" id="{24ED4151-8B6A-4F01-38FA-702D4BD447C6}"/>
                  </a:ext>
                </a:extLst>
              </p:cNvPr>
              <p:cNvSpPr txBox="1"/>
              <p:nvPr/>
            </p:nvSpPr>
            <p:spPr bwMode="auto">
              <a:xfrm>
                <a:off x="5805220" y="27501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grpSp>
        <p:sp>
          <p:nvSpPr>
            <p:cNvPr id="9438" name="Freeform: Shape 9437">
              <a:extLst>
                <a:ext uri="{FF2B5EF4-FFF2-40B4-BE49-F238E27FC236}">
                  <a16:creationId xmlns:a16="http://schemas.microsoft.com/office/drawing/2014/main" id="{E49D584B-6704-5D0D-AC92-384C0481B6BB}"/>
                </a:ext>
              </a:extLst>
            </p:cNvPr>
            <p:cNvSpPr/>
            <p:nvPr/>
          </p:nvSpPr>
          <p:spPr bwMode="auto">
            <a:xfrm>
              <a:off x="1247774" y="1713519"/>
              <a:ext cx="4778071" cy="1060450"/>
            </a:xfrm>
            <a:custGeom>
              <a:avLst/>
              <a:gdLst>
                <a:gd name="connsiteX0" fmla="*/ 0 w 4552950"/>
                <a:gd name="connsiteY0" fmla="*/ 0 h 1060450"/>
                <a:gd name="connsiteX1" fmla="*/ 0 w 4552950"/>
                <a:gd name="connsiteY1" fmla="*/ 1060450 h 1060450"/>
                <a:gd name="connsiteX2" fmla="*/ 4552950 w 4552950"/>
                <a:gd name="connsiteY2" fmla="*/ 1060450 h 1060450"/>
              </a:gdLst>
              <a:ahLst/>
              <a:cxnLst>
                <a:cxn ang="0">
                  <a:pos x="connsiteX0" y="connsiteY0"/>
                </a:cxn>
                <a:cxn ang="0">
                  <a:pos x="connsiteX1" y="connsiteY1"/>
                </a:cxn>
                <a:cxn ang="0">
                  <a:pos x="connsiteX2" y="connsiteY2"/>
                </a:cxn>
              </a:cxnLst>
              <a:rect l="l" t="t" r="r" b="b"/>
              <a:pathLst>
                <a:path w="4552950" h="1060450">
                  <a:moveTo>
                    <a:pt x="0" y="0"/>
                  </a:moveTo>
                  <a:lnTo>
                    <a:pt x="0" y="1060450"/>
                  </a:lnTo>
                  <a:lnTo>
                    <a:pt x="4552950" y="1060450"/>
                  </a:lnTo>
                </a:path>
              </a:pathLst>
            </a:custGeom>
            <a:noFill/>
            <a:ln w="28575">
              <a:solidFill>
                <a:schemeClr val="bg1"/>
              </a:solidFill>
              <a:miter lim="800000"/>
              <a:headEnd/>
              <a:tailEnd/>
            </a:ln>
          </p:spPr>
          <p:txBody>
            <a:bodyPr rtlCol="0" anchor="ctr"/>
            <a:lstStyle/>
            <a:p>
              <a:pPr algn="ctr"/>
              <a:endParaRPr lang="en-US"/>
            </a:p>
          </p:txBody>
        </p:sp>
        <p:grpSp>
          <p:nvGrpSpPr>
            <p:cNvPr id="9439" name="Group 9438">
              <a:extLst>
                <a:ext uri="{FF2B5EF4-FFF2-40B4-BE49-F238E27FC236}">
                  <a16:creationId xmlns:a16="http://schemas.microsoft.com/office/drawing/2014/main" id="{B5E27ECB-4CB8-2838-4C94-739789835574}"/>
                </a:ext>
              </a:extLst>
            </p:cNvPr>
            <p:cNvGrpSpPr/>
            <p:nvPr/>
          </p:nvGrpSpPr>
          <p:grpSpPr>
            <a:xfrm>
              <a:off x="1190626" y="1752235"/>
              <a:ext cx="70920" cy="1026814"/>
              <a:chOff x="1047409" y="1752235"/>
              <a:chExt cx="490579" cy="1026814"/>
            </a:xfrm>
          </p:grpSpPr>
          <p:cxnSp>
            <p:nvCxnSpPr>
              <p:cNvPr id="9468" name="Straight Connector 9467">
                <a:extLst>
                  <a:ext uri="{FF2B5EF4-FFF2-40B4-BE49-F238E27FC236}">
                    <a16:creationId xmlns:a16="http://schemas.microsoft.com/office/drawing/2014/main" id="{20AD1B0A-1220-1EB0-8493-50F32F5CCA27}"/>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7B85993C-ECAC-8D4D-A4E5-0358AF4C294C}"/>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70" name="Straight Connector 9469">
                <a:extLst>
                  <a:ext uri="{FF2B5EF4-FFF2-40B4-BE49-F238E27FC236}">
                    <a16:creationId xmlns:a16="http://schemas.microsoft.com/office/drawing/2014/main" id="{AAA3D6E7-1FCE-3D43-6972-AF62C7385A08}"/>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EA422950-7E9A-B2BF-68E7-8C16E2E6F451}"/>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72925837-177A-36B9-9942-F760F608F46E}"/>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73" name="Straight Connector 9472">
                <a:extLst>
                  <a:ext uri="{FF2B5EF4-FFF2-40B4-BE49-F238E27FC236}">
                    <a16:creationId xmlns:a16="http://schemas.microsoft.com/office/drawing/2014/main" id="{26307037-FA42-C3AE-987F-2BB3375544C0}"/>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40" name="Group 9439">
              <a:extLst>
                <a:ext uri="{FF2B5EF4-FFF2-40B4-BE49-F238E27FC236}">
                  <a16:creationId xmlns:a16="http://schemas.microsoft.com/office/drawing/2014/main" id="{D8C328A4-2643-E856-06E3-87D864AAB109}"/>
                </a:ext>
              </a:extLst>
            </p:cNvPr>
            <p:cNvGrpSpPr/>
            <p:nvPr/>
          </p:nvGrpSpPr>
          <p:grpSpPr>
            <a:xfrm>
              <a:off x="1248096" y="2764419"/>
              <a:ext cx="4738384" cy="76399"/>
              <a:chOff x="1248096" y="2705899"/>
              <a:chExt cx="4738384" cy="235349"/>
            </a:xfrm>
          </p:grpSpPr>
          <p:grpSp>
            <p:nvGrpSpPr>
              <p:cNvPr id="9441" name="Group 9440">
                <a:extLst>
                  <a:ext uri="{FF2B5EF4-FFF2-40B4-BE49-F238E27FC236}">
                    <a16:creationId xmlns:a16="http://schemas.microsoft.com/office/drawing/2014/main" id="{B466D97C-6D2B-7528-D03F-00B95AD6DA94}"/>
                  </a:ext>
                </a:extLst>
              </p:cNvPr>
              <p:cNvGrpSpPr/>
              <p:nvPr/>
            </p:nvGrpSpPr>
            <p:grpSpPr>
              <a:xfrm rot="5400000">
                <a:off x="1668426" y="2285569"/>
                <a:ext cx="235343" cy="1076003"/>
                <a:chOff x="1047409" y="1752235"/>
                <a:chExt cx="490579" cy="1026814"/>
              </a:xfrm>
            </p:grpSpPr>
            <p:cxnSp>
              <p:nvCxnSpPr>
                <p:cNvPr id="9462" name="Straight Connector 9461">
                  <a:extLst>
                    <a:ext uri="{FF2B5EF4-FFF2-40B4-BE49-F238E27FC236}">
                      <a16:creationId xmlns:a16="http://schemas.microsoft.com/office/drawing/2014/main" id="{C8C2B18D-ECF3-099B-723A-2387FB8231CE}"/>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7B3D66D3-B9CE-F7D8-8705-9ADCABB3EF5F}"/>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64" name="Straight Connector 9463">
                  <a:extLst>
                    <a:ext uri="{FF2B5EF4-FFF2-40B4-BE49-F238E27FC236}">
                      <a16:creationId xmlns:a16="http://schemas.microsoft.com/office/drawing/2014/main" id="{BA74BC1C-DA76-2428-6F67-60622C244E6C}"/>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65" name="Straight Connector 9464">
                  <a:extLst>
                    <a:ext uri="{FF2B5EF4-FFF2-40B4-BE49-F238E27FC236}">
                      <a16:creationId xmlns:a16="http://schemas.microsoft.com/office/drawing/2014/main" id="{CB553CF7-6209-F72A-8921-4721CDFCD02D}"/>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66" name="Straight Connector 9465">
                  <a:extLst>
                    <a:ext uri="{FF2B5EF4-FFF2-40B4-BE49-F238E27FC236}">
                      <a16:creationId xmlns:a16="http://schemas.microsoft.com/office/drawing/2014/main" id="{51738040-2122-356F-5B85-978EDB232126}"/>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67" name="Straight Connector 9466">
                  <a:extLst>
                    <a:ext uri="{FF2B5EF4-FFF2-40B4-BE49-F238E27FC236}">
                      <a16:creationId xmlns:a16="http://schemas.microsoft.com/office/drawing/2014/main" id="{51C6BCB9-2284-2740-061E-9FE4B8994883}"/>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42" name="Group 9441">
                <a:extLst>
                  <a:ext uri="{FF2B5EF4-FFF2-40B4-BE49-F238E27FC236}">
                    <a16:creationId xmlns:a16="http://schemas.microsoft.com/office/drawing/2014/main" id="{9EBDC2BA-8C6A-C074-A524-ABAE114CBD3D}"/>
                  </a:ext>
                </a:extLst>
              </p:cNvPr>
              <p:cNvGrpSpPr/>
              <p:nvPr/>
            </p:nvGrpSpPr>
            <p:grpSpPr>
              <a:xfrm rot="5400000">
                <a:off x="2960431" y="2285569"/>
                <a:ext cx="235343" cy="1076003"/>
                <a:chOff x="1047409" y="1752235"/>
                <a:chExt cx="490579" cy="1026814"/>
              </a:xfrm>
            </p:grpSpPr>
            <p:cxnSp>
              <p:nvCxnSpPr>
                <p:cNvPr id="9456" name="Straight Connector 9455">
                  <a:extLst>
                    <a:ext uri="{FF2B5EF4-FFF2-40B4-BE49-F238E27FC236}">
                      <a16:creationId xmlns:a16="http://schemas.microsoft.com/office/drawing/2014/main" id="{A68631FA-C64C-AFA6-6842-B35F04BBC6E8}"/>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57" name="Straight Connector 9456">
                  <a:extLst>
                    <a:ext uri="{FF2B5EF4-FFF2-40B4-BE49-F238E27FC236}">
                      <a16:creationId xmlns:a16="http://schemas.microsoft.com/office/drawing/2014/main" id="{387CD4B8-4032-26EA-4E89-5C37852C4338}"/>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58" name="Straight Connector 9457">
                  <a:extLst>
                    <a:ext uri="{FF2B5EF4-FFF2-40B4-BE49-F238E27FC236}">
                      <a16:creationId xmlns:a16="http://schemas.microsoft.com/office/drawing/2014/main" id="{6D2ECBDA-A549-730B-831B-08550BBE694A}"/>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59" name="Straight Connector 9458">
                  <a:extLst>
                    <a:ext uri="{FF2B5EF4-FFF2-40B4-BE49-F238E27FC236}">
                      <a16:creationId xmlns:a16="http://schemas.microsoft.com/office/drawing/2014/main" id="{13D722F2-1077-3E20-60BB-B514BB4CB777}"/>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60" name="Straight Connector 9459">
                  <a:extLst>
                    <a:ext uri="{FF2B5EF4-FFF2-40B4-BE49-F238E27FC236}">
                      <a16:creationId xmlns:a16="http://schemas.microsoft.com/office/drawing/2014/main" id="{2B9F3A76-C1BA-8510-E73D-BC0A450FDDFD}"/>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61" name="Straight Connector 9460">
                  <a:extLst>
                    <a:ext uri="{FF2B5EF4-FFF2-40B4-BE49-F238E27FC236}">
                      <a16:creationId xmlns:a16="http://schemas.microsoft.com/office/drawing/2014/main" id="{1AF29183-D6EF-E141-631A-08C7CC101071}"/>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43" name="Group 9442">
                <a:extLst>
                  <a:ext uri="{FF2B5EF4-FFF2-40B4-BE49-F238E27FC236}">
                    <a16:creationId xmlns:a16="http://schemas.microsoft.com/office/drawing/2014/main" id="{4CF321D0-B81F-3B4E-F8A2-C6CBABB236C7}"/>
                  </a:ext>
                </a:extLst>
              </p:cNvPr>
              <p:cNvGrpSpPr/>
              <p:nvPr/>
            </p:nvGrpSpPr>
            <p:grpSpPr>
              <a:xfrm rot="5400000">
                <a:off x="4250719" y="2285569"/>
                <a:ext cx="235343" cy="1076003"/>
                <a:chOff x="1047409" y="1752235"/>
                <a:chExt cx="490579" cy="1026814"/>
              </a:xfrm>
            </p:grpSpPr>
            <p:cxnSp>
              <p:nvCxnSpPr>
                <p:cNvPr id="9450" name="Straight Connector 9449">
                  <a:extLst>
                    <a:ext uri="{FF2B5EF4-FFF2-40B4-BE49-F238E27FC236}">
                      <a16:creationId xmlns:a16="http://schemas.microsoft.com/office/drawing/2014/main" id="{E705E9EC-7536-09D0-3A8F-A1C2ABF2A140}"/>
                    </a:ext>
                  </a:extLst>
                </p:cNvPr>
                <p:cNvCxnSpPr>
                  <a:cxnSpLocks/>
                </p:cNvCxnSpPr>
                <p:nvPr/>
              </p:nvCxnSpPr>
              <p:spPr bwMode="auto">
                <a:xfrm>
                  <a:off x="1047409" y="1752235"/>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51" name="Straight Connector 9450">
                  <a:extLst>
                    <a:ext uri="{FF2B5EF4-FFF2-40B4-BE49-F238E27FC236}">
                      <a16:creationId xmlns:a16="http://schemas.microsoft.com/office/drawing/2014/main" id="{80AA183A-EB17-0F1E-2E38-4F02ECA1F409}"/>
                    </a:ext>
                  </a:extLst>
                </p:cNvPr>
                <p:cNvCxnSpPr>
                  <a:cxnSpLocks/>
                </p:cNvCxnSpPr>
                <p:nvPr/>
              </p:nvCxnSpPr>
              <p:spPr bwMode="auto">
                <a:xfrm>
                  <a:off x="1047409" y="1957598"/>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7E7E0E43-BB06-87DD-7B9C-09084077C5E9}"/>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4131102E-AEBD-5E31-7F28-50A514D81CE8}"/>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BDEE24B9-8D7C-1A74-3D28-6A913063A55E}"/>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55" name="Straight Connector 9454">
                  <a:extLst>
                    <a:ext uri="{FF2B5EF4-FFF2-40B4-BE49-F238E27FC236}">
                      <a16:creationId xmlns:a16="http://schemas.microsoft.com/office/drawing/2014/main" id="{E9C468A2-9388-6725-EF94-0983C291102E}"/>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44" name="Group 9443">
                <a:extLst>
                  <a:ext uri="{FF2B5EF4-FFF2-40B4-BE49-F238E27FC236}">
                    <a16:creationId xmlns:a16="http://schemas.microsoft.com/office/drawing/2014/main" id="{910A68C0-D521-5C21-1560-16EEE528FEF3}"/>
                  </a:ext>
                </a:extLst>
              </p:cNvPr>
              <p:cNvGrpSpPr/>
              <p:nvPr/>
            </p:nvGrpSpPr>
            <p:grpSpPr>
              <a:xfrm rot="5400000">
                <a:off x="5440061" y="2394828"/>
                <a:ext cx="235348" cy="857491"/>
                <a:chOff x="1047409" y="1960757"/>
                <a:chExt cx="490589" cy="818292"/>
              </a:xfrm>
            </p:grpSpPr>
            <p:cxnSp>
              <p:nvCxnSpPr>
                <p:cNvPr id="9445" name="Straight Connector 9444">
                  <a:extLst>
                    <a:ext uri="{FF2B5EF4-FFF2-40B4-BE49-F238E27FC236}">
                      <a16:creationId xmlns:a16="http://schemas.microsoft.com/office/drawing/2014/main" id="{758171C1-F6F4-737C-16E0-706B4800CCC4}"/>
                    </a:ext>
                  </a:extLst>
                </p:cNvPr>
                <p:cNvCxnSpPr>
                  <a:cxnSpLocks/>
                </p:cNvCxnSpPr>
                <p:nvPr/>
              </p:nvCxnSpPr>
              <p:spPr bwMode="auto">
                <a:xfrm>
                  <a:off x="1047409" y="2162961"/>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B4E8C936-BD1C-38BC-C004-FCF08949470B}"/>
                    </a:ext>
                  </a:extLst>
                </p:cNvPr>
                <p:cNvCxnSpPr>
                  <a:cxnSpLocks/>
                </p:cNvCxnSpPr>
                <p:nvPr/>
              </p:nvCxnSpPr>
              <p:spPr bwMode="auto">
                <a:xfrm>
                  <a:off x="1047409" y="2368324"/>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00E0675E-3B9D-6448-30C6-6CE1BB35EBED}"/>
                    </a:ext>
                  </a:extLst>
                </p:cNvPr>
                <p:cNvCxnSpPr>
                  <a:cxnSpLocks/>
                </p:cNvCxnSpPr>
                <p:nvPr/>
              </p:nvCxnSpPr>
              <p:spPr bwMode="auto">
                <a:xfrm>
                  <a:off x="1047409" y="2573687"/>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82E84DA9-11AE-DF1F-092C-3020E25D29D9}"/>
                    </a:ext>
                  </a:extLst>
                </p:cNvPr>
                <p:cNvCxnSpPr>
                  <a:cxnSpLocks/>
                </p:cNvCxnSpPr>
                <p:nvPr/>
              </p:nvCxnSpPr>
              <p:spPr bwMode="auto">
                <a:xfrm>
                  <a:off x="1047409" y="2779049"/>
                  <a:ext cx="490579" cy="0"/>
                </a:xfrm>
                <a:prstGeom prst="line">
                  <a:avLst/>
                </a:prstGeom>
                <a:noFill/>
                <a:ln w="28575" cap="flat" cmpd="sng" algn="ctr">
                  <a:solidFill>
                    <a:schemeClr val="bg1"/>
                  </a:solidFill>
                  <a:prstDash val="solid"/>
                  <a:round/>
                  <a:headEnd type="none" w="med" len="med"/>
                  <a:tailEnd type="none" w="med" len="med"/>
                </a:ln>
                <a:effectLst/>
              </p:spPr>
            </p:cxnSp>
            <p:cxnSp>
              <p:nvCxnSpPr>
                <p:cNvPr id="9449" name="Straight Connector 9448">
                  <a:extLst>
                    <a:ext uri="{FF2B5EF4-FFF2-40B4-BE49-F238E27FC236}">
                      <a16:creationId xmlns:a16="http://schemas.microsoft.com/office/drawing/2014/main" id="{9D0F6CCA-30D7-04B6-8A31-55FC4FF8AE12}"/>
                    </a:ext>
                  </a:extLst>
                </p:cNvPr>
                <p:cNvCxnSpPr>
                  <a:cxnSpLocks/>
                </p:cNvCxnSpPr>
                <p:nvPr/>
              </p:nvCxnSpPr>
              <p:spPr bwMode="auto">
                <a:xfrm>
                  <a:off x="1047419" y="1960757"/>
                  <a:ext cx="490579"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9503" name="TextBox 9502">
            <a:extLst>
              <a:ext uri="{FF2B5EF4-FFF2-40B4-BE49-F238E27FC236}">
                <a16:creationId xmlns:a16="http://schemas.microsoft.com/office/drawing/2014/main" id="{94CB552E-B2D8-AC2F-9AA4-AB160182D4A7}"/>
              </a:ext>
            </a:extLst>
          </p:cNvPr>
          <p:cNvSpPr txBox="1"/>
          <p:nvPr/>
        </p:nvSpPr>
        <p:spPr bwMode="auto">
          <a:xfrm>
            <a:off x="1458666" y="4856254"/>
            <a:ext cx="8747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Censored</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95% CI</a:t>
            </a:r>
          </a:p>
        </p:txBody>
      </p:sp>
      <p:grpSp>
        <p:nvGrpSpPr>
          <p:cNvPr id="9504" name="Group 9503">
            <a:extLst>
              <a:ext uri="{FF2B5EF4-FFF2-40B4-BE49-F238E27FC236}">
                <a16:creationId xmlns:a16="http://schemas.microsoft.com/office/drawing/2014/main" id="{2032C6A2-7B7D-8148-5BAA-D1A9DBB90008}"/>
              </a:ext>
            </a:extLst>
          </p:cNvPr>
          <p:cNvGrpSpPr/>
          <p:nvPr/>
        </p:nvGrpSpPr>
        <p:grpSpPr>
          <a:xfrm>
            <a:off x="1332957" y="4944380"/>
            <a:ext cx="123804" cy="123804"/>
            <a:chOff x="2769700" y="2027007"/>
            <a:chExt cx="123325" cy="123325"/>
          </a:xfrm>
        </p:grpSpPr>
        <p:cxnSp>
          <p:nvCxnSpPr>
            <p:cNvPr id="9505" name="Straight Connector 9504">
              <a:extLst>
                <a:ext uri="{FF2B5EF4-FFF2-40B4-BE49-F238E27FC236}">
                  <a16:creationId xmlns:a16="http://schemas.microsoft.com/office/drawing/2014/main" id="{85850B23-735B-6823-7919-25ACFF969A26}"/>
                </a:ext>
              </a:extLst>
            </p:cNvPr>
            <p:cNvCxnSpPr>
              <a:cxnSpLocks/>
            </p:cNvCxnSpPr>
            <p:nvPr/>
          </p:nvCxnSpPr>
          <p:spPr bwMode="auto">
            <a:xfrm>
              <a:off x="2831363" y="2027007"/>
              <a:ext cx="0" cy="123325"/>
            </a:xfrm>
            <a:prstGeom prst="line">
              <a:avLst/>
            </a:prstGeom>
            <a:noFill/>
            <a:ln w="28575" cap="flat" cmpd="sng" algn="ctr">
              <a:solidFill>
                <a:schemeClr val="bg1"/>
              </a:solidFill>
              <a:prstDash val="solid"/>
              <a:round/>
              <a:headEnd type="none" w="med" len="med"/>
              <a:tailEnd type="none" w="med" len="med"/>
            </a:ln>
            <a:effectLst/>
          </p:spPr>
        </p:cxnSp>
        <p:cxnSp>
          <p:nvCxnSpPr>
            <p:cNvPr id="9506" name="Straight Connector 9505">
              <a:extLst>
                <a:ext uri="{FF2B5EF4-FFF2-40B4-BE49-F238E27FC236}">
                  <a16:creationId xmlns:a16="http://schemas.microsoft.com/office/drawing/2014/main" id="{F61A8ED7-820D-B955-4C33-70746E18439F}"/>
                </a:ext>
              </a:extLst>
            </p:cNvPr>
            <p:cNvCxnSpPr>
              <a:cxnSpLocks/>
            </p:cNvCxnSpPr>
            <p:nvPr/>
          </p:nvCxnSpPr>
          <p:spPr bwMode="auto">
            <a:xfrm rot="16200000">
              <a:off x="2831363" y="2027007"/>
              <a:ext cx="0" cy="123325"/>
            </a:xfrm>
            <a:prstGeom prst="line">
              <a:avLst/>
            </a:prstGeom>
            <a:noFill/>
            <a:ln w="28575" cap="flat" cmpd="sng" algn="ctr">
              <a:solidFill>
                <a:schemeClr val="bg1"/>
              </a:solidFill>
              <a:prstDash val="solid"/>
              <a:round/>
              <a:headEnd type="none" w="med" len="med"/>
              <a:tailEnd type="none" w="med" len="med"/>
            </a:ln>
            <a:effectLst/>
          </p:spPr>
        </p:cxnSp>
      </p:grpSp>
      <p:cxnSp>
        <p:nvCxnSpPr>
          <p:cNvPr id="9507" name="Straight Connector 9506">
            <a:extLst>
              <a:ext uri="{FF2B5EF4-FFF2-40B4-BE49-F238E27FC236}">
                <a16:creationId xmlns:a16="http://schemas.microsoft.com/office/drawing/2014/main" id="{8A755A7D-3769-E619-0D6F-E42C3F5B0A84}"/>
              </a:ext>
            </a:extLst>
          </p:cNvPr>
          <p:cNvCxnSpPr>
            <a:cxnSpLocks/>
          </p:cNvCxnSpPr>
          <p:nvPr/>
        </p:nvCxnSpPr>
        <p:spPr bwMode="auto">
          <a:xfrm>
            <a:off x="1300077" y="5226034"/>
            <a:ext cx="214398" cy="0"/>
          </a:xfrm>
          <a:prstGeom prst="line">
            <a:avLst/>
          </a:prstGeom>
          <a:noFill/>
          <a:ln w="28575" cap="flat" cmpd="sng" algn="ctr">
            <a:solidFill>
              <a:schemeClr val="accent3"/>
            </a:solidFill>
            <a:prstDash val="sysDot"/>
            <a:round/>
            <a:headEnd type="none" w="med" len="med"/>
            <a:tailEnd type="none" w="med" len="med"/>
          </a:ln>
          <a:effectLst/>
        </p:spPr>
      </p:cxnSp>
      <p:sp>
        <p:nvSpPr>
          <p:cNvPr id="9508" name="TextBox 9507">
            <a:extLst>
              <a:ext uri="{FF2B5EF4-FFF2-40B4-BE49-F238E27FC236}">
                <a16:creationId xmlns:a16="http://schemas.microsoft.com/office/drawing/2014/main" id="{7A2F05ED-5A95-9207-5028-697D8402B4B2}"/>
              </a:ext>
            </a:extLst>
          </p:cNvPr>
          <p:cNvSpPr txBox="1"/>
          <p:nvPr/>
        </p:nvSpPr>
        <p:spPr bwMode="auto">
          <a:xfrm>
            <a:off x="7159789" y="4856254"/>
            <a:ext cx="8747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Censored</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95% CI</a:t>
            </a:r>
          </a:p>
        </p:txBody>
      </p:sp>
      <p:grpSp>
        <p:nvGrpSpPr>
          <p:cNvPr id="9509" name="Group 9508">
            <a:extLst>
              <a:ext uri="{FF2B5EF4-FFF2-40B4-BE49-F238E27FC236}">
                <a16:creationId xmlns:a16="http://schemas.microsoft.com/office/drawing/2014/main" id="{7D584A3B-FB0B-BCD4-CFCA-BA63B37A9DD7}"/>
              </a:ext>
            </a:extLst>
          </p:cNvPr>
          <p:cNvGrpSpPr/>
          <p:nvPr/>
        </p:nvGrpSpPr>
        <p:grpSpPr>
          <a:xfrm>
            <a:off x="7034080" y="4944380"/>
            <a:ext cx="123804" cy="123804"/>
            <a:chOff x="2769700" y="2027007"/>
            <a:chExt cx="123325" cy="123325"/>
          </a:xfrm>
        </p:grpSpPr>
        <p:cxnSp>
          <p:nvCxnSpPr>
            <p:cNvPr id="9510" name="Straight Connector 9509">
              <a:extLst>
                <a:ext uri="{FF2B5EF4-FFF2-40B4-BE49-F238E27FC236}">
                  <a16:creationId xmlns:a16="http://schemas.microsoft.com/office/drawing/2014/main" id="{93F87D97-CA06-1BC8-F47C-730F52DEF894}"/>
                </a:ext>
              </a:extLst>
            </p:cNvPr>
            <p:cNvCxnSpPr>
              <a:cxnSpLocks/>
            </p:cNvCxnSpPr>
            <p:nvPr/>
          </p:nvCxnSpPr>
          <p:spPr bwMode="auto">
            <a:xfrm>
              <a:off x="2831363" y="2027007"/>
              <a:ext cx="0" cy="123325"/>
            </a:xfrm>
            <a:prstGeom prst="line">
              <a:avLst/>
            </a:prstGeom>
            <a:noFill/>
            <a:ln w="28575" cap="flat" cmpd="sng" algn="ctr">
              <a:solidFill>
                <a:schemeClr val="bg1"/>
              </a:solidFill>
              <a:prstDash val="solid"/>
              <a:round/>
              <a:headEnd type="none" w="med" len="med"/>
              <a:tailEnd type="none" w="med" len="med"/>
            </a:ln>
            <a:effectLst/>
          </p:spPr>
        </p:cxnSp>
        <p:cxnSp>
          <p:nvCxnSpPr>
            <p:cNvPr id="9511" name="Straight Connector 9510">
              <a:extLst>
                <a:ext uri="{FF2B5EF4-FFF2-40B4-BE49-F238E27FC236}">
                  <a16:creationId xmlns:a16="http://schemas.microsoft.com/office/drawing/2014/main" id="{75C988CC-7C29-0804-D8D8-3D99BF7DEA7F}"/>
                </a:ext>
              </a:extLst>
            </p:cNvPr>
            <p:cNvCxnSpPr>
              <a:cxnSpLocks/>
            </p:cNvCxnSpPr>
            <p:nvPr/>
          </p:nvCxnSpPr>
          <p:spPr bwMode="auto">
            <a:xfrm rot="16200000">
              <a:off x="2831363" y="2027007"/>
              <a:ext cx="0" cy="123325"/>
            </a:xfrm>
            <a:prstGeom prst="line">
              <a:avLst/>
            </a:prstGeom>
            <a:noFill/>
            <a:ln w="28575" cap="flat" cmpd="sng" algn="ctr">
              <a:solidFill>
                <a:schemeClr val="bg1"/>
              </a:solidFill>
              <a:prstDash val="solid"/>
              <a:round/>
              <a:headEnd type="none" w="med" len="med"/>
              <a:tailEnd type="none" w="med" len="med"/>
            </a:ln>
            <a:effectLst/>
          </p:spPr>
        </p:cxnSp>
      </p:grpSp>
      <p:cxnSp>
        <p:nvCxnSpPr>
          <p:cNvPr id="9512" name="Straight Connector 9511">
            <a:extLst>
              <a:ext uri="{FF2B5EF4-FFF2-40B4-BE49-F238E27FC236}">
                <a16:creationId xmlns:a16="http://schemas.microsoft.com/office/drawing/2014/main" id="{4CC12878-A6BF-0C00-4CAB-D5B2C3B4E59A}"/>
              </a:ext>
            </a:extLst>
          </p:cNvPr>
          <p:cNvCxnSpPr>
            <a:cxnSpLocks/>
          </p:cNvCxnSpPr>
          <p:nvPr/>
        </p:nvCxnSpPr>
        <p:spPr bwMode="auto">
          <a:xfrm>
            <a:off x="7001200" y="5226034"/>
            <a:ext cx="214398" cy="0"/>
          </a:xfrm>
          <a:prstGeom prst="line">
            <a:avLst/>
          </a:prstGeom>
          <a:noFill/>
          <a:ln w="28575" cap="flat" cmpd="sng" algn="ctr">
            <a:solidFill>
              <a:schemeClr val="accent3"/>
            </a:solidFill>
            <a:prstDash val="sysDot"/>
            <a:round/>
            <a:headEnd type="none" w="med" len="med"/>
            <a:tailEnd type="none" w="med" len="med"/>
          </a:ln>
          <a:effectLst/>
        </p:spPr>
      </p:cxnSp>
      <p:sp>
        <p:nvSpPr>
          <p:cNvPr id="9513" name="Freeform: Shape 9512">
            <a:extLst>
              <a:ext uri="{FF2B5EF4-FFF2-40B4-BE49-F238E27FC236}">
                <a16:creationId xmlns:a16="http://schemas.microsoft.com/office/drawing/2014/main" id="{CD516453-04EF-EAF5-59BB-7E20D57442C1}"/>
              </a:ext>
            </a:extLst>
          </p:cNvPr>
          <p:cNvSpPr/>
          <p:nvPr/>
        </p:nvSpPr>
        <p:spPr bwMode="auto">
          <a:xfrm>
            <a:off x="6931025" y="4352925"/>
            <a:ext cx="4514850" cy="206375"/>
          </a:xfrm>
          <a:custGeom>
            <a:avLst/>
            <a:gdLst>
              <a:gd name="connsiteX0" fmla="*/ 4514850 w 4514850"/>
              <a:gd name="connsiteY0" fmla="*/ 206375 h 206375"/>
              <a:gd name="connsiteX1" fmla="*/ 2606675 w 4514850"/>
              <a:gd name="connsiteY1" fmla="*/ 206375 h 206375"/>
              <a:gd name="connsiteX2" fmla="*/ 2606675 w 4514850"/>
              <a:gd name="connsiteY2" fmla="*/ 184150 h 206375"/>
              <a:gd name="connsiteX3" fmla="*/ 2581275 w 4514850"/>
              <a:gd name="connsiteY3" fmla="*/ 184150 h 206375"/>
              <a:gd name="connsiteX4" fmla="*/ 2581275 w 4514850"/>
              <a:gd name="connsiteY4" fmla="*/ 152400 h 206375"/>
              <a:gd name="connsiteX5" fmla="*/ 2559050 w 4514850"/>
              <a:gd name="connsiteY5" fmla="*/ 152400 h 206375"/>
              <a:gd name="connsiteX6" fmla="*/ 2559050 w 4514850"/>
              <a:gd name="connsiteY6" fmla="*/ 139700 h 206375"/>
              <a:gd name="connsiteX7" fmla="*/ 2517775 w 4514850"/>
              <a:gd name="connsiteY7" fmla="*/ 139700 h 206375"/>
              <a:gd name="connsiteX8" fmla="*/ 2517775 w 4514850"/>
              <a:gd name="connsiteY8" fmla="*/ 117475 h 206375"/>
              <a:gd name="connsiteX9" fmla="*/ 2009775 w 4514850"/>
              <a:gd name="connsiteY9" fmla="*/ 117475 h 206375"/>
              <a:gd name="connsiteX10" fmla="*/ 2009775 w 4514850"/>
              <a:gd name="connsiteY10" fmla="*/ 117475 h 206375"/>
              <a:gd name="connsiteX11" fmla="*/ 2009775 w 4514850"/>
              <a:gd name="connsiteY11" fmla="*/ 95250 h 206375"/>
              <a:gd name="connsiteX12" fmla="*/ 1778000 w 4514850"/>
              <a:gd name="connsiteY12" fmla="*/ 95250 h 206375"/>
              <a:gd name="connsiteX13" fmla="*/ 1778000 w 4514850"/>
              <a:gd name="connsiteY13" fmla="*/ 82550 h 206375"/>
              <a:gd name="connsiteX14" fmla="*/ 1647825 w 4514850"/>
              <a:gd name="connsiteY14" fmla="*/ 82550 h 206375"/>
              <a:gd name="connsiteX15" fmla="*/ 1647825 w 4514850"/>
              <a:gd name="connsiteY15" fmla="*/ 69850 h 206375"/>
              <a:gd name="connsiteX16" fmla="*/ 1574800 w 4514850"/>
              <a:gd name="connsiteY16" fmla="*/ 69850 h 206375"/>
              <a:gd name="connsiteX17" fmla="*/ 1574800 w 4514850"/>
              <a:gd name="connsiteY17" fmla="*/ 57150 h 206375"/>
              <a:gd name="connsiteX18" fmla="*/ 1279525 w 4514850"/>
              <a:gd name="connsiteY18" fmla="*/ 57150 h 206375"/>
              <a:gd name="connsiteX19" fmla="*/ 1279525 w 4514850"/>
              <a:gd name="connsiteY19" fmla="*/ 41275 h 206375"/>
              <a:gd name="connsiteX20" fmla="*/ 539750 w 4514850"/>
              <a:gd name="connsiteY20" fmla="*/ 41275 h 206375"/>
              <a:gd name="connsiteX21" fmla="*/ 539750 w 4514850"/>
              <a:gd name="connsiteY21" fmla="*/ 19050 h 206375"/>
              <a:gd name="connsiteX22" fmla="*/ 473075 w 4514850"/>
              <a:gd name="connsiteY22" fmla="*/ 19050 h 206375"/>
              <a:gd name="connsiteX23" fmla="*/ 473075 w 4514850"/>
              <a:gd name="connsiteY23" fmla="*/ 3175 h 206375"/>
              <a:gd name="connsiteX24" fmla="*/ 396875 w 4514850"/>
              <a:gd name="connsiteY24" fmla="*/ 3175 h 206375"/>
              <a:gd name="connsiteX25" fmla="*/ 396875 w 4514850"/>
              <a:gd name="connsiteY25" fmla="*/ 0 h 206375"/>
              <a:gd name="connsiteX26" fmla="*/ 0 w 4514850"/>
              <a:gd name="connsiteY26" fmla="*/ 0 h 20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14850" h="206375">
                <a:moveTo>
                  <a:pt x="4514850" y="206375"/>
                </a:moveTo>
                <a:lnTo>
                  <a:pt x="2606675" y="206375"/>
                </a:lnTo>
                <a:lnTo>
                  <a:pt x="2606675" y="184150"/>
                </a:lnTo>
                <a:lnTo>
                  <a:pt x="2581275" y="184150"/>
                </a:lnTo>
                <a:lnTo>
                  <a:pt x="2581275" y="152400"/>
                </a:lnTo>
                <a:lnTo>
                  <a:pt x="2559050" y="152400"/>
                </a:lnTo>
                <a:lnTo>
                  <a:pt x="2559050" y="139700"/>
                </a:lnTo>
                <a:lnTo>
                  <a:pt x="2517775" y="139700"/>
                </a:lnTo>
                <a:lnTo>
                  <a:pt x="2517775" y="117475"/>
                </a:lnTo>
                <a:lnTo>
                  <a:pt x="2009775" y="117475"/>
                </a:lnTo>
                <a:lnTo>
                  <a:pt x="2009775" y="117475"/>
                </a:lnTo>
                <a:lnTo>
                  <a:pt x="2009775" y="95250"/>
                </a:lnTo>
                <a:lnTo>
                  <a:pt x="1778000" y="95250"/>
                </a:lnTo>
                <a:lnTo>
                  <a:pt x="1778000" y="82550"/>
                </a:lnTo>
                <a:lnTo>
                  <a:pt x="1647825" y="82550"/>
                </a:lnTo>
                <a:lnTo>
                  <a:pt x="1647825" y="69850"/>
                </a:lnTo>
                <a:lnTo>
                  <a:pt x="1574800" y="69850"/>
                </a:lnTo>
                <a:lnTo>
                  <a:pt x="1574800" y="57150"/>
                </a:lnTo>
                <a:lnTo>
                  <a:pt x="1279525" y="57150"/>
                </a:lnTo>
                <a:lnTo>
                  <a:pt x="1279525" y="41275"/>
                </a:lnTo>
                <a:lnTo>
                  <a:pt x="539750" y="41275"/>
                </a:lnTo>
                <a:lnTo>
                  <a:pt x="539750" y="19050"/>
                </a:lnTo>
                <a:lnTo>
                  <a:pt x="473075" y="19050"/>
                </a:lnTo>
                <a:lnTo>
                  <a:pt x="473075" y="3175"/>
                </a:lnTo>
                <a:lnTo>
                  <a:pt x="396875" y="3175"/>
                </a:lnTo>
                <a:lnTo>
                  <a:pt x="396875" y="0"/>
                </a:lnTo>
                <a:lnTo>
                  <a:pt x="0" y="0"/>
                </a:lnTo>
              </a:path>
            </a:pathLst>
          </a:custGeom>
          <a:noFill/>
          <a:ln w="28575">
            <a:solidFill>
              <a:schemeClr val="accent3"/>
            </a:solidFill>
            <a:prstDash val="sysDot"/>
            <a:miter lim="800000"/>
            <a:headEnd/>
            <a:tailEnd/>
          </a:ln>
        </p:spPr>
        <p:txBody>
          <a:bodyPr rtlCol="0" anchor="ctr"/>
          <a:lstStyle/>
          <a:p>
            <a:pPr algn="ctr"/>
            <a:endParaRPr lang="en-US"/>
          </a:p>
        </p:txBody>
      </p:sp>
      <p:sp>
        <p:nvSpPr>
          <p:cNvPr id="9514" name="Freeform: Shape 9513">
            <a:extLst>
              <a:ext uri="{FF2B5EF4-FFF2-40B4-BE49-F238E27FC236}">
                <a16:creationId xmlns:a16="http://schemas.microsoft.com/office/drawing/2014/main" id="{95320A88-51C8-3881-542F-FE52D5B819FC}"/>
              </a:ext>
            </a:extLst>
          </p:cNvPr>
          <p:cNvSpPr/>
          <p:nvPr/>
        </p:nvSpPr>
        <p:spPr bwMode="auto">
          <a:xfrm>
            <a:off x="7032625" y="4356100"/>
            <a:ext cx="4400550" cy="511175"/>
          </a:xfrm>
          <a:custGeom>
            <a:avLst/>
            <a:gdLst>
              <a:gd name="connsiteX0" fmla="*/ 4400550 w 4400550"/>
              <a:gd name="connsiteY0" fmla="*/ 511175 h 511175"/>
              <a:gd name="connsiteX1" fmla="*/ 2492375 w 4400550"/>
              <a:gd name="connsiteY1" fmla="*/ 511175 h 511175"/>
              <a:gd name="connsiteX2" fmla="*/ 2492375 w 4400550"/>
              <a:gd name="connsiteY2" fmla="*/ 473075 h 511175"/>
              <a:gd name="connsiteX3" fmla="*/ 2476500 w 4400550"/>
              <a:gd name="connsiteY3" fmla="*/ 473075 h 511175"/>
              <a:gd name="connsiteX4" fmla="*/ 2476500 w 4400550"/>
              <a:gd name="connsiteY4" fmla="*/ 441325 h 511175"/>
              <a:gd name="connsiteX5" fmla="*/ 2460625 w 4400550"/>
              <a:gd name="connsiteY5" fmla="*/ 441325 h 511175"/>
              <a:gd name="connsiteX6" fmla="*/ 2460625 w 4400550"/>
              <a:gd name="connsiteY6" fmla="*/ 393700 h 511175"/>
              <a:gd name="connsiteX7" fmla="*/ 2422525 w 4400550"/>
              <a:gd name="connsiteY7" fmla="*/ 393700 h 511175"/>
              <a:gd name="connsiteX8" fmla="*/ 2422525 w 4400550"/>
              <a:gd name="connsiteY8" fmla="*/ 361950 h 511175"/>
              <a:gd name="connsiteX9" fmla="*/ 1914525 w 4400550"/>
              <a:gd name="connsiteY9" fmla="*/ 361950 h 511175"/>
              <a:gd name="connsiteX10" fmla="*/ 1914525 w 4400550"/>
              <a:gd name="connsiteY10" fmla="*/ 327025 h 511175"/>
              <a:gd name="connsiteX11" fmla="*/ 1666875 w 4400550"/>
              <a:gd name="connsiteY11" fmla="*/ 327025 h 511175"/>
              <a:gd name="connsiteX12" fmla="*/ 1666875 w 4400550"/>
              <a:gd name="connsiteY12" fmla="*/ 304800 h 511175"/>
              <a:gd name="connsiteX13" fmla="*/ 1555750 w 4400550"/>
              <a:gd name="connsiteY13" fmla="*/ 304800 h 511175"/>
              <a:gd name="connsiteX14" fmla="*/ 1555750 w 4400550"/>
              <a:gd name="connsiteY14" fmla="*/ 279400 h 511175"/>
              <a:gd name="connsiteX15" fmla="*/ 1473200 w 4400550"/>
              <a:gd name="connsiteY15" fmla="*/ 279400 h 511175"/>
              <a:gd name="connsiteX16" fmla="*/ 1473200 w 4400550"/>
              <a:gd name="connsiteY16" fmla="*/ 244475 h 511175"/>
              <a:gd name="connsiteX17" fmla="*/ 1177925 w 4400550"/>
              <a:gd name="connsiteY17" fmla="*/ 244475 h 511175"/>
              <a:gd name="connsiteX18" fmla="*/ 1177925 w 4400550"/>
              <a:gd name="connsiteY18" fmla="*/ 222250 h 511175"/>
              <a:gd name="connsiteX19" fmla="*/ 422275 w 4400550"/>
              <a:gd name="connsiteY19" fmla="*/ 222250 h 511175"/>
              <a:gd name="connsiteX20" fmla="*/ 422275 w 4400550"/>
              <a:gd name="connsiteY20" fmla="*/ 174625 h 511175"/>
              <a:gd name="connsiteX21" fmla="*/ 374650 w 4400550"/>
              <a:gd name="connsiteY21" fmla="*/ 174625 h 511175"/>
              <a:gd name="connsiteX22" fmla="*/ 374650 w 4400550"/>
              <a:gd name="connsiteY22" fmla="*/ 149225 h 511175"/>
              <a:gd name="connsiteX23" fmla="*/ 301625 w 4400550"/>
              <a:gd name="connsiteY23" fmla="*/ 149225 h 511175"/>
              <a:gd name="connsiteX24" fmla="*/ 301625 w 4400550"/>
              <a:gd name="connsiteY24" fmla="*/ 130175 h 511175"/>
              <a:gd name="connsiteX25" fmla="*/ 0 w 4400550"/>
              <a:gd name="connsiteY25" fmla="*/ 130175 h 511175"/>
              <a:gd name="connsiteX26" fmla="*/ 0 w 4400550"/>
              <a:gd name="connsiteY26" fmla="*/ 0 h 51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00550" h="511175">
                <a:moveTo>
                  <a:pt x="4400550" y="511175"/>
                </a:moveTo>
                <a:lnTo>
                  <a:pt x="2492375" y="511175"/>
                </a:lnTo>
                <a:lnTo>
                  <a:pt x="2492375" y="473075"/>
                </a:lnTo>
                <a:lnTo>
                  <a:pt x="2476500" y="473075"/>
                </a:lnTo>
                <a:lnTo>
                  <a:pt x="2476500" y="441325"/>
                </a:lnTo>
                <a:lnTo>
                  <a:pt x="2460625" y="441325"/>
                </a:lnTo>
                <a:lnTo>
                  <a:pt x="2460625" y="393700"/>
                </a:lnTo>
                <a:lnTo>
                  <a:pt x="2422525" y="393700"/>
                </a:lnTo>
                <a:lnTo>
                  <a:pt x="2422525" y="361950"/>
                </a:lnTo>
                <a:lnTo>
                  <a:pt x="1914525" y="361950"/>
                </a:lnTo>
                <a:lnTo>
                  <a:pt x="1914525" y="327025"/>
                </a:lnTo>
                <a:lnTo>
                  <a:pt x="1666875" y="327025"/>
                </a:lnTo>
                <a:lnTo>
                  <a:pt x="1666875" y="304800"/>
                </a:lnTo>
                <a:lnTo>
                  <a:pt x="1555750" y="304800"/>
                </a:lnTo>
                <a:lnTo>
                  <a:pt x="1555750" y="279400"/>
                </a:lnTo>
                <a:lnTo>
                  <a:pt x="1473200" y="279400"/>
                </a:lnTo>
                <a:lnTo>
                  <a:pt x="1473200" y="244475"/>
                </a:lnTo>
                <a:lnTo>
                  <a:pt x="1177925" y="244475"/>
                </a:lnTo>
                <a:lnTo>
                  <a:pt x="1177925" y="222250"/>
                </a:lnTo>
                <a:lnTo>
                  <a:pt x="422275" y="222250"/>
                </a:lnTo>
                <a:lnTo>
                  <a:pt x="422275" y="174625"/>
                </a:lnTo>
                <a:lnTo>
                  <a:pt x="374650" y="174625"/>
                </a:lnTo>
                <a:lnTo>
                  <a:pt x="374650" y="149225"/>
                </a:lnTo>
                <a:lnTo>
                  <a:pt x="301625" y="149225"/>
                </a:lnTo>
                <a:lnTo>
                  <a:pt x="301625" y="130175"/>
                </a:lnTo>
                <a:lnTo>
                  <a:pt x="0" y="130175"/>
                </a:lnTo>
                <a:lnTo>
                  <a:pt x="0" y="0"/>
                </a:lnTo>
              </a:path>
            </a:pathLst>
          </a:custGeom>
          <a:noFill/>
          <a:ln w="28575">
            <a:solidFill>
              <a:schemeClr val="accent3"/>
            </a:solidFill>
            <a:prstDash val="sysDot"/>
            <a:miter lim="800000"/>
            <a:headEnd/>
            <a:tailEnd/>
          </a:ln>
        </p:spPr>
        <p:txBody>
          <a:bodyPr rtlCol="0" anchor="ctr"/>
          <a:lstStyle/>
          <a:p>
            <a:pPr algn="ctr"/>
            <a:endParaRPr lang="en-US"/>
          </a:p>
        </p:txBody>
      </p:sp>
      <p:sp>
        <p:nvSpPr>
          <p:cNvPr id="9515" name="Freeform: Shape 9514">
            <a:extLst>
              <a:ext uri="{FF2B5EF4-FFF2-40B4-BE49-F238E27FC236}">
                <a16:creationId xmlns:a16="http://schemas.microsoft.com/office/drawing/2014/main" id="{CE5A5D39-13AD-68CC-A01E-D616DD4ABE9D}"/>
              </a:ext>
            </a:extLst>
          </p:cNvPr>
          <p:cNvSpPr/>
          <p:nvPr/>
        </p:nvSpPr>
        <p:spPr bwMode="auto">
          <a:xfrm>
            <a:off x="6921500" y="4349750"/>
            <a:ext cx="4537075" cy="342900"/>
          </a:xfrm>
          <a:custGeom>
            <a:avLst/>
            <a:gdLst>
              <a:gd name="connsiteX0" fmla="*/ 4537075 w 4537075"/>
              <a:gd name="connsiteY0" fmla="*/ 342900 h 342900"/>
              <a:gd name="connsiteX1" fmla="*/ 2603500 w 4537075"/>
              <a:gd name="connsiteY1" fmla="*/ 342900 h 342900"/>
              <a:gd name="connsiteX2" fmla="*/ 2603500 w 4537075"/>
              <a:gd name="connsiteY2" fmla="*/ 307975 h 342900"/>
              <a:gd name="connsiteX3" fmla="*/ 2578100 w 4537075"/>
              <a:gd name="connsiteY3" fmla="*/ 307975 h 342900"/>
              <a:gd name="connsiteX4" fmla="*/ 2578100 w 4537075"/>
              <a:gd name="connsiteY4" fmla="*/ 279400 h 342900"/>
              <a:gd name="connsiteX5" fmla="*/ 2571750 w 4537075"/>
              <a:gd name="connsiteY5" fmla="*/ 279400 h 342900"/>
              <a:gd name="connsiteX6" fmla="*/ 2571750 w 4537075"/>
              <a:gd name="connsiteY6" fmla="*/ 247650 h 342900"/>
              <a:gd name="connsiteX7" fmla="*/ 2530475 w 4537075"/>
              <a:gd name="connsiteY7" fmla="*/ 247650 h 342900"/>
              <a:gd name="connsiteX8" fmla="*/ 2530475 w 4537075"/>
              <a:gd name="connsiteY8" fmla="*/ 215900 h 342900"/>
              <a:gd name="connsiteX9" fmla="*/ 2016125 w 4537075"/>
              <a:gd name="connsiteY9" fmla="*/ 215900 h 342900"/>
              <a:gd name="connsiteX10" fmla="*/ 2016125 w 4537075"/>
              <a:gd name="connsiteY10" fmla="*/ 193675 h 342900"/>
              <a:gd name="connsiteX11" fmla="*/ 1781175 w 4537075"/>
              <a:gd name="connsiteY11" fmla="*/ 193675 h 342900"/>
              <a:gd name="connsiteX12" fmla="*/ 1781175 w 4537075"/>
              <a:gd name="connsiteY12" fmla="*/ 168275 h 342900"/>
              <a:gd name="connsiteX13" fmla="*/ 1666875 w 4537075"/>
              <a:gd name="connsiteY13" fmla="*/ 168275 h 342900"/>
              <a:gd name="connsiteX14" fmla="*/ 1666875 w 4537075"/>
              <a:gd name="connsiteY14" fmla="*/ 146050 h 342900"/>
              <a:gd name="connsiteX15" fmla="*/ 1581150 w 4537075"/>
              <a:gd name="connsiteY15" fmla="*/ 146050 h 342900"/>
              <a:gd name="connsiteX16" fmla="*/ 1581150 w 4537075"/>
              <a:gd name="connsiteY16" fmla="*/ 130175 h 342900"/>
              <a:gd name="connsiteX17" fmla="*/ 1282700 w 4537075"/>
              <a:gd name="connsiteY17" fmla="*/ 130175 h 342900"/>
              <a:gd name="connsiteX18" fmla="*/ 1282700 w 4537075"/>
              <a:gd name="connsiteY18" fmla="*/ 104775 h 342900"/>
              <a:gd name="connsiteX19" fmla="*/ 552450 w 4537075"/>
              <a:gd name="connsiteY19" fmla="*/ 104775 h 342900"/>
              <a:gd name="connsiteX20" fmla="*/ 552450 w 4537075"/>
              <a:gd name="connsiteY20" fmla="*/ 79375 h 342900"/>
              <a:gd name="connsiteX21" fmla="*/ 536575 w 4537075"/>
              <a:gd name="connsiteY21" fmla="*/ 79375 h 342900"/>
              <a:gd name="connsiteX22" fmla="*/ 536575 w 4537075"/>
              <a:gd name="connsiteY22" fmla="*/ 66675 h 342900"/>
              <a:gd name="connsiteX23" fmla="*/ 479425 w 4537075"/>
              <a:gd name="connsiteY23" fmla="*/ 66675 h 342900"/>
              <a:gd name="connsiteX24" fmla="*/ 479425 w 4537075"/>
              <a:gd name="connsiteY24" fmla="*/ 41275 h 342900"/>
              <a:gd name="connsiteX25" fmla="*/ 396875 w 4537075"/>
              <a:gd name="connsiteY25" fmla="*/ 41275 h 342900"/>
              <a:gd name="connsiteX26" fmla="*/ 415925 w 4537075"/>
              <a:gd name="connsiteY26" fmla="*/ 22225 h 342900"/>
              <a:gd name="connsiteX27" fmla="*/ 111125 w 4537075"/>
              <a:gd name="connsiteY27" fmla="*/ 22225 h 342900"/>
              <a:gd name="connsiteX28" fmla="*/ 111125 w 4537075"/>
              <a:gd name="connsiteY28" fmla="*/ 0 h 342900"/>
              <a:gd name="connsiteX29" fmla="*/ 0 w 4537075"/>
              <a:gd name="connsiteY29" fmla="*/ 0 h 342900"/>
              <a:gd name="connsiteX0" fmla="*/ 4537075 w 4537075"/>
              <a:gd name="connsiteY0" fmla="*/ 342900 h 342900"/>
              <a:gd name="connsiteX1" fmla="*/ 2603500 w 4537075"/>
              <a:gd name="connsiteY1" fmla="*/ 342900 h 342900"/>
              <a:gd name="connsiteX2" fmla="*/ 2603500 w 4537075"/>
              <a:gd name="connsiteY2" fmla="*/ 307975 h 342900"/>
              <a:gd name="connsiteX3" fmla="*/ 2578100 w 4537075"/>
              <a:gd name="connsiteY3" fmla="*/ 307975 h 342900"/>
              <a:gd name="connsiteX4" fmla="*/ 2578100 w 4537075"/>
              <a:gd name="connsiteY4" fmla="*/ 279400 h 342900"/>
              <a:gd name="connsiteX5" fmla="*/ 2571750 w 4537075"/>
              <a:gd name="connsiteY5" fmla="*/ 279400 h 342900"/>
              <a:gd name="connsiteX6" fmla="*/ 2571750 w 4537075"/>
              <a:gd name="connsiteY6" fmla="*/ 247650 h 342900"/>
              <a:gd name="connsiteX7" fmla="*/ 2530475 w 4537075"/>
              <a:gd name="connsiteY7" fmla="*/ 247650 h 342900"/>
              <a:gd name="connsiteX8" fmla="*/ 2530475 w 4537075"/>
              <a:gd name="connsiteY8" fmla="*/ 215900 h 342900"/>
              <a:gd name="connsiteX9" fmla="*/ 2016125 w 4537075"/>
              <a:gd name="connsiteY9" fmla="*/ 215900 h 342900"/>
              <a:gd name="connsiteX10" fmla="*/ 2016125 w 4537075"/>
              <a:gd name="connsiteY10" fmla="*/ 193675 h 342900"/>
              <a:gd name="connsiteX11" fmla="*/ 1781175 w 4537075"/>
              <a:gd name="connsiteY11" fmla="*/ 193675 h 342900"/>
              <a:gd name="connsiteX12" fmla="*/ 1781175 w 4537075"/>
              <a:gd name="connsiteY12" fmla="*/ 168275 h 342900"/>
              <a:gd name="connsiteX13" fmla="*/ 1666875 w 4537075"/>
              <a:gd name="connsiteY13" fmla="*/ 168275 h 342900"/>
              <a:gd name="connsiteX14" fmla="*/ 1666875 w 4537075"/>
              <a:gd name="connsiteY14" fmla="*/ 146050 h 342900"/>
              <a:gd name="connsiteX15" fmla="*/ 1581150 w 4537075"/>
              <a:gd name="connsiteY15" fmla="*/ 146050 h 342900"/>
              <a:gd name="connsiteX16" fmla="*/ 1581150 w 4537075"/>
              <a:gd name="connsiteY16" fmla="*/ 130175 h 342900"/>
              <a:gd name="connsiteX17" fmla="*/ 1282700 w 4537075"/>
              <a:gd name="connsiteY17" fmla="*/ 130175 h 342900"/>
              <a:gd name="connsiteX18" fmla="*/ 1282700 w 4537075"/>
              <a:gd name="connsiteY18" fmla="*/ 104775 h 342900"/>
              <a:gd name="connsiteX19" fmla="*/ 552450 w 4537075"/>
              <a:gd name="connsiteY19" fmla="*/ 104775 h 342900"/>
              <a:gd name="connsiteX20" fmla="*/ 552450 w 4537075"/>
              <a:gd name="connsiteY20" fmla="*/ 79375 h 342900"/>
              <a:gd name="connsiteX21" fmla="*/ 536575 w 4537075"/>
              <a:gd name="connsiteY21" fmla="*/ 79375 h 342900"/>
              <a:gd name="connsiteX22" fmla="*/ 536575 w 4537075"/>
              <a:gd name="connsiteY22" fmla="*/ 66675 h 342900"/>
              <a:gd name="connsiteX23" fmla="*/ 479425 w 4537075"/>
              <a:gd name="connsiteY23" fmla="*/ 66675 h 342900"/>
              <a:gd name="connsiteX24" fmla="*/ 479425 w 4537075"/>
              <a:gd name="connsiteY24" fmla="*/ 41275 h 342900"/>
              <a:gd name="connsiteX25" fmla="*/ 422275 w 4537075"/>
              <a:gd name="connsiteY25" fmla="*/ 41275 h 342900"/>
              <a:gd name="connsiteX26" fmla="*/ 415925 w 4537075"/>
              <a:gd name="connsiteY26" fmla="*/ 22225 h 342900"/>
              <a:gd name="connsiteX27" fmla="*/ 111125 w 4537075"/>
              <a:gd name="connsiteY27" fmla="*/ 22225 h 342900"/>
              <a:gd name="connsiteX28" fmla="*/ 111125 w 4537075"/>
              <a:gd name="connsiteY28" fmla="*/ 0 h 342900"/>
              <a:gd name="connsiteX29" fmla="*/ 0 w 4537075"/>
              <a:gd name="connsiteY29"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37075" h="342900">
                <a:moveTo>
                  <a:pt x="4537075" y="342900"/>
                </a:moveTo>
                <a:lnTo>
                  <a:pt x="2603500" y="342900"/>
                </a:lnTo>
                <a:lnTo>
                  <a:pt x="2603500" y="307975"/>
                </a:lnTo>
                <a:lnTo>
                  <a:pt x="2578100" y="307975"/>
                </a:lnTo>
                <a:lnTo>
                  <a:pt x="2578100" y="279400"/>
                </a:lnTo>
                <a:lnTo>
                  <a:pt x="2571750" y="279400"/>
                </a:lnTo>
                <a:lnTo>
                  <a:pt x="2571750" y="247650"/>
                </a:lnTo>
                <a:lnTo>
                  <a:pt x="2530475" y="247650"/>
                </a:lnTo>
                <a:lnTo>
                  <a:pt x="2530475" y="215900"/>
                </a:lnTo>
                <a:lnTo>
                  <a:pt x="2016125" y="215900"/>
                </a:lnTo>
                <a:lnTo>
                  <a:pt x="2016125" y="193675"/>
                </a:lnTo>
                <a:lnTo>
                  <a:pt x="1781175" y="193675"/>
                </a:lnTo>
                <a:lnTo>
                  <a:pt x="1781175" y="168275"/>
                </a:lnTo>
                <a:lnTo>
                  <a:pt x="1666875" y="168275"/>
                </a:lnTo>
                <a:lnTo>
                  <a:pt x="1666875" y="146050"/>
                </a:lnTo>
                <a:lnTo>
                  <a:pt x="1581150" y="146050"/>
                </a:lnTo>
                <a:lnTo>
                  <a:pt x="1581150" y="130175"/>
                </a:lnTo>
                <a:lnTo>
                  <a:pt x="1282700" y="130175"/>
                </a:lnTo>
                <a:lnTo>
                  <a:pt x="1282700" y="104775"/>
                </a:lnTo>
                <a:lnTo>
                  <a:pt x="552450" y="104775"/>
                </a:lnTo>
                <a:lnTo>
                  <a:pt x="552450" y="79375"/>
                </a:lnTo>
                <a:lnTo>
                  <a:pt x="536575" y="79375"/>
                </a:lnTo>
                <a:lnTo>
                  <a:pt x="536575" y="66675"/>
                </a:lnTo>
                <a:lnTo>
                  <a:pt x="479425" y="66675"/>
                </a:lnTo>
                <a:lnTo>
                  <a:pt x="479425" y="41275"/>
                </a:lnTo>
                <a:lnTo>
                  <a:pt x="422275" y="41275"/>
                </a:lnTo>
                <a:lnTo>
                  <a:pt x="415925" y="22225"/>
                </a:lnTo>
                <a:lnTo>
                  <a:pt x="111125" y="22225"/>
                </a:lnTo>
                <a:lnTo>
                  <a:pt x="111125"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609" name="Group 9608">
            <a:extLst>
              <a:ext uri="{FF2B5EF4-FFF2-40B4-BE49-F238E27FC236}">
                <a16:creationId xmlns:a16="http://schemas.microsoft.com/office/drawing/2014/main" id="{DBC92067-B608-C040-527C-DBC1D8D75784}"/>
              </a:ext>
            </a:extLst>
          </p:cNvPr>
          <p:cNvGrpSpPr/>
          <p:nvPr/>
        </p:nvGrpSpPr>
        <p:grpSpPr>
          <a:xfrm>
            <a:off x="7517010" y="4394425"/>
            <a:ext cx="3978067" cy="357750"/>
            <a:chOff x="7517010" y="4394425"/>
            <a:chExt cx="3978067" cy="357750"/>
          </a:xfrm>
        </p:grpSpPr>
        <p:grpSp>
          <p:nvGrpSpPr>
            <p:cNvPr id="9516" name="Group 9515">
              <a:extLst>
                <a:ext uri="{FF2B5EF4-FFF2-40B4-BE49-F238E27FC236}">
                  <a16:creationId xmlns:a16="http://schemas.microsoft.com/office/drawing/2014/main" id="{6A01A649-4C2E-7EBD-1424-E488343B8186}"/>
                </a:ext>
              </a:extLst>
            </p:cNvPr>
            <p:cNvGrpSpPr/>
            <p:nvPr/>
          </p:nvGrpSpPr>
          <p:grpSpPr>
            <a:xfrm>
              <a:off x="7517010" y="4394425"/>
              <a:ext cx="123804" cy="123804"/>
              <a:chOff x="2769700" y="2027007"/>
              <a:chExt cx="123325" cy="123325"/>
            </a:xfrm>
          </p:grpSpPr>
          <p:cxnSp>
            <p:nvCxnSpPr>
              <p:cNvPr id="9517" name="Straight Connector 9516">
                <a:extLst>
                  <a:ext uri="{FF2B5EF4-FFF2-40B4-BE49-F238E27FC236}">
                    <a16:creationId xmlns:a16="http://schemas.microsoft.com/office/drawing/2014/main" id="{78959767-F204-8887-1F01-44226FCFB461}"/>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C341374B-8766-26B8-5147-13EF02EECFE8}"/>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19" name="Group 9518">
              <a:extLst>
                <a:ext uri="{FF2B5EF4-FFF2-40B4-BE49-F238E27FC236}">
                  <a16:creationId xmlns:a16="http://schemas.microsoft.com/office/drawing/2014/main" id="{D26A7FC5-B4EC-885B-209A-943F37E54D9A}"/>
                </a:ext>
              </a:extLst>
            </p:cNvPr>
            <p:cNvGrpSpPr/>
            <p:nvPr/>
          </p:nvGrpSpPr>
          <p:grpSpPr>
            <a:xfrm>
              <a:off x="7922850" y="4394425"/>
              <a:ext cx="123804" cy="123804"/>
              <a:chOff x="2769700" y="2027007"/>
              <a:chExt cx="123325" cy="123325"/>
            </a:xfrm>
          </p:grpSpPr>
          <p:cxnSp>
            <p:nvCxnSpPr>
              <p:cNvPr id="9520" name="Straight Connector 9519">
                <a:extLst>
                  <a:ext uri="{FF2B5EF4-FFF2-40B4-BE49-F238E27FC236}">
                    <a16:creationId xmlns:a16="http://schemas.microsoft.com/office/drawing/2014/main" id="{1273A567-6E49-8FC7-8B08-79A5F437F853}"/>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8021FA77-BE74-8116-67DD-7AAB4673EB39}"/>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22" name="Group 9521">
              <a:extLst>
                <a:ext uri="{FF2B5EF4-FFF2-40B4-BE49-F238E27FC236}">
                  <a16:creationId xmlns:a16="http://schemas.microsoft.com/office/drawing/2014/main" id="{AF84410D-8D42-93B0-CC7A-D98632B39ABB}"/>
                </a:ext>
              </a:extLst>
            </p:cNvPr>
            <p:cNvGrpSpPr/>
            <p:nvPr/>
          </p:nvGrpSpPr>
          <p:grpSpPr>
            <a:xfrm>
              <a:off x="8325999" y="4425612"/>
              <a:ext cx="123804" cy="123804"/>
              <a:chOff x="2769700" y="2027007"/>
              <a:chExt cx="123325" cy="123325"/>
            </a:xfrm>
          </p:grpSpPr>
          <p:cxnSp>
            <p:nvCxnSpPr>
              <p:cNvPr id="9523" name="Straight Connector 9522">
                <a:extLst>
                  <a:ext uri="{FF2B5EF4-FFF2-40B4-BE49-F238E27FC236}">
                    <a16:creationId xmlns:a16="http://schemas.microsoft.com/office/drawing/2014/main" id="{D153C6CD-698B-922F-3ED9-8CA87EE58FF2}"/>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1713C7D0-F7C6-C688-0DDE-D176C114601F}"/>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25" name="Group 9524">
              <a:extLst>
                <a:ext uri="{FF2B5EF4-FFF2-40B4-BE49-F238E27FC236}">
                  <a16:creationId xmlns:a16="http://schemas.microsoft.com/office/drawing/2014/main" id="{6CFCF5F8-AB45-B715-CBC6-F2DC3321C34B}"/>
                </a:ext>
              </a:extLst>
            </p:cNvPr>
            <p:cNvGrpSpPr/>
            <p:nvPr/>
          </p:nvGrpSpPr>
          <p:grpSpPr>
            <a:xfrm>
              <a:off x="8887191" y="4505569"/>
              <a:ext cx="123804" cy="123804"/>
              <a:chOff x="2769700" y="2027007"/>
              <a:chExt cx="123325" cy="123325"/>
            </a:xfrm>
          </p:grpSpPr>
          <p:cxnSp>
            <p:nvCxnSpPr>
              <p:cNvPr id="9526" name="Straight Connector 9525">
                <a:extLst>
                  <a:ext uri="{FF2B5EF4-FFF2-40B4-BE49-F238E27FC236}">
                    <a16:creationId xmlns:a16="http://schemas.microsoft.com/office/drawing/2014/main" id="{E07EC481-7380-1EC4-864F-D1622AABB5E2}"/>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27" name="Straight Connector 9526">
                <a:extLst>
                  <a:ext uri="{FF2B5EF4-FFF2-40B4-BE49-F238E27FC236}">
                    <a16:creationId xmlns:a16="http://schemas.microsoft.com/office/drawing/2014/main" id="{42E67C9C-FA04-DFBA-9D5F-A1E1B673362C}"/>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28" name="Group 9527">
              <a:extLst>
                <a:ext uri="{FF2B5EF4-FFF2-40B4-BE49-F238E27FC236}">
                  <a16:creationId xmlns:a16="http://schemas.microsoft.com/office/drawing/2014/main" id="{66EE2F72-6F14-3082-8E84-7A8E7B0D332C}"/>
                </a:ext>
              </a:extLst>
            </p:cNvPr>
            <p:cNvGrpSpPr/>
            <p:nvPr/>
          </p:nvGrpSpPr>
          <p:grpSpPr>
            <a:xfrm>
              <a:off x="8927659" y="4505569"/>
              <a:ext cx="123804" cy="123804"/>
              <a:chOff x="2769700" y="2027007"/>
              <a:chExt cx="123325" cy="123325"/>
            </a:xfrm>
          </p:grpSpPr>
          <p:cxnSp>
            <p:nvCxnSpPr>
              <p:cNvPr id="9529" name="Straight Connector 9528">
                <a:extLst>
                  <a:ext uri="{FF2B5EF4-FFF2-40B4-BE49-F238E27FC236}">
                    <a16:creationId xmlns:a16="http://schemas.microsoft.com/office/drawing/2014/main" id="{697DB10F-7C04-F9AF-F624-194E759A4B2B}"/>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30" name="Straight Connector 9529">
                <a:extLst>
                  <a:ext uri="{FF2B5EF4-FFF2-40B4-BE49-F238E27FC236}">
                    <a16:creationId xmlns:a16="http://schemas.microsoft.com/office/drawing/2014/main" id="{EDE4E2BD-B953-0502-855B-591ED38E9C2A}"/>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31" name="Group 9530">
              <a:extLst>
                <a:ext uri="{FF2B5EF4-FFF2-40B4-BE49-F238E27FC236}">
                  <a16:creationId xmlns:a16="http://schemas.microsoft.com/office/drawing/2014/main" id="{8D778481-4FD0-5F8A-522A-588AD3CE8C85}"/>
                </a:ext>
              </a:extLst>
            </p:cNvPr>
            <p:cNvGrpSpPr/>
            <p:nvPr/>
          </p:nvGrpSpPr>
          <p:grpSpPr>
            <a:xfrm>
              <a:off x="8956580" y="4505569"/>
              <a:ext cx="123804" cy="123804"/>
              <a:chOff x="2769700" y="2027007"/>
              <a:chExt cx="123325" cy="123325"/>
            </a:xfrm>
          </p:grpSpPr>
          <p:cxnSp>
            <p:nvCxnSpPr>
              <p:cNvPr id="9532" name="Straight Connector 9531">
                <a:extLst>
                  <a:ext uri="{FF2B5EF4-FFF2-40B4-BE49-F238E27FC236}">
                    <a16:creationId xmlns:a16="http://schemas.microsoft.com/office/drawing/2014/main" id="{14C2989D-8DF5-ADBC-13F7-306785C0BBDD}"/>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33" name="Straight Connector 9532">
                <a:extLst>
                  <a:ext uri="{FF2B5EF4-FFF2-40B4-BE49-F238E27FC236}">
                    <a16:creationId xmlns:a16="http://schemas.microsoft.com/office/drawing/2014/main" id="{EA8E43C5-18AB-2E6E-F3C2-7899D7A1C592}"/>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34" name="Group 9533">
              <a:extLst>
                <a:ext uri="{FF2B5EF4-FFF2-40B4-BE49-F238E27FC236}">
                  <a16:creationId xmlns:a16="http://schemas.microsoft.com/office/drawing/2014/main" id="{8C86363C-C4A5-6B5E-FA6E-D80850774018}"/>
                </a:ext>
              </a:extLst>
            </p:cNvPr>
            <p:cNvGrpSpPr/>
            <p:nvPr/>
          </p:nvGrpSpPr>
          <p:grpSpPr>
            <a:xfrm>
              <a:off x="9051589" y="4505569"/>
              <a:ext cx="123804" cy="123804"/>
              <a:chOff x="2769700" y="2027007"/>
              <a:chExt cx="123325" cy="123325"/>
            </a:xfrm>
          </p:grpSpPr>
          <p:cxnSp>
            <p:nvCxnSpPr>
              <p:cNvPr id="9535" name="Straight Connector 9534">
                <a:extLst>
                  <a:ext uri="{FF2B5EF4-FFF2-40B4-BE49-F238E27FC236}">
                    <a16:creationId xmlns:a16="http://schemas.microsoft.com/office/drawing/2014/main" id="{AD5AAF4F-7166-B9FB-1C46-1EA890D0A73C}"/>
                  </a:ext>
                </a:extLst>
              </p:cNvPr>
              <p:cNvCxnSpPr>
                <a:cxnSpLocks/>
              </p:cNvCxnSpPr>
              <p:nvPr/>
            </p:nvCxnSpPr>
            <p:spPr bwMode="auto">
              <a:xfrm>
                <a:off x="2827224"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7A228620-07A2-06A1-7483-356F7174ED59}"/>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37" name="Group 9536">
              <a:extLst>
                <a:ext uri="{FF2B5EF4-FFF2-40B4-BE49-F238E27FC236}">
                  <a16:creationId xmlns:a16="http://schemas.microsoft.com/office/drawing/2014/main" id="{73BB5761-949C-6454-AECE-AF383C90BD99}"/>
                </a:ext>
              </a:extLst>
            </p:cNvPr>
            <p:cNvGrpSpPr/>
            <p:nvPr/>
          </p:nvGrpSpPr>
          <p:grpSpPr>
            <a:xfrm>
              <a:off x="9147846" y="4505569"/>
              <a:ext cx="123804" cy="123804"/>
              <a:chOff x="2769700" y="2027007"/>
              <a:chExt cx="123325" cy="123325"/>
            </a:xfrm>
          </p:grpSpPr>
          <p:cxnSp>
            <p:nvCxnSpPr>
              <p:cNvPr id="9538" name="Straight Connector 9537">
                <a:extLst>
                  <a:ext uri="{FF2B5EF4-FFF2-40B4-BE49-F238E27FC236}">
                    <a16:creationId xmlns:a16="http://schemas.microsoft.com/office/drawing/2014/main" id="{D90D2F3B-06A5-C131-BCE9-9BD0FCB7256A}"/>
                  </a:ext>
                </a:extLst>
              </p:cNvPr>
              <p:cNvCxnSpPr>
                <a:cxnSpLocks/>
              </p:cNvCxnSpPr>
              <p:nvPr/>
            </p:nvCxnSpPr>
            <p:spPr bwMode="auto">
              <a:xfrm>
                <a:off x="2827224"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254176B9-1679-5D22-6F4A-5ECC9F9A3DAA}"/>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0" name="Group 9539">
              <a:extLst>
                <a:ext uri="{FF2B5EF4-FFF2-40B4-BE49-F238E27FC236}">
                  <a16:creationId xmlns:a16="http://schemas.microsoft.com/office/drawing/2014/main" id="{91CB099B-7634-9D9C-EE9D-B61F425DFC87}"/>
                </a:ext>
              </a:extLst>
            </p:cNvPr>
            <p:cNvGrpSpPr/>
            <p:nvPr/>
          </p:nvGrpSpPr>
          <p:grpSpPr>
            <a:xfrm>
              <a:off x="9190037" y="4505569"/>
              <a:ext cx="123804" cy="123804"/>
              <a:chOff x="2769700" y="2027007"/>
              <a:chExt cx="123325" cy="123325"/>
            </a:xfrm>
          </p:grpSpPr>
          <p:cxnSp>
            <p:nvCxnSpPr>
              <p:cNvPr id="9541" name="Straight Connector 9540">
                <a:extLst>
                  <a:ext uri="{FF2B5EF4-FFF2-40B4-BE49-F238E27FC236}">
                    <a16:creationId xmlns:a16="http://schemas.microsoft.com/office/drawing/2014/main" id="{DFF1B59A-6E0D-9466-4F20-136FCAB444FF}"/>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9A7C50A0-11F7-FEEE-162E-7B31CAA5AA98}"/>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3" name="Group 9542">
              <a:extLst>
                <a:ext uri="{FF2B5EF4-FFF2-40B4-BE49-F238E27FC236}">
                  <a16:creationId xmlns:a16="http://schemas.microsoft.com/office/drawing/2014/main" id="{FF7F4DC7-65D2-E3B6-286A-70A5E4BCCCE2}"/>
                </a:ext>
              </a:extLst>
            </p:cNvPr>
            <p:cNvGrpSpPr/>
            <p:nvPr/>
          </p:nvGrpSpPr>
          <p:grpSpPr>
            <a:xfrm>
              <a:off x="9231193" y="4505569"/>
              <a:ext cx="123804" cy="123804"/>
              <a:chOff x="2769700" y="2027007"/>
              <a:chExt cx="123325" cy="123325"/>
            </a:xfrm>
          </p:grpSpPr>
          <p:cxnSp>
            <p:nvCxnSpPr>
              <p:cNvPr id="9544" name="Straight Connector 9543">
                <a:extLst>
                  <a:ext uri="{FF2B5EF4-FFF2-40B4-BE49-F238E27FC236}">
                    <a16:creationId xmlns:a16="http://schemas.microsoft.com/office/drawing/2014/main" id="{DB1A7CA8-A09F-526D-BE2C-C56D686ABD2D}"/>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45" name="Straight Connector 9544">
                <a:extLst>
                  <a:ext uri="{FF2B5EF4-FFF2-40B4-BE49-F238E27FC236}">
                    <a16:creationId xmlns:a16="http://schemas.microsoft.com/office/drawing/2014/main" id="{AAC4A614-79AD-6E6B-E219-A1691DDE9F93}"/>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6" name="Group 9545">
              <a:extLst>
                <a:ext uri="{FF2B5EF4-FFF2-40B4-BE49-F238E27FC236}">
                  <a16:creationId xmlns:a16="http://schemas.microsoft.com/office/drawing/2014/main" id="{119802EC-C213-CC20-4542-0FDDEF29CD9D}"/>
                </a:ext>
              </a:extLst>
            </p:cNvPr>
            <p:cNvGrpSpPr/>
            <p:nvPr/>
          </p:nvGrpSpPr>
          <p:grpSpPr>
            <a:xfrm>
              <a:off x="9299958" y="4505569"/>
              <a:ext cx="123804" cy="123804"/>
              <a:chOff x="2769700" y="2027007"/>
              <a:chExt cx="123325" cy="123325"/>
            </a:xfrm>
          </p:grpSpPr>
          <p:cxnSp>
            <p:nvCxnSpPr>
              <p:cNvPr id="9547" name="Straight Connector 9546">
                <a:extLst>
                  <a:ext uri="{FF2B5EF4-FFF2-40B4-BE49-F238E27FC236}">
                    <a16:creationId xmlns:a16="http://schemas.microsoft.com/office/drawing/2014/main" id="{A6C5E238-3EDD-14FC-4950-9558447EA8CF}"/>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48" name="Straight Connector 9547">
                <a:extLst>
                  <a:ext uri="{FF2B5EF4-FFF2-40B4-BE49-F238E27FC236}">
                    <a16:creationId xmlns:a16="http://schemas.microsoft.com/office/drawing/2014/main" id="{F3967887-0999-1BDE-3A0A-163766B70DFA}"/>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9" name="Group 9548">
              <a:extLst>
                <a:ext uri="{FF2B5EF4-FFF2-40B4-BE49-F238E27FC236}">
                  <a16:creationId xmlns:a16="http://schemas.microsoft.com/office/drawing/2014/main" id="{EFB1637A-A264-2CBD-235D-E3D017FA9592}"/>
                </a:ext>
              </a:extLst>
            </p:cNvPr>
            <p:cNvGrpSpPr/>
            <p:nvPr/>
          </p:nvGrpSpPr>
          <p:grpSpPr>
            <a:xfrm>
              <a:off x="9382584" y="4538290"/>
              <a:ext cx="123804" cy="123804"/>
              <a:chOff x="2769700" y="2027007"/>
              <a:chExt cx="123325" cy="123325"/>
            </a:xfrm>
          </p:grpSpPr>
          <p:cxnSp>
            <p:nvCxnSpPr>
              <p:cNvPr id="9550" name="Straight Connector 9549">
                <a:extLst>
                  <a:ext uri="{FF2B5EF4-FFF2-40B4-BE49-F238E27FC236}">
                    <a16:creationId xmlns:a16="http://schemas.microsoft.com/office/drawing/2014/main" id="{5F530722-A165-47CA-7C64-06ADE25DE2F3}"/>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51" name="Straight Connector 9550">
                <a:extLst>
                  <a:ext uri="{FF2B5EF4-FFF2-40B4-BE49-F238E27FC236}">
                    <a16:creationId xmlns:a16="http://schemas.microsoft.com/office/drawing/2014/main" id="{FF3DA413-35C2-E5FF-0F4E-6423B3C8646B}"/>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52" name="Group 9551">
              <a:extLst>
                <a:ext uri="{FF2B5EF4-FFF2-40B4-BE49-F238E27FC236}">
                  <a16:creationId xmlns:a16="http://schemas.microsoft.com/office/drawing/2014/main" id="{8044DA11-C51C-545B-B156-0F470AEFA796}"/>
                </a:ext>
              </a:extLst>
            </p:cNvPr>
            <p:cNvGrpSpPr/>
            <p:nvPr/>
          </p:nvGrpSpPr>
          <p:grpSpPr>
            <a:xfrm>
              <a:off x="9456530" y="4588746"/>
              <a:ext cx="123804" cy="123804"/>
              <a:chOff x="2769700" y="2027007"/>
              <a:chExt cx="123325" cy="123325"/>
            </a:xfrm>
          </p:grpSpPr>
          <p:cxnSp>
            <p:nvCxnSpPr>
              <p:cNvPr id="9553" name="Straight Connector 9552">
                <a:extLst>
                  <a:ext uri="{FF2B5EF4-FFF2-40B4-BE49-F238E27FC236}">
                    <a16:creationId xmlns:a16="http://schemas.microsoft.com/office/drawing/2014/main" id="{84847FBC-730E-3C32-AC3F-8BC2D465E50E}"/>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54" name="Straight Connector 9553">
                <a:extLst>
                  <a:ext uri="{FF2B5EF4-FFF2-40B4-BE49-F238E27FC236}">
                    <a16:creationId xmlns:a16="http://schemas.microsoft.com/office/drawing/2014/main" id="{FD807203-198B-0713-2FBE-7BE0E6F55BC0}"/>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55" name="Group 9554">
              <a:extLst>
                <a:ext uri="{FF2B5EF4-FFF2-40B4-BE49-F238E27FC236}">
                  <a16:creationId xmlns:a16="http://schemas.microsoft.com/office/drawing/2014/main" id="{365AFD98-BD19-1DBB-7806-8F4947F1449B}"/>
                </a:ext>
              </a:extLst>
            </p:cNvPr>
            <p:cNvGrpSpPr/>
            <p:nvPr/>
          </p:nvGrpSpPr>
          <p:grpSpPr>
            <a:xfrm>
              <a:off x="9484955" y="4628371"/>
              <a:ext cx="123804" cy="123804"/>
              <a:chOff x="2769700" y="2027007"/>
              <a:chExt cx="123325" cy="123325"/>
            </a:xfrm>
          </p:grpSpPr>
          <p:cxnSp>
            <p:nvCxnSpPr>
              <p:cNvPr id="9556" name="Straight Connector 9555">
                <a:extLst>
                  <a:ext uri="{FF2B5EF4-FFF2-40B4-BE49-F238E27FC236}">
                    <a16:creationId xmlns:a16="http://schemas.microsoft.com/office/drawing/2014/main" id="{50538FBC-1CE3-A56A-E531-D158EE61E2AE}"/>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57" name="Straight Connector 9556">
                <a:extLst>
                  <a:ext uri="{FF2B5EF4-FFF2-40B4-BE49-F238E27FC236}">
                    <a16:creationId xmlns:a16="http://schemas.microsoft.com/office/drawing/2014/main" id="{8A24D847-2E32-FE19-84C5-8C67EA903E51}"/>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58" name="Group 9557">
              <a:extLst>
                <a:ext uri="{FF2B5EF4-FFF2-40B4-BE49-F238E27FC236}">
                  <a16:creationId xmlns:a16="http://schemas.microsoft.com/office/drawing/2014/main" id="{C149528D-D8F8-ACCA-1CB3-67B64E685E5B}"/>
                </a:ext>
              </a:extLst>
            </p:cNvPr>
            <p:cNvGrpSpPr/>
            <p:nvPr/>
          </p:nvGrpSpPr>
          <p:grpSpPr>
            <a:xfrm>
              <a:off x="9524783" y="4628371"/>
              <a:ext cx="123804" cy="123804"/>
              <a:chOff x="2769700" y="2027007"/>
              <a:chExt cx="123325" cy="123325"/>
            </a:xfrm>
          </p:grpSpPr>
          <p:cxnSp>
            <p:nvCxnSpPr>
              <p:cNvPr id="9559" name="Straight Connector 9558">
                <a:extLst>
                  <a:ext uri="{FF2B5EF4-FFF2-40B4-BE49-F238E27FC236}">
                    <a16:creationId xmlns:a16="http://schemas.microsoft.com/office/drawing/2014/main" id="{66743B78-5C5B-29B6-8D35-C3DE74FBE1EF}"/>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60" name="Straight Connector 9559">
                <a:extLst>
                  <a:ext uri="{FF2B5EF4-FFF2-40B4-BE49-F238E27FC236}">
                    <a16:creationId xmlns:a16="http://schemas.microsoft.com/office/drawing/2014/main" id="{F3CE9A49-F2FF-4838-4490-7F7E57E92BA0}"/>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61" name="Group 9560">
              <a:extLst>
                <a:ext uri="{FF2B5EF4-FFF2-40B4-BE49-F238E27FC236}">
                  <a16:creationId xmlns:a16="http://schemas.microsoft.com/office/drawing/2014/main" id="{CBC0F6EE-598C-BCBF-7D38-FEB0BD6F6F6E}"/>
                </a:ext>
              </a:extLst>
            </p:cNvPr>
            <p:cNvGrpSpPr/>
            <p:nvPr/>
          </p:nvGrpSpPr>
          <p:grpSpPr>
            <a:xfrm>
              <a:off x="9544205" y="4628371"/>
              <a:ext cx="123804" cy="123804"/>
              <a:chOff x="2769700" y="2027007"/>
              <a:chExt cx="123325" cy="123325"/>
            </a:xfrm>
          </p:grpSpPr>
          <p:cxnSp>
            <p:nvCxnSpPr>
              <p:cNvPr id="9562" name="Straight Connector 9561">
                <a:extLst>
                  <a:ext uri="{FF2B5EF4-FFF2-40B4-BE49-F238E27FC236}">
                    <a16:creationId xmlns:a16="http://schemas.microsoft.com/office/drawing/2014/main" id="{4ACAB116-2D8F-8446-84A3-C372F97A06FF}"/>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63" name="Straight Connector 9562">
                <a:extLst>
                  <a:ext uri="{FF2B5EF4-FFF2-40B4-BE49-F238E27FC236}">
                    <a16:creationId xmlns:a16="http://schemas.microsoft.com/office/drawing/2014/main" id="{BBB0CFA6-EB4A-F8FF-4568-97D41563EBB8}"/>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64" name="Group 9563">
              <a:extLst>
                <a:ext uri="{FF2B5EF4-FFF2-40B4-BE49-F238E27FC236}">
                  <a16:creationId xmlns:a16="http://schemas.microsoft.com/office/drawing/2014/main" id="{EB338740-2839-2E24-A1A8-01FED14FEE3F}"/>
                </a:ext>
              </a:extLst>
            </p:cNvPr>
            <p:cNvGrpSpPr/>
            <p:nvPr/>
          </p:nvGrpSpPr>
          <p:grpSpPr>
            <a:xfrm>
              <a:off x="9626514" y="4628371"/>
              <a:ext cx="123804" cy="123804"/>
              <a:chOff x="2769700" y="2027007"/>
              <a:chExt cx="123325" cy="123325"/>
            </a:xfrm>
          </p:grpSpPr>
          <p:cxnSp>
            <p:nvCxnSpPr>
              <p:cNvPr id="9565" name="Straight Connector 9564">
                <a:extLst>
                  <a:ext uri="{FF2B5EF4-FFF2-40B4-BE49-F238E27FC236}">
                    <a16:creationId xmlns:a16="http://schemas.microsoft.com/office/drawing/2014/main" id="{E276FFB2-1597-7BF3-A182-D952028852C7}"/>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66" name="Straight Connector 9565">
                <a:extLst>
                  <a:ext uri="{FF2B5EF4-FFF2-40B4-BE49-F238E27FC236}">
                    <a16:creationId xmlns:a16="http://schemas.microsoft.com/office/drawing/2014/main" id="{591D2F01-CBC2-B702-0837-9B705B3160B9}"/>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67" name="Group 9566">
              <a:extLst>
                <a:ext uri="{FF2B5EF4-FFF2-40B4-BE49-F238E27FC236}">
                  <a16:creationId xmlns:a16="http://schemas.microsoft.com/office/drawing/2014/main" id="{E1739038-CECF-69BC-2AD3-80EC97F66F82}"/>
                </a:ext>
              </a:extLst>
            </p:cNvPr>
            <p:cNvGrpSpPr/>
            <p:nvPr/>
          </p:nvGrpSpPr>
          <p:grpSpPr>
            <a:xfrm>
              <a:off x="9683077" y="4628371"/>
              <a:ext cx="123804" cy="123804"/>
              <a:chOff x="2769700" y="2027007"/>
              <a:chExt cx="123325" cy="123325"/>
            </a:xfrm>
          </p:grpSpPr>
          <p:cxnSp>
            <p:nvCxnSpPr>
              <p:cNvPr id="9568" name="Straight Connector 9567">
                <a:extLst>
                  <a:ext uri="{FF2B5EF4-FFF2-40B4-BE49-F238E27FC236}">
                    <a16:creationId xmlns:a16="http://schemas.microsoft.com/office/drawing/2014/main" id="{D05BF322-97E9-6785-C099-24646A020338}"/>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69" name="Straight Connector 9568">
                <a:extLst>
                  <a:ext uri="{FF2B5EF4-FFF2-40B4-BE49-F238E27FC236}">
                    <a16:creationId xmlns:a16="http://schemas.microsoft.com/office/drawing/2014/main" id="{0EE3C202-BAC7-13AD-22E9-9F8EE9AB6934}"/>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0" name="Group 9569">
              <a:extLst>
                <a:ext uri="{FF2B5EF4-FFF2-40B4-BE49-F238E27FC236}">
                  <a16:creationId xmlns:a16="http://schemas.microsoft.com/office/drawing/2014/main" id="{6294ED46-39FB-6449-8223-C3286A892040}"/>
                </a:ext>
              </a:extLst>
            </p:cNvPr>
            <p:cNvGrpSpPr/>
            <p:nvPr/>
          </p:nvGrpSpPr>
          <p:grpSpPr>
            <a:xfrm>
              <a:off x="9760356" y="4628371"/>
              <a:ext cx="123804" cy="123804"/>
              <a:chOff x="2769700" y="2027007"/>
              <a:chExt cx="123325" cy="123325"/>
            </a:xfrm>
          </p:grpSpPr>
          <p:cxnSp>
            <p:nvCxnSpPr>
              <p:cNvPr id="9571" name="Straight Connector 9570">
                <a:extLst>
                  <a:ext uri="{FF2B5EF4-FFF2-40B4-BE49-F238E27FC236}">
                    <a16:creationId xmlns:a16="http://schemas.microsoft.com/office/drawing/2014/main" id="{9D542ED8-0C98-EBB0-8E5A-A24B87E42997}"/>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DC67EB69-A7BA-6FBD-B72E-EA8015DC7D81}"/>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3" name="Group 9572">
              <a:extLst>
                <a:ext uri="{FF2B5EF4-FFF2-40B4-BE49-F238E27FC236}">
                  <a16:creationId xmlns:a16="http://schemas.microsoft.com/office/drawing/2014/main" id="{1DE852DC-4AEB-27A5-8DCB-9EB9FF89239D}"/>
                </a:ext>
              </a:extLst>
            </p:cNvPr>
            <p:cNvGrpSpPr/>
            <p:nvPr/>
          </p:nvGrpSpPr>
          <p:grpSpPr>
            <a:xfrm>
              <a:off x="9793044" y="4628371"/>
              <a:ext cx="123804" cy="123804"/>
              <a:chOff x="2769700" y="2027007"/>
              <a:chExt cx="123325" cy="123325"/>
            </a:xfrm>
          </p:grpSpPr>
          <p:cxnSp>
            <p:nvCxnSpPr>
              <p:cNvPr id="9574" name="Straight Connector 9573">
                <a:extLst>
                  <a:ext uri="{FF2B5EF4-FFF2-40B4-BE49-F238E27FC236}">
                    <a16:creationId xmlns:a16="http://schemas.microsoft.com/office/drawing/2014/main" id="{1501A888-EB13-E3E1-C2C1-D135069C6B41}"/>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75" name="Straight Connector 9574">
                <a:extLst>
                  <a:ext uri="{FF2B5EF4-FFF2-40B4-BE49-F238E27FC236}">
                    <a16:creationId xmlns:a16="http://schemas.microsoft.com/office/drawing/2014/main" id="{DFDAFC1E-DCCC-A672-ECD8-5E911F5012D7}"/>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6" name="Group 9575">
              <a:extLst>
                <a:ext uri="{FF2B5EF4-FFF2-40B4-BE49-F238E27FC236}">
                  <a16:creationId xmlns:a16="http://schemas.microsoft.com/office/drawing/2014/main" id="{8AD48D5B-5656-B8E1-1002-353365DDC5DE}"/>
                </a:ext>
              </a:extLst>
            </p:cNvPr>
            <p:cNvGrpSpPr/>
            <p:nvPr/>
          </p:nvGrpSpPr>
          <p:grpSpPr>
            <a:xfrm>
              <a:off x="9828276" y="4628371"/>
              <a:ext cx="123804" cy="123804"/>
              <a:chOff x="2769700" y="2027007"/>
              <a:chExt cx="123325" cy="123325"/>
            </a:xfrm>
          </p:grpSpPr>
          <p:cxnSp>
            <p:nvCxnSpPr>
              <p:cNvPr id="9577" name="Straight Connector 9576">
                <a:extLst>
                  <a:ext uri="{FF2B5EF4-FFF2-40B4-BE49-F238E27FC236}">
                    <a16:creationId xmlns:a16="http://schemas.microsoft.com/office/drawing/2014/main" id="{4BE4194F-91C9-8F93-376C-73D8577996A7}"/>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78" name="Straight Connector 9577">
                <a:extLst>
                  <a:ext uri="{FF2B5EF4-FFF2-40B4-BE49-F238E27FC236}">
                    <a16:creationId xmlns:a16="http://schemas.microsoft.com/office/drawing/2014/main" id="{8BB17C38-2161-660D-6DBF-41E09B8B8EBC}"/>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9" name="Group 9578">
              <a:extLst>
                <a:ext uri="{FF2B5EF4-FFF2-40B4-BE49-F238E27FC236}">
                  <a16:creationId xmlns:a16="http://schemas.microsoft.com/office/drawing/2014/main" id="{23C095EE-B6AD-A6C3-B5A4-8965C0AD79DA}"/>
                </a:ext>
              </a:extLst>
            </p:cNvPr>
            <p:cNvGrpSpPr/>
            <p:nvPr/>
          </p:nvGrpSpPr>
          <p:grpSpPr>
            <a:xfrm>
              <a:off x="9936126" y="4628371"/>
              <a:ext cx="123804" cy="123804"/>
              <a:chOff x="2769700" y="2027007"/>
              <a:chExt cx="123325" cy="123325"/>
            </a:xfrm>
          </p:grpSpPr>
          <p:cxnSp>
            <p:nvCxnSpPr>
              <p:cNvPr id="9580" name="Straight Connector 9579">
                <a:extLst>
                  <a:ext uri="{FF2B5EF4-FFF2-40B4-BE49-F238E27FC236}">
                    <a16:creationId xmlns:a16="http://schemas.microsoft.com/office/drawing/2014/main" id="{B83DF60B-03D1-FA36-4475-AEC8B331B156}"/>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81" name="Straight Connector 9580">
                <a:extLst>
                  <a:ext uri="{FF2B5EF4-FFF2-40B4-BE49-F238E27FC236}">
                    <a16:creationId xmlns:a16="http://schemas.microsoft.com/office/drawing/2014/main" id="{A44F328C-64D2-133D-11BB-3AEBD8AEC5AF}"/>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2" name="Group 9581">
              <a:extLst>
                <a:ext uri="{FF2B5EF4-FFF2-40B4-BE49-F238E27FC236}">
                  <a16:creationId xmlns:a16="http://schemas.microsoft.com/office/drawing/2014/main" id="{08459B5F-BAB9-0868-2471-37326F0ED547}"/>
                </a:ext>
              </a:extLst>
            </p:cNvPr>
            <p:cNvGrpSpPr/>
            <p:nvPr/>
          </p:nvGrpSpPr>
          <p:grpSpPr>
            <a:xfrm>
              <a:off x="9990122" y="4628371"/>
              <a:ext cx="123804" cy="123804"/>
              <a:chOff x="2769700" y="2027007"/>
              <a:chExt cx="123325" cy="123325"/>
            </a:xfrm>
          </p:grpSpPr>
          <p:cxnSp>
            <p:nvCxnSpPr>
              <p:cNvPr id="9583" name="Straight Connector 9582">
                <a:extLst>
                  <a:ext uri="{FF2B5EF4-FFF2-40B4-BE49-F238E27FC236}">
                    <a16:creationId xmlns:a16="http://schemas.microsoft.com/office/drawing/2014/main" id="{45BD0DEE-C335-B488-F913-ABB561103342}"/>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84" name="Straight Connector 9583">
                <a:extLst>
                  <a:ext uri="{FF2B5EF4-FFF2-40B4-BE49-F238E27FC236}">
                    <a16:creationId xmlns:a16="http://schemas.microsoft.com/office/drawing/2014/main" id="{2A02E93D-69DE-DA6D-6293-3E7A83B80E7F}"/>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5" name="Group 9584">
              <a:extLst>
                <a:ext uri="{FF2B5EF4-FFF2-40B4-BE49-F238E27FC236}">
                  <a16:creationId xmlns:a16="http://schemas.microsoft.com/office/drawing/2014/main" id="{23454DD3-A192-6FF7-ED53-052CF98433F6}"/>
                </a:ext>
              </a:extLst>
            </p:cNvPr>
            <p:cNvGrpSpPr/>
            <p:nvPr/>
          </p:nvGrpSpPr>
          <p:grpSpPr>
            <a:xfrm>
              <a:off x="10072394" y="4628371"/>
              <a:ext cx="123804" cy="123804"/>
              <a:chOff x="2769700" y="2027007"/>
              <a:chExt cx="123325" cy="123325"/>
            </a:xfrm>
          </p:grpSpPr>
          <p:cxnSp>
            <p:nvCxnSpPr>
              <p:cNvPr id="9586" name="Straight Connector 9585">
                <a:extLst>
                  <a:ext uri="{FF2B5EF4-FFF2-40B4-BE49-F238E27FC236}">
                    <a16:creationId xmlns:a16="http://schemas.microsoft.com/office/drawing/2014/main" id="{D0CAD490-36B5-5719-2158-8FB1D1B4C44C}"/>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87" name="Straight Connector 9586">
                <a:extLst>
                  <a:ext uri="{FF2B5EF4-FFF2-40B4-BE49-F238E27FC236}">
                    <a16:creationId xmlns:a16="http://schemas.microsoft.com/office/drawing/2014/main" id="{8D29CA88-ECD4-1731-34D4-B687DAA79F9A}"/>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8" name="Group 9587">
              <a:extLst>
                <a:ext uri="{FF2B5EF4-FFF2-40B4-BE49-F238E27FC236}">
                  <a16:creationId xmlns:a16="http://schemas.microsoft.com/office/drawing/2014/main" id="{D226BB00-1579-2D06-B075-67AF498F907E}"/>
                </a:ext>
              </a:extLst>
            </p:cNvPr>
            <p:cNvGrpSpPr/>
            <p:nvPr/>
          </p:nvGrpSpPr>
          <p:grpSpPr>
            <a:xfrm>
              <a:off x="10128994" y="4628371"/>
              <a:ext cx="123804" cy="123804"/>
              <a:chOff x="2769700" y="2027007"/>
              <a:chExt cx="123325" cy="123325"/>
            </a:xfrm>
          </p:grpSpPr>
          <p:cxnSp>
            <p:nvCxnSpPr>
              <p:cNvPr id="9589" name="Straight Connector 9588">
                <a:extLst>
                  <a:ext uri="{FF2B5EF4-FFF2-40B4-BE49-F238E27FC236}">
                    <a16:creationId xmlns:a16="http://schemas.microsoft.com/office/drawing/2014/main" id="{7EAE7735-7037-4197-8667-531C917BDF7A}"/>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90" name="Straight Connector 9589">
                <a:extLst>
                  <a:ext uri="{FF2B5EF4-FFF2-40B4-BE49-F238E27FC236}">
                    <a16:creationId xmlns:a16="http://schemas.microsoft.com/office/drawing/2014/main" id="{39B058EA-D92B-778A-EF57-9FA9BA71D771}"/>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1" name="Group 9590">
              <a:extLst>
                <a:ext uri="{FF2B5EF4-FFF2-40B4-BE49-F238E27FC236}">
                  <a16:creationId xmlns:a16="http://schemas.microsoft.com/office/drawing/2014/main" id="{C29B0944-3065-A815-BE76-7D448EA48E84}"/>
                </a:ext>
              </a:extLst>
            </p:cNvPr>
            <p:cNvGrpSpPr/>
            <p:nvPr/>
          </p:nvGrpSpPr>
          <p:grpSpPr>
            <a:xfrm>
              <a:off x="10154668" y="4628371"/>
              <a:ext cx="123804" cy="123804"/>
              <a:chOff x="2769700" y="2027007"/>
              <a:chExt cx="123325" cy="123325"/>
            </a:xfrm>
          </p:grpSpPr>
          <p:cxnSp>
            <p:nvCxnSpPr>
              <p:cNvPr id="9592" name="Straight Connector 9591">
                <a:extLst>
                  <a:ext uri="{FF2B5EF4-FFF2-40B4-BE49-F238E27FC236}">
                    <a16:creationId xmlns:a16="http://schemas.microsoft.com/office/drawing/2014/main" id="{4AE39612-A0F9-C13C-8786-37ACFB59242C}"/>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93" name="Straight Connector 9592">
                <a:extLst>
                  <a:ext uri="{FF2B5EF4-FFF2-40B4-BE49-F238E27FC236}">
                    <a16:creationId xmlns:a16="http://schemas.microsoft.com/office/drawing/2014/main" id="{0983B13E-436E-68F4-E80B-684DF3C5BF3D}"/>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4" name="Group 9593">
              <a:extLst>
                <a:ext uri="{FF2B5EF4-FFF2-40B4-BE49-F238E27FC236}">
                  <a16:creationId xmlns:a16="http://schemas.microsoft.com/office/drawing/2014/main" id="{0372F4EE-D0C0-1BE6-EE88-B4E7B6FD9261}"/>
                </a:ext>
              </a:extLst>
            </p:cNvPr>
            <p:cNvGrpSpPr/>
            <p:nvPr/>
          </p:nvGrpSpPr>
          <p:grpSpPr>
            <a:xfrm>
              <a:off x="10388539" y="4628371"/>
              <a:ext cx="123804" cy="123804"/>
              <a:chOff x="2769700" y="2027007"/>
              <a:chExt cx="123325" cy="123325"/>
            </a:xfrm>
          </p:grpSpPr>
          <p:cxnSp>
            <p:nvCxnSpPr>
              <p:cNvPr id="9595" name="Straight Connector 9594">
                <a:extLst>
                  <a:ext uri="{FF2B5EF4-FFF2-40B4-BE49-F238E27FC236}">
                    <a16:creationId xmlns:a16="http://schemas.microsoft.com/office/drawing/2014/main" id="{9ECF6809-9517-590F-D9F5-D6418C533718}"/>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96" name="Straight Connector 9595">
                <a:extLst>
                  <a:ext uri="{FF2B5EF4-FFF2-40B4-BE49-F238E27FC236}">
                    <a16:creationId xmlns:a16="http://schemas.microsoft.com/office/drawing/2014/main" id="{1F3B1251-D08B-3C84-33E3-D7D263754409}"/>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7" name="Group 9596">
              <a:extLst>
                <a:ext uri="{FF2B5EF4-FFF2-40B4-BE49-F238E27FC236}">
                  <a16:creationId xmlns:a16="http://schemas.microsoft.com/office/drawing/2014/main" id="{9DD8EC79-DEA6-7676-E63B-977157D2D227}"/>
                </a:ext>
              </a:extLst>
            </p:cNvPr>
            <p:cNvGrpSpPr/>
            <p:nvPr/>
          </p:nvGrpSpPr>
          <p:grpSpPr>
            <a:xfrm>
              <a:off x="10525943" y="4628371"/>
              <a:ext cx="123804" cy="123804"/>
              <a:chOff x="2769700" y="2027007"/>
              <a:chExt cx="123325" cy="123325"/>
            </a:xfrm>
          </p:grpSpPr>
          <p:cxnSp>
            <p:nvCxnSpPr>
              <p:cNvPr id="9598" name="Straight Connector 9597">
                <a:extLst>
                  <a:ext uri="{FF2B5EF4-FFF2-40B4-BE49-F238E27FC236}">
                    <a16:creationId xmlns:a16="http://schemas.microsoft.com/office/drawing/2014/main" id="{8672D09D-F1F8-D5E4-7952-D7BA213EAB5E}"/>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599" name="Straight Connector 9598">
                <a:extLst>
                  <a:ext uri="{FF2B5EF4-FFF2-40B4-BE49-F238E27FC236}">
                    <a16:creationId xmlns:a16="http://schemas.microsoft.com/office/drawing/2014/main" id="{C88AACA2-0004-B3D3-5D8C-319E8D2E4A24}"/>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0" name="Group 9599">
              <a:extLst>
                <a:ext uri="{FF2B5EF4-FFF2-40B4-BE49-F238E27FC236}">
                  <a16:creationId xmlns:a16="http://schemas.microsoft.com/office/drawing/2014/main" id="{E530BD96-493E-FB46-D052-899E20E37954}"/>
                </a:ext>
              </a:extLst>
            </p:cNvPr>
            <p:cNvGrpSpPr/>
            <p:nvPr/>
          </p:nvGrpSpPr>
          <p:grpSpPr>
            <a:xfrm>
              <a:off x="10811308" y="4628371"/>
              <a:ext cx="123804" cy="123804"/>
              <a:chOff x="2769700" y="2027007"/>
              <a:chExt cx="123325" cy="123325"/>
            </a:xfrm>
          </p:grpSpPr>
          <p:cxnSp>
            <p:nvCxnSpPr>
              <p:cNvPr id="9601" name="Straight Connector 9600">
                <a:extLst>
                  <a:ext uri="{FF2B5EF4-FFF2-40B4-BE49-F238E27FC236}">
                    <a16:creationId xmlns:a16="http://schemas.microsoft.com/office/drawing/2014/main" id="{D2CA4536-F252-1D11-BD03-0D4DEB3D4B28}"/>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02" name="Straight Connector 9601">
                <a:extLst>
                  <a:ext uri="{FF2B5EF4-FFF2-40B4-BE49-F238E27FC236}">
                    <a16:creationId xmlns:a16="http://schemas.microsoft.com/office/drawing/2014/main" id="{299D2E3C-C939-7738-2A42-B3679F641B78}"/>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3" name="Group 9602">
              <a:extLst>
                <a:ext uri="{FF2B5EF4-FFF2-40B4-BE49-F238E27FC236}">
                  <a16:creationId xmlns:a16="http://schemas.microsoft.com/office/drawing/2014/main" id="{04559F62-0F8D-B0D0-8A76-744B815D2CA9}"/>
                </a:ext>
              </a:extLst>
            </p:cNvPr>
            <p:cNvGrpSpPr/>
            <p:nvPr/>
          </p:nvGrpSpPr>
          <p:grpSpPr>
            <a:xfrm>
              <a:off x="11101239" y="4628371"/>
              <a:ext cx="123804" cy="123804"/>
              <a:chOff x="2769700" y="2027007"/>
              <a:chExt cx="123325" cy="123325"/>
            </a:xfrm>
          </p:grpSpPr>
          <p:cxnSp>
            <p:nvCxnSpPr>
              <p:cNvPr id="9604" name="Straight Connector 9603">
                <a:extLst>
                  <a:ext uri="{FF2B5EF4-FFF2-40B4-BE49-F238E27FC236}">
                    <a16:creationId xmlns:a16="http://schemas.microsoft.com/office/drawing/2014/main" id="{F38E49BF-F7D3-3FA1-A283-3BCD7A0DF7BA}"/>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05" name="Straight Connector 9604">
                <a:extLst>
                  <a:ext uri="{FF2B5EF4-FFF2-40B4-BE49-F238E27FC236}">
                    <a16:creationId xmlns:a16="http://schemas.microsoft.com/office/drawing/2014/main" id="{6CBD2A9A-4D4B-79BF-FF9E-22ED1A4824F7}"/>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6" name="Group 9605">
              <a:extLst>
                <a:ext uri="{FF2B5EF4-FFF2-40B4-BE49-F238E27FC236}">
                  <a16:creationId xmlns:a16="http://schemas.microsoft.com/office/drawing/2014/main" id="{AD60982D-9210-24E2-8E77-230974B26579}"/>
                </a:ext>
              </a:extLst>
            </p:cNvPr>
            <p:cNvGrpSpPr/>
            <p:nvPr/>
          </p:nvGrpSpPr>
          <p:grpSpPr>
            <a:xfrm>
              <a:off x="11371273" y="4628371"/>
              <a:ext cx="123804" cy="123804"/>
              <a:chOff x="2769700" y="2027007"/>
              <a:chExt cx="123325" cy="123325"/>
            </a:xfrm>
          </p:grpSpPr>
          <p:cxnSp>
            <p:nvCxnSpPr>
              <p:cNvPr id="9607" name="Straight Connector 9606">
                <a:extLst>
                  <a:ext uri="{FF2B5EF4-FFF2-40B4-BE49-F238E27FC236}">
                    <a16:creationId xmlns:a16="http://schemas.microsoft.com/office/drawing/2014/main" id="{9241DC19-BC81-CFEB-7ADA-B643DDCE67B9}"/>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08" name="Straight Connector 9607">
                <a:extLst>
                  <a:ext uri="{FF2B5EF4-FFF2-40B4-BE49-F238E27FC236}">
                    <a16:creationId xmlns:a16="http://schemas.microsoft.com/office/drawing/2014/main" id="{66FB3E66-3E9B-A8C9-7E3A-72D7E61C3B83}"/>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sp>
        <p:nvSpPr>
          <p:cNvPr id="9610" name="Freeform: Shape 9609">
            <a:extLst>
              <a:ext uri="{FF2B5EF4-FFF2-40B4-BE49-F238E27FC236}">
                <a16:creationId xmlns:a16="http://schemas.microsoft.com/office/drawing/2014/main" id="{DDD57BC2-A4FE-B6F1-FF50-B15BC1612619}"/>
              </a:ext>
            </a:extLst>
          </p:cNvPr>
          <p:cNvSpPr/>
          <p:nvPr/>
        </p:nvSpPr>
        <p:spPr bwMode="auto">
          <a:xfrm>
            <a:off x="1374775" y="4359275"/>
            <a:ext cx="4076700" cy="374650"/>
          </a:xfrm>
          <a:custGeom>
            <a:avLst/>
            <a:gdLst>
              <a:gd name="connsiteX0" fmla="*/ 4076700 w 4076700"/>
              <a:gd name="connsiteY0" fmla="*/ 374650 h 374650"/>
              <a:gd name="connsiteX1" fmla="*/ 3203575 w 4076700"/>
              <a:gd name="connsiteY1" fmla="*/ 374650 h 374650"/>
              <a:gd name="connsiteX2" fmla="*/ 3203575 w 4076700"/>
              <a:gd name="connsiteY2" fmla="*/ 327025 h 374650"/>
              <a:gd name="connsiteX3" fmla="*/ 1949450 w 4076700"/>
              <a:gd name="connsiteY3" fmla="*/ 327025 h 374650"/>
              <a:gd name="connsiteX4" fmla="*/ 1958975 w 4076700"/>
              <a:gd name="connsiteY4" fmla="*/ 317500 h 374650"/>
              <a:gd name="connsiteX5" fmla="*/ 1949450 w 4076700"/>
              <a:gd name="connsiteY5" fmla="*/ 307975 h 374650"/>
              <a:gd name="connsiteX6" fmla="*/ 1930400 w 4076700"/>
              <a:gd name="connsiteY6" fmla="*/ 307975 h 374650"/>
              <a:gd name="connsiteX7" fmla="*/ 1930400 w 4076700"/>
              <a:gd name="connsiteY7" fmla="*/ 282575 h 374650"/>
              <a:gd name="connsiteX8" fmla="*/ 1917700 w 4076700"/>
              <a:gd name="connsiteY8" fmla="*/ 282575 h 374650"/>
              <a:gd name="connsiteX9" fmla="*/ 1917700 w 4076700"/>
              <a:gd name="connsiteY9" fmla="*/ 250825 h 374650"/>
              <a:gd name="connsiteX10" fmla="*/ 1714500 w 4076700"/>
              <a:gd name="connsiteY10" fmla="*/ 250825 h 374650"/>
              <a:gd name="connsiteX11" fmla="*/ 1714500 w 4076700"/>
              <a:gd name="connsiteY11" fmla="*/ 225425 h 374650"/>
              <a:gd name="connsiteX12" fmla="*/ 1666875 w 4076700"/>
              <a:gd name="connsiteY12" fmla="*/ 225425 h 374650"/>
              <a:gd name="connsiteX13" fmla="*/ 1666875 w 4076700"/>
              <a:gd name="connsiteY13" fmla="*/ 206375 h 374650"/>
              <a:gd name="connsiteX14" fmla="*/ 1409700 w 4076700"/>
              <a:gd name="connsiteY14" fmla="*/ 206375 h 374650"/>
              <a:gd name="connsiteX15" fmla="*/ 1409700 w 4076700"/>
              <a:gd name="connsiteY15" fmla="*/ 180975 h 374650"/>
              <a:gd name="connsiteX16" fmla="*/ 1346200 w 4076700"/>
              <a:gd name="connsiteY16" fmla="*/ 180975 h 374650"/>
              <a:gd name="connsiteX17" fmla="*/ 1346200 w 4076700"/>
              <a:gd name="connsiteY17" fmla="*/ 165100 h 374650"/>
              <a:gd name="connsiteX18" fmla="*/ 1101725 w 4076700"/>
              <a:gd name="connsiteY18" fmla="*/ 165100 h 374650"/>
              <a:gd name="connsiteX19" fmla="*/ 1101725 w 4076700"/>
              <a:gd name="connsiteY19" fmla="*/ 139700 h 374650"/>
              <a:gd name="connsiteX20" fmla="*/ 809625 w 4076700"/>
              <a:gd name="connsiteY20" fmla="*/ 139700 h 374650"/>
              <a:gd name="connsiteX21" fmla="*/ 809625 w 4076700"/>
              <a:gd name="connsiteY21" fmla="*/ 127000 h 374650"/>
              <a:gd name="connsiteX22" fmla="*/ 762000 w 4076700"/>
              <a:gd name="connsiteY22" fmla="*/ 127000 h 374650"/>
              <a:gd name="connsiteX23" fmla="*/ 762000 w 4076700"/>
              <a:gd name="connsiteY23" fmla="*/ 104775 h 374650"/>
              <a:gd name="connsiteX24" fmla="*/ 561975 w 4076700"/>
              <a:gd name="connsiteY24" fmla="*/ 104775 h 374650"/>
              <a:gd name="connsiteX25" fmla="*/ 561975 w 4076700"/>
              <a:gd name="connsiteY25" fmla="*/ 88900 h 374650"/>
              <a:gd name="connsiteX26" fmla="*/ 508000 w 4076700"/>
              <a:gd name="connsiteY26" fmla="*/ 88900 h 374650"/>
              <a:gd name="connsiteX27" fmla="*/ 508000 w 4076700"/>
              <a:gd name="connsiteY27" fmla="*/ 73025 h 374650"/>
              <a:gd name="connsiteX28" fmla="*/ 488950 w 4076700"/>
              <a:gd name="connsiteY28" fmla="*/ 73025 h 374650"/>
              <a:gd name="connsiteX29" fmla="*/ 488950 w 4076700"/>
              <a:gd name="connsiteY29" fmla="*/ 53975 h 374650"/>
              <a:gd name="connsiteX30" fmla="*/ 419100 w 4076700"/>
              <a:gd name="connsiteY30" fmla="*/ 53975 h 374650"/>
              <a:gd name="connsiteX31" fmla="*/ 419100 w 4076700"/>
              <a:gd name="connsiteY31" fmla="*/ 28575 h 374650"/>
              <a:gd name="connsiteX32" fmla="*/ 368300 w 4076700"/>
              <a:gd name="connsiteY32" fmla="*/ 28575 h 374650"/>
              <a:gd name="connsiteX33" fmla="*/ 368300 w 4076700"/>
              <a:gd name="connsiteY33" fmla="*/ 12700 h 374650"/>
              <a:gd name="connsiteX34" fmla="*/ 165100 w 4076700"/>
              <a:gd name="connsiteY34" fmla="*/ 12700 h 374650"/>
              <a:gd name="connsiteX35" fmla="*/ 165100 w 4076700"/>
              <a:gd name="connsiteY35" fmla="*/ 12700 h 374650"/>
              <a:gd name="connsiteX36" fmla="*/ 69850 w 4076700"/>
              <a:gd name="connsiteY36" fmla="*/ 12700 h 374650"/>
              <a:gd name="connsiteX37" fmla="*/ 69850 w 4076700"/>
              <a:gd name="connsiteY37" fmla="*/ 0 h 374650"/>
              <a:gd name="connsiteX38" fmla="*/ 0 w 4076700"/>
              <a:gd name="connsiteY38" fmla="*/ 0 h 374650"/>
              <a:gd name="connsiteX0" fmla="*/ 4076700 w 4076700"/>
              <a:gd name="connsiteY0" fmla="*/ 374650 h 374650"/>
              <a:gd name="connsiteX1" fmla="*/ 3203575 w 4076700"/>
              <a:gd name="connsiteY1" fmla="*/ 374650 h 374650"/>
              <a:gd name="connsiteX2" fmla="*/ 3203575 w 4076700"/>
              <a:gd name="connsiteY2" fmla="*/ 327025 h 374650"/>
              <a:gd name="connsiteX3" fmla="*/ 1949450 w 4076700"/>
              <a:gd name="connsiteY3" fmla="*/ 327025 h 374650"/>
              <a:gd name="connsiteX4" fmla="*/ 1958975 w 4076700"/>
              <a:gd name="connsiteY4" fmla="*/ 317500 h 374650"/>
              <a:gd name="connsiteX5" fmla="*/ 1949450 w 4076700"/>
              <a:gd name="connsiteY5" fmla="*/ 307975 h 374650"/>
              <a:gd name="connsiteX6" fmla="*/ 1930400 w 4076700"/>
              <a:gd name="connsiteY6" fmla="*/ 282575 h 374650"/>
              <a:gd name="connsiteX7" fmla="*/ 1917700 w 4076700"/>
              <a:gd name="connsiteY7" fmla="*/ 282575 h 374650"/>
              <a:gd name="connsiteX8" fmla="*/ 1917700 w 4076700"/>
              <a:gd name="connsiteY8" fmla="*/ 250825 h 374650"/>
              <a:gd name="connsiteX9" fmla="*/ 1714500 w 4076700"/>
              <a:gd name="connsiteY9" fmla="*/ 250825 h 374650"/>
              <a:gd name="connsiteX10" fmla="*/ 1714500 w 4076700"/>
              <a:gd name="connsiteY10" fmla="*/ 225425 h 374650"/>
              <a:gd name="connsiteX11" fmla="*/ 1666875 w 4076700"/>
              <a:gd name="connsiteY11" fmla="*/ 225425 h 374650"/>
              <a:gd name="connsiteX12" fmla="*/ 1666875 w 4076700"/>
              <a:gd name="connsiteY12" fmla="*/ 206375 h 374650"/>
              <a:gd name="connsiteX13" fmla="*/ 1409700 w 4076700"/>
              <a:gd name="connsiteY13" fmla="*/ 206375 h 374650"/>
              <a:gd name="connsiteX14" fmla="*/ 1409700 w 4076700"/>
              <a:gd name="connsiteY14" fmla="*/ 180975 h 374650"/>
              <a:gd name="connsiteX15" fmla="*/ 1346200 w 4076700"/>
              <a:gd name="connsiteY15" fmla="*/ 180975 h 374650"/>
              <a:gd name="connsiteX16" fmla="*/ 1346200 w 4076700"/>
              <a:gd name="connsiteY16" fmla="*/ 165100 h 374650"/>
              <a:gd name="connsiteX17" fmla="*/ 1101725 w 4076700"/>
              <a:gd name="connsiteY17" fmla="*/ 165100 h 374650"/>
              <a:gd name="connsiteX18" fmla="*/ 1101725 w 4076700"/>
              <a:gd name="connsiteY18" fmla="*/ 139700 h 374650"/>
              <a:gd name="connsiteX19" fmla="*/ 809625 w 4076700"/>
              <a:gd name="connsiteY19" fmla="*/ 139700 h 374650"/>
              <a:gd name="connsiteX20" fmla="*/ 809625 w 4076700"/>
              <a:gd name="connsiteY20" fmla="*/ 127000 h 374650"/>
              <a:gd name="connsiteX21" fmla="*/ 762000 w 4076700"/>
              <a:gd name="connsiteY21" fmla="*/ 127000 h 374650"/>
              <a:gd name="connsiteX22" fmla="*/ 762000 w 4076700"/>
              <a:gd name="connsiteY22" fmla="*/ 104775 h 374650"/>
              <a:gd name="connsiteX23" fmla="*/ 561975 w 4076700"/>
              <a:gd name="connsiteY23" fmla="*/ 104775 h 374650"/>
              <a:gd name="connsiteX24" fmla="*/ 561975 w 4076700"/>
              <a:gd name="connsiteY24" fmla="*/ 88900 h 374650"/>
              <a:gd name="connsiteX25" fmla="*/ 508000 w 4076700"/>
              <a:gd name="connsiteY25" fmla="*/ 88900 h 374650"/>
              <a:gd name="connsiteX26" fmla="*/ 508000 w 4076700"/>
              <a:gd name="connsiteY26" fmla="*/ 73025 h 374650"/>
              <a:gd name="connsiteX27" fmla="*/ 488950 w 4076700"/>
              <a:gd name="connsiteY27" fmla="*/ 73025 h 374650"/>
              <a:gd name="connsiteX28" fmla="*/ 488950 w 4076700"/>
              <a:gd name="connsiteY28" fmla="*/ 53975 h 374650"/>
              <a:gd name="connsiteX29" fmla="*/ 419100 w 4076700"/>
              <a:gd name="connsiteY29" fmla="*/ 53975 h 374650"/>
              <a:gd name="connsiteX30" fmla="*/ 419100 w 4076700"/>
              <a:gd name="connsiteY30" fmla="*/ 28575 h 374650"/>
              <a:gd name="connsiteX31" fmla="*/ 368300 w 4076700"/>
              <a:gd name="connsiteY31" fmla="*/ 28575 h 374650"/>
              <a:gd name="connsiteX32" fmla="*/ 368300 w 4076700"/>
              <a:gd name="connsiteY32" fmla="*/ 12700 h 374650"/>
              <a:gd name="connsiteX33" fmla="*/ 165100 w 4076700"/>
              <a:gd name="connsiteY33" fmla="*/ 12700 h 374650"/>
              <a:gd name="connsiteX34" fmla="*/ 165100 w 4076700"/>
              <a:gd name="connsiteY34" fmla="*/ 12700 h 374650"/>
              <a:gd name="connsiteX35" fmla="*/ 69850 w 4076700"/>
              <a:gd name="connsiteY35" fmla="*/ 12700 h 374650"/>
              <a:gd name="connsiteX36" fmla="*/ 69850 w 4076700"/>
              <a:gd name="connsiteY36" fmla="*/ 0 h 374650"/>
              <a:gd name="connsiteX37" fmla="*/ 0 w 4076700"/>
              <a:gd name="connsiteY37" fmla="*/ 0 h 374650"/>
              <a:gd name="connsiteX0" fmla="*/ 4076700 w 4076700"/>
              <a:gd name="connsiteY0" fmla="*/ 374650 h 374650"/>
              <a:gd name="connsiteX1" fmla="*/ 3203575 w 4076700"/>
              <a:gd name="connsiteY1" fmla="*/ 374650 h 374650"/>
              <a:gd name="connsiteX2" fmla="*/ 3203575 w 4076700"/>
              <a:gd name="connsiteY2" fmla="*/ 327025 h 374650"/>
              <a:gd name="connsiteX3" fmla="*/ 1949450 w 4076700"/>
              <a:gd name="connsiteY3" fmla="*/ 327025 h 374650"/>
              <a:gd name="connsiteX4" fmla="*/ 1949450 w 4076700"/>
              <a:gd name="connsiteY4" fmla="*/ 307975 h 374650"/>
              <a:gd name="connsiteX5" fmla="*/ 1930400 w 4076700"/>
              <a:gd name="connsiteY5" fmla="*/ 282575 h 374650"/>
              <a:gd name="connsiteX6" fmla="*/ 1917700 w 4076700"/>
              <a:gd name="connsiteY6" fmla="*/ 282575 h 374650"/>
              <a:gd name="connsiteX7" fmla="*/ 1917700 w 4076700"/>
              <a:gd name="connsiteY7" fmla="*/ 250825 h 374650"/>
              <a:gd name="connsiteX8" fmla="*/ 1714500 w 4076700"/>
              <a:gd name="connsiteY8" fmla="*/ 250825 h 374650"/>
              <a:gd name="connsiteX9" fmla="*/ 1714500 w 4076700"/>
              <a:gd name="connsiteY9" fmla="*/ 225425 h 374650"/>
              <a:gd name="connsiteX10" fmla="*/ 1666875 w 4076700"/>
              <a:gd name="connsiteY10" fmla="*/ 225425 h 374650"/>
              <a:gd name="connsiteX11" fmla="*/ 1666875 w 4076700"/>
              <a:gd name="connsiteY11" fmla="*/ 206375 h 374650"/>
              <a:gd name="connsiteX12" fmla="*/ 1409700 w 4076700"/>
              <a:gd name="connsiteY12" fmla="*/ 206375 h 374650"/>
              <a:gd name="connsiteX13" fmla="*/ 1409700 w 4076700"/>
              <a:gd name="connsiteY13" fmla="*/ 180975 h 374650"/>
              <a:gd name="connsiteX14" fmla="*/ 1346200 w 4076700"/>
              <a:gd name="connsiteY14" fmla="*/ 180975 h 374650"/>
              <a:gd name="connsiteX15" fmla="*/ 1346200 w 4076700"/>
              <a:gd name="connsiteY15" fmla="*/ 165100 h 374650"/>
              <a:gd name="connsiteX16" fmla="*/ 1101725 w 4076700"/>
              <a:gd name="connsiteY16" fmla="*/ 165100 h 374650"/>
              <a:gd name="connsiteX17" fmla="*/ 1101725 w 4076700"/>
              <a:gd name="connsiteY17" fmla="*/ 139700 h 374650"/>
              <a:gd name="connsiteX18" fmla="*/ 809625 w 4076700"/>
              <a:gd name="connsiteY18" fmla="*/ 139700 h 374650"/>
              <a:gd name="connsiteX19" fmla="*/ 809625 w 4076700"/>
              <a:gd name="connsiteY19" fmla="*/ 127000 h 374650"/>
              <a:gd name="connsiteX20" fmla="*/ 762000 w 4076700"/>
              <a:gd name="connsiteY20" fmla="*/ 127000 h 374650"/>
              <a:gd name="connsiteX21" fmla="*/ 762000 w 4076700"/>
              <a:gd name="connsiteY21" fmla="*/ 104775 h 374650"/>
              <a:gd name="connsiteX22" fmla="*/ 561975 w 4076700"/>
              <a:gd name="connsiteY22" fmla="*/ 104775 h 374650"/>
              <a:gd name="connsiteX23" fmla="*/ 561975 w 4076700"/>
              <a:gd name="connsiteY23" fmla="*/ 88900 h 374650"/>
              <a:gd name="connsiteX24" fmla="*/ 508000 w 4076700"/>
              <a:gd name="connsiteY24" fmla="*/ 88900 h 374650"/>
              <a:gd name="connsiteX25" fmla="*/ 508000 w 4076700"/>
              <a:gd name="connsiteY25" fmla="*/ 73025 h 374650"/>
              <a:gd name="connsiteX26" fmla="*/ 488950 w 4076700"/>
              <a:gd name="connsiteY26" fmla="*/ 73025 h 374650"/>
              <a:gd name="connsiteX27" fmla="*/ 488950 w 4076700"/>
              <a:gd name="connsiteY27" fmla="*/ 53975 h 374650"/>
              <a:gd name="connsiteX28" fmla="*/ 419100 w 4076700"/>
              <a:gd name="connsiteY28" fmla="*/ 53975 h 374650"/>
              <a:gd name="connsiteX29" fmla="*/ 419100 w 4076700"/>
              <a:gd name="connsiteY29" fmla="*/ 28575 h 374650"/>
              <a:gd name="connsiteX30" fmla="*/ 368300 w 4076700"/>
              <a:gd name="connsiteY30" fmla="*/ 28575 h 374650"/>
              <a:gd name="connsiteX31" fmla="*/ 368300 w 4076700"/>
              <a:gd name="connsiteY31" fmla="*/ 12700 h 374650"/>
              <a:gd name="connsiteX32" fmla="*/ 165100 w 4076700"/>
              <a:gd name="connsiteY32" fmla="*/ 12700 h 374650"/>
              <a:gd name="connsiteX33" fmla="*/ 165100 w 4076700"/>
              <a:gd name="connsiteY33" fmla="*/ 12700 h 374650"/>
              <a:gd name="connsiteX34" fmla="*/ 69850 w 4076700"/>
              <a:gd name="connsiteY34" fmla="*/ 12700 h 374650"/>
              <a:gd name="connsiteX35" fmla="*/ 69850 w 4076700"/>
              <a:gd name="connsiteY35" fmla="*/ 0 h 374650"/>
              <a:gd name="connsiteX36" fmla="*/ 0 w 4076700"/>
              <a:gd name="connsiteY36" fmla="*/ 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076700" h="374650">
                <a:moveTo>
                  <a:pt x="4076700" y="374650"/>
                </a:moveTo>
                <a:lnTo>
                  <a:pt x="3203575" y="374650"/>
                </a:lnTo>
                <a:lnTo>
                  <a:pt x="3203575" y="327025"/>
                </a:lnTo>
                <a:lnTo>
                  <a:pt x="1949450" y="327025"/>
                </a:lnTo>
                <a:lnTo>
                  <a:pt x="1949450" y="307975"/>
                </a:lnTo>
                <a:lnTo>
                  <a:pt x="1930400" y="282575"/>
                </a:lnTo>
                <a:lnTo>
                  <a:pt x="1917700" y="282575"/>
                </a:lnTo>
                <a:lnTo>
                  <a:pt x="1917700" y="250825"/>
                </a:lnTo>
                <a:lnTo>
                  <a:pt x="1714500" y="250825"/>
                </a:lnTo>
                <a:lnTo>
                  <a:pt x="1714500" y="225425"/>
                </a:lnTo>
                <a:lnTo>
                  <a:pt x="1666875" y="225425"/>
                </a:lnTo>
                <a:lnTo>
                  <a:pt x="1666875" y="206375"/>
                </a:lnTo>
                <a:lnTo>
                  <a:pt x="1409700" y="206375"/>
                </a:lnTo>
                <a:lnTo>
                  <a:pt x="1409700" y="180975"/>
                </a:lnTo>
                <a:lnTo>
                  <a:pt x="1346200" y="180975"/>
                </a:lnTo>
                <a:lnTo>
                  <a:pt x="1346200" y="165100"/>
                </a:lnTo>
                <a:lnTo>
                  <a:pt x="1101725" y="165100"/>
                </a:lnTo>
                <a:lnTo>
                  <a:pt x="1101725" y="139700"/>
                </a:lnTo>
                <a:lnTo>
                  <a:pt x="809625" y="139700"/>
                </a:lnTo>
                <a:lnTo>
                  <a:pt x="809625" y="127000"/>
                </a:lnTo>
                <a:lnTo>
                  <a:pt x="762000" y="127000"/>
                </a:lnTo>
                <a:lnTo>
                  <a:pt x="762000" y="104775"/>
                </a:lnTo>
                <a:lnTo>
                  <a:pt x="561975" y="104775"/>
                </a:lnTo>
                <a:lnTo>
                  <a:pt x="561975" y="88900"/>
                </a:lnTo>
                <a:lnTo>
                  <a:pt x="508000" y="88900"/>
                </a:lnTo>
                <a:lnTo>
                  <a:pt x="508000" y="73025"/>
                </a:lnTo>
                <a:lnTo>
                  <a:pt x="488950" y="73025"/>
                </a:lnTo>
                <a:lnTo>
                  <a:pt x="488950" y="53975"/>
                </a:lnTo>
                <a:lnTo>
                  <a:pt x="419100" y="53975"/>
                </a:lnTo>
                <a:lnTo>
                  <a:pt x="419100" y="28575"/>
                </a:lnTo>
                <a:lnTo>
                  <a:pt x="368300" y="28575"/>
                </a:lnTo>
                <a:lnTo>
                  <a:pt x="368300" y="12700"/>
                </a:lnTo>
                <a:lnTo>
                  <a:pt x="165100" y="12700"/>
                </a:lnTo>
                <a:lnTo>
                  <a:pt x="165100" y="12700"/>
                </a:lnTo>
                <a:lnTo>
                  <a:pt x="69850" y="12700"/>
                </a:lnTo>
                <a:lnTo>
                  <a:pt x="69850" y="0"/>
                </a:lnTo>
                <a:lnTo>
                  <a:pt x="0" y="0"/>
                </a:lnTo>
              </a:path>
            </a:pathLst>
          </a:custGeom>
          <a:noFill/>
          <a:ln w="28575">
            <a:solidFill>
              <a:schemeClr val="accent3"/>
            </a:solidFill>
            <a:prstDash val="sysDot"/>
            <a:miter lim="800000"/>
            <a:headEnd/>
            <a:tailEnd/>
          </a:ln>
        </p:spPr>
        <p:txBody>
          <a:bodyPr rtlCol="0" anchor="ctr"/>
          <a:lstStyle/>
          <a:p>
            <a:pPr algn="ctr"/>
            <a:endParaRPr lang="en-US"/>
          </a:p>
        </p:txBody>
      </p:sp>
      <p:sp>
        <p:nvSpPr>
          <p:cNvPr id="9611" name="Freeform: Shape 9610">
            <a:extLst>
              <a:ext uri="{FF2B5EF4-FFF2-40B4-BE49-F238E27FC236}">
                <a16:creationId xmlns:a16="http://schemas.microsoft.com/office/drawing/2014/main" id="{261F45EA-AA11-F4EA-6698-A82E5A8A434E}"/>
              </a:ext>
            </a:extLst>
          </p:cNvPr>
          <p:cNvSpPr/>
          <p:nvPr/>
        </p:nvSpPr>
        <p:spPr bwMode="auto">
          <a:xfrm>
            <a:off x="1362075" y="4359275"/>
            <a:ext cx="4098925" cy="917575"/>
          </a:xfrm>
          <a:custGeom>
            <a:avLst/>
            <a:gdLst>
              <a:gd name="connsiteX0" fmla="*/ 4098925 w 4098925"/>
              <a:gd name="connsiteY0" fmla="*/ 917575 h 917575"/>
              <a:gd name="connsiteX1" fmla="*/ 3216275 w 4098925"/>
              <a:gd name="connsiteY1" fmla="*/ 917575 h 917575"/>
              <a:gd name="connsiteX2" fmla="*/ 3216275 w 4098925"/>
              <a:gd name="connsiteY2" fmla="*/ 650875 h 917575"/>
              <a:gd name="connsiteX3" fmla="*/ 1958975 w 4098925"/>
              <a:gd name="connsiteY3" fmla="*/ 650875 h 917575"/>
              <a:gd name="connsiteX4" fmla="*/ 1958975 w 4098925"/>
              <a:gd name="connsiteY4" fmla="*/ 584200 h 917575"/>
              <a:gd name="connsiteX5" fmla="*/ 1930400 w 4098925"/>
              <a:gd name="connsiteY5" fmla="*/ 584200 h 917575"/>
              <a:gd name="connsiteX6" fmla="*/ 1930400 w 4098925"/>
              <a:gd name="connsiteY6" fmla="*/ 546100 h 917575"/>
              <a:gd name="connsiteX7" fmla="*/ 1730375 w 4098925"/>
              <a:gd name="connsiteY7" fmla="*/ 546100 h 917575"/>
              <a:gd name="connsiteX8" fmla="*/ 1730375 w 4098925"/>
              <a:gd name="connsiteY8" fmla="*/ 527050 h 917575"/>
              <a:gd name="connsiteX9" fmla="*/ 1682750 w 4098925"/>
              <a:gd name="connsiteY9" fmla="*/ 527050 h 917575"/>
              <a:gd name="connsiteX10" fmla="*/ 1682750 w 4098925"/>
              <a:gd name="connsiteY10" fmla="*/ 495300 h 917575"/>
              <a:gd name="connsiteX11" fmla="*/ 1425575 w 4098925"/>
              <a:gd name="connsiteY11" fmla="*/ 495300 h 917575"/>
              <a:gd name="connsiteX12" fmla="*/ 1425575 w 4098925"/>
              <a:gd name="connsiteY12" fmla="*/ 466725 h 917575"/>
              <a:gd name="connsiteX13" fmla="*/ 1358900 w 4098925"/>
              <a:gd name="connsiteY13" fmla="*/ 466725 h 917575"/>
              <a:gd name="connsiteX14" fmla="*/ 1358900 w 4098925"/>
              <a:gd name="connsiteY14" fmla="*/ 431800 h 917575"/>
              <a:gd name="connsiteX15" fmla="*/ 1133475 w 4098925"/>
              <a:gd name="connsiteY15" fmla="*/ 431800 h 917575"/>
              <a:gd name="connsiteX16" fmla="*/ 1133475 w 4098925"/>
              <a:gd name="connsiteY16" fmla="*/ 406400 h 917575"/>
              <a:gd name="connsiteX17" fmla="*/ 825500 w 4098925"/>
              <a:gd name="connsiteY17" fmla="*/ 406400 h 917575"/>
              <a:gd name="connsiteX18" fmla="*/ 825500 w 4098925"/>
              <a:gd name="connsiteY18" fmla="*/ 374650 h 917575"/>
              <a:gd name="connsiteX19" fmla="*/ 777875 w 4098925"/>
              <a:gd name="connsiteY19" fmla="*/ 374650 h 917575"/>
              <a:gd name="connsiteX20" fmla="*/ 777875 w 4098925"/>
              <a:gd name="connsiteY20" fmla="*/ 342900 h 917575"/>
              <a:gd name="connsiteX21" fmla="*/ 581025 w 4098925"/>
              <a:gd name="connsiteY21" fmla="*/ 342900 h 917575"/>
              <a:gd name="connsiteX22" fmla="*/ 581025 w 4098925"/>
              <a:gd name="connsiteY22" fmla="*/ 317500 h 917575"/>
              <a:gd name="connsiteX23" fmla="*/ 520700 w 4098925"/>
              <a:gd name="connsiteY23" fmla="*/ 317500 h 917575"/>
              <a:gd name="connsiteX24" fmla="*/ 520700 w 4098925"/>
              <a:gd name="connsiteY24" fmla="*/ 282575 h 917575"/>
              <a:gd name="connsiteX25" fmla="*/ 501650 w 4098925"/>
              <a:gd name="connsiteY25" fmla="*/ 282575 h 917575"/>
              <a:gd name="connsiteX26" fmla="*/ 501650 w 4098925"/>
              <a:gd name="connsiteY26" fmla="*/ 260350 h 917575"/>
              <a:gd name="connsiteX27" fmla="*/ 441325 w 4098925"/>
              <a:gd name="connsiteY27" fmla="*/ 260350 h 917575"/>
              <a:gd name="connsiteX28" fmla="*/ 441325 w 4098925"/>
              <a:gd name="connsiteY28" fmla="*/ 234950 h 917575"/>
              <a:gd name="connsiteX29" fmla="*/ 428625 w 4098925"/>
              <a:gd name="connsiteY29" fmla="*/ 234950 h 917575"/>
              <a:gd name="connsiteX30" fmla="*/ 428625 w 4098925"/>
              <a:gd name="connsiteY30" fmla="*/ 206375 h 917575"/>
              <a:gd name="connsiteX31" fmla="*/ 371475 w 4098925"/>
              <a:gd name="connsiteY31" fmla="*/ 206375 h 917575"/>
              <a:gd name="connsiteX32" fmla="*/ 387350 w 4098925"/>
              <a:gd name="connsiteY32" fmla="*/ 190500 h 917575"/>
              <a:gd name="connsiteX33" fmla="*/ 200025 w 4098925"/>
              <a:gd name="connsiteY33" fmla="*/ 190500 h 917575"/>
              <a:gd name="connsiteX34" fmla="*/ 200025 w 4098925"/>
              <a:gd name="connsiteY34" fmla="*/ 146050 h 917575"/>
              <a:gd name="connsiteX35" fmla="*/ 79375 w 4098925"/>
              <a:gd name="connsiteY35" fmla="*/ 146050 h 917575"/>
              <a:gd name="connsiteX36" fmla="*/ 79375 w 4098925"/>
              <a:gd name="connsiteY36" fmla="*/ 133350 h 917575"/>
              <a:gd name="connsiteX37" fmla="*/ 0 w 4098925"/>
              <a:gd name="connsiteY37" fmla="*/ 133350 h 917575"/>
              <a:gd name="connsiteX38" fmla="*/ 0 w 4098925"/>
              <a:gd name="connsiteY38" fmla="*/ 0 h 91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098925" h="917575">
                <a:moveTo>
                  <a:pt x="4098925" y="917575"/>
                </a:moveTo>
                <a:lnTo>
                  <a:pt x="3216275" y="917575"/>
                </a:lnTo>
                <a:lnTo>
                  <a:pt x="3216275" y="650875"/>
                </a:lnTo>
                <a:lnTo>
                  <a:pt x="1958975" y="650875"/>
                </a:lnTo>
                <a:lnTo>
                  <a:pt x="1958975" y="584200"/>
                </a:lnTo>
                <a:lnTo>
                  <a:pt x="1930400" y="584200"/>
                </a:lnTo>
                <a:lnTo>
                  <a:pt x="1930400" y="546100"/>
                </a:lnTo>
                <a:lnTo>
                  <a:pt x="1730375" y="546100"/>
                </a:lnTo>
                <a:lnTo>
                  <a:pt x="1730375" y="527050"/>
                </a:lnTo>
                <a:lnTo>
                  <a:pt x="1682750" y="527050"/>
                </a:lnTo>
                <a:lnTo>
                  <a:pt x="1682750" y="495300"/>
                </a:lnTo>
                <a:lnTo>
                  <a:pt x="1425575" y="495300"/>
                </a:lnTo>
                <a:lnTo>
                  <a:pt x="1425575" y="466725"/>
                </a:lnTo>
                <a:lnTo>
                  <a:pt x="1358900" y="466725"/>
                </a:lnTo>
                <a:lnTo>
                  <a:pt x="1358900" y="431800"/>
                </a:lnTo>
                <a:lnTo>
                  <a:pt x="1133475" y="431800"/>
                </a:lnTo>
                <a:lnTo>
                  <a:pt x="1133475" y="406400"/>
                </a:lnTo>
                <a:lnTo>
                  <a:pt x="825500" y="406400"/>
                </a:lnTo>
                <a:lnTo>
                  <a:pt x="825500" y="374650"/>
                </a:lnTo>
                <a:lnTo>
                  <a:pt x="777875" y="374650"/>
                </a:lnTo>
                <a:lnTo>
                  <a:pt x="777875" y="342900"/>
                </a:lnTo>
                <a:lnTo>
                  <a:pt x="581025" y="342900"/>
                </a:lnTo>
                <a:lnTo>
                  <a:pt x="581025" y="317500"/>
                </a:lnTo>
                <a:lnTo>
                  <a:pt x="520700" y="317500"/>
                </a:lnTo>
                <a:lnTo>
                  <a:pt x="520700" y="282575"/>
                </a:lnTo>
                <a:lnTo>
                  <a:pt x="501650" y="282575"/>
                </a:lnTo>
                <a:lnTo>
                  <a:pt x="501650" y="260350"/>
                </a:lnTo>
                <a:lnTo>
                  <a:pt x="441325" y="260350"/>
                </a:lnTo>
                <a:lnTo>
                  <a:pt x="441325" y="234950"/>
                </a:lnTo>
                <a:lnTo>
                  <a:pt x="428625" y="234950"/>
                </a:lnTo>
                <a:lnTo>
                  <a:pt x="428625" y="206375"/>
                </a:lnTo>
                <a:lnTo>
                  <a:pt x="371475" y="206375"/>
                </a:lnTo>
                <a:lnTo>
                  <a:pt x="387350" y="190500"/>
                </a:lnTo>
                <a:lnTo>
                  <a:pt x="200025" y="190500"/>
                </a:lnTo>
                <a:lnTo>
                  <a:pt x="200025" y="146050"/>
                </a:lnTo>
                <a:lnTo>
                  <a:pt x="79375" y="146050"/>
                </a:lnTo>
                <a:lnTo>
                  <a:pt x="79375" y="133350"/>
                </a:lnTo>
                <a:lnTo>
                  <a:pt x="0" y="133350"/>
                </a:lnTo>
                <a:lnTo>
                  <a:pt x="0" y="0"/>
                </a:lnTo>
              </a:path>
            </a:pathLst>
          </a:custGeom>
          <a:noFill/>
          <a:ln w="28575">
            <a:solidFill>
              <a:schemeClr val="accent3"/>
            </a:solidFill>
            <a:prstDash val="sysDot"/>
            <a:miter lim="800000"/>
            <a:headEnd/>
            <a:tailEnd/>
          </a:ln>
        </p:spPr>
        <p:txBody>
          <a:bodyPr rtlCol="0" anchor="ctr"/>
          <a:lstStyle/>
          <a:p>
            <a:pPr algn="ctr"/>
            <a:endParaRPr lang="en-US"/>
          </a:p>
        </p:txBody>
      </p:sp>
      <p:sp>
        <p:nvSpPr>
          <p:cNvPr id="9612" name="Freeform: Shape 9611">
            <a:extLst>
              <a:ext uri="{FF2B5EF4-FFF2-40B4-BE49-F238E27FC236}">
                <a16:creationId xmlns:a16="http://schemas.microsoft.com/office/drawing/2014/main" id="{9BF6DC87-D0DE-6444-CCE2-D8E5F368A085}"/>
              </a:ext>
            </a:extLst>
          </p:cNvPr>
          <p:cNvSpPr/>
          <p:nvPr/>
        </p:nvSpPr>
        <p:spPr bwMode="auto">
          <a:xfrm>
            <a:off x="1263650" y="4352925"/>
            <a:ext cx="4213225" cy="663575"/>
          </a:xfrm>
          <a:custGeom>
            <a:avLst/>
            <a:gdLst>
              <a:gd name="connsiteX0" fmla="*/ 4213225 w 4213225"/>
              <a:gd name="connsiteY0" fmla="*/ 663575 h 663575"/>
              <a:gd name="connsiteX1" fmla="*/ 3317875 w 4213225"/>
              <a:gd name="connsiteY1" fmla="*/ 663575 h 663575"/>
              <a:gd name="connsiteX2" fmla="*/ 3317875 w 4213225"/>
              <a:gd name="connsiteY2" fmla="*/ 485775 h 663575"/>
              <a:gd name="connsiteX3" fmla="*/ 2057400 w 4213225"/>
              <a:gd name="connsiteY3" fmla="*/ 485775 h 663575"/>
              <a:gd name="connsiteX4" fmla="*/ 2057400 w 4213225"/>
              <a:gd name="connsiteY4" fmla="*/ 450850 h 663575"/>
              <a:gd name="connsiteX5" fmla="*/ 2044700 w 4213225"/>
              <a:gd name="connsiteY5" fmla="*/ 450850 h 663575"/>
              <a:gd name="connsiteX6" fmla="*/ 2044700 w 4213225"/>
              <a:gd name="connsiteY6" fmla="*/ 419100 h 663575"/>
              <a:gd name="connsiteX7" fmla="*/ 2038350 w 4213225"/>
              <a:gd name="connsiteY7" fmla="*/ 425450 h 663575"/>
              <a:gd name="connsiteX8" fmla="*/ 2038350 w 4213225"/>
              <a:gd name="connsiteY8" fmla="*/ 393700 h 663575"/>
              <a:gd name="connsiteX9" fmla="*/ 1822450 w 4213225"/>
              <a:gd name="connsiteY9" fmla="*/ 393700 h 663575"/>
              <a:gd name="connsiteX10" fmla="*/ 1822450 w 4213225"/>
              <a:gd name="connsiteY10" fmla="*/ 368300 h 663575"/>
              <a:gd name="connsiteX11" fmla="*/ 1784350 w 4213225"/>
              <a:gd name="connsiteY11" fmla="*/ 368300 h 663575"/>
              <a:gd name="connsiteX12" fmla="*/ 1784350 w 4213225"/>
              <a:gd name="connsiteY12" fmla="*/ 339725 h 663575"/>
              <a:gd name="connsiteX13" fmla="*/ 1533525 w 4213225"/>
              <a:gd name="connsiteY13" fmla="*/ 339725 h 663575"/>
              <a:gd name="connsiteX14" fmla="*/ 1533525 w 4213225"/>
              <a:gd name="connsiteY14" fmla="*/ 307975 h 663575"/>
              <a:gd name="connsiteX15" fmla="*/ 1450975 w 4213225"/>
              <a:gd name="connsiteY15" fmla="*/ 307975 h 663575"/>
              <a:gd name="connsiteX16" fmla="*/ 1450975 w 4213225"/>
              <a:gd name="connsiteY16" fmla="*/ 282575 h 663575"/>
              <a:gd name="connsiteX17" fmla="*/ 1225550 w 4213225"/>
              <a:gd name="connsiteY17" fmla="*/ 282575 h 663575"/>
              <a:gd name="connsiteX18" fmla="*/ 1225550 w 4213225"/>
              <a:gd name="connsiteY18" fmla="*/ 250825 h 663575"/>
              <a:gd name="connsiteX19" fmla="*/ 920750 w 4213225"/>
              <a:gd name="connsiteY19" fmla="*/ 250825 h 663575"/>
              <a:gd name="connsiteX20" fmla="*/ 920750 w 4213225"/>
              <a:gd name="connsiteY20" fmla="*/ 219075 h 663575"/>
              <a:gd name="connsiteX21" fmla="*/ 873125 w 4213225"/>
              <a:gd name="connsiteY21" fmla="*/ 219075 h 663575"/>
              <a:gd name="connsiteX22" fmla="*/ 873125 w 4213225"/>
              <a:gd name="connsiteY22" fmla="*/ 203200 h 663575"/>
              <a:gd name="connsiteX23" fmla="*/ 679450 w 4213225"/>
              <a:gd name="connsiteY23" fmla="*/ 203200 h 663575"/>
              <a:gd name="connsiteX24" fmla="*/ 679450 w 4213225"/>
              <a:gd name="connsiteY24" fmla="*/ 177800 h 663575"/>
              <a:gd name="connsiteX25" fmla="*/ 625475 w 4213225"/>
              <a:gd name="connsiteY25" fmla="*/ 177800 h 663575"/>
              <a:gd name="connsiteX26" fmla="*/ 625475 w 4213225"/>
              <a:gd name="connsiteY26" fmla="*/ 152400 h 663575"/>
              <a:gd name="connsiteX27" fmla="*/ 606425 w 4213225"/>
              <a:gd name="connsiteY27" fmla="*/ 152400 h 663575"/>
              <a:gd name="connsiteX28" fmla="*/ 606425 w 4213225"/>
              <a:gd name="connsiteY28" fmla="*/ 130175 h 663575"/>
              <a:gd name="connsiteX29" fmla="*/ 539750 w 4213225"/>
              <a:gd name="connsiteY29" fmla="*/ 130175 h 663575"/>
              <a:gd name="connsiteX30" fmla="*/ 539750 w 4213225"/>
              <a:gd name="connsiteY30" fmla="*/ 107950 h 663575"/>
              <a:gd name="connsiteX31" fmla="*/ 520700 w 4213225"/>
              <a:gd name="connsiteY31" fmla="*/ 107950 h 663575"/>
              <a:gd name="connsiteX32" fmla="*/ 520700 w 4213225"/>
              <a:gd name="connsiteY32" fmla="*/ 88900 h 663575"/>
              <a:gd name="connsiteX33" fmla="*/ 479425 w 4213225"/>
              <a:gd name="connsiteY33" fmla="*/ 88900 h 663575"/>
              <a:gd name="connsiteX34" fmla="*/ 479425 w 4213225"/>
              <a:gd name="connsiteY34" fmla="*/ 66675 h 663575"/>
              <a:gd name="connsiteX35" fmla="*/ 292100 w 4213225"/>
              <a:gd name="connsiteY35" fmla="*/ 66675 h 663575"/>
              <a:gd name="connsiteX36" fmla="*/ 292100 w 4213225"/>
              <a:gd name="connsiteY36" fmla="*/ 47625 h 663575"/>
              <a:gd name="connsiteX37" fmla="*/ 171450 w 4213225"/>
              <a:gd name="connsiteY37" fmla="*/ 47625 h 663575"/>
              <a:gd name="connsiteX38" fmla="*/ 171450 w 4213225"/>
              <a:gd name="connsiteY38" fmla="*/ 25400 h 663575"/>
              <a:gd name="connsiteX39" fmla="*/ 107950 w 4213225"/>
              <a:gd name="connsiteY39" fmla="*/ 25400 h 663575"/>
              <a:gd name="connsiteX40" fmla="*/ 107950 w 4213225"/>
              <a:gd name="connsiteY40" fmla="*/ 0 h 663575"/>
              <a:gd name="connsiteX41" fmla="*/ 0 w 4213225"/>
              <a:gd name="connsiteY41" fmla="*/ 0 h 66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213225" h="663575">
                <a:moveTo>
                  <a:pt x="4213225" y="663575"/>
                </a:moveTo>
                <a:lnTo>
                  <a:pt x="3317875" y="663575"/>
                </a:lnTo>
                <a:lnTo>
                  <a:pt x="3317875" y="485775"/>
                </a:lnTo>
                <a:lnTo>
                  <a:pt x="2057400" y="485775"/>
                </a:lnTo>
                <a:lnTo>
                  <a:pt x="2057400" y="450850"/>
                </a:lnTo>
                <a:lnTo>
                  <a:pt x="2044700" y="450850"/>
                </a:lnTo>
                <a:lnTo>
                  <a:pt x="2044700" y="419100"/>
                </a:lnTo>
                <a:lnTo>
                  <a:pt x="2038350" y="425450"/>
                </a:lnTo>
                <a:lnTo>
                  <a:pt x="2038350" y="393700"/>
                </a:lnTo>
                <a:lnTo>
                  <a:pt x="1822450" y="393700"/>
                </a:lnTo>
                <a:lnTo>
                  <a:pt x="1822450" y="368300"/>
                </a:lnTo>
                <a:lnTo>
                  <a:pt x="1784350" y="368300"/>
                </a:lnTo>
                <a:lnTo>
                  <a:pt x="1784350" y="339725"/>
                </a:lnTo>
                <a:lnTo>
                  <a:pt x="1533525" y="339725"/>
                </a:lnTo>
                <a:lnTo>
                  <a:pt x="1533525" y="307975"/>
                </a:lnTo>
                <a:lnTo>
                  <a:pt x="1450975" y="307975"/>
                </a:lnTo>
                <a:lnTo>
                  <a:pt x="1450975" y="282575"/>
                </a:lnTo>
                <a:lnTo>
                  <a:pt x="1225550" y="282575"/>
                </a:lnTo>
                <a:lnTo>
                  <a:pt x="1225550" y="250825"/>
                </a:lnTo>
                <a:lnTo>
                  <a:pt x="920750" y="250825"/>
                </a:lnTo>
                <a:lnTo>
                  <a:pt x="920750" y="219075"/>
                </a:lnTo>
                <a:lnTo>
                  <a:pt x="873125" y="219075"/>
                </a:lnTo>
                <a:lnTo>
                  <a:pt x="873125" y="203200"/>
                </a:lnTo>
                <a:lnTo>
                  <a:pt x="679450" y="203200"/>
                </a:lnTo>
                <a:lnTo>
                  <a:pt x="679450" y="177800"/>
                </a:lnTo>
                <a:lnTo>
                  <a:pt x="625475" y="177800"/>
                </a:lnTo>
                <a:lnTo>
                  <a:pt x="625475" y="152400"/>
                </a:lnTo>
                <a:lnTo>
                  <a:pt x="606425" y="152400"/>
                </a:lnTo>
                <a:lnTo>
                  <a:pt x="606425" y="130175"/>
                </a:lnTo>
                <a:lnTo>
                  <a:pt x="539750" y="130175"/>
                </a:lnTo>
                <a:lnTo>
                  <a:pt x="539750" y="107950"/>
                </a:lnTo>
                <a:lnTo>
                  <a:pt x="520700" y="107950"/>
                </a:lnTo>
                <a:lnTo>
                  <a:pt x="520700" y="88900"/>
                </a:lnTo>
                <a:lnTo>
                  <a:pt x="479425" y="88900"/>
                </a:lnTo>
                <a:lnTo>
                  <a:pt x="479425" y="66675"/>
                </a:lnTo>
                <a:lnTo>
                  <a:pt x="292100" y="66675"/>
                </a:lnTo>
                <a:lnTo>
                  <a:pt x="292100" y="47625"/>
                </a:lnTo>
                <a:lnTo>
                  <a:pt x="171450" y="47625"/>
                </a:lnTo>
                <a:lnTo>
                  <a:pt x="171450" y="25400"/>
                </a:lnTo>
                <a:lnTo>
                  <a:pt x="107950" y="25400"/>
                </a:lnTo>
                <a:lnTo>
                  <a:pt x="107950"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685" name="Group 9684">
            <a:extLst>
              <a:ext uri="{FF2B5EF4-FFF2-40B4-BE49-F238E27FC236}">
                <a16:creationId xmlns:a16="http://schemas.microsoft.com/office/drawing/2014/main" id="{F2BA7E67-77BC-EF8E-AD04-B7C687BF5614}"/>
              </a:ext>
            </a:extLst>
          </p:cNvPr>
          <p:cNvGrpSpPr/>
          <p:nvPr/>
        </p:nvGrpSpPr>
        <p:grpSpPr>
          <a:xfrm>
            <a:off x="1781135" y="4414651"/>
            <a:ext cx="3743886" cy="664213"/>
            <a:chOff x="1781135" y="4414651"/>
            <a:chExt cx="3743886" cy="664213"/>
          </a:xfrm>
        </p:grpSpPr>
        <p:grpSp>
          <p:nvGrpSpPr>
            <p:cNvPr id="9613" name="Group 9612">
              <a:extLst>
                <a:ext uri="{FF2B5EF4-FFF2-40B4-BE49-F238E27FC236}">
                  <a16:creationId xmlns:a16="http://schemas.microsoft.com/office/drawing/2014/main" id="{42E70813-8B19-9398-70EB-6BDE266D2B42}"/>
                </a:ext>
              </a:extLst>
            </p:cNvPr>
            <p:cNvGrpSpPr/>
            <p:nvPr/>
          </p:nvGrpSpPr>
          <p:grpSpPr>
            <a:xfrm>
              <a:off x="1781135" y="4414651"/>
              <a:ext cx="123804" cy="123804"/>
              <a:chOff x="2769700" y="2027007"/>
              <a:chExt cx="123325" cy="123325"/>
            </a:xfrm>
          </p:grpSpPr>
          <p:cxnSp>
            <p:nvCxnSpPr>
              <p:cNvPr id="9614" name="Straight Connector 9613">
                <a:extLst>
                  <a:ext uri="{FF2B5EF4-FFF2-40B4-BE49-F238E27FC236}">
                    <a16:creationId xmlns:a16="http://schemas.microsoft.com/office/drawing/2014/main" id="{11BAF39B-E79B-257B-43DA-9AC37F2F028A}"/>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15" name="Straight Connector 9614">
                <a:extLst>
                  <a:ext uri="{FF2B5EF4-FFF2-40B4-BE49-F238E27FC236}">
                    <a16:creationId xmlns:a16="http://schemas.microsoft.com/office/drawing/2014/main" id="{892438C4-B843-A9FF-22FB-8B0E07BA6BF2}"/>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6" name="Group 9615">
              <a:extLst>
                <a:ext uri="{FF2B5EF4-FFF2-40B4-BE49-F238E27FC236}">
                  <a16:creationId xmlns:a16="http://schemas.microsoft.com/office/drawing/2014/main" id="{857F5E8A-2FF5-826F-D8FE-4007421F19C9}"/>
                </a:ext>
              </a:extLst>
            </p:cNvPr>
            <p:cNvGrpSpPr/>
            <p:nvPr/>
          </p:nvGrpSpPr>
          <p:grpSpPr>
            <a:xfrm>
              <a:off x="1809793" y="4415896"/>
              <a:ext cx="123804" cy="123804"/>
              <a:chOff x="2769700" y="2027007"/>
              <a:chExt cx="123325" cy="123325"/>
            </a:xfrm>
          </p:grpSpPr>
          <p:cxnSp>
            <p:nvCxnSpPr>
              <p:cNvPr id="9617" name="Straight Connector 9616">
                <a:extLst>
                  <a:ext uri="{FF2B5EF4-FFF2-40B4-BE49-F238E27FC236}">
                    <a16:creationId xmlns:a16="http://schemas.microsoft.com/office/drawing/2014/main" id="{9C5B41E2-D52C-B8AA-D719-D032C81FB32F}"/>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18" name="Straight Connector 9617">
                <a:extLst>
                  <a:ext uri="{FF2B5EF4-FFF2-40B4-BE49-F238E27FC236}">
                    <a16:creationId xmlns:a16="http://schemas.microsoft.com/office/drawing/2014/main" id="{3EBF17FA-4B92-EECE-3F7C-E76C146210FA}"/>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9" name="Group 9618">
              <a:extLst>
                <a:ext uri="{FF2B5EF4-FFF2-40B4-BE49-F238E27FC236}">
                  <a16:creationId xmlns:a16="http://schemas.microsoft.com/office/drawing/2014/main" id="{DE9C8C88-359C-753E-BFB7-684B03F0C0A5}"/>
                </a:ext>
              </a:extLst>
            </p:cNvPr>
            <p:cNvGrpSpPr/>
            <p:nvPr/>
          </p:nvGrpSpPr>
          <p:grpSpPr>
            <a:xfrm>
              <a:off x="1834723" y="4472100"/>
              <a:ext cx="123804" cy="123804"/>
              <a:chOff x="2769700" y="2027007"/>
              <a:chExt cx="123325" cy="123325"/>
            </a:xfrm>
          </p:grpSpPr>
          <p:cxnSp>
            <p:nvCxnSpPr>
              <p:cNvPr id="9620" name="Straight Connector 9619">
                <a:extLst>
                  <a:ext uri="{FF2B5EF4-FFF2-40B4-BE49-F238E27FC236}">
                    <a16:creationId xmlns:a16="http://schemas.microsoft.com/office/drawing/2014/main" id="{480760C2-4D62-33B6-AD10-06B242249F04}"/>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21" name="Straight Connector 9620">
                <a:extLst>
                  <a:ext uri="{FF2B5EF4-FFF2-40B4-BE49-F238E27FC236}">
                    <a16:creationId xmlns:a16="http://schemas.microsoft.com/office/drawing/2014/main" id="{FF7E50CC-5894-171A-2385-A233886D069E}"/>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2" name="Group 9621">
              <a:extLst>
                <a:ext uri="{FF2B5EF4-FFF2-40B4-BE49-F238E27FC236}">
                  <a16:creationId xmlns:a16="http://schemas.microsoft.com/office/drawing/2014/main" id="{BD20EE0D-8436-F031-D06F-EC60ABFA87ED}"/>
                </a:ext>
              </a:extLst>
            </p:cNvPr>
            <p:cNvGrpSpPr/>
            <p:nvPr/>
          </p:nvGrpSpPr>
          <p:grpSpPr>
            <a:xfrm>
              <a:off x="2040007" y="4494100"/>
              <a:ext cx="123804" cy="123804"/>
              <a:chOff x="2769700" y="2027007"/>
              <a:chExt cx="123325" cy="123325"/>
            </a:xfrm>
          </p:grpSpPr>
          <p:cxnSp>
            <p:nvCxnSpPr>
              <p:cNvPr id="9623" name="Straight Connector 9622">
                <a:extLst>
                  <a:ext uri="{FF2B5EF4-FFF2-40B4-BE49-F238E27FC236}">
                    <a16:creationId xmlns:a16="http://schemas.microsoft.com/office/drawing/2014/main" id="{4E4E0510-C3B6-9BFD-7CEA-9CEE3AF72EBC}"/>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24" name="Straight Connector 9623">
                <a:extLst>
                  <a:ext uri="{FF2B5EF4-FFF2-40B4-BE49-F238E27FC236}">
                    <a16:creationId xmlns:a16="http://schemas.microsoft.com/office/drawing/2014/main" id="{171460EE-1651-5716-528D-CB719C866F78}"/>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5" name="Group 9624">
              <a:extLst>
                <a:ext uri="{FF2B5EF4-FFF2-40B4-BE49-F238E27FC236}">
                  <a16:creationId xmlns:a16="http://schemas.microsoft.com/office/drawing/2014/main" id="{21C7CE4F-8B2A-80CC-5621-52D67579CFFF}"/>
                </a:ext>
              </a:extLst>
            </p:cNvPr>
            <p:cNvGrpSpPr/>
            <p:nvPr/>
          </p:nvGrpSpPr>
          <p:grpSpPr>
            <a:xfrm>
              <a:off x="2354552" y="4545067"/>
              <a:ext cx="123804" cy="123804"/>
              <a:chOff x="2769700" y="2027007"/>
              <a:chExt cx="123325" cy="123325"/>
            </a:xfrm>
          </p:grpSpPr>
          <p:cxnSp>
            <p:nvCxnSpPr>
              <p:cNvPr id="9626" name="Straight Connector 9625">
                <a:extLst>
                  <a:ext uri="{FF2B5EF4-FFF2-40B4-BE49-F238E27FC236}">
                    <a16:creationId xmlns:a16="http://schemas.microsoft.com/office/drawing/2014/main" id="{79611FB8-4B95-3DE9-FDFB-96ED142CAFB2}"/>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27" name="Straight Connector 9626">
                <a:extLst>
                  <a:ext uri="{FF2B5EF4-FFF2-40B4-BE49-F238E27FC236}">
                    <a16:creationId xmlns:a16="http://schemas.microsoft.com/office/drawing/2014/main" id="{032EA318-9096-B0F1-D822-1CEA9EB48EDC}"/>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8" name="Group 9627">
              <a:extLst>
                <a:ext uri="{FF2B5EF4-FFF2-40B4-BE49-F238E27FC236}">
                  <a16:creationId xmlns:a16="http://schemas.microsoft.com/office/drawing/2014/main" id="{BAEF0B3D-05EC-0943-3502-990DB95441F1}"/>
                </a:ext>
              </a:extLst>
            </p:cNvPr>
            <p:cNvGrpSpPr/>
            <p:nvPr/>
          </p:nvGrpSpPr>
          <p:grpSpPr>
            <a:xfrm>
              <a:off x="2025145" y="4492142"/>
              <a:ext cx="123804" cy="123804"/>
              <a:chOff x="2769700" y="2027007"/>
              <a:chExt cx="123325" cy="123325"/>
            </a:xfrm>
          </p:grpSpPr>
          <p:cxnSp>
            <p:nvCxnSpPr>
              <p:cNvPr id="9629" name="Straight Connector 9628">
                <a:extLst>
                  <a:ext uri="{FF2B5EF4-FFF2-40B4-BE49-F238E27FC236}">
                    <a16:creationId xmlns:a16="http://schemas.microsoft.com/office/drawing/2014/main" id="{7311CCCA-6528-01E2-1722-F14097A5C974}"/>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30" name="Straight Connector 9629">
                <a:extLst>
                  <a:ext uri="{FF2B5EF4-FFF2-40B4-BE49-F238E27FC236}">
                    <a16:creationId xmlns:a16="http://schemas.microsoft.com/office/drawing/2014/main" id="{1B810894-4CC0-1440-E978-AE0FE39AD288}"/>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1" name="Group 9630">
              <a:extLst>
                <a:ext uri="{FF2B5EF4-FFF2-40B4-BE49-F238E27FC236}">
                  <a16:creationId xmlns:a16="http://schemas.microsoft.com/office/drawing/2014/main" id="{789DCD6D-AE79-217D-A57F-33AA537B0EBF}"/>
                </a:ext>
              </a:extLst>
            </p:cNvPr>
            <p:cNvGrpSpPr/>
            <p:nvPr/>
          </p:nvGrpSpPr>
          <p:grpSpPr>
            <a:xfrm>
              <a:off x="2582583" y="4581386"/>
              <a:ext cx="123804" cy="123804"/>
              <a:chOff x="2769700" y="2027007"/>
              <a:chExt cx="123325" cy="123325"/>
            </a:xfrm>
          </p:grpSpPr>
          <p:cxnSp>
            <p:nvCxnSpPr>
              <p:cNvPr id="9632" name="Straight Connector 9631">
                <a:extLst>
                  <a:ext uri="{FF2B5EF4-FFF2-40B4-BE49-F238E27FC236}">
                    <a16:creationId xmlns:a16="http://schemas.microsoft.com/office/drawing/2014/main" id="{4C2E51F8-8AEF-0198-04D3-181DF7C9D134}"/>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33" name="Straight Connector 9632">
                <a:extLst>
                  <a:ext uri="{FF2B5EF4-FFF2-40B4-BE49-F238E27FC236}">
                    <a16:creationId xmlns:a16="http://schemas.microsoft.com/office/drawing/2014/main" id="{9873D96D-04F2-B851-81AF-2369EAB5B602}"/>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4" name="Group 9633">
              <a:extLst>
                <a:ext uri="{FF2B5EF4-FFF2-40B4-BE49-F238E27FC236}">
                  <a16:creationId xmlns:a16="http://schemas.microsoft.com/office/drawing/2014/main" id="{A001501E-3B8B-4F49-ED73-A88CC941FC75}"/>
                </a:ext>
              </a:extLst>
            </p:cNvPr>
            <p:cNvGrpSpPr/>
            <p:nvPr/>
          </p:nvGrpSpPr>
          <p:grpSpPr>
            <a:xfrm>
              <a:off x="2970027" y="4648025"/>
              <a:ext cx="123804" cy="123804"/>
              <a:chOff x="2769700" y="2027007"/>
              <a:chExt cx="123325" cy="123325"/>
            </a:xfrm>
          </p:grpSpPr>
          <p:cxnSp>
            <p:nvCxnSpPr>
              <p:cNvPr id="9635" name="Straight Connector 9634">
                <a:extLst>
                  <a:ext uri="{FF2B5EF4-FFF2-40B4-BE49-F238E27FC236}">
                    <a16:creationId xmlns:a16="http://schemas.microsoft.com/office/drawing/2014/main" id="{15FF0EE7-DDEC-B57D-D373-B930071E5C98}"/>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36" name="Straight Connector 9635">
                <a:extLst>
                  <a:ext uri="{FF2B5EF4-FFF2-40B4-BE49-F238E27FC236}">
                    <a16:creationId xmlns:a16="http://schemas.microsoft.com/office/drawing/2014/main" id="{8F8628CC-0571-0371-1C2C-8C406E11F0AA}"/>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7" name="Group 9636">
              <a:extLst>
                <a:ext uri="{FF2B5EF4-FFF2-40B4-BE49-F238E27FC236}">
                  <a16:creationId xmlns:a16="http://schemas.microsoft.com/office/drawing/2014/main" id="{D867CC14-FF52-EB96-C02A-405B10049BC8}"/>
                </a:ext>
              </a:extLst>
            </p:cNvPr>
            <p:cNvGrpSpPr/>
            <p:nvPr/>
          </p:nvGrpSpPr>
          <p:grpSpPr>
            <a:xfrm>
              <a:off x="3023307" y="4685928"/>
              <a:ext cx="123804" cy="123804"/>
              <a:chOff x="2769700" y="2027007"/>
              <a:chExt cx="123325" cy="123325"/>
            </a:xfrm>
          </p:grpSpPr>
          <p:cxnSp>
            <p:nvCxnSpPr>
              <p:cNvPr id="9638" name="Straight Connector 9637">
                <a:extLst>
                  <a:ext uri="{FF2B5EF4-FFF2-40B4-BE49-F238E27FC236}">
                    <a16:creationId xmlns:a16="http://schemas.microsoft.com/office/drawing/2014/main" id="{532E1C37-7FAF-D35D-85E6-CC139859223D}"/>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39" name="Straight Connector 9638">
                <a:extLst>
                  <a:ext uri="{FF2B5EF4-FFF2-40B4-BE49-F238E27FC236}">
                    <a16:creationId xmlns:a16="http://schemas.microsoft.com/office/drawing/2014/main" id="{398A7861-DDA2-CE06-244F-176D222CDE53}"/>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0" name="Group 9639">
              <a:extLst>
                <a:ext uri="{FF2B5EF4-FFF2-40B4-BE49-F238E27FC236}">
                  <a16:creationId xmlns:a16="http://schemas.microsoft.com/office/drawing/2014/main" id="{1C7C62A1-FA84-0724-7FC1-A358FE30FEBD}"/>
                </a:ext>
              </a:extLst>
            </p:cNvPr>
            <p:cNvGrpSpPr/>
            <p:nvPr/>
          </p:nvGrpSpPr>
          <p:grpSpPr>
            <a:xfrm>
              <a:off x="3258075" y="4777379"/>
              <a:ext cx="123804" cy="123804"/>
              <a:chOff x="2769700" y="2027007"/>
              <a:chExt cx="123325" cy="123325"/>
            </a:xfrm>
          </p:grpSpPr>
          <p:cxnSp>
            <p:nvCxnSpPr>
              <p:cNvPr id="9641" name="Straight Connector 9640">
                <a:extLst>
                  <a:ext uri="{FF2B5EF4-FFF2-40B4-BE49-F238E27FC236}">
                    <a16:creationId xmlns:a16="http://schemas.microsoft.com/office/drawing/2014/main" id="{1B9FE2D8-804B-DD8A-42F1-0CC4247A0F58}"/>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42" name="Straight Connector 9641">
                <a:extLst>
                  <a:ext uri="{FF2B5EF4-FFF2-40B4-BE49-F238E27FC236}">
                    <a16:creationId xmlns:a16="http://schemas.microsoft.com/office/drawing/2014/main" id="{974BE2FE-ECA6-71CF-3A7E-B0FC228484C2}"/>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3" name="Group 9642">
              <a:extLst>
                <a:ext uri="{FF2B5EF4-FFF2-40B4-BE49-F238E27FC236}">
                  <a16:creationId xmlns:a16="http://schemas.microsoft.com/office/drawing/2014/main" id="{8A544385-97A6-C646-2D51-74D292BB38C5}"/>
                </a:ext>
              </a:extLst>
            </p:cNvPr>
            <p:cNvGrpSpPr/>
            <p:nvPr/>
          </p:nvGrpSpPr>
          <p:grpSpPr>
            <a:xfrm>
              <a:off x="3280564" y="4777379"/>
              <a:ext cx="123804" cy="123804"/>
              <a:chOff x="2769700" y="2027007"/>
              <a:chExt cx="123325" cy="123325"/>
            </a:xfrm>
          </p:grpSpPr>
          <p:cxnSp>
            <p:nvCxnSpPr>
              <p:cNvPr id="9644" name="Straight Connector 9643">
                <a:extLst>
                  <a:ext uri="{FF2B5EF4-FFF2-40B4-BE49-F238E27FC236}">
                    <a16:creationId xmlns:a16="http://schemas.microsoft.com/office/drawing/2014/main" id="{C6BE32BE-96C3-6FC3-B9CD-0C9592300585}"/>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45" name="Straight Connector 9644">
                <a:extLst>
                  <a:ext uri="{FF2B5EF4-FFF2-40B4-BE49-F238E27FC236}">
                    <a16:creationId xmlns:a16="http://schemas.microsoft.com/office/drawing/2014/main" id="{F36D23BE-2CC0-73BF-959F-CD69AD1712CE}"/>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6" name="Group 9645">
              <a:extLst>
                <a:ext uri="{FF2B5EF4-FFF2-40B4-BE49-F238E27FC236}">
                  <a16:creationId xmlns:a16="http://schemas.microsoft.com/office/drawing/2014/main" id="{A4E01B71-80FD-ADAF-F0FC-A2E65D79E42A}"/>
                </a:ext>
              </a:extLst>
            </p:cNvPr>
            <p:cNvGrpSpPr/>
            <p:nvPr/>
          </p:nvGrpSpPr>
          <p:grpSpPr>
            <a:xfrm>
              <a:off x="3326328" y="4777379"/>
              <a:ext cx="123804" cy="123804"/>
              <a:chOff x="2769700" y="2027007"/>
              <a:chExt cx="123325" cy="123325"/>
            </a:xfrm>
          </p:grpSpPr>
          <p:cxnSp>
            <p:nvCxnSpPr>
              <p:cNvPr id="9647" name="Straight Connector 9646">
                <a:extLst>
                  <a:ext uri="{FF2B5EF4-FFF2-40B4-BE49-F238E27FC236}">
                    <a16:creationId xmlns:a16="http://schemas.microsoft.com/office/drawing/2014/main" id="{31B760AA-BDA0-E936-882B-C6D5F07B207F}"/>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48" name="Straight Connector 9647">
                <a:extLst>
                  <a:ext uri="{FF2B5EF4-FFF2-40B4-BE49-F238E27FC236}">
                    <a16:creationId xmlns:a16="http://schemas.microsoft.com/office/drawing/2014/main" id="{990925FA-80B3-D316-12C9-CD6436622695}"/>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9" name="Group 9648">
              <a:extLst>
                <a:ext uri="{FF2B5EF4-FFF2-40B4-BE49-F238E27FC236}">
                  <a16:creationId xmlns:a16="http://schemas.microsoft.com/office/drawing/2014/main" id="{34F76453-BFBB-131B-C96C-10264EA4583F}"/>
                </a:ext>
              </a:extLst>
            </p:cNvPr>
            <p:cNvGrpSpPr/>
            <p:nvPr/>
          </p:nvGrpSpPr>
          <p:grpSpPr>
            <a:xfrm>
              <a:off x="3349407" y="4777379"/>
              <a:ext cx="123804" cy="123804"/>
              <a:chOff x="2769700" y="2027007"/>
              <a:chExt cx="123325" cy="123325"/>
            </a:xfrm>
          </p:grpSpPr>
          <p:cxnSp>
            <p:nvCxnSpPr>
              <p:cNvPr id="9650" name="Straight Connector 9649">
                <a:extLst>
                  <a:ext uri="{FF2B5EF4-FFF2-40B4-BE49-F238E27FC236}">
                    <a16:creationId xmlns:a16="http://schemas.microsoft.com/office/drawing/2014/main" id="{B41754FD-ED5E-94A8-F386-B4E5D99CAB6F}"/>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51" name="Straight Connector 9650">
                <a:extLst>
                  <a:ext uri="{FF2B5EF4-FFF2-40B4-BE49-F238E27FC236}">
                    <a16:creationId xmlns:a16="http://schemas.microsoft.com/office/drawing/2014/main" id="{1DA60722-9EE3-D8F4-F667-4C0657C2AD9B}"/>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2" name="Group 9651">
              <a:extLst>
                <a:ext uri="{FF2B5EF4-FFF2-40B4-BE49-F238E27FC236}">
                  <a16:creationId xmlns:a16="http://schemas.microsoft.com/office/drawing/2014/main" id="{E723D1B8-F419-51A3-D7B0-D1C3C493BA45}"/>
                </a:ext>
              </a:extLst>
            </p:cNvPr>
            <p:cNvGrpSpPr/>
            <p:nvPr/>
          </p:nvGrpSpPr>
          <p:grpSpPr>
            <a:xfrm>
              <a:off x="3524498" y="4777379"/>
              <a:ext cx="123804" cy="123804"/>
              <a:chOff x="2769700" y="2027007"/>
              <a:chExt cx="123325" cy="123325"/>
            </a:xfrm>
          </p:grpSpPr>
          <p:cxnSp>
            <p:nvCxnSpPr>
              <p:cNvPr id="9653" name="Straight Connector 9652">
                <a:extLst>
                  <a:ext uri="{FF2B5EF4-FFF2-40B4-BE49-F238E27FC236}">
                    <a16:creationId xmlns:a16="http://schemas.microsoft.com/office/drawing/2014/main" id="{E482581D-740F-F29A-8246-8D942B68DFE0}"/>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54" name="Straight Connector 9653">
                <a:extLst>
                  <a:ext uri="{FF2B5EF4-FFF2-40B4-BE49-F238E27FC236}">
                    <a16:creationId xmlns:a16="http://schemas.microsoft.com/office/drawing/2014/main" id="{631D5CF8-BD87-F788-4862-4667C3264589}"/>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5" name="Group 9654">
              <a:extLst>
                <a:ext uri="{FF2B5EF4-FFF2-40B4-BE49-F238E27FC236}">
                  <a16:creationId xmlns:a16="http://schemas.microsoft.com/office/drawing/2014/main" id="{E1BAC0E4-9008-95BE-6348-C912118EE57D}"/>
                </a:ext>
              </a:extLst>
            </p:cNvPr>
            <p:cNvGrpSpPr/>
            <p:nvPr/>
          </p:nvGrpSpPr>
          <p:grpSpPr>
            <a:xfrm>
              <a:off x="3557040" y="4777379"/>
              <a:ext cx="123804" cy="123804"/>
              <a:chOff x="2769700" y="2027007"/>
              <a:chExt cx="123325" cy="123325"/>
            </a:xfrm>
          </p:grpSpPr>
          <p:cxnSp>
            <p:nvCxnSpPr>
              <p:cNvPr id="9656" name="Straight Connector 9655">
                <a:extLst>
                  <a:ext uri="{FF2B5EF4-FFF2-40B4-BE49-F238E27FC236}">
                    <a16:creationId xmlns:a16="http://schemas.microsoft.com/office/drawing/2014/main" id="{6703999D-5BA1-B5AC-54C9-52CF29E61F8F}"/>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57" name="Straight Connector 9656">
                <a:extLst>
                  <a:ext uri="{FF2B5EF4-FFF2-40B4-BE49-F238E27FC236}">
                    <a16:creationId xmlns:a16="http://schemas.microsoft.com/office/drawing/2014/main" id="{31A76602-EE78-18D0-29D5-6913B7E096EC}"/>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8" name="Group 9657">
              <a:extLst>
                <a:ext uri="{FF2B5EF4-FFF2-40B4-BE49-F238E27FC236}">
                  <a16:creationId xmlns:a16="http://schemas.microsoft.com/office/drawing/2014/main" id="{3BFC9BBE-9405-34C6-D0FD-D464E76A4B19}"/>
                </a:ext>
              </a:extLst>
            </p:cNvPr>
            <p:cNvGrpSpPr/>
            <p:nvPr/>
          </p:nvGrpSpPr>
          <p:grpSpPr>
            <a:xfrm>
              <a:off x="3586497" y="4777379"/>
              <a:ext cx="123804" cy="123804"/>
              <a:chOff x="2769700" y="2027007"/>
              <a:chExt cx="123325" cy="123325"/>
            </a:xfrm>
          </p:grpSpPr>
          <p:cxnSp>
            <p:nvCxnSpPr>
              <p:cNvPr id="9659" name="Straight Connector 9658">
                <a:extLst>
                  <a:ext uri="{FF2B5EF4-FFF2-40B4-BE49-F238E27FC236}">
                    <a16:creationId xmlns:a16="http://schemas.microsoft.com/office/drawing/2014/main" id="{5A76B780-9774-BEE7-4BBD-864EA48952B3}"/>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60" name="Straight Connector 9659">
                <a:extLst>
                  <a:ext uri="{FF2B5EF4-FFF2-40B4-BE49-F238E27FC236}">
                    <a16:creationId xmlns:a16="http://schemas.microsoft.com/office/drawing/2014/main" id="{15F1CCC4-594C-9BF0-BCA6-543F147576AF}"/>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1" name="Group 9660">
              <a:extLst>
                <a:ext uri="{FF2B5EF4-FFF2-40B4-BE49-F238E27FC236}">
                  <a16:creationId xmlns:a16="http://schemas.microsoft.com/office/drawing/2014/main" id="{4F9BE3D9-B4E6-EBCB-A892-B91F321395FC}"/>
                </a:ext>
              </a:extLst>
            </p:cNvPr>
            <p:cNvGrpSpPr/>
            <p:nvPr/>
          </p:nvGrpSpPr>
          <p:grpSpPr>
            <a:xfrm>
              <a:off x="3627501" y="4777379"/>
              <a:ext cx="123804" cy="123804"/>
              <a:chOff x="2769700" y="2027007"/>
              <a:chExt cx="123325" cy="123325"/>
            </a:xfrm>
          </p:grpSpPr>
          <p:cxnSp>
            <p:nvCxnSpPr>
              <p:cNvPr id="9662" name="Straight Connector 9661">
                <a:extLst>
                  <a:ext uri="{FF2B5EF4-FFF2-40B4-BE49-F238E27FC236}">
                    <a16:creationId xmlns:a16="http://schemas.microsoft.com/office/drawing/2014/main" id="{38A00745-DDC1-20F9-2C7C-1DC1FE0AC5C5}"/>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63" name="Straight Connector 9662">
                <a:extLst>
                  <a:ext uri="{FF2B5EF4-FFF2-40B4-BE49-F238E27FC236}">
                    <a16:creationId xmlns:a16="http://schemas.microsoft.com/office/drawing/2014/main" id="{F33F8017-13CC-FAD7-6D3F-B0DD73C62342}"/>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4" name="Group 9663">
              <a:extLst>
                <a:ext uri="{FF2B5EF4-FFF2-40B4-BE49-F238E27FC236}">
                  <a16:creationId xmlns:a16="http://schemas.microsoft.com/office/drawing/2014/main" id="{878BF437-2F82-657C-CC28-A33EF70169D5}"/>
                </a:ext>
              </a:extLst>
            </p:cNvPr>
            <p:cNvGrpSpPr/>
            <p:nvPr/>
          </p:nvGrpSpPr>
          <p:grpSpPr>
            <a:xfrm>
              <a:off x="3803598" y="4777379"/>
              <a:ext cx="123804" cy="123804"/>
              <a:chOff x="2769700" y="2027007"/>
              <a:chExt cx="123325" cy="123325"/>
            </a:xfrm>
          </p:grpSpPr>
          <p:cxnSp>
            <p:nvCxnSpPr>
              <p:cNvPr id="9665" name="Straight Connector 9664">
                <a:extLst>
                  <a:ext uri="{FF2B5EF4-FFF2-40B4-BE49-F238E27FC236}">
                    <a16:creationId xmlns:a16="http://schemas.microsoft.com/office/drawing/2014/main" id="{95EFBC0A-15C4-AFDE-D5EE-B5F8AC8A0CBE}"/>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66" name="Straight Connector 9665">
                <a:extLst>
                  <a:ext uri="{FF2B5EF4-FFF2-40B4-BE49-F238E27FC236}">
                    <a16:creationId xmlns:a16="http://schemas.microsoft.com/office/drawing/2014/main" id="{F5FA58ED-DC7B-9897-2108-9149C3BED2FD}"/>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7" name="Group 9666">
              <a:extLst>
                <a:ext uri="{FF2B5EF4-FFF2-40B4-BE49-F238E27FC236}">
                  <a16:creationId xmlns:a16="http://schemas.microsoft.com/office/drawing/2014/main" id="{9558E4F7-DFEB-8B14-3AC6-34C0E3369A98}"/>
                </a:ext>
              </a:extLst>
            </p:cNvPr>
            <p:cNvGrpSpPr/>
            <p:nvPr/>
          </p:nvGrpSpPr>
          <p:grpSpPr>
            <a:xfrm>
              <a:off x="4117801" y="4777379"/>
              <a:ext cx="123804" cy="123804"/>
              <a:chOff x="2769700" y="2027007"/>
              <a:chExt cx="123325" cy="123325"/>
            </a:xfrm>
          </p:grpSpPr>
          <p:cxnSp>
            <p:nvCxnSpPr>
              <p:cNvPr id="9668" name="Straight Connector 9667">
                <a:extLst>
                  <a:ext uri="{FF2B5EF4-FFF2-40B4-BE49-F238E27FC236}">
                    <a16:creationId xmlns:a16="http://schemas.microsoft.com/office/drawing/2014/main" id="{ECA201E3-6F24-3BB3-2332-7420F625A82E}"/>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69" name="Straight Connector 9668">
                <a:extLst>
                  <a:ext uri="{FF2B5EF4-FFF2-40B4-BE49-F238E27FC236}">
                    <a16:creationId xmlns:a16="http://schemas.microsoft.com/office/drawing/2014/main" id="{D0538F1B-1700-8B84-FA2A-81EAE0443D3C}"/>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0" name="Group 9669">
              <a:extLst>
                <a:ext uri="{FF2B5EF4-FFF2-40B4-BE49-F238E27FC236}">
                  <a16:creationId xmlns:a16="http://schemas.microsoft.com/office/drawing/2014/main" id="{97EF1B95-3C92-7F5C-9518-8A997A8B8CEA}"/>
                </a:ext>
              </a:extLst>
            </p:cNvPr>
            <p:cNvGrpSpPr/>
            <p:nvPr/>
          </p:nvGrpSpPr>
          <p:grpSpPr>
            <a:xfrm>
              <a:off x="4158155" y="4777379"/>
              <a:ext cx="123804" cy="123804"/>
              <a:chOff x="2769700" y="2027007"/>
              <a:chExt cx="123325" cy="123325"/>
            </a:xfrm>
          </p:grpSpPr>
          <p:cxnSp>
            <p:nvCxnSpPr>
              <p:cNvPr id="9671" name="Straight Connector 9670">
                <a:extLst>
                  <a:ext uri="{FF2B5EF4-FFF2-40B4-BE49-F238E27FC236}">
                    <a16:creationId xmlns:a16="http://schemas.microsoft.com/office/drawing/2014/main" id="{4DA74228-C49D-2E2D-4491-23E10AF05B05}"/>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72" name="Straight Connector 9671">
                <a:extLst>
                  <a:ext uri="{FF2B5EF4-FFF2-40B4-BE49-F238E27FC236}">
                    <a16:creationId xmlns:a16="http://schemas.microsoft.com/office/drawing/2014/main" id="{C86ADFE3-40CF-D957-8BE4-932991EBBAC4}"/>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3" name="Group 9672">
              <a:extLst>
                <a:ext uri="{FF2B5EF4-FFF2-40B4-BE49-F238E27FC236}">
                  <a16:creationId xmlns:a16="http://schemas.microsoft.com/office/drawing/2014/main" id="{06588E2C-D2C3-5AAF-64FE-C6AF2BF2BDB9}"/>
                </a:ext>
              </a:extLst>
            </p:cNvPr>
            <p:cNvGrpSpPr/>
            <p:nvPr/>
          </p:nvGrpSpPr>
          <p:grpSpPr>
            <a:xfrm>
              <a:off x="4184245" y="4777379"/>
              <a:ext cx="123804" cy="123804"/>
              <a:chOff x="2769700" y="2027007"/>
              <a:chExt cx="123325" cy="123325"/>
            </a:xfrm>
          </p:grpSpPr>
          <p:cxnSp>
            <p:nvCxnSpPr>
              <p:cNvPr id="9674" name="Straight Connector 9673">
                <a:extLst>
                  <a:ext uri="{FF2B5EF4-FFF2-40B4-BE49-F238E27FC236}">
                    <a16:creationId xmlns:a16="http://schemas.microsoft.com/office/drawing/2014/main" id="{B962AF95-409B-13B9-05DB-D71CE491F24A}"/>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75" name="Straight Connector 9674">
                <a:extLst>
                  <a:ext uri="{FF2B5EF4-FFF2-40B4-BE49-F238E27FC236}">
                    <a16:creationId xmlns:a16="http://schemas.microsoft.com/office/drawing/2014/main" id="{9AE8DE1E-D792-79B2-CD26-F9088487A901}"/>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6" name="Group 9675">
              <a:extLst>
                <a:ext uri="{FF2B5EF4-FFF2-40B4-BE49-F238E27FC236}">
                  <a16:creationId xmlns:a16="http://schemas.microsoft.com/office/drawing/2014/main" id="{89770119-86AD-89A8-CA1D-1E2FCB140646}"/>
                </a:ext>
              </a:extLst>
            </p:cNvPr>
            <p:cNvGrpSpPr/>
            <p:nvPr/>
          </p:nvGrpSpPr>
          <p:grpSpPr>
            <a:xfrm>
              <a:off x="4460575" y="4777379"/>
              <a:ext cx="123804" cy="123804"/>
              <a:chOff x="2769700" y="2027007"/>
              <a:chExt cx="123325" cy="123325"/>
            </a:xfrm>
          </p:grpSpPr>
          <p:cxnSp>
            <p:nvCxnSpPr>
              <p:cNvPr id="9677" name="Straight Connector 9676">
                <a:extLst>
                  <a:ext uri="{FF2B5EF4-FFF2-40B4-BE49-F238E27FC236}">
                    <a16:creationId xmlns:a16="http://schemas.microsoft.com/office/drawing/2014/main" id="{079BCD1D-17A9-07C1-B837-FF48393E511C}"/>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78" name="Straight Connector 9677">
                <a:extLst>
                  <a:ext uri="{FF2B5EF4-FFF2-40B4-BE49-F238E27FC236}">
                    <a16:creationId xmlns:a16="http://schemas.microsoft.com/office/drawing/2014/main" id="{0034CDBD-631E-BCEE-32E0-B91170C02D0F}"/>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9" name="Group 9678">
              <a:extLst>
                <a:ext uri="{FF2B5EF4-FFF2-40B4-BE49-F238E27FC236}">
                  <a16:creationId xmlns:a16="http://schemas.microsoft.com/office/drawing/2014/main" id="{721E8B14-F91A-81A6-BCAE-AEE99706B8A0}"/>
                </a:ext>
              </a:extLst>
            </p:cNvPr>
            <p:cNvGrpSpPr/>
            <p:nvPr/>
          </p:nvGrpSpPr>
          <p:grpSpPr>
            <a:xfrm>
              <a:off x="5023392" y="4955060"/>
              <a:ext cx="123804" cy="123804"/>
              <a:chOff x="2769700" y="2027007"/>
              <a:chExt cx="123325" cy="123325"/>
            </a:xfrm>
          </p:grpSpPr>
          <p:cxnSp>
            <p:nvCxnSpPr>
              <p:cNvPr id="9680" name="Straight Connector 9679">
                <a:extLst>
                  <a:ext uri="{FF2B5EF4-FFF2-40B4-BE49-F238E27FC236}">
                    <a16:creationId xmlns:a16="http://schemas.microsoft.com/office/drawing/2014/main" id="{6D7D5AC1-1580-8689-A7EA-73E91DF2D4BD}"/>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81" name="Straight Connector 9680">
                <a:extLst>
                  <a:ext uri="{FF2B5EF4-FFF2-40B4-BE49-F238E27FC236}">
                    <a16:creationId xmlns:a16="http://schemas.microsoft.com/office/drawing/2014/main" id="{7D81EF76-B7D2-BD56-1CD5-D50803EE0DE4}"/>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82" name="Group 9681">
              <a:extLst>
                <a:ext uri="{FF2B5EF4-FFF2-40B4-BE49-F238E27FC236}">
                  <a16:creationId xmlns:a16="http://schemas.microsoft.com/office/drawing/2014/main" id="{5ACF3FCE-BBD3-81A5-F4A5-BDC03F51A24B}"/>
                </a:ext>
              </a:extLst>
            </p:cNvPr>
            <p:cNvGrpSpPr/>
            <p:nvPr/>
          </p:nvGrpSpPr>
          <p:grpSpPr>
            <a:xfrm>
              <a:off x="5401217" y="4955060"/>
              <a:ext cx="123804" cy="123804"/>
              <a:chOff x="2769700" y="2027007"/>
              <a:chExt cx="123325" cy="123325"/>
            </a:xfrm>
          </p:grpSpPr>
          <p:cxnSp>
            <p:nvCxnSpPr>
              <p:cNvPr id="9683" name="Straight Connector 9682">
                <a:extLst>
                  <a:ext uri="{FF2B5EF4-FFF2-40B4-BE49-F238E27FC236}">
                    <a16:creationId xmlns:a16="http://schemas.microsoft.com/office/drawing/2014/main" id="{EB66E719-9D09-3C23-DC16-0038B4E02B94}"/>
                  </a:ext>
                </a:extLst>
              </p:cNvPr>
              <p:cNvCxnSpPr>
                <a:cxnSpLocks/>
              </p:cNvCxnSpPr>
              <p:nvPr/>
            </p:nvCxnSpPr>
            <p:spPr bwMode="auto">
              <a:xfrm>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cxnSp>
            <p:nvCxnSpPr>
              <p:cNvPr id="9684" name="Straight Connector 9683">
                <a:extLst>
                  <a:ext uri="{FF2B5EF4-FFF2-40B4-BE49-F238E27FC236}">
                    <a16:creationId xmlns:a16="http://schemas.microsoft.com/office/drawing/2014/main" id="{87EAC486-D83C-2E5F-B3E0-2D0798F77093}"/>
                  </a:ext>
                </a:extLst>
              </p:cNvPr>
              <p:cNvCxnSpPr>
                <a:cxnSpLocks/>
              </p:cNvCxnSpPr>
              <p:nvPr/>
            </p:nvCxnSpPr>
            <p:spPr bwMode="auto">
              <a:xfrm rot="16200000">
                <a:off x="2831363" y="2027007"/>
                <a:ext cx="0" cy="123325"/>
              </a:xfrm>
              <a:prstGeom prst="line">
                <a:avLst/>
              </a:prstGeom>
              <a:noFill/>
              <a:ln w="28575" cap="flat" cmpd="sng" algn="ctr">
                <a:solidFill>
                  <a:schemeClr val="accent3"/>
                </a:solidFill>
                <a:prstDash val="solid"/>
                <a:round/>
                <a:headEnd type="none" w="med" len="med"/>
                <a:tailEnd type="none" w="med" len="med"/>
              </a:ln>
              <a:effectLst/>
            </p:spPr>
          </p:cxnSp>
        </p:grpSp>
      </p:grpSp>
      <p:sp>
        <p:nvSpPr>
          <p:cNvPr id="9687" name="Freeform: Shape 9686">
            <a:extLst>
              <a:ext uri="{FF2B5EF4-FFF2-40B4-BE49-F238E27FC236}">
                <a16:creationId xmlns:a16="http://schemas.microsoft.com/office/drawing/2014/main" id="{F5737DE7-EB29-E64E-C63A-80F5319E1D64}"/>
              </a:ext>
            </a:extLst>
          </p:cNvPr>
          <p:cNvSpPr/>
          <p:nvPr/>
        </p:nvSpPr>
        <p:spPr bwMode="auto">
          <a:xfrm>
            <a:off x="1539875" y="1901825"/>
            <a:ext cx="3902075" cy="863600"/>
          </a:xfrm>
          <a:custGeom>
            <a:avLst/>
            <a:gdLst>
              <a:gd name="connsiteX0" fmla="*/ 3902075 w 3902075"/>
              <a:gd name="connsiteY0" fmla="*/ 863600 h 863600"/>
              <a:gd name="connsiteX1" fmla="*/ 3597275 w 3902075"/>
              <a:gd name="connsiteY1" fmla="*/ 863600 h 863600"/>
              <a:gd name="connsiteX2" fmla="*/ 3597275 w 3902075"/>
              <a:gd name="connsiteY2" fmla="*/ 676275 h 863600"/>
              <a:gd name="connsiteX3" fmla="*/ 2073275 w 3902075"/>
              <a:gd name="connsiteY3" fmla="*/ 676275 h 863600"/>
              <a:gd name="connsiteX4" fmla="*/ 2073275 w 3902075"/>
              <a:gd name="connsiteY4" fmla="*/ 650875 h 863600"/>
              <a:gd name="connsiteX5" fmla="*/ 2038350 w 3902075"/>
              <a:gd name="connsiteY5" fmla="*/ 650875 h 863600"/>
              <a:gd name="connsiteX6" fmla="*/ 2038350 w 3902075"/>
              <a:gd name="connsiteY6" fmla="*/ 638175 h 863600"/>
              <a:gd name="connsiteX7" fmla="*/ 1857375 w 3902075"/>
              <a:gd name="connsiteY7" fmla="*/ 638175 h 863600"/>
              <a:gd name="connsiteX8" fmla="*/ 1857375 w 3902075"/>
              <a:gd name="connsiteY8" fmla="*/ 615950 h 863600"/>
              <a:gd name="connsiteX9" fmla="*/ 1825625 w 3902075"/>
              <a:gd name="connsiteY9" fmla="*/ 615950 h 863600"/>
              <a:gd name="connsiteX10" fmla="*/ 1831975 w 3902075"/>
              <a:gd name="connsiteY10" fmla="*/ 609600 h 863600"/>
              <a:gd name="connsiteX11" fmla="*/ 1787525 w 3902075"/>
              <a:gd name="connsiteY11" fmla="*/ 609600 h 863600"/>
              <a:gd name="connsiteX12" fmla="*/ 1787525 w 3902075"/>
              <a:gd name="connsiteY12" fmla="*/ 584200 h 863600"/>
              <a:gd name="connsiteX13" fmla="*/ 1771650 w 3902075"/>
              <a:gd name="connsiteY13" fmla="*/ 600075 h 863600"/>
              <a:gd name="connsiteX14" fmla="*/ 1771650 w 3902075"/>
              <a:gd name="connsiteY14" fmla="*/ 568325 h 863600"/>
              <a:gd name="connsiteX15" fmla="*/ 1533525 w 3902075"/>
              <a:gd name="connsiteY15" fmla="*/ 568325 h 863600"/>
              <a:gd name="connsiteX16" fmla="*/ 1533525 w 3902075"/>
              <a:gd name="connsiteY16" fmla="*/ 536575 h 863600"/>
              <a:gd name="connsiteX17" fmla="*/ 1479550 w 3902075"/>
              <a:gd name="connsiteY17" fmla="*/ 536575 h 863600"/>
              <a:gd name="connsiteX18" fmla="*/ 1479550 w 3902075"/>
              <a:gd name="connsiteY18" fmla="*/ 520700 h 863600"/>
              <a:gd name="connsiteX19" fmla="*/ 1374775 w 3902075"/>
              <a:gd name="connsiteY19" fmla="*/ 520700 h 863600"/>
              <a:gd name="connsiteX20" fmla="*/ 1374775 w 3902075"/>
              <a:gd name="connsiteY20" fmla="*/ 504825 h 863600"/>
              <a:gd name="connsiteX21" fmla="*/ 1282700 w 3902075"/>
              <a:gd name="connsiteY21" fmla="*/ 504825 h 863600"/>
              <a:gd name="connsiteX22" fmla="*/ 1282700 w 3902075"/>
              <a:gd name="connsiteY22" fmla="*/ 492125 h 863600"/>
              <a:gd name="connsiteX23" fmla="*/ 1225550 w 3902075"/>
              <a:gd name="connsiteY23" fmla="*/ 492125 h 863600"/>
              <a:gd name="connsiteX24" fmla="*/ 1235075 w 3902075"/>
              <a:gd name="connsiteY24" fmla="*/ 482600 h 863600"/>
              <a:gd name="connsiteX25" fmla="*/ 1212850 w 3902075"/>
              <a:gd name="connsiteY25" fmla="*/ 482600 h 863600"/>
              <a:gd name="connsiteX26" fmla="*/ 1212850 w 3902075"/>
              <a:gd name="connsiteY26" fmla="*/ 482600 h 863600"/>
              <a:gd name="connsiteX27" fmla="*/ 1187450 w 3902075"/>
              <a:gd name="connsiteY27" fmla="*/ 457200 h 863600"/>
              <a:gd name="connsiteX28" fmla="*/ 1187450 w 3902075"/>
              <a:gd name="connsiteY28" fmla="*/ 409575 h 863600"/>
              <a:gd name="connsiteX29" fmla="*/ 1174750 w 3902075"/>
              <a:gd name="connsiteY29" fmla="*/ 409575 h 863600"/>
              <a:gd name="connsiteX30" fmla="*/ 1174750 w 3902075"/>
              <a:gd name="connsiteY30" fmla="*/ 387350 h 863600"/>
              <a:gd name="connsiteX31" fmla="*/ 1038225 w 3902075"/>
              <a:gd name="connsiteY31" fmla="*/ 387350 h 863600"/>
              <a:gd name="connsiteX32" fmla="*/ 1038225 w 3902075"/>
              <a:gd name="connsiteY32" fmla="*/ 377825 h 863600"/>
              <a:gd name="connsiteX33" fmla="*/ 952500 w 3902075"/>
              <a:gd name="connsiteY33" fmla="*/ 377825 h 863600"/>
              <a:gd name="connsiteX34" fmla="*/ 952500 w 3902075"/>
              <a:gd name="connsiteY34" fmla="*/ 346075 h 863600"/>
              <a:gd name="connsiteX35" fmla="*/ 917575 w 3902075"/>
              <a:gd name="connsiteY35" fmla="*/ 346075 h 863600"/>
              <a:gd name="connsiteX36" fmla="*/ 917575 w 3902075"/>
              <a:gd name="connsiteY36" fmla="*/ 323850 h 863600"/>
              <a:gd name="connsiteX37" fmla="*/ 895350 w 3902075"/>
              <a:gd name="connsiteY37" fmla="*/ 323850 h 863600"/>
              <a:gd name="connsiteX38" fmla="*/ 895350 w 3902075"/>
              <a:gd name="connsiteY38" fmla="*/ 292100 h 863600"/>
              <a:gd name="connsiteX39" fmla="*/ 866775 w 3902075"/>
              <a:gd name="connsiteY39" fmla="*/ 292100 h 863600"/>
              <a:gd name="connsiteX40" fmla="*/ 866775 w 3902075"/>
              <a:gd name="connsiteY40" fmla="*/ 263525 h 863600"/>
              <a:gd name="connsiteX41" fmla="*/ 609600 w 3902075"/>
              <a:gd name="connsiteY41" fmla="*/ 263525 h 863600"/>
              <a:gd name="connsiteX42" fmla="*/ 609600 w 3902075"/>
              <a:gd name="connsiteY42" fmla="*/ 231775 h 863600"/>
              <a:gd name="connsiteX43" fmla="*/ 333375 w 3902075"/>
              <a:gd name="connsiteY43" fmla="*/ 231775 h 863600"/>
              <a:gd name="connsiteX44" fmla="*/ 333375 w 3902075"/>
              <a:gd name="connsiteY44" fmla="*/ 209550 h 863600"/>
              <a:gd name="connsiteX45" fmla="*/ 307975 w 3902075"/>
              <a:gd name="connsiteY45" fmla="*/ 209550 h 863600"/>
              <a:gd name="connsiteX46" fmla="*/ 307975 w 3902075"/>
              <a:gd name="connsiteY46" fmla="*/ 171450 h 863600"/>
              <a:gd name="connsiteX47" fmla="*/ 282575 w 3902075"/>
              <a:gd name="connsiteY47" fmla="*/ 171450 h 863600"/>
              <a:gd name="connsiteX48" fmla="*/ 282575 w 3902075"/>
              <a:gd name="connsiteY48" fmla="*/ 142875 h 863600"/>
              <a:gd name="connsiteX49" fmla="*/ 174625 w 3902075"/>
              <a:gd name="connsiteY49" fmla="*/ 142875 h 863600"/>
              <a:gd name="connsiteX50" fmla="*/ 174625 w 3902075"/>
              <a:gd name="connsiteY50" fmla="*/ 120650 h 863600"/>
              <a:gd name="connsiteX51" fmla="*/ 25400 w 3902075"/>
              <a:gd name="connsiteY51" fmla="*/ 120650 h 863600"/>
              <a:gd name="connsiteX52" fmla="*/ 38100 w 3902075"/>
              <a:gd name="connsiteY52" fmla="*/ 107950 h 863600"/>
              <a:gd name="connsiteX53" fmla="*/ 19050 w 3902075"/>
              <a:gd name="connsiteY53" fmla="*/ 107950 h 863600"/>
              <a:gd name="connsiteX54" fmla="*/ 19050 w 3902075"/>
              <a:gd name="connsiteY54" fmla="*/ 76200 h 863600"/>
              <a:gd name="connsiteX55" fmla="*/ 0 w 3902075"/>
              <a:gd name="connsiteY55" fmla="*/ 76200 h 863600"/>
              <a:gd name="connsiteX56" fmla="*/ 0 w 3902075"/>
              <a:gd name="connsiteY56" fmla="*/ 0 h 863600"/>
              <a:gd name="connsiteX0" fmla="*/ 3902075 w 3902075"/>
              <a:gd name="connsiteY0" fmla="*/ 863600 h 863600"/>
              <a:gd name="connsiteX1" fmla="*/ 3597275 w 3902075"/>
              <a:gd name="connsiteY1" fmla="*/ 863600 h 863600"/>
              <a:gd name="connsiteX2" fmla="*/ 3597275 w 3902075"/>
              <a:gd name="connsiteY2" fmla="*/ 676275 h 863600"/>
              <a:gd name="connsiteX3" fmla="*/ 2073275 w 3902075"/>
              <a:gd name="connsiteY3" fmla="*/ 676275 h 863600"/>
              <a:gd name="connsiteX4" fmla="*/ 2073275 w 3902075"/>
              <a:gd name="connsiteY4" fmla="*/ 650875 h 863600"/>
              <a:gd name="connsiteX5" fmla="*/ 2038350 w 3902075"/>
              <a:gd name="connsiteY5" fmla="*/ 650875 h 863600"/>
              <a:gd name="connsiteX6" fmla="*/ 2038350 w 3902075"/>
              <a:gd name="connsiteY6" fmla="*/ 638175 h 863600"/>
              <a:gd name="connsiteX7" fmla="*/ 1857375 w 3902075"/>
              <a:gd name="connsiteY7" fmla="*/ 638175 h 863600"/>
              <a:gd name="connsiteX8" fmla="*/ 1857375 w 3902075"/>
              <a:gd name="connsiteY8" fmla="*/ 615950 h 863600"/>
              <a:gd name="connsiteX9" fmla="*/ 1825625 w 3902075"/>
              <a:gd name="connsiteY9" fmla="*/ 615950 h 863600"/>
              <a:gd name="connsiteX10" fmla="*/ 1831975 w 3902075"/>
              <a:gd name="connsiteY10" fmla="*/ 609600 h 863600"/>
              <a:gd name="connsiteX11" fmla="*/ 1787525 w 3902075"/>
              <a:gd name="connsiteY11" fmla="*/ 609600 h 863600"/>
              <a:gd name="connsiteX12" fmla="*/ 1787525 w 3902075"/>
              <a:gd name="connsiteY12" fmla="*/ 584200 h 863600"/>
              <a:gd name="connsiteX13" fmla="*/ 1771650 w 3902075"/>
              <a:gd name="connsiteY13" fmla="*/ 600075 h 863600"/>
              <a:gd name="connsiteX14" fmla="*/ 1771650 w 3902075"/>
              <a:gd name="connsiteY14" fmla="*/ 568325 h 863600"/>
              <a:gd name="connsiteX15" fmla="*/ 1533525 w 3902075"/>
              <a:gd name="connsiteY15" fmla="*/ 568325 h 863600"/>
              <a:gd name="connsiteX16" fmla="*/ 1533525 w 3902075"/>
              <a:gd name="connsiteY16" fmla="*/ 536575 h 863600"/>
              <a:gd name="connsiteX17" fmla="*/ 1479550 w 3902075"/>
              <a:gd name="connsiteY17" fmla="*/ 536575 h 863600"/>
              <a:gd name="connsiteX18" fmla="*/ 1479550 w 3902075"/>
              <a:gd name="connsiteY18" fmla="*/ 520700 h 863600"/>
              <a:gd name="connsiteX19" fmla="*/ 1374775 w 3902075"/>
              <a:gd name="connsiteY19" fmla="*/ 520700 h 863600"/>
              <a:gd name="connsiteX20" fmla="*/ 1374775 w 3902075"/>
              <a:gd name="connsiteY20" fmla="*/ 504825 h 863600"/>
              <a:gd name="connsiteX21" fmla="*/ 1282700 w 3902075"/>
              <a:gd name="connsiteY21" fmla="*/ 504825 h 863600"/>
              <a:gd name="connsiteX22" fmla="*/ 1282700 w 3902075"/>
              <a:gd name="connsiteY22" fmla="*/ 492125 h 863600"/>
              <a:gd name="connsiteX23" fmla="*/ 1225550 w 3902075"/>
              <a:gd name="connsiteY23" fmla="*/ 492125 h 863600"/>
              <a:gd name="connsiteX24" fmla="*/ 1235075 w 3902075"/>
              <a:gd name="connsiteY24" fmla="*/ 482600 h 863600"/>
              <a:gd name="connsiteX25" fmla="*/ 1212850 w 3902075"/>
              <a:gd name="connsiteY25" fmla="*/ 482600 h 863600"/>
              <a:gd name="connsiteX26" fmla="*/ 1212850 w 3902075"/>
              <a:gd name="connsiteY26" fmla="*/ 482600 h 863600"/>
              <a:gd name="connsiteX27" fmla="*/ 1187450 w 3902075"/>
              <a:gd name="connsiteY27" fmla="*/ 457200 h 863600"/>
              <a:gd name="connsiteX28" fmla="*/ 1187450 w 3902075"/>
              <a:gd name="connsiteY28" fmla="*/ 409575 h 863600"/>
              <a:gd name="connsiteX29" fmla="*/ 1174750 w 3902075"/>
              <a:gd name="connsiteY29" fmla="*/ 409575 h 863600"/>
              <a:gd name="connsiteX30" fmla="*/ 1174750 w 3902075"/>
              <a:gd name="connsiteY30" fmla="*/ 387350 h 863600"/>
              <a:gd name="connsiteX31" fmla="*/ 1038225 w 3902075"/>
              <a:gd name="connsiteY31" fmla="*/ 387350 h 863600"/>
              <a:gd name="connsiteX32" fmla="*/ 1038225 w 3902075"/>
              <a:gd name="connsiteY32" fmla="*/ 377825 h 863600"/>
              <a:gd name="connsiteX33" fmla="*/ 952500 w 3902075"/>
              <a:gd name="connsiteY33" fmla="*/ 377825 h 863600"/>
              <a:gd name="connsiteX34" fmla="*/ 952500 w 3902075"/>
              <a:gd name="connsiteY34" fmla="*/ 346075 h 863600"/>
              <a:gd name="connsiteX35" fmla="*/ 917575 w 3902075"/>
              <a:gd name="connsiteY35" fmla="*/ 346075 h 863600"/>
              <a:gd name="connsiteX36" fmla="*/ 917575 w 3902075"/>
              <a:gd name="connsiteY36" fmla="*/ 323850 h 863600"/>
              <a:gd name="connsiteX37" fmla="*/ 895350 w 3902075"/>
              <a:gd name="connsiteY37" fmla="*/ 323850 h 863600"/>
              <a:gd name="connsiteX38" fmla="*/ 895350 w 3902075"/>
              <a:gd name="connsiteY38" fmla="*/ 292100 h 863600"/>
              <a:gd name="connsiteX39" fmla="*/ 866775 w 3902075"/>
              <a:gd name="connsiteY39" fmla="*/ 292100 h 863600"/>
              <a:gd name="connsiteX40" fmla="*/ 866775 w 3902075"/>
              <a:gd name="connsiteY40" fmla="*/ 263525 h 863600"/>
              <a:gd name="connsiteX41" fmla="*/ 609600 w 3902075"/>
              <a:gd name="connsiteY41" fmla="*/ 263525 h 863600"/>
              <a:gd name="connsiteX42" fmla="*/ 609600 w 3902075"/>
              <a:gd name="connsiteY42" fmla="*/ 231775 h 863600"/>
              <a:gd name="connsiteX43" fmla="*/ 333375 w 3902075"/>
              <a:gd name="connsiteY43" fmla="*/ 231775 h 863600"/>
              <a:gd name="connsiteX44" fmla="*/ 333375 w 3902075"/>
              <a:gd name="connsiteY44" fmla="*/ 209550 h 863600"/>
              <a:gd name="connsiteX45" fmla="*/ 307975 w 3902075"/>
              <a:gd name="connsiteY45" fmla="*/ 209550 h 863600"/>
              <a:gd name="connsiteX46" fmla="*/ 307975 w 3902075"/>
              <a:gd name="connsiteY46" fmla="*/ 171450 h 863600"/>
              <a:gd name="connsiteX47" fmla="*/ 282575 w 3902075"/>
              <a:gd name="connsiteY47" fmla="*/ 171450 h 863600"/>
              <a:gd name="connsiteX48" fmla="*/ 282575 w 3902075"/>
              <a:gd name="connsiteY48" fmla="*/ 142875 h 863600"/>
              <a:gd name="connsiteX49" fmla="*/ 174625 w 3902075"/>
              <a:gd name="connsiteY49" fmla="*/ 142875 h 863600"/>
              <a:gd name="connsiteX50" fmla="*/ 174625 w 3902075"/>
              <a:gd name="connsiteY50" fmla="*/ 120650 h 863600"/>
              <a:gd name="connsiteX51" fmla="*/ 25400 w 3902075"/>
              <a:gd name="connsiteY51" fmla="*/ 120650 h 863600"/>
              <a:gd name="connsiteX52" fmla="*/ 38100 w 3902075"/>
              <a:gd name="connsiteY52" fmla="*/ 107950 h 863600"/>
              <a:gd name="connsiteX53" fmla="*/ 25400 w 3902075"/>
              <a:gd name="connsiteY53" fmla="*/ 111125 h 863600"/>
              <a:gd name="connsiteX54" fmla="*/ 19050 w 3902075"/>
              <a:gd name="connsiteY54" fmla="*/ 76200 h 863600"/>
              <a:gd name="connsiteX55" fmla="*/ 0 w 3902075"/>
              <a:gd name="connsiteY55" fmla="*/ 76200 h 863600"/>
              <a:gd name="connsiteX56" fmla="*/ 0 w 3902075"/>
              <a:gd name="connsiteY56" fmla="*/ 0 h 863600"/>
              <a:gd name="connsiteX0" fmla="*/ 3902075 w 3902075"/>
              <a:gd name="connsiteY0" fmla="*/ 863600 h 863600"/>
              <a:gd name="connsiteX1" fmla="*/ 3597275 w 3902075"/>
              <a:gd name="connsiteY1" fmla="*/ 863600 h 863600"/>
              <a:gd name="connsiteX2" fmla="*/ 3597275 w 3902075"/>
              <a:gd name="connsiteY2" fmla="*/ 676275 h 863600"/>
              <a:gd name="connsiteX3" fmla="*/ 2073275 w 3902075"/>
              <a:gd name="connsiteY3" fmla="*/ 676275 h 863600"/>
              <a:gd name="connsiteX4" fmla="*/ 2073275 w 3902075"/>
              <a:gd name="connsiteY4" fmla="*/ 650875 h 863600"/>
              <a:gd name="connsiteX5" fmla="*/ 2038350 w 3902075"/>
              <a:gd name="connsiteY5" fmla="*/ 650875 h 863600"/>
              <a:gd name="connsiteX6" fmla="*/ 2038350 w 3902075"/>
              <a:gd name="connsiteY6" fmla="*/ 638175 h 863600"/>
              <a:gd name="connsiteX7" fmla="*/ 1857375 w 3902075"/>
              <a:gd name="connsiteY7" fmla="*/ 638175 h 863600"/>
              <a:gd name="connsiteX8" fmla="*/ 1857375 w 3902075"/>
              <a:gd name="connsiteY8" fmla="*/ 615950 h 863600"/>
              <a:gd name="connsiteX9" fmla="*/ 1825625 w 3902075"/>
              <a:gd name="connsiteY9" fmla="*/ 615950 h 863600"/>
              <a:gd name="connsiteX10" fmla="*/ 1831975 w 3902075"/>
              <a:gd name="connsiteY10" fmla="*/ 609600 h 863600"/>
              <a:gd name="connsiteX11" fmla="*/ 1787525 w 3902075"/>
              <a:gd name="connsiteY11" fmla="*/ 609600 h 863600"/>
              <a:gd name="connsiteX12" fmla="*/ 1787525 w 3902075"/>
              <a:gd name="connsiteY12" fmla="*/ 584200 h 863600"/>
              <a:gd name="connsiteX13" fmla="*/ 1771650 w 3902075"/>
              <a:gd name="connsiteY13" fmla="*/ 600075 h 863600"/>
              <a:gd name="connsiteX14" fmla="*/ 1771650 w 3902075"/>
              <a:gd name="connsiteY14" fmla="*/ 568325 h 863600"/>
              <a:gd name="connsiteX15" fmla="*/ 1533525 w 3902075"/>
              <a:gd name="connsiteY15" fmla="*/ 568325 h 863600"/>
              <a:gd name="connsiteX16" fmla="*/ 1533525 w 3902075"/>
              <a:gd name="connsiteY16" fmla="*/ 536575 h 863600"/>
              <a:gd name="connsiteX17" fmla="*/ 1479550 w 3902075"/>
              <a:gd name="connsiteY17" fmla="*/ 536575 h 863600"/>
              <a:gd name="connsiteX18" fmla="*/ 1479550 w 3902075"/>
              <a:gd name="connsiteY18" fmla="*/ 520700 h 863600"/>
              <a:gd name="connsiteX19" fmla="*/ 1374775 w 3902075"/>
              <a:gd name="connsiteY19" fmla="*/ 520700 h 863600"/>
              <a:gd name="connsiteX20" fmla="*/ 1374775 w 3902075"/>
              <a:gd name="connsiteY20" fmla="*/ 504825 h 863600"/>
              <a:gd name="connsiteX21" fmla="*/ 1282700 w 3902075"/>
              <a:gd name="connsiteY21" fmla="*/ 504825 h 863600"/>
              <a:gd name="connsiteX22" fmla="*/ 1282700 w 3902075"/>
              <a:gd name="connsiteY22" fmla="*/ 492125 h 863600"/>
              <a:gd name="connsiteX23" fmla="*/ 1225550 w 3902075"/>
              <a:gd name="connsiteY23" fmla="*/ 492125 h 863600"/>
              <a:gd name="connsiteX24" fmla="*/ 1235075 w 3902075"/>
              <a:gd name="connsiteY24" fmla="*/ 482600 h 863600"/>
              <a:gd name="connsiteX25" fmla="*/ 1212850 w 3902075"/>
              <a:gd name="connsiteY25" fmla="*/ 482600 h 863600"/>
              <a:gd name="connsiteX26" fmla="*/ 1212850 w 3902075"/>
              <a:gd name="connsiteY26" fmla="*/ 482600 h 863600"/>
              <a:gd name="connsiteX27" fmla="*/ 1187450 w 3902075"/>
              <a:gd name="connsiteY27" fmla="*/ 457200 h 863600"/>
              <a:gd name="connsiteX28" fmla="*/ 1187450 w 3902075"/>
              <a:gd name="connsiteY28" fmla="*/ 409575 h 863600"/>
              <a:gd name="connsiteX29" fmla="*/ 1174750 w 3902075"/>
              <a:gd name="connsiteY29" fmla="*/ 409575 h 863600"/>
              <a:gd name="connsiteX30" fmla="*/ 1174750 w 3902075"/>
              <a:gd name="connsiteY30" fmla="*/ 387350 h 863600"/>
              <a:gd name="connsiteX31" fmla="*/ 1038225 w 3902075"/>
              <a:gd name="connsiteY31" fmla="*/ 387350 h 863600"/>
              <a:gd name="connsiteX32" fmla="*/ 1038225 w 3902075"/>
              <a:gd name="connsiteY32" fmla="*/ 377825 h 863600"/>
              <a:gd name="connsiteX33" fmla="*/ 952500 w 3902075"/>
              <a:gd name="connsiteY33" fmla="*/ 377825 h 863600"/>
              <a:gd name="connsiteX34" fmla="*/ 952500 w 3902075"/>
              <a:gd name="connsiteY34" fmla="*/ 346075 h 863600"/>
              <a:gd name="connsiteX35" fmla="*/ 917575 w 3902075"/>
              <a:gd name="connsiteY35" fmla="*/ 346075 h 863600"/>
              <a:gd name="connsiteX36" fmla="*/ 917575 w 3902075"/>
              <a:gd name="connsiteY36" fmla="*/ 323850 h 863600"/>
              <a:gd name="connsiteX37" fmla="*/ 895350 w 3902075"/>
              <a:gd name="connsiteY37" fmla="*/ 323850 h 863600"/>
              <a:gd name="connsiteX38" fmla="*/ 895350 w 3902075"/>
              <a:gd name="connsiteY38" fmla="*/ 292100 h 863600"/>
              <a:gd name="connsiteX39" fmla="*/ 866775 w 3902075"/>
              <a:gd name="connsiteY39" fmla="*/ 292100 h 863600"/>
              <a:gd name="connsiteX40" fmla="*/ 866775 w 3902075"/>
              <a:gd name="connsiteY40" fmla="*/ 263525 h 863600"/>
              <a:gd name="connsiteX41" fmla="*/ 609600 w 3902075"/>
              <a:gd name="connsiteY41" fmla="*/ 263525 h 863600"/>
              <a:gd name="connsiteX42" fmla="*/ 609600 w 3902075"/>
              <a:gd name="connsiteY42" fmla="*/ 231775 h 863600"/>
              <a:gd name="connsiteX43" fmla="*/ 333375 w 3902075"/>
              <a:gd name="connsiteY43" fmla="*/ 231775 h 863600"/>
              <a:gd name="connsiteX44" fmla="*/ 333375 w 3902075"/>
              <a:gd name="connsiteY44" fmla="*/ 209550 h 863600"/>
              <a:gd name="connsiteX45" fmla="*/ 307975 w 3902075"/>
              <a:gd name="connsiteY45" fmla="*/ 209550 h 863600"/>
              <a:gd name="connsiteX46" fmla="*/ 307975 w 3902075"/>
              <a:gd name="connsiteY46" fmla="*/ 171450 h 863600"/>
              <a:gd name="connsiteX47" fmla="*/ 282575 w 3902075"/>
              <a:gd name="connsiteY47" fmla="*/ 171450 h 863600"/>
              <a:gd name="connsiteX48" fmla="*/ 282575 w 3902075"/>
              <a:gd name="connsiteY48" fmla="*/ 142875 h 863600"/>
              <a:gd name="connsiteX49" fmla="*/ 174625 w 3902075"/>
              <a:gd name="connsiteY49" fmla="*/ 142875 h 863600"/>
              <a:gd name="connsiteX50" fmla="*/ 174625 w 3902075"/>
              <a:gd name="connsiteY50" fmla="*/ 120650 h 863600"/>
              <a:gd name="connsiteX51" fmla="*/ 25400 w 3902075"/>
              <a:gd name="connsiteY51" fmla="*/ 120650 h 863600"/>
              <a:gd name="connsiteX52" fmla="*/ 38100 w 3902075"/>
              <a:gd name="connsiteY52" fmla="*/ 107950 h 863600"/>
              <a:gd name="connsiteX53" fmla="*/ 19050 w 3902075"/>
              <a:gd name="connsiteY53" fmla="*/ 76200 h 863600"/>
              <a:gd name="connsiteX54" fmla="*/ 0 w 3902075"/>
              <a:gd name="connsiteY54" fmla="*/ 76200 h 863600"/>
              <a:gd name="connsiteX55" fmla="*/ 0 w 3902075"/>
              <a:gd name="connsiteY55" fmla="*/ 0 h 863600"/>
              <a:gd name="connsiteX0" fmla="*/ 3902075 w 3902075"/>
              <a:gd name="connsiteY0" fmla="*/ 863600 h 863600"/>
              <a:gd name="connsiteX1" fmla="*/ 3597275 w 3902075"/>
              <a:gd name="connsiteY1" fmla="*/ 863600 h 863600"/>
              <a:gd name="connsiteX2" fmla="*/ 3597275 w 3902075"/>
              <a:gd name="connsiteY2" fmla="*/ 676275 h 863600"/>
              <a:gd name="connsiteX3" fmla="*/ 2073275 w 3902075"/>
              <a:gd name="connsiteY3" fmla="*/ 676275 h 863600"/>
              <a:gd name="connsiteX4" fmla="*/ 2073275 w 3902075"/>
              <a:gd name="connsiteY4" fmla="*/ 650875 h 863600"/>
              <a:gd name="connsiteX5" fmla="*/ 2038350 w 3902075"/>
              <a:gd name="connsiteY5" fmla="*/ 650875 h 863600"/>
              <a:gd name="connsiteX6" fmla="*/ 2038350 w 3902075"/>
              <a:gd name="connsiteY6" fmla="*/ 638175 h 863600"/>
              <a:gd name="connsiteX7" fmla="*/ 1857375 w 3902075"/>
              <a:gd name="connsiteY7" fmla="*/ 638175 h 863600"/>
              <a:gd name="connsiteX8" fmla="*/ 1857375 w 3902075"/>
              <a:gd name="connsiteY8" fmla="*/ 615950 h 863600"/>
              <a:gd name="connsiteX9" fmla="*/ 1825625 w 3902075"/>
              <a:gd name="connsiteY9" fmla="*/ 615950 h 863600"/>
              <a:gd name="connsiteX10" fmla="*/ 1831975 w 3902075"/>
              <a:gd name="connsiteY10" fmla="*/ 609600 h 863600"/>
              <a:gd name="connsiteX11" fmla="*/ 1787525 w 3902075"/>
              <a:gd name="connsiteY11" fmla="*/ 609600 h 863600"/>
              <a:gd name="connsiteX12" fmla="*/ 1787525 w 3902075"/>
              <a:gd name="connsiteY12" fmla="*/ 584200 h 863600"/>
              <a:gd name="connsiteX13" fmla="*/ 1771650 w 3902075"/>
              <a:gd name="connsiteY13" fmla="*/ 600075 h 863600"/>
              <a:gd name="connsiteX14" fmla="*/ 1771650 w 3902075"/>
              <a:gd name="connsiteY14" fmla="*/ 568325 h 863600"/>
              <a:gd name="connsiteX15" fmla="*/ 1533525 w 3902075"/>
              <a:gd name="connsiteY15" fmla="*/ 568325 h 863600"/>
              <a:gd name="connsiteX16" fmla="*/ 1533525 w 3902075"/>
              <a:gd name="connsiteY16" fmla="*/ 536575 h 863600"/>
              <a:gd name="connsiteX17" fmla="*/ 1479550 w 3902075"/>
              <a:gd name="connsiteY17" fmla="*/ 536575 h 863600"/>
              <a:gd name="connsiteX18" fmla="*/ 1479550 w 3902075"/>
              <a:gd name="connsiteY18" fmla="*/ 520700 h 863600"/>
              <a:gd name="connsiteX19" fmla="*/ 1374775 w 3902075"/>
              <a:gd name="connsiteY19" fmla="*/ 520700 h 863600"/>
              <a:gd name="connsiteX20" fmla="*/ 1374775 w 3902075"/>
              <a:gd name="connsiteY20" fmla="*/ 504825 h 863600"/>
              <a:gd name="connsiteX21" fmla="*/ 1282700 w 3902075"/>
              <a:gd name="connsiteY21" fmla="*/ 504825 h 863600"/>
              <a:gd name="connsiteX22" fmla="*/ 1282700 w 3902075"/>
              <a:gd name="connsiteY22" fmla="*/ 492125 h 863600"/>
              <a:gd name="connsiteX23" fmla="*/ 1225550 w 3902075"/>
              <a:gd name="connsiteY23" fmla="*/ 492125 h 863600"/>
              <a:gd name="connsiteX24" fmla="*/ 1235075 w 3902075"/>
              <a:gd name="connsiteY24" fmla="*/ 482600 h 863600"/>
              <a:gd name="connsiteX25" fmla="*/ 1212850 w 3902075"/>
              <a:gd name="connsiteY25" fmla="*/ 482600 h 863600"/>
              <a:gd name="connsiteX26" fmla="*/ 1212850 w 3902075"/>
              <a:gd name="connsiteY26" fmla="*/ 482600 h 863600"/>
              <a:gd name="connsiteX27" fmla="*/ 1187450 w 3902075"/>
              <a:gd name="connsiteY27" fmla="*/ 457200 h 863600"/>
              <a:gd name="connsiteX28" fmla="*/ 1187450 w 3902075"/>
              <a:gd name="connsiteY28" fmla="*/ 409575 h 863600"/>
              <a:gd name="connsiteX29" fmla="*/ 1174750 w 3902075"/>
              <a:gd name="connsiteY29" fmla="*/ 409575 h 863600"/>
              <a:gd name="connsiteX30" fmla="*/ 1174750 w 3902075"/>
              <a:gd name="connsiteY30" fmla="*/ 387350 h 863600"/>
              <a:gd name="connsiteX31" fmla="*/ 1038225 w 3902075"/>
              <a:gd name="connsiteY31" fmla="*/ 387350 h 863600"/>
              <a:gd name="connsiteX32" fmla="*/ 1038225 w 3902075"/>
              <a:gd name="connsiteY32" fmla="*/ 377825 h 863600"/>
              <a:gd name="connsiteX33" fmla="*/ 952500 w 3902075"/>
              <a:gd name="connsiteY33" fmla="*/ 377825 h 863600"/>
              <a:gd name="connsiteX34" fmla="*/ 952500 w 3902075"/>
              <a:gd name="connsiteY34" fmla="*/ 346075 h 863600"/>
              <a:gd name="connsiteX35" fmla="*/ 917575 w 3902075"/>
              <a:gd name="connsiteY35" fmla="*/ 346075 h 863600"/>
              <a:gd name="connsiteX36" fmla="*/ 917575 w 3902075"/>
              <a:gd name="connsiteY36" fmla="*/ 323850 h 863600"/>
              <a:gd name="connsiteX37" fmla="*/ 895350 w 3902075"/>
              <a:gd name="connsiteY37" fmla="*/ 323850 h 863600"/>
              <a:gd name="connsiteX38" fmla="*/ 895350 w 3902075"/>
              <a:gd name="connsiteY38" fmla="*/ 292100 h 863600"/>
              <a:gd name="connsiteX39" fmla="*/ 866775 w 3902075"/>
              <a:gd name="connsiteY39" fmla="*/ 292100 h 863600"/>
              <a:gd name="connsiteX40" fmla="*/ 866775 w 3902075"/>
              <a:gd name="connsiteY40" fmla="*/ 263525 h 863600"/>
              <a:gd name="connsiteX41" fmla="*/ 609600 w 3902075"/>
              <a:gd name="connsiteY41" fmla="*/ 263525 h 863600"/>
              <a:gd name="connsiteX42" fmla="*/ 609600 w 3902075"/>
              <a:gd name="connsiteY42" fmla="*/ 231775 h 863600"/>
              <a:gd name="connsiteX43" fmla="*/ 333375 w 3902075"/>
              <a:gd name="connsiteY43" fmla="*/ 231775 h 863600"/>
              <a:gd name="connsiteX44" fmla="*/ 333375 w 3902075"/>
              <a:gd name="connsiteY44" fmla="*/ 209550 h 863600"/>
              <a:gd name="connsiteX45" fmla="*/ 307975 w 3902075"/>
              <a:gd name="connsiteY45" fmla="*/ 209550 h 863600"/>
              <a:gd name="connsiteX46" fmla="*/ 307975 w 3902075"/>
              <a:gd name="connsiteY46" fmla="*/ 171450 h 863600"/>
              <a:gd name="connsiteX47" fmla="*/ 282575 w 3902075"/>
              <a:gd name="connsiteY47" fmla="*/ 171450 h 863600"/>
              <a:gd name="connsiteX48" fmla="*/ 282575 w 3902075"/>
              <a:gd name="connsiteY48" fmla="*/ 142875 h 863600"/>
              <a:gd name="connsiteX49" fmla="*/ 174625 w 3902075"/>
              <a:gd name="connsiteY49" fmla="*/ 142875 h 863600"/>
              <a:gd name="connsiteX50" fmla="*/ 174625 w 3902075"/>
              <a:gd name="connsiteY50" fmla="*/ 120650 h 863600"/>
              <a:gd name="connsiteX51" fmla="*/ 38100 w 3902075"/>
              <a:gd name="connsiteY51" fmla="*/ 107950 h 863600"/>
              <a:gd name="connsiteX52" fmla="*/ 19050 w 3902075"/>
              <a:gd name="connsiteY52" fmla="*/ 76200 h 863600"/>
              <a:gd name="connsiteX53" fmla="*/ 0 w 3902075"/>
              <a:gd name="connsiteY53" fmla="*/ 76200 h 863600"/>
              <a:gd name="connsiteX54" fmla="*/ 0 w 3902075"/>
              <a:gd name="connsiteY54" fmla="*/ 0 h 863600"/>
              <a:gd name="connsiteX0" fmla="*/ 3902075 w 3902075"/>
              <a:gd name="connsiteY0" fmla="*/ 863600 h 863600"/>
              <a:gd name="connsiteX1" fmla="*/ 3597275 w 3902075"/>
              <a:gd name="connsiteY1" fmla="*/ 863600 h 863600"/>
              <a:gd name="connsiteX2" fmla="*/ 3597275 w 3902075"/>
              <a:gd name="connsiteY2" fmla="*/ 676275 h 863600"/>
              <a:gd name="connsiteX3" fmla="*/ 2073275 w 3902075"/>
              <a:gd name="connsiteY3" fmla="*/ 676275 h 863600"/>
              <a:gd name="connsiteX4" fmla="*/ 2073275 w 3902075"/>
              <a:gd name="connsiteY4" fmla="*/ 650875 h 863600"/>
              <a:gd name="connsiteX5" fmla="*/ 2038350 w 3902075"/>
              <a:gd name="connsiteY5" fmla="*/ 650875 h 863600"/>
              <a:gd name="connsiteX6" fmla="*/ 2038350 w 3902075"/>
              <a:gd name="connsiteY6" fmla="*/ 638175 h 863600"/>
              <a:gd name="connsiteX7" fmla="*/ 1857375 w 3902075"/>
              <a:gd name="connsiteY7" fmla="*/ 638175 h 863600"/>
              <a:gd name="connsiteX8" fmla="*/ 1857375 w 3902075"/>
              <a:gd name="connsiteY8" fmla="*/ 615950 h 863600"/>
              <a:gd name="connsiteX9" fmla="*/ 1825625 w 3902075"/>
              <a:gd name="connsiteY9" fmla="*/ 615950 h 863600"/>
              <a:gd name="connsiteX10" fmla="*/ 1831975 w 3902075"/>
              <a:gd name="connsiteY10" fmla="*/ 609600 h 863600"/>
              <a:gd name="connsiteX11" fmla="*/ 1787525 w 3902075"/>
              <a:gd name="connsiteY11" fmla="*/ 609600 h 863600"/>
              <a:gd name="connsiteX12" fmla="*/ 1787525 w 3902075"/>
              <a:gd name="connsiteY12" fmla="*/ 584200 h 863600"/>
              <a:gd name="connsiteX13" fmla="*/ 1771650 w 3902075"/>
              <a:gd name="connsiteY13" fmla="*/ 600075 h 863600"/>
              <a:gd name="connsiteX14" fmla="*/ 1771650 w 3902075"/>
              <a:gd name="connsiteY14" fmla="*/ 568325 h 863600"/>
              <a:gd name="connsiteX15" fmla="*/ 1533525 w 3902075"/>
              <a:gd name="connsiteY15" fmla="*/ 568325 h 863600"/>
              <a:gd name="connsiteX16" fmla="*/ 1533525 w 3902075"/>
              <a:gd name="connsiteY16" fmla="*/ 536575 h 863600"/>
              <a:gd name="connsiteX17" fmla="*/ 1479550 w 3902075"/>
              <a:gd name="connsiteY17" fmla="*/ 536575 h 863600"/>
              <a:gd name="connsiteX18" fmla="*/ 1479550 w 3902075"/>
              <a:gd name="connsiteY18" fmla="*/ 520700 h 863600"/>
              <a:gd name="connsiteX19" fmla="*/ 1374775 w 3902075"/>
              <a:gd name="connsiteY19" fmla="*/ 520700 h 863600"/>
              <a:gd name="connsiteX20" fmla="*/ 1374775 w 3902075"/>
              <a:gd name="connsiteY20" fmla="*/ 504825 h 863600"/>
              <a:gd name="connsiteX21" fmla="*/ 1282700 w 3902075"/>
              <a:gd name="connsiteY21" fmla="*/ 504825 h 863600"/>
              <a:gd name="connsiteX22" fmla="*/ 1282700 w 3902075"/>
              <a:gd name="connsiteY22" fmla="*/ 492125 h 863600"/>
              <a:gd name="connsiteX23" fmla="*/ 1225550 w 3902075"/>
              <a:gd name="connsiteY23" fmla="*/ 492125 h 863600"/>
              <a:gd name="connsiteX24" fmla="*/ 1235075 w 3902075"/>
              <a:gd name="connsiteY24" fmla="*/ 482600 h 863600"/>
              <a:gd name="connsiteX25" fmla="*/ 1212850 w 3902075"/>
              <a:gd name="connsiteY25" fmla="*/ 482600 h 863600"/>
              <a:gd name="connsiteX26" fmla="*/ 1212850 w 3902075"/>
              <a:gd name="connsiteY26" fmla="*/ 482600 h 863600"/>
              <a:gd name="connsiteX27" fmla="*/ 1187450 w 3902075"/>
              <a:gd name="connsiteY27" fmla="*/ 457200 h 863600"/>
              <a:gd name="connsiteX28" fmla="*/ 1187450 w 3902075"/>
              <a:gd name="connsiteY28" fmla="*/ 409575 h 863600"/>
              <a:gd name="connsiteX29" fmla="*/ 1174750 w 3902075"/>
              <a:gd name="connsiteY29" fmla="*/ 409575 h 863600"/>
              <a:gd name="connsiteX30" fmla="*/ 1174750 w 3902075"/>
              <a:gd name="connsiteY30" fmla="*/ 387350 h 863600"/>
              <a:gd name="connsiteX31" fmla="*/ 1038225 w 3902075"/>
              <a:gd name="connsiteY31" fmla="*/ 387350 h 863600"/>
              <a:gd name="connsiteX32" fmla="*/ 1038225 w 3902075"/>
              <a:gd name="connsiteY32" fmla="*/ 377825 h 863600"/>
              <a:gd name="connsiteX33" fmla="*/ 952500 w 3902075"/>
              <a:gd name="connsiteY33" fmla="*/ 377825 h 863600"/>
              <a:gd name="connsiteX34" fmla="*/ 952500 w 3902075"/>
              <a:gd name="connsiteY34" fmla="*/ 346075 h 863600"/>
              <a:gd name="connsiteX35" fmla="*/ 917575 w 3902075"/>
              <a:gd name="connsiteY35" fmla="*/ 346075 h 863600"/>
              <a:gd name="connsiteX36" fmla="*/ 917575 w 3902075"/>
              <a:gd name="connsiteY36" fmla="*/ 323850 h 863600"/>
              <a:gd name="connsiteX37" fmla="*/ 895350 w 3902075"/>
              <a:gd name="connsiteY37" fmla="*/ 323850 h 863600"/>
              <a:gd name="connsiteX38" fmla="*/ 895350 w 3902075"/>
              <a:gd name="connsiteY38" fmla="*/ 292100 h 863600"/>
              <a:gd name="connsiteX39" fmla="*/ 866775 w 3902075"/>
              <a:gd name="connsiteY39" fmla="*/ 292100 h 863600"/>
              <a:gd name="connsiteX40" fmla="*/ 866775 w 3902075"/>
              <a:gd name="connsiteY40" fmla="*/ 263525 h 863600"/>
              <a:gd name="connsiteX41" fmla="*/ 609600 w 3902075"/>
              <a:gd name="connsiteY41" fmla="*/ 263525 h 863600"/>
              <a:gd name="connsiteX42" fmla="*/ 609600 w 3902075"/>
              <a:gd name="connsiteY42" fmla="*/ 231775 h 863600"/>
              <a:gd name="connsiteX43" fmla="*/ 333375 w 3902075"/>
              <a:gd name="connsiteY43" fmla="*/ 231775 h 863600"/>
              <a:gd name="connsiteX44" fmla="*/ 333375 w 3902075"/>
              <a:gd name="connsiteY44" fmla="*/ 209550 h 863600"/>
              <a:gd name="connsiteX45" fmla="*/ 307975 w 3902075"/>
              <a:gd name="connsiteY45" fmla="*/ 209550 h 863600"/>
              <a:gd name="connsiteX46" fmla="*/ 307975 w 3902075"/>
              <a:gd name="connsiteY46" fmla="*/ 171450 h 863600"/>
              <a:gd name="connsiteX47" fmla="*/ 282575 w 3902075"/>
              <a:gd name="connsiteY47" fmla="*/ 171450 h 863600"/>
              <a:gd name="connsiteX48" fmla="*/ 282575 w 3902075"/>
              <a:gd name="connsiteY48" fmla="*/ 142875 h 863600"/>
              <a:gd name="connsiteX49" fmla="*/ 174625 w 3902075"/>
              <a:gd name="connsiteY49" fmla="*/ 142875 h 863600"/>
              <a:gd name="connsiteX50" fmla="*/ 174625 w 3902075"/>
              <a:gd name="connsiteY50" fmla="*/ 120650 h 863600"/>
              <a:gd name="connsiteX51" fmla="*/ 34925 w 3902075"/>
              <a:gd name="connsiteY51" fmla="*/ 117475 h 863600"/>
              <a:gd name="connsiteX52" fmla="*/ 19050 w 3902075"/>
              <a:gd name="connsiteY52" fmla="*/ 76200 h 863600"/>
              <a:gd name="connsiteX53" fmla="*/ 0 w 3902075"/>
              <a:gd name="connsiteY53" fmla="*/ 76200 h 863600"/>
              <a:gd name="connsiteX54" fmla="*/ 0 w 3902075"/>
              <a:gd name="connsiteY54" fmla="*/ 0 h 863600"/>
              <a:gd name="connsiteX0" fmla="*/ 3902075 w 3902075"/>
              <a:gd name="connsiteY0" fmla="*/ 863600 h 863600"/>
              <a:gd name="connsiteX1" fmla="*/ 3597275 w 3902075"/>
              <a:gd name="connsiteY1" fmla="*/ 863600 h 863600"/>
              <a:gd name="connsiteX2" fmla="*/ 3597275 w 3902075"/>
              <a:gd name="connsiteY2" fmla="*/ 676275 h 863600"/>
              <a:gd name="connsiteX3" fmla="*/ 2073275 w 3902075"/>
              <a:gd name="connsiteY3" fmla="*/ 676275 h 863600"/>
              <a:gd name="connsiteX4" fmla="*/ 2073275 w 3902075"/>
              <a:gd name="connsiteY4" fmla="*/ 650875 h 863600"/>
              <a:gd name="connsiteX5" fmla="*/ 2038350 w 3902075"/>
              <a:gd name="connsiteY5" fmla="*/ 650875 h 863600"/>
              <a:gd name="connsiteX6" fmla="*/ 2038350 w 3902075"/>
              <a:gd name="connsiteY6" fmla="*/ 638175 h 863600"/>
              <a:gd name="connsiteX7" fmla="*/ 1857375 w 3902075"/>
              <a:gd name="connsiteY7" fmla="*/ 638175 h 863600"/>
              <a:gd name="connsiteX8" fmla="*/ 1857375 w 3902075"/>
              <a:gd name="connsiteY8" fmla="*/ 615950 h 863600"/>
              <a:gd name="connsiteX9" fmla="*/ 1825625 w 3902075"/>
              <a:gd name="connsiteY9" fmla="*/ 615950 h 863600"/>
              <a:gd name="connsiteX10" fmla="*/ 1831975 w 3902075"/>
              <a:gd name="connsiteY10" fmla="*/ 609600 h 863600"/>
              <a:gd name="connsiteX11" fmla="*/ 1787525 w 3902075"/>
              <a:gd name="connsiteY11" fmla="*/ 609600 h 863600"/>
              <a:gd name="connsiteX12" fmla="*/ 1787525 w 3902075"/>
              <a:gd name="connsiteY12" fmla="*/ 584200 h 863600"/>
              <a:gd name="connsiteX13" fmla="*/ 1768475 w 3902075"/>
              <a:gd name="connsiteY13" fmla="*/ 581025 h 863600"/>
              <a:gd name="connsiteX14" fmla="*/ 1771650 w 3902075"/>
              <a:gd name="connsiteY14" fmla="*/ 568325 h 863600"/>
              <a:gd name="connsiteX15" fmla="*/ 1533525 w 3902075"/>
              <a:gd name="connsiteY15" fmla="*/ 568325 h 863600"/>
              <a:gd name="connsiteX16" fmla="*/ 1533525 w 3902075"/>
              <a:gd name="connsiteY16" fmla="*/ 536575 h 863600"/>
              <a:gd name="connsiteX17" fmla="*/ 1479550 w 3902075"/>
              <a:gd name="connsiteY17" fmla="*/ 536575 h 863600"/>
              <a:gd name="connsiteX18" fmla="*/ 1479550 w 3902075"/>
              <a:gd name="connsiteY18" fmla="*/ 520700 h 863600"/>
              <a:gd name="connsiteX19" fmla="*/ 1374775 w 3902075"/>
              <a:gd name="connsiteY19" fmla="*/ 520700 h 863600"/>
              <a:gd name="connsiteX20" fmla="*/ 1374775 w 3902075"/>
              <a:gd name="connsiteY20" fmla="*/ 504825 h 863600"/>
              <a:gd name="connsiteX21" fmla="*/ 1282700 w 3902075"/>
              <a:gd name="connsiteY21" fmla="*/ 504825 h 863600"/>
              <a:gd name="connsiteX22" fmla="*/ 1282700 w 3902075"/>
              <a:gd name="connsiteY22" fmla="*/ 492125 h 863600"/>
              <a:gd name="connsiteX23" fmla="*/ 1225550 w 3902075"/>
              <a:gd name="connsiteY23" fmla="*/ 492125 h 863600"/>
              <a:gd name="connsiteX24" fmla="*/ 1235075 w 3902075"/>
              <a:gd name="connsiteY24" fmla="*/ 482600 h 863600"/>
              <a:gd name="connsiteX25" fmla="*/ 1212850 w 3902075"/>
              <a:gd name="connsiteY25" fmla="*/ 482600 h 863600"/>
              <a:gd name="connsiteX26" fmla="*/ 1212850 w 3902075"/>
              <a:gd name="connsiteY26" fmla="*/ 482600 h 863600"/>
              <a:gd name="connsiteX27" fmla="*/ 1187450 w 3902075"/>
              <a:gd name="connsiteY27" fmla="*/ 457200 h 863600"/>
              <a:gd name="connsiteX28" fmla="*/ 1187450 w 3902075"/>
              <a:gd name="connsiteY28" fmla="*/ 409575 h 863600"/>
              <a:gd name="connsiteX29" fmla="*/ 1174750 w 3902075"/>
              <a:gd name="connsiteY29" fmla="*/ 409575 h 863600"/>
              <a:gd name="connsiteX30" fmla="*/ 1174750 w 3902075"/>
              <a:gd name="connsiteY30" fmla="*/ 387350 h 863600"/>
              <a:gd name="connsiteX31" fmla="*/ 1038225 w 3902075"/>
              <a:gd name="connsiteY31" fmla="*/ 387350 h 863600"/>
              <a:gd name="connsiteX32" fmla="*/ 1038225 w 3902075"/>
              <a:gd name="connsiteY32" fmla="*/ 377825 h 863600"/>
              <a:gd name="connsiteX33" fmla="*/ 952500 w 3902075"/>
              <a:gd name="connsiteY33" fmla="*/ 377825 h 863600"/>
              <a:gd name="connsiteX34" fmla="*/ 952500 w 3902075"/>
              <a:gd name="connsiteY34" fmla="*/ 346075 h 863600"/>
              <a:gd name="connsiteX35" fmla="*/ 917575 w 3902075"/>
              <a:gd name="connsiteY35" fmla="*/ 346075 h 863600"/>
              <a:gd name="connsiteX36" fmla="*/ 917575 w 3902075"/>
              <a:gd name="connsiteY36" fmla="*/ 323850 h 863600"/>
              <a:gd name="connsiteX37" fmla="*/ 895350 w 3902075"/>
              <a:gd name="connsiteY37" fmla="*/ 323850 h 863600"/>
              <a:gd name="connsiteX38" fmla="*/ 895350 w 3902075"/>
              <a:gd name="connsiteY38" fmla="*/ 292100 h 863600"/>
              <a:gd name="connsiteX39" fmla="*/ 866775 w 3902075"/>
              <a:gd name="connsiteY39" fmla="*/ 292100 h 863600"/>
              <a:gd name="connsiteX40" fmla="*/ 866775 w 3902075"/>
              <a:gd name="connsiteY40" fmla="*/ 263525 h 863600"/>
              <a:gd name="connsiteX41" fmla="*/ 609600 w 3902075"/>
              <a:gd name="connsiteY41" fmla="*/ 263525 h 863600"/>
              <a:gd name="connsiteX42" fmla="*/ 609600 w 3902075"/>
              <a:gd name="connsiteY42" fmla="*/ 231775 h 863600"/>
              <a:gd name="connsiteX43" fmla="*/ 333375 w 3902075"/>
              <a:gd name="connsiteY43" fmla="*/ 231775 h 863600"/>
              <a:gd name="connsiteX44" fmla="*/ 333375 w 3902075"/>
              <a:gd name="connsiteY44" fmla="*/ 209550 h 863600"/>
              <a:gd name="connsiteX45" fmla="*/ 307975 w 3902075"/>
              <a:gd name="connsiteY45" fmla="*/ 209550 h 863600"/>
              <a:gd name="connsiteX46" fmla="*/ 307975 w 3902075"/>
              <a:gd name="connsiteY46" fmla="*/ 171450 h 863600"/>
              <a:gd name="connsiteX47" fmla="*/ 282575 w 3902075"/>
              <a:gd name="connsiteY47" fmla="*/ 171450 h 863600"/>
              <a:gd name="connsiteX48" fmla="*/ 282575 w 3902075"/>
              <a:gd name="connsiteY48" fmla="*/ 142875 h 863600"/>
              <a:gd name="connsiteX49" fmla="*/ 174625 w 3902075"/>
              <a:gd name="connsiteY49" fmla="*/ 142875 h 863600"/>
              <a:gd name="connsiteX50" fmla="*/ 174625 w 3902075"/>
              <a:gd name="connsiteY50" fmla="*/ 120650 h 863600"/>
              <a:gd name="connsiteX51" fmla="*/ 34925 w 3902075"/>
              <a:gd name="connsiteY51" fmla="*/ 117475 h 863600"/>
              <a:gd name="connsiteX52" fmla="*/ 19050 w 3902075"/>
              <a:gd name="connsiteY52" fmla="*/ 76200 h 863600"/>
              <a:gd name="connsiteX53" fmla="*/ 0 w 3902075"/>
              <a:gd name="connsiteY53" fmla="*/ 76200 h 863600"/>
              <a:gd name="connsiteX54" fmla="*/ 0 w 3902075"/>
              <a:gd name="connsiteY54" fmla="*/ 0 h 86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902075" h="863600">
                <a:moveTo>
                  <a:pt x="3902075" y="863600"/>
                </a:moveTo>
                <a:lnTo>
                  <a:pt x="3597275" y="863600"/>
                </a:lnTo>
                <a:lnTo>
                  <a:pt x="3597275" y="676275"/>
                </a:lnTo>
                <a:lnTo>
                  <a:pt x="2073275" y="676275"/>
                </a:lnTo>
                <a:lnTo>
                  <a:pt x="2073275" y="650875"/>
                </a:lnTo>
                <a:lnTo>
                  <a:pt x="2038350" y="650875"/>
                </a:lnTo>
                <a:lnTo>
                  <a:pt x="2038350" y="638175"/>
                </a:lnTo>
                <a:lnTo>
                  <a:pt x="1857375" y="638175"/>
                </a:lnTo>
                <a:lnTo>
                  <a:pt x="1857375" y="615950"/>
                </a:lnTo>
                <a:lnTo>
                  <a:pt x="1825625" y="615950"/>
                </a:lnTo>
                <a:lnTo>
                  <a:pt x="1831975" y="609600"/>
                </a:lnTo>
                <a:lnTo>
                  <a:pt x="1787525" y="609600"/>
                </a:lnTo>
                <a:lnTo>
                  <a:pt x="1787525" y="584200"/>
                </a:lnTo>
                <a:lnTo>
                  <a:pt x="1768475" y="581025"/>
                </a:lnTo>
                <a:lnTo>
                  <a:pt x="1771650" y="568325"/>
                </a:lnTo>
                <a:lnTo>
                  <a:pt x="1533525" y="568325"/>
                </a:lnTo>
                <a:lnTo>
                  <a:pt x="1533525" y="536575"/>
                </a:lnTo>
                <a:lnTo>
                  <a:pt x="1479550" y="536575"/>
                </a:lnTo>
                <a:lnTo>
                  <a:pt x="1479550" y="520700"/>
                </a:lnTo>
                <a:lnTo>
                  <a:pt x="1374775" y="520700"/>
                </a:lnTo>
                <a:lnTo>
                  <a:pt x="1374775" y="504825"/>
                </a:lnTo>
                <a:lnTo>
                  <a:pt x="1282700" y="504825"/>
                </a:lnTo>
                <a:lnTo>
                  <a:pt x="1282700" y="492125"/>
                </a:lnTo>
                <a:lnTo>
                  <a:pt x="1225550" y="492125"/>
                </a:lnTo>
                <a:lnTo>
                  <a:pt x="1235075" y="482600"/>
                </a:lnTo>
                <a:lnTo>
                  <a:pt x="1212850" y="482600"/>
                </a:lnTo>
                <a:lnTo>
                  <a:pt x="1212850" y="482600"/>
                </a:lnTo>
                <a:lnTo>
                  <a:pt x="1187450" y="457200"/>
                </a:lnTo>
                <a:lnTo>
                  <a:pt x="1187450" y="409575"/>
                </a:lnTo>
                <a:lnTo>
                  <a:pt x="1174750" y="409575"/>
                </a:lnTo>
                <a:lnTo>
                  <a:pt x="1174750" y="387350"/>
                </a:lnTo>
                <a:lnTo>
                  <a:pt x="1038225" y="387350"/>
                </a:lnTo>
                <a:lnTo>
                  <a:pt x="1038225" y="377825"/>
                </a:lnTo>
                <a:lnTo>
                  <a:pt x="952500" y="377825"/>
                </a:lnTo>
                <a:lnTo>
                  <a:pt x="952500" y="346075"/>
                </a:lnTo>
                <a:lnTo>
                  <a:pt x="917575" y="346075"/>
                </a:lnTo>
                <a:lnTo>
                  <a:pt x="917575" y="323850"/>
                </a:lnTo>
                <a:lnTo>
                  <a:pt x="895350" y="323850"/>
                </a:lnTo>
                <a:lnTo>
                  <a:pt x="895350" y="292100"/>
                </a:lnTo>
                <a:lnTo>
                  <a:pt x="866775" y="292100"/>
                </a:lnTo>
                <a:lnTo>
                  <a:pt x="866775" y="263525"/>
                </a:lnTo>
                <a:lnTo>
                  <a:pt x="609600" y="263525"/>
                </a:lnTo>
                <a:lnTo>
                  <a:pt x="609600" y="231775"/>
                </a:lnTo>
                <a:lnTo>
                  <a:pt x="333375" y="231775"/>
                </a:lnTo>
                <a:lnTo>
                  <a:pt x="333375" y="209550"/>
                </a:lnTo>
                <a:lnTo>
                  <a:pt x="307975" y="209550"/>
                </a:lnTo>
                <a:lnTo>
                  <a:pt x="307975" y="171450"/>
                </a:lnTo>
                <a:lnTo>
                  <a:pt x="282575" y="171450"/>
                </a:lnTo>
                <a:lnTo>
                  <a:pt x="282575" y="142875"/>
                </a:lnTo>
                <a:lnTo>
                  <a:pt x="174625" y="142875"/>
                </a:lnTo>
                <a:lnTo>
                  <a:pt x="174625" y="120650"/>
                </a:lnTo>
                <a:lnTo>
                  <a:pt x="34925" y="117475"/>
                </a:lnTo>
                <a:lnTo>
                  <a:pt x="19050" y="76200"/>
                </a:lnTo>
                <a:lnTo>
                  <a:pt x="0" y="76200"/>
                </a:lnTo>
                <a:lnTo>
                  <a:pt x="0" y="0"/>
                </a:lnTo>
              </a:path>
            </a:pathLst>
          </a:custGeom>
          <a:noFill/>
          <a:ln w="28575">
            <a:solidFill>
              <a:schemeClr val="accent1"/>
            </a:solidFill>
            <a:prstDash val="sysDot"/>
            <a:miter lim="800000"/>
            <a:headEnd/>
            <a:tailEnd/>
          </a:ln>
        </p:spPr>
        <p:txBody>
          <a:bodyPr rtlCol="0" anchor="ctr"/>
          <a:lstStyle/>
          <a:p>
            <a:pPr algn="ctr"/>
            <a:endParaRPr lang="en-US"/>
          </a:p>
        </p:txBody>
      </p:sp>
      <p:sp>
        <p:nvSpPr>
          <p:cNvPr id="9688" name="Freeform: Shape 9687">
            <a:extLst>
              <a:ext uri="{FF2B5EF4-FFF2-40B4-BE49-F238E27FC236}">
                <a16:creationId xmlns:a16="http://schemas.microsoft.com/office/drawing/2014/main" id="{24B3D5EB-8021-680B-4B39-7269FE51CABA}"/>
              </a:ext>
            </a:extLst>
          </p:cNvPr>
          <p:cNvSpPr/>
          <p:nvPr/>
        </p:nvSpPr>
        <p:spPr bwMode="auto">
          <a:xfrm>
            <a:off x="1536700" y="1895475"/>
            <a:ext cx="3911600" cy="466725"/>
          </a:xfrm>
          <a:custGeom>
            <a:avLst/>
            <a:gdLst>
              <a:gd name="connsiteX0" fmla="*/ 3911600 w 3911600"/>
              <a:gd name="connsiteY0" fmla="*/ 466725 h 466725"/>
              <a:gd name="connsiteX1" fmla="*/ 3587750 w 3911600"/>
              <a:gd name="connsiteY1" fmla="*/ 466725 h 466725"/>
              <a:gd name="connsiteX2" fmla="*/ 3597275 w 3911600"/>
              <a:gd name="connsiteY2" fmla="*/ 457200 h 466725"/>
              <a:gd name="connsiteX3" fmla="*/ 2070100 w 3911600"/>
              <a:gd name="connsiteY3" fmla="*/ 457200 h 466725"/>
              <a:gd name="connsiteX4" fmla="*/ 2070100 w 3911600"/>
              <a:gd name="connsiteY4" fmla="*/ 428625 h 466725"/>
              <a:gd name="connsiteX5" fmla="*/ 2032000 w 3911600"/>
              <a:gd name="connsiteY5" fmla="*/ 428625 h 466725"/>
              <a:gd name="connsiteX6" fmla="*/ 2032000 w 3911600"/>
              <a:gd name="connsiteY6" fmla="*/ 415925 h 466725"/>
              <a:gd name="connsiteX7" fmla="*/ 1854200 w 3911600"/>
              <a:gd name="connsiteY7" fmla="*/ 415925 h 466725"/>
              <a:gd name="connsiteX8" fmla="*/ 1854200 w 3911600"/>
              <a:gd name="connsiteY8" fmla="*/ 396875 h 466725"/>
              <a:gd name="connsiteX9" fmla="*/ 1828800 w 3911600"/>
              <a:gd name="connsiteY9" fmla="*/ 396875 h 466725"/>
              <a:gd name="connsiteX10" fmla="*/ 1828800 w 3911600"/>
              <a:gd name="connsiteY10" fmla="*/ 377825 h 466725"/>
              <a:gd name="connsiteX11" fmla="*/ 1790700 w 3911600"/>
              <a:gd name="connsiteY11" fmla="*/ 377825 h 466725"/>
              <a:gd name="connsiteX12" fmla="*/ 1800225 w 3911600"/>
              <a:gd name="connsiteY12" fmla="*/ 368300 h 466725"/>
              <a:gd name="connsiteX13" fmla="*/ 1778000 w 3911600"/>
              <a:gd name="connsiteY13" fmla="*/ 368300 h 466725"/>
              <a:gd name="connsiteX14" fmla="*/ 1778000 w 3911600"/>
              <a:gd name="connsiteY14" fmla="*/ 352425 h 466725"/>
              <a:gd name="connsiteX15" fmla="*/ 1543050 w 3911600"/>
              <a:gd name="connsiteY15" fmla="*/ 352425 h 466725"/>
              <a:gd name="connsiteX16" fmla="*/ 1543050 w 3911600"/>
              <a:gd name="connsiteY16" fmla="*/ 330200 h 466725"/>
              <a:gd name="connsiteX17" fmla="*/ 1473200 w 3911600"/>
              <a:gd name="connsiteY17" fmla="*/ 330200 h 466725"/>
              <a:gd name="connsiteX18" fmla="*/ 1473200 w 3911600"/>
              <a:gd name="connsiteY18" fmla="*/ 311150 h 466725"/>
              <a:gd name="connsiteX19" fmla="*/ 1358900 w 3911600"/>
              <a:gd name="connsiteY19" fmla="*/ 311150 h 466725"/>
              <a:gd name="connsiteX20" fmla="*/ 1358900 w 3911600"/>
              <a:gd name="connsiteY20" fmla="*/ 298450 h 466725"/>
              <a:gd name="connsiteX21" fmla="*/ 1292225 w 3911600"/>
              <a:gd name="connsiteY21" fmla="*/ 298450 h 466725"/>
              <a:gd name="connsiteX22" fmla="*/ 1292225 w 3911600"/>
              <a:gd name="connsiteY22" fmla="*/ 285750 h 466725"/>
              <a:gd name="connsiteX23" fmla="*/ 1219200 w 3911600"/>
              <a:gd name="connsiteY23" fmla="*/ 285750 h 466725"/>
              <a:gd name="connsiteX24" fmla="*/ 1219200 w 3911600"/>
              <a:gd name="connsiteY24" fmla="*/ 266700 h 466725"/>
              <a:gd name="connsiteX25" fmla="*/ 1219200 w 3911600"/>
              <a:gd name="connsiteY25" fmla="*/ 266700 h 466725"/>
              <a:gd name="connsiteX26" fmla="*/ 1219200 w 3911600"/>
              <a:gd name="connsiteY26" fmla="*/ 257175 h 466725"/>
              <a:gd name="connsiteX27" fmla="*/ 1203325 w 3911600"/>
              <a:gd name="connsiteY27" fmla="*/ 257175 h 466725"/>
              <a:gd name="connsiteX28" fmla="*/ 1203325 w 3911600"/>
              <a:gd name="connsiteY28" fmla="*/ 228600 h 466725"/>
              <a:gd name="connsiteX29" fmla="*/ 1181100 w 3911600"/>
              <a:gd name="connsiteY29" fmla="*/ 228600 h 466725"/>
              <a:gd name="connsiteX30" fmla="*/ 1181100 w 3911600"/>
              <a:gd name="connsiteY30" fmla="*/ 203200 h 466725"/>
              <a:gd name="connsiteX31" fmla="*/ 1038225 w 3911600"/>
              <a:gd name="connsiteY31" fmla="*/ 203200 h 466725"/>
              <a:gd name="connsiteX32" fmla="*/ 1038225 w 3911600"/>
              <a:gd name="connsiteY32" fmla="*/ 193675 h 466725"/>
              <a:gd name="connsiteX33" fmla="*/ 958850 w 3911600"/>
              <a:gd name="connsiteY33" fmla="*/ 193675 h 466725"/>
              <a:gd name="connsiteX34" fmla="*/ 958850 w 3911600"/>
              <a:gd name="connsiteY34" fmla="*/ 171450 h 466725"/>
              <a:gd name="connsiteX35" fmla="*/ 914400 w 3911600"/>
              <a:gd name="connsiteY35" fmla="*/ 171450 h 466725"/>
              <a:gd name="connsiteX36" fmla="*/ 914400 w 3911600"/>
              <a:gd name="connsiteY36" fmla="*/ 155575 h 466725"/>
              <a:gd name="connsiteX37" fmla="*/ 914400 w 3911600"/>
              <a:gd name="connsiteY37" fmla="*/ 155575 h 466725"/>
              <a:gd name="connsiteX38" fmla="*/ 892175 w 3911600"/>
              <a:gd name="connsiteY38" fmla="*/ 133350 h 466725"/>
              <a:gd name="connsiteX39" fmla="*/ 876300 w 3911600"/>
              <a:gd name="connsiteY39" fmla="*/ 133350 h 466725"/>
              <a:gd name="connsiteX40" fmla="*/ 876300 w 3911600"/>
              <a:gd name="connsiteY40" fmla="*/ 107950 h 466725"/>
              <a:gd name="connsiteX41" fmla="*/ 615950 w 3911600"/>
              <a:gd name="connsiteY41" fmla="*/ 107950 h 466725"/>
              <a:gd name="connsiteX42" fmla="*/ 615950 w 3911600"/>
              <a:gd name="connsiteY42" fmla="*/ 92075 h 466725"/>
              <a:gd name="connsiteX43" fmla="*/ 352425 w 3911600"/>
              <a:gd name="connsiteY43" fmla="*/ 92075 h 466725"/>
              <a:gd name="connsiteX44" fmla="*/ 352425 w 3911600"/>
              <a:gd name="connsiteY44" fmla="*/ 79375 h 466725"/>
              <a:gd name="connsiteX45" fmla="*/ 298450 w 3911600"/>
              <a:gd name="connsiteY45" fmla="*/ 79375 h 466725"/>
              <a:gd name="connsiteX46" fmla="*/ 298450 w 3911600"/>
              <a:gd name="connsiteY46" fmla="*/ 50800 h 466725"/>
              <a:gd name="connsiteX47" fmla="*/ 282575 w 3911600"/>
              <a:gd name="connsiteY47" fmla="*/ 50800 h 466725"/>
              <a:gd name="connsiteX48" fmla="*/ 282575 w 3911600"/>
              <a:gd name="connsiteY48" fmla="*/ 28575 h 466725"/>
              <a:gd name="connsiteX49" fmla="*/ 0 w 3911600"/>
              <a:gd name="connsiteY49" fmla="*/ 28575 h 466725"/>
              <a:gd name="connsiteX50" fmla="*/ 0 w 3911600"/>
              <a:gd name="connsiteY50" fmla="*/ 0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911600" h="466725">
                <a:moveTo>
                  <a:pt x="3911600" y="466725"/>
                </a:moveTo>
                <a:lnTo>
                  <a:pt x="3587750" y="466725"/>
                </a:lnTo>
                <a:lnTo>
                  <a:pt x="3597275" y="457200"/>
                </a:lnTo>
                <a:lnTo>
                  <a:pt x="2070100" y="457200"/>
                </a:lnTo>
                <a:lnTo>
                  <a:pt x="2070100" y="428625"/>
                </a:lnTo>
                <a:lnTo>
                  <a:pt x="2032000" y="428625"/>
                </a:lnTo>
                <a:lnTo>
                  <a:pt x="2032000" y="415925"/>
                </a:lnTo>
                <a:lnTo>
                  <a:pt x="1854200" y="415925"/>
                </a:lnTo>
                <a:lnTo>
                  <a:pt x="1854200" y="396875"/>
                </a:lnTo>
                <a:lnTo>
                  <a:pt x="1828800" y="396875"/>
                </a:lnTo>
                <a:lnTo>
                  <a:pt x="1828800" y="377825"/>
                </a:lnTo>
                <a:lnTo>
                  <a:pt x="1790700" y="377825"/>
                </a:lnTo>
                <a:lnTo>
                  <a:pt x="1800225" y="368300"/>
                </a:lnTo>
                <a:lnTo>
                  <a:pt x="1778000" y="368300"/>
                </a:lnTo>
                <a:lnTo>
                  <a:pt x="1778000" y="352425"/>
                </a:lnTo>
                <a:lnTo>
                  <a:pt x="1543050" y="352425"/>
                </a:lnTo>
                <a:lnTo>
                  <a:pt x="1543050" y="330200"/>
                </a:lnTo>
                <a:lnTo>
                  <a:pt x="1473200" y="330200"/>
                </a:lnTo>
                <a:lnTo>
                  <a:pt x="1473200" y="311150"/>
                </a:lnTo>
                <a:lnTo>
                  <a:pt x="1358900" y="311150"/>
                </a:lnTo>
                <a:lnTo>
                  <a:pt x="1358900" y="298450"/>
                </a:lnTo>
                <a:lnTo>
                  <a:pt x="1292225" y="298450"/>
                </a:lnTo>
                <a:lnTo>
                  <a:pt x="1292225" y="285750"/>
                </a:lnTo>
                <a:lnTo>
                  <a:pt x="1219200" y="285750"/>
                </a:lnTo>
                <a:lnTo>
                  <a:pt x="1219200" y="266700"/>
                </a:lnTo>
                <a:lnTo>
                  <a:pt x="1219200" y="266700"/>
                </a:lnTo>
                <a:lnTo>
                  <a:pt x="1219200" y="257175"/>
                </a:lnTo>
                <a:lnTo>
                  <a:pt x="1203325" y="257175"/>
                </a:lnTo>
                <a:lnTo>
                  <a:pt x="1203325" y="228600"/>
                </a:lnTo>
                <a:lnTo>
                  <a:pt x="1181100" y="228600"/>
                </a:lnTo>
                <a:lnTo>
                  <a:pt x="1181100" y="203200"/>
                </a:lnTo>
                <a:lnTo>
                  <a:pt x="1038225" y="203200"/>
                </a:lnTo>
                <a:lnTo>
                  <a:pt x="1038225" y="193675"/>
                </a:lnTo>
                <a:lnTo>
                  <a:pt x="958850" y="193675"/>
                </a:lnTo>
                <a:lnTo>
                  <a:pt x="958850" y="171450"/>
                </a:lnTo>
                <a:lnTo>
                  <a:pt x="914400" y="171450"/>
                </a:lnTo>
                <a:lnTo>
                  <a:pt x="914400" y="155575"/>
                </a:lnTo>
                <a:lnTo>
                  <a:pt x="914400" y="155575"/>
                </a:lnTo>
                <a:lnTo>
                  <a:pt x="892175" y="133350"/>
                </a:lnTo>
                <a:lnTo>
                  <a:pt x="876300" y="133350"/>
                </a:lnTo>
                <a:lnTo>
                  <a:pt x="876300" y="107950"/>
                </a:lnTo>
                <a:lnTo>
                  <a:pt x="615950" y="107950"/>
                </a:lnTo>
                <a:lnTo>
                  <a:pt x="615950" y="92075"/>
                </a:lnTo>
                <a:lnTo>
                  <a:pt x="352425" y="92075"/>
                </a:lnTo>
                <a:lnTo>
                  <a:pt x="352425" y="79375"/>
                </a:lnTo>
                <a:lnTo>
                  <a:pt x="298450" y="79375"/>
                </a:lnTo>
                <a:lnTo>
                  <a:pt x="298450" y="50800"/>
                </a:lnTo>
                <a:lnTo>
                  <a:pt x="282575" y="50800"/>
                </a:lnTo>
                <a:lnTo>
                  <a:pt x="282575" y="28575"/>
                </a:lnTo>
                <a:lnTo>
                  <a:pt x="0" y="28575"/>
                </a:lnTo>
                <a:lnTo>
                  <a:pt x="0" y="0"/>
                </a:lnTo>
              </a:path>
            </a:pathLst>
          </a:custGeom>
          <a:noFill/>
          <a:ln w="28575">
            <a:solidFill>
              <a:schemeClr val="accent1"/>
            </a:solidFill>
            <a:prstDash val="sysDot"/>
            <a:miter lim="800000"/>
            <a:headEnd/>
            <a:tailEnd/>
          </a:ln>
        </p:spPr>
        <p:txBody>
          <a:bodyPr rtlCol="0" anchor="ctr"/>
          <a:lstStyle/>
          <a:p>
            <a:pPr algn="ctr"/>
            <a:endParaRPr lang="en-US"/>
          </a:p>
        </p:txBody>
      </p:sp>
      <p:sp>
        <p:nvSpPr>
          <p:cNvPr id="9689" name="Freeform: Shape 9688">
            <a:extLst>
              <a:ext uri="{FF2B5EF4-FFF2-40B4-BE49-F238E27FC236}">
                <a16:creationId xmlns:a16="http://schemas.microsoft.com/office/drawing/2014/main" id="{108EB6EA-E6C8-3E5C-4CCA-CE556B1918A9}"/>
              </a:ext>
            </a:extLst>
          </p:cNvPr>
          <p:cNvSpPr/>
          <p:nvPr/>
        </p:nvSpPr>
        <p:spPr bwMode="auto">
          <a:xfrm>
            <a:off x="1260475" y="1892300"/>
            <a:ext cx="4197350" cy="676275"/>
          </a:xfrm>
          <a:custGeom>
            <a:avLst/>
            <a:gdLst>
              <a:gd name="connsiteX0" fmla="*/ 4197350 w 4197350"/>
              <a:gd name="connsiteY0" fmla="*/ 676275 h 676275"/>
              <a:gd name="connsiteX1" fmla="*/ 3873500 w 4197350"/>
              <a:gd name="connsiteY1" fmla="*/ 676275 h 676275"/>
              <a:gd name="connsiteX2" fmla="*/ 3873500 w 4197350"/>
              <a:gd name="connsiteY2" fmla="*/ 571500 h 676275"/>
              <a:gd name="connsiteX3" fmla="*/ 2368550 w 4197350"/>
              <a:gd name="connsiteY3" fmla="*/ 571500 h 676275"/>
              <a:gd name="connsiteX4" fmla="*/ 2368550 w 4197350"/>
              <a:gd name="connsiteY4" fmla="*/ 546100 h 676275"/>
              <a:gd name="connsiteX5" fmla="*/ 2324100 w 4197350"/>
              <a:gd name="connsiteY5" fmla="*/ 546100 h 676275"/>
              <a:gd name="connsiteX6" fmla="*/ 2324100 w 4197350"/>
              <a:gd name="connsiteY6" fmla="*/ 527050 h 676275"/>
              <a:gd name="connsiteX7" fmla="*/ 2139950 w 4197350"/>
              <a:gd name="connsiteY7" fmla="*/ 527050 h 676275"/>
              <a:gd name="connsiteX8" fmla="*/ 2139950 w 4197350"/>
              <a:gd name="connsiteY8" fmla="*/ 511175 h 676275"/>
              <a:gd name="connsiteX9" fmla="*/ 2117725 w 4197350"/>
              <a:gd name="connsiteY9" fmla="*/ 511175 h 676275"/>
              <a:gd name="connsiteX10" fmla="*/ 2117725 w 4197350"/>
              <a:gd name="connsiteY10" fmla="*/ 492125 h 676275"/>
              <a:gd name="connsiteX11" fmla="*/ 2079625 w 4197350"/>
              <a:gd name="connsiteY11" fmla="*/ 492125 h 676275"/>
              <a:gd name="connsiteX12" fmla="*/ 2079625 w 4197350"/>
              <a:gd name="connsiteY12" fmla="*/ 476250 h 676275"/>
              <a:gd name="connsiteX13" fmla="*/ 2051050 w 4197350"/>
              <a:gd name="connsiteY13" fmla="*/ 476250 h 676275"/>
              <a:gd name="connsiteX14" fmla="*/ 2051050 w 4197350"/>
              <a:gd name="connsiteY14" fmla="*/ 457200 h 676275"/>
              <a:gd name="connsiteX15" fmla="*/ 1819275 w 4197350"/>
              <a:gd name="connsiteY15" fmla="*/ 457200 h 676275"/>
              <a:gd name="connsiteX16" fmla="*/ 1819275 w 4197350"/>
              <a:gd name="connsiteY16" fmla="*/ 431800 h 676275"/>
              <a:gd name="connsiteX17" fmla="*/ 1755775 w 4197350"/>
              <a:gd name="connsiteY17" fmla="*/ 431800 h 676275"/>
              <a:gd name="connsiteX18" fmla="*/ 1755775 w 4197350"/>
              <a:gd name="connsiteY18" fmla="*/ 415925 h 676275"/>
              <a:gd name="connsiteX19" fmla="*/ 1635125 w 4197350"/>
              <a:gd name="connsiteY19" fmla="*/ 415925 h 676275"/>
              <a:gd name="connsiteX20" fmla="*/ 1635125 w 4197350"/>
              <a:gd name="connsiteY20" fmla="*/ 396875 h 676275"/>
              <a:gd name="connsiteX21" fmla="*/ 1568450 w 4197350"/>
              <a:gd name="connsiteY21" fmla="*/ 396875 h 676275"/>
              <a:gd name="connsiteX22" fmla="*/ 1577975 w 4197350"/>
              <a:gd name="connsiteY22" fmla="*/ 387350 h 676275"/>
              <a:gd name="connsiteX23" fmla="*/ 1511300 w 4197350"/>
              <a:gd name="connsiteY23" fmla="*/ 387350 h 676275"/>
              <a:gd name="connsiteX24" fmla="*/ 1511300 w 4197350"/>
              <a:gd name="connsiteY24" fmla="*/ 365125 h 676275"/>
              <a:gd name="connsiteX25" fmla="*/ 1479550 w 4197350"/>
              <a:gd name="connsiteY25" fmla="*/ 365125 h 676275"/>
              <a:gd name="connsiteX26" fmla="*/ 1479550 w 4197350"/>
              <a:gd name="connsiteY26" fmla="*/ 342900 h 676275"/>
              <a:gd name="connsiteX27" fmla="*/ 1476375 w 4197350"/>
              <a:gd name="connsiteY27" fmla="*/ 346075 h 676275"/>
              <a:gd name="connsiteX28" fmla="*/ 1476375 w 4197350"/>
              <a:gd name="connsiteY28" fmla="*/ 314325 h 676275"/>
              <a:gd name="connsiteX29" fmla="*/ 1454150 w 4197350"/>
              <a:gd name="connsiteY29" fmla="*/ 314325 h 676275"/>
              <a:gd name="connsiteX30" fmla="*/ 1454150 w 4197350"/>
              <a:gd name="connsiteY30" fmla="*/ 292100 h 676275"/>
              <a:gd name="connsiteX31" fmla="*/ 1311275 w 4197350"/>
              <a:gd name="connsiteY31" fmla="*/ 292100 h 676275"/>
              <a:gd name="connsiteX32" fmla="*/ 1311275 w 4197350"/>
              <a:gd name="connsiteY32" fmla="*/ 276225 h 676275"/>
              <a:gd name="connsiteX33" fmla="*/ 1235075 w 4197350"/>
              <a:gd name="connsiteY33" fmla="*/ 276225 h 676275"/>
              <a:gd name="connsiteX34" fmla="*/ 1235075 w 4197350"/>
              <a:gd name="connsiteY34" fmla="*/ 276225 h 676275"/>
              <a:gd name="connsiteX35" fmla="*/ 1235075 w 4197350"/>
              <a:gd name="connsiteY35" fmla="*/ 247650 h 676275"/>
              <a:gd name="connsiteX36" fmla="*/ 1187450 w 4197350"/>
              <a:gd name="connsiteY36" fmla="*/ 247650 h 676275"/>
              <a:gd name="connsiteX37" fmla="*/ 1187450 w 4197350"/>
              <a:gd name="connsiteY37" fmla="*/ 234950 h 676275"/>
              <a:gd name="connsiteX38" fmla="*/ 1174750 w 4197350"/>
              <a:gd name="connsiteY38" fmla="*/ 234950 h 676275"/>
              <a:gd name="connsiteX39" fmla="*/ 1174750 w 4197350"/>
              <a:gd name="connsiteY39" fmla="*/ 203200 h 676275"/>
              <a:gd name="connsiteX40" fmla="*/ 1152525 w 4197350"/>
              <a:gd name="connsiteY40" fmla="*/ 203200 h 676275"/>
              <a:gd name="connsiteX41" fmla="*/ 1152525 w 4197350"/>
              <a:gd name="connsiteY41" fmla="*/ 184150 h 676275"/>
              <a:gd name="connsiteX42" fmla="*/ 1136650 w 4197350"/>
              <a:gd name="connsiteY42" fmla="*/ 184150 h 676275"/>
              <a:gd name="connsiteX43" fmla="*/ 1136650 w 4197350"/>
              <a:gd name="connsiteY43" fmla="*/ 174625 h 676275"/>
              <a:gd name="connsiteX44" fmla="*/ 904875 w 4197350"/>
              <a:gd name="connsiteY44" fmla="*/ 174625 h 676275"/>
              <a:gd name="connsiteX45" fmla="*/ 904875 w 4197350"/>
              <a:gd name="connsiteY45" fmla="*/ 161925 h 676275"/>
              <a:gd name="connsiteX46" fmla="*/ 606425 w 4197350"/>
              <a:gd name="connsiteY46" fmla="*/ 161925 h 676275"/>
              <a:gd name="connsiteX47" fmla="*/ 606425 w 4197350"/>
              <a:gd name="connsiteY47" fmla="*/ 136525 h 676275"/>
              <a:gd name="connsiteX48" fmla="*/ 584200 w 4197350"/>
              <a:gd name="connsiteY48" fmla="*/ 136525 h 676275"/>
              <a:gd name="connsiteX49" fmla="*/ 584200 w 4197350"/>
              <a:gd name="connsiteY49" fmla="*/ 104775 h 676275"/>
              <a:gd name="connsiteX50" fmla="*/ 546100 w 4197350"/>
              <a:gd name="connsiteY50" fmla="*/ 104775 h 676275"/>
              <a:gd name="connsiteX51" fmla="*/ 546100 w 4197350"/>
              <a:gd name="connsiteY51" fmla="*/ 76200 h 676275"/>
              <a:gd name="connsiteX52" fmla="*/ 463550 w 4197350"/>
              <a:gd name="connsiteY52" fmla="*/ 76200 h 676275"/>
              <a:gd name="connsiteX53" fmla="*/ 463550 w 4197350"/>
              <a:gd name="connsiteY53" fmla="*/ 60325 h 676275"/>
              <a:gd name="connsiteX54" fmla="*/ 307975 w 4197350"/>
              <a:gd name="connsiteY54" fmla="*/ 60325 h 676275"/>
              <a:gd name="connsiteX55" fmla="*/ 307975 w 4197350"/>
              <a:gd name="connsiteY55" fmla="*/ 44450 h 676275"/>
              <a:gd name="connsiteX56" fmla="*/ 276225 w 4197350"/>
              <a:gd name="connsiteY56" fmla="*/ 44450 h 676275"/>
              <a:gd name="connsiteX57" fmla="*/ 276225 w 4197350"/>
              <a:gd name="connsiteY57" fmla="*/ 0 h 676275"/>
              <a:gd name="connsiteX58" fmla="*/ 0 w 4197350"/>
              <a:gd name="connsiteY58" fmla="*/ 0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197350" h="676275">
                <a:moveTo>
                  <a:pt x="4197350" y="676275"/>
                </a:moveTo>
                <a:lnTo>
                  <a:pt x="3873500" y="676275"/>
                </a:lnTo>
                <a:lnTo>
                  <a:pt x="3873500" y="571500"/>
                </a:lnTo>
                <a:lnTo>
                  <a:pt x="2368550" y="571500"/>
                </a:lnTo>
                <a:lnTo>
                  <a:pt x="2368550" y="546100"/>
                </a:lnTo>
                <a:lnTo>
                  <a:pt x="2324100" y="546100"/>
                </a:lnTo>
                <a:lnTo>
                  <a:pt x="2324100" y="527050"/>
                </a:lnTo>
                <a:lnTo>
                  <a:pt x="2139950" y="527050"/>
                </a:lnTo>
                <a:lnTo>
                  <a:pt x="2139950" y="511175"/>
                </a:lnTo>
                <a:lnTo>
                  <a:pt x="2117725" y="511175"/>
                </a:lnTo>
                <a:lnTo>
                  <a:pt x="2117725" y="492125"/>
                </a:lnTo>
                <a:lnTo>
                  <a:pt x="2079625" y="492125"/>
                </a:lnTo>
                <a:lnTo>
                  <a:pt x="2079625" y="476250"/>
                </a:lnTo>
                <a:lnTo>
                  <a:pt x="2051050" y="476250"/>
                </a:lnTo>
                <a:lnTo>
                  <a:pt x="2051050" y="457200"/>
                </a:lnTo>
                <a:lnTo>
                  <a:pt x="1819275" y="457200"/>
                </a:lnTo>
                <a:lnTo>
                  <a:pt x="1819275" y="431800"/>
                </a:lnTo>
                <a:lnTo>
                  <a:pt x="1755775" y="431800"/>
                </a:lnTo>
                <a:lnTo>
                  <a:pt x="1755775" y="415925"/>
                </a:lnTo>
                <a:lnTo>
                  <a:pt x="1635125" y="415925"/>
                </a:lnTo>
                <a:lnTo>
                  <a:pt x="1635125" y="396875"/>
                </a:lnTo>
                <a:lnTo>
                  <a:pt x="1568450" y="396875"/>
                </a:lnTo>
                <a:lnTo>
                  <a:pt x="1577975" y="387350"/>
                </a:lnTo>
                <a:lnTo>
                  <a:pt x="1511300" y="387350"/>
                </a:lnTo>
                <a:lnTo>
                  <a:pt x="1511300" y="365125"/>
                </a:lnTo>
                <a:lnTo>
                  <a:pt x="1479550" y="365125"/>
                </a:lnTo>
                <a:lnTo>
                  <a:pt x="1479550" y="342900"/>
                </a:lnTo>
                <a:lnTo>
                  <a:pt x="1476375" y="346075"/>
                </a:lnTo>
                <a:lnTo>
                  <a:pt x="1476375" y="314325"/>
                </a:lnTo>
                <a:lnTo>
                  <a:pt x="1454150" y="314325"/>
                </a:lnTo>
                <a:lnTo>
                  <a:pt x="1454150" y="292100"/>
                </a:lnTo>
                <a:lnTo>
                  <a:pt x="1311275" y="292100"/>
                </a:lnTo>
                <a:lnTo>
                  <a:pt x="1311275" y="276225"/>
                </a:lnTo>
                <a:lnTo>
                  <a:pt x="1235075" y="276225"/>
                </a:lnTo>
                <a:lnTo>
                  <a:pt x="1235075" y="276225"/>
                </a:lnTo>
                <a:lnTo>
                  <a:pt x="1235075" y="247650"/>
                </a:lnTo>
                <a:lnTo>
                  <a:pt x="1187450" y="247650"/>
                </a:lnTo>
                <a:lnTo>
                  <a:pt x="1187450" y="234950"/>
                </a:lnTo>
                <a:lnTo>
                  <a:pt x="1174750" y="234950"/>
                </a:lnTo>
                <a:lnTo>
                  <a:pt x="1174750" y="203200"/>
                </a:lnTo>
                <a:lnTo>
                  <a:pt x="1152525" y="203200"/>
                </a:lnTo>
                <a:lnTo>
                  <a:pt x="1152525" y="184150"/>
                </a:lnTo>
                <a:lnTo>
                  <a:pt x="1136650" y="184150"/>
                </a:lnTo>
                <a:lnTo>
                  <a:pt x="1136650" y="174625"/>
                </a:lnTo>
                <a:lnTo>
                  <a:pt x="904875" y="174625"/>
                </a:lnTo>
                <a:lnTo>
                  <a:pt x="904875" y="161925"/>
                </a:lnTo>
                <a:lnTo>
                  <a:pt x="606425" y="161925"/>
                </a:lnTo>
                <a:lnTo>
                  <a:pt x="606425" y="136525"/>
                </a:lnTo>
                <a:lnTo>
                  <a:pt x="584200" y="136525"/>
                </a:lnTo>
                <a:lnTo>
                  <a:pt x="584200" y="104775"/>
                </a:lnTo>
                <a:lnTo>
                  <a:pt x="546100" y="104775"/>
                </a:lnTo>
                <a:lnTo>
                  <a:pt x="546100" y="76200"/>
                </a:lnTo>
                <a:lnTo>
                  <a:pt x="463550" y="76200"/>
                </a:lnTo>
                <a:lnTo>
                  <a:pt x="463550" y="60325"/>
                </a:lnTo>
                <a:lnTo>
                  <a:pt x="307975" y="60325"/>
                </a:lnTo>
                <a:lnTo>
                  <a:pt x="307975" y="44450"/>
                </a:lnTo>
                <a:lnTo>
                  <a:pt x="276225" y="44450"/>
                </a:lnTo>
                <a:lnTo>
                  <a:pt x="276225"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9801" name="Group 9800">
            <a:extLst>
              <a:ext uri="{FF2B5EF4-FFF2-40B4-BE49-F238E27FC236}">
                <a16:creationId xmlns:a16="http://schemas.microsoft.com/office/drawing/2014/main" id="{682266A4-C653-54F4-6656-66BFAB3049AA}"/>
              </a:ext>
            </a:extLst>
          </p:cNvPr>
          <p:cNvGrpSpPr/>
          <p:nvPr/>
        </p:nvGrpSpPr>
        <p:grpSpPr>
          <a:xfrm>
            <a:off x="1536157" y="1882847"/>
            <a:ext cx="3959804" cy="761725"/>
            <a:chOff x="1536157" y="1882847"/>
            <a:chExt cx="3959804" cy="761725"/>
          </a:xfrm>
        </p:grpSpPr>
        <p:grpSp>
          <p:nvGrpSpPr>
            <p:cNvPr id="9690" name="Group 9689">
              <a:extLst>
                <a:ext uri="{FF2B5EF4-FFF2-40B4-BE49-F238E27FC236}">
                  <a16:creationId xmlns:a16="http://schemas.microsoft.com/office/drawing/2014/main" id="{2A850C6D-C59C-2FBB-4712-EEE942AA7C2F}"/>
                </a:ext>
              </a:extLst>
            </p:cNvPr>
            <p:cNvGrpSpPr/>
            <p:nvPr/>
          </p:nvGrpSpPr>
          <p:grpSpPr>
            <a:xfrm>
              <a:off x="1536157" y="1882847"/>
              <a:ext cx="123804" cy="123804"/>
              <a:chOff x="2769700" y="2027007"/>
              <a:chExt cx="123325" cy="123325"/>
            </a:xfrm>
          </p:grpSpPr>
          <p:cxnSp>
            <p:nvCxnSpPr>
              <p:cNvPr id="9691" name="Straight Connector 9690">
                <a:extLst>
                  <a:ext uri="{FF2B5EF4-FFF2-40B4-BE49-F238E27FC236}">
                    <a16:creationId xmlns:a16="http://schemas.microsoft.com/office/drawing/2014/main" id="{CFB41428-A356-8027-3CE4-332FD9B86171}"/>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692" name="Straight Connector 9691">
                <a:extLst>
                  <a:ext uri="{FF2B5EF4-FFF2-40B4-BE49-F238E27FC236}">
                    <a16:creationId xmlns:a16="http://schemas.microsoft.com/office/drawing/2014/main" id="{58426E54-A74D-0280-3F8A-DEADE21CAFDC}"/>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693" name="Group 9692">
              <a:extLst>
                <a:ext uri="{FF2B5EF4-FFF2-40B4-BE49-F238E27FC236}">
                  <a16:creationId xmlns:a16="http://schemas.microsoft.com/office/drawing/2014/main" id="{60BEDC65-E584-50CA-F9E9-09EB0E086995}"/>
                </a:ext>
              </a:extLst>
            </p:cNvPr>
            <p:cNvGrpSpPr/>
            <p:nvPr/>
          </p:nvGrpSpPr>
          <p:grpSpPr>
            <a:xfrm>
              <a:off x="1590236" y="1882847"/>
              <a:ext cx="123804" cy="123804"/>
              <a:chOff x="2769700" y="2027007"/>
              <a:chExt cx="123325" cy="123325"/>
            </a:xfrm>
          </p:grpSpPr>
          <p:cxnSp>
            <p:nvCxnSpPr>
              <p:cNvPr id="9694" name="Straight Connector 9693">
                <a:extLst>
                  <a:ext uri="{FF2B5EF4-FFF2-40B4-BE49-F238E27FC236}">
                    <a16:creationId xmlns:a16="http://schemas.microsoft.com/office/drawing/2014/main" id="{EFF07FF9-5943-8896-200A-664F8AC27DFC}"/>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695" name="Straight Connector 9694">
                <a:extLst>
                  <a:ext uri="{FF2B5EF4-FFF2-40B4-BE49-F238E27FC236}">
                    <a16:creationId xmlns:a16="http://schemas.microsoft.com/office/drawing/2014/main" id="{503DF9F6-8EA6-2115-6160-F67A061E43F0}"/>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696" name="Group 9695">
              <a:extLst>
                <a:ext uri="{FF2B5EF4-FFF2-40B4-BE49-F238E27FC236}">
                  <a16:creationId xmlns:a16="http://schemas.microsoft.com/office/drawing/2014/main" id="{6C2D7849-3EFC-6A27-C0BA-2FC84F9AD01A}"/>
                </a:ext>
              </a:extLst>
            </p:cNvPr>
            <p:cNvGrpSpPr/>
            <p:nvPr/>
          </p:nvGrpSpPr>
          <p:grpSpPr>
            <a:xfrm>
              <a:off x="1681207" y="1898698"/>
              <a:ext cx="123804" cy="123804"/>
              <a:chOff x="2769700" y="2027007"/>
              <a:chExt cx="123325" cy="123325"/>
            </a:xfrm>
          </p:grpSpPr>
          <p:cxnSp>
            <p:nvCxnSpPr>
              <p:cNvPr id="9697" name="Straight Connector 9696">
                <a:extLst>
                  <a:ext uri="{FF2B5EF4-FFF2-40B4-BE49-F238E27FC236}">
                    <a16:creationId xmlns:a16="http://schemas.microsoft.com/office/drawing/2014/main" id="{F2776466-5B11-B47C-BDC3-075AB103750A}"/>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698" name="Straight Connector 9697">
                <a:extLst>
                  <a:ext uri="{FF2B5EF4-FFF2-40B4-BE49-F238E27FC236}">
                    <a16:creationId xmlns:a16="http://schemas.microsoft.com/office/drawing/2014/main" id="{72049D7A-C444-C486-1639-A70D1234B273}"/>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699" name="Group 9698">
              <a:extLst>
                <a:ext uri="{FF2B5EF4-FFF2-40B4-BE49-F238E27FC236}">
                  <a16:creationId xmlns:a16="http://schemas.microsoft.com/office/drawing/2014/main" id="{F74971ED-6587-72F1-24C4-19E0E1485989}"/>
                </a:ext>
              </a:extLst>
            </p:cNvPr>
            <p:cNvGrpSpPr/>
            <p:nvPr/>
          </p:nvGrpSpPr>
          <p:grpSpPr>
            <a:xfrm>
              <a:off x="1910060" y="2001823"/>
              <a:ext cx="123804" cy="123804"/>
              <a:chOff x="2769700" y="2027007"/>
              <a:chExt cx="123325" cy="123325"/>
            </a:xfrm>
          </p:grpSpPr>
          <p:cxnSp>
            <p:nvCxnSpPr>
              <p:cNvPr id="9700" name="Straight Connector 9699">
                <a:extLst>
                  <a:ext uri="{FF2B5EF4-FFF2-40B4-BE49-F238E27FC236}">
                    <a16:creationId xmlns:a16="http://schemas.microsoft.com/office/drawing/2014/main" id="{095F64AC-B38E-5788-A406-4D4DE0A9C1DF}"/>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01" name="Straight Connector 9700">
                <a:extLst>
                  <a:ext uri="{FF2B5EF4-FFF2-40B4-BE49-F238E27FC236}">
                    <a16:creationId xmlns:a16="http://schemas.microsoft.com/office/drawing/2014/main" id="{08C23C74-ABFA-68AC-6A54-BA292B08EA63}"/>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02" name="Group 9701">
              <a:extLst>
                <a:ext uri="{FF2B5EF4-FFF2-40B4-BE49-F238E27FC236}">
                  <a16:creationId xmlns:a16="http://schemas.microsoft.com/office/drawing/2014/main" id="{2D775F9B-B75D-6AEF-1D69-0B24A74A0641}"/>
                </a:ext>
              </a:extLst>
            </p:cNvPr>
            <p:cNvGrpSpPr/>
            <p:nvPr/>
          </p:nvGrpSpPr>
          <p:grpSpPr>
            <a:xfrm>
              <a:off x="2055419" y="1994862"/>
              <a:ext cx="123804" cy="123804"/>
              <a:chOff x="2769700" y="2027007"/>
              <a:chExt cx="123325" cy="123325"/>
            </a:xfrm>
          </p:grpSpPr>
          <p:cxnSp>
            <p:nvCxnSpPr>
              <p:cNvPr id="9703" name="Straight Connector 9702">
                <a:extLst>
                  <a:ext uri="{FF2B5EF4-FFF2-40B4-BE49-F238E27FC236}">
                    <a16:creationId xmlns:a16="http://schemas.microsoft.com/office/drawing/2014/main" id="{79EFE7CC-82D0-37E7-E241-F6E40AD2FDC4}"/>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04" name="Straight Connector 9703">
                <a:extLst>
                  <a:ext uri="{FF2B5EF4-FFF2-40B4-BE49-F238E27FC236}">
                    <a16:creationId xmlns:a16="http://schemas.microsoft.com/office/drawing/2014/main" id="{40BA3F18-E46D-F8DF-1816-FF8D83C804F7}"/>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05" name="Group 9704">
              <a:extLst>
                <a:ext uri="{FF2B5EF4-FFF2-40B4-BE49-F238E27FC236}">
                  <a16:creationId xmlns:a16="http://schemas.microsoft.com/office/drawing/2014/main" id="{17D3EB72-7D1E-C301-5F33-4D4DE535BF9B}"/>
                </a:ext>
              </a:extLst>
            </p:cNvPr>
            <p:cNvGrpSpPr/>
            <p:nvPr/>
          </p:nvGrpSpPr>
          <p:grpSpPr>
            <a:xfrm>
              <a:off x="2087048" y="1994862"/>
              <a:ext cx="123804" cy="123804"/>
              <a:chOff x="2769700" y="2027007"/>
              <a:chExt cx="123325" cy="123325"/>
            </a:xfrm>
          </p:grpSpPr>
          <p:cxnSp>
            <p:nvCxnSpPr>
              <p:cNvPr id="9706" name="Straight Connector 9705">
                <a:extLst>
                  <a:ext uri="{FF2B5EF4-FFF2-40B4-BE49-F238E27FC236}">
                    <a16:creationId xmlns:a16="http://schemas.microsoft.com/office/drawing/2014/main" id="{40811F7B-3DAF-4A4F-6450-D4470D613E64}"/>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07" name="Straight Connector 9706">
                <a:extLst>
                  <a:ext uri="{FF2B5EF4-FFF2-40B4-BE49-F238E27FC236}">
                    <a16:creationId xmlns:a16="http://schemas.microsoft.com/office/drawing/2014/main" id="{20B86F06-74A7-0299-FF19-48004EF828F6}"/>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08" name="Group 9707">
              <a:extLst>
                <a:ext uri="{FF2B5EF4-FFF2-40B4-BE49-F238E27FC236}">
                  <a16:creationId xmlns:a16="http://schemas.microsoft.com/office/drawing/2014/main" id="{6363B5E3-324A-F1F2-EC6A-A5901A6333CB}"/>
                </a:ext>
              </a:extLst>
            </p:cNvPr>
            <p:cNvGrpSpPr/>
            <p:nvPr/>
          </p:nvGrpSpPr>
          <p:grpSpPr>
            <a:xfrm>
              <a:off x="2169782" y="2017452"/>
              <a:ext cx="123804" cy="123804"/>
              <a:chOff x="2769700" y="2027007"/>
              <a:chExt cx="123325" cy="123325"/>
            </a:xfrm>
          </p:grpSpPr>
          <p:cxnSp>
            <p:nvCxnSpPr>
              <p:cNvPr id="9709" name="Straight Connector 9708">
                <a:extLst>
                  <a:ext uri="{FF2B5EF4-FFF2-40B4-BE49-F238E27FC236}">
                    <a16:creationId xmlns:a16="http://schemas.microsoft.com/office/drawing/2014/main" id="{62C6165C-17A7-B576-6C53-1FC4D244E901}"/>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10" name="Straight Connector 9709">
                <a:extLst>
                  <a:ext uri="{FF2B5EF4-FFF2-40B4-BE49-F238E27FC236}">
                    <a16:creationId xmlns:a16="http://schemas.microsoft.com/office/drawing/2014/main" id="{10CB800A-D811-1BBA-CB12-EC487E1CDE3C}"/>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11" name="Group 9710">
              <a:extLst>
                <a:ext uri="{FF2B5EF4-FFF2-40B4-BE49-F238E27FC236}">
                  <a16:creationId xmlns:a16="http://schemas.microsoft.com/office/drawing/2014/main" id="{FDBC8558-D14F-2230-41E1-F76A20C00413}"/>
                </a:ext>
              </a:extLst>
            </p:cNvPr>
            <p:cNvGrpSpPr/>
            <p:nvPr/>
          </p:nvGrpSpPr>
          <p:grpSpPr>
            <a:xfrm>
              <a:off x="2200778" y="2017452"/>
              <a:ext cx="123804" cy="123804"/>
              <a:chOff x="2769700" y="2027007"/>
              <a:chExt cx="123325" cy="123325"/>
            </a:xfrm>
          </p:grpSpPr>
          <p:cxnSp>
            <p:nvCxnSpPr>
              <p:cNvPr id="9712" name="Straight Connector 9711">
                <a:extLst>
                  <a:ext uri="{FF2B5EF4-FFF2-40B4-BE49-F238E27FC236}">
                    <a16:creationId xmlns:a16="http://schemas.microsoft.com/office/drawing/2014/main" id="{27651785-32F6-4A8A-0671-1508A4D774E8}"/>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13" name="Straight Connector 9712">
                <a:extLst>
                  <a:ext uri="{FF2B5EF4-FFF2-40B4-BE49-F238E27FC236}">
                    <a16:creationId xmlns:a16="http://schemas.microsoft.com/office/drawing/2014/main" id="{E3A16E0E-5B78-A8BF-D860-DF9AF1C322CD}"/>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14" name="Group 9713">
              <a:extLst>
                <a:ext uri="{FF2B5EF4-FFF2-40B4-BE49-F238E27FC236}">
                  <a16:creationId xmlns:a16="http://schemas.microsoft.com/office/drawing/2014/main" id="{6923FCFB-4738-EC75-7356-0B93AB959771}"/>
                </a:ext>
              </a:extLst>
            </p:cNvPr>
            <p:cNvGrpSpPr/>
            <p:nvPr/>
          </p:nvGrpSpPr>
          <p:grpSpPr>
            <a:xfrm>
              <a:off x="2244207" y="2017452"/>
              <a:ext cx="123804" cy="123804"/>
              <a:chOff x="2769700" y="2027007"/>
              <a:chExt cx="123325" cy="123325"/>
            </a:xfrm>
          </p:grpSpPr>
          <p:cxnSp>
            <p:nvCxnSpPr>
              <p:cNvPr id="9715" name="Straight Connector 9714">
                <a:extLst>
                  <a:ext uri="{FF2B5EF4-FFF2-40B4-BE49-F238E27FC236}">
                    <a16:creationId xmlns:a16="http://schemas.microsoft.com/office/drawing/2014/main" id="{71BD130D-B0BD-7E40-E053-C991B97E73B5}"/>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16" name="Straight Connector 9715">
                <a:extLst>
                  <a:ext uri="{FF2B5EF4-FFF2-40B4-BE49-F238E27FC236}">
                    <a16:creationId xmlns:a16="http://schemas.microsoft.com/office/drawing/2014/main" id="{9745B6CE-97B8-7CF4-1831-31B3F8456AF8}"/>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17" name="Group 9716">
              <a:extLst>
                <a:ext uri="{FF2B5EF4-FFF2-40B4-BE49-F238E27FC236}">
                  <a16:creationId xmlns:a16="http://schemas.microsoft.com/office/drawing/2014/main" id="{9A5518C6-0D55-305F-2D70-0DBE91926431}"/>
                </a:ext>
              </a:extLst>
            </p:cNvPr>
            <p:cNvGrpSpPr/>
            <p:nvPr/>
          </p:nvGrpSpPr>
          <p:grpSpPr>
            <a:xfrm>
              <a:off x="2363960" y="2056764"/>
              <a:ext cx="123804" cy="123804"/>
              <a:chOff x="2769700" y="2027007"/>
              <a:chExt cx="123325" cy="123325"/>
            </a:xfrm>
          </p:grpSpPr>
          <p:cxnSp>
            <p:nvCxnSpPr>
              <p:cNvPr id="9718" name="Straight Connector 9717">
                <a:extLst>
                  <a:ext uri="{FF2B5EF4-FFF2-40B4-BE49-F238E27FC236}">
                    <a16:creationId xmlns:a16="http://schemas.microsoft.com/office/drawing/2014/main" id="{CA11F0BD-F758-23DA-9849-059A17DADC61}"/>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19" name="Straight Connector 9718">
                <a:extLst>
                  <a:ext uri="{FF2B5EF4-FFF2-40B4-BE49-F238E27FC236}">
                    <a16:creationId xmlns:a16="http://schemas.microsoft.com/office/drawing/2014/main" id="{354D2007-B1D8-B5B9-2D87-7AD3F0B7434D}"/>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20" name="Group 9719">
              <a:extLst>
                <a:ext uri="{FF2B5EF4-FFF2-40B4-BE49-F238E27FC236}">
                  <a16:creationId xmlns:a16="http://schemas.microsoft.com/office/drawing/2014/main" id="{DB0ACBE7-ED90-D275-CCB9-CABCBBBCA3E7}"/>
                </a:ext>
              </a:extLst>
            </p:cNvPr>
            <p:cNvGrpSpPr/>
            <p:nvPr/>
          </p:nvGrpSpPr>
          <p:grpSpPr>
            <a:xfrm>
              <a:off x="2395725" y="2076657"/>
              <a:ext cx="123804" cy="123804"/>
              <a:chOff x="2769700" y="2027007"/>
              <a:chExt cx="123325" cy="123325"/>
            </a:xfrm>
          </p:grpSpPr>
          <p:cxnSp>
            <p:nvCxnSpPr>
              <p:cNvPr id="9721" name="Straight Connector 9720">
                <a:extLst>
                  <a:ext uri="{FF2B5EF4-FFF2-40B4-BE49-F238E27FC236}">
                    <a16:creationId xmlns:a16="http://schemas.microsoft.com/office/drawing/2014/main" id="{2ABDFA20-96A1-3F17-58A8-C945C5B242AD}"/>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22" name="Straight Connector 9721">
                <a:extLst>
                  <a:ext uri="{FF2B5EF4-FFF2-40B4-BE49-F238E27FC236}">
                    <a16:creationId xmlns:a16="http://schemas.microsoft.com/office/drawing/2014/main" id="{48BF57E9-C2D4-5A0B-37C5-A563EEA20288}"/>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23" name="Group 9722">
              <a:extLst>
                <a:ext uri="{FF2B5EF4-FFF2-40B4-BE49-F238E27FC236}">
                  <a16:creationId xmlns:a16="http://schemas.microsoft.com/office/drawing/2014/main" id="{56E79091-F9F0-07A9-20D3-FA6DABF3DB42}"/>
                </a:ext>
              </a:extLst>
            </p:cNvPr>
            <p:cNvGrpSpPr/>
            <p:nvPr/>
          </p:nvGrpSpPr>
          <p:grpSpPr>
            <a:xfrm>
              <a:off x="2529661" y="2127411"/>
              <a:ext cx="123804" cy="123804"/>
              <a:chOff x="2769700" y="2027007"/>
              <a:chExt cx="123325" cy="123325"/>
            </a:xfrm>
          </p:grpSpPr>
          <p:cxnSp>
            <p:nvCxnSpPr>
              <p:cNvPr id="9724" name="Straight Connector 9723">
                <a:extLst>
                  <a:ext uri="{FF2B5EF4-FFF2-40B4-BE49-F238E27FC236}">
                    <a16:creationId xmlns:a16="http://schemas.microsoft.com/office/drawing/2014/main" id="{DAFDF802-7D93-443E-EADA-63F053F941E0}"/>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25" name="Straight Connector 9724">
                <a:extLst>
                  <a:ext uri="{FF2B5EF4-FFF2-40B4-BE49-F238E27FC236}">
                    <a16:creationId xmlns:a16="http://schemas.microsoft.com/office/drawing/2014/main" id="{0C9D786E-153D-DEC9-3D75-EA2A10CF450C}"/>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26" name="Group 9725">
              <a:extLst>
                <a:ext uri="{FF2B5EF4-FFF2-40B4-BE49-F238E27FC236}">
                  <a16:creationId xmlns:a16="http://schemas.microsoft.com/office/drawing/2014/main" id="{62B99D6D-59A6-2580-B5B0-3D48451244A0}"/>
                </a:ext>
              </a:extLst>
            </p:cNvPr>
            <p:cNvGrpSpPr/>
            <p:nvPr/>
          </p:nvGrpSpPr>
          <p:grpSpPr>
            <a:xfrm>
              <a:off x="2624030" y="2125780"/>
              <a:ext cx="123804" cy="123804"/>
              <a:chOff x="2769700" y="2027007"/>
              <a:chExt cx="123325" cy="123325"/>
            </a:xfrm>
          </p:grpSpPr>
          <p:cxnSp>
            <p:nvCxnSpPr>
              <p:cNvPr id="9727" name="Straight Connector 9726">
                <a:extLst>
                  <a:ext uri="{FF2B5EF4-FFF2-40B4-BE49-F238E27FC236}">
                    <a16:creationId xmlns:a16="http://schemas.microsoft.com/office/drawing/2014/main" id="{33575A33-F087-67C8-94DA-0DA6B586C9C2}"/>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28" name="Straight Connector 9727">
                <a:extLst>
                  <a:ext uri="{FF2B5EF4-FFF2-40B4-BE49-F238E27FC236}">
                    <a16:creationId xmlns:a16="http://schemas.microsoft.com/office/drawing/2014/main" id="{CFCDE8AC-E7AB-9913-9AF3-98FB02F8D6B2}"/>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29" name="Group 9728">
              <a:extLst>
                <a:ext uri="{FF2B5EF4-FFF2-40B4-BE49-F238E27FC236}">
                  <a16:creationId xmlns:a16="http://schemas.microsoft.com/office/drawing/2014/main" id="{0C3A6F7D-1C6A-CE64-656A-42BBE82A2A8F}"/>
                </a:ext>
              </a:extLst>
            </p:cNvPr>
            <p:cNvGrpSpPr/>
            <p:nvPr/>
          </p:nvGrpSpPr>
          <p:grpSpPr>
            <a:xfrm>
              <a:off x="2701113" y="2209164"/>
              <a:ext cx="123804" cy="123804"/>
              <a:chOff x="2769700" y="2027007"/>
              <a:chExt cx="123325" cy="123325"/>
            </a:xfrm>
          </p:grpSpPr>
          <p:cxnSp>
            <p:nvCxnSpPr>
              <p:cNvPr id="9730" name="Straight Connector 9729">
                <a:extLst>
                  <a:ext uri="{FF2B5EF4-FFF2-40B4-BE49-F238E27FC236}">
                    <a16:creationId xmlns:a16="http://schemas.microsoft.com/office/drawing/2014/main" id="{0B7762BF-074C-B6F9-9233-8F6F4AE09418}"/>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31" name="Straight Connector 9730">
                <a:extLst>
                  <a:ext uri="{FF2B5EF4-FFF2-40B4-BE49-F238E27FC236}">
                    <a16:creationId xmlns:a16="http://schemas.microsoft.com/office/drawing/2014/main" id="{440A915B-5A3C-46C8-E8A1-2EAF2178BB67}"/>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32" name="Group 9731">
              <a:extLst>
                <a:ext uri="{FF2B5EF4-FFF2-40B4-BE49-F238E27FC236}">
                  <a16:creationId xmlns:a16="http://schemas.microsoft.com/office/drawing/2014/main" id="{2902346A-1886-19A6-7ABE-1C00D62B665A}"/>
                </a:ext>
              </a:extLst>
            </p:cNvPr>
            <p:cNvGrpSpPr/>
            <p:nvPr/>
          </p:nvGrpSpPr>
          <p:grpSpPr>
            <a:xfrm>
              <a:off x="2757184" y="2227319"/>
              <a:ext cx="123804" cy="123804"/>
              <a:chOff x="2769700" y="2027007"/>
              <a:chExt cx="123325" cy="123325"/>
            </a:xfrm>
          </p:grpSpPr>
          <p:cxnSp>
            <p:nvCxnSpPr>
              <p:cNvPr id="9733" name="Straight Connector 9732">
                <a:extLst>
                  <a:ext uri="{FF2B5EF4-FFF2-40B4-BE49-F238E27FC236}">
                    <a16:creationId xmlns:a16="http://schemas.microsoft.com/office/drawing/2014/main" id="{03528B26-F8AE-5FD7-6B03-3CB5806B904C}"/>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34" name="Straight Connector 9733">
                <a:extLst>
                  <a:ext uri="{FF2B5EF4-FFF2-40B4-BE49-F238E27FC236}">
                    <a16:creationId xmlns:a16="http://schemas.microsoft.com/office/drawing/2014/main" id="{481FF78F-6BED-8374-B505-800BC4D91687}"/>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35" name="Group 9734">
              <a:extLst>
                <a:ext uri="{FF2B5EF4-FFF2-40B4-BE49-F238E27FC236}">
                  <a16:creationId xmlns:a16="http://schemas.microsoft.com/office/drawing/2014/main" id="{EE8B8093-8390-AEE9-E0DF-6F56686E11B6}"/>
                </a:ext>
              </a:extLst>
            </p:cNvPr>
            <p:cNvGrpSpPr/>
            <p:nvPr/>
          </p:nvGrpSpPr>
          <p:grpSpPr>
            <a:xfrm>
              <a:off x="2931729" y="2246684"/>
              <a:ext cx="123804" cy="123804"/>
              <a:chOff x="2769700" y="2027007"/>
              <a:chExt cx="123325" cy="123325"/>
            </a:xfrm>
          </p:grpSpPr>
          <p:cxnSp>
            <p:nvCxnSpPr>
              <p:cNvPr id="9736" name="Straight Connector 9735">
                <a:extLst>
                  <a:ext uri="{FF2B5EF4-FFF2-40B4-BE49-F238E27FC236}">
                    <a16:creationId xmlns:a16="http://schemas.microsoft.com/office/drawing/2014/main" id="{186563C1-7A26-D96A-A3A4-68FC85B170B2}"/>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37" name="Straight Connector 9736">
                <a:extLst>
                  <a:ext uri="{FF2B5EF4-FFF2-40B4-BE49-F238E27FC236}">
                    <a16:creationId xmlns:a16="http://schemas.microsoft.com/office/drawing/2014/main" id="{2F3BFB83-F48D-8F37-A5E5-E05C128495D1}"/>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38" name="Group 9737">
              <a:extLst>
                <a:ext uri="{FF2B5EF4-FFF2-40B4-BE49-F238E27FC236}">
                  <a16:creationId xmlns:a16="http://schemas.microsoft.com/office/drawing/2014/main" id="{29668A95-2FC3-BF0F-32A9-F9D1563B1ECF}"/>
                </a:ext>
              </a:extLst>
            </p:cNvPr>
            <p:cNvGrpSpPr/>
            <p:nvPr/>
          </p:nvGrpSpPr>
          <p:grpSpPr>
            <a:xfrm>
              <a:off x="2991971" y="2264419"/>
              <a:ext cx="123804" cy="123804"/>
              <a:chOff x="2769700" y="2027007"/>
              <a:chExt cx="123325" cy="123325"/>
            </a:xfrm>
          </p:grpSpPr>
          <p:cxnSp>
            <p:nvCxnSpPr>
              <p:cNvPr id="9739" name="Straight Connector 9738">
                <a:extLst>
                  <a:ext uri="{FF2B5EF4-FFF2-40B4-BE49-F238E27FC236}">
                    <a16:creationId xmlns:a16="http://schemas.microsoft.com/office/drawing/2014/main" id="{781B6423-4D9A-2FD7-BFE0-7644BDD4EA65}"/>
                  </a:ext>
                </a:extLst>
              </p:cNvPr>
              <p:cNvCxnSpPr>
                <a:cxnSpLocks/>
              </p:cNvCxnSpPr>
              <p:nvPr/>
            </p:nvCxnSpPr>
            <p:spPr bwMode="auto">
              <a:xfrm>
                <a:off x="2819978"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40" name="Straight Connector 9739">
                <a:extLst>
                  <a:ext uri="{FF2B5EF4-FFF2-40B4-BE49-F238E27FC236}">
                    <a16:creationId xmlns:a16="http://schemas.microsoft.com/office/drawing/2014/main" id="{BE6AB0DC-604D-A11B-B547-DA652328640B}"/>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41" name="Group 9740">
              <a:extLst>
                <a:ext uri="{FF2B5EF4-FFF2-40B4-BE49-F238E27FC236}">
                  <a16:creationId xmlns:a16="http://schemas.microsoft.com/office/drawing/2014/main" id="{31383F2E-E492-5086-BE7D-9D41BC1D9919}"/>
                </a:ext>
              </a:extLst>
            </p:cNvPr>
            <p:cNvGrpSpPr/>
            <p:nvPr/>
          </p:nvGrpSpPr>
          <p:grpSpPr>
            <a:xfrm>
              <a:off x="3020039" y="2277601"/>
              <a:ext cx="123804" cy="123804"/>
              <a:chOff x="2769700" y="2027007"/>
              <a:chExt cx="123325" cy="123325"/>
            </a:xfrm>
          </p:grpSpPr>
          <p:cxnSp>
            <p:nvCxnSpPr>
              <p:cNvPr id="9742" name="Straight Connector 9741">
                <a:extLst>
                  <a:ext uri="{FF2B5EF4-FFF2-40B4-BE49-F238E27FC236}">
                    <a16:creationId xmlns:a16="http://schemas.microsoft.com/office/drawing/2014/main" id="{8B56097C-F30C-D09C-EBC3-D1F2660679C7}"/>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43" name="Straight Connector 9742">
                <a:extLst>
                  <a:ext uri="{FF2B5EF4-FFF2-40B4-BE49-F238E27FC236}">
                    <a16:creationId xmlns:a16="http://schemas.microsoft.com/office/drawing/2014/main" id="{5BD2AF92-A90F-31E7-5806-8BCAC333B591}"/>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44" name="Group 9743">
              <a:extLst>
                <a:ext uri="{FF2B5EF4-FFF2-40B4-BE49-F238E27FC236}">
                  <a16:creationId xmlns:a16="http://schemas.microsoft.com/office/drawing/2014/main" id="{55DF49C5-E2C3-B572-24E3-0864999C8DB0}"/>
                </a:ext>
              </a:extLst>
            </p:cNvPr>
            <p:cNvGrpSpPr/>
            <p:nvPr/>
          </p:nvGrpSpPr>
          <p:grpSpPr>
            <a:xfrm>
              <a:off x="3477134" y="2357724"/>
              <a:ext cx="123804" cy="123804"/>
              <a:chOff x="2769700" y="2027007"/>
              <a:chExt cx="123325" cy="123325"/>
            </a:xfrm>
          </p:grpSpPr>
          <p:cxnSp>
            <p:nvCxnSpPr>
              <p:cNvPr id="9745" name="Straight Connector 9744">
                <a:extLst>
                  <a:ext uri="{FF2B5EF4-FFF2-40B4-BE49-F238E27FC236}">
                    <a16:creationId xmlns:a16="http://schemas.microsoft.com/office/drawing/2014/main" id="{20792181-A10F-6299-CCA5-F367DD0D9D23}"/>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46" name="Straight Connector 9745">
                <a:extLst>
                  <a:ext uri="{FF2B5EF4-FFF2-40B4-BE49-F238E27FC236}">
                    <a16:creationId xmlns:a16="http://schemas.microsoft.com/office/drawing/2014/main" id="{D1781D7A-3A67-DD6D-A9E2-1C9760AD141F}"/>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47" name="Group 9746">
              <a:extLst>
                <a:ext uri="{FF2B5EF4-FFF2-40B4-BE49-F238E27FC236}">
                  <a16:creationId xmlns:a16="http://schemas.microsoft.com/office/drawing/2014/main" id="{23FE665A-9B7B-A628-A3E0-84B48BF52138}"/>
                </a:ext>
              </a:extLst>
            </p:cNvPr>
            <p:cNvGrpSpPr/>
            <p:nvPr/>
          </p:nvGrpSpPr>
          <p:grpSpPr>
            <a:xfrm>
              <a:off x="3520914" y="2357724"/>
              <a:ext cx="123804" cy="123804"/>
              <a:chOff x="2769700" y="2027007"/>
              <a:chExt cx="123325" cy="123325"/>
            </a:xfrm>
          </p:grpSpPr>
          <p:cxnSp>
            <p:nvCxnSpPr>
              <p:cNvPr id="9748" name="Straight Connector 9747">
                <a:extLst>
                  <a:ext uri="{FF2B5EF4-FFF2-40B4-BE49-F238E27FC236}">
                    <a16:creationId xmlns:a16="http://schemas.microsoft.com/office/drawing/2014/main" id="{D8D27D7F-46A6-0607-551F-9EA9DA24F823}"/>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49" name="Straight Connector 9748">
                <a:extLst>
                  <a:ext uri="{FF2B5EF4-FFF2-40B4-BE49-F238E27FC236}">
                    <a16:creationId xmlns:a16="http://schemas.microsoft.com/office/drawing/2014/main" id="{C58EA9C1-594F-5CBE-2DF2-1ED9B30F98C7}"/>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50" name="Group 9749">
              <a:extLst>
                <a:ext uri="{FF2B5EF4-FFF2-40B4-BE49-F238E27FC236}">
                  <a16:creationId xmlns:a16="http://schemas.microsoft.com/office/drawing/2014/main" id="{C0333366-79AD-30C8-D305-11039CF4C0D8}"/>
                </a:ext>
              </a:extLst>
            </p:cNvPr>
            <p:cNvGrpSpPr/>
            <p:nvPr/>
          </p:nvGrpSpPr>
          <p:grpSpPr>
            <a:xfrm>
              <a:off x="3546975" y="2376483"/>
              <a:ext cx="123804" cy="123804"/>
              <a:chOff x="2769700" y="2027007"/>
              <a:chExt cx="123325" cy="123325"/>
            </a:xfrm>
          </p:grpSpPr>
          <p:cxnSp>
            <p:nvCxnSpPr>
              <p:cNvPr id="9751" name="Straight Connector 9750">
                <a:extLst>
                  <a:ext uri="{FF2B5EF4-FFF2-40B4-BE49-F238E27FC236}">
                    <a16:creationId xmlns:a16="http://schemas.microsoft.com/office/drawing/2014/main" id="{C6013372-F600-32B2-A6CD-D84A5ED95C9C}"/>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52" name="Straight Connector 9751">
                <a:extLst>
                  <a:ext uri="{FF2B5EF4-FFF2-40B4-BE49-F238E27FC236}">
                    <a16:creationId xmlns:a16="http://schemas.microsoft.com/office/drawing/2014/main" id="{F455ACCD-EE7E-D35D-2A1B-14F80381CDAE}"/>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53" name="Group 9752">
              <a:extLst>
                <a:ext uri="{FF2B5EF4-FFF2-40B4-BE49-F238E27FC236}">
                  <a16:creationId xmlns:a16="http://schemas.microsoft.com/office/drawing/2014/main" id="{10B1A7A2-8317-1287-D441-85027FAD0212}"/>
                </a:ext>
              </a:extLst>
            </p:cNvPr>
            <p:cNvGrpSpPr/>
            <p:nvPr/>
          </p:nvGrpSpPr>
          <p:grpSpPr>
            <a:xfrm>
              <a:off x="3590761" y="2382466"/>
              <a:ext cx="123804" cy="123804"/>
              <a:chOff x="2769700" y="2027007"/>
              <a:chExt cx="123325" cy="123325"/>
            </a:xfrm>
          </p:grpSpPr>
          <p:cxnSp>
            <p:nvCxnSpPr>
              <p:cNvPr id="9754" name="Straight Connector 9753">
                <a:extLst>
                  <a:ext uri="{FF2B5EF4-FFF2-40B4-BE49-F238E27FC236}">
                    <a16:creationId xmlns:a16="http://schemas.microsoft.com/office/drawing/2014/main" id="{40293E32-1EF4-8675-F13C-038E42BEF337}"/>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55" name="Straight Connector 9754">
                <a:extLst>
                  <a:ext uri="{FF2B5EF4-FFF2-40B4-BE49-F238E27FC236}">
                    <a16:creationId xmlns:a16="http://schemas.microsoft.com/office/drawing/2014/main" id="{ECD37DCD-D093-A122-D35E-4AF63284F833}"/>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56" name="Group 9755">
              <a:extLst>
                <a:ext uri="{FF2B5EF4-FFF2-40B4-BE49-F238E27FC236}">
                  <a16:creationId xmlns:a16="http://schemas.microsoft.com/office/drawing/2014/main" id="{A805E2B0-3C7C-42E6-BF36-AB3BBBE1AC88}"/>
                </a:ext>
              </a:extLst>
            </p:cNvPr>
            <p:cNvGrpSpPr/>
            <p:nvPr/>
          </p:nvGrpSpPr>
          <p:grpSpPr>
            <a:xfrm>
              <a:off x="3644773" y="2391540"/>
              <a:ext cx="123804" cy="123804"/>
              <a:chOff x="2769700" y="2027007"/>
              <a:chExt cx="123325" cy="123325"/>
            </a:xfrm>
          </p:grpSpPr>
          <p:cxnSp>
            <p:nvCxnSpPr>
              <p:cNvPr id="9757" name="Straight Connector 9756">
                <a:extLst>
                  <a:ext uri="{FF2B5EF4-FFF2-40B4-BE49-F238E27FC236}">
                    <a16:creationId xmlns:a16="http://schemas.microsoft.com/office/drawing/2014/main" id="{8425BC1D-C114-1393-4786-381B8AB95B79}"/>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58" name="Straight Connector 9757">
                <a:extLst>
                  <a:ext uri="{FF2B5EF4-FFF2-40B4-BE49-F238E27FC236}">
                    <a16:creationId xmlns:a16="http://schemas.microsoft.com/office/drawing/2014/main" id="{DB44E2CF-47A5-47A0-A03F-9313FCB11394}"/>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59" name="Group 9758">
              <a:extLst>
                <a:ext uri="{FF2B5EF4-FFF2-40B4-BE49-F238E27FC236}">
                  <a16:creationId xmlns:a16="http://schemas.microsoft.com/office/drawing/2014/main" id="{80DD22CA-7038-CC4E-D3E6-298081E51778}"/>
                </a:ext>
              </a:extLst>
            </p:cNvPr>
            <p:cNvGrpSpPr/>
            <p:nvPr/>
          </p:nvGrpSpPr>
          <p:grpSpPr>
            <a:xfrm>
              <a:off x="3818402" y="2400076"/>
              <a:ext cx="123804" cy="123804"/>
              <a:chOff x="2769700" y="2027007"/>
              <a:chExt cx="123325" cy="123325"/>
            </a:xfrm>
          </p:grpSpPr>
          <p:cxnSp>
            <p:nvCxnSpPr>
              <p:cNvPr id="9760" name="Straight Connector 9759">
                <a:extLst>
                  <a:ext uri="{FF2B5EF4-FFF2-40B4-BE49-F238E27FC236}">
                    <a16:creationId xmlns:a16="http://schemas.microsoft.com/office/drawing/2014/main" id="{51517CDA-1DF6-063E-A18B-7276346ABDE1}"/>
                  </a:ext>
                </a:extLst>
              </p:cNvPr>
              <p:cNvCxnSpPr>
                <a:cxnSpLocks/>
              </p:cNvCxnSpPr>
              <p:nvPr/>
            </p:nvCxnSpPr>
            <p:spPr bwMode="auto">
              <a:xfrm>
                <a:off x="2838954"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61" name="Straight Connector 9760">
                <a:extLst>
                  <a:ext uri="{FF2B5EF4-FFF2-40B4-BE49-F238E27FC236}">
                    <a16:creationId xmlns:a16="http://schemas.microsoft.com/office/drawing/2014/main" id="{B316FDD9-FCD2-B7C6-BBA4-28BA1DB79A1E}"/>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62" name="Group 9761">
              <a:extLst>
                <a:ext uri="{FF2B5EF4-FFF2-40B4-BE49-F238E27FC236}">
                  <a16:creationId xmlns:a16="http://schemas.microsoft.com/office/drawing/2014/main" id="{BE0436DB-86FE-A8DC-DDD1-D1D14806390A}"/>
                </a:ext>
              </a:extLst>
            </p:cNvPr>
            <p:cNvGrpSpPr/>
            <p:nvPr/>
          </p:nvGrpSpPr>
          <p:grpSpPr>
            <a:xfrm>
              <a:off x="3853436" y="2401130"/>
              <a:ext cx="123804" cy="123804"/>
              <a:chOff x="2769700" y="2027007"/>
              <a:chExt cx="123325" cy="123325"/>
            </a:xfrm>
          </p:grpSpPr>
          <p:cxnSp>
            <p:nvCxnSpPr>
              <p:cNvPr id="9763" name="Straight Connector 9762">
                <a:extLst>
                  <a:ext uri="{FF2B5EF4-FFF2-40B4-BE49-F238E27FC236}">
                    <a16:creationId xmlns:a16="http://schemas.microsoft.com/office/drawing/2014/main" id="{CAB640D2-2A34-7F97-88BD-7BC804D47F44}"/>
                  </a:ext>
                </a:extLst>
              </p:cNvPr>
              <p:cNvCxnSpPr>
                <a:cxnSpLocks/>
              </p:cNvCxnSpPr>
              <p:nvPr/>
            </p:nvCxnSpPr>
            <p:spPr bwMode="auto">
              <a:xfrm>
                <a:off x="2838954"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64" name="Straight Connector 9763">
                <a:extLst>
                  <a:ext uri="{FF2B5EF4-FFF2-40B4-BE49-F238E27FC236}">
                    <a16:creationId xmlns:a16="http://schemas.microsoft.com/office/drawing/2014/main" id="{5D811D4B-7731-72F4-5D5E-63F5239D50D6}"/>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65" name="Group 9764">
              <a:extLst>
                <a:ext uri="{FF2B5EF4-FFF2-40B4-BE49-F238E27FC236}">
                  <a16:creationId xmlns:a16="http://schemas.microsoft.com/office/drawing/2014/main" id="{C84A6F6E-002D-C523-7A90-E46B8D4D1D9F}"/>
                </a:ext>
              </a:extLst>
            </p:cNvPr>
            <p:cNvGrpSpPr/>
            <p:nvPr/>
          </p:nvGrpSpPr>
          <p:grpSpPr>
            <a:xfrm>
              <a:off x="4094452" y="2401130"/>
              <a:ext cx="123804" cy="123804"/>
              <a:chOff x="2769700" y="2027007"/>
              <a:chExt cx="123325" cy="123325"/>
            </a:xfrm>
          </p:grpSpPr>
          <p:cxnSp>
            <p:nvCxnSpPr>
              <p:cNvPr id="9766" name="Straight Connector 9765">
                <a:extLst>
                  <a:ext uri="{FF2B5EF4-FFF2-40B4-BE49-F238E27FC236}">
                    <a16:creationId xmlns:a16="http://schemas.microsoft.com/office/drawing/2014/main" id="{B6414B48-9730-96E5-F47C-B65425DDC157}"/>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67" name="Straight Connector 9766">
                <a:extLst>
                  <a:ext uri="{FF2B5EF4-FFF2-40B4-BE49-F238E27FC236}">
                    <a16:creationId xmlns:a16="http://schemas.microsoft.com/office/drawing/2014/main" id="{BE32A804-0DAC-24A8-EE81-320FE10A8BAF}"/>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68" name="Group 9767">
              <a:extLst>
                <a:ext uri="{FF2B5EF4-FFF2-40B4-BE49-F238E27FC236}">
                  <a16:creationId xmlns:a16="http://schemas.microsoft.com/office/drawing/2014/main" id="{8C6B2DE8-7040-EBB7-5B69-EC874CB267E9}"/>
                </a:ext>
              </a:extLst>
            </p:cNvPr>
            <p:cNvGrpSpPr/>
            <p:nvPr/>
          </p:nvGrpSpPr>
          <p:grpSpPr>
            <a:xfrm>
              <a:off x="4160417" y="2401130"/>
              <a:ext cx="123804" cy="123804"/>
              <a:chOff x="2769700" y="2027007"/>
              <a:chExt cx="123325" cy="123325"/>
            </a:xfrm>
          </p:grpSpPr>
          <p:cxnSp>
            <p:nvCxnSpPr>
              <p:cNvPr id="9769" name="Straight Connector 9768">
                <a:extLst>
                  <a:ext uri="{FF2B5EF4-FFF2-40B4-BE49-F238E27FC236}">
                    <a16:creationId xmlns:a16="http://schemas.microsoft.com/office/drawing/2014/main" id="{5C6818A6-0B09-1625-FC53-16C53931111A}"/>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70" name="Straight Connector 9769">
                <a:extLst>
                  <a:ext uri="{FF2B5EF4-FFF2-40B4-BE49-F238E27FC236}">
                    <a16:creationId xmlns:a16="http://schemas.microsoft.com/office/drawing/2014/main" id="{481B899C-BCCB-DB3E-16F3-672F8670EE25}"/>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71" name="Group 9770">
              <a:extLst>
                <a:ext uri="{FF2B5EF4-FFF2-40B4-BE49-F238E27FC236}">
                  <a16:creationId xmlns:a16="http://schemas.microsoft.com/office/drawing/2014/main" id="{16A910DB-F5C9-1FCA-7530-4B5D9F6BEAAA}"/>
                </a:ext>
              </a:extLst>
            </p:cNvPr>
            <p:cNvGrpSpPr/>
            <p:nvPr/>
          </p:nvGrpSpPr>
          <p:grpSpPr>
            <a:xfrm>
              <a:off x="4178870" y="2401130"/>
              <a:ext cx="123804" cy="123804"/>
              <a:chOff x="2769700" y="2027007"/>
              <a:chExt cx="123325" cy="123325"/>
            </a:xfrm>
          </p:grpSpPr>
          <p:cxnSp>
            <p:nvCxnSpPr>
              <p:cNvPr id="9772" name="Straight Connector 9771">
                <a:extLst>
                  <a:ext uri="{FF2B5EF4-FFF2-40B4-BE49-F238E27FC236}">
                    <a16:creationId xmlns:a16="http://schemas.microsoft.com/office/drawing/2014/main" id="{6658CB33-4E3E-85AB-59DE-91FA336DBCEB}"/>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73" name="Straight Connector 9772">
                <a:extLst>
                  <a:ext uri="{FF2B5EF4-FFF2-40B4-BE49-F238E27FC236}">
                    <a16:creationId xmlns:a16="http://schemas.microsoft.com/office/drawing/2014/main" id="{EFB27A13-2EAA-52D4-9BA3-9230981DB699}"/>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74" name="Group 9773">
              <a:extLst>
                <a:ext uri="{FF2B5EF4-FFF2-40B4-BE49-F238E27FC236}">
                  <a16:creationId xmlns:a16="http://schemas.microsoft.com/office/drawing/2014/main" id="{43B3F2FD-EDE2-3D5D-A4AA-7F6AADBD16DB}"/>
                </a:ext>
              </a:extLst>
            </p:cNvPr>
            <p:cNvGrpSpPr/>
            <p:nvPr/>
          </p:nvGrpSpPr>
          <p:grpSpPr>
            <a:xfrm>
              <a:off x="4194382" y="2401130"/>
              <a:ext cx="123804" cy="123804"/>
              <a:chOff x="2769700" y="2027007"/>
              <a:chExt cx="123325" cy="123325"/>
            </a:xfrm>
          </p:grpSpPr>
          <p:cxnSp>
            <p:nvCxnSpPr>
              <p:cNvPr id="9775" name="Straight Connector 9774">
                <a:extLst>
                  <a:ext uri="{FF2B5EF4-FFF2-40B4-BE49-F238E27FC236}">
                    <a16:creationId xmlns:a16="http://schemas.microsoft.com/office/drawing/2014/main" id="{7343E48D-4719-7CC9-DB74-2F65785716E0}"/>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76" name="Straight Connector 9775">
                <a:extLst>
                  <a:ext uri="{FF2B5EF4-FFF2-40B4-BE49-F238E27FC236}">
                    <a16:creationId xmlns:a16="http://schemas.microsoft.com/office/drawing/2014/main" id="{AF85750A-703B-871D-0D03-718B525A4E0D}"/>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77" name="Group 9776">
              <a:extLst>
                <a:ext uri="{FF2B5EF4-FFF2-40B4-BE49-F238E27FC236}">
                  <a16:creationId xmlns:a16="http://schemas.microsoft.com/office/drawing/2014/main" id="{529FF87C-0FB1-35CF-DA56-DBB4B295D9AD}"/>
                </a:ext>
              </a:extLst>
            </p:cNvPr>
            <p:cNvGrpSpPr/>
            <p:nvPr/>
          </p:nvGrpSpPr>
          <p:grpSpPr>
            <a:xfrm>
              <a:off x="4213503" y="2401130"/>
              <a:ext cx="123804" cy="123804"/>
              <a:chOff x="2769700" y="2027007"/>
              <a:chExt cx="123325" cy="123325"/>
            </a:xfrm>
          </p:grpSpPr>
          <p:cxnSp>
            <p:nvCxnSpPr>
              <p:cNvPr id="9778" name="Straight Connector 9777">
                <a:extLst>
                  <a:ext uri="{FF2B5EF4-FFF2-40B4-BE49-F238E27FC236}">
                    <a16:creationId xmlns:a16="http://schemas.microsoft.com/office/drawing/2014/main" id="{F8D4EF24-1E59-092A-8D70-D6C9997F0128}"/>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79" name="Straight Connector 9778">
                <a:extLst>
                  <a:ext uri="{FF2B5EF4-FFF2-40B4-BE49-F238E27FC236}">
                    <a16:creationId xmlns:a16="http://schemas.microsoft.com/office/drawing/2014/main" id="{77480AF1-F2BE-D8D0-6EFC-B4C5F5A60248}"/>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80" name="Group 9779">
              <a:extLst>
                <a:ext uri="{FF2B5EF4-FFF2-40B4-BE49-F238E27FC236}">
                  <a16:creationId xmlns:a16="http://schemas.microsoft.com/office/drawing/2014/main" id="{687440DD-1309-1C14-C219-CAF358DFD158}"/>
                </a:ext>
              </a:extLst>
            </p:cNvPr>
            <p:cNvGrpSpPr/>
            <p:nvPr/>
          </p:nvGrpSpPr>
          <p:grpSpPr>
            <a:xfrm>
              <a:off x="4239835" y="2401130"/>
              <a:ext cx="123804" cy="123804"/>
              <a:chOff x="2769700" y="2027007"/>
              <a:chExt cx="123325" cy="123325"/>
            </a:xfrm>
          </p:grpSpPr>
          <p:cxnSp>
            <p:nvCxnSpPr>
              <p:cNvPr id="9781" name="Straight Connector 9780">
                <a:extLst>
                  <a:ext uri="{FF2B5EF4-FFF2-40B4-BE49-F238E27FC236}">
                    <a16:creationId xmlns:a16="http://schemas.microsoft.com/office/drawing/2014/main" id="{5E0336DF-11DB-AFF5-FE34-8CEE1D1159B3}"/>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82" name="Straight Connector 9781">
                <a:extLst>
                  <a:ext uri="{FF2B5EF4-FFF2-40B4-BE49-F238E27FC236}">
                    <a16:creationId xmlns:a16="http://schemas.microsoft.com/office/drawing/2014/main" id="{F9BDA253-06EE-4930-2AF3-2CB9A3800149}"/>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83" name="Group 9782">
              <a:extLst>
                <a:ext uri="{FF2B5EF4-FFF2-40B4-BE49-F238E27FC236}">
                  <a16:creationId xmlns:a16="http://schemas.microsoft.com/office/drawing/2014/main" id="{F4707E59-98D0-1B49-DE61-D6D90D392EE4}"/>
                </a:ext>
              </a:extLst>
            </p:cNvPr>
            <p:cNvGrpSpPr/>
            <p:nvPr/>
          </p:nvGrpSpPr>
          <p:grpSpPr>
            <a:xfrm>
              <a:off x="4453016" y="2401130"/>
              <a:ext cx="123804" cy="123804"/>
              <a:chOff x="2769700" y="2027007"/>
              <a:chExt cx="123325" cy="123325"/>
            </a:xfrm>
          </p:grpSpPr>
          <p:cxnSp>
            <p:nvCxnSpPr>
              <p:cNvPr id="9784" name="Straight Connector 9783">
                <a:extLst>
                  <a:ext uri="{FF2B5EF4-FFF2-40B4-BE49-F238E27FC236}">
                    <a16:creationId xmlns:a16="http://schemas.microsoft.com/office/drawing/2014/main" id="{3248923A-02CD-4AAE-1CBA-2C70CEF41A3F}"/>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85" name="Straight Connector 9784">
                <a:extLst>
                  <a:ext uri="{FF2B5EF4-FFF2-40B4-BE49-F238E27FC236}">
                    <a16:creationId xmlns:a16="http://schemas.microsoft.com/office/drawing/2014/main" id="{7ADB6C5E-CFB3-FD46-2EE2-20DCD68252D9}"/>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86" name="Group 9785">
              <a:extLst>
                <a:ext uri="{FF2B5EF4-FFF2-40B4-BE49-F238E27FC236}">
                  <a16:creationId xmlns:a16="http://schemas.microsoft.com/office/drawing/2014/main" id="{2570C877-32F1-D574-A4F4-BB01E721A163}"/>
                </a:ext>
              </a:extLst>
            </p:cNvPr>
            <p:cNvGrpSpPr/>
            <p:nvPr/>
          </p:nvGrpSpPr>
          <p:grpSpPr>
            <a:xfrm>
              <a:off x="4474711" y="2401130"/>
              <a:ext cx="123804" cy="123804"/>
              <a:chOff x="2769700" y="2027007"/>
              <a:chExt cx="123325" cy="123325"/>
            </a:xfrm>
          </p:grpSpPr>
          <p:cxnSp>
            <p:nvCxnSpPr>
              <p:cNvPr id="9787" name="Straight Connector 9786">
                <a:extLst>
                  <a:ext uri="{FF2B5EF4-FFF2-40B4-BE49-F238E27FC236}">
                    <a16:creationId xmlns:a16="http://schemas.microsoft.com/office/drawing/2014/main" id="{270FCB01-2719-DA72-9BA0-95DCA407D51A}"/>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88" name="Straight Connector 9787">
                <a:extLst>
                  <a:ext uri="{FF2B5EF4-FFF2-40B4-BE49-F238E27FC236}">
                    <a16:creationId xmlns:a16="http://schemas.microsoft.com/office/drawing/2014/main" id="{E1BAB2E3-1C7F-907C-737F-0AC906A465EF}"/>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89" name="Group 9788">
              <a:extLst>
                <a:ext uri="{FF2B5EF4-FFF2-40B4-BE49-F238E27FC236}">
                  <a16:creationId xmlns:a16="http://schemas.microsoft.com/office/drawing/2014/main" id="{F3400BF5-B4D8-13AB-3BF9-1C359B57A983}"/>
                </a:ext>
              </a:extLst>
            </p:cNvPr>
            <p:cNvGrpSpPr/>
            <p:nvPr/>
          </p:nvGrpSpPr>
          <p:grpSpPr>
            <a:xfrm>
              <a:off x="4509114" y="2401130"/>
              <a:ext cx="123804" cy="123804"/>
              <a:chOff x="2769700" y="2027007"/>
              <a:chExt cx="123325" cy="123325"/>
            </a:xfrm>
          </p:grpSpPr>
          <p:cxnSp>
            <p:nvCxnSpPr>
              <p:cNvPr id="9790" name="Straight Connector 9789">
                <a:extLst>
                  <a:ext uri="{FF2B5EF4-FFF2-40B4-BE49-F238E27FC236}">
                    <a16:creationId xmlns:a16="http://schemas.microsoft.com/office/drawing/2014/main" id="{6F488432-7F00-9437-2F06-F44D51445557}"/>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91" name="Straight Connector 9790">
                <a:extLst>
                  <a:ext uri="{FF2B5EF4-FFF2-40B4-BE49-F238E27FC236}">
                    <a16:creationId xmlns:a16="http://schemas.microsoft.com/office/drawing/2014/main" id="{A0E0CA31-DDC4-97CB-F8F3-39F0742D6125}"/>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92" name="Group 9791">
              <a:extLst>
                <a:ext uri="{FF2B5EF4-FFF2-40B4-BE49-F238E27FC236}">
                  <a16:creationId xmlns:a16="http://schemas.microsoft.com/office/drawing/2014/main" id="{F63FB18C-65BB-4CE4-F6CD-5840FA9E59D7}"/>
                </a:ext>
              </a:extLst>
            </p:cNvPr>
            <p:cNvGrpSpPr/>
            <p:nvPr/>
          </p:nvGrpSpPr>
          <p:grpSpPr>
            <a:xfrm>
              <a:off x="5298790" y="2520768"/>
              <a:ext cx="123804" cy="123804"/>
              <a:chOff x="2769700" y="2027007"/>
              <a:chExt cx="123325" cy="123325"/>
            </a:xfrm>
          </p:grpSpPr>
          <p:cxnSp>
            <p:nvCxnSpPr>
              <p:cNvPr id="9793" name="Straight Connector 9792">
                <a:extLst>
                  <a:ext uri="{FF2B5EF4-FFF2-40B4-BE49-F238E27FC236}">
                    <a16:creationId xmlns:a16="http://schemas.microsoft.com/office/drawing/2014/main" id="{67344E48-C5CF-9A8C-E942-DA894836A554}"/>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94" name="Straight Connector 9793">
                <a:extLst>
                  <a:ext uri="{FF2B5EF4-FFF2-40B4-BE49-F238E27FC236}">
                    <a16:creationId xmlns:a16="http://schemas.microsoft.com/office/drawing/2014/main" id="{B73EDAA7-FA44-A7D9-3813-32FC2DC1D903}"/>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95" name="Group 9794">
              <a:extLst>
                <a:ext uri="{FF2B5EF4-FFF2-40B4-BE49-F238E27FC236}">
                  <a16:creationId xmlns:a16="http://schemas.microsoft.com/office/drawing/2014/main" id="{3725CA8B-3840-0571-5F14-BD81B19FD0C9}"/>
                </a:ext>
              </a:extLst>
            </p:cNvPr>
            <p:cNvGrpSpPr/>
            <p:nvPr/>
          </p:nvGrpSpPr>
          <p:grpSpPr>
            <a:xfrm>
              <a:off x="5334021" y="2520768"/>
              <a:ext cx="123804" cy="123804"/>
              <a:chOff x="2769700" y="2027007"/>
              <a:chExt cx="123325" cy="123325"/>
            </a:xfrm>
          </p:grpSpPr>
          <p:cxnSp>
            <p:nvCxnSpPr>
              <p:cNvPr id="9796" name="Straight Connector 9795">
                <a:extLst>
                  <a:ext uri="{FF2B5EF4-FFF2-40B4-BE49-F238E27FC236}">
                    <a16:creationId xmlns:a16="http://schemas.microsoft.com/office/drawing/2014/main" id="{B9FFDDDF-27F8-5B5C-F902-074CB49C9FE5}"/>
                  </a:ext>
                </a:extLst>
              </p:cNvPr>
              <p:cNvCxnSpPr>
                <a:cxnSpLocks/>
              </p:cNvCxnSpPr>
              <p:nvPr/>
            </p:nvCxnSpPr>
            <p:spPr bwMode="auto">
              <a:xfrm>
                <a:off x="2840426"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797" name="Straight Connector 9796">
                <a:extLst>
                  <a:ext uri="{FF2B5EF4-FFF2-40B4-BE49-F238E27FC236}">
                    <a16:creationId xmlns:a16="http://schemas.microsoft.com/office/drawing/2014/main" id="{597FDF69-982B-2268-1D12-AC321B55783C}"/>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98" name="Group 9797">
              <a:extLst>
                <a:ext uri="{FF2B5EF4-FFF2-40B4-BE49-F238E27FC236}">
                  <a16:creationId xmlns:a16="http://schemas.microsoft.com/office/drawing/2014/main" id="{2E1E2E72-BE34-FCC6-8E83-B0A3A2713789}"/>
                </a:ext>
              </a:extLst>
            </p:cNvPr>
            <p:cNvGrpSpPr/>
            <p:nvPr/>
          </p:nvGrpSpPr>
          <p:grpSpPr>
            <a:xfrm>
              <a:off x="5372157" y="2520768"/>
              <a:ext cx="123804" cy="123804"/>
              <a:chOff x="2769700" y="2027007"/>
              <a:chExt cx="123325" cy="123325"/>
            </a:xfrm>
          </p:grpSpPr>
          <p:cxnSp>
            <p:nvCxnSpPr>
              <p:cNvPr id="9799" name="Straight Connector 9798">
                <a:extLst>
                  <a:ext uri="{FF2B5EF4-FFF2-40B4-BE49-F238E27FC236}">
                    <a16:creationId xmlns:a16="http://schemas.microsoft.com/office/drawing/2014/main" id="{DC76FCA8-34B4-FACF-C191-9BB3DD81D914}"/>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00" name="Straight Connector 9799">
                <a:extLst>
                  <a:ext uri="{FF2B5EF4-FFF2-40B4-BE49-F238E27FC236}">
                    <a16:creationId xmlns:a16="http://schemas.microsoft.com/office/drawing/2014/main" id="{553804CC-907E-5089-61A5-11694D780B8C}"/>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sp>
        <p:nvSpPr>
          <p:cNvPr id="9802" name="Freeform: Shape 9801">
            <a:extLst>
              <a:ext uri="{FF2B5EF4-FFF2-40B4-BE49-F238E27FC236}">
                <a16:creationId xmlns:a16="http://schemas.microsoft.com/office/drawing/2014/main" id="{B6318E6A-3976-B29F-5BB2-5A2B5046ECE5}"/>
              </a:ext>
            </a:extLst>
          </p:cNvPr>
          <p:cNvSpPr/>
          <p:nvPr/>
        </p:nvSpPr>
        <p:spPr bwMode="auto">
          <a:xfrm>
            <a:off x="7226300" y="1892300"/>
            <a:ext cx="4140200" cy="771525"/>
          </a:xfrm>
          <a:custGeom>
            <a:avLst/>
            <a:gdLst>
              <a:gd name="connsiteX0" fmla="*/ 4140200 w 4140200"/>
              <a:gd name="connsiteY0" fmla="*/ 771525 h 771525"/>
              <a:gd name="connsiteX1" fmla="*/ 3886200 w 4140200"/>
              <a:gd name="connsiteY1" fmla="*/ 771525 h 771525"/>
              <a:gd name="connsiteX2" fmla="*/ 3886200 w 4140200"/>
              <a:gd name="connsiteY2" fmla="*/ 631825 h 771525"/>
              <a:gd name="connsiteX3" fmla="*/ 3016250 w 4140200"/>
              <a:gd name="connsiteY3" fmla="*/ 631825 h 771525"/>
              <a:gd name="connsiteX4" fmla="*/ 3016250 w 4140200"/>
              <a:gd name="connsiteY4" fmla="*/ 577850 h 771525"/>
              <a:gd name="connsiteX5" fmla="*/ 2895600 w 4140200"/>
              <a:gd name="connsiteY5" fmla="*/ 577850 h 771525"/>
              <a:gd name="connsiteX6" fmla="*/ 2895600 w 4140200"/>
              <a:gd name="connsiteY6" fmla="*/ 517525 h 771525"/>
              <a:gd name="connsiteX7" fmla="*/ 2628900 w 4140200"/>
              <a:gd name="connsiteY7" fmla="*/ 517525 h 771525"/>
              <a:gd name="connsiteX8" fmla="*/ 2628900 w 4140200"/>
              <a:gd name="connsiteY8" fmla="*/ 463550 h 771525"/>
              <a:gd name="connsiteX9" fmla="*/ 2279650 w 4140200"/>
              <a:gd name="connsiteY9" fmla="*/ 463550 h 771525"/>
              <a:gd name="connsiteX10" fmla="*/ 2292350 w 4140200"/>
              <a:gd name="connsiteY10" fmla="*/ 450850 h 771525"/>
              <a:gd name="connsiteX11" fmla="*/ 2251075 w 4140200"/>
              <a:gd name="connsiteY11" fmla="*/ 450850 h 771525"/>
              <a:gd name="connsiteX12" fmla="*/ 2251075 w 4140200"/>
              <a:gd name="connsiteY12" fmla="*/ 428625 h 771525"/>
              <a:gd name="connsiteX13" fmla="*/ 2178050 w 4140200"/>
              <a:gd name="connsiteY13" fmla="*/ 428625 h 771525"/>
              <a:gd name="connsiteX14" fmla="*/ 2178050 w 4140200"/>
              <a:gd name="connsiteY14" fmla="*/ 412750 h 771525"/>
              <a:gd name="connsiteX15" fmla="*/ 2133600 w 4140200"/>
              <a:gd name="connsiteY15" fmla="*/ 412750 h 771525"/>
              <a:gd name="connsiteX16" fmla="*/ 2133600 w 4140200"/>
              <a:gd name="connsiteY16" fmla="*/ 400050 h 771525"/>
              <a:gd name="connsiteX17" fmla="*/ 2051050 w 4140200"/>
              <a:gd name="connsiteY17" fmla="*/ 400050 h 771525"/>
              <a:gd name="connsiteX18" fmla="*/ 2051050 w 4140200"/>
              <a:gd name="connsiteY18" fmla="*/ 384175 h 771525"/>
              <a:gd name="connsiteX19" fmla="*/ 1993900 w 4140200"/>
              <a:gd name="connsiteY19" fmla="*/ 384175 h 771525"/>
              <a:gd name="connsiteX20" fmla="*/ 2003425 w 4140200"/>
              <a:gd name="connsiteY20" fmla="*/ 374650 h 771525"/>
              <a:gd name="connsiteX21" fmla="*/ 1924050 w 4140200"/>
              <a:gd name="connsiteY21" fmla="*/ 374650 h 771525"/>
              <a:gd name="connsiteX22" fmla="*/ 1924050 w 4140200"/>
              <a:gd name="connsiteY22" fmla="*/ 358775 h 771525"/>
              <a:gd name="connsiteX23" fmla="*/ 1863725 w 4140200"/>
              <a:gd name="connsiteY23" fmla="*/ 358775 h 771525"/>
              <a:gd name="connsiteX24" fmla="*/ 1863725 w 4140200"/>
              <a:gd name="connsiteY24" fmla="*/ 346075 h 771525"/>
              <a:gd name="connsiteX25" fmla="*/ 1724025 w 4140200"/>
              <a:gd name="connsiteY25" fmla="*/ 346075 h 771525"/>
              <a:gd name="connsiteX26" fmla="*/ 1724025 w 4140200"/>
              <a:gd name="connsiteY26" fmla="*/ 330200 h 771525"/>
              <a:gd name="connsiteX27" fmla="*/ 1533525 w 4140200"/>
              <a:gd name="connsiteY27" fmla="*/ 330200 h 771525"/>
              <a:gd name="connsiteX28" fmla="*/ 1533525 w 4140200"/>
              <a:gd name="connsiteY28" fmla="*/ 311150 h 771525"/>
              <a:gd name="connsiteX29" fmla="*/ 1463675 w 4140200"/>
              <a:gd name="connsiteY29" fmla="*/ 311150 h 771525"/>
              <a:gd name="connsiteX30" fmla="*/ 1463675 w 4140200"/>
              <a:gd name="connsiteY30" fmla="*/ 292100 h 771525"/>
              <a:gd name="connsiteX31" fmla="*/ 1397000 w 4140200"/>
              <a:gd name="connsiteY31" fmla="*/ 292100 h 771525"/>
              <a:gd name="connsiteX32" fmla="*/ 1397000 w 4140200"/>
              <a:gd name="connsiteY32" fmla="*/ 282575 h 771525"/>
              <a:gd name="connsiteX33" fmla="*/ 1263650 w 4140200"/>
              <a:gd name="connsiteY33" fmla="*/ 282575 h 771525"/>
              <a:gd name="connsiteX34" fmla="*/ 1263650 w 4140200"/>
              <a:gd name="connsiteY34" fmla="*/ 276225 h 771525"/>
              <a:gd name="connsiteX35" fmla="*/ 1200150 w 4140200"/>
              <a:gd name="connsiteY35" fmla="*/ 276225 h 771525"/>
              <a:gd name="connsiteX36" fmla="*/ 1209675 w 4140200"/>
              <a:gd name="connsiteY36" fmla="*/ 266700 h 771525"/>
              <a:gd name="connsiteX37" fmla="*/ 1098550 w 4140200"/>
              <a:gd name="connsiteY37" fmla="*/ 266700 h 771525"/>
              <a:gd name="connsiteX38" fmla="*/ 1098550 w 4140200"/>
              <a:gd name="connsiteY38" fmla="*/ 250825 h 771525"/>
              <a:gd name="connsiteX39" fmla="*/ 1016000 w 4140200"/>
              <a:gd name="connsiteY39" fmla="*/ 250825 h 771525"/>
              <a:gd name="connsiteX40" fmla="*/ 1016000 w 4140200"/>
              <a:gd name="connsiteY40" fmla="*/ 234950 h 771525"/>
              <a:gd name="connsiteX41" fmla="*/ 946150 w 4140200"/>
              <a:gd name="connsiteY41" fmla="*/ 234950 h 771525"/>
              <a:gd name="connsiteX42" fmla="*/ 946150 w 4140200"/>
              <a:gd name="connsiteY42" fmla="*/ 215900 h 771525"/>
              <a:gd name="connsiteX43" fmla="*/ 854075 w 4140200"/>
              <a:gd name="connsiteY43" fmla="*/ 215900 h 771525"/>
              <a:gd name="connsiteX44" fmla="*/ 854075 w 4140200"/>
              <a:gd name="connsiteY44" fmla="*/ 203200 h 771525"/>
              <a:gd name="connsiteX45" fmla="*/ 765175 w 4140200"/>
              <a:gd name="connsiteY45" fmla="*/ 203200 h 771525"/>
              <a:gd name="connsiteX46" fmla="*/ 765175 w 4140200"/>
              <a:gd name="connsiteY46" fmla="*/ 190500 h 771525"/>
              <a:gd name="connsiteX47" fmla="*/ 733425 w 4140200"/>
              <a:gd name="connsiteY47" fmla="*/ 190500 h 771525"/>
              <a:gd name="connsiteX48" fmla="*/ 733425 w 4140200"/>
              <a:gd name="connsiteY48" fmla="*/ 177800 h 771525"/>
              <a:gd name="connsiteX49" fmla="*/ 695325 w 4140200"/>
              <a:gd name="connsiteY49" fmla="*/ 177800 h 771525"/>
              <a:gd name="connsiteX50" fmla="*/ 704850 w 4140200"/>
              <a:gd name="connsiteY50" fmla="*/ 168275 h 771525"/>
              <a:gd name="connsiteX51" fmla="*/ 520700 w 4140200"/>
              <a:gd name="connsiteY51" fmla="*/ 168275 h 771525"/>
              <a:gd name="connsiteX52" fmla="*/ 520700 w 4140200"/>
              <a:gd name="connsiteY52" fmla="*/ 155575 h 771525"/>
              <a:gd name="connsiteX53" fmla="*/ 346075 w 4140200"/>
              <a:gd name="connsiteY53" fmla="*/ 155575 h 771525"/>
              <a:gd name="connsiteX54" fmla="*/ 346075 w 4140200"/>
              <a:gd name="connsiteY54" fmla="*/ 142875 h 771525"/>
              <a:gd name="connsiteX55" fmla="*/ 307975 w 4140200"/>
              <a:gd name="connsiteY55" fmla="*/ 142875 h 771525"/>
              <a:gd name="connsiteX56" fmla="*/ 307975 w 4140200"/>
              <a:gd name="connsiteY56" fmla="*/ 130175 h 771525"/>
              <a:gd name="connsiteX57" fmla="*/ 282575 w 4140200"/>
              <a:gd name="connsiteY57" fmla="*/ 130175 h 771525"/>
              <a:gd name="connsiteX58" fmla="*/ 282575 w 4140200"/>
              <a:gd name="connsiteY58" fmla="*/ 98425 h 771525"/>
              <a:gd name="connsiteX59" fmla="*/ 238125 w 4140200"/>
              <a:gd name="connsiteY59" fmla="*/ 98425 h 771525"/>
              <a:gd name="connsiteX60" fmla="*/ 250825 w 4140200"/>
              <a:gd name="connsiteY60" fmla="*/ 98425 h 771525"/>
              <a:gd name="connsiteX61" fmla="*/ 250825 w 4140200"/>
              <a:gd name="connsiteY61" fmla="*/ 85725 h 771525"/>
              <a:gd name="connsiteX62" fmla="*/ 171450 w 4140200"/>
              <a:gd name="connsiteY62" fmla="*/ 85725 h 771525"/>
              <a:gd name="connsiteX63" fmla="*/ 171450 w 4140200"/>
              <a:gd name="connsiteY63" fmla="*/ 76200 h 771525"/>
              <a:gd name="connsiteX64" fmla="*/ 0 w 4140200"/>
              <a:gd name="connsiteY64" fmla="*/ 76200 h 771525"/>
              <a:gd name="connsiteX65" fmla="*/ 0 w 4140200"/>
              <a:gd name="connsiteY65" fmla="*/ 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140200" h="771525">
                <a:moveTo>
                  <a:pt x="4140200" y="771525"/>
                </a:moveTo>
                <a:lnTo>
                  <a:pt x="3886200" y="771525"/>
                </a:lnTo>
                <a:lnTo>
                  <a:pt x="3886200" y="631825"/>
                </a:lnTo>
                <a:lnTo>
                  <a:pt x="3016250" y="631825"/>
                </a:lnTo>
                <a:lnTo>
                  <a:pt x="3016250" y="577850"/>
                </a:lnTo>
                <a:lnTo>
                  <a:pt x="2895600" y="577850"/>
                </a:lnTo>
                <a:lnTo>
                  <a:pt x="2895600" y="517525"/>
                </a:lnTo>
                <a:lnTo>
                  <a:pt x="2628900" y="517525"/>
                </a:lnTo>
                <a:lnTo>
                  <a:pt x="2628900" y="463550"/>
                </a:lnTo>
                <a:lnTo>
                  <a:pt x="2279650" y="463550"/>
                </a:lnTo>
                <a:lnTo>
                  <a:pt x="2292350" y="450850"/>
                </a:lnTo>
                <a:lnTo>
                  <a:pt x="2251075" y="450850"/>
                </a:lnTo>
                <a:lnTo>
                  <a:pt x="2251075" y="428625"/>
                </a:lnTo>
                <a:lnTo>
                  <a:pt x="2178050" y="428625"/>
                </a:lnTo>
                <a:lnTo>
                  <a:pt x="2178050" y="412750"/>
                </a:lnTo>
                <a:lnTo>
                  <a:pt x="2133600" y="412750"/>
                </a:lnTo>
                <a:lnTo>
                  <a:pt x="2133600" y="400050"/>
                </a:lnTo>
                <a:lnTo>
                  <a:pt x="2051050" y="400050"/>
                </a:lnTo>
                <a:lnTo>
                  <a:pt x="2051050" y="384175"/>
                </a:lnTo>
                <a:lnTo>
                  <a:pt x="1993900" y="384175"/>
                </a:lnTo>
                <a:lnTo>
                  <a:pt x="2003425" y="374650"/>
                </a:lnTo>
                <a:lnTo>
                  <a:pt x="1924050" y="374650"/>
                </a:lnTo>
                <a:lnTo>
                  <a:pt x="1924050" y="358775"/>
                </a:lnTo>
                <a:lnTo>
                  <a:pt x="1863725" y="358775"/>
                </a:lnTo>
                <a:lnTo>
                  <a:pt x="1863725" y="346075"/>
                </a:lnTo>
                <a:lnTo>
                  <a:pt x="1724025" y="346075"/>
                </a:lnTo>
                <a:lnTo>
                  <a:pt x="1724025" y="330200"/>
                </a:lnTo>
                <a:lnTo>
                  <a:pt x="1533525" y="330200"/>
                </a:lnTo>
                <a:lnTo>
                  <a:pt x="1533525" y="311150"/>
                </a:lnTo>
                <a:lnTo>
                  <a:pt x="1463675" y="311150"/>
                </a:lnTo>
                <a:lnTo>
                  <a:pt x="1463675" y="292100"/>
                </a:lnTo>
                <a:lnTo>
                  <a:pt x="1397000" y="292100"/>
                </a:lnTo>
                <a:lnTo>
                  <a:pt x="1397000" y="282575"/>
                </a:lnTo>
                <a:lnTo>
                  <a:pt x="1263650" y="282575"/>
                </a:lnTo>
                <a:lnTo>
                  <a:pt x="1263650" y="276225"/>
                </a:lnTo>
                <a:lnTo>
                  <a:pt x="1200150" y="276225"/>
                </a:lnTo>
                <a:lnTo>
                  <a:pt x="1209675" y="266700"/>
                </a:lnTo>
                <a:lnTo>
                  <a:pt x="1098550" y="266700"/>
                </a:lnTo>
                <a:lnTo>
                  <a:pt x="1098550" y="250825"/>
                </a:lnTo>
                <a:lnTo>
                  <a:pt x="1016000" y="250825"/>
                </a:lnTo>
                <a:lnTo>
                  <a:pt x="1016000" y="234950"/>
                </a:lnTo>
                <a:lnTo>
                  <a:pt x="946150" y="234950"/>
                </a:lnTo>
                <a:lnTo>
                  <a:pt x="946150" y="215900"/>
                </a:lnTo>
                <a:lnTo>
                  <a:pt x="854075" y="215900"/>
                </a:lnTo>
                <a:lnTo>
                  <a:pt x="854075" y="203200"/>
                </a:lnTo>
                <a:lnTo>
                  <a:pt x="765175" y="203200"/>
                </a:lnTo>
                <a:lnTo>
                  <a:pt x="765175" y="190500"/>
                </a:lnTo>
                <a:lnTo>
                  <a:pt x="733425" y="190500"/>
                </a:lnTo>
                <a:lnTo>
                  <a:pt x="733425" y="177800"/>
                </a:lnTo>
                <a:lnTo>
                  <a:pt x="695325" y="177800"/>
                </a:lnTo>
                <a:lnTo>
                  <a:pt x="704850" y="168275"/>
                </a:lnTo>
                <a:lnTo>
                  <a:pt x="520700" y="168275"/>
                </a:lnTo>
                <a:lnTo>
                  <a:pt x="520700" y="155575"/>
                </a:lnTo>
                <a:lnTo>
                  <a:pt x="346075" y="155575"/>
                </a:lnTo>
                <a:lnTo>
                  <a:pt x="346075" y="142875"/>
                </a:lnTo>
                <a:lnTo>
                  <a:pt x="307975" y="142875"/>
                </a:lnTo>
                <a:lnTo>
                  <a:pt x="307975" y="130175"/>
                </a:lnTo>
                <a:lnTo>
                  <a:pt x="282575" y="130175"/>
                </a:lnTo>
                <a:lnTo>
                  <a:pt x="282575" y="98425"/>
                </a:lnTo>
                <a:lnTo>
                  <a:pt x="238125" y="98425"/>
                </a:lnTo>
                <a:lnTo>
                  <a:pt x="250825" y="98425"/>
                </a:lnTo>
                <a:lnTo>
                  <a:pt x="250825" y="85725"/>
                </a:lnTo>
                <a:lnTo>
                  <a:pt x="171450" y="85725"/>
                </a:lnTo>
                <a:lnTo>
                  <a:pt x="171450" y="76200"/>
                </a:lnTo>
                <a:lnTo>
                  <a:pt x="0" y="76200"/>
                </a:lnTo>
                <a:lnTo>
                  <a:pt x="0" y="0"/>
                </a:lnTo>
              </a:path>
            </a:pathLst>
          </a:custGeom>
          <a:noFill/>
          <a:ln w="28575">
            <a:solidFill>
              <a:schemeClr val="accent1"/>
            </a:solidFill>
            <a:prstDash val="sysDot"/>
            <a:miter lim="800000"/>
            <a:headEnd/>
            <a:tailEnd/>
          </a:ln>
        </p:spPr>
        <p:txBody>
          <a:bodyPr rtlCol="0" anchor="ctr"/>
          <a:lstStyle/>
          <a:p>
            <a:pPr algn="ctr"/>
            <a:endParaRPr lang="en-US"/>
          </a:p>
        </p:txBody>
      </p:sp>
      <p:sp>
        <p:nvSpPr>
          <p:cNvPr id="9803" name="Freeform: Shape 9802">
            <a:extLst>
              <a:ext uri="{FF2B5EF4-FFF2-40B4-BE49-F238E27FC236}">
                <a16:creationId xmlns:a16="http://schemas.microsoft.com/office/drawing/2014/main" id="{D48F2B2D-1C2F-38A8-E8B0-A8AD9E8F9E2C}"/>
              </a:ext>
            </a:extLst>
          </p:cNvPr>
          <p:cNvSpPr/>
          <p:nvPr/>
        </p:nvSpPr>
        <p:spPr bwMode="auto">
          <a:xfrm>
            <a:off x="7216775" y="1901825"/>
            <a:ext cx="4156075" cy="371475"/>
          </a:xfrm>
          <a:custGeom>
            <a:avLst/>
            <a:gdLst>
              <a:gd name="connsiteX0" fmla="*/ 4156075 w 4156075"/>
              <a:gd name="connsiteY0" fmla="*/ 371475 h 371475"/>
              <a:gd name="connsiteX1" fmla="*/ 3898900 w 4156075"/>
              <a:gd name="connsiteY1" fmla="*/ 371475 h 371475"/>
              <a:gd name="connsiteX2" fmla="*/ 3898900 w 4156075"/>
              <a:gd name="connsiteY2" fmla="*/ 336550 h 371475"/>
              <a:gd name="connsiteX3" fmla="*/ 3028950 w 4156075"/>
              <a:gd name="connsiteY3" fmla="*/ 336550 h 371475"/>
              <a:gd name="connsiteX4" fmla="*/ 3028950 w 4156075"/>
              <a:gd name="connsiteY4" fmla="*/ 311150 h 371475"/>
              <a:gd name="connsiteX5" fmla="*/ 2905125 w 4156075"/>
              <a:gd name="connsiteY5" fmla="*/ 311150 h 371475"/>
              <a:gd name="connsiteX6" fmla="*/ 2905125 w 4156075"/>
              <a:gd name="connsiteY6" fmla="*/ 282575 h 371475"/>
              <a:gd name="connsiteX7" fmla="*/ 2632075 w 4156075"/>
              <a:gd name="connsiteY7" fmla="*/ 282575 h 371475"/>
              <a:gd name="connsiteX8" fmla="*/ 2632075 w 4156075"/>
              <a:gd name="connsiteY8" fmla="*/ 247650 h 371475"/>
              <a:gd name="connsiteX9" fmla="*/ 2305050 w 4156075"/>
              <a:gd name="connsiteY9" fmla="*/ 247650 h 371475"/>
              <a:gd name="connsiteX10" fmla="*/ 2305050 w 4156075"/>
              <a:gd name="connsiteY10" fmla="*/ 234950 h 371475"/>
              <a:gd name="connsiteX11" fmla="*/ 2247900 w 4156075"/>
              <a:gd name="connsiteY11" fmla="*/ 234950 h 371475"/>
              <a:gd name="connsiteX12" fmla="*/ 2247900 w 4156075"/>
              <a:gd name="connsiteY12" fmla="*/ 225425 h 371475"/>
              <a:gd name="connsiteX13" fmla="*/ 2190750 w 4156075"/>
              <a:gd name="connsiteY13" fmla="*/ 225425 h 371475"/>
              <a:gd name="connsiteX14" fmla="*/ 2190750 w 4156075"/>
              <a:gd name="connsiteY14" fmla="*/ 212725 h 371475"/>
              <a:gd name="connsiteX15" fmla="*/ 2130425 w 4156075"/>
              <a:gd name="connsiteY15" fmla="*/ 212725 h 371475"/>
              <a:gd name="connsiteX16" fmla="*/ 2130425 w 4156075"/>
              <a:gd name="connsiteY16" fmla="*/ 200025 h 371475"/>
              <a:gd name="connsiteX17" fmla="*/ 2006600 w 4156075"/>
              <a:gd name="connsiteY17" fmla="*/ 200025 h 371475"/>
              <a:gd name="connsiteX18" fmla="*/ 2006600 w 4156075"/>
              <a:gd name="connsiteY18" fmla="*/ 177800 h 371475"/>
              <a:gd name="connsiteX19" fmla="*/ 1882775 w 4156075"/>
              <a:gd name="connsiteY19" fmla="*/ 177800 h 371475"/>
              <a:gd name="connsiteX20" fmla="*/ 1882775 w 4156075"/>
              <a:gd name="connsiteY20" fmla="*/ 177800 h 371475"/>
              <a:gd name="connsiteX21" fmla="*/ 1882775 w 4156075"/>
              <a:gd name="connsiteY21" fmla="*/ 155575 h 371475"/>
              <a:gd name="connsiteX22" fmla="*/ 1552575 w 4156075"/>
              <a:gd name="connsiteY22" fmla="*/ 155575 h 371475"/>
              <a:gd name="connsiteX23" fmla="*/ 1552575 w 4156075"/>
              <a:gd name="connsiteY23" fmla="*/ 139700 h 371475"/>
              <a:gd name="connsiteX24" fmla="*/ 1473200 w 4156075"/>
              <a:gd name="connsiteY24" fmla="*/ 139700 h 371475"/>
              <a:gd name="connsiteX25" fmla="*/ 1473200 w 4156075"/>
              <a:gd name="connsiteY25" fmla="*/ 120650 h 371475"/>
              <a:gd name="connsiteX26" fmla="*/ 1285875 w 4156075"/>
              <a:gd name="connsiteY26" fmla="*/ 120650 h 371475"/>
              <a:gd name="connsiteX27" fmla="*/ 1285875 w 4156075"/>
              <a:gd name="connsiteY27" fmla="*/ 101600 h 371475"/>
              <a:gd name="connsiteX28" fmla="*/ 1123950 w 4156075"/>
              <a:gd name="connsiteY28" fmla="*/ 101600 h 371475"/>
              <a:gd name="connsiteX29" fmla="*/ 1123950 w 4156075"/>
              <a:gd name="connsiteY29" fmla="*/ 88900 h 371475"/>
              <a:gd name="connsiteX30" fmla="*/ 1022350 w 4156075"/>
              <a:gd name="connsiteY30" fmla="*/ 88900 h 371475"/>
              <a:gd name="connsiteX31" fmla="*/ 1022350 w 4156075"/>
              <a:gd name="connsiteY31" fmla="*/ 76200 h 371475"/>
              <a:gd name="connsiteX32" fmla="*/ 965200 w 4156075"/>
              <a:gd name="connsiteY32" fmla="*/ 76200 h 371475"/>
              <a:gd name="connsiteX33" fmla="*/ 965200 w 4156075"/>
              <a:gd name="connsiteY33" fmla="*/ 66675 h 371475"/>
              <a:gd name="connsiteX34" fmla="*/ 863600 w 4156075"/>
              <a:gd name="connsiteY34" fmla="*/ 66675 h 371475"/>
              <a:gd name="connsiteX35" fmla="*/ 781050 w 4156075"/>
              <a:gd name="connsiteY35" fmla="*/ 66675 h 371475"/>
              <a:gd name="connsiteX36" fmla="*/ 781050 w 4156075"/>
              <a:gd name="connsiteY36" fmla="*/ 47625 h 371475"/>
              <a:gd name="connsiteX37" fmla="*/ 717550 w 4156075"/>
              <a:gd name="connsiteY37" fmla="*/ 47625 h 371475"/>
              <a:gd name="connsiteX38" fmla="*/ 717550 w 4156075"/>
              <a:gd name="connsiteY38" fmla="*/ 34925 h 371475"/>
              <a:gd name="connsiteX39" fmla="*/ 336550 w 4156075"/>
              <a:gd name="connsiteY39" fmla="*/ 34925 h 371475"/>
              <a:gd name="connsiteX40" fmla="*/ 336550 w 4156075"/>
              <a:gd name="connsiteY40" fmla="*/ 15875 h 371475"/>
              <a:gd name="connsiteX41" fmla="*/ 285750 w 4156075"/>
              <a:gd name="connsiteY41" fmla="*/ 15875 h 371475"/>
              <a:gd name="connsiteX42" fmla="*/ 285750 w 4156075"/>
              <a:gd name="connsiteY42" fmla="*/ 0 h 371475"/>
              <a:gd name="connsiteX43" fmla="*/ 180975 w 4156075"/>
              <a:gd name="connsiteY43" fmla="*/ 0 h 371475"/>
              <a:gd name="connsiteX44" fmla="*/ 0 w 4156075"/>
              <a:gd name="connsiteY44" fmla="*/ 0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156075" h="371475">
                <a:moveTo>
                  <a:pt x="4156075" y="371475"/>
                </a:moveTo>
                <a:lnTo>
                  <a:pt x="3898900" y="371475"/>
                </a:lnTo>
                <a:lnTo>
                  <a:pt x="3898900" y="336550"/>
                </a:lnTo>
                <a:lnTo>
                  <a:pt x="3028950" y="336550"/>
                </a:lnTo>
                <a:lnTo>
                  <a:pt x="3028950" y="311150"/>
                </a:lnTo>
                <a:lnTo>
                  <a:pt x="2905125" y="311150"/>
                </a:lnTo>
                <a:lnTo>
                  <a:pt x="2905125" y="282575"/>
                </a:lnTo>
                <a:lnTo>
                  <a:pt x="2632075" y="282575"/>
                </a:lnTo>
                <a:lnTo>
                  <a:pt x="2632075" y="247650"/>
                </a:lnTo>
                <a:lnTo>
                  <a:pt x="2305050" y="247650"/>
                </a:lnTo>
                <a:lnTo>
                  <a:pt x="2305050" y="234950"/>
                </a:lnTo>
                <a:lnTo>
                  <a:pt x="2247900" y="234950"/>
                </a:lnTo>
                <a:lnTo>
                  <a:pt x="2247900" y="225425"/>
                </a:lnTo>
                <a:lnTo>
                  <a:pt x="2190750" y="225425"/>
                </a:lnTo>
                <a:lnTo>
                  <a:pt x="2190750" y="212725"/>
                </a:lnTo>
                <a:lnTo>
                  <a:pt x="2130425" y="212725"/>
                </a:lnTo>
                <a:lnTo>
                  <a:pt x="2130425" y="200025"/>
                </a:lnTo>
                <a:lnTo>
                  <a:pt x="2006600" y="200025"/>
                </a:lnTo>
                <a:lnTo>
                  <a:pt x="2006600" y="177800"/>
                </a:lnTo>
                <a:lnTo>
                  <a:pt x="1882775" y="177800"/>
                </a:lnTo>
                <a:lnTo>
                  <a:pt x="1882775" y="177800"/>
                </a:lnTo>
                <a:lnTo>
                  <a:pt x="1882775" y="155575"/>
                </a:lnTo>
                <a:lnTo>
                  <a:pt x="1552575" y="155575"/>
                </a:lnTo>
                <a:lnTo>
                  <a:pt x="1552575" y="139700"/>
                </a:lnTo>
                <a:lnTo>
                  <a:pt x="1473200" y="139700"/>
                </a:lnTo>
                <a:lnTo>
                  <a:pt x="1473200" y="120650"/>
                </a:lnTo>
                <a:lnTo>
                  <a:pt x="1285875" y="120650"/>
                </a:lnTo>
                <a:lnTo>
                  <a:pt x="1285875" y="101600"/>
                </a:lnTo>
                <a:lnTo>
                  <a:pt x="1123950" y="101600"/>
                </a:lnTo>
                <a:lnTo>
                  <a:pt x="1123950" y="88900"/>
                </a:lnTo>
                <a:lnTo>
                  <a:pt x="1022350" y="88900"/>
                </a:lnTo>
                <a:lnTo>
                  <a:pt x="1022350" y="76200"/>
                </a:lnTo>
                <a:lnTo>
                  <a:pt x="965200" y="76200"/>
                </a:lnTo>
                <a:lnTo>
                  <a:pt x="965200" y="66675"/>
                </a:lnTo>
                <a:lnTo>
                  <a:pt x="863600" y="66675"/>
                </a:lnTo>
                <a:lnTo>
                  <a:pt x="781050" y="66675"/>
                </a:lnTo>
                <a:lnTo>
                  <a:pt x="781050" y="47625"/>
                </a:lnTo>
                <a:lnTo>
                  <a:pt x="717550" y="47625"/>
                </a:lnTo>
                <a:lnTo>
                  <a:pt x="717550" y="34925"/>
                </a:lnTo>
                <a:lnTo>
                  <a:pt x="336550" y="34925"/>
                </a:lnTo>
                <a:lnTo>
                  <a:pt x="336550" y="15875"/>
                </a:lnTo>
                <a:lnTo>
                  <a:pt x="285750" y="15875"/>
                </a:lnTo>
                <a:lnTo>
                  <a:pt x="285750" y="0"/>
                </a:lnTo>
                <a:lnTo>
                  <a:pt x="180975" y="0"/>
                </a:lnTo>
                <a:lnTo>
                  <a:pt x="0" y="0"/>
                </a:lnTo>
              </a:path>
            </a:pathLst>
          </a:custGeom>
          <a:noFill/>
          <a:ln w="28575">
            <a:solidFill>
              <a:schemeClr val="accent1"/>
            </a:solidFill>
            <a:prstDash val="sysDot"/>
            <a:miter lim="800000"/>
            <a:headEnd/>
            <a:tailEnd/>
          </a:ln>
        </p:spPr>
        <p:txBody>
          <a:bodyPr rtlCol="0" anchor="ctr"/>
          <a:lstStyle/>
          <a:p>
            <a:pPr algn="ctr"/>
            <a:endParaRPr lang="en-US"/>
          </a:p>
        </p:txBody>
      </p:sp>
      <p:sp>
        <p:nvSpPr>
          <p:cNvPr id="9804" name="Freeform: Shape 9803">
            <a:extLst>
              <a:ext uri="{FF2B5EF4-FFF2-40B4-BE49-F238E27FC236}">
                <a16:creationId xmlns:a16="http://schemas.microsoft.com/office/drawing/2014/main" id="{49CFC93E-EA53-DA85-E310-7D3B67D5DED8}"/>
              </a:ext>
            </a:extLst>
          </p:cNvPr>
          <p:cNvSpPr/>
          <p:nvPr/>
        </p:nvSpPr>
        <p:spPr bwMode="auto">
          <a:xfrm>
            <a:off x="6931025" y="1901825"/>
            <a:ext cx="4451350" cy="555625"/>
          </a:xfrm>
          <a:custGeom>
            <a:avLst/>
            <a:gdLst>
              <a:gd name="connsiteX0" fmla="*/ 4451350 w 4451350"/>
              <a:gd name="connsiteY0" fmla="*/ 555625 h 555625"/>
              <a:gd name="connsiteX1" fmla="*/ 4187825 w 4451350"/>
              <a:gd name="connsiteY1" fmla="*/ 555625 h 555625"/>
              <a:gd name="connsiteX2" fmla="*/ 4187825 w 4451350"/>
              <a:gd name="connsiteY2" fmla="*/ 466725 h 555625"/>
              <a:gd name="connsiteX3" fmla="*/ 3314700 w 4451350"/>
              <a:gd name="connsiteY3" fmla="*/ 466725 h 555625"/>
              <a:gd name="connsiteX4" fmla="*/ 3314700 w 4451350"/>
              <a:gd name="connsiteY4" fmla="*/ 425450 h 555625"/>
              <a:gd name="connsiteX5" fmla="*/ 3194050 w 4451350"/>
              <a:gd name="connsiteY5" fmla="*/ 425450 h 555625"/>
              <a:gd name="connsiteX6" fmla="*/ 3194050 w 4451350"/>
              <a:gd name="connsiteY6" fmla="*/ 387350 h 555625"/>
              <a:gd name="connsiteX7" fmla="*/ 2917825 w 4451350"/>
              <a:gd name="connsiteY7" fmla="*/ 387350 h 555625"/>
              <a:gd name="connsiteX8" fmla="*/ 2917825 w 4451350"/>
              <a:gd name="connsiteY8" fmla="*/ 336550 h 555625"/>
              <a:gd name="connsiteX9" fmla="*/ 2581275 w 4451350"/>
              <a:gd name="connsiteY9" fmla="*/ 336550 h 555625"/>
              <a:gd name="connsiteX10" fmla="*/ 2581275 w 4451350"/>
              <a:gd name="connsiteY10" fmla="*/ 323850 h 555625"/>
              <a:gd name="connsiteX11" fmla="*/ 2549525 w 4451350"/>
              <a:gd name="connsiteY11" fmla="*/ 323850 h 555625"/>
              <a:gd name="connsiteX12" fmla="*/ 2549525 w 4451350"/>
              <a:gd name="connsiteY12" fmla="*/ 304800 h 555625"/>
              <a:gd name="connsiteX13" fmla="*/ 2476500 w 4451350"/>
              <a:gd name="connsiteY13" fmla="*/ 304800 h 555625"/>
              <a:gd name="connsiteX14" fmla="*/ 2476500 w 4451350"/>
              <a:gd name="connsiteY14" fmla="*/ 295275 h 555625"/>
              <a:gd name="connsiteX15" fmla="*/ 2413000 w 4451350"/>
              <a:gd name="connsiteY15" fmla="*/ 295275 h 555625"/>
              <a:gd name="connsiteX16" fmla="*/ 2413000 w 4451350"/>
              <a:gd name="connsiteY16" fmla="*/ 282575 h 555625"/>
              <a:gd name="connsiteX17" fmla="*/ 2333625 w 4451350"/>
              <a:gd name="connsiteY17" fmla="*/ 282575 h 555625"/>
              <a:gd name="connsiteX18" fmla="*/ 2333625 w 4451350"/>
              <a:gd name="connsiteY18" fmla="*/ 273050 h 555625"/>
              <a:gd name="connsiteX19" fmla="*/ 2270125 w 4451350"/>
              <a:gd name="connsiteY19" fmla="*/ 273050 h 555625"/>
              <a:gd name="connsiteX20" fmla="*/ 2270125 w 4451350"/>
              <a:gd name="connsiteY20" fmla="*/ 260350 h 555625"/>
              <a:gd name="connsiteX21" fmla="*/ 2225675 w 4451350"/>
              <a:gd name="connsiteY21" fmla="*/ 260350 h 555625"/>
              <a:gd name="connsiteX22" fmla="*/ 2225675 w 4451350"/>
              <a:gd name="connsiteY22" fmla="*/ 244475 h 555625"/>
              <a:gd name="connsiteX23" fmla="*/ 2162175 w 4451350"/>
              <a:gd name="connsiteY23" fmla="*/ 244475 h 555625"/>
              <a:gd name="connsiteX24" fmla="*/ 2162175 w 4451350"/>
              <a:gd name="connsiteY24" fmla="*/ 234950 h 555625"/>
              <a:gd name="connsiteX25" fmla="*/ 2012950 w 4451350"/>
              <a:gd name="connsiteY25" fmla="*/ 234950 h 555625"/>
              <a:gd name="connsiteX26" fmla="*/ 2012950 w 4451350"/>
              <a:gd name="connsiteY26" fmla="*/ 225425 h 555625"/>
              <a:gd name="connsiteX27" fmla="*/ 1828800 w 4451350"/>
              <a:gd name="connsiteY27" fmla="*/ 225425 h 555625"/>
              <a:gd name="connsiteX28" fmla="*/ 1828800 w 4451350"/>
              <a:gd name="connsiteY28" fmla="*/ 206375 h 555625"/>
              <a:gd name="connsiteX29" fmla="*/ 1746250 w 4451350"/>
              <a:gd name="connsiteY29" fmla="*/ 206375 h 555625"/>
              <a:gd name="connsiteX30" fmla="*/ 1746250 w 4451350"/>
              <a:gd name="connsiteY30" fmla="*/ 190500 h 555625"/>
              <a:gd name="connsiteX31" fmla="*/ 1692275 w 4451350"/>
              <a:gd name="connsiteY31" fmla="*/ 190500 h 555625"/>
              <a:gd name="connsiteX32" fmla="*/ 1692275 w 4451350"/>
              <a:gd name="connsiteY32" fmla="*/ 180975 h 555625"/>
              <a:gd name="connsiteX33" fmla="*/ 1558925 w 4451350"/>
              <a:gd name="connsiteY33" fmla="*/ 180975 h 555625"/>
              <a:gd name="connsiteX34" fmla="*/ 1558925 w 4451350"/>
              <a:gd name="connsiteY34" fmla="*/ 171450 h 555625"/>
              <a:gd name="connsiteX35" fmla="*/ 1517650 w 4451350"/>
              <a:gd name="connsiteY35" fmla="*/ 171450 h 555625"/>
              <a:gd name="connsiteX36" fmla="*/ 1527175 w 4451350"/>
              <a:gd name="connsiteY36" fmla="*/ 161925 h 555625"/>
              <a:gd name="connsiteX37" fmla="*/ 1400175 w 4451350"/>
              <a:gd name="connsiteY37" fmla="*/ 161925 h 555625"/>
              <a:gd name="connsiteX38" fmla="*/ 1400175 w 4451350"/>
              <a:gd name="connsiteY38" fmla="*/ 149225 h 555625"/>
              <a:gd name="connsiteX39" fmla="*/ 1311275 w 4451350"/>
              <a:gd name="connsiteY39" fmla="*/ 149225 h 555625"/>
              <a:gd name="connsiteX40" fmla="*/ 1311275 w 4451350"/>
              <a:gd name="connsiteY40" fmla="*/ 139700 h 555625"/>
              <a:gd name="connsiteX41" fmla="*/ 1257300 w 4451350"/>
              <a:gd name="connsiteY41" fmla="*/ 139700 h 555625"/>
              <a:gd name="connsiteX42" fmla="*/ 1254125 w 4451350"/>
              <a:gd name="connsiteY42" fmla="*/ 120650 h 555625"/>
              <a:gd name="connsiteX43" fmla="*/ 1146175 w 4451350"/>
              <a:gd name="connsiteY43" fmla="*/ 120650 h 555625"/>
              <a:gd name="connsiteX44" fmla="*/ 1152525 w 4451350"/>
              <a:gd name="connsiteY44" fmla="*/ 114300 h 555625"/>
              <a:gd name="connsiteX45" fmla="*/ 1063625 w 4451350"/>
              <a:gd name="connsiteY45" fmla="*/ 114300 h 555625"/>
              <a:gd name="connsiteX46" fmla="*/ 1063625 w 4451350"/>
              <a:gd name="connsiteY46" fmla="*/ 101600 h 555625"/>
              <a:gd name="connsiteX47" fmla="*/ 1019175 w 4451350"/>
              <a:gd name="connsiteY47" fmla="*/ 101600 h 555625"/>
              <a:gd name="connsiteX48" fmla="*/ 1019175 w 4451350"/>
              <a:gd name="connsiteY48" fmla="*/ 88900 h 555625"/>
              <a:gd name="connsiteX49" fmla="*/ 996950 w 4451350"/>
              <a:gd name="connsiteY49" fmla="*/ 88900 h 555625"/>
              <a:gd name="connsiteX50" fmla="*/ 996950 w 4451350"/>
              <a:gd name="connsiteY50" fmla="*/ 82550 h 555625"/>
              <a:gd name="connsiteX51" fmla="*/ 806450 w 4451350"/>
              <a:gd name="connsiteY51" fmla="*/ 82550 h 555625"/>
              <a:gd name="connsiteX52" fmla="*/ 806450 w 4451350"/>
              <a:gd name="connsiteY52" fmla="*/ 73025 h 555625"/>
              <a:gd name="connsiteX53" fmla="*/ 628650 w 4451350"/>
              <a:gd name="connsiteY53" fmla="*/ 73025 h 555625"/>
              <a:gd name="connsiteX54" fmla="*/ 628650 w 4451350"/>
              <a:gd name="connsiteY54" fmla="*/ 63500 h 555625"/>
              <a:gd name="connsiteX55" fmla="*/ 603250 w 4451350"/>
              <a:gd name="connsiteY55" fmla="*/ 63500 h 555625"/>
              <a:gd name="connsiteX56" fmla="*/ 603250 w 4451350"/>
              <a:gd name="connsiteY56" fmla="*/ 44450 h 555625"/>
              <a:gd name="connsiteX57" fmla="*/ 568325 w 4451350"/>
              <a:gd name="connsiteY57" fmla="*/ 44450 h 555625"/>
              <a:gd name="connsiteX58" fmla="*/ 568325 w 4451350"/>
              <a:gd name="connsiteY58" fmla="*/ 28575 h 555625"/>
              <a:gd name="connsiteX59" fmla="*/ 536575 w 4451350"/>
              <a:gd name="connsiteY59" fmla="*/ 28575 h 555625"/>
              <a:gd name="connsiteX60" fmla="*/ 536575 w 4451350"/>
              <a:gd name="connsiteY60" fmla="*/ 12700 h 555625"/>
              <a:gd name="connsiteX61" fmla="*/ 460375 w 4451350"/>
              <a:gd name="connsiteY61" fmla="*/ 12700 h 555625"/>
              <a:gd name="connsiteX62" fmla="*/ 460375 w 4451350"/>
              <a:gd name="connsiteY62" fmla="*/ 9525 h 555625"/>
              <a:gd name="connsiteX63" fmla="*/ 288925 w 4451350"/>
              <a:gd name="connsiteY63" fmla="*/ 9525 h 555625"/>
              <a:gd name="connsiteX64" fmla="*/ 298450 w 4451350"/>
              <a:gd name="connsiteY64" fmla="*/ 0 h 555625"/>
              <a:gd name="connsiteX65" fmla="*/ 0 w 4451350"/>
              <a:gd name="connsiteY65"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451350" h="555625">
                <a:moveTo>
                  <a:pt x="4451350" y="555625"/>
                </a:moveTo>
                <a:lnTo>
                  <a:pt x="4187825" y="555625"/>
                </a:lnTo>
                <a:lnTo>
                  <a:pt x="4187825" y="466725"/>
                </a:lnTo>
                <a:lnTo>
                  <a:pt x="3314700" y="466725"/>
                </a:lnTo>
                <a:lnTo>
                  <a:pt x="3314700" y="425450"/>
                </a:lnTo>
                <a:lnTo>
                  <a:pt x="3194050" y="425450"/>
                </a:lnTo>
                <a:lnTo>
                  <a:pt x="3194050" y="387350"/>
                </a:lnTo>
                <a:lnTo>
                  <a:pt x="2917825" y="387350"/>
                </a:lnTo>
                <a:lnTo>
                  <a:pt x="2917825" y="336550"/>
                </a:lnTo>
                <a:lnTo>
                  <a:pt x="2581275" y="336550"/>
                </a:lnTo>
                <a:lnTo>
                  <a:pt x="2581275" y="323850"/>
                </a:lnTo>
                <a:lnTo>
                  <a:pt x="2549525" y="323850"/>
                </a:lnTo>
                <a:lnTo>
                  <a:pt x="2549525" y="304800"/>
                </a:lnTo>
                <a:lnTo>
                  <a:pt x="2476500" y="304800"/>
                </a:lnTo>
                <a:lnTo>
                  <a:pt x="2476500" y="295275"/>
                </a:lnTo>
                <a:lnTo>
                  <a:pt x="2413000" y="295275"/>
                </a:lnTo>
                <a:lnTo>
                  <a:pt x="2413000" y="282575"/>
                </a:lnTo>
                <a:lnTo>
                  <a:pt x="2333625" y="282575"/>
                </a:lnTo>
                <a:lnTo>
                  <a:pt x="2333625" y="273050"/>
                </a:lnTo>
                <a:lnTo>
                  <a:pt x="2270125" y="273050"/>
                </a:lnTo>
                <a:lnTo>
                  <a:pt x="2270125" y="260350"/>
                </a:lnTo>
                <a:lnTo>
                  <a:pt x="2225675" y="260350"/>
                </a:lnTo>
                <a:lnTo>
                  <a:pt x="2225675" y="244475"/>
                </a:lnTo>
                <a:lnTo>
                  <a:pt x="2162175" y="244475"/>
                </a:lnTo>
                <a:lnTo>
                  <a:pt x="2162175" y="234950"/>
                </a:lnTo>
                <a:lnTo>
                  <a:pt x="2012950" y="234950"/>
                </a:lnTo>
                <a:lnTo>
                  <a:pt x="2012950" y="225425"/>
                </a:lnTo>
                <a:lnTo>
                  <a:pt x="1828800" y="225425"/>
                </a:lnTo>
                <a:lnTo>
                  <a:pt x="1828800" y="206375"/>
                </a:lnTo>
                <a:lnTo>
                  <a:pt x="1746250" y="206375"/>
                </a:lnTo>
                <a:lnTo>
                  <a:pt x="1746250" y="190500"/>
                </a:lnTo>
                <a:lnTo>
                  <a:pt x="1692275" y="190500"/>
                </a:lnTo>
                <a:lnTo>
                  <a:pt x="1692275" y="180975"/>
                </a:lnTo>
                <a:lnTo>
                  <a:pt x="1558925" y="180975"/>
                </a:lnTo>
                <a:lnTo>
                  <a:pt x="1558925" y="171450"/>
                </a:lnTo>
                <a:lnTo>
                  <a:pt x="1517650" y="171450"/>
                </a:lnTo>
                <a:lnTo>
                  <a:pt x="1527175" y="161925"/>
                </a:lnTo>
                <a:lnTo>
                  <a:pt x="1400175" y="161925"/>
                </a:lnTo>
                <a:lnTo>
                  <a:pt x="1400175" y="149225"/>
                </a:lnTo>
                <a:lnTo>
                  <a:pt x="1311275" y="149225"/>
                </a:lnTo>
                <a:lnTo>
                  <a:pt x="1311275" y="139700"/>
                </a:lnTo>
                <a:lnTo>
                  <a:pt x="1257300" y="139700"/>
                </a:lnTo>
                <a:lnTo>
                  <a:pt x="1254125" y="120650"/>
                </a:lnTo>
                <a:lnTo>
                  <a:pt x="1146175" y="120650"/>
                </a:lnTo>
                <a:lnTo>
                  <a:pt x="1152525" y="114300"/>
                </a:lnTo>
                <a:lnTo>
                  <a:pt x="1063625" y="114300"/>
                </a:lnTo>
                <a:lnTo>
                  <a:pt x="1063625" y="101600"/>
                </a:lnTo>
                <a:lnTo>
                  <a:pt x="1019175" y="101600"/>
                </a:lnTo>
                <a:lnTo>
                  <a:pt x="1019175" y="88900"/>
                </a:lnTo>
                <a:lnTo>
                  <a:pt x="996950" y="88900"/>
                </a:lnTo>
                <a:lnTo>
                  <a:pt x="996950" y="82550"/>
                </a:lnTo>
                <a:lnTo>
                  <a:pt x="806450" y="82550"/>
                </a:lnTo>
                <a:lnTo>
                  <a:pt x="806450" y="73025"/>
                </a:lnTo>
                <a:lnTo>
                  <a:pt x="628650" y="73025"/>
                </a:lnTo>
                <a:lnTo>
                  <a:pt x="628650" y="63500"/>
                </a:lnTo>
                <a:lnTo>
                  <a:pt x="603250" y="63500"/>
                </a:lnTo>
                <a:lnTo>
                  <a:pt x="603250" y="44450"/>
                </a:lnTo>
                <a:lnTo>
                  <a:pt x="568325" y="44450"/>
                </a:lnTo>
                <a:lnTo>
                  <a:pt x="568325" y="28575"/>
                </a:lnTo>
                <a:lnTo>
                  <a:pt x="536575" y="28575"/>
                </a:lnTo>
                <a:lnTo>
                  <a:pt x="536575" y="12700"/>
                </a:lnTo>
                <a:lnTo>
                  <a:pt x="460375" y="12700"/>
                </a:lnTo>
                <a:lnTo>
                  <a:pt x="460375" y="9525"/>
                </a:lnTo>
                <a:lnTo>
                  <a:pt x="288925" y="9525"/>
                </a:lnTo>
                <a:lnTo>
                  <a:pt x="298450"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9946" name="Group 9945">
            <a:extLst>
              <a:ext uri="{FF2B5EF4-FFF2-40B4-BE49-F238E27FC236}">
                <a16:creationId xmlns:a16="http://schemas.microsoft.com/office/drawing/2014/main" id="{3E85E744-81F6-9F89-CE7E-5842B3804E9D}"/>
              </a:ext>
            </a:extLst>
          </p:cNvPr>
          <p:cNvGrpSpPr/>
          <p:nvPr/>
        </p:nvGrpSpPr>
        <p:grpSpPr>
          <a:xfrm>
            <a:off x="7098328" y="1840042"/>
            <a:ext cx="4320950" cy="683726"/>
            <a:chOff x="7098328" y="1840042"/>
            <a:chExt cx="4320950" cy="683726"/>
          </a:xfrm>
        </p:grpSpPr>
        <p:grpSp>
          <p:nvGrpSpPr>
            <p:cNvPr id="9805" name="Group 9804">
              <a:extLst>
                <a:ext uri="{FF2B5EF4-FFF2-40B4-BE49-F238E27FC236}">
                  <a16:creationId xmlns:a16="http://schemas.microsoft.com/office/drawing/2014/main" id="{DE259B3B-47F3-21C9-F976-6C32431FC842}"/>
                </a:ext>
              </a:extLst>
            </p:cNvPr>
            <p:cNvGrpSpPr/>
            <p:nvPr/>
          </p:nvGrpSpPr>
          <p:grpSpPr>
            <a:xfrm>
              <a:off x="7098328" y="1840042"/>
              <a:ext cx="123804" cy="123804"/>
              <a:chOff x="2769700" y="2027007"/>
              <a:chExt cx="123325" cy="123325"/>
            </a:xfrm>
          </p:grpSpPr>
          <p:cxnSp>
            <p:nvCxnSpPr>
              <p:cNvPr id="9806" name="Straight Connector 9805">
                <a:extLst>
                  <a:ext uri="{FF2B5EF4-FFF2-40B4-BE49-F238E27FC236}">
                    <a16:creationId xmlns:a16="http://schemas.microsoft.com/office/drawing/2014/main" id="{9080C8AB-B487-AE49-3B83-50E5D812B458}"/>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07" name="Straight Connector 9806">
                <a:extLst>
                  <a:ext uri="{FF2B5EF4-FFF2-40B4-BE49-F238E27FC236}">
                    <a16:creationId xmlns:a16="http://schemas.microsoft.com/office/drawing/2014/main" id="{D0E58B08-4A22-A8BF-BFB7-B20E3C6F953D}"/>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08" name="Group 9807">
              <a:extLst>
                <a:ext uri="{FF2B5EF4-FFF2-40B4-BE49-F238E27FC236}">
                  <a16:creationId xmlns:a16="http://schemas.microsoft.com/office/drawing/2014/main" id="{909672AE-451B-90F2-D82F-94F03A0E574E}"/>
                </a:ext>
              </a:extLst>
            </p:cNvPr>
            <p:cNvGrpSpPr/>
            <p:nvPr/>
          </p:nvGrpSpPr>
          <p:grpSpPr>
            <a:xfrm>
              <a:off x="7899918" y="1932415"/>
              <a:ext cx="123804" cy="123804"/>
              <a:chOff x="2769700" y="2027007"/>
              <a:chExt cx="123325" cy="123325"/>
            </a:xfrm>
          </p:grpSpPr>
          <p:cxnSp>
            <p:nvCxnSpPr>
              <p:cNvPr id="9809" name="Straight Connector 9808">
                <a:extLst>
                  <a:ext uri="{FF2B5EF4-FFF2-40B4-BE49-F238E27FC236}">
                    <a16:creationId xmlns:a16="http://schemas.microsoft.com/office/drawing/2014/main" id="{A6EFD519-AB25-4709-4A71-C91873490257}"/>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10" name="Straight Connector 9809">
                <a:extLst>
                  <a:ext uri="{FF2B5EF4-FFF2-40B4-BE49-F238E27FC236}">
                    <a16:creationId xmlns:a16="http://schemas.microsoft.com/office/drawing/2014/main" id="{59AE7F84-B854-BB0B-33E2-4DAF53576465}"/>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11" name="Group 9810">
              <a:extLst>
                <a:ext uri="{FF2B5EF4-FFF2-40B4-BE49-F238E27FC236}">
                  <a16:creationId xmlns:a16="http://schemas.microsoft.com/office/drawing/2014/main" id="{2722033E-C8F5-568C-97C4-5794446BEA5C}"/>
                </a:ext>
              </a:extLst>
            </p:cNvPr>
            <p:cNvGrpSpPr/>
            <p:nvPr/>
          </p:nvGrpSpPr>
          <p:grpSpPr>
            <a:xfrm>
              <a:off x="8341755" y="2005659"/>
              <a:ext cx="123804" cy="123804"/>
              <a:chOff x="2769700" y="2027007"/>
              <a:chExt cx="123325" cy="123325"/>
            </a:xfrm>
          </p:grpSpPr>
          <p:cxnSp>
            <p:nvCxnSpPr>
              <p:cNvPr id="9812" name="Straight Connector 9811">
                <a:extLst>
                  <a:ext uri="{FF2B5EF4-FFF2-40B4-BE49-F238E27FC236}">
                    <a16:creationId xmlns:a16="http://schemas.microsoft.com/office/drawing/2014/main" id="{A4B8DACC-0B4E-7662-AF93-6655BAD8F85F}"/>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13" name="Straight Connector 9812">
                <a:extLst>
                  <a:ext uri="{FF2B5EF4-FFF2-40B4-BE49-F238E27FC236}">
                    <a16:creationId xmlns:a16="http://schemas.microsoft.com/office/drawing/2014/main" id="{6DC46D96-E236-2F5F-AF28-D9DBC6371EA5}"/>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14" name="Group 9813">
              <a:extLst>
                <a:ext uri="{FF2B5EF4-FFF2-40B4-BE49-F238E27FC236}">
                  <a16:creationId xmlns:a16="http://schemas.microsoft.com/office/drawing/2014/main" id="{26E5E01D-4CF8-7558-B96D-52F98E2D53E2}"/>
                </a:ext>
              </a:extLst>
            </p:cNvPr>
            <p:cNvGrpSpPr/>
            <p:nvPr/>
          </p:nvGrpSpPr>
          <p:grpSpPr>
            <a:xfrm>
              <a:off x="8401999" y="2005659"/>
              <a:ext cx="123804" cy="123804"/>
              <a:chOff x="2769700" y="2027007"/>
              <a:chExt cx="123325" cy="123325"/>
            </a:xfrm>
          </p:grpSpPr>
          <p:cxnSp>
            <p:nvCxnSpPr>
              <p:cNvPr id="9815" name="Straight Connector 9814">
                <a:extLst>
                  <a:ext uri="{FF2B5EF4-FFF2-40B4-BE49-F238E27FC236}">
                    <a16:creationId xmlns:a16="http://schemas.microsoft.com/office/drawing/2014/main" id="{692B3364-4056-F980-710E-8C97D5C31A92}"/>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16" name="Straight Connector 9815">
                <a:extLst>
                  <a:ext uri="{FF2B5EF4-FFF2-40B4-BE49-F238E27FC236}">
                    <a16:creationId xmlns:a16="http://schemas.microsoft.com/office/drawing/2014/main" id="{936BAF11-7375-2CC3-F2CE-0361AAF1D8F7}"/>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17" name="Group 9816">
              <a:extLst>
                <a:ext uri="{FF2B5EF4-FFF2-40B4-BE49-F238E27FC236}">
                  <a16:creationId xmlns:a16="http://schemas.microsoft.com/office/drawing/2014/main" id="{35DFB00F-FCF8-5041-7270-407BEDE31981}"/>
                </a:ext>
              </a:extLst>
            </p:cNvPr>
            <p:cNvGrpSpPr/>
            <p:nvPr/>
          </p:nvGrpSpPr>
          <p:grpSpPr>
            <a:xfrm>
              <a:off x="8503700" y="2021321"/>
              <a:ext cx="123804" cy="123804"/>
              <a:chOff x="2769700" y="2027007"/>
              <a:chExt cx="123325" cy="123325"/>
            </a:xfrm>
          </p:grpSpPr>
          <p:cxnSp>
            <p:nvCxnSpPr>
              <p:cNvPr id="9818" name="Straight Connector 9817">
                <a:extLst>
                  <a:ext uri="{FF2B5EF4-FFF2-40B4-BE49-F238E27FC236}">
                    <a16:creationId xmlns:a16="http://schemas.microsoft.com/office/drawing/2014/main" id="{247AC965-A83E-DE62-55DC-35396921E635}"/>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19" name="Straight Connector 9818">
                <a:extLst>
                  <a:ext uri="{FF2B5EF4-FFF2-40B4-BE49-F238E27FC236}">
                    <a16:creationId xmlns:a16="http://schemas.microsoft.com/office/drawing/2014/main" id="{05B0B84B-7AF6-3072-CA16-CF48C1DF0817}"/>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20" name="Group 9819">
              <a:extLst>
                <a:ext uri="{FF2B5EF4-FFF2-40B4-BE49-F238E27FC236}">
                  <a16:creationId xmlns:a16="http://schemas.microsoft.com/office/drawing/2014/main" id="{9CF0FC3A-7054-881F-A5EF-FFA3B7B939BC}"/>
                </a:ext>
              </a:extLst>
            </p:cNvPr>
            <p:cNvGrpSpPr/>
            <p:nvPr/>
          </p:nvGrpSpPr>
          <p:grpSpPr>
            <a:xfrm>
              <a:off x="8738513" y="2060623"/>
              <a:ext cx="123804" cy="123804"/>
              <a:chOff x="2769700" y="2027007"/>
              <a:chExt cx="123325" cy="123325"/>
            </a:xfrm>
          </p:grpSpPr>
          <p:cxnSp>
            <p:nvCxnSpPr>
              <p:cNvPr id="9821" name="Straight Connector 9820">
                <a:extLst>
                  <a:ext uri="{FF2B5EF4-FFF2-40B4-BE49-F238E27FC236}">
                    <a16:creationId xmlns:a16="http://schemas.microsoft.com/office/drawing/2014/main" id="{83FC47BB-82BD-85DA-95D1-EDFBC1D05E6C}"/>
                  </a:ext>
                </a:extLst>
              </p:cNvPr>
              <p:cNvCxnSpPr>
                <a:cxnSpLocks/>
              </p:cNvCxnSpPr>
              <p:nvPr/>
            </p:nvCxnSpPr>
            <p:spPr bwMode="auto">
              <a:xfrm>
                <a:off x="2827224"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22" name="Straight Connector 9821">
                <a:extLst>
                  <a:ext uri="{FF2B5EF4-FFF2-40B4-BE49-F238E27FC236}">
                    <a16:creationId xmlns:a16="http://schemas.microsoft.com/office/drawing/2014/main" id="{043E12E6-DD42-E056-CF3C-65CB6F3C589A}"/>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23" name="Group 9822">
              <a:extLst>
                <a:ext uri="{FF2B5EF4-FFF2-40B4-BE49-F238E27FC236}">
                  <a16:creationId xmlns:a16="http://schemas.microsoft.com/office/drawing/2014/main" id="{1FCB5F85-3005-4F9F-FE11-180631EA5099}"/>
                </a:ext>
              </a:extLst>
            </p:cNvPr>
            <p:cNvGrpSpPr/>
            <p:nvPr/>
          </p:nvGrpSpPr>
          <p:grpSpPr>
            <a:xfrm>
              <a:off x="8770174" y="2060623"/>
              <a:ext cx="123804" cy="123804"/>
              <a:chOff x="2769700" y="2027007"/>
              <a:chExt cx="123325" cy="123325"/>
            </a:xfrm>
          </p:grpSpPr>
          <p:cxnSp>
            <p:nvCxnSpPr>
              <p:cNvPr id="9824" name="Straight Connector 9823">
                <a:extLst>
                  <a:ext uri="{FF2B5EF4-FFF2-40B4-BE49-F238E27FC236}">
                    <a16:creationId xmlns:a16="http://schemas.microsoft.com/office/drawing/2014/main" id="{F12A4F06-90DB-8EE2-B2D5-67867900693E}"/>
                  </a:ext>
                </a:extLst>
              </p:cNvPr>
              <p:cNvCxnSpPr>
                <a:cxnSpLocks/>
              </p:cNvCxnSpPr>
              <p:nvPr/>
            </p:nvCxnSpPr>
            <p:spPr bwMode="auto">
              <a:xfrm>
                <a:off x="2814804"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25" name="Straight Connector 9824">
                <a:extLst>
                  <a:ext uri="{FF2B5EF4-FFF2-40B4-BE49-F238E27FC236}">
                    <a16:creationId xmlns:a16="http://schemas.microsoft.com/office/drawing/2014/main" id="{2E78DD5F-7621-6442-528D-895F410F9952}"/>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cxnSp>
          <p:nvCxnSpPr>
            <p:cNvPr id="9828" name="Straight Connector 9827">
              <a:extLst>
                <a:ext uri="{FF2B5EF4-FFF2-40B4-BE49-F238E27FC236}">
                  <a16:creationId xmlns:a16="http://schemas.microsoft.com/office/drawing/2014/main" id="{6DE2C8CC-C4A2-BA3E-0E4C-84874CB8E900}"/>
                </a:ext>
              </a:extLst>
            </p:cNvPr>
            <p:cNvCxnSpPr>
              <a:cxnSpLocks/>
            </p:cNvCxnSpPr>
            <p:nvPr/>
          </p:nvCxnSpPr>
          <p:spPr bwMode="auto">
            <a:xfrm rot="16200000">
              <a:off x="8859335" y="2060620"/>
              <a:ext cx="0" cy="123804"/>
            </a:xfrm>
            <a:prstGeom prst="line">
              <a:avLst/>
            </a:prstGeom>
            <a:noFill/>
            <a:ln w="28575" cap="flat" cmpd="sng" algn="ctr">
              <a:solidFill>
                <a:schemeClr val="accent1"/>
              </a:solidFill>
              <a:prstDash val="solid"/>
              <a:round/>
              <a:headEnd type="none" w="med" len="med"/>
              <a:tailEnd type="none" w="med" len="med"/>
            </a:ln>
            <a:effectLst/>
          </p:spPr>
        </p:cxnSp>
        <p:grpSp>
          <p:nvGrpSpPr>
            <p:cNvPr id="9829" name="Group 9828">
              <a:extLst>
                <a:ext uri="{FF2B5EF4-FFF2-40B4-BE49-F238E27FC236}">
                  <a16:creationId xmlns:a16="http://schemas.microsoft.com/office/drawing/2014/main" id="{957B6891-359A-7191-91D4-00E9E8E5917F}"/>
                </a:ext>
              </a:extLst>
            </p:cNvPr>
            <p:cNvGrpSpPr/>
            <p:nvPr/>
          </p:nvGrpSpPr>
          <p:grpSpPr>
            <a:xfrm>
              <a:off x="8832726" y="2060623"/>
              <a:ext cx="123804" cy="123804"/>
              <a:chOff x="2769700" y="2027007"/>
              <a:chExt cx="123325" cy="123325"/>
            </a:xfrm>
          </p:grpSpPr>
          <p:cxnSp>
            <p:nvCxnSpPr>
              <p:cNvPr id="9830" name="Straight Connector 9829">
                <a:extLst>
                  <a:ext uri="{FF2B5EF4-FFF2-40B4-BE49-F238E27FC236}">
                    <a16:creationId xmlns:a16="http://schemas.microsoft.com/office/drawing/2014/main" id="{EB1937CE-D0CC-920A-DBD3-35506D5483E1}"/>
                  </a:ext>
                </a:extLst>
              </p:cNvPr>
              <p:cNvCxnSpPr>
                <a:cxnSpLocks/>
              </p:cNvCxnSpPr>
              <p:nvPr/>
            </p:nvCxnSpPr>
            <p:spPr bwMode="auto">
              <a:xfrm>
                <a:off x="283550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31" name="Straight Connector 9830">
                <a:extLst>
                  <a:ext uri="{FF2B5EF4-FFF2-40B4-BE49-F238E27FC236}">
                    <a16:creationId xmlns:a16="http://schemas.microsoft.com/office/drawing/2014/main" id="{806F726D-B392-5374-35FF-3751022A37F3}"/>
                  </a:ext>
                </a:extLst>
              </p:cNvPr>
              <p:cNvCxnSpPr>
                <a:cxnSpLocks/>
              </p:cNvCxnSpPr>
              <p:nvPr/>
            </p:nvCxnSpPr>
            <p:spPr bwMode="auto">
              <a:xfrm rot="16200000">
                <a:off x="2831363" y="2027006"/>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32" name="Group 9831">
              <a:extLst>
                <a:ext uri="{FF2B5EF4-FFF2-40B4-BE49-F238E27FC236}">
                  <a16:creationId xmlns:a16="http://schemas.microsoft.com/office/drawing/2014/main" id="{EA53FB14-FF40-5E8A-0FC6-49C0C2C8AD42}"/>
                </a:ext>
              </a:extLst>
            </p:cNvPr>
            <p:cNvGrpSpPr/>
            <p:nvPr/>
          </p:nvGrpSpPr>
          <p:grpSpPr>
            <a:xfrm>
              <a:off x="8898784" y="2076656"/>
              <a:ext cx="123804" cy="123804"/>
              <a:chOff x="2769700" y="2027007"/>
              <a:chExt cx="123325" cy="123325"/>
            </a:xfrm>
          </p:grpSpPr>
          <p:cxnSp>
            <p:nvCxnSpPr>
              <p:cNvPr id="9833" name="Straight Connector 9832">
                <a:extLst>
                  <a:ext uri="{FF2B5EF4-FFF2-40B4-BE49-F238E27FC236}">
                    <a16:creationId xmlns:a16="http://schemas.microsoft.com/office/drawing/2014/main" id="{E01A8AD8-FA98-8B44-B930-8D0B9E9A94C9}"/>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34" name="Straight Connector 9833">
                <a:extLst>
                  <a:ext uri="{FF2B5EF4-FFF2-40B4-BE49-F238E27FC236}">
                    <a16:creationId xmlns:a16="http://schemas.microsoft.com/office/drawing/2014/main" id="{37509E77-B3C3-4FCC-2CE3-BFDBE68FECEE}"/>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35" name="Group 9834">
              <a:extLst>
                <a:ext uri="{FF2B5EF4-FFF2-40B4-BE49-F238E27FC236}">
                  <a16:creationId xmlns:a16="http://schemas.microsoft.com/office/drawing/2014/main" id="{1284EE33-1A12-4432-8E8C-9FAB64BD6C48}"/>
                </a:ext>
              </a:extLst>
            </p:cNvPr>
            <p:cNvGrpSpPr/>
            <p:nvPr/>
          </p:nvGrpSpPr>
          <p:grpSpPr>
            <a:xfrm>
              <a:off x="9001127" y="2081600"/>
              <a:ext cx="123804" cy="123804"/>
              <a:chOff x="2769700" y="2027007"/>
              <a:chExt cx="123325" cy="123325"/>
            </a:xfrm>
          </p:grpSpPr>
          <p:cxnSp>
            <p:nvCxnSpPr>
              <p:cNvPr id="9836" name="Straight Connector 9835">
                <a:extLst>
                  <a:ext uri="{FF2B5EF4-FFF2-40B4-BE49-F238E27FC236}">
                    <a16:creationId xmlns:a16="http://schemas.microsoft.com/office/drawing/2014/main" id="{2B71D614-5424-FB71-5F0A-C7FBD3C7C04E}"/>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37" name="Straight Connector 9836">
                <a:extLst>
                  <a:ext uri="{FF2B5EF4-FFF2-40B4-BE49-F238E27FC236}">
                    <a16:creationId xmlns:a16="http://schemas.microsoft.com/office/drawing/2014/main" id="{5E431751-231D-8BFC-4375-6E832EAC0697}"/>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38" name="Group 9837">
              <a:extLst>
                <a:ext uri="{FF2B5EF4-FFF2-40B4-BE49-F238E27FC236}">
                  <a16:creationId xmlns:a16="http://schemas.microsoft.com/office/drawing/2014/main" id="{361B2429-21EE-06A8-1F2F-313BA39A6F2E}"/>
                </a:ext>
              </a:extLst>
            </p:cNvPr>
            <p:cNvGrpSpPr/>
            <p:nvPr/>
          </p:nvGrpSpPr>
          <p:grpSpPr>
            <a:xfrm>
              <a:off x="9157378" y="2113231"/>
              <a:ext cx="123804" cy="123804"/>
              <a:chOff x="2769700" y="2027007"/>
              <a:chExt cx="123325" cy="123325"/>
            </a:xfrm>
          </p:grpSpPr>
          <p:cxnSp>
            <p:nvCxnSpPr>
              <p:cNvPr id="9839" name="Straight Connector 9838">
                <a:extLst>
                  <a:ext uri="{FF2B5EF4-FFF2-40B4-BE49-F238E27FC236}">
                    <a16:creationId xmlns:a16="http://schemas.microsoft.com/office/drawing/2014/main" id="{0CB98AE7-2E4D-630B-E58C-9E7328243693}"/>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40" name="Straight Connector 9839">
                <a:extLst>
                  <a:ext uri="{FF2B5EF4-FFF2-40B4-BE49-F238E27FC236}">
                    <a16:creationId xmlns:a16="http://schemas.microsoft.com/office/drawing/2014/main" id="{21FCE93F-97DB-EDA7-C61C-B12DCF9C698C}"/>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41" name="Group 9840">
              <a:extLst>
                <a:ext uri="{FF2B5EF4-FFF2-40B4-BE49-F238E27FC236}">
                  <a16:creationId xmlns:a16="http://schemas.microsoft.com/office/drawing/2014/main" id="{D6621EC0-E6A5-F6FF-3B46-3049F53303AC}"/>
                </a:ext>
              </a:extLst>
            </p:cNvPr>
            <p:cNvGrpSpPr/>
            <p:nvPr/>
          </p:nvGrpSpPr>
          <p:grpSpPr>
            <a:xfrm>
              <a:off x="9195848" y="2113231"/>
              <a:ext cx="123804" cy="123804"/>
              <a:chOff x="2769700" y="2027007"/>
              <a:chExt cx="123325" cy="123325"/>
            </a:xfrm>
          </p:grpSpPr>
          <p:cxnSp>
            <p:nvCxnSpPr>
              <p:cNvPr id="9842" name="Straight Connector 9841">
                <a:extLst>
                  <a:ext uri="{FF2B5EF4-FFF2-40B4-BE49-F238E27FC236}">
                    <a16:creationId xmlns:a16="http://schemas.microsoft.com/office/drawing/2014/main" id="{6F15FFAF-69A5-413D-183C-F55A777AB8DA}"/>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43" name="Straight Connector 9842">
                <a:extLst>
                  <a:ext uri="{FF2B5EF4-FFF2-40B4-BE49-F238E27FC236}">
                    <a16:creationId xmlns:a16="http://schemas.microsoft.com/office/drawing/2014/main" id="{120544CC-E364-CC75-0A21-15A39A46CD8D}"/>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44" name="Group 9843">
              <a:extLst>
                <a:ext uri="{FF2B5EF4-FFF2-40B4-BE49-F238E27FC236}">
                  <a16:creationId xmlns:a16="http://schemas.microsoft.com/office/drawing/2014/main" id="{93AF2828-C300-1E9F-153D-4D94D6F83635}"/>
                </a:ext>
              </a:extLst>
            </p:cNvPr>
            <p:cNvGrpSpPr/>
            <p:nvPr/>
          </p:nvGrpSpPr>
          <p:grpSpPr>
            <a:xfrm>
              <a:off x="9218251" y="2117064"/>
              <a:ext cx="123804" cy="123804"/>
              <a:chOff x="2769700" y="2027007"/>
              <a:chExt cx="123325" cy="123325"/>
            </a:xfrm>
          </p:grpSpPr>
          <p:cxnSp>
            <p:nvCxnSpPr>
              <p:cNvPr id="9845" name="Straight Connector 9844">
                <a:extLst>
                  <a:ext uri="{FF2B5EF4-FFF2-40B4-BE49-F238E27FC236}">
                    <a16:creationId xmlns:a16="http://schemas.microsoft.com/office/drawing/2014/main" id="{15855C49-998F-9F45-C563-C75CA0D9587A}"/>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46" name="Straight Connector 9845">
                <a:extLst>
                  <a:ext uri="{FF2B5EF4-FFF2-40B4-BE49-F238E27FC236}">
                    <a16:creationId xmlns:a16="http://schemas.microsoft.com/office/drawing/2014/main" id="{35155B5B-C8FD-ECF2-418D-2ED9B8A58271}"/>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47" name="Group 9846">
              <a:extLst>
                <a:ext uri="{FF2B5EF4-FFF2-40B4-BE49-F238E27FC236}">
                  <a16:creationId xmlns:a16="http://schemas.microsoft.com/office/drawing/2014/main" id="{CC0C4915-DA80-9160-751A-5E90DF018D5E}"/>
                </a:ext>
              </a:extLst>
            </p:cNvPr>
            <p:cNvGrpSpPr/>
            <p:nvPr/>
          </p:nvGrpSpPr>
          <p:grpSpPr>
            <a:xfrm>
              <a:off x="9241234" y="2122525"/>
              <a:ext cx="123804" cy="123804"/>
              <a:chOff x="2769700" y="2027007"/>
              <a:chExt cx="123325" cy="123325"/>
            </a:xfrm>
          </p:grpSpPr>
          <p:cxnSp>
            <p:nvCxnSpPr>
              <p:cNvPr id="9848" name="Straight Connector 9847">
                <a:extLst>
                  <a:ext uri="{FF2B5EF4-FFF2-40B4-BE49-F238E27FC236}">
                    <a16:creationId xmlns:a16="http://schemas.microsoft.com/office/drawing/2014/main" id="{569B0F24-0615-555A-2ECE-92E005EF43FC}"/>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49" name="Straight Connector 9848">
                <a:extLst>
                  <a:ext uri="{FF2B5EF4-FFF2-40B4-BE49-F238E27FC236}">
                    <a16:creationId xmlns:a16="http://schemas.microsoft.com/office/drawing/2014/main" id="{4FA64403-4734-B67B-3157-F033824EFBC2}"/>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50" name="Group 9849">
              <a:extLst>
                <a:ext uri="{FF2B5EF4-FFF2-40B4-BE49-F238E27FC236}">
                  <a16:creationId xmlns:a16="http://schemas.microsoft.com/office/drawing/2014/main" id="{AD55587A-12B8-5455-7F3C-E2F1458AA4BE}"/>
                </a:ext>
              </a:extLst>
            </p:cNvPr>
            <p:cNvGrpSpPr/>
            <p:nvPr/>
          </p:nvGrpSpPr>
          <p:grpSpPr>
            <a:xfrm>
              <a:off x="9266092" y="2122525"/>
              <a:ext cx="123804" cy="123804"/>
              <a:chOff x="2769700" y="2027007"/>
              <a:chExt cx="123325" cy="123325"/>
            </a:xfrm>
          </p:grpSpPr>
          <p:cxnSp>
            <p:nvCxnSpPr>
              <p:cNvPr id="9851" name="Straight Connector 9850">
                <a:extLst>
                  <a:ext uri="{FF2B5EF4-FFF2-40B4-BE49-F238E27FC236}">
                    <a16:creationId xmlns:a16="http://schemas.microsoft.com/office/drawing/2014/main" id="{8A7706F0-5E35-7ED0-849F-08C6F0CBD343}"/>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52" name="Straight Connector 9851">
                <a:extLst>
                  <a:ext uri="{FF2B5EF4-FFF2-40B4-BE49-F238E27FC236}">
                    <a16:creationId xmlns:a16="http://schemas.microsoft.com/office/drawing/2014/main" id="{16C610BC-6476-8DDE-E2CD-4F9192820AF9}"/>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53" name="Group 9852">
              <a:extLst>
                <a:ext uri="{FF2B5EF4-FFF2-40B4-BE49-F238E27FC236}">
                  <a16:creationId xmlns:a16="http://schemas.microsoft.com/office/drawing/2014/main" id="{FF8560D2-58D1-DCC9-6CC6-6DBA9E190315}"/>
                </a:ext>
              </a:extLst>
            </p:cNvPr>
            <p:cNvGrpSpPr/>
            <p:nvPr/>
          </p:nvGrpSpPr>
          <p:grpSpPr>
            <a:xfrm>
              <a:off x="9292077" y="2128902"/>
              <a:ext cx="123804" cy="123804"/>
              <a:chOff x="2769700" y="2027007"/>
              <a:chExt cx="123325" cy="123325"/>
            </a:xfrm>
          </p:grpSpPr>
          <p:cxnSp>
            <p:nvCxnSpPr>
              <p:cNvPr id="9854" name="Straight Connector 9853">
                <a:extLst>
                  <a:ext uri="{FF2B5EF4-FFF2-40B4-BE49-F238E27FC236}">
                    <a16:creationId xmlns:a16="http://schemas.microsoft.com/office/drawing/2014/main" id="{421A958A-4F54-CD15-6F2E-4E80FC698CC1}"/>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55" name="Straight Connector 9854">
                <a:extLst>
                  <a:ext uri="{FF2B5EF4-FFF2-40B4-BE49-F238E27FC236}">
                    <a16:creationId xmlns:a16="http://schemas.microsoft.com/office/drawing/2014/main" id="{2835E0E3-D6F5-C946-AAA9-DE816C253422}"/>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56" name="Group 9855">
              <a:extLst>
                <a:ext uri="{FF2B5EF4-FFF2-40B4-BE49-F238E27FC236}">
                  <a16:creationId xmlns:a16="http://schemas.microsoft.com/office/drawing/2014/main" id="{B13C367C-1D72-CD85-33F0-D2D2DD17748A}"/>
                </a:ext>
              </a:extLst>
            </p:cNvPr>
            <p:cNvGrpSpPr/>
            <p:nvPr/>
          </p:nvGrpSpPr>
          <p:grpSpPr>
            <a:xfrm>
              <a:off x="9327051" y="2122942"/>
              <a:ext cx="123804" cy="123804"/>
              <a:chOff x="2769700" y="2014587"/>
              <a:chExt cx="123325" cy="123325"/>
            </a:xfrm>
          </p:grpSpPr>
          <p:cxnSp>
            <p:nvCxnSpPr>
              <p:cNvPr id="9857" name="Straight Connector 9856">
                <a:extLst>
                  <a:ext uri="{FF2B5EF4-FFF2-40B4-BE49-F238E27FC236}">
                    <a16:creationId xmlns:a16="http://schemas.microsoft.com/office/drawing/2014/main" id="{020848B8-6D62-1F5B-4D9A-A17206F52DDB}"/>
                  </a:ext>
                </a:extLst>
              </p:cNvPr>
              <p:cNvCxnSpPr>
                <a:cxnSpLocks/>
              </p:cNvCxnSpPr>
              <p:nvPr/>
            </p:nvCxnSpPr>
            <p:spPr bwMode="auto">
              <a:xfrm>
                <a:off x="2823084" y="201458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58" name="Straight Connector 9857">
                <a:extLst>
                  <a:ext uri="{FF2B5EF4-FFF2-40B4-BE49-F238E27FC236}">
                    <a16:creationId xmlns:a16="http://schemas.microsoft.com/office/drawing/2014/main" id="{3F743FB0-594C-9C35-EED0-8EA3A2A7D9EC}"/>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59" name="Group 9858">
              <a:extLst>
                <a:ext uri="{FF2B5EF4-FFF2-40B4-BE49-F238E27FC236}">
                  <a16:creationId xmlns:a16="http://schemas.microsoft.com/office/drawing/2014/main" id="{AC6FCCE2-3A46-29FF-8345-7EF736CD4D20}"/>
                </a:ext>
              </a:extLst>
            </p:cNvPr>
            <p:cNvGrpSpPr/>
            <p:nvPr/>
          </p:nvGrpSpPr>
          <p:grpSpPr>
            <a:xfrm>
              <a:off x="9360944" y="2155574"/>
              <a:ext cx="123804" cy="123804"/>
              <a:chOff x="2769700" y="2035287"/>
              <a:chExt cx="123325" cy="123325"/>
            </a:xfrm>
          </p:grpSpPr>
          <p:cxnSp>
            <p:nvCxnSpPr>
              <p:cNvPr id="9860" name="Straight Connector 9859">
                <a:extLst>
                  <a:ext uri="{FF2B5EF4-FFF2-40B4-BE49-F238E27FC236}">
                    <a16:creationId xmlns:a16="http://schemas.microsoft.com/office/drawing/2014/main" id="{1E490775-62DA-7C68-29C9-8A74E43BEC12}"/>
                  </a:ext>
                </a:extLst>
              </p:cNvPr>
              <p:cNvCxnSpPr>
                <a:cxnSpLocks/>
              </p:cNvCxnSpPr>
              <p:nvPr/>
            </p:nvCxnSpPr>
            <p:spPr bwMode="auto">
              <a:xfrm>
                <a:off x="2831363" y="203528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61" name="Straight Connector 9860">
                <a:extLst>
                  <a:ext uri="{FF2B5EF4-FFF2-40B4-BE49-F238E27FC236}">
                    <a16:creationId xmlns:a16="http://schemas.microsoft.com/office/drawing/2014/main" id="{07AEA727-F51D-E23E-80F4-5F48E97A8623}"/>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62" name="Group 9861">
              <a:extLst>
                <a:ext uri="{FF2B5EF4-FFF2-40B4-BE49-F238E27FC236}">
                  <a16:creationId xmlns:a16="http://schemas.microsoft.com/office/drawing/2014/main" id="{F5F815B2-5354-D2CF-F9BD-A6186B58E31E}"/>
                </a:ext>
              </a:extLst>
            </p:cNvPr>
            <p:cNvGrpSpPr/>
            <p:nvPr/>
          </p:nvGrpSpPr>
          <p:grpSpPr>
            <a:xfrm>
              <a:off x="9388306" y="2159080"/>
              <a:ext cx="123804" cy="123804"/>
              <a:chOff x="2769700" y="2039427"/>
              <a:chExt cx="123325" cy="123325"/>
            </a:xfrm>
          </p:grpSpPr>
          <p:cxnSp>
            <p:nvCxnSpPr>
              <p:cNvPr id="9863" name="Straight Connector 9862">
                <a:extLst>
                  <a:ext uri="{FF2B5EF4-FFF2-40B4-BE49-F238E27FC236}">
                    <a16:creationId xmlns:a16="http://schemas.microsoft.com/office/drawing/2014/main" id="{7036EEAB-1056-9D0F-15B9-2FD26B32C173}"/>
                  </a:ext>
                </a:extLst>
              </p:cNvPr>
              <p:cNvCxnSpPr>
                <a:cxnSpLocks/>
              </p:cNvCxnSpPr>
              <p:nvPr/>
            </p:nvCxnSpPr>
            <p:spPr bwMode="auto">
              <a:xfrm>
                <a:off x="2789964" y="203942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64" name="Straight Connector 9863">
                <a:extLst>
                  <a:ext uri="{FF2B5EF4-FFF2-40B4-BE49-F238E27FC236}">
                    <a16:creationId xmlns:a16="http://schemas.microsoft.com/office/drawing/2014/main" id="{401CD842-D4AE-8334-BEFE-06609F2F1798}"/>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65" name="Group 9864">
              <a:extLst>
                <a:ext uri="{FF2B5EF4-FFF2-40B4-BE49-F238E27FC236}">
                  <a16:creationId xmlns:a16="http://schemas.microsoft.com/office/drawing/2014/main" id="{897EFD4C-2ECC-D925-FF0D-37572C8DFD2F}"/>
                </a:ext>
              </a:extLst>
            </p:cNvPr>
            <p:cNvGrpSpPr/>
            <p:nvPr/>
          </p:nvGrpSpPr>
          <p:grpSpPr>
            <a:xfrm>
              <a:off x="9419024" y="2155606"/>
              <a:ext cx="123804" cy="123804"/>
              <a:chOff x="2769700" y="2031147"/>
              <a:chExt cx="123325" cy="123325"/>
            </a:xfrm>
          </p:grpSpPr>
          <p:cxnSp>
            <p:nvCxnSpPr>
              <p:cNvPr id="9866" name="Straight Connector 9865">
                <a:extLst>
                  <a:ext uri="{FF2B5EF4-FFF2-40B4-BE49-F238E27FC236}">
                    <a16:creationId xmlns:a16="http://schemas.microsoft.com/office/drawing/2014/main" id="{45690991-0D5A-C1E1-C6D0-180171C42389}"/>
                  </a:ext>
                </a:extLst>
              </p:cNvPr>
              <p:cNvCxnSpPr>
                <a:cxnSpLocks/>
              </p:cNvCxnSpPr>
              <p:nvPr/>
            </p:nvCxnSpPr>
            <p:spPr bwMode="auto">
              <a:xfrm>
                <a:off x="2814804" y="203114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67" name="Straight Connector 9866">
                <a:extLst>
                  <a:ext uri="{FF2B5EF4-FFF2-40B4-BE49-F238E27FC236}">
                    <a16:creationId xmlns:a16="http://schemas.microsoft.com/office/drawing/2014/main" id="{934430FA-2313-DD94-F833-8C4DC1B108ED}"/>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cxnSp>
          <p:nvCxnSpPr>
            <p:cNvPr id="9870" name="Straight Connector 9869">
              <a:extLst>
                <a:ext uri="{FF2B5EF4-FFF2-40B4-BE49-F238E27FC236}">
                  <a16:creationId xmlns:a16="http://schemas.microsoft.com/office/drawing/2014/main" id="{3C7416A7-DEA5-CC5A-1FB4-F29846F9E82F}"/>
                </a:ext>
              </a:extLst>
            </p:cNvPr>
            <p:cNvCxnSpPr>
              <a:cxnSpLocks/>
            </p:cNvCxnSpPr>
            <p:nvPr/>
          </p:nvCxnSpPr>
          <p:spPr bwMode="auto">
            <a:xfrm rot="16200000">
              <a:off x="9511633" y="2158129"/>
              <a:ext cx="0" cy="123804"/>
            </a:xfrm>
            <a:prstGeom prst="line">
              <a:avLst/>
            </a:prstGeom>
            <a:noFill/>
            <a:ln w="28575" cap="flat" cmpd="sng" algn="ctr">
              <a:solidFill>
                <a:schemeClr val="accent1"/>
              </a:solidFill>
              <a:prstDash val="solid"/>
              <a:round/>
              <a:headEnd type="none" w="med" len="med"/>
              <a:tailEnd type="none" w="med" len="med"/>
            </a:ln>
            <a:effectLst/>
          </p:spPr>
        </p:cxnSp>
        <p:grpSp>
          <p:nvGrpSpPr>
            <p:cNvPr id="9871" name="Group 9870">
              <a:extLst>
                <a:ext uri="{FF2B5EF4-FFF2-40B4-BE49-F238E27FC236}">
                  <a16:creationId xmlns:a16="http://schemas.microsoft.com/office/drawing/2014/main" id="{79D1C51A-9956-CF10-C642-65AE955A5035}"/>
                </a:ext>
              </a:extLst>
            </p:cNvPr>
            <p:cNvGrpSpPr/>
            <p:nvPr/>
          </p:nvGrpSpPr>
          <p:grpSpPr>
            <a:xfrm>
              <a:off x="9468833" y="2160698"/>
              <a:ext cx="123804" cy="123804"/>
              <a:chOff x="2769700" y="2027007"/>
              <a:chExt cx="123325" cy="123325"/>
            </a:xfrm>
          </p:grpSpPr>
          <p:cxnSp>
            <p:nvCxnSpPr>
              <p:cNvPr id="9872" name="Straight Connector 9871">
                <a:extLst>
                  <a:ext uri="{FF2B5EF4-FFF2-40B4-BE49-F238E27FC236}">
                    <a16:creationId xmlns:a16="http://schemas.microsoft.com/office/drawing/2014/main" id="{309FD5CF-45F6-5CA0-A85E-3375C1CE07B9}"/>
                  </a:ext>
                </a:extLst>
              </p:cNvPr>
              <p:cNvCxnSpPr>
                <a:cxnSpLocks/>
              </p:cNvCxnSpPr>
              <p:nvPr/>
            </p:nvCxnSpPr>
            <p:spPr bwMode="auto">
              <a:xfrm>
                <a:off x="2823084"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73" name="Straight Connector 9872">
                <a:extLst>
                  <a:ext uri="{FF2B5EF4-FFF2-40B4-BE49-F238E27FC236}">
                    <a16:creationId xmlns:a16="http://schemas.microsoft.com/office/drawing/2014/main" id="{44440A71-59F9-395A-FF48-D823BEF9120F}"/>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74" name="Group 9873">
              <a:extLst>
                <a:ext uri="{FF2B5EF4-FFF2-40B4-BE49-F238E27FC236}">
                  <a16:creationId xmlns:a16="http://schemas.microsoft.com/office/drawing/2014/main" id="{65FF0080-FD9E-ECFE-E2DC-7C88C9E1040B}"/>
                </a:ext>
              </a:extLst>
            </p:cNvPr>
            <p:cNvGrpSpPr/>
            <p:nvPr/>
          </p:nvGrpSpPr>
          <p:grpSpPr>
            <a:xfrm>
              <a:off x="9503880" y="2160698"/>
              <a:ext cx="123804" cy="123804"/>
              <a:chOff x="2769700" y="2027007"/>
              <a:chExt cx="123325" cy="123325"/>
            </a:xfrm>
          </p:grpSpPr>
          <p:cxnSp>
            <p:nvCxnSpPr>
              <p:cNvPr id="9875" name="Straight Connector 9874">
                <a:extLst>
                  <a:ext uri="{FF2B5EF4-FFF2-40B4-BE49-F238E27FC236}">
                    <a16:creationId xmlns:a16="http://schemas.microsoft.com/office/drawing/2014/main" id="{8B44B91D-025B-5FD3-D3A1-E04F245C2B24}"/>
                  </a:ext>
                </a:extLst>
              </p:cNvPr>
              <p:cNvCxnSpPr>
                <a:cxnSpLocks/>
              </p:cNvCxnSpPr>
              <p:nvPr/>
            </p:nvCxnSpPr>
            <p:spPr bwMode="auto">
              <a:xfrm>
                <a:off x="2823084"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76" name="Straight Connector 9875">
                <a:extLst>
                  <a:ext uri="{FF2B5EF4-FFF2-40B4-BE49-F238E27FC236}">
                    <a16:creationId xmlns:a16="http://schemas.microsoft.com/office/drawing/2014/main" id="{059EB12E-28F2-40CF-0BCF-DC8DF995CF5E}"/>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77" name="Group 9876">
              <a:extLst>
                <a:ext uri="{FF2B5EF4-FFF2-40B4-BE49-F238E27FC236}">
                  <a16:creationId xmlns:a16="http://schemas.microsoft.com/office/drawing/2014/main" id="{FF5933DF-755C-CA6C-28C4-4BD6F18CF12B}"/>
                </a:ext>
              </a:extLst>
            </p:cNvPr>
            <p:cNvGrpSpPr/>
            <p:nvPr/>
          </p:nvGrpSpPr>
          <p:grpSpPr>
            <a:xfrm>
              <a:off x="9557727" y="2178966"/>
              <a:ext cx="123804" cy="123804"/>
              <a:chOff x="2769700" y="2027007"/>
              <a:chExt cx="123325" cy="123325"/>
            </a:xfrm>
          </p:grpSpPr>
          <p:cxnSp>
            <p:nvCxnSpPr>
              <p:cNvPr id="9878" name="Straight Connector 9877">
                <a:extLst>
                  <a:ext uri="{FF2B5EF4-FFF2-40B4-BE49-F238E27FC236}">
                    <a16:creationId xmlns:a16="http://schemas.microsoft.com/office/drawing/2014/main" id="{0274BAA9-145C-EC31-6BC2-EDB38D3C61BA}"/>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79" name="Straight Connector 9878">
                <a:extLst>
                  <a:ext uri="{FF2B5EF4-FFF2-40B4-BE49-F238E27FC236}">
                    <a16:creationId xmlns:a16="http://schemas.microsoft.com/office/drawing/2014/main" id="{E8BF36E0-28CD-28A6-6BAE-48C3E5B5B5DF}"/>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80" name="Group 9879">
              <a:extLst>
                <a:ext uri="{FF2B5EF4-FFF2-40B4-BE49-F238E27FC236}">
                  <a16:creationId xmlns:a16="http://schemas.microsoft.com/office/drawing/2014/main" id="{158060B5-A32C-AF71-37BC-5558C7C72E39}"/>
                </a:ext>
              </a:extLst>
            </p:cNvPr>
            <p:cNvGrpSpPr/>
            <p:nvPr/>
          </p:nvGrpSpPr>
          <p:grpSpPr>
            <a:xfrm>
              <a:off x="9583796" y="2178966"/>
              <a:ext cx="123804" cy="123804"/>
              <a:chOff x="2769700" y="2027007"/>
              <a:chExt cx="123325" cy="123325"/>
            </a:xfrm>
          </p:grpSpPr>
          <p:cxnSp>
            <p:nvCxnSpPr>
              <p:cNvPr id="9881" name="Straight Connector 9880">
                <a:extLst>
                  <a:ext uri="{FF2B5EF4-FFF2-40B4-BE49-F238E27FC236}">
                    <a16:creationId xmlns:a16="http://schemas.microsoft.com/office/drawing/2014/main" id="{9B179131-50BD-0E1D-CFE7-F3A119385C93}"/>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82" name="Straight Connector 9881">
                <a:extLst>
                  <a:ext uri="{FF2B5EF4-FFF2-40B4-BE49-F238E27FC236}">
                    <a16:creationId xmlns:a16="http://schemas.microsoft.com/office/drawing/2014/main" id="{C54192BB-C27F-2D59-CFE0-2C2DB347FC71}"/>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83" name="Group 9882">
              <a:extLst>
                <a:ext uri="{FF2B5EF4-FFF2-40B4-BE49-F238E27FC236}">
                  <a16:creationId xmlns:a16="http://schemas.microsoft.com/office/drawing/2014/main" id="{73B7DB41-130D-C094-8A97-D0380638E6AD}"/>
                </a:ext>
              </a:extLst>
            </p:cNvPr>
            <p:cNvGrpSpPr/>
            <p:nvPr/>
          </p:nvGrpSpPr>
          <p:grpSpPr>
            <a:xfrm>
              <a:off x="9610081" y="2176809"/>
              <a:ext cx="123804" cy="123804"/>
              <a:chOff x="2769700" y="2027007"/>
              <a:chExt cx="123325" cy="123325"/>
            </a:xfrm>
          </p:grpSpPr>
          <p:cxnSp>
            <p:nvCxnSpPr>
              <p:cNvPr id="9884" name="Straight Connector 9883">
                <a:extLst>
                  <a:ext uri="{FF2B5EF4-FFF2-40B4-BE49-F238E27FC236}">
                    <a16:creationId xmlns:a16="http://schemas.microsoft.com/office/drawing/2014/main" id="{3FA42C88-C9BF-70E0-C36F-E1D352B140AE}"/>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85" name="Straight Connector 9884">
                <a:extLst>
                  <a:ext uri="{FF2B5EF4-FFF2-40B4-BE49-F238E27FC236}">
                    <a16:creationId xmlns:a16="http://schemas.microsoft.com/office/drawing/2014/main" id="{7EF0CCFB-F64B-0C37-9B51-B4F00FA4F5B7}"/>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86" name="Group 9885">
              <a:extLst>
                <a:ext uri="{FF2B5EF4-FFF2-40B4-BE49-F238E27FC236}">
                  <a16:creationId xmlns:a16="http://schemas.microsoft.com/office/drawing/2014/main" id="{50D83E75-0D29-A727-C1F8-B236BEB84BBD}"/>
                </a:ext>
              </a:extLst>
            </p:cNvPr>
            <p:cNvGrpSpPr/>
            <p:nvPr/>
          </p:nvGrpSpPr>
          <p:grpSpPr>
            <a:xfrm>
              <a:off x="9653637" y="2178966"/>
              <a:ext cx="123804" cy="123804"/>
              <a:chOff x="2769700" y="2027007"/>
              <a:chExt cx="123325" cy="123325"/>
            </a:xfrm>
          </p:grpSpPr>
          <p:cxnSp>
            <p:nvCxnSpPr>
              <p:cNvPr id="9887" name="Straight Connector 9886">
                <a:extLst>
                  <a:ext uri="{FF2B5EF4-FFF2-40B4-BE49-F238E27FC236}">
                    <a16:creationId xmlns:a16="http://schemas.microsoft.com/office/drawing/2014/main" id="{1280918B-A430-9A21-EB69-E4490EC2BBBD}"/>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88" name="Straight Connector 9887">
                <a:extLst>
                  <a:ext uri="{FF2B5EF4-FFF2-40B4-BE49-F238E27FC236}">
                    <a16:creationId xmlns:a16="http://schemas.microsoft.com/office/drawing/2014/main" id="{B1B543C7-1677-B7CD-E25C-BBB137CDBD8B}"/>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89" name="Group 9888">
              <a:extLst>
                <a:ext uri="{FF2B5EF4-FFF2-40B4-BE49-F238E27FC236}">
                  <a16:creationId xmlns:a16="http://schemas.microsoft.com/office/drawing/2014/main" id="{E5F08BBF-0F2D-C75A-EA11-4F36827DF5B6}"/>
                </a:ext>
              </a:extLst>
            </p:cNvPr>
            <p:cNvGrpSpPr/>
            <p:nvPr/>
          </p:nvGrpSpPr>
          <p:grpSpPr>
            <a:xfrm>
              <a:off x="9707580" y="2178966"/>
              <a:ext cx="123804" cy="123804"/>
              <a:chOff x="2769700" y="2027007"/>
              <a:chExt cx="123325" cy="123325"/>
            </a:xfrm>
          </p:grpSpPr>
          <p:cxnSp>
            <p:nvCxnSpPr>
              <p:cNvPr id="9890" name="Straight Connector 9889">
                <a:extLst>
                  <a:ext uri="{FF2B5EF4-FFF2-40B4-BE49-F238E27FC236}">
                    <a16:creationId xmlns:a16="http://schemas.microsoft.com/office/drawing/2014/main" id="{37CC38DF-B392-0680-0A3D-D17ADB0339FC}"/>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91" name="Straight Connector 9890">
                <a:extLst>
                  <a:ext uri="{FF2B5EF4-FFF2-40B4-BE49-F238E27FC236}">
                    <a16:creationId xmlns:a16="http://schemas.microsoft.com/office/drawing/2014/main" id="{54ABA724-412D-E77A-F241-4D30805967D1}"/>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92" name="Group 9891">
              <a:extLst>
                <a:ext uri="{FF2B5EF4-FFF2-40B4-BE49-F238E27FC236}">
                  <a16:creationId xmlns:a16="http://schemas.microsoft.com/office/drawing/2014/main" id="{98580F43-19A8-A5B3-57C9-6A5C2E2E0895}"/>
                </a:ext>
              </a:extLst>
            </p:cNvPr>
            <p:cNvGrpSpPr/>
            <p:nvPr/>
          </p:nvGrpSpPr>
          <p:grpSpPr>
            <a:xfrm>
              <a:off x="9795723" y="2200581"/>
              <a:ext cx="123804" cy="123804"/>
              <a:chOff x="2769700" y="2027007"/>
              <a:chExt cx="123325" cy="123325"/>
            </a:xfrm>
          </p:grpSpPr>
          <p:cxnSp>
            <p:nvCxnSpPr>
              <p:cNvPr id="9893" name="Straight Connector 9892">
                <a:extLst>
                  <a:ext uri="{FF2B5EF4-FFF2-40B4-BE49-F238E27FC236}">
                    <a16:creationId xmlns:a16="http://schemas.microsoft.com/office/drawing/2014/main" id="{A064751A-9B46-B79D-9D09-B3D05C8EF578}"/>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94" name="Straight Connector 9893">
                <a:extLst>
                  <a:ext uri="{FF2B5EF4-FFF2-40B4-BE49-F238E27FC236}">
                    <a16:creationId xmlns:a16="http://schemas.microsoft.com/office/drawing/2014/main" id="{B7F92ABD-73E9-DEB0-5974-4422A062EB52}"/>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95" name="Group 9894">
              <a:extLst>
                <a:ext uri="{FF2B5EF4-FFF2-40B4-BE49-F238E27FC236}">
                  <a16:creationId xmlns:a16="http://schemas.microsoft.com/office/drawing/2014/main" id="{F4DCC382-35EE-A7C3-F020-CD01AA56D748}"/>
                </a:ext>
              </a:extLst>
            </p:cNvPr>
            <p:cNvGrpSpPr/>
            <p:nvPr/>
          </p:nvGrpSpPr>
          <p:grpSpPr>
            <a:xfrm>
              <a:off x="9828277" y="2207247"/>
              <a:ext cx="123804" cy="123804"/>
              <a:chOff x="2769700" y="2027007"/>
              <a:chExt cx="123325" cy="123325"/>
            </a:xfrm>
          </p:grpSpPr>
          <p:cxnSp>
            <p:nvCxnSpPr>
              <p:cNvPr id="9896" name="Straight Connector 9895">
                <a:extLst>
                  <a:ext uri="{FF2B5EF4-FFF2-40B4-BE49-F238E27FC236}">
                    <a16:creationId xmlns:a16="http://schemas.microsoft.com/office/drawing/2014/main" id="{6555F7EB-3798-EA59-632A-0B39DE29AF43}"/>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897" name="Straight Connector 9896">
                <a:extLst>
                  <a:ext uri="{FF2B5EF4-FFF2-40B4-BE49-F238E27FC236}">
                    <a16:creationId xmlns:a16="http://schemas.microsoft.com/office/drawing/2014/main" id="{E7C1B09D-DDAD-E41F-4B49-4E11FD281A3A}"/>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98" name="Group 9897">
              <a:extLst>
                <a:ext uri="{FF2B5EF4-FFF2-40B4-BE49-F238E27FC236}">
                  <a16:creationId xmlns:a16="http://schemas.microsoft.com/office/drawing/2014/main" id="{60C35187-7A12-2171-AE7F-1A69FB168A85}"/>
                </a:ext>
              </a:extLst>
            </p:cNvPr>
            <p:cNvGrpSpPr/>
            <p:nvPr/>
          </p:nvGrpSpPr>
          <p:grpSpPr>
            <a:xfrm>
              <a:off x="9869120" y="2226412"/>
              <a:ext cx="123804" cy="123804"/>
              <a:chOff x="2769700" y="2027007"/>
              <a:chExt cx="123325" cy="123325"/>
            </a:xfrm>
          </p:grpSpPr>
          <p:cxnSp>
            <p:nvCxnSpPr>
              <p:cNvPr id="9899" name="Straight Connector 9898">
                <a:extLst>
                  <a:ext uri="{FF2B5EF4-FFF2-40B4-BE49-F238E27FC236}">
                    <a16:creationId xmlns:a16="http://schemas.microsoft.com/office/drawing/2014/main" id="{437C2D5E-3194-2874-0416-903514759612}"/>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00" name="Straight Connector 9899">
                <a:extLst>
                  <a:ext uri="{FF2B5EF4-FFF2-40B4-BE49-F238E27FC236}">
                    <a16:creationId xmlns:a16="http://schemas.microsoft.com/office/drawing/2014/main" id="{8E2A38E1-B69F-0C35-9892-E4E657CD0A7A}"/>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01" name="Group 9900">
              <a:extLst>
                <a:ext uri="{FF2B5EF4-FFF2-40B4-BE49-F238E27FC236}">
                  <a16:creationId xmlns:a16="http://schemas.microsoft.com/office/drawing/2014/main" id="{A55E8D96-4DD7-92AE-7A6D-8BB99CA32D74}"/>
                </a:ext>
              </a:extLst>
            </p:cNvPr>
            <p:cNvGrpSpPr/>
            <p:nvPr/>
          </p:nvGrpSpPr>
          <p:grpSpPr>
            <a:xfrm>
              <a:off x="9889141" y="2225608"/>
              <a:ext cx="123804" cy="123804"/>
              <a:chOff x="2769700" y="2018727"/>
              <a:chExt cx="123325" cy="123325"/>
            </a:xfrm>
          </p:grpSpPr>
          <p:cxnSp>
            <p:nvCxnSpPr>
              <p:cNvPr id="9902" name="Straight Connector 9901">
                <a:extLst>
                  <a:ext uri="{FF2B5EF4-FFF2-40B4-BE49-F238E27FC236}">
                    <a16:creationId xmlns:a16="http://schemas.microsoft.com/office/drawing/2014/main" id="{A6607BDD-1AA5-8835-F141-DEC0821E4BAE}"/>
                  </a:ext>
                </a:extLst>
              </p:cNvPr>
              <p:cNvCxnSpPr>
                <a:cxnSpLocks/>
              </p:cNvCxnSpPr>
              <p:nvPr/>
            </p:nvCxnSpPr>
            <p:spPr bwMode="auto">
              <a:xfrm>
                <a:off x="2839643" y="201872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03" name="Straight Connector 9902">
                <a:extLst>
                  <a:ext uri="{FF2B5EF4-FFF2-40B4-BE49-F238E27FC236}">
                    <a16:creationId xmlns:a16="http://schemas.microsoft.com/office/drawing/2014/main" id="{E7C5F081-7800-E4A7-7C57-50B3F7D22DE4}"/>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04" name="Group 9903">
              <a:extLst>
                <a:ext uri="{FF2B5EF4-FFF2-40B4-BE49-F238E27FC236}">
                  <a16:creationId xmlns:a16="http://schemas.microsoft.com/office/drawing/2014/main" id="{6C69E074-C83F-5E2D-45FB-5DD16C90B357}"/>
                </a:ext>
              </a:extLst>
            </p:cNvPr>
            <p:cNvGrpSpPr/>
            <p:nvPr/>
          </p:nvGrpSpPr>
          <p:grpSpPr>
            <a:xfrm>
              <a:off x="9944163" y="2231080"/>
              <a:ext cx="123804" cy="123804"/>
              <a:chOff x="2769700" y="2027007"/>
              <a:chExt cx="123325" cy="123325"/>
            </a:xfrm>
          </p:grpSpPr>
          <p:cxnSp>
            <p:nvCxnSpPr>
              <p:cNvPr id="9905" name="Straight Connector 9904">
                <a:extLst>
                  <a:ext uri="{FF2B5EF4-FFF2-40B4-BE49-F238E27FC236}">
                    <a16:creationId xmlns:a16="http://schemas.microsoft.com/office/drawing/2014/main" id="{23A5A11F-65D8-2BFC-A732-340DAC2A0F20}"/>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06" name="Straight Connector 9905">
                <a:extLst>
                  <a:ext uri="{FF2B5EF4-FFF2-40B4-BE49-F238E27FC236}">
                    <a16:creationId xmlns:a16="http://schemas.microsoft.com/office/drawing/2014/main" id="{6BEA6C9C-B3EC-64E9-FA70-45B58D52408A}"/>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07" name="Group 9906">
              <a:extLst>
                <a:ext uri="{FF2B5EF4-FFF2-40B4-BE49-F238E27FC236}">
                  <a16:creationId xmlns:a16="http://schemas.microsoft.com/office/drawing/2014/main" id="{47E0575E-6795-4C95-CCA4-D52F2E4F2A45}"/>
                </a:ext>
              </a:extLst>
            </p:cNvPr>
            <p:cNvGrpSpPr/>
            <p:nvPr/>
          </p:nvGrpSpPr>
          <p:grpSpPr>
            <a:xfrm>
              <a:off x="9978714" y="2223061"/>
              <a:ext cx="123804" cy="123804"/>
              <a:chOff x="2769700" y="2031147"/>
              <a:chExt cx="123325" cy="123325"/>
            </a:xfrm>
          </p:grpSpPr>
          <p:cxnSp>
            <p:nvCxnSpPr>
              <p:cNvPr id="9908" name="Straight Connector 9907">
                <a:extLst>
                  <a:ext uri="{FF2B5EF4-FFF2-40B4-BE49-F238E27FC236}">
                    <a16:creationId xmlns:a16="http://schemas.microsoft.com/office/drawing/2014/main" id="{29BFB556-9787-545E-8057-616B01CA678E}"/>
                  </a:ext>
                </a:extLst>
              </p:cNvPr>
              <p:cNvCxnSpPr>
                <a:cxnSpLocks/>
              </p:cNvCxnSpPr>
              <p:nvPr/>
            </p:nvCxnSpPr>
            <p:spPr bwMode="auto">
              <a:xfrm>
                <a:off x="2835503" y="203114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09" name="Straight Connector 9908">
                <a:extLst>
                  <a:ext uri="{FF2B5EF4-FFF2-40B4-BE49-F238E27FC236}">
                    <a16:creationId xmlns:a16="http://schemas.microsoft.com/office/drawing/2014/main" id="{2798D998-0AE4-46E5-2E39-DEAEF1269B22}"/>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10" name="Group 9909">
              <a:extLst>
                <a:ext uri="{FF2B5EF4-FFF2-40B4-BE49-F238E27FC236}">
                  <a16:creationId xmlns:a16="http://schemas.microsoft.com/office/drawing/2014/main" id="{DC84E73A-C80B-0B35-16F8-2E98AB84091C}"/>
                </a:ext>
              </a:extLst>
            </p:cNvPr>
            <p:cNvGrpSpPr/>
            <p:nvPr/>
          </p:nvGrpSpPr>
          <p:grpSpPr>
            <a:xfrm>
              <a:off x="10016782" y="2227217"/>
              <a:ext cx="123804" cy="123804"/>
              <a:chOff x="2769700" y="2035287"/>
              <a:chExt cx="123325" cy="123325"/>
            </a:xfrm>
          </p:grpSpPr>
          <p:cxnSp>
            <p:nvCxnSpPr>
              <p:cNvPr id="9911" name="Straight Connector 9910">
                <a:extLst>
                  <a:ext uri="{FF2B5EF4-FFF2-40B4-BE49-F238E27FC236}">
                    <a16:creationId xmlns:a16="http://schemas.microsoft.com/office/drawing/2014/main" id="{590CA59D-8DC7-6467-6D9F-4E423B43AF46}"/>
                  </a:ext>
                </a:extLst>
              </p:cNvPr>
              <p:cNvCxnSpPr>
                <a:cxnSpLocks/>
              </p:cNvCxnSpPr>
              <p:nvPr/>
            </p:nvCxnSpPr>
            <p:spPr bwMode="auto">
              <a:xfrm>
                <a:off x="2843783" y="203528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12" name="Straight Connector 9911">
                <a:extLst>
                  <a:ext uri="{FF2B5EF4-FFF2-40B4-BE49-F238E27FC236}">
                    <a16:creationId xmlns:a16="http://schemas.microsoft.com/office/drawing/2014/main" id="{9FCA4982-2FB0-9428-CFE4-A9A1838CF511}"/>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13" name="Group 9912">
              <a:extLst>
                <a:ext uri="{FF2B5EF4-FFF2-40B4-BE49-F238E27FC236}">
                  <a16:creationId xmlns:a16="http://schemas.microsoft.com/office/drawing/2014/main" id="{F5E2BBB6-CE4C-4BDA-39DA-EF03EFFE690C}"/>
                </a:ext>
              </a:extLst>
            </p:cNvPr>
            <p:cNvGrpSpPr/>
            <p:nvPr/>
          </p:nvGrpSpPr>
          <p:grpSpPr>
            <a:xfrm>
              <a:off x="10071274" y="2233920"/>
              <a:ext cx="123804" cy="123804"/>
              <a:chOff x="2769700" y="2027007"/>
              <a:chExt cx="123325" cy="123325"/>
            </a:xfrm>
          </p:grpSpPr>
          <p:cxnSp>
            <p:nvCxnSpPr>
              <p:cNvPr id="9914" name="Straight Connector 9913">
                <a:extLst>
                  <a:ext uri="{FF2B5EF4-FFF2-40B4-BE49-F238E27FC236}">
                    <a16:creationId xmlns:a16="http://schemas.microsoft.com/office/drawing/2014/main" id="{6D7CE13E-AD57-029A-A6A8-B70DBB9D7D71}"/>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15" name="Straight Connector 9914">
                <a:extLst>
                  <a:ext uri="{FF2B5EF4-FFF2-40B4-BE49-F238E27FC236}">
                    <a16:creationId xmlns:a16="http://schemas.microsoft.com/office/drawing/2014/main" id="{21682252-6402-4F10-7C1B-E8EB438C0972}"/>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16" name="Group 9915">
              <a:extLst>
                <a:ext uri="{FF2B5EF4-FFF2-40B4-BE49-F238E27FC236}">
                  <a16:creationId xmlns:a16="http://schemas.microsoft.com/office/drawing/2014/main" id="{84586B5E-F177-0248-8077-4972CCF648F3}"/>
                </a:ext>
              </a:extLst>
            </p:cNvPr>
            <p:cNvGrpSpPr/>
            <p:nvPr/>
          </p:nvGrpSpPr>
          <p:grpSpPr>
            <a:xfrm>
              <a:off x="10186218" y="2292982"/>
              <a:ext cx="123804" cy="123804"/>
              <a:chOff x="2769700" y="2027007"/>
              <a:chExt cx="123325" cy="123325"/>
            </a:xfrm>
          </p:grpSpPr>
          <p:cxnSp>
            <p:nvCxnSpPr>
              <p:cNvPr id="9917" name="Straight Connector 9916">
                <a:extLst>
                  <a:ext uri="{FF2B5EF4-FFF2-40B4-BE49-F238E27FC236}">
                    <a16:creationId xmlns:a16="http://schemas.microsoft.com/office/drawing/2014/main" id="{B940B145-02EA-37F2-B512-9E1F47B828EA}"/>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18" name="Straight Connector 9917">
                <a:extLst>
                  <a:ext uri="{FF2B5EF4-FFF2-40B4-BE49-F238E27FC236}">
                    <a16:creationId xmlns:a16="http://schemas.microsoft.com/office/drawing/2014/main" id="{8FFB51AA-CA4A-80F0-3C2F-35074E5269C5}"/>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19" name="Group 9918">
              <a:extLst>
                <a:ext uri="{FF2B5EF4-FFF2-40B4-BE49-F238E27FC236}">
                  <a16:creationId xmlns:a16="http://schemas.microsoft.com/office/drawing/2014/main" id="{791BEF89-3E41-4653-E36B-5C9A5D652298}"/>
                </a:ext>
              </a:extLst>
            </p:cNvPr>
            <p:cNvGrpSpPr/>
            <p:nvPr/>
          </p:nvGrpSpPr>
          <p:grpSpPr>
            <a:xfrm>
              <a:off x="10267636" y="2305589"/>
              <a:ext cx="123804" cy="123804"/>
              <a:chOff x="2769700" y="2027007"/>
              <a:chExt cx="123325" cy="123325"/>
            </a:xfrm>
          </p:grpSpPr>
          <p:cxnSp>
            <p:nvCxnSpPr>
              <p:cNvPr id="9920" name="Straight Connector 9919">
                <a:extLst>
                  <a:ext uri="{FF2B5EF4-FFF2-40B4-BE49-F238E27FC236}">
                    <a16:creationId xmlns:a16="http://schemas.microsoft.com/office/drawing/2014/main" id="{40C39E9B-3556-CAAB-77BA-D68B053319C5}"/>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21" name="Straight Connector 9920">
                <a:extLst>
                  <a:ext uri="{FF2B5EF4-FFF2-40B4-BE49-F238E27FC236}">
                    <a16:creationId xmlns:a16="http://schemas.microsoft.com/office/drawing/2014/main" id="{3497B756-0C4F-9897-EC7E-E930F053248C}"/>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22" name="Group 9921">
              <a:extLst>
                <a:ext uri="{FF2B5EF4-FFF2-40B4-BE49-F238E27FC236}">
                  <a16:creationId xmlns:a16="http://schemas.microsoft.com/office/drawing/2014/main" id="{38C335FA-B8D0-66F9-A180-ADBDF0E1D4BA}"/>
                </a:ext>
              </a:extLst>
            </p:cNvPr>
            <p:cNvGrpSpPr/>
            <p:nvPr/>
          </p:nvGrpSpPr>
          <p:grpSpPr>
            <a:xfrm>
              <a:off x="10300527" y="2305589"/>
              <a:ext cx="123804" cy="123804"/>
              <a:chOff x="2769700" y="2027007"/>
              <a:chExt cx="123325" cy="123325"/>
            </a:xfrm>
          </p:grpSpPr>
          <p:cxnSp>
            <p:nvCxnSpPr>
              <p:cNvPr id="9923" name="Straight Connector 9922">
                <a:extLst>
                  <a:ext uri="{FF2B5EF4-FFF2-40B4-BE49-F238E27FC236}">
                    <a16:creationId xmlns:a16="http://schemas.microsoft.com/office/drawing/2014/main" id="{63B4AD09-0D0D-E8BC-9F83-2F8B1C2A5FE4}"/>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24" name="Straight Connector 9923">
                <a:extLst>
                  <a:ext uri="{FF2B5EF4-FFF2-40B4-BE49-F238E27FC236}">
                    <a16:creationId xmlns:a16="http://schemas.microsoft.com/office/drawing/2014/main" id="{C662CF9F-F00B-A231-8A7F-75E1ECE5E385}"/>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25" name="Group 9924">
              <a:extLst>
                <a:ext uri="{FF2B5EF4-FFF2-40B4-BE49-F238E27FC236}">
                  <a16:creationId xmlns:a16="http://schemas.microsoft.com/office/drawing/2014/main" id="{179072FF-17A2-0404-E9A9-CDE326F6ADA9}"/>
                </a:ext>
              </a:extLst>
            </p:cNvPr>
            <p:cNvGrpSpPr/>
            <p:nvPr/>
          </p:nvGrpSpPr>
          <p:grpSpPr>
            <a:xfrm>
              <a:off x="10382286" y="2305589"/>
              <a:ext cx="123804" cy="123804"/>
              <a:chOff x="2769700" y="2027007"/>
              <a:chExt cx="123325" cy="123325"/>
            </a:xfrm>
          </p:grpSpPr>
          <p:cxnSp>
            <p:nvCxnSpPr>
              <p:cNvPr id="9926" name="Straight Connector 9925">
                <a:extLst>
                  <a:ext uri="{FF2B5EF4-FFF2-40B4-BE49-F238E27FC236}">
                    <a16:creationId xmlns:a16="http://schemas.microsoft.com/office/drawing/2014/main" id="{6A9FEF01-8E94-7FDE-371E-53922C4CA36F}"/>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27" name="Straight Connector 9926">
                <a:extLst>
                  <a:ext uri="{FF2B5EF4-FFF2-40B4-BE49-F238E27FC236}">
                    <a16:creationId xmlns:a16="http://schemas.microsoft.com/office/drawing/2014/main" id="{C9F7D16D-8F1A-B1BD-81D0-3F844FBA7230}"/>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28" name="Group 9927">
              <a:extLst>
                <a:ext uri="{FF2B5EF4-FFF2-40B4-BE49-F238E27FC236}">
                  <a16:creationId xmlns:a16="http://schemas.microsoft.com/office/drawing/2014/main" id="{173889A8-B7C4-B611-DCC1-60839F41ED78}"/>
                </a:ext>
              </a:extLst>
            </p:cNvPr>
            <p:cNvGrpSpPr/>
            <p:nvPr/>
          </p:nvGrpSpPr>
          <p:grpSpPr>
            <a:xfrm>
              <a:off x="10430254" y="2305589"/>
              <a:ext cx="123804" cy="123804"/>
              <a:chOff x="2769700" y="2027007"/>
              <a:chExt cx="123325" cy="123325"/>
            </a:xfrm>
          </p:grpSpPr>
          <p:cxnSp>
            <p:nvCxnSpPr>
              <p:cNvPr id="9929" name="Straight Connector 9928">
                <a:extLst>
                  <a:ext uri="{FF2B5EF4-FFF2-40B4-BE49-F238E27FC236}">
                    <a16:creationId xmlns:a16="http://schemas.microsoft.com/office/drawing/2014/main" id="{7FB9B909-CF73-03F8-0623-FC430C7487D4}"/>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30" name="Straight Connector 9929">
                <a:extLst>
                  <a:ext uri="{FF2B5EF4-FFF2-40B4-BE49-F238E27FC236}">
                    <a16:creationId xmlns:a16="http://schemas.microsoft.com/office/drawing/2014/main" id="{47053533-2C0D-73BB-61B7-BC40B97F3533}"/>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31" name="Group 9930">
              <a:extLst>
                <a:ext uri="{FF2B5EF4-FFF2-40B4-BE49-F238E27FC236}">
                  <a16:creationId xmlns:a16="http://schemas.microsoft.com/office/drawing/2014/main" id="{318D93B9-442C-820C-0588-505B3ABB2224}"/>
                </a:ext>
              </a:extLst>
            </p:cNvPr>
            <p:cNvGrpSpPr/>
            <p:nvPr/>
          </p:nvGrpSpPr>
          <p:grpSpPr>
            <a:xfrm>
              <a:off x="10952693" y="2305589"/>
              <a:ext cx="123804" cy="123804"/>
              <a:chOff x="2769700" y="2027007"/>
              <a:chExt cx="123325" cy="123325"/>
            </a:xfrm>
          </p:grpSpPr>
          <p:cxnSp>
            <p:nvCxnSpPr>
              <p:cNvPr id="9932" name="Straight Connector 9931">
                <a:extLst>
                  <a:ext uri="{FF2B5EF4-FFF2-40B4-BE49-F238E27FC236}">
                    <a16:creationId xmlns:a16="http://schemas.microsoft.com/office/drawing/2014/main" id="{622892C2-6AF3-D312-6145-B911804518A6}"/>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33" name="Straight Connector 9932">
                <a:extLst>
                  <a:ext uri="{FF2B5EF4-FFF2-40B4-BE49-F238E27FC236}">
                    <a16:creationId xmlns:a16="http://schemas.microsoft.com/office/drawing/2014/main" id="{21A891CD-843D-2540-C46C-1A1401012A72}"/>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34" name="Group 9933">
              <a:extLst>
                <a:ext uri="{FF2B5EF4-FFF2-40B4-BE49-F238E27FC236}">
                  <a16:creationId xmlns:a16="http://schemas.microsoft.com/office/drawing/2014/main" id="{305C8B05-1C1B-D06D-062B-D4AB372AA295}"/>
                </a:ext>
              </a:extLst>
            </p:cNvPr>
            <p:cNvGrpSpPr/>
            <p:nvPr/>
          </p:nvGrpSpPr>
          <p:grpSpPr>
            <a:xfrm>
              <a:off x="11070401" y="2399964"/>
              <a:ext cx="123804" cy="123804"/>
              <a:chOff x="2769700" y="2027007"/>
              <a:chExt cx="123325" cy="123325"/>
            </a:xfrm>
          </p:grpSpPr>
          <p:cxnSp>
            <p:nvCxnSpPr>
              <p:cNvPr id="9935" name="Straight Connector 9934">
                <a:extLst>
                  <a:ext uri="{FF2B5EF4-FFF2-40B4-BE49-F238E27FC236}">
                    <a16:creationId xmlns:a16="http://schemas.microsoft.com/office/drawing/2014/main" id="{45AC4910-21D3-56DA-364D-C27C4BF2F4C7}"/>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36" name="Straight Connector 9935">
                <a:extLst>
                  <a:ext uri="{FF2B5EF4-FFF2-40B4-BE49-F238E27FC236}">
                    <a16:creationId xmlns:a16="http://schemas.microsoft.com/office/drawing/2014/main" id="{EE0A8A9B-4271-3399-D7D7-90CF9D39F200}"/>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37" name="Group 9936">
              <a:extLst>
                <a:ext uri="{FF2B5EF4-FFF2-40B4-BE49-F238E27FC236}">
                  <a16:creationId xmlns:a16="http://schemas.microsoft.com/office/drawing/2014/main" id="{D852372E-620C-96EB-2C9C-52F1B336C647}"/>
                </a:ext>
              </a:extLst>
            </p:cNvPr>
            <p:cNvGrpSpPr/>
            <p:nvPr/>
          </p:nvGrpSpPr>
          <p:grpSpPr>
            <a:xfrm>
              <a:off x="11218837" y="2399964"/>
              <a:ext cx="123804" cy="123804"/>
              <a:chOff x="2769700" y="2027007"/>
              <a:chExt cx="123325" cy="123325"/>
            </a:xfrm>
          </p:grpSpPr>
          <p:cxnSp>
            <p:nvCxnSpPr>
              <p:cNvPr id="9938" name="Straight Connector 9937">
                <a:extLst>
                  <a:ext uri="{FF2B5EF4-FFF2-40B4-BE49-F238E27FC236}">
                    <a16:creationId xmlns:a16="http://schemas.microsoft.com/office/drawing/2014/main" id="{94F7D0F0-9F0F-A23C-48D7-9F093B7847C4}"/>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39" name="Straight Connector 9938">
                <a:extLst>
                  <a:ext uri="{FF2B5EF4-FFF2-40B4-BE49-F238E27FC236}">
                    <a16:creationId xmlns:a16="http://schemas.microsoft.com/office/drawing/2014/main" id="{33AD415F-E33C-AA26-3ACF-BE02D4078F54}"/>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40" name="Group 9939">
              <a:extLst>
                <a:ext uri="{FF2B5EF4-FFF2-40B4-BE49-F238E27FC236}">
                  <a16:creationId xmlns:a16="http://schemas.microsoft.com/office/drawing/2014/main" id="{B8331EA2-A9A9-AA99-22A9-167E35184F4A}"/>
                </a:ext>
              </a:extLst>
            </p:cNvPr>
            <p:cNvGrpSpPr/>
            <p:nvPr/>
          </p:nvGrpSpPr>
          <p:grpSpPr>
            <a:xfrm>
              <a:off x="11273076" y="2399964"/>
              <a:ext cx="123804" cy="123804"/>
              <a:chOff x="2769700" y="2027007"/>
              <a:chExt cx="123325" cy="123325"/>
            </a:xfrm>
          </p:grpSpPr>
          <p:cxnSp>
            <p:nvCxnSpPr>
              <p:cNvPr id="9941" name="Straight Connector 9940">
                <a:extLst>
                  <a:ext uri="{FF2B5EF4-FFF2-40B4-BE49-F238E27FC236}">
                    <a16:creationId xmlns:a16="http://schemas.microsoft.com/office/drawing/2014/main" id="{0818E356-A324-30A4-9B02-3FD54FEC15D6}"/>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42" name="Straight Connector 9941">
                <a:extLst>
                  <a:ext uri="{FF2B5EF4-FFF2-40B4-BE49-F238E27FC236}">
                    <a16:creationId xmlns:a16="http://schemas.microsoft.com/office/drawing/2014/main" id="{56AF4FDE-B215-1E2F-2A5F-FD28D0354AC7}"/>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43" name="Group 9942">
              <a:extLst>
                <a:ext uri="{FF2B5EF4-FFF2-40B4-BE49-F238E27FC236}">
                  <a16:creationId xmlns:a16="http://schemas.microsoft.com/office/drawing/2014/main" id="{EDEEB89E-2F8A-C49E-7FA6-85FFC6D8F8C7}"/>
                </a:ext>
              </a:extLst>
            </p:cNvPr>
            <p:cNvGrpSpPr/>
            <p:nvPr/>
          </p:nvGrpSpPr>
          <p:grpSpPr>
            <a:xfrm>
              <a:off x="11295474" y="2399964"/>
              <a:ext cx="123804" cy="123804"/>
              <a:chOff x="2769700" y="2027007"/>
              <a:chExt cx="123325" cy="123325"/>
            </a:xfrm>
          </p:grpSpPr>
          <p:cxnSp>
            <p:nvCxnSpPr>
              <p:cNvPr id="9944" name="Straight Connector 9943">
                <a:extLst>
                  <a:ext uri="{FF2B5EF4-FFF2-40B4-BE49-F238E27FC236}">
                    <a16:creationId xmlns:a16="http://schemas.microsoft.com/office/drawing/2014/main" id="{EBA206FF-3E70-3B47-E699-FCE6799DF9FC}"/>
                  </a:ext>
                </a:extLst>
              </p:cNvPr>
              <p:cNvCxnSpPr>
                <a:cxnSpLocks/>
              </p:cNvCxnSpPr>
              <p:nvPr/>
            </p:nvCxnSpPr>
            <p:spPr bwMode="auto">
              <a:xfrm>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cxnSp>
            <p:nvCxnSpPr>
              <p:cNvPr id="9945" name="Straight Connector 9944">
                <a:extLst>
                  <a:ext uri="{FF2B5EF4-FFF2-40B4-BE49-F238E27FC236}">
                    <a16:creationId xmlns:a16="http://schemas.microsoft.com/office/drawing/2014/main" id="{EA9BB2CC-D795-2D7A-0F42-A36E3C852E95}"/>
                  </a:ext>
                </a:extLst>
              </p:cNvPr>
              <p:cNvCxnSpPr>
                <a:cxnSpLocks/>
              </p:cNvCxnSpPr>
              <p:nvPr/>
            </p:nvCxnSpPr>
            <p:spPr bwMode="auto">
              <a:xfrm rot="16200000">
                <a:off x="2831363" y="2027007"/>
                <a:ext cx="0" cy="123325"/>
              </a:xfrm>
              <a:prstGeom prst="line">
                <a:avLst/>
              </a:prstGeom>
              <a:noFill/>
              <a:ln w="28575" cap="flat" cmpd="sng" algn="ctr">
                <a:solidFill>
                  <a:schemeClr val="accent1"/>
                </a:solidFill>
                <a:prstDash val="solid"/>
                <a:round/>
                <a:headEnd type="none" w="med" len="med"/>
                <a:tailEnd type="none" w="med" len="med"/>
              </a:ln>
              <a:effectLst/>
            </p:spPr>
          </p:cxnSp>
        </p:grpSp>
      </p:grpSp>
      <p:cxnSp>
        <p:nvCxnSpPr>
          <p:cNvPr id="23" name="Straight Connector 22">
            <a:extLst>
              <a:ext uri="{FF2B5EF4-FFF2-40B4-BE49-F238E27FC236}">
                <a16:creationId xmlns:a16="http://schemas.microsoft.com/office/drawing/2014/main" id="{2C62C32B-8DA5-A8A4-D177-919A2A59EC57}"/>
              </a:ext>
            </a:extLst>
          </p:cNvPr>
          <p:cNvCxnSpPr>
            <a:cxnSpLocks/>
          </p:cNvCxnSpPr>
          <p:nvPr/>
        </p:nvCxnSpPr>
        <p:spPr bwMode="auto">
          <a:xfrm>
            <a:off x="3938397" y="2399964"/>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095DDE7-048C-7D1F-C3AE-74CFC3B0269E}"/>
              </a:ext>
            </a:extLst>
          </p:cNvPr>
          <p:cNvCxnSpPr>
            <a:cxnSpLocks/>
          </p:cNvCxnSpPr>
          <p:nvPr/>
        </p:nvCxnSpPr>
        <p:spPr bwMode="auto">
          <a:xfrm>
            <a:off x="3700781" y="2389435"/>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CE83BCF-BC12-E25B-F7BE-6FAA11E4817E}"/>
              </a:ext>
            </a:extLst>
          </p:cNvPr>
          <p:cNvCxnSpPr>
            <a:cxnSpLocks/>
          </p:cNvCxnSpPr>
          <p:nvPr/>
        </p:nvCxnSpPr>
        <p:spPr bwMode="auto">
          <a:xfrm>
            <a:off x="3633037" y="2376482"/>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21157E0-601A-5759-20C0-19554A33A2C8}"/>
              </a:ext>
            </a:extLst>
          </p:cNvPr>
          <p:cNvCxnSpPr>
            <a:cxnSpLocks/>
          </p:cNvCxnSpPr>
          <p:nvPr/>
        </p:nvCxnSpPr>
        <p:spPr bwMode="auto">
          <a:xfrm>
            <a:off x="3331864" y="2301684"/>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6C53147-A801-2B95-BE63-2E00F3C5437F}"/>
              </a:ext>
            </a:extLst>
          </p:cNvPr>
          <p:cNvCxnSpPr>
            <a:cxnSpLocks/>
          </p:cNvCxnSpPr>
          <p:nvPr/>
        </p:nvCxnSpPr>
        <p:spPr bwMode="auto">
          <a:xfrm>
            <a:off x="3074322" y="2273722"/>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DD0A361-F119-ED5A-7EC5-8AF34F2142B5}"/>
              </a:ext>
            </a:extLst>
          </p:cNvPr>
          <p:cNvCxnSpPr>
            <a:cxnSpLocks/>
          </p:cNvCxnSpPr>
          <p:nvPr/>
        </p:nvCxnSpPr>
        <p:spPr bwMode="auto">
          <a:xfrm>
            <a:off x="2489388" y="2096227"/>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B3012C7-9274-3C94-A19A-A438DAFA1C0A}"/>
              </a:ext>
            </a:extLst>
          </p:cNvPr>
          <p:cNvCxnSpPr>
            <a:cxnSpLocks/>
          </p:cNvCxnSpPr>
          <p:nvPr/>
        </p:nvCxnSpPr>
        <p:spPr bwMode="auto">
          <a:xfrm>
            <a:off x="1873421" y="1973776"/>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B8C2CE6D-154C-2AA9-886F-061F18900760}"/>
              </a:ext>
            </a:extLst>
          </p:cNvPr>
          <p:cNvCxnSpPr>
            <a:cxnSpLocks/>
          </p:cNvCxnSpPr>
          <p:nvPr/>
        </p:nvCxnSpPr>
        <p:spPr bwMode="auto">
          <a:xfrm>
            <a:off x="1536158" y="1840042"/>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9686" name="Straight Connector 9685">
            <a:extLst>
              <a:ext uri="{FF2B5EF4-FFF2-40B4-BE49-F238E27FC236}">
                <a16:creationId xmlns:a16="http://schemas.microsoft.com/office/drawing/2014/main" id="{2CF59706-016F-2DD3-CDAE-5F97FA3ED329}"/>
              </a:ext>
            </a:extLst>
          </p:cNvPr>
          <p:cNvCxnSpPr>
            <a:cxnSpLocks/>
          </p:cNvCxnSpPr>
          <p:nvPr/>
        </p:nvCxnSpPr>
        <p:spPr bwMode="auto">
          <a:xfrm>
            <a:off x="1814753" y="1898698"/>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9947" name="Straight Connector 9946">
            <a:extLst>
              <a:ext uri="{FF2B5EF4-FFF2-40B4-BE49-F238E27FC236}">
                <a16:creationId xmlns:a16="http://schemas.microsoft.com/office/drawing/2014/main" id="{6F09726D-3CEF-0A22-690E-5916CE6E0661}"/>
              </a:ext>
            </a:extLst>
          </p:cNvPr>
          <p:cNvCxnSpPr>
            <a:cxnSpLocks/>
          </p:cNvCxnSpPr>
          <p:nvPr/>
        </p:nvCxnSpPr>
        <p:spPr bwMode="auto">
          <a:xfrm>
            <a:off x="1265013" y="1830398"/>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9948" name="Straight Connector 9947">
            <a:extLst>
              <a:ext uri="{FF2B5EF4-FFF2-40B4-BE49-F238E27FC236}">
                <a16:creationId xmlns:a16="http://schemas.microsoft.com/office/drawing/2014/main" id="{83B2401E-87EF-56BA-E122-015E5FF4ED2D}"/>
              </a:ext>
            </a:extLst>
          </p:cNvPr>
          <p:cNvCxnSpPr>
            <a:cxnSpLocks/>
          </p:cNvCxnSpPr>
          <p:nvPr/>
        </p:nvCxnSpPr>
        <p:spPr bwMode="auto">
          <a:xfrm>
            <a:off x="9619588" y="4627476"/>
            <a:ext cx="0" cy="123804"/>
          </a:xfrm>
          <a:prstGeom prst="line">
            <a:avLst/>
          </a:prstGeom>
          <a:noFill/>
          <a:ln w="28575" cap="flat" cmpd="sng" algn="ctr">
            <a:solidFill>
              <a:schemeClr val="accent3"/>
            </a:solidFill>
            <a:prstDash val="solid"/>
            <a:round/>
            <a:headEnd type="none" w="med" len="med"/>
            <a:tailEnd type="none" w="med" len="med"/>
          </a:ln>
          <a:effectLst/>
        </p:spPr>
      </p:cxnSp>
      <p:cxnSp>
        <p:nvCxnSpPr>
          <p:cNvPr id="9949" name="Straight Connector 9948">
            <a:extLst>
              <a:ext uri="{FF2B5EF4-FFF2-40B4-BE49-F238E27FC236}">
                <a16:creationId xmlns:a16="http://schemas.microsoft.com/office/drawing/2014/main" id="{B8B32E6E-A708-E21A-4B77-5CEEE66EA9DA}"/>
              </a:ext>
            </a:extLst>
          </p:cNvPr>
          <p:cNvCxnSpPr>
            <a:cxnSpLocks/>
          </p:cNvCxnSpPr>
          <p:nvPr/>
        </p:nvCxnSpPr>
        <p:spPr bwMode="auto">
          <a:xfrm>
            <a:off x="9197867" y="4503672"/>
            <a:ext cx="0" cy="123804"/>
          </a:xfrm>
          <a:prstGeom prst="line">
            <a:avLst/>
          </a:prstGeom>
          <a:noFill/>
          <a:ln w="28575" cap="flat" cmpd="sng" algn="ctr">
            <a:solidFill>
              <a:schemeClr val="accent3"/>
            </a:solidFill>
            <a:prstDash val="solid"/>
            <a:round/>
            <a:headEnd type="none" w="med" len="med"/>
            <a:tailEnd type="none" w="med" len="med"/>
          </a:ln>
          <a:effectLst/>
        </p:spPr>
      </p:cxnSp>
      <p:cxnSp>
        <p:nvCxnSpPr>
          <p:cNvPr id="9950" name="Straight Connector 9949">
            <a:extLst>
              <a:ext uri="{FF2B5EF4-FFF2-40B4-BE49-F238E27FC236}">
                <a16:creationId xmlns:a16="http://schemas.microsoft.com/office/drawing/2014/main" id="{219B1AB9-D06E-EF2C-4696-28FFBAE3F49F}"/>
              </a:ext>
            </a:extLst>
          </p:cNvPr>
          <p:cNvCxnSpPr>
            <a:cxnSpLocks/>
          </p:cNvCxnSpPr>
          <p:nvPr/>
        </p:nvCxnSpPr>
        <p:spPr bwMode="auto">
          <a:xfrm>
            <a:off x="9245633" y="4506070"/>
            <a:ext cx="0" cy="123804"/>
          </a:xfrm>
          <a:prstGeom prst="line">
            <a:avLst/>
          </a:prstGeom>
          <a:noFill/>
          <a:ln w="28575" cap="flat" cmpd="sng" algn="ctr">
            <a:solidFill>
              <a:schemeClr val="accent3"/>
            </a:solidFill>
            <a:prstDash val="solid"/>
            <a:round/>
            <a:headEnd type="none" w="med" len="med"/>
            <a:tailEnd type="none" w="med" len="med"/>
          </a:ln>
          <a:effectLst/>
        </p:spPr>
      </p:cxnSp>
      <p:cxnSp>
        <p:nvCxnSpPr>
          <p:cNvPr id="9953" name="Straight Connector 9952">
            <a:extLst>
              <a:ext uri="{FF2B5EF4-FFF2-40B4-BE49-F238E27FC236}">
                <a16:creationId xmlns:a16="http://schemas.microsoft.com/office/drawing/2014/main" id="{21C398BB-060E-DE38-1354-93CC40A4332C}"/>
              </a:ext>
            </a:extLst>
          </p:cNvPr>
          <p:cNvCxnSpPr>
            <a:cxnSpLocks/>
          </p:cNvCxnSpPr>
          <p:nvPr/>
        </p:nvCxnSpPr>
        <p:spPr bwMode="auto">
          <a:xfrm>
            <a:off x="8825888" y="2062844"/>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9954" name="Straight Connector 9953">
            <a:extLst>
              <a:ext uri="{FF2B5EF4-FFF2-40B4-BE49-F238E27FC236}">
                <a16:creationId xmlns:a16="http://schemas.microsoft.com/office/drawing/2014/main" id="{53629BF4-8BAF-E6D5-24E2-6CEF5672542E}"/>
              </a:ext>
            </a:extLst>
          </p:cNvPr>
          <p:cNvCxnSpPr>
            <a:cxnSpLocks/>
          </p:cNvCxnSpPr>
          <p:nvPr/>
        </p:nvCxnSpPr>
        <p:spPr bwMode="auto">
          <a:xfrm>
            <a:off x="8855179" y="2059641"/>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9955" name="Straight Connector 9954">
            <a:extLst>
              <a:ext uri="{FF2B5EF4-FFF2-40B4-BE49-F238E27FC236}">
                <a16:creationId xmlns:a16="http://schemas.microsoft.com/office/drawing/2014/main" id="{28B11FCC-AE27-F914-1720-54318FADDB24}"/>
              </a:ext>
            </a:extLst>
          </p:cNvPr>
          <p:cNvCxnSpPr>
            <a:cxnSpLocks/>
          </p:cNvCxnSpPr>
          <p:nvPr/>
        </p:nvCxnSpPr>
        <p:spPr bwMode="auto">
          <a:xfrm>
            <a:off x="9455991" y="2162109"/>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9956" name="Straight Connector 9955">
            <a:extLst>
              <a:ext uri="{FF2B5EF4-FFF2-40B4-BE49-F238E27FC236}">
                <a16:creationId xmlns:a16="http://schemas.microsoft.com/office/drawing/2014/main" id="{DD338BAA-DFDA-33A1-C5F9-39996638F939}"/>
              </a:ext>
            </a:extLst>
          </p:cNvPr>
          <p:cNvCxnSpPr>
            <a:cxnSpLocks/>
          </p:cNvCxnSpPr>
          <p:nvPr/>
        </p:nvCxnSpPr>
        <p:spPr bwMode="auto">
          <a:xfrm>
            <a:off x="9536624" y="2159901"/>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9957" name="Straight Connector 9956">
            <a:extLst>
              <a:ext uri="{FF2B5EF4-FFF2-40B4-BE49-F238E27FC236}">
                <a16:creationId xmlns:a16="http://schemas.microsoft.com/office/drawing/2014/main" id="{854D0B29-0B86-F7C9-E026-46FC1C30EEDB}"/>
              </a:ext>
            </a:extLst>
          </p:cNvPr>
          <p:cNvCxnSpPr>
            <a:cxnSpLocks/>
          </p:cNvCxnSpPr>
          <p:nvPr/>
        </p:nvCxnSpPr>
        <p:spPr bwMode="auto">
          <a:xfrm>
            <a:off x="9778048" y="2172018"/>
            <a:ext cx="0" cy="123804"/>
          </a:xfrm>
          <a:prstGeom prst="line">
            <a:avLst/>
          </a:prstGeom>
          <a:noFill/>
          <a:ln w="28575" cap="flat" cmpd="sng" algn="ctr">
            <a:solidFill>
              <a:schemeClr val="accent1"/>
            </a:solidFill>
            <a:prstDash val="solid"/>
            <a:round/>
            <a:headEnd type="none" w="med" len="med"/>
            <a:tailEnd type="none" w="med" len="med"/>
          </a:ln>
          <a:effectLst/>
        </p:spPr>
      </p:cxnSp>
      <p:cxnSp>
        <p:nvCxnSpPr>
          <p:cNvPr id="9958" name="Straight Connector 9957">
            <a:extLst>
              <a:ext uri="{FF2B5EF4-FFF2-40B4-BE49-F238E27FC236}">
                <a16:creationId xmlns:a16="http://schemas.microsoft.com/office/drawing/2014/main" id="{37BBE11F-CA60-13AA-808F-10F1155EB4B6}"/>
              </a:ext>
            </a:extLst>
          </p:cNvPr>
          <p:cNvCxnSpPr>
            <a:cxnSpLocks/>
          </p:cNvCxnSpPr>
          <p:nvPr/>
        </p:nvCxnSpPr>
        <p:spPr bwMode="auto">
          <a:xfrm>
            <a:off x="9998029" y="2222532"/>
            <a:ext cx="0" cy="123804"/>
          </a:xfrm>
          <a:prstGeom prst="line">
            <a:avLst/>
          </a:prstGeom>
          <a:no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1224297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8D273-D6D9-3665-78DC-9979A1EA4917}"/>
              </a:ext>
            </a:extLst>
          </p:cNvPr>
          <p:cNvSpPr>
            <a:spLocks noGrp="1"/>
          </p:cNvSpPr>
          <p:nvPr>
            <p:ph type="title"/>
          </p:nvPr>
        </p:nvSpPr>
        <p:spPr/>
        <p:txBody>
          <a:bodyPr/>
          <a:lstStyle/>
          <a:p>
            <a:r>
              <a:rPr lang="en-US" dirty="0"/>
              <a:t>DESTINY-Lung02: Safety Summary</a:t>
            </a:r>
          </a:p>
        </p:txBody>
      </p:sp>
      <p:sp>
        <p:nvSpPr>
          <p:cNvPr id="7" name="Content Placeholder 6">
            <a:extLst>
              <a:ext uri="{FF2B5EF4-FFF2-40B4-BE49-F238E27FC236}">
                <a16:creationId xmlns:a16="http://schemas.microsoft.com/office/drawing/2014/main" id="{3D6337AF-5C18-F0C9-9A37-33D3596407EF}"/>
              </a:ext>
            </a:extLst>
          </p:cNvPr>
          <p:cNvSpPr>
            <a:spLocks noGrp="1"/>
          </p:cNvSpPr>
          <p:nvPr>
            <p:ph idx="1"/>
          </p:nvPr>
        </p:nvSpPr>
        <p:spPr>
          <a:xfrm>
            <a:off x="604675" y="5971822"/>
            <a:ext cx="10877529" cy="191910"/>
          </a:xfrm>
        </p:spPr>
        <p:txBody>
          <a:bodyPr/>
          <a:lstStyle/>
          <a:p>
            <a:r>
              <a:rPr lang="en-US" sz="2200" dirty="0"/>
              <a:t>Both deaths associated with drug-related TEAEs due to adjudicated drug-related ILD</a:t>
            </a:r>
          </a:p>
        </p:txBody>
      </p:sp>
      <p:sp>
        <p:nvSpPr>
          <p:cNvPr id="4" name="Text Box 11">
            <a:extLst>
              <a:ext uri="{FF2B5EF4-FFF2-40B4-BE49-F238E27FC236}">
                <a16:creationId xmlns:a16="http://schemas.microsoft.com/office/drawing/2014/main" id="{1783C723-AF8C-4FCA-B5A2-073BDD7C41F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altLang="en-US" sz="1200" b="0" spc="-10" dirty="0">
                <a:solidFill>
                  <a:schemeClr val="bg2"/>
                </a:solidFill>
                <a:latin typeface="Calibri" panose="020F0502020204030204" pitchFamily="34" charset="0"/>
                <a:cs typeface="+mn-cs"/>
              </a:rPr>
              <a:t>Goto. JCO. 2023;[Epub]. </a:t>
            </a:r>
            <a:r>
              <a:rPr lang="en-US" altLang="en-US" sz="1200" b="0" dirty="0" err="1">
                <a:solidFill>
                  <a:schemeClr val="bg2"/>
                </a:solidFill>
                <a:latin typeface="Calibri" panose="020F0502020204030204" pitchFamily="34" charset="0"/>
              </a:rPr>
              <a:t>Jänne</a:t>
            </a:r>
            <a:r>
              <a:rPr lang="en-US" altLang="en-US" sz="1200" b="0" dirty="0">
                <a:solidFill>
                  <a:schemeClr val="bg2"/>
                </a:solidFill>
                <a:latin typeface="Calibri" panose="020F0502020204030204" pitchFamily="34" charset="0"/>
              </a:rPr>
              <a:t>. WCLC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MA13.10.</a:t>
            </a:r>
          </a:p>
        </p:txBody>
      </p:sp>
      <p:graphicFrame>
        <p:nvGraphicFramePr>
          <p:cNvPr id="5" name="Group 32">
            <a:extLst>
              <a:ext uri="{FF2B5EF4-FFF2-40B4-BE49-F238E27FC236}">
                <a16:creationId xmlns:a16="http://schemas.microsoft.com/office/drawing/2014/main" id="{57C49FCB-E75F-4090-A953-94D66F09BAEF}"/>
              </a:ext>
            </a:extLst>
          </p:cNvPr>
          <p:cNvGraphicFramePr>
            <a:graphicFrameLocks noGrp="1"/>
          </p:cNvGraphicFramePr>
          <p:nvPr>
            <p:extLst>
              <p:ext uri="{D42A27DB-BD31-4B8C-83A1-F6EECF244321}">
                <p14:modId xmlns:p14="http://schemas.microsoft.com/office/powerpoint/2010/main" val="1735562436"/>
              </p:ext>
            </p:extLst>
          </p:nvPr>
        </p:nvGraphicFramePr>
        <p:xfrm>
          <a:off x="727076" y="1604963"/>
          <a:ext cx="10736262" cy="4267424"/>
        </p:xfrm>
        <a:graphic>
          <a:graphicData uri="http://schemas.openxmlformats.org/drawingml/2006/table">
            <a:tbl>
              <a:tblPr/>
              <a:tblGrid>
                <a:gridCol w="3578754">
                  <a:extLst>
                    <a:ext uri="{9D8B030D-6E8A-4147-A177-3AD203B41FA5}">
                      <a16:colId xmlns:a16="http://schemas.microsoft.com/office/drawing/2014/main" val="20000"/>
                    </a:ext>
                  </a:extLst>
                </a:gridCol>
                <a:gridCol w="1789377">
                  <a:extLst>
                    <a:ext uri="{9D8B030D-6E8A-4147-A177-3AD203B41FA5}">
                      <a16:colId xmlns:a16="http://schemas.microsoft.com/office/drawing/2014/main" val="20001"/>
                    </a:ext>
                  </a:extLst>
                </a:gridCol>
                <a:gridCol w="1789377">
                  <a:extLst>
                    <a:ext uri="{9D8B030D-6E8A-4147-A177-3AD203B41FA5}">
                      <a16:colId xmlns:a16="http://schemas.microsoft.com/office/drawing/2014/main" val="1527158938"/>
                    </a:ext>
                  </a:extLst>
                </a:gridCol>
                <a:gridCol w="1789377">
                  <a:extLst>
                    <a:ext uri="{9D8B030D-6E8A-4147-A177-3AD203B41FA5}">
                      <a16:colId xmlns:a16="http://schemas.microsoft.com/office/drawing/2014/main" val="20002"/>
                    </a:ext>
                  </a:extLst>
                </a:gridCol>
                <a:gridCol w="1789377">
                  <a:extLst>
                    <a:ext uri="{9D8B030D-6E8A-4147-A177-3AD203B41FA5}">
                      <a16:colId xmlns:a16="http://schemas.microsoft.com/office/drawing/2014/main" val="1409599194"/>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Drug-Related TEAE, n (%)</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T-DXd 5.4 mg/kg (n = 101)</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T-DXd 6.4 mg/kg (n = 50)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(96.0)</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(100.0)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(38.6)</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(58.0)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(13.9)</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(24.0)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drug discontinuation</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(13.9)</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(20.0)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dose reduction</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(16.8)</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(32.0)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extLst>
                  <a:ext uri="{0D108BD9-81ED-4DB2-BD59-A6C34878D82A}">
                    <a16:rowId xmlns:a16="http://schemas.microsoft.com/office/drawing/2014/main" val="347059356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drug interruption</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(26.7)</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(48.0)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14588343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death</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extLst>
                  <a:ext uri="{0D108BD9-81ED-4DB2-BD59-A6C34878D82A}">
                    <a16:rowId xmlns:a16="http://schemas.microsoft.com/office/drawing/2014/main" val="153395345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Most Common TEAEs, n (%)</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26940427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(67.3)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(82.0)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1079966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(42.6)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(18.8)</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(56.0)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3537061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(44.6)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(7.9)</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(50.0)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33598556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(39.6)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(50.0)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538678326"/>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(36.6)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(10.9)</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(52.0)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829109980"/>
                  </a:ext>
                </a:extLst>
              </a:tr>
            </a:tbl>
          </a:graphicData>
        </a:graphic>
      </p:graphicFrame>
    </p:spTree>
    <p:extLst>
      <p:ext uri="{BB962C8B-B14F-4D97-AF65-F5344CB8AC3E}">
        <p14:creationId xmlns:p14="http://schemas.microsoft.com/office/powerpoint/2010/main" val="3811230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DESTINY-Lung02: Adjudicated Drug-Related ILD</a:t>
            </a:r>
            <a:endParaRPr lang="en-US" altLang="en-US" dirty="0"/>
          </a:p>
        </p:txBody>
      </p:sp>
      <p:sp>
        <p:nvSpPr>
          <p:cNvPr id="9" name="Content Placeholder 8">
            <a:extLst>
              <a:ext uri="{FF2B5EF4-FFF2-40B4-BE49-F238E27FC236}">
                <a16:creationId xmlns:a16="http://schemas.microsoft.com/office/drawing/2014/main" id="{97BEEBC0-F81C-2A3E-2EA0-DFAAFB88CEFE}"/>
              </a:ext>
            </a:extLst>
          </p:cNvPr>
          <p:cNvSpPr>
            <a:spLocks noGrp="1"/>
          </p:cNvSpPr>
          <p:nvPr>
            <p:ph idx="1"/>
          </p:nvPr>
        </p:nvSpPr>
        <p:spPr>
          <a:xfrm>
            <a:off x="604675" y="5675085"/>
            <a:ext cx="10877529" cy="488647"/>
          </a:xfrm>
        </p:spPr>
        <p:txBody>
          <a:bodyPr/>
          <a:lstStyle/>
          <a:p>
            <a:r>
              <a:rPr lang="en-US" sz="2400" dirty="0"/>
              <a:t>No recurrence of ILD/pneumonitis observed in 2 patients with grade 1 events who were retreated with T-DXd</a:t>
            </a:r>
          </a:p>
        </p:txBody>
      </p:sp>
      <p:sp>
        <p:nvSpPr>
          <p:cNvPr id="4" name="Text Box 11">
            <a:extLst>
              <a:ext uri="{FF2B5EF4-FFF2-40B4-BE49-F238E27FC236}">
                <a16:creationId xmlns:a16="http://schemas.microsoft.com/office/drawing/2014/main" id="{D5C9861D-0F91-6114-57D2-22BF5B0FE81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altLang="en-US" sz="1200" b="0" spc="-10" dirty="0">
                <a:solidFill>
                  <a:schemeClr val="bg2"/>
                </a:solidFill>
                <a:latin typeface="Calibri" panose="020F0502020204030204" pitchFamily="34" charset="0"/>
                <a:cs typeface="+mn-cs"/>
              </a:rPr>
              <a:t>Goto. JCO. 2023;[Epub]. </a:t>
            </a:r>
            <a:r>
              <a:rPr lang="en-US" altLang="en-US" sz="1200" b="0" dirty="0" err="1">
                <a:solidFill>
                  <a:schemeClr val="bg2"/>
                </a:solidFill>
                <a:latin typeface="Calibri" panose="020F0502020204030204" pitchFamily="34" charset="0"/>
              </a:rPr>
              <a:t>Jänne</a:t>
            </a:r>
            <a:r>
              <a:rPr lang="en-US" altLang="en-US" sz="1200" b="0" dirty="0">
                <a:solidFill>
                  <a:schemeClr val="bg2"/>
                </a:solidFill>
                <a:latin typeface="Calibri" panose="020F0502020204030204" pitchFamily="34" charset="0"/>
              </a:rPr>
              <a:t>. WCLC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MA13.10.</a:t>
            </a:r>
          </a:p>
        </p:txBody>
      </p:sp>
      <p:graphicFrame>
        <p:nvGraphicFramePr>
          <p:cNvPr id="6" name="Group 3">
            <a:extLst>
              <a:ext uri="{FF2B5EF4-FFF2-40B4-BE49-F238E27FC236}">
                <a16:creationId xmlns:a16="http://schemas.microsoft.com/office/drawing/2014/main" id="{CD411CBE-F804-7B96-A835-775D2DD470A0}"/>
              </a:ext>
            </a:extLst>
          </p:cNvPr>
          <p:cNvGraphicFramePr>
            <a:graphicFrameLocks/>
          </p:cNvGraphicFramePr>
          <p:nvPr>
            <p:extLst>
              <p:ext uri="{D42A27DB-BD31-4B8C-83A1-F6EECF244321}">
                <p14:modId xmlns:p14="http://schemas.microsoft.com/office/powerpoint/2010/main" val="516827626"/>
              </p:ext>
            </p:extLst>
          </p:nvPr>
        </p:nvGraphicFramePr>
        <p:xfrm>
          <a:off x="727076" y="1604963"/>
          <a:ext cx="10735056" cy="3950400"/>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2101950595"/>
                    </a:ext>
                  </a:extLst>
                </a:gridCol>
              </a:tblGrid>
              <a:tr h="42016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Adjudicated Drug-Related ILD,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T-DXd 5.4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T-DXd 6.4 mg/kg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4291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13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14 (28.0)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2910">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4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4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73973490"/>
                  </a:ext>
                </a:extLst>
              </a:tr>
              <a:tr h="242910">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7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9 (18.0)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34414747"/>
                  </a:ext>
                </a:extLst>
              </a:tr>
              <a:tr h="242910">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96093439"/>
                  </a:ext>
                </a:extLst>
              </a:tr>
              <a:tr h="242910">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0986489"/>
                  </a:ext>
                </a:extLst>
              </a:tr>
              <a:tr h="242910">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44938657"/>
                  </a:ext>
                </a:extLst>
              </a:tr>
              <a:tr h="24291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Median time to onset, 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88.0 (40-421)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83.5 (36-386)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40410075"/>
                  </a:ext>
                </a:extLst>
              </a:tr>
              <a:tr h="24291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Case Outcomes</a:t>
                      </a:r>
                      <a:r>
                        <a:rPr kumimoji="0" lang="en-GB" sz="1600" b="1" i="0" u="none" strike="noStrike" cap="none" normalizeH="0" baseline="0" dirty="0">
                          <a:ln>
                            <a:noFill/>
                          </a:ln>
                          <a:solidFill>
                            <a:schemeClr val="tx1"/>
                          </a:solidFill>
                          <a:effectLst/>
                          <a:latin typeface="Calibri" panose="020F0502020204030204" pitchFamily="34" charset="0"/>
                        </a:rPr>
                        <a:t>, n (%)</a:t>
                      </a: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2763571470"/>
                  </a:ext>
                </a:extLst>
              </a:tr>
              <a:tr h="24291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Received steroid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11 (84.6)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10 (71.4)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620966229"/>
                  </a:ext>
                </a:extLst>
              </a:tr>
              <a:tr h="24291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Recovered by data cutoff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8 (61.5)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8 (57.1)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118009902"/>
                  </a:ext>
                </a:extLst>
              </a:tr>
              <a:tr h="24291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Grade 1 cases retreated with T-DXd,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97551609"/>
                  </a:ext>
                </a:extLst>
              </a:tr>
            </a:tbl>
          </a:graphicData>
        </a:graphic>
      </p:graphicFrame>
    </p:spTree>
    <p:extLst>
      <p:ext uri="{BB962C8B-B14F-4D97-AF65-F5344CB8AC3E}">
        <p14:creationId xmlns:p14="http://schemas.microsoft.com/office/powerpoint/2010/main" val="124067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DESTINY-Lung02: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351676"/>
            <a:ext cx="11019635" cy="4866243"/>
          </a:xfrm>
        </p:spPr>
        <p:txBody>
          <a:bodyPr/>
          <a:lstStyle/>
          <a:p>
            <a:r>
              <a:rPr lang="en-US" sz="2200" dirty="0"/>
              <a:t>In this primary analysis, the phase II DESTINY-Lung02 trial met its primary endpoint of ORR with T-DXd at 5.4 or 6.4 mg/kg in patients with pretreated </a:t>
            </a:r>
            <a:r>
              <a:rPr lang="en-US" sz="2200" i="1" dirty="0"/>
              <a:t>HER2</a:t>
            </a:r>
            <a:r>
              <a:rPr lang="en-US" sz="2200" dirty="0"/>
              <a:t>-mutated metastatic NSCLC</a:t>
            </a:r>
          </a:p>
          <a:p>
            <a:pPr lvl="1"/>
            <a:r>
              <a:rPr lang="en-US" sz="2000" dirty="0"/>
              <a:t>ORR (95% CI) was 49.0% (39.0%-59.1%) for T-DXd 5.4 mg/kg and 56.0% (41.3%-70.0%) for </a:t>
            </a:r>
            <a:br>
              <a:rPr lang="en-US" sz="2000" dirty="0"/>
            </a:br>
            <a:r>
              <a:rPr lang="en-US" sz="2000" dirty="0"/>
              <a:t>T-DXd 6.4 mg/kg</a:t>
            </a:r>
          </a:p>
          <a:p>
            <a:pPr lvl="1"/>
            <a:r>
              <a:rPr lang="en-US" sz="2000" dirty="0"/>
              <a:t>For each T-DXd dose, lower limit of 95% CI for ORR exceeded benchmark of 26.4%</a:t>
            </a:r>
          </a:p>
          <a:p>
            <a:pPr lvl="1"/>
            <a:r>
              <a:rPr lang="en-US" sz="2000" dirty="0"/>
              <a:t>Responses observed independently of </a:t>
            </a:r>
            <a:r>
              <a:rPr lang="en-US" sz="2000" i="1" dirty="0"/>
              <a:t>HER2 </a:t>
            </a:r>
            <a:r>
              <a:rPr lang="en-US" sz="2000" dirty="0"/>
              <a:t>mutation type or amplification status, baseline </a:t>
            </a:r>
            <a:br>
              <a:rPr lang="en-US" sz="2000" dirty="0"/>
            </a:br>
            <a:r>
              <a:rPr lang="en-US" sz="2000" dirty="0"/>
              <a:t>CNS disease, type of prior tx, or no. prior lines of tx</a:t>
            </a:r>
          </a:p>
          <a:p>
            <a:r>
              <a:rPr lang="en-US" sz="2200" dirty="0"/>
              <a:t>Safety profile at both doses was consistent with previous studies</a:t>
            </a:r>
          </a:p>
          <a:p>
            <a:pPr lvl="1"/>
            <a:r>
              <a:rPr lang="en-US" sz="2000" dirty="0"/>
              <a:t>T-DXd 5.4 mg/kg associated with lower rates of adjudicated drug-related ILD, drug-related TEAEs, and drug-related TEAEs leading to dose modifications</a:t>
            </a:r>
          </a:p>
          <a:p>
            <a:r>
              <a:rPr lang="en-US" sz="2200" dirty="0"/>
              <a:t>Investigators concluded that these data support T-DXd 5.4 mg/kg as standard of care for patients with previously treated </a:t>
            </a:r>
            <a:r>
              <a:rPr lang="en-US" sz="2200" i="1" dirty="0"/>
              <a:t>HER2</a:t>
            </a:r>
            <a:r>
              <a:rPr lang="en-US" sz="2200" dirty="0"/>
              <a:t>-mutated metastatic NSCLC</a:t>
            </a:r>
          </a:p>
        </p:txBody>
      </p:sp>
      <p:sp>
        <p:nvSpPr>
          <p:cNvPr id="5" name="Text Box 11">
            <a:extLst>
              <a:ext uri="{FF2B5EF4-FFF2-40B4-BE49-F238E27FC236}">
                <a16:creationId xmlns:a16="http://schemas.microsoft.com/office/drawing/2014/main" id="{F1E9C5C2-D9DE-DFB0-17B7-05B750DAAB0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altLang="en-US" sz="1200" b="0" spc="-10" dirty="0">
                <a:solidFill>
                  <a:schemeClr val="bg2"/>
                </a:solidFill>
                <a:latin typeface="Calibri" panose="020F0502020204030204" pitchFamily="34" charset="0"/>
                <a:cs typeface="+mn-cs"/>
              </a:rPr>
              <a:t>Goto. JCO. 2023;[Epub]. </a:t>
            </a:r>
            <a:r>
              <a:rPr lang="en-US" altLang="en-US" sz="1200" b="0" dirty="0">
                <a:solidFill>
                  <a:schemeClr val="bg2"/>
                </a:solidFill>
                <a:latin typeface="Calibri" panose="020F0502020204030204" pitchFamily="34" charset="0"/>
              </a:rPr>
              <a:t>Jänne. WCLC 2023. Abstr MA13.10.</a:t>
            </a:r>
          </a:p>
        </p:txBody>
      </p:sp>
    </p:spTree>
    <p:extLst>
      <p:ext uri="{BB962C8B-B14F-4D97-AF65-F5344CB8AC3E}">
        <p14:creationId xmlns:p14="http://schemas.microsoft.com/office/powerpoint/2010/main" val="262786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56M7VY3CDVN5-991171165-2</_dlc_DocId>
    <_dlc_DocIdUrl xmlns="d54cbe69-32bd-412a-b004-9152f949605e">
      <Url>https://intranet.clinicaloptions.com/mews/oncology/ONC_2023_Lung_WCLC_CF_(PRP6561)/Slides__10/_layouts/15/DocIdRedir.aspx?ID=56M7VY3CDVN5-991171165-2</Url>
      <Description>56M7VY3CDVN5-991171165-2</Description>
    </_dlc_DocIdUrl>
    <Document_x0020_Category xmlns="d15e7706-8534-4c40-b4be-d35791805eea">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027EEA7744458041A3E88D0282F3C189" ma:contentTypeVersion="1" ma:contentTypeDescription="Create a new document." ma:contentTypeScope="" ma:versionID="fc59bd4cbfbe1a45e4992c7a9318b8a2">
  <xsd:schema xmlns:xsd="http://www.w3.org/2001/XMLSchema" xmlns:xs="http://www.w3.org/2001/XMLSchema" xmlns:p="http://schemas.microsoft.com/office/2006/metadata/properties" xmlns:ns2="d54cbe69-32bd-412a-b004-9152f949605e" xmlns:ns3="d15e7706-8534-4c40-b4be-d35791805eea" targetNamespace="http://schemas.microsoft.com/office/2006/metadata/properties" ma:root="true" ma:fieldsID="7c2b9dfb6097473633ed4aa4bfb1ed89" ns2:_="" ns3:_="">
    <xsd:import namespace="d54cbe69-32bd-412a-b004-9152f949605e"/>
    <xsd:import namespace="d15e7706-8534-4c40-b4be-d35791805ee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15e7706-8534-4c40-b4be-d35791805ee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purl.org/dc/terms/"/>
    <ds:schemaRef ds:uri="http://schemas.microsoft.com/office/2006/metadata/properties"/>
    <ds:schemaRef ds:uri="http://www.w3.org/XML/1998/namespace"/>
    <ds:schemaRef ds:uri="d15e7706-8534-4c40-b4be-d35791805eea"/>
    <ds:schemaRef ds:uri="http://purl.org/dc/dcmitype/"/>
    <ds:schemaRef ds:uri="http://schemas.microsoft.com/office/infopath/2007/PartnerControls"/>
    <ds:schemaRef ds:uri="http://schemas.openxmlformats.org/package/2006/metadata/core-properties"/>
    <ds:schemaRef ds:uri="d54cbe69-32bd-412a-b004-9152f949605e"/>
    <ds:schemaRef ds:uri="http://purl.org/dc/elements/1.1/"/>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E9808AC-6653-473E-A95A-F03543904B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15e7706-8534-4c40-b4be-d35791805e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579C29-5EB6-49FC-8AE0-69051D9808D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2840</TotalTime>
  <Words>3544</Words>
  <Application>Microsoft Office PowerPoint</Application>
  <PresentationFormat>Widescreen</PresentationFormat>
  <Paragraphs>1422</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DESTINY-Lung02: Phase II Trial of Trastuzumab Deruxtecan in Patients With Previously Treated HER2-Mutated Metastatic NSCLC</vt:lpstr>
      <vt:lpstr>About These Slides</vt:lpstr>
      <vt:lpstr>DESTINY-Lung02: Background</vt:lpstr>
      <vt:lpstr>DESTINY-Lung02: Study Design</vt:lpstr>
      <vt:lpstr>DESTINY-Lung02: Baseline Characteristics</vt:lpstr>
      <vt:lpstr>DESTINY-Lung02: Response by BICR</vt:lpstr>
      <vt:lpstr>DESTINY-Lung02: Antitumor Activity  With T-DXd 5.4 mg/kg Q3W</vt:lpstr>
      <vt:lpstr>DESTINY-Lung02: Antitumor Activity  With T-DXd 6.4 mg/kg Q3W</vt:lpstr>
      <vt:lpstr>DESTINY-Lung02: Survival</vt:lpstr>
      <vt:lpstr>DESTINY-Lung02: Safety Summary</vt:lpstr>
      <vt:lpstr>DESTINY-Lung02: Adjudicated Drug-Related ILD</vt:lpstr>
      <vt:lpstr>DESTINY-Lung02: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DESTINY-Lung02: Phase II Trial of Trastuzumab Deruxtecan in Patients With Previously Treated HER2-Mutated Metastatic NSCLC</dc:title>
  <dc:creator>Preferred User</dc:creator>
  <cp:lastModifiedBy>nkolenko@clinicaloptions.com</cp:lastModifiedBy>
  <cp:revision>30</cp:revision>
  <cp:lastPrinted>2016-09-26T20:21:49Z</cp:lastPrinted>
  <dcterms:created xsi:type="dcterms:W3CDTF">2005-05-27T15:08:01Z</dcterms:created>
  <dcterms:modified xsi:type="dcterms:W3CDTF">2023-09-14T18:25:47Z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14c4d167-8d1f-459b-92b5-5276add2fa5c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0x010100027EEA7744458041A3E88D0282F3C189</vt:lpwstr>
  </property>
  <property fmtid="{D5CDD505-2E9C-101B-9397-08002B2CF9AE}" pid="9" name="MediaServiceImageTags">
    <vt:lpwstr/>
  </property>
</Properties>
</file>