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21"/>
  </p:notesMasterIdLst>
  <p:handoutMasterIdLst>
    <p:handoutMasterId r:id="rId22"/>
  </p:handoutMasterIdLst>
  <p:sldIdLst>
    <p:sldId id="321" r:id="rId6"/>
    <p:sldId id="558" r:id="rId7"/>
    <p:sldId id="560" r:id="rId8"/>
    <p:sldId id="561" r:id="rId9"/>
    <p:sldId id="548" r:id="rId10"/>
    <p:sldId id="564" r:id="rId11"/>
    <p:sldId id="566" r:id="rId12"/>
    <p:sldId id="565" r:id="rId13"/>
    <p:sldId id="567" r:id="rId14"/>
    <p:sldId id="550" r:id="rId15"/>
    <p:sldId id="551" r:id="rId16"/>
    <p:sldId id="562" r:id="rId17"/>
    <p:sldId id="563" r:id="rId18"/>
    <p:sldId id="552"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9" clrIdx="17">
    <p:extLst>
      <p:ext uri="{19B8F6BF-5375-455C-9EA6-DF929625EA0E}">
        <p15:presenceInfo xmlns:p15="http://schemas.microsoft.com/office/powerpoint/2012/main" userId="S::aboecler@clinicaloptions.com::28e82037-1239-4052-943b-ae184e0bc2af" providerId="AD"/>
      </p:ext>
    </p:extLst>
  </p:cmAuthor>
  <p:cmAuthor id="19" name="Anna Poppa" initials="AP" lastIdx="9" clrIdx="18">
    <p:extLst>
      <p:ext uri="{19B8F6BF-5375-455C-9EA6-DF929625EA0E}">
        <p15:presenceInfo xmlns:p15="http://schemas.microsoft.com/office/powerpoint/2012/main" userId="Anna Poppa" providerId="None"/>
      </p:ext>
    </p:extLst>
  </p:cmAuthor>
  <p:cmAuthor id="20" name="Allison Weckerle" initials="AW" lastIdx="20" clrIdx="19">
    <p:extLst>
      <p:ext uri="{19B8F6BF-5375-455C-9EA6-DF929625EA0E}">
        <p15:presenceInfo xmlns:p15="http://schemas.microsoft.com/office/powerpoint/2012/main" userId="Allison Weckerle" providerId="None"/>
      </p:ext>
    </p:extLst>
  </p:cmAuthor>
  <p:cmAuthor id="21" name="Amber Williams" initials="AW" lastIdx="4" clrIdx="20">
    <p:extLst>
      <p:ext uri="{19B8F6BF-5375-455C-9EA6-DF929625EA0E}">
        <p15:presenceInfo xmlns:p15="http://schemas.microsoft.com/office/powerpoint/2012/main" userId="S::awilliams@cealliance.com::981bbddf-314c-40a4-aea3-441dcc545642" providerId="AD"/>
      </p:ext>
    </p:extLst>
  </p:cmAuthor>
  <p:cmAuthor id="22" name="Timothy Quill" initials="TQ" lastIdx="3" clrIdx="21">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95256A-1522-4CA7-A1A7-4FC314AAE507}" v="314" dt="2025-10-29T19:32:57.673"/>
    <p1510:client id="{58A57DAE-2C8F-42E2-BB1E-C77AC613A33C}" v="3" dt="2025-10-28T22:08:14.095"/>
    <p1510:client id="{EFC8D3A7-1028-4E3C-A3B2-23F64EA66C67}" v="195" dt="2025-10-29T19:27:38.63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04" autoAdjust="0"/>
    <p:restoredTop sz="89360" autoAdjust="0"/>
  </p:normalViewPr>
  <p:slideViewPr>
    <p:cSldViewPr snapToGrid="0">
      <p:cViewPr varScale="1">
        <p:scale>
          <a:sx n="86" d="100"/>
          <a:sy n="86" d="100"/>
        </p:scale>
        <p:origin x="1076"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Weckerle" userId="2aecc5db-e215-47aa-9eb4-82d4e2a56303" providerId="ADAL" clId="{47FC2395-7C73-44D4-90E5-79D99F79B7EA}"/>
    <pc:docChg chg="undo custSel addSld modSld sldOrd">
      <pc:chgData name="Allison Weckerle" userId="2aecc5db-e215-47aa-9eb4-82d4e2a56303" providerId="ADAL" clId="{47FC2395-7C73-44D4-90E5-79D99F79B7EA}" dt="2025-10-28T16:08:52.426" v="3109" actId="2"/>
      <pc:docMkLst>
        <pc:docMk/>
      </pc:docMkLst>
      <pc:sldChg chg="modSp mod modCm">
        <pc:chgData name="Allison Weckerle" userId="2aecc5db-e215-47aa-9eb4-82d4e2a56303" providerId="ADAL" clId="{47FC2395-7C73-44D4-90E5-79D99F79B7EA}" dt="2025-10-28T15:26:42.349" v="1661" actId="20577"/>
        <pc:sldMkLst>
          <pc:docMk/>
          <pc:sldMk cId="0" sldId="321"/>
        </pc:sldMkLst>
        <pc:spChg chg="mod">
          <ac:chgData name="Allison Weckerle" userId="2aecc5db-e215-47aa-9eb4-82d4e2a56303" providerId="ADAL" clId="{47FC2395-7C73-44D4-90E5-79D99F79B7EA}" dt="2025-10-28T15:26:42.349" v="1661" actId="20577"/>
          <ac:spMkLst>
            <pc:docMk/>
            <pc:sldMk cId="0" sldId="321"/>
            <ac:spMk id="7171" creationId="{4D67E167-2F37-481F-AB26-A6E236679EF3}"/>
          </ac:spMkLst>
        </pc:spChg>
      </pc:sldChg>
      <pc:sldChg chg="modSp mod modCm">
        <pc:chgData name="Allison Weckerle" userId="2aecc5db-e215-47aa-9eb4-82d4e2a56303" providerId="ADAL" clId="{47FC2395-7C73-44D4-90E5-79D99F79B7EA}" dt="2025-10-28T14:41:54.148" v="891" actId="20577"/>
        <pc:sldMkLst>
          <pc:docMk/>
          <pc:sldMk cId="3717249414" sldId="548"/>
        </pc:sldMkLst>
        <pc:spChg chg="mod">
          <ac:chgData name="Allison Weckerle" userId="2aecc5db-e215-47aa-9eb4-82d4e2a56303" providerId="ADAL" clId="{47FC2395-7C73-44D4-90E5-79D99F79B7EA}" dt="2025-10-28T14:28:25.281" v="438" actId="20577"/>
          <ac:spMkLst>
            <pc:docMk/>
            <pc:sldMk cId="3717249414" sldId="548"/>
            <ac:spMk id="11" creationId="{5A7F614D-AC2B-1088-6B38-F4EC079E73F3}"/>
          </ac:spMkLst>
        </pc:spChg>
        <pc:spChg chg="mod">
          <ac:chgData name="Allison Weckerle" userId="2aecc5db-e215-47aa-9eb4-82d4e2a56303" providerId="ADAL" clId="{47FC2395-7C73-44D4-90E5-79D99F79B7EA}" dt="2025-10-28T14:41:54.148" v="891" actId="20577"/>
          <ac:spMkLst>
            <pc:docMk/>
            <pc:sldMk cId="3717249414" sldId="548"/>
            <ac:spMk id="9221" creationId="{0B865CED-4EF9-403A-B72A-0302F40DC9B0}"/>
          </ac:spMkLst>
        </pc:spChg>
        <pc:graphicFrameChg chg="modGraphic">
          <ac:chgData name="Allison Weckerle" userId="2aecc5db-e215-47aa-9eb4-82d4e2a56303" providerId="ADAL" clId="{47FC2395-7C73-44D4-90E5-79D99F79B7EA}" dt="2025-10-28T14:27:42.861" v="428" actId="255"/>
          <ac:graphicFrameMkLst>
            <pc:docMk/>
            <pc:sldMk cId="3717249414" sldId="548"/>
            <ac:graphicFrameMk id="2" creationId="{4BB5EE00-8127-2E6B-F77C-F775B5524EBE}"/>
          </ac:graphicFrameMkLst>
        </pc:graphicFrameChg>
        <pc:graphicFrameChg chg="modGraphic">
          <ac:chgData name="Allison Weckerle" userId="2aecc5db-e215-47aa-9eb4-82d4e2a56303" providerId="ADAL" clId="{47FC2395-7C73-44D4-90E5-79D99F79B7EA}" dt="2025-10-28T14:28:35.386" v="439" actId="13926"/>
          <ac:graphicFrameMkLst>
            <pc:docMk/>
            <pc:sldMk cId="3717249414" sldId="548"/>
            <ac:graphicFrameMk id="5" creationId="{5BF08562-75FB-282E-389C-1DA9D5C98857}"/>
          </ac:graphicFrameMkLst>
        </pc:graphicFrameChg>
      </pc:sldChg>
      <pc:sldChg chg="modSp mod modShow modCm">
        <pc:chgData name="Allison Weckerle" userId="2aecc5db-e215-47aa-9eb4-82d4e2a56303" providerId="ADAL" clId="{47FC2395-7C73-44D4-90E5-79D99F79B7EA}" dt="2025-10-28T14:41:56.579" v="892" actId="20577"/>
        <pc:sldMkLst>
          <pc:docMk/>
          <pc:sldMk cId="1066298992" sldId="549"/>
        </pc:sldMkLst>
        <pc:spChg chg="mod">
          <ac:chgData name="Allison Weckerle" userId="2aecc5db-e215-47aa-9eb4-82d4e2a56303" providerId="ADAL" clId="{47FC2395-7C73-44D4-90E5-79D99F79B7EA}" dt="2025-10-28T14:41:56.579" v="892" actId="20577"/>
          <ac:spMkLst>
            <pc:docMk/>
            <pc:sldMk cId="1066298992" sldId="549"/>
            <ac:spMk id="9221" creationId="{0B865CED-4EF9-403A-B72A-0302F40DC9B0}"/>
          </ac:spMkLst>
        </pc:spChg>
      </pc:sldChg>
      <pc:sldChg chg="addSp modSp mod modCm">
        <pc:chgData name="Allison Weckerle" userId="2aecc5db-e215-47aa-9eb4-82d4e2a56303" providerId="ADAL" clId="{47FC2395-7C73-44D4-90E5-79D99F79B7EA}" dt="2025-10-28T15:32:34.004" v="1714" actId="1035"/>
        <pc:sldMkLst>
          <pc:docMk/>
          <pc:sldMk cId="1224297716" sldId="550"/>
        </pc:sldMkLst>
        <pc:spChg chg="add mod">
          <ac:chgData name="Allison Weckerle" userId="2aecc5db-e215-47aa-9eb4-82d4e2a56303" providerId="ADAL" clId="{47FC2395-7C73-44D4-90E5-79D99F79B7EA}" dt="2025-10-28T14:49:12.772" v="1160" actId="14100"/>
          <ac:spMkLst>
            <pc:docMk/>
            <pc:sldMk cId="1224297716" sldId="550"/>
            <ac:spMk id="2" creationId="{D0B884EB-FEF8-3115-3151-9C5BB1520CAF}"/>
          </ac:spMkLst>
        </pc:spChg>
        <pc:spChg chg="add mod">
          <ac:chgData name="Allison Weckerle" userId="2aecc5db-e215-47aa-9eb4-82d4e2a56303" providerId="ADAL" clId="{47FC2395-7C73-44D4-90E5-79D99F79B7EA}" dt="2025-10-28T14:49:07.969" v="1159" actId="14100"/>
          <ac:spMkLst>
            <pc:docMk/>
            <pc:sldMk cId="1224297716" sldId="550"/>
            <ac:spMk id="3" creationId="{496DDE71-A410-C6E5-EC38-147E6164A2A9}"/>
          </ac:spMkLst>
        </pc:spChg>
        <pc:spChg chg="mod">
          <ac:chgData name="Allison Weckerle" userId="2aecc5db-e215-47aa-9eb4-82d4e2a56303" providerId="ADAL" clId="{47FC2395-7C73-44D4-90E5-79D99F79B7EA}" dt="2025-10-28T14:50:20.327" v="1172" actId="947"/>
          <ac:spMkLst>
            <pc:docMk/>
            <pc:sldMk cId="1224297716" sldId="550"/>
            <ac:spMk id="7" creationId="{E5A7F9A6-8691-0EAA-9FD9-A6F5FA0578D1}"/>
          </ac:spMkLst>
        </pc:spChg>
        <pc:spChg chg="mod">
          <ac:chgData name="Allison Weckerle" userId="2aecc5db-e215-47aa-9eb4-82d4e2a56303" providerId="ADAL" clId="{47FC2395-7C73-44D4-90E5-79D99F79B7EA}" dt="2025-10-28T14:47:29.392" v="1150" actId="20577"/>
          <ac:spMkLst>
            <pc:docMk/>
            <pc:sldMk cId="1224297716" sldId="550"/>
            <ac:spMk id="9218" creationId="{8546831A-73CD-4F8E-9FF8-D931364866CE}"/>
          </ac:spMkLst>
        </pc:spChg>
        <pc:spChg chg="mod">
          <ac:chgData name="Allison Weckerle" userId="2aecc5db-e215-47aa-9eb4-82d4e2a56303" providerId="ADAL" clId="{47FC2395-7C73-44D4-90E5-79D99F79B7EA}" dt="2025-10-28T15:32:34.004" v="1714" actId="1035"/>
          <ac:spMkLst>
            <pc:docMk/>
            <pc:sldMk cId="1224297716" sldId="550"/>
            <ac:spMk id="9219" creationId="{D25C30B9-DB9B-4F0D-825F-3ADFC7E0F72C}"/>
          </ac:spMkLst>
        </pc:spChg>
        <pc:spChg chg="mod">
          <ac:chgData name="Allison Weckerle" userId="2aecc5db-e215-47aa-9eb4-82d4e2a56303" providerId="ADAL" clId="{47FC2395-7C73-44D4-90E5-79D99F79B7EA}" dt="2025-10-28T14:42:03.826" v="895" actId="20577"/>
          <ac:spMkLst>
            <pc:docMk/>
            <pc:sldMk cId="1224297716" sldId="550"/>
            <ac:spMk id="9221" creationId="{0B865CED-4EF9-403A-B72A-0302F40DC9B0}"/>
          </ac:spMkLst>
        </pc:spChg>
        <pc:graphicFrameChg chg="modGraphic">
          <ac:chgData name="Allison Weckerle" userId="2aecc5db-e215-47aa-9eb4-82d4e2a56303" providerId="ADAL" clId="{47FC2395-7C73-44D4-90E5-79D99F79B7EA}" dt="2025-10-28T14:48:17.730" v="1152" actId="20577"/>
          <ac:graphicFrameMkLst>
            <pc:docMk/>
            <pc:sldMk cId="1224297716" sldId="550"/>
            <ac:graphicFrameMk id="6" creationId="{94FBC921-E161-64C7-6721-AA8857E45D51}"/>
          </ac:graphicFrameMkLst>
        </pc:graphicFrameChg>
      </pc:sldChg>
      <pc:sldChg chg="addSp modSp mod modCm">
        <pc:chgData name="Allison Weckerle" userId="2aecc5db-e215-47aa-9eb4-82d4e2a56303" providerId="ADAL" clId="{47FC2395-7C73-44D4-90E5-79D99F79B7EA}" dt="2025-10-28T15:20:58.157" v="1645" actId="948"/>
        <pc:sldMkLst>
          <pc:docMk/>
          <pc:sldMk cId="4244026920" sldId="551"/>
        </pc:sldMkLst>
        <pc:spChg chg="add mod">
          <ac:chgData name="Allison Weckerle" userId="2aecc5db-e215-47aa-9eb4-82d4e2a56303" providerId="ADAL" clId="{47FC2395-7C73-44D4-90E5-79D99F79B7EA}" dt="2025-10-28T14:53:24.556" v="1303" actId="1076"/>
          <ac:spMkLst>
            <pc:docMk/>
            <pc:sldMk cId="4244026920" sldId="551"/>
            <ac:spMk id="3" creationId="{90841F7D-9D4B-C73A-AFA0-C6D48C5EBDBE}"/>
          </ac:spMkLst>
        </pc:spChg>
        <pc:spChg chg="mod">
          <ac:chgData name="Allison Weckerle" userId="2aecc5db-e215-47aa-9eb4-82d4e2a56303" providerId="ADAL" clId="{47FC2395-7C73-44D4-90E5-79D99F79B7EA}" dt="2025-10-28T14:52:44.593" v="1219" actId="1035"/>
          <ac:spMkLst>
            <pc:docMk/>
            <pc:sldMk cId="4244026920" sldId="551"/>
            <ac:spMk id="5" creationId="{F5203230-2D7C-FD7B-E602-768974B02D3C}"/>
          </ac:spMkLst>
        </pc:spChg>
        <pc:spChg chg="mod">
          <ac:chgData name="Allison Weckerle" userId="2aecc5db-e215-47aa-9eb4-82d4e2a56303" providerId="ADAL" clId="{47FC2395-7C73-44D4-90E5-79D99F79B7EA}" dt="2025-10-28T14:42:05.482" v="896" actId="20577"/>
          <ac:spMkLst>
            <pc:docMk/>
            <pc:sldMk cId="4244026920" sldId="551"/>
            <ac:spMk id="9221" creationId="{0B865CED-4EF9-403A-B72A-0302F40DC9B0}"/>
          </ac:spMkLst>
        </pc:spChg>
        <pc:graphicFrameChg chg="modGraphic">
          <ac:chgData name="Allison Weckerle" userId="2aecc5db-e215-47aa-9eb4-82d4e2a56303" providerId="ADAL" clId="{47FC2395-7C73-44D4-90E5-79D99F79B7EA}" dt="2025-10-28T15:20:58.157" v="1645" actId="948"/>
          <ac:graphicFrameMkLst>
            <pc:docMk/>
            <pc:sldMk cId="4244026920" sldId="551"/>
            <ac:graphicFrameMk id="2" creationId="{130C8CA1-4661-0457-C821-47F5BEE0975D}"/>
          </ac:graphicFrameMkLst>
        </pc:graphicFrameChg>
      </pc:sldChg>
      <pc:sldChg chg="modSp mod modCm">
        <pc:chgData name="Allison Weckerle" userId="2aecc5db-e215-47aa-9eb4-82d4e2a56303" providerId="ADAL" clId="{47FC2395-7C73-44D4-90E5-79D99F79B7EA}" dt="2025-10-28T15:12:24.763" v="1643" actId="20577"/>
        <pc:sldMkLst>
          <pc:docMk/>
          <pc:sldMk cId="2627868447" sldId="552"/>
        </pc:sldMkLst>
        <pc:spChg chg="mod">
          <ac:chgData name="Allison Weckerle" userId="2aecc5db-e215-47aa-9eb4-82d4e2a56303" providerId="ADAL" clId="{47FC2395-7C73-44D4-90E5-79D99F79B7EA}" dt="2025-10-28T15:03:43.458" v="1494" actId="20577"/>
          <ac:spMkLst>
            <pc:docMk/>
            <pc:sldMk cId="2627868447" sldId="552"/>
            <ac:spMk id="9218" creationId="{8546831A-73CD-4F8E-9FF8-D931364866CE}"/>
          </ac:spMkLst>
        </pc:spChg>
        <pc:spChg chg="mod">
          <ac:chgData name="Allison Weckerle" userId="2aecc5db-e215-47aa-9eb4-82d4e2a56303" providerId="ADAL" clId="{47FC2395-7C73-44D4-90E5-79D99F79B7EA}" dt="2025-10-28T15:12:24.763" v="1643" actId="20577"/>
          <ac:spMkLst>
            <pc:docMk/>
            <pc:sldMk cId="2627868447" sldId="552"/>
            <ac:spMk id="9219" creationId="{D25C30B9-DB9B-4F0D-825F-3ADFC7E0F72C}"/>
          </ac:spMkLst>
        </pc:spChg>
        <pc:spChg chg="mod">
          <ac:chgData name="Allison Weckerle" userId="2aecc5db-e215-47aa-9eb4-82d4e2a56303" providerId="ADAL" clId="{47FC2395-7C73-44D4-90E5-79D99F79B7EA}" dt="2025-10-28T14:42:11.539" v="899" actId="20577"/>
          <ac:spMkLst>
            <pc:docMk/>
            <pc:sldMk cId="2627868447" sldId="552"/>
            <ac:spMk id="9221" creationId="{0B865CED-4EF9-403A-B72A-0302F40DC9B0}"/>
          </ac:spMkLst>
        </pc:spChg>
      </pc:sldChg>
      <pc:sldChg chg="modSp mod modCm">
        <pc:chgData name="Allison Weckerle" userId="2aecc5db-e215-47aa-9eb4-82d4e2a56303" providerId="ADAL" clId="{47FC2395-7C73-44D4-90E5-79D99F79B7EA}" dt="2025-10-28T16:08:45.695" v="3106" actId="2"/>
        <pc:sldMkLst>
          <pc:docMk/>
          <pc:sldMk cId="0" sldId="560"/>
        </pc:sldMkLst>
        <pc:spChg chg="mod">
          <ac:chgData name="Allison Weckerle" userId="2aecc5db-e215-47aa-9eb4-82d4e2a56303" providerId="ADAL" clId="{47FC2395-7C73-44D4-90E5-79D99F79B7EA}" dt="2025-10-28T14:16:51.090" v="183" actId="13926"/>
          <ac:spMkLst>
            <pc:docMk/>
            <pc:sldMk cId="0" sldId="560"/>
            <ac:spMk id="4" creationId="{D4D8CA28-8716-8475-F6E2-F5487B0A57FF}"/>
          </ac:spMkLst>
        </pc:spChg>
        <pc:spChg chg="mod">
          <ac:chgData name="Allison Weckerle" userId="2aecc5db-e215-47aa-9eb4-82d4e2a56303" providerId="ADAL" clId="{47FC2395-7C73-44D4-90E5-79D99F79B7EA}" dt="2025-10-28T16:08:45.695" v="3106" actId="2"/>
          <ac:spMkLst>
            <pc:docMk/>
            <pc:sldMk cId="0" sldId="560"/>
            <ac:spMk id="9221" creationId="{0B865CED-4EF9-403A-B72A-0302F40DC9B0}"/>
          </ac:spMkLst>
        </pc:spChg>
      </pc:sldChg>
      <pc:sldChg chg="modSp mod modCm">
        <pc:chgData name="Allison Weckerle" userId="2aecc5db-e215-47aa-9eb4-82d4e2a56303" providerId="ADAL" clId="{47FC2395-7C73-44D4-90E5-79D99F79B7EA}" dt="2025-10-28T16:08:52.426" v="3109" actId="2"/>
        <pc:sldMkLst>
          <pc:docMk/>
          <pc:sldMk cId="2227310159" sldId="561"/>
        </pc:sldMkLst>
        <pc:spChg chg="mod">
          <ac:chgData name="Allison Weckerle" userId="2aecc5db-e215-47aa-9eb4-82d4e2a56303" providerId="ADAL" clId="{47FC2395-7C73-44D4-90E5-79D99F79B7EA}" dt="2025-10-28T14:41:51.384" v="890" actId="20577"/>
          <ac:spMkLst>
            <pc:docMk/>
            <pc:sldMk cId="2227310159" sldId="561"/>
            <ac:spMk id="2" creationId="{59013EB0-FA0F-240F-DDA2-BF92CE92F5A7}"/>
          </ac:spMkLst>
        </pc:spChg>
        <pc:spChg chg="mod">
          <ac:chgData name="Allison Weckerle" userId="2aecc5db-e215-47aa-9eb4-82d4e2a56303" providerId="ADAL" clId="{47FC2395-7C73-44D4-90E5-79D99F79B7EA}" dt="2025-10-28T14:21:51.675" v="262" actId="20577"/>
          <ac:spMkLst>
            <pc:docMk/>
            <pc:sldMk cId="2227310159" sldId="561"/>
            <ac:spMk id="3" creationId="{29275E2E-3E83-3F88-A50D-C0CF1D4926F7}"/>
          </ac:spMkLst>
        </pc:spChg>
        <pc:spChg chg="mod">
          <ac:chgData name="Allison Weckerle" userId="2aecc5db-e215-47aa-9eb4-82d4e2a56303" providerId="ADAL" clId="{47FC2395-7C73-44D4-90E5-79D99F79B7EA}" dt="2025-10-28T14:21:59.971" v="270" actId="1035"/>
          <ac:spMkLst>
            <pc:docMk/>
            <pc:sldMk cId="2227310159" sldId="561"/>
            <ac:spMk id="4" creationId="{DEEAD3B0-8AE3-E98F-1F7B-E3CD8BB1C48C}"/>
          </ac:spMkLst>
        </pc:spChg>
        <pc:spChg chg="mod">
          <ac:chgData name="Allison Weckerle" userId="2aecc5db-e215-47aa-9eb4-82d4e2a56303" providerId="ADAL" clId="{47FC2395-7C73-44D4-90E5-79D99F79B7EA}" dt="2025-10-28T16:08:50.456" v="3107" actId="2"/>
          <ac:spMkLst>
            <pc:docMk/>
            <pc:sldMk cId="2227310159" sldId="561"/>
            <ac:spMk id="19460" creationId="{73BB8788-EA93-4F80-B091-B8486BEE8697}"/>
          </ac:spMkLst>
        </pc:spChg>
        <pc:spChg chg="mod">
          <ac:chgData name="Allison Weckerle" userId="2aecc5db-e215-47aa-9eb4-82d4e2a56303" providerId="ADAL" clId="{47FC2395-7C73-44D4-90E5-79D99F79B7EA}" dt="2025-10-28T16:08:51.537" v="3108" actId="2"/>
          <ac:spMkLst>
            <pc:docMk/>
            <pc:sldMk cId="2227310159" sldId="561"/>
            <ac:spMk id="19461" creationId="{937A8B82-B1A2-4F68-B7FF-D7788F4B7C74}"/>
          </ac:spMkLst>
        </pc:spChg>
        <pc:spChg chg="mod">
          <ac:chgData name="Allison Weckerle" userId="2aecc5db-e215-47aa-9eb4-82d4e2a56303" providerId="ADAL" clId="{47FC2395-7C73-44D4-90E5-79D99F79B7EA}" dt="2025-10-28T16:08:52.426" v="3109" actId="2"/>
          <ac:spMkLst>
            <pc:docMk/>
            <pc:sldMk cId="2227310159" sldId="561"/>
            <ac:spMk id="19462" creationId="{D399FC2C-9F96-49BC-868E-62B4C2F89A32}"/>
          </ac:spMkLst>
        </pc:spChg>
        <pc:spChg chg="mod">
          <ac:chgData name="Allison Weckerle" userId="2aecc5db-e215-47aa-9eb4-82d4e2a56303" providerId="ADAL" clId="{47FC2395-7C73-44D4-90E5-79D99F79B7EA}" dt="2025-10-28T14:21:59.971" v="270" actId="1035"/>
          <ac:spMkLst>
            <pc:docMk/>
            <pc:sldMk cId="2227310159" sldId="561"/>
            <ac:spMk id="19463" creationId="{C346F25D-ABA6-46CD-940B-7C5654E371C3}"/>
          </ac:spMkLst>
        </pc:spChg>
        <pc:spChg chg="mod">
          <ac:chgData name="Allison Weckerle" userId="2aecc5db-e215-47aa-9eb4-82d4e2a56303" providerId="ADAL" clId="{47FC2395-7C73-44D4-90E5-79D99F79B7EA}" dt="2025-10-28T14:21:59.971" v="270" actId="1035"/>
          <ac:spMkLst>
            <pc:docMk/>
            <pc:sldMk cId="2227310159" sldId="561"/>
            <ac:spMk id="19464" creationId="{FD3256D1-4424-49E5-A490-F3D2F2281980}"/>
          </ac:spMkLst>
        </pc:spChg>
        <pc:spChg chg="mod">
          <ac:chgData name="Allison Weckerle" userId="2aecc5db-e215-47aa-9eb4-82d4e2a56303" providerId="ADAL" clId="{47FC2395-7C73-44D4-90E5-79D99F79B7EA}" dt="2025-10-28T14:22:12.317" v="287" actId="1036"/>
          <ac:spMkLst>
            <pc:docMk/>
            <pc:sldMk cId="2227310159" sldId="561"/>
            <ac:spMk id="19465" creationId="{7461FA41-FD04-4621-9D2A-15010230E2A0}"/>
          </ac:spMkLst>
        </pc:spChg>
        <pc:spChg chg="mod">
          <ac:chgData name="Allison Weckerle" userId="2aecc5db-e215-47aa-9eb4-82d4e2a56303" providerId="ADAL" clId="{47FC2395-7C73-44D4-90E5-79D99F79B7EA}" dt="2025-10-28T14:21:59.971" v="270" actId="1035"/>
          <ac:spMkLst>
            <pc:docMk/>
            <pc:sldMk cId="2227310159" sldId="561"/>
            <ac:spMk id="19466" creationId="{809AEC4D-D360-4462-B28D-A44E89AF0366}"/>
          </ac:spMkLst>
        </pc:spChg>
        <pc:spChg chg="mod">
          <ac:chgData name="Allison Weckerle" userId="2aecc5db-e215-47aa-9eb4-82d4e2a56303" providerId="ADAL" clId="{47FC2395-7C73-44D4-90E5-79D99F79B7EA}" dt="2025-10-28T14:21:59.971" v="270" actId="1035"/>
          <ac:spMkLst>
            <pc:docMk/>
            <pc:sldMk cId="2227310159" sldId="561"/>
            <ac:spMk id="19467" creationId="{19B47B8E-7D11-46DE-BD1E-B2309FDE5C23}"/>
          </ac:spMkLst>
        </pc:spChg>
        <pc:spChg chg="mod">
          <ac:chgData name="Allison Weckerle" userId="2aecc5db-e215-47aa-9eb4-82d4e2a56303" providerId="ADAL" clId="{47FC2395-7C73-44D4-90E5-79D99F79B7EA}" dt="2025-10-28T14:21:59.971" v="270" actId="1035"/>
          <ac:spMkLst>
            <pc:docMk/>
            <pc:sldMk cId="2227310159" sldId="561"/>
            <ac:spMk id="19468" creationId="{D1F2E6DC-39ED-43FE-A784-E6851ADCA3EA}"/>
          </ac:spMkLst>
        </pc:spChg>
      </pc:sldChg>
      <pc:sldChg chg="addSp modSp mod modCm">
        <pc:chgData name="Allison Weckerle" userId="2aecc5db-e215-47aa-9eb4-82d4e2a56303" providerId="ADAL" clId="{47FC2395-7C73-44D4-90E5-79D99F79B7EA}" dt="2025-10-28T15:33:41.235" v="1734" actId="1035"/>
        <pc:sldMkLst>
          <pc:docMk/>
          <pc:sldMk cId="240574360" sldId="562"/>
        </pc:sldMkLst>
        <pc:spChg chg="add mod">
          <ac:chgData name="Allison Weckerle" userId="2aecc5db-e215-47aa-9eb4-82d4e2a56303" providerId="ADAL" clId="{47FC2395-7C73-44D4-90E5-79D99F79B7EA}" dt="2025-10-28T14:58:56.757" v="1420" actId="1076"/>
          <ac:spMkLst>
            <pc:docMk/>
            <pc:sldMk cId="240574360" sldId="562"/>
            <ac:spMk id="3" creationId="{7ABB2298-0B0A-C634-AB82-22C11F22B167}"/>
          </ac:spMkLst>
        </pc:spChg>
        <pc:spChg chg="mod">
          <ac:chgData name="Allison Weckerle" userId="2aecc5db-e215-47aa-9eb4-82d4e2a56303" providerId="ADAL" clId="{47FC2395-7C73-44D4-90E5-79D99F79B7EA}" dt="2025-10-28T15:33:41.235" v="1734" actId="1035"/>
          <ac:spMkLst>
            <pc:docMk/>
            <pc:sldMk cId="240574360" sldId="562"/>
            <ac:spMk id="7" creationId="{4738EAF8-1A97-F2D6-B2DE-A84ACA64003E}"/>
          </ac:spMkLst>
        </pc:spChg>
        <pc:spChg chg="mod">
          <ac:chgData name="Allison Weckerle" userId="2aecc5db-e215-47aa-9eb4-82d4e2a56303" providerId="ADAL" clId="{47FC2395-7C73-44D4-90E5-79D99F79B7EA}" dt="2025-10-28T14:42:07.580" v="897" actId="20577"/>
          <ac:spMkLst>
            <pc:docMk/>
            <pc:sldMk cId="240574360" sldId="562"/>
            <ac:spMk id="9221" creationId="{C63B272E-8A3C-538B-0120-635BE3F68351}"/>
          </ac:spMkLst>
        </pc:spChg>
        <pc:graphicFrameChg chg="modGraphic">
          <ac:chgData name="Allison Weckerle" userId="2aecc5db-e215-47aa-9eb4-82d4e2a56303" providerId="ADAL" clId="{47FC2395-7C73-44D4-90E5-79D99F79B7EA}" dt="2025-10-28T14:58:39.375" v="1390" actId="20577"/>
          <ac:graphicFrameMkLst>
            <pc:docMk/>
            <pc:sldMk cId="240574360" sldId="562"/>
            <ac:graphicFrameMk id="2" creationId="{C43D8304-ED1D-5F79-6578-1BD77E924A25}"/>
          </ac:graphicFrameMkLst>
        </pc:graphicFrameChg>
      </pc:sldChg>
      <pc:sldChg chg="modSp mod modCm">
        <pc:chgData name="Allison Weckerle" userId="2aecc5db-e215-47aa-9eb4-82d4e2a56303" providerId="ADAL" clId="{47FC2395-7C73-44D4-90E5-79D99F79B7EA}" dt="2025-10-28T15:03:32.260" v="1475"/>
        <pc:sldMkLst>
          <pc:docMk/>
          <pc:sldMk cId="783784535" sldId="563"/>
        </pc:sldMkLst>
        <pc:spChg chg="mod">
          <ac:chgData name="Allison Weckerle" userId="2aecc5db-e215-47aa-9eb4-82d4e2a56303" providerId="ADAL" clId="{47FC2395-7C73-44D4-90E5-79D99F79B7EA}" dt="2025-10-28T15:03:23.911" v="1474" actId="20577"/>
          <ac:spMkLst>
            <pc:docMk/>
            <pc:sldMk cId="783784535" sldId="563"/>
            <ac:spMk id="5" creationId="{5BDBD6C5-2AE0-BF84-CD63-467EE9C1B8EE}"/>
          </ac:spMkLst>
        </pc:spChg>
        <pc:spChg chg="mod">
          <ac:chgData name="Allison Weckerle" userId="2aecc5db-e215-47aa-9eb4-82d4e2a56303" providerId="ADAL" clId="{47FC2395-7C73-44D4-90E5-79D99F79B7EA}" dt="2025-10-28T15:02:56.207" v="1462" actId="20577"/>
          <ac:spMkLst>
            <pc:docMk/>
            <pc:sldMk cId="783784535" sldId="563"/>
            <ac:spMk id="8" creationId="{56448F02-960D-DB54-9434-D9B661B51468}"/>
          </ac:spMkLst>
        </pc:spChg>
        <pc:spChg chg="mod">
          <ac:chgData name="Allison Weckerle" userId="2aecc5db-e215-47aa-9eb4-82d4e2a56303" providerId="ADAL" clId="{47FC2395-7C73-44D4-90E5-79D99F79B7EA}" dt="2025-10-28T15:00:43.659" v="1454" actId="20577"/>
          <ac:spMkLst>
            <pc:docMk/>
            <pc:sldMk cId="783784535" sldId="563"/>
            <ac:spMk id="9218" creationId="{669A5914-1CD2-23D1-B8D5-E920D8A096BC}"/>
          </ac:spMkLst>
        </pc:spChg>
        <pc:spChg chg="mod">
          <ac:chgData name="Allison Weckerle" userId="2aecc5db-e215-47aa-9eb4-82d4e2a56303" providerId="ADAL" clId="{47FC2395-7C73-44D4-90E5-79D99F79B7EA}" dt="2025-10-28T14:42:09.329" v="898" actId="20577"/>
          <ac:spMkLst>
            <pc:docMk/>
            <pc:sldMk cId="783784535" sldId="563"/>
            <ac:spMk id="9221" creationId="{05E1F317-A51A-47C6-88FE-50F8CF34CB9B}"/>
          </ac:spMkLst>
        </pc:spChg>
        <pc:graphicFrameChg chg="mod">
          <ac:chgData name="Allison Weckerle" userId="2aecc5db-e215-47aa-9eb4-82d4e2a56303" providerId="ADAL" clId="{47FC2395-7C73-44D4-90E5-79D99F79B7EA}" dt="2025-10-28T15:00:57.219" v="1457"/>
          <ac:graphicFrameMkLst>
            <pc:docMk/>
            <pc:sldMk cId="783784535" sldId="563"/>
            <ac:graphicFrameMk id="2" creationId="{EC78A0F2-CA86-E1A8-3609-73BD01820B4D}"/>
          </ac:graphicFrameMkLst>
        </pc:graphicFrameChg>
        <pc:graphicFrameChg chg="mod">
          <ac:chgData name="Allison Weckerle" userId="2aecc5db-e215-47aa-9eb4-82d4e2a56303" providerId="ADAL" clId="{47FC2395-7C73-44D4-90E5-79D99F79B7EA}" dt="2025-10-28T15:00:59.598" v="1458"/>
          <ac:graphicFrameMkLst>
            <pc:docMk/>
            <pc:sldMk cId="783784535" sldId="563"/>
            <ac:graphicFrameMk id="6" creationId="{73E2481C-50B1-C57A-DAED-6A392F15A8F8}"/>
          </ac:graphicFrameMkLst>
        </pc:graphicFrameChg>
      </pc:sldChg>
      <pc:sldChg chg="addSp delSp modSp add mod modShow modCm">
        <pc:chgData name="Allison Weckerle" userId="2aecc5db-e215-47aa-9eb4-82d4e2a56303" providerId="ADAL" clId="{47FC2395-7C73-44D4-90E5-79D99F79B7EA}" dt="2025-10-28T14:41:59.204" v="893" actId="20577"/>
        <pc:sldMkLst>
          <pc:docMk/>
          <pc:sldMk cId="2187125831" sldId="564"/>
        </pc:sldMkLst>
        <pc:spChg chg="add del mod">
          <ac:chgData name="Allison Weckerle" userId="2aecc5db-e215-47aa-9eb4-82d4e2a56303" providerId="ADAL" clId="{47FC2395-7C73-44D4-90E5-79D99F79B7EA}" dt="2025-10-28T14:35:17.040" v="793" actId="21"/>
          <ac:spMkLst>
            <pc:docMk/>
            <pc:sldMk cId="2187125831" sldId="564"/>
            <ac:spMk id="4" creationId="{4AD450E3-B69F-FD0A-E96C-22D141B9ABDE}"/>
          </ac:spMkLst>
        </pc:spChg>
        <pc:spChg chg="add del mod">
          <ac:chgData name="Allison Weckerle" userId="2aecc5db-e215-47aa-9eb4-82d4e2a56303" providerId="ADAL" clId="{47FC2395-7C73-44D4-90E5-79D99F79B7EA}" dt="2025-10-28T14:36:48.980" v="824" actId="478"/>
          <ac:spMkLst>
            <pc:docMk/>
            <pc:sldMk cId="2187125831" sldId="564"/>
            <ac:spMk id="5" creationId="{6D780CAC-CCB5-388E-1413-05E8CA605CAF}"/>
          </ac:spMkLst>
        </pc:spChg>
        <pc:spChg chg="add mod">
          <ac:chgData name="Allison Weckerle" userId="2aecc5db-e215-47aa-9eb4-82d4e2a56303" providerId="ADAL" clId="{47FC2395-7C73-44D4-90E5-79D99F79B7EA}" dt="2025-10-28T14:38:40.419" v="856" actId="113"/>
          <ac:spMkLst>
            <pc:docMk/>
            <pc:sldMk cId="2187125831" sldId="564"/>
            <ac:spMk id="6" creationId="{4AD450E3-B69F-FD0A-E96C-22D141B9ABDE}"/>
          </ac:spMkLst>
        </pc:spChg>
        <pc:spChg chg="add mod">
          <ac:chgData name="Allison Weckerle" userId="2aecc5db-e215-47aa-9eb4-82d4e2a56303" providerId="ADAL" clId="{47FC2395-7C73-44D4-90E5-79D99F79B7EA}" dt="2025-10-28T14:35:56.321" v="801" actId="2085"/>
          <ac:spMkLst>
            <pc:docMk/>
            <pc:sldMk cId="2187125831" sldId="564"/>
            <ac:spMk id="7" creationId="{13E1F543-6961-531F-B1C8-A8D30ECB20A9}"/>
          </ac:spMkLst>
        </pc:spChg>
        <pc:spChg chg="mod">
          <ac:chgData name="Allison Weckerle" userId="2aecc5db-e215-47aa-9eb4-82d4e2a56303" providerId="ADAL" clId="{47FC2395-7C73-44D4-90E5-79D99F79B7EA}" dt="2025-10-28T14:38:08.373" v="853" actId="255"/>
          <ac:spMkLst>
            <pc:docMk/>
            <pc:sldMk cId="2187125831" sldId="564"/>
            <ac:spMk id="8" creationId="{C4D904EC-9D70-0FC1-A505-49EB2B43DC8E}"/>
          </ac:spMkLst>
        </pc:spChg>
        <pc:spChg chg="add mod">
          <ac:chgData name="Allison Weckerle" userId="2aecc5db-e215-47aa-9eb4-82d4e2a56303" providerId="ADAL" clId="{47FC2395-7C73-44D4-90E5-79D99F79B7EA}" dt="2025-10-28T14:36:01.843" v="806" actId="14100"/>
          <ac:spMkLst>
            <pc:docMk/>
            <pc:sldMk cId="2187125831" sldId="564"/>
            <ac:spMk id="9" creationId="{5FB9ED1B-4161-B8E2-67EE-F0EBC6D881AA}"/>
          </ac:spMkLst>
        </pc:spChg>
        <pc:spChg chg="add del mod">
          <ac:chgData name="Allison Weckerle" userId="2aecc5db-e215-47aa-9eb4-82d4e2a56303" providerId="ADAL" clId="{47FC2395-7C73-44D4-90E5-79D99F79B7EA}" dt="2025-10-28T14:36:55.331" v="833" actId="478"/>
          <ac:spMkLst>
            <pc:docMk/>
            <pc:sldMk cId="2187125831" sldId="564"/>
            <ac:spMk id="10" creationId="{F629982F-4660-FE3B-1477-50C214A8F0D2}"/>
          </ac:spMkLst>
        </pc:spChg>
        <pc:spChg chg="add mod">
          <ac:chgData name="Allison Weckerle" userId="2aecc5db-e215-47aa-9eb4-82d4e2a56303" providerId="ADAL" clId="{47FC2395-7C73-44D4-90E5-79D99F79B7EA}" dt="2025-10-28T14:37:54.884" v="849" actId="2085"/>
          <ac:spMkLst>
            <pc:docMk/>
            <pc:sldMk cId="2187125831" sldId="564"/>
            <ac:spMk id="12" creationId="{9BB3955A-CD29-43B1-C90E-EEB8CD640AE1}"/>
          </ac:spMkLst>
        </pc:spChg>
        <pc:spChg chg="mod">
          <ac:chgData name="Allison Weckerle" userId="2aecc5db-e215-47aa-9eb4-82d4e2a56303" providerId="ADAL" clId="{47FC2395-7C73-44D4-90E5-79D99F79B7EA}" dt="2025-10-28T14:36:51.564" v="832" actId="20577"/>
          <ac:spMkLst>
            <pc:docMk/>
            <pc:sldMk cId="2187125831" sldId="564"/>
            <ac:spMk id="9218" creationId="{A79306CD-8423-61FA-CF19-8F49ED25B859}"/>
          </ac:spMkLst>
        </pc:spChg>
        <pc:spChg chg="mod">
          <ac:chgData name="Allison Weckerle" userId="2aecc5db-e215-47aa-9eb4-82d4e2a56303" providerId="ADAL" clId="{47FC2395-7C73-44D4-90E5-79D99F79B7EA}" dt="2025-10-28T14:41:59.204" v="893" actId="20577"/>
          <ac:spMkLst>
            <pc:docMk/>
            <pc:sldMk cId="2187125831" sldId="564"/>
            <ac:spMk id="9221" creationId="{8D07034D-9A3A-6326-302D-3C71CF0D33E5}"/>
          </ac:spMkLst>
        </pc:spChg>
        <pc:graphicFrameChg chg="del mod modGraphic">
          <ac:chgData name="Allison Weckerle" userId="2aecc5db-e215-47aa-9eb4-82d4e2a56303" providerId="ADAL" clId="{47FC2395-7C73-44D4-90E5-79D99F79B7EA}" dt="2025-10-28T14:37:07.060" v="836" actId="21"/>
          <ac:graphicFrameMkLst>
            <pc:docMk/>
            <pc:sldMk cId="2187125831" sldId="564"/>
            <ac:graphicFrameMk id="2" creationId="{EBD2CC91-BA73-351E-9E69-CCB0CAF5A46C}"/>
          </ac:graphicFrameMkLst>
        </pc:graphicFrameChg>
        <pc:graphicFrameChg chg="add del mod">
          <ac:chgData name="Allison Weckerle" userId="2aecc5db-e215-47aa-9eb4-82d4e2a56303" providerId="ADAL" clId="{47FC2395-7C73-44D4-90E5-79D99F79B7EA}" dt="2025-10-28T14:36:47.708" v="823" actId="478"/>
          <ac:graphicFrameMkLst>
            <pc:docMk/>
            <pc:sldMk cId="2187125831" sldId="564"/>
            <ac:graphicFrameMk id="3" creationId="{ACCEDA58-E23C-5084-9442-01ABEB60CEFA}"/>
          </ac:graphicFrameMkLst>
        </pc:graphicFrameChg>
        <pc:graphicFrameChg chg="add mod">
          <ac:chgData name="Allison Weckerle" userId="2aecc5db-e215-47aa-9eb4-82d4e2a56303" providerId="ADAL" clId="{47FC2395-7C73-44D4-90E5-79D99F79B7EA}" dt="2025-10-28T14:37:13.884" v="838" actId="1076"/>
          <ac:graphicFrameMkLst>
            <pc:docMk/>
            <pc:sldMk cId="2187125831" sldId="564"/>
            <ac:graphicFrameMk id="11" creationId="{EBD2CC91-BA73-351E-9E69-CCB0CAF5A46C}"/>
          </ac:graphicFrameMkLst>
        </pc:graphicFrameChg>
        <pc:picChg chg="add mod">
          <ac:chgData name="Allison Weckerle" userId="2aecc5db-e215-47aa-9eb4-82d4e2a56303" providerId="ADAL" clId="{47FC2395-7C73-44D4-90E5-79D99F79B7EA}" dt="2025-10-28T14:40:12.336" v="861" actId="1076"/>
          <ac:picMkLst>
            <pc:docMk/>
            <pc:sldMk cId="2187125831" sldId="564"/>
            <ac:picMk id="14" creationId="{687614F1-86A5-CA8B-FB27-B96884E8FA47}"/>
          </ac:picMkLst>
        </pc:picChg>
        <pc:picChg chg="add mod">
          <ac:chgData name="Allison Weckerle" userId="2aecc5db-e215-47aa-9eb4-82d4e2a56303" providerId="ADAL" clId="{47FC2395-7C73-44D4-90E5-79D99F79B7EA}" dt="2025-10-28T14:37:38.018" v="844" actId="14100"/>
          <ac:picMkLst>
            <pc:docMk/>
            <pc:sldMk cId="2187125831" sldId="564"/>
            <ac:picMk id="1026" creationId="{284328A8-A740-C50D-FCF7-C99DC1975162}"/>
          </ac:picMkLst>
        </pc:picChg>
      </pc:sldChg>
      <pc:sldChg chg="addSp delSp modSp add mod modCm">
        <pc:chgData name="Allison Weckerle" userId="2aecc5db-e215-47aa-9eb4-82d4e2a56303" providerId="ADAL" clId="{47FC2395-7C73-44D4-90E5-79D99F79B7EA}" dt="2025-10-28T15:31:08.189" v="1671" actId="20577"/>
        <pc:sldMkLst>
          <pc:docMk/>
          <pc:sldMk cId="3456368741" sldId="565"/>
        </pc:sldMkLst>
        <pc:spChg chg="del">
          <ac:chgData name="Allison Weckerle" userId="2aecc5db-e215-47aa-9eb4-82d4e2a56303" providerId="ADAL" clId="{47FC2395-7C73-44D4-90E5-79D99F79B7EA}" dt="2025-10-28T14:42:51.815" v="947" actId="478"/>
          <ac:spMkLst>
            <pc:docMk/>
            <pc:sldMk cId="3456368741" sldId="565"/>
            <ac:spMk id="5" creationId="{E2EE832A-5E33-0BB3-962D-39BC8FBDB266}"/>
          </ac:spMkLst>
        </pc:spChg>
        <pc:spChg chg="del">
          <ac:chgData name="Allison Weckerle" userId="2aecc5db-e215-47aa-9eb4-82d4e2a56303" providerId="ADAL" clId="{47FC2395-7C73-44D4-90E5-79D99F79B7EA}" dt="2025-10-28T14:42:46.192" v="944" actId="478"/>
          <ac:spMkLst>
            <pc:docMk/>
            <pc:sldMk cId="3456368741" sldId="565"/>
            <ac:spMk id="6" creationId="{316F9B3C-2F13-3DE0-A6C5-041C76C2FC7B}"/>
          </ac:spMkLst>
        </pc:spChg>
        <pc:spChg chg="mod">
          <ac:chgData name="Allison Weckerle" userId="2aecc5db-e215-47aa-9eb4-82d4e2a56303" providerId="ADAL" clId="{47FC2395-7C73-44D4-90E5-79D99F79B7EA}" dt="2025-10-28T14:46:27.561" v="1120" actId="1076"/>
          <ac:spMkLst>
            <pc:docMk/>
            <pc:sldMk cId="3456368741" sldId="565"/>
            <ac:spMk id="8" creationId="{47890D67-FBAB-2BCB-F651-738037D49F44}"/>
          </ac:spMkLst>
        </pc:spChg>
        <pc:spChg chg="del">
          <ac:chgData name="Allison Weckerle" userId="2aecc5db-e215-47aa-9eb4-82d4e2a56303" providerId="ADAL" clId="{47FC2395-7C73-44D4-90E5-79D99F79B7EA}" dt="2025-10-28T14:42:44.847" v="943" actId="478"/>
          <ac:spMkLst>
            <pc:docMk/>
            <pc:sldMk cId="3456368741" sldId="565"/>
            <ac:spMk id="10" creationId="{C14E2DC5-2ECA-9889-0F5C-BD7E42A2010E}"/>
          </ac:spMkLst>
        </pc:spChg>
        <pc:spChg chg="add mod">
          <ac:chgData name="Allison Weckerle" userId="2aecc5db-e215-47aa-9eb4-82d4e2a56303" providerId="ADAL" clId="{47FC2395-7C73-44D4-90E5-79D99F79B7EA}" dt="2025-10-28T14:46:24.571" v="1119" actId="1076"/>
          <ac:spMkLst>
            <pc:docMk/>
            <pc:sldMk cId="3456368741" sldId="565"/>
            <ac:spMk id="11" creationId="{82B6FE94-5FB3-88E4-B9FD-98EABB1E5A94}"/>
          </ac:spMkLst>
        </pc:spChg>
        <pc:spChg chg="mod">
          <ac:chgData name="Allison Weckerle" userId="2aecc5db-e215-47aa-9eb4-82d4e2a56303" providerId="ADAL" clId="{47FC2395-7C73-44D4-90E5-79D99F79B7EA}" dt="2025-10-28T14:42:30.305" v="941" actId="20577"/>
          <ac:spMkLst>
            <pc:docMk/>
            <pc:sldMk cId="3456368741" sldId="565"/>
            <ac:spMk id="9218" creationId="{A6DA8D9A-05CA-AFBD-FEAB-9AF83F800DD6}"/>
          </ac:spMkLst>
        </pc:spChg>
        <pc:spChg chg="mod">
          <ac:chgData name="Allison Weckerle" userId="2aecc5db-e215-47aa-9eb4-82d4e2a56303" providerId="ADAL" clId="{47FC2395-7C73-44D4-90E5-79D99F79B7EA}" dt="2025-10-28T14:42:01.737" v="894" actId="20577"/>
          <ac:spMkLst>
            <pc:docMk/>
            <pc:sldMk cId="3456368741" sldId="565"/>
            <ac:spMk id="9221" creationId="{B687B489-6D57-5387-BD4B-4BCDD4E3E919}"/>
          </ac:spMkLst>
        </pc:spChg>
        <pc:graphicFrameChg chg="del">
          <ac:chgData name="Allison Weckerle" userId="2aecc5db-e215-47aa-9eb4-82d4e2a56303" providerId="ADAL" clId="{47FC2395-7C73-44D4-90E5-79D99F79B7EA}" dt="2025-10-28T14:42:49.261" v="945" actId="478"/>
          <ac:graphicFrameMkLst>
            <pc:docMk/>
            <pc:sldMk cId="3456368741" sldId="565"/>
            <ac:graphicFrameMk id="2" creationId="{99977B83-811D-9402-D85D-A047CEF90D73}"/>
          </ac:graphicFrameMkLst>
        </pc:graphicFrameChg>
        <pc:graphicFrameChg chg="del">
          <ac:chgData name="Allison Weckerle" userId="2aecc5db-e215-47aa-9eb4-82d4e2a56303" providerId="ADAL" clId="{47FC2395-7C73-44D4-90E5-79D99F79B7EA}" dt="2025-10-28T14:42:50.667" v="946" actId="478"/>
          <ac:graphicFrameMkLst>
            <pc:docMk/>
            <pc:sldMk cId="3456368741" sldId="565"/>
            <ac:graphicFrameMk id="3" creationId="{6C3A4AAE-D39E-2A79-05C8-CF0634F55FD4}"/>
          </ac:graphicFrameMkLst>
        </pc:graphicFrameChg>
        <pc:graphicFrameChg chg="add mod modGraphic">
          <ac:chgData name="Allison Weckerle" userId="2aecc5db-e215-47aa-9eb4-82d4e2a56303" providerId="ADAL" clId="{47FC2395-7C73-44D4-90E5-79D99F79B7EA}" dt="2025-10-28T15:31:08.189" v="1671" actId="20577"/>
          <ac:graphicFrameMkLst>
            <pc:docMk/>
            <pc:sldMk cId="3456368741" sldId="565"/>
            <ac:graphicFrameMk id="4" creationId="{97F3CC37-4B9C-3D12-6B46-9F8C90B20AD1}"/>
          </ac:graphicFrameMkLst>
        </pc:graphicFrameChg>
        <pc:picChg chg="del">
          <ac:chgData name="Allison Weckerle" userId="2aecc5db-e215-47aa-9eb4-82d4e2a56303" providerId="ADAL" clId="{47FC2395-7C73-44D4-90E5-79D99F79B7EA}" dt="2025-10-28T14:42:43.626" v="942" actId="478"/>
          <ac:picMkLst>
            <pc:docMk/>
            <pc:sldMk cId="3456368741" sldId="565"/>
            <ac:picMk id="1026" creationId="{D574F424-4BE1-095F-36F5-77515BED042B}"/>
          </ac:picMkLst>
        </pc:picChg>
      </pc:sldChg>
      <pc:sldChg chg="addSp delSp modSp new mod ord modCm">
        <pc:chgData name="Allison Weckerle" userId="2aecc5db-e215-47aa-9eb4-82d4e2a56303" providerId="ADAL" clId="{47FC2395-7C73-44D4-90E5-79D99F79B7EA}" dt="2025-10-28T16:00:58.285" v="3105"/>
        <pc:sldMkLst>
          <pc:docMk/>
          <pc:sldMk cId="3481057329" sldId="566"/>
        </pc:sldMkLst>
        <pc:spChg chg="mod">
          <ac:chgData name="Allison Weckerle" userId="2aecc5db-e215-47aa-9eb4-82d4e2a56303" providerId="ADAL" clId="{47FC2395-7C73-44D4-90E5-79D99F79B7EA}" dt="2025-10-28T15:50:19.265" v="2911" actId="20577"/>
          <ac:spMkLst>
            <pc:docMk/>
            <pc:sldMk cId="3481057329" sldId="566"/>
            <ac:spMk id="2" creationId="{F129C43D-556A-1CE1-1F5E-1B04E6FCF7C8}"/>
          </ac:spMkLst>
        </pc:spChg>
        <pc:spChg chg="del">
          <ac:chgData name="Allison Weckerle" userId="2aecc5db-e215-47aa-9eb4-82d4e2a56303" providerId="ADAL" clId="{47FC2395-7C73-44D4-90E5-79D99F79B7EA}" dt="2025-10-28T15:35:37.474" v="1735" actId="478"/>
          <ac:spMkLst>
            <pc:docMk/>
            <pc:sldMk cId="3481057329" sldId="566"/>
            <ac:spMk id="3" creationId="{8D504AF5-7A03-9BBA-9A6C-56DACEFC0A43}"/>
          </ac:spMkLst>
        </pc:spChg>
        <pc:spChg chg="add mod">
          <ac:chgData name="Allison Weckerle" userId="2aecc5db-e215-47aa-9eb4-82d4e2a56303" providerId="ADAL" clId="{47FC2395-7C73-44D4-90E5-79D99F79B7EA}" dt="2025-10-28T15:49:50.462" v="2897" actId="20577"/>
          <ac:spMkLst>
            <pc:docMk/>
            <pc:sldMk cId="3481057329" sldId="566"/>
            <ac:spMk id="6" creationId="{80391AAB-0662-8709-A927-DB4B2DBA2BCB}"/>
          </ac:spMkLst>
        </pc:spChg>
        <pc:spChg chg="add mod">
          <ac:chgData name="Allison Weckerle" userId="2aecc5db-e215-47aa-9eb4-82d4e2a56303" providerId="ADAL" clId="{47FC2395-7C73-44D4-90E5-79D99F79B7EA}" dt="2025-10-28T15:50:03.598" v="2900" actId="20577"/>
          <ac:spMkLst>
            <pc:docMk/>
            <pc:sldMk cId="3481057329" sldId="566"/>
            <ac:spMk id="7" creationId="{B0F2930F-BCC4-1C26-6C5D-BA66292F1896}"/>
          </ac:spMkLst>
        </pc:spChg>
        <pc:graphicFrameChg chg="add mod modGraphic">
          <ac:chgData name="Allison Weckerle" userId="2aecc5db-e215-47aa-9eb4-82d4e2a56303" providerId="ADAL" clId="{47FC2395-7C73-44D4-90E5-79D99F79B7EA}" dt="2025-10-28T15:48:37.671" v="2785" actId="207"/>
          <ac:graphicFrameMkLst>
            <pc:docMk/>
            <pc:sldMk cId="3481057329" sldId="566"/>
            <ac:graphicFrameMk id="4" creationId="{876737DA-56F2-A9C1-981B-D22E312E9BE2}"/>
          </ac:graphicFrameMkLst>
        </pc:graphicFrameChg>
        <pc:graphicFrameChg chg="add mod modGraphic">
          <ac:chgData name="Allison Weckerle" userId="2aecc5db-e215-47aa-9eb4-82d4e2a56303" providerId="ADAL" clId="{47FC2395-7C73-44D4-90E5-79D99F79B7EA}" dt="2025-10-28T15:48:57.161" v="2796" actId="207"/>
          <ac:graphicFrameMkLst>
            <pc:docMk/>
            <pc:sldMk cId="3481057329" sldId="566"/>
            <ac:graphicFrameMk id="5" creationId="{A9F223A8-B0C1-2357-F5E2-B1C059927C3B}"/>
          </ac:graphicFrameMkLst>
        </pc:graphicFrameChg>
      </pc:sldChg>
      <pc:sldChg chg="addSp delSp modSp add mod ord modCm">
        <pc:chgData name="Allison Weckerle" userId="2aecc5db-e215-47aa-9eb4-82d4e2a56303" providerId="ADAL" clId="{47FC2395-7C73-44D4-90E5-79D99F79B7EA}" dt="2025-10-28T16:00:51.373" v="3104"/>
        <pc:sldMkLst>
          <pc:docMk/>
          <pc:sldMk cId="1515647100" sldId="567"/>
        </pc:sldMkLst>
        <pc:spChg chg="mod">
          <ac:chgData name="Allison Weckerle" userId="2aecc5db-e215-47aa-9eb4-82d4e2a56303" providerId="ADAL" clId="{47FC2395-7C73-44D4-90E5-79D99F79B7EA}" dt="2025-10-28T14:47:12.945" v="1140" actId="20577"/>
          <ac:spMkLst>
            <pc:docMk/>
            <pc:sldMk cId="1515647100" sldId="567"/>
            <ac:spMk id="2" creationId="{5B362DBF-1194-B24E-98B6-30A579FE8AB3}"/>
          </ac:spMkLst>
        </pc:spChg>
        <pc:spChg chg="del">
          <ac:chgData name="Allison Weckerle" userId="2aecc5db-e215-47aa-9eb4-82d4e2a56303" providerId="ADAL" clId="{47FC2395-7C73-44D4-90E5-79D99F79B7EA}" dt="2025-10-28T15:50:26.679" v="2913" actId="478"/>
          <ac:spMkLst>
            <pc:docMk/>
            <pc:sldMk cId="1515647100" sldId="567"/>
            <ac:spMk id="3" creationId="{4C482894-3514-FF0F-48D9-FBD2858E98DD}"/>
          </ac:spMkLst>
        </pc:spChg>
        <pc:spChg chg="add mod">
          <ac:chgData name="Allison Weckerle" userId="2aecc5db-e215-47aa-9eb4-82d4e2a56303" providerId="ADAL" clId="{47FC2395-7C73-44D4-90E5-79D99F79B7EA}" dt="2025-10-28T15:50:33.909" v="2914"/>
          <ac:spMkLst>
            <pc:docMk/>
            <pc:sldMk cId="1515647100" sldId="567"/>
            <ac:spMk id="5" creationId="{7BE75CEC-4781-CFC8-2073-D73C193D3742}"/>
          </ac:spMkLst>
        </pc:spChg>
        <pc:spChg chg="add mod">
          <ac:chgData name="Allison Weckerle" userId="2aecc5db-e215-47aa-9eb4-82d4e2a56303" providerId="ADAL" clId="{47FC2395-7C73-44D4-90E5-79D99F79B7EA}" dt="2025-10-28T16:00:38.546" v="3103" actId="20577"/>
          <ac:spMkLst>
            <pc:docMk/>
            <pc:sldMk cId="1515647100" sldId="567"/>
            <ac:spMk id="7" creationId="{C8D57363-B385-D8EF-4C7A-DB31DC807E8B}"/>
          </ac:spMkLst>
        </pc:spChg>
        <pc:graphicFrameChg chg="add mod modGraphic">
          <ac:chgData name="Allison Weckerle" userId="2aecc5db-e215-47aa-9eb4-82d4e2a56303" providerId="ADAL" clId="{47FC2395-7C73-44D4-90E5-79D99F79B7EA}" dt="2025-10-28T15:56:02.842" v="3019" actId="20577"/>
          <ac:graphicFrameMkLst>
            <pc:docMk/>
            <pc:sldMk cId="1515647100" sldId="567"/>
            <ac:graphicFrameMk id="4" creationId="{0AD2B90E-0D75-EDD3-BE55-0907B86CFE16}"/>
          </ac:graphicFrameMkLst>
        </pc:graphicFrameChg>
        <pc:graphicFrameChg chg="add mod modGraphic">
          <ac:chgData name="Allison Weckerle" userId="2aecc5db-e215-47aa-9eb4-82d4e2a56303" providerId="ADAL" clId="{47FC2395-7C73-44D4-90E5-79D99F79B7EA}" dt="2025-10-28T15:58:44.535" v="3101" actId="20577"/>
          <ac:graphicFrameMkLst>
            <pc:docMk/>
            <pc:sldMk cId="1515647100" sldId="567"/>
            <ac:graphicFrameMk id="6" creationId="{D11125E2-6336-E0FC-92BF-B2412A55F0E7}"/>
          </ac:graphicFrameMkLst>
        </pc:graphicFrameChg>
      </pc:sldChg>
    </pc:docChg>
  </pc:docChgLst>
  <pc:docChgLst>
    <pc:chgData name="Amber Williams" userId="981bbddf-314c-40a4-aea3-441dcc545642" providerId="ADAL" clId="{AFC6C6B9-970E-4599-819D-FF5B040CD0AA}"/>
    <pc:docChg chg="undo redo custSel delSld modSld">
      <pc:chgData name="Amber Williams" userId="981bbddf-314c-40a4-aea3-441dcc545642" providerId="ADAL" clId="{AFC6C6B9-970E-4599-819D-FF5B040CD0AA}" dt="2025-10-29T19:32:58.648" v="1582" actId="478"/>
      <pc:docMkLst>
        <pc:docMk/>
      </pc:docMkLst>
      <pc:sldChg chg="modSp mod">
        <pc:chgData name="Amber Williams" userId="981bbddf-314c-40a4-aea3-441dcc545642" providerId="ADAL" clId="{AFC6C6B9-970E-4599-819D-FF5B040CD0AA}" dt="2025-10-28T19:35:34.933" v="1551" actId="20577"/>
        <pc:sldMkLst>
          <pc:docMk/>
          <pc:sldMk cId="0" sldId="321"/>
        </pc:sldMkLst>
        <pc:spChg chg="mod">
          <ac:chgData name="Amber Williams" userId="981bbddf-314c-40a4-aea3-441dcc545642" providerId="ADAL" clId="{AFC6C6B9-970E-4599-819D-FF5B040CD0AA}" dt="2025-10-28T19:35:34.933" v="1551" actId="20577"/>
          <ac:spMkLst>
            <pc:docMk/>
            <pc:sldMk cId="0" sldId="321"/>
            <ac:spMk id="7171" creationId="{4D67E167-2F37-481F-AB26-A6E236679EF3}"/>
          </ac:spMkLst>
        </pc:spChg>
      </pc:sldChg>
      <pc:sldChg chg="addSp delSp modSp mod modClrScheme chgLayout">
        <pc:chgData name="Amber Williams" userId="981bbddf-314c-40a4-aea3-441dcc545642" providerId="ADAL" clId="{AFC6C6B9-970E-4599-819D-FF5B040CD0AA}" dt="2025-10-28T18:15:12.426" v="535" actId="14100"/>
        <pc:sldMkLst>
          <pc:docMk/>
          <pc:sldMk cId="3717249414" sldId="548"/>
        </pc:sldMkLst>
        <pc:spChg chg="add del mod ord">
          <ac:chgData name="Amber Williams" userId="981bbddf-314c-40a4-aea3-441dcc545642" providerId="ADAL" clId="{AFC6C6B9-970E-4599-819D-FF5B040CD0AA}" dt="2025-10-28T18:09:20.593" v="449" actId="700"/>
          <ac:spMkLst>
            <pc:docMk/>
            <pc:sldMk cId="3717249414" sldId="548"/>
            <ac:spMk id="3" creationId="{0B41DFC8-A5AE-493D-C76C-83C99F0E5C6C}"/>
          </ac:spMkLst>
        </pc:spChg>
        <pc:spChg chg="mod">
          <ac:chgData name="Amber Williams" userId="981bbddf-314c-40a4-aea3-441dcc545642" providerId="ADAL" clId="{AFC6C6B9-970E-4599-819D-FF5B040CD0AA}" dt="2025-10-28T18:15:12.426" v="535" actId="14100"/>
          <ac:spMkLst>
            <pc:docMk/>
            <pc:sldMk cId="3717249414" sldId="548"/>
            <ac:spMk id="11" creationId="{5A7F614D-AC2B-1088-6B38-F4EC079E73F3}"/>
          </ac:spMkLst>
        </pc:spChg>
        <pc:spChg chg="mod ord">
          <ac:chgData name="Amber Williams" userId="981bbddf-314c-40a4-aea3-441dcc545642" providerId="ADAL" clId="{AFC6C6B9-970E-4599-819D-FF5B040CD0AA}" dt="2025-10-28T18:09:20.593" v="449" actId="700"/>
          <ac:spMkLst>
            <pc:docMk/>
            <pc:sldMk cId="3717249414" sldId="548"/>
            <ac:spMk id="9218" creationId="{8546831A-73CD-4F8E-9FF8-D931364866CE}"/>
          </ac:spMkLst>
        </pc:spChg>
        <pc:spChg chg="mod">
          <ac:chgData name="Amber Williams" userId="981bbddf-314c-40a4-aea3-441dcc545642" providerId="ADAL" clId="{AFC6C6B9-970E-4599-819D-FF5B040CD0AA}" dt="2025-10-28T17:18:25.760" v="60"/>
          <ac:spMkLst>
            <pc:docMk/>
            <pc:sldMk cId="3717249414" sldId="548"/>
            <ac:spMk id="9221" creationId="{0B865CED-4EF9-403A-B72A-0302F40DC9B0}"/>
          </ac:spMkLst>
        </pc:spChg>
        <pc:graphicFrameChg chg="mod">
          <ac:chgData name="Amber Williams" userId="981bbddf-314c-40a4-aea3-441dcc545642" providerId="ADAL" clId="{AFC6C6B9-970E-4599-819D-FF5B040CD0AA}" dt="2025-10-28T18:08:59.518" v="447"/>
          <ac:graphicFrameMkLst>
            <pc:docMk/>
            <pc:sldMk cId="3717249414" sldId="548"/>
            <ac:graphicFrameMk id="2" creationId="{4BB5EE00-8127-2E6B-F77C-F775B5524EBE}"/>
          </ac:graphicFrameMkLst>
        </pc:graphicFrameChg>
        <pc:graphicFrameChg chg="mod modGraphic">
          <ac:chgData name="Amber Williams" userId="981bbddf-314c-40a4-aea3-441dcc545642" providerId="ADAL" clId="{AFC6C6B9-970E-4599-819D-FF5B040CD0AA}" dt="2025-10-28T18:12:08.073" v="491"/>
          <ac:graphicFrameMkLst>
            <pc:docMk/>
            <pc:sldMk cId="3717249414" sldId="548"/>
            <ac:graphicFrameMk id="5" creationId="{5BF08562-75FB-282E-389C-1DA9D5C98857}"/>
          </ac:graphicFrameMkLst>
        </pc:graphicFrameChg>
        <pc:picChg chg="add del mod modCrop">
          <ac:chgData name="Amber Williams" userId="981bbddf-314c-40a4-aea3-441dcc545642" providerId="ADAL" clId="{AFC6C6B9-970E-4599-819D-FF5B040CD0AA}" dt="2025-10-28T18:11:36.814" v="487" actId="478"/>
          <ac:picMkLst>
            <pc:docMk/>
            <pc:sldMk cId="3717249414" sldId="548"/>
            <ac:picMk id="4" creationId="{7C8AF0E2-36AA-4B63-44CD-F5C78B4614D2}"/>
          </ac:picMkLst>
        </pc:picChg>
      </pc:sldChg>
      <pc:sldChg chg="modSp del">
        <pc:chgData name="Amber Williams" userId="981bbddf-314c-40a4-aea3-441dcc545642" providerId="ADAL" clId="{AFC6C6B9-970E-4599-819D-FF5B040CD0AA}" dt="2025-10-28T17:49:32.331" v="323" actId="47"/>
        <pc:sldMkLst>
          <pc:docMk/>
          <pc:sldMk cId="1066298992" sldId="549"/>
        </pc:sldMkLst>
        <pc:spChg chg="mod">
          <ac:chgData name="Amber Williams" userId="981bbddf-314c-40a4-aea3-441dcc545642" providerId="ADAL" clId="{AFC6C6B9-970E-4599-819D-FF5B040CD0AA}" dt="2025-10-28T17:18:27.037" v="61"/>
          <ac:spMkLst>
            <pc:docMk/>
            <pc:sldMk cId="1066298992" sldId="549"/>
            <ac:spMk id="9221" creationId="{0B865CED-4EF9-403A-B72A-0302F40DC9B0}"/>
          </ac:spMkLst>
        </pc:spChg>
      </pc:sldChg>
      <pc:sldChg chg="addSp delSp modSp mod">
        <pc:chgData name="Amber Williams" userId="981bbddf-314c-40a4-aea3-441dcc545642" providerId="ADAL" clId="{AFC6C6B9-970E-4599-819D-FF5B040CD0AA}" dt="2025-10-28T18:28:40.002" v="754" actId="1076"/>
        <pc:sldMkLst>
          <pc:docMk/>
          <pc:sldMk cId="1224297716" sldId="550"/>
        </pc:sldMkLst>
        <pc:spChg chg="mod">
          <ac:chgData name="Amber Williams" userId="981bbddf-314c-40a4-aea3-441dcc545642" providerId="ADAL" clId="{AFC6C6B9-970E-4599-819D-FF5B040CD0AA}" dt="2025-10-28T17:48:10.509" v="318" actId="1076"/>
          <ac:spMkLst>
            <pc:docMk/>
            <pc:sldMk cId="1224297716" sldId="550"/>
            <ac:spMk id="2" creationId="{D0B884EB-FEF8-3115-3151-9C5BB1520CAF}"/>
          </ac:spMkLst>
        </pc:spChg>
        <pc:spChg chg="mod">
          <ac:chgData name="Amber Williams" userId="981bbddf-314c-40a4-aea3-441dcc545642" providerId="ADAL" clId="{AFC6C6B9-970E-4599-819D-FF5B040CD0AA}" dt="2025-10-28T17:48:29.130" v="322" actId="1076"/>
          <ac:spMkLst>
            <pc:docMk/>
            <pc:sldMk cId="1224297716" sldId="550"/>
            <ac:spMk id="3" creationId="{496DDE71-A410-C6E5-EC38-147E6164A2A9}"/>
          </ac:spMkLst>
        </pc:spChg>
        <pc:spChg chg="mod">
          <ac:chgData name="Amber Williams" userId="981bbddf-314c-40a4-aea3-441dcc545642" providerId="ADAL" clId="{AFC6C6B9-970E-4599-819D-FF5B040CD0AA}" dt="2025-10-28T18:27:14.026" v="751" actId="14100"/>
          <ac:spMkLst>
            <pc:docMk/>
            <pc:sldMk cId="1224297716" sldId="550"/>
            <ac:spMk id="7" creationId="{E5A7F9A6-8691-0EAA-9FD9-A6F5FA0578D1}"/>
          </ac:spMkLst>
        </pc:spChg>
        <pc:spChg chg="mod">
          <ac:chgData name="Amber Williams" userId="981bbddf-314c-40a4-aea3-441dcc545642" providerId="ADAL" clId="{AFC6C6B9-970E-4599-819D-FF5B040CD0AA}" dt="2025-10-28T18:28:40.002" v="754" actId="1076"/>
          <ac:spMkLst>
            <pc:docMk/>
            <pc:sldMk cId="1224297716" sldId="550"/>
            <ac:spMk id="9219" creationId="{D25C30B9-DB9B-4F0D-825F-3ADFC7E0F72C}"/>
          </ac:spMkLst>
        </pc:spChg>
        <pc:spChg chg="mod">
          <ac:chgData name="Amber Williams" userId="981bbddf-314c-40a4-aea3-441dcc545642" providerId="ADAL" clId="{AFC6C6B9-970E-4599-819D-FF5B040CD0AA}" dt="2025-10-28T18:18:30.652" v="594"/>
          <ac:spMkLst>
            <pc:docMk/>
            <pc:sldMk cId="1224297716" sldId="550"/>
            <ac:spMk id="9221" creationId="{0B865CED-4EF9-403A-B72A-0302F40DC9B0}"/>
          </ac:spMkLst>
        </pc:spChg>
        <pc:graphicFrameChg chg="modGraphic">
          <ac:chgData name="Amber Williams" userId="981bbddf-314c-40a4-aea3-441dcc545642" providerId="ADAL" clId="{AFC6C6B9-970E-4599-819D-FF5B040CD0AA}" dt="2025-10-28T18:26:05.995" v="667" actId="57"/>
          <ac:graphicFrameMkLst>
            <pc:docMk/>
            <pc:sldMk cId="1224297716" sldId="550"/>
            <ac:graphicFrameMk id="6" creationId="{94FBC921-E161-64C7-6721-AA8857E45D51}"/>
          </ac:graphicFrameMkLst>
        </pc:graphicFrameChg>
        <pc:picChg chg="add del mod modCrop">
          <ac:chgData name="Amber Williams" userId="981bbddf-314c-40a4-aea3-441dcc545642" providerId="ADAL" clId="{AFC6C6B9-970E-4599-819D-FF5B040CD0AA}" dt="2025-10-28T18:27:09.770" v="748" actId="478"/>
          <ac:picMkLst>
            <pc:docMk/>
            <pc:sldMk cId="1224297716" sldId="550"/>
            <ac:picMk id="4" creationId="{C42F8555-43D8-F9F8-2D1B-829585270B28}"/>
          </ac:picMkLst>
        </pc:picChg>
      </pc:sldChg>
      <pc:sldChg chg="addSp delSp modSp mod modClrScheme modCm chgLayout">
        <pc:chgData name="Amber Williams" userId="981bbddf-314c-40a4-aea3-441dcc545642" providerId="ADAL" clId="{AFC6C6B9-970E-4599-819D-FF5B040CD0AA}" dt="2025-10-28T18:43:45.334" v="1180"/>
        <pc:sldMkLst>
          <pc:docMk/>
          <pc:sldMk cId="4244026920" sldId="551"/>
        </pc:sldMkLst>
        <pc:spChg chg="del mod">
          <ac:chgData name="Amber Williams" userId="981bbddf-314c-40a4-aea3-441dcc545642" providerId="ADAL" clId="{AFC6C6B9-970E-4599-819D-FF5B040CD0AA}" dt="2025-10-28T18:38:28.991" v="1099" actId="478"/>
          <ac:spMkLst>
            <pc:docMk/>
            <pc:sldMk cId="4244026920" sldId="551"/>
            <ac:spMk id="3" creationId="{90841F7D-9D4B-C73A-AFA0-C6D48C5EBDBE}"/>
          </ac:spMkLst>
        </pc:spChg>
        <pc:spChg chg="del mod">
          <ac:chgData name="Amber Williams" userId="981bbddf-314c-40a4-aea3-441dcc545642" providerId="ADAL" clId="{AFC6C6B9-970E-4599-819D-FF5B040CD0AA}" dt="2025-10-28T18:30:16.553" v="777" actId="478"/>
          <ac:spMkLst>
            <pc:docMk/>
            <pc:sldMk cId="4244026920" sldId="551"/>
            <ac:spMk id="5" creationId="{F5203230-2D7C-FD7B-E602-768974B02D3C}"/>
          </ac:spMkLst>
        </pc:spChg>
        <pc:spChg chg="add del mod">
          <ac:chgData name="Amber Williams" userId="981bbddf-314c-40a4-aea3-441dcc545642" providerId="ADAL" clId="{AFC6C6B9-970E-4599-819D-FF5B040CD0AA}" dt="2025-10-28T18:38:17.776" v="1095" actId="6264"/>
          <ac:spMkLst>
            <pc:docMk/>
            <pc:sldMk cId="4244026920" sldId="551"/>
            <ac:spMk id="7" creationId="{292FF3A4-5063-9F2F-0DA7-CA18A9A29903}"/>
          </ac:spMkLst>
        </pc:spChg>
        <pc:spChg chg="add del mod">
          <ac:chgData name="Amber Williams" userId="981bbddf-314c-40a4-aea3-441dcc545642" providerId="ADAL" clId="{AFC6C6B9-970E-4599-819D-FF5B040CD0AA}" dt="2025-10-28T18:38:17.776" v="1095" actId="6264"/>
          <ac:spMkLst>
            <pc:docMk/>
            <pc:sldMk cId="4244026920" sldId="551"/>
            <ac:spMk id="8" creationId="{D4CDE6FE-AE3B-3FEB-DCCE-CD5497AE7673}"/>
          </ac:spMkLst>
        </pc:spChg>
        <pc:spChg chg="add del mod">
          <ac:chgData name="Amber Williams" userId="981bbddf-314c-40a4-aea3-441dcc545642" providerId="ADAL" clId="{AFC6C6B9-970E-4599-819D-FF5B040CD0AA}" dt="2025-10-28T18:38:39.369" v="1102" actId="6264"/>
          <ac:spMkLst>
            <pc:docMk/>
            <pc:sldMk cId="4244026920" sldId="551"/>
            <ac:spMk id="9" creationId="{018E727A-AA96-D37A-3209-DC0CBDEE24B4}"/>
          </ac:spMkLst>
        </pc:spChg>
        <pc:spChg chg="add del mod">
          <ac:chgData name="Amber Williams" userId="981bbddf-314c-40a4-aea3-441dcc545642" providerId="ADAL" clId="{AFC6C6B9-970E-4599-819D-FF5B040CD0AA}" dt="2025-10-28T18:38:39.369" v="1102" actId="6264"/>
          <ac:spMkLst>
            <pc:docMk/>
            <pc:sldMk cId="4244026920" sldId="551"/>
            <ac:spMk id="10" creationId="{3728D49D-747F-0BF4-7958-2A2584D68653}"/>
          </ac:spMkLst>
        </pc:spChg>
        <pc:spChg chg="add del mod">
          <ac:chgData name="Amber Williams" userId="981bbddf-314c-40a4-aea3-441dcc545642" providerId="ADAL" clId="{AFC6C6B9-970E-4599-819D-FF5B040CD0AA}" dt="2025-10-28T18:38:59.591" v="1108" actId="700"/>
          <ac:spMkLst>
            <pc:docMk/>
            <pc:sldMk cId="4244026920" sldId="551"/>
            <ac:spMk id="11" creationId="{21438280-B5BA-16F2-F9B9-0694427B1A0F}"/>
          </ac:spMkLst>
        </pc:spChg>
        <pc:spChg chg="mod ord">
          <ac:chgData name="Amber Williams" userId="981bbddf-314c-40a4-aea3-441dcc545642" providerId="ADAL" clId="{AFC6C6B9-970E-4599-819D-FF5B040CD0AA}" dt="2025-10-28T18:38:59.591" v="1108" actId="700"/>
          <ac:spMkLst>
            <pc:docMk/>
            <pc:sldMk cId="4244026920" sldId="551"/>
            <ac:spMk id="9218" creationId="{8546831A-73CD-4F8E-9FF8-D931364866CE}"/>
          </ac:spMkLst>
        </pc:spChg>
        <pc:spChg chg="del mod ord">
          <ac:chgData name="Amber Williams" userId="981bbddf-314c-40a4-aea3-441dcc545642" providerId="ADAL" clId="{AFC6C6B9-970E-4599-819D-FF5B040CD0AA}" dt="2025-10-28T18:38:57.561" v="1107" actId="478"/>
          <ac:spMkLst>
            <pc:docMk/>
            <pc:sldMk cId="4244026920" sldId="551"/>
            <ac:spMk id="9219" creationId="{D25C30B9-DB9B-4F0D-825F-3ADFC7E0F72C}"/>
          </ac:spMkLst>
        </pc:spChg>
        <pc:spChg chg="mod">
          <ac:chgData name="Amber Williams" userId="981bbddf-314c-40a4-aea3-441dcc545642" providerId="ADAL" clId="{AFC6C6B9-970E-4599-819D-FF5B040CD0AA}" dt="2025-10-28T18:29:13.140" v="757"/>
          <ac:spMkLst>
            <pc:docMk/>
            <pc:sldMk cId="4244026920" sldId="551"/>
            <ac:spMk id="9221" creationId="{0B865CED-4EF9-403A-B72A-0302F40DC9B0}"/>
          </ac:spMkLst>
        </pc:spChg>
        <pc:graphicFrameChg chg="mod modGraphic">
          <ac:chgData name="Amber Williams" userId="981bbddf-314c-40a4-aea3-441dcc545642" providerId="ADAL" clId="{AFC6C6B9-970E-4599-819D-FF5B040CD0AA}" dt="2025-10-28T18:40:08.800" v="1115" actId="3064"/>
          <ac:graphicFrameMkLst>
            <pc:docMk/>
            <pc:sldMk cId="4244026920" sldId="551"/>
            <ac:graphicFrameMk id="2" creationId="{130C8CA1-4661-0457-C821-47F5BEE0975D}"/>
          </ac:graphicFrameMkLst>
        </pc:graphicFrameChg>
        <pc:picChg chg="add del mod modCrop">
          <ac:chgData name="Amber Williams" userId="981bbddf-314c-40a4-aea3-441dcc545642" providerId="ADAL" clId="{AFC6C6B9-970E-4599-819D-FF5B040CD0AA}" dt="2025-10-28T18:36:30.285" v="1025" actId="478"/>
          <ac:picMkLst>
            <pc:docMk/>
            <pc:sldMk cId="4244026920" sldId="551"/>
            <ac:picMk id="6" creationId="{2609425D-0C7A-60FF-46F4-A8EE8162C867}"/>
          </ac:picMkLst>
        </pc:picChg>
      </pc:sldChg>
      <pc:sldChg chg="modSp mod">
        <pc:chgData name="Amber Williams" userId="981bbddf-314c-40a4-aea3-441dcc545642" providerId="ADAL" clId="{AFC6C6B9-970E-4599-819D-FF5B040CD0AA}" dt="2025-10-28T19:00:36.358" v="1370" actId="20577"/>
        <pc:sldMkLst>
          <pc:docMk/>
          <pc:sldMk cId="2627868447" sldId="552"/>
        </pc:sldMkLst>
        <pc:spChg chg="mod">
          <ac:chgData name="Amber Williams" userId="981bbddf-314c-40a4-aea3-441dcc545642" providerId="ADAL" clId="{AFC6C6B9-970E-4599-819D-FF5B040CD0AA}" dt="2025-10-28T19:00:36.358" v="1370" actId="20577"/>
          <ac:spMkLst>
            <pc:docMk/>
            <pc:sldMk cId="2627868447" sldId="552"/>
            <ac:spMk id="9219" creationId="{D25C30B9-DB9B-4F0D-825F-3ADFC7E0F72C}"/>
          </ac:spMkLst>
        </pc:spChg>
        <pc:spChg chg="mod">
          <ac:chgData name="Amber Williams" userId="981bbddf-314c-40a4-aea3-441dcc545642" providerId="ADAL" clId="{AFC6C6B9-970E-4599-819D-FF5B040CD0AA}" dt="2025-10-28T18:29:17.562" v="760"/>
          <ac:spMkLst>
            <pc:docMk/>
            <pc:sldMk cId="2627868447" sldId="552"/>
            <ac:spMk id="9221" creationId="{0B865CED-4EF9-403A-B72A-0302F40DC9B0}"/>
          </ac:spMkLst>
        </pc:spChg>
      </pc:sldChg>
      <pc:sldChg chg="modSp mod modCm">
        <pc:chgData name="Amber Williams" userId="981bbddf-314c-40a4-aea3-441dcc545642" providerId="ADAL" clId="{AFC6C6B9-970E-4599-819D-FF5B040CD0AA}" dt="2025-10-28T19:33:28.545" v="1540" actId="20577"/>
        <pc:sldMkLst>
          <pc:docMk/>
          <pc:sldMk cId="0" sldId="560"/>
        </pc:sldMkLst>
        <pc:spChg chg="mod">
          <ac:chgData name="Amber Williams" userId="981bbddf-314c-40a4-aea3-441dcc545642" providerId="ADAL" clId="{AFC6C6B9-970E-4599-819D-FF5B040CD0AA}" dt="2025-10-28T19:33:28.545" v="1540" actId="20577"/>
          <ac:spMkLst>
            <pc:docMk/>
            <pc:sldMk cId="0" sldId="560"/>
            <ac:spMk id="4" creationId="{D4D8CA28-8716-8475-F6E2-F5487B0A57FF}"/>
          </ac:spMkLst>
        </pc:spChg>
        <pc:spChg chg="mod">
          <ac:chgData name="Amber Williams" userId="981bbddf-314c-40a4-aea3-441dcc545642" providerId="ADAL" clId="{AFC6C6B9-970E-4599-819D-FF5B040CD0AA}" dt="2025-10-28T19:08:58.377" v="1399" actId="6549"/>
          <ac:spMkLst>
            <pc:docMk/>
            <pc:sldMk cId="0" sldId="560"/>
            <ac:spMk id="9221" creationId="{0B865CED-4EF9-403A-B72A-0302F40DC9B0}"/>
          </ac:spMkLst>
        </pc:spChg>
      </pc:sldChg>
      <pc:sldChg chg="addSp modSp mod">
        <pc:chgData name="Amber Williams" userId="981bbddf-314c-40a4-aea3-441dcc545642" providerId="ADAL" clId="{AFC6C6B9-970E-4599-819D-FF5B040CD0AA}" dt="2025-10-29T18:49:14.587" v="1577" actId="1037"/>
        <pc:sldMkLst>
          <pc:docMk/>
          <pc:sldMk cId="2227310159" sldId="561"/>
        </pc:sldMkLst>
        <pc:spChg chg="mod">
          <ac:chgData name="Amber Williams" userId="981bbddf-314c-40a4-aea3-441dcc545642" providerId="ADAL" clId="{AFC6C6B9-970E-4599-819D-FF5B040CD0AA}" dt="2025-10-28T17:18:05.323" v="59" actId="20577"/>
          <ac:spMkLst>
            <pc:docMk/>
            <pc:sldMk cId="2227310159" sldId="561"/>
            <ac:spMk id="2" creationId="{59013EB0-FA0F-240F-DDA2-BF92CE92F5A7}"/>
          </ac:spMkLst>
        </pc:spChg>
        <pc:spChg chg="mod">
          <ac:chgData name="Amber Williams" userId="981bbddf-314c-40a4-aea3-441dcc545642" providerId="ADAL" clId="{AFC6C6B9-970E-4599-819D-FF5B040CD0AA}" dt="2025-10-28T18:14:10.662" v="533" actId="20577"/>
          <ac:spMkLst>
            <pc:docMk/>
            <pc:sldMk cId="2227310159" sldId="561"/>
            <ac:spMk id="3" creationId="{29275E2E-3E83-3F88-A50D-C0CF1D4926F7}"/>
          </ac:spMkLst>
        </pc:spChg>
        <pc:spChg chg="mod">
          <ac:chgData name="Amber Williams" userId="981bbddf-314c-40a4-aea3-441dcc545642" providerId="ADAL" clId="{AFC6C6B9-970E-4599-819D-FF5B040CD0AA}" dt="2025-10-29T18:49:14.587" v="1577" actId="1037"/>
          <ac:spMkLst>
            <pc:docMk/>
            <pc:sldMk cId="2227310159" sldId="561"/>
            <ac:spMk id="4" creationId="{DEEAD3B0-8AE3-E98F-1F7B-E3CD8BB1C48C}"/>
          </ac:spMkLst>
        </pc:spChg>
        <pc:spChg chg="add mod">
          <ac:chgData name="Amber Williams" userId="981bbddf-314c-40a4-aea3-441dcc545642" providerId="ADAL" clId="{AFC6C6B9-970E-4599-819D-FF5B040CD0AA}" dt="2025-10-28T17:57:19.991" v="349" actId="1076"/>
          <ac:spMkLst>
            <pc:docMk/>
            <pc:sldMk cId="2227310159" sldId="561"/>
            <ac:spMk id="5" creationId="{6A4BBCCA-A5EC-CBAA-8CB4-598822ED530D}"/>
          </ac:spMkLst>
        </pc:spChg>
        <pc:spChg chg="mod">
          <ac:chgData name="Amber Williams" userId="981bbddf-314c-40a4-aea3-441dcc545642" providerId="ADAL" clId="{AFC6C6B9-970E-4599-819D-FF5B040CD0AA}" dt="2025-10-29T18:49:05.725" v="1555" actId="6549"/>
          <ac:spMkLst>
            <pc:docMk/>
            <pc:sldMk cId="2227310159" sldId="561"/>
            <ac:spMk id="19460" creationId="{73BB8788-EA93-4F80-B091-B8486BEE8697}"/>
          </ac:spMkLst>
        </pc:spChg>
        <pc:spChg chg="mod">
          <ac:chgData name="Amber Williams" userId="981bbddf-314c-40a4-aea3-441dcc545642" providerId="ADAL" clId="{AFC6C6B9-970E-4599-819D-FF5B040CD0AA}" dt="2025-10-29T18:49:14.587" v="1577" actId="1037"/>
          <ac:spMkLst>
            <pc:docMk/>
            <pc:sldMk cId="2227310159" sldId="561"/>
            <ac:spMk id="19461" creationId="{937A8B82-B1A2-4F68-B7FF-D7788F4B7C74}"/>
          </ac:spMkLst>
        </pc:spChg>
        <pc:spChg chg="mod">
          <ac:chgData name="Amber Williams" userId="981bbddf-314c-40a4-aea3-441dcc545642" providerId="ADAL" clId="{AFC6C6B9-970E-4599-819D-FF5B040CD0AA}" dt="2025-10-29T18:49:14.587" v="1577" actId="1037"/>
          <ac:spMkLst>
            <pc:docMk/>
            <pc:sldMk cId="2227310159" sldId="561"/>
            <ac:spMk id="19462" creationId="{D399FC2C-9F96-49BC-868E-62B4C2F89A32}"/>
          </ac:spMkLst>
        </pc:spChg>
        <pc:spChg chg="mod">
          <ac:chgData name="Amber Williams" userId="981bbddf-314c-40a4-aea3-441dcc545642" providerId="ADAL" clId="{AFC6C6B9-970E-4599-819D-FF5B040CD0AA}" dt="2025-10-29T18:49:14.587" v="1577" actId="1037"/>
          <ac:spMkLst>
            <pc:docMk/>
            <pc:sldMk cId="2227310159" sldId="561"/>
            <ac:spMk id="19463" creationId="{C346F25D-ABA6-46CD-940B-7C5654E371C3}"/>
          </ac:spMkLst>
        </pc:spChg>
        <pc:spChg chg="mod">
          <ac:chgData name="Amber Williams" userId="981bbddf-314c-40a4-aea3-441dcc545642" providerId="ADAL" clId="{AFC6C6B9-970E-4599-819D-FF5B040CD0AA}" dt="2025-10-29T18:49:14.587" v="1577" actId="1037"/>
          <ac:spMkLst>
            <pc:docMk/>
            <pc:sldMk cId="2227310159" sldId="561"/>
            <ac:spMk id="19464" creationId="{FD3256D1-4424-49E5-A490-F3D2F2281980}"/>
          </ac:spMkLst>
        </pc:spChg>
        <pc:spChg chg="mod">
          <ac:chgData name="Amber Williams" userId="981bbddf-314c-40a4-aea3-441dcc545642" providerId="ADAL" clId="{AFC6C6B9-970E-4599-819D-FF5B040CD0AA}" dt="2025-10-29T18:49:14.587" v="1577" actId="1037"/>
          <ac:spMkLst>
            <pc:docMk/>
            <pc:sldMk cId="2227310159" sldId="561"/>
            <ac:spMk id="19465" creationId="{7461FA41-FD04-4621-9D2A-15010230E2A0}"/>
          </ac:spMkLst>
        </pc:spChg>
        <pc:spChg chg="mod">
          <ac:chgData name="Amber Williams" userId="981bbddf-314c-40a4-aea3-441dcc545642" providerId="ADAL" clId="{AFC6C6B9-970E-4599-819D-FF5B040CD0AA}" dt="2025-10-29T18:49:14.587" v="1577" actId="1037"/>
          <ac:spMkLst>
            <pc:docMk/>
            <pc:sldMk cId="2227310159" sldId="561"/>
            <ac:spMk id="19466" creationId="{809AEC4D-D360-4462-B28D-A44E89AF0366}"/>
          </ac:spMkLst>
        </pc:spChg>
        <pc:spChg chg="mod">
          <ac:chgData name="Amber Williams" userId="981bbddf-314c-40a4-aea3-441dcc545642" providerId="ADAL" clId="{AFC6C6B9-970E-4599-819D-FF5B040CD0AA}" dt="2025-10-29T18:49:14.587" v="1577" actId="1037"/>
          <ac:spMkLst>
            <pc:docMk/>
            <pc:sldMk cId="2227310159" sldId="561"/>
            <ac:spMk id="19467" creationId="{19B47B8E-7D11-46DE-BD1E-B2309FDE5C23}"/>
          </ac:spMkLst>
        </pc:spChg>
        <pc:spChg chg="mod">
          <ac:chgData name="Amber Williams" userId="981bbddf-314c-40a4-aea3-441dcc545642" providerId="ADAL" clId="{AFC6C6B9-970E-4599-819D-FF5B040CD0AA}" dt="2025-10-29T18:49:14.587" v="1577" actId="1037"/>
          <ac:spMkLst>
            <pc:docMk/>
            <pc:sldMk cId="2227310159" sldId="561"/>
            <ac:spMk id="19468" creationId="{D1F2E6DC-39ED-43FE-A784-E6851ADCA3EA}"/>
          </ac:spMkLst>
        </pc:spChg>
      </pc:sldChg>
      <pc:sldChg chg="addSp delSp modSp mod">
        <pc:chgData name="Amber Williams" userId="981bbddf-314c-40a4-aea3-441dcc545642" providerId="ADAL" clId="{AFC6C6B9-970E-4599-819D-FF5B040CD0AA}" dt="2025-10-28T18:42:18.266" v="1148" actId="3064"/>
        <pc:sldMkLst>
          <pc:docMk/>
          <pc:sldMk cId="240574360" sldId="562"/>
        </pc:sldMkLst>
        <pc:spChg chg="mod">
          <ac:chgData name="Amber Williams" userId="981bbddf-314c-40a4-aea3-441dcc545642" providerId="ADAL" clId="{AFC6C6B9-970E-4599-819D-FF5B040CD0AA}" dt="2025-10-28T18:41:40.912" v="1132" actId="14100"/>
          <ac:spMkLst>
            <pc:docMk/>
            <pc:sldMk cId="240574360" sldId="562"/>
            <ac:spMk id="3" creationId="{7ABB2298-0B0A-C634-AB82-22C11F22B167}"/>
          </ac:spMkLst>
        </pc:spChg>
        <pc:spChg chg="mod">
          <ac:chgData name="Amber Williams" userId="981bbddf-314c-40a4-aea3-441dcc545642" providerId="ADAL" clId="{AFC6C6B9-970E-4599-819D-FF5B040CD0AA}" dt="2025-10-28T18:41:34.523" v="1130" actId="14100"/>
          <ac:spMkLst>
            <pc:docMk/>
            <pc:sldMk cId="240574360" sldId="562"/>
            <ac:spMk id="7" creationId="{4738EAF8-1A97-F2D6-B2DE-A84ACA64003E}"/>
          </ac:spMkLst>
        </pc:spChg>
        <pc:spChg chg="mod">
          <ac:chgData name="Amber Williams" userId="981bbddf-314c-40a4-aea3-441dcc545642" providerId="ADAL" clId="{AFC6C6B9-970E-4599-819D-FF5B040CD0AA}" dt="2025-10-28T18:29:14.682" v="758"/>
          <ac:spMkLst>
            <pc:docMk/>
            <pc:sldMk cId="240574360" sldId="562"/>
            <ac:spMk id="9221" creationId="{C63B272E-8A3C-538B-0120-635BE3F68351}"/>
          </ac:spMkLst>
        </pc:spChg>
        <pc:graphicFrameChg chg="mod modGraphic">
          <ac:chgData name="Amber Williams" userId="981bbddf-314c-40a4-aea3-441dcc545642" providerId="ADAL" clId="{AFC6C6B9-970E-4599-819D-FF5B040CD0AA}" dt="2025-10-28T18:42:18.266" v="1148" actId="3064"/>
          <ac:graphicFrameMkLst>
            <pc:docMk/>
            <pc:sldMk cId="240574360" sldId="562"/>
            <ac:graphicFrameMk id="2" creationId="{C43D8304-ED1D-5F79-6578-1BD77E924A25}"/>
          </ac:graphicFrameMkLst>
        </pc:graphicFrameChg>
        <pc:picChg chg="add del mod modCrop">
          <ac:chgData name="Amber Williams" userId="981bbddf-314c-40a4-aea3-441dcc545642" providerId="ADAL" clId="{AFC6C6B9-970E-4599-819D-FF5B040CD0AA}" dt="2025-10-28T18:41:51.871" v="1134" actId="478"/>
          <ac:picMkLst>
            <pc:docMk/>
            <pc:sldMk cId="240574360" sldId="562"/>
            <ac:picMk id="4" creationId="{4DC7BF96-EA70-554E-067F-C092A7387FE7}"/>
          </ac:picMkLst>
        </pc:picChg>
      </pc:sldChg>
      <pc:sldChg chg="addSp delSp modSp mod modCm">
        <pc:chgData name="Amber Williams" userId="981bbddf-314c-40a4-aea3-441dcc545642" providerId="ADAL" clId="{AFC6C6B9-970E-4599-819D-FF5B040CD0AA}" dt="2025-10-28T18:58:31.106" v="1318" actId="14100"/>
        <pc:sldMkLst>
          <pc:docMk/>
          <pc:sldMk cId="783784535" sldId="563"/>
        </pc:sldMkLst>
        <pc:spChg chg="mod">
          <ac:chgData name="Amber Williams" userId="981bbddf-314c-40a4-aea3-441dcc545642" providerId="ADAL" clId="{AFC6C6B9-970E-4599-819D-FF5B040CD0AA}" dt="2025-10-28T18:51:47.342" v="1286" actId="20577"/>
          <ac:spMkLst>
            <pc:docMk/>
            <pc:sldMk cId="783784535" sldId="563"/>
            <ac:spMk id="5" creationId="{5BDBD6C5-2AE0-BF84-CD63-467EE9C1B8EE}"/>
          </ac:spMkLst>
        </pc:spChg>
        <pc:spChg chg="mod">
          <ac:chgData name="Amber Williams" userId="981bbddf-314c-40a4-aea3-441dcc545642" providerId="ADAL" clId="{AFC6C6B9-970E-4599-819D-FF5B040CD0AA}" dt="2025-10-28T18:50:53.394" v="1248" actId="20577"/>
          <ac:spMkLst>
            <pc:docMk/>
            <pc:sldMk cId="783784535" sldId="563"/>
            <ac:spMk id="8" creationId="{56448F02-960D-DB54-9434-D9B661B51468}"/>
          </ac:spMkLst>
        </pc:spChg>
        <pc:spChg chg="mod">
          <ac:chgData name="Amber Williams" userId="981bbddf-314c-40a4-aea3-441dcc545642" providerId="ADAL" clId="{AFC6C6B9-970E-4599-819D-FF5B040CD0AA}" dt="2025-10-28T18:29:16.178" v="759"/>
          <ac:spMkLst>
            <pc:docMk/>
            <pc:sldMk cId="783784535" sldId="563"/>
            <ac:spMk id="9221" creationId="{05E1F317-A51A-47C6-88FE-50F8CF34CB9B}"/>
          </ac:spMkLst>
        </pc:spChg>
        <pc:graphicFrameChg chg="mod modGraphic">
          <ac:chgData name="Amber Williams" userId="981bbddf-314c-40a4-aea3-441dcc545642" providerId="ADAL" clId="{AFC6C6B9-970E-4599-819D-FF5B040CD0AA}" dt="2025-10-28T18:58:31.106" v="1318" actId="14100"/>
          <ac:graphicFrameMkLst>
            <pc:docMk/>
            <pc:sldMk cId="783784535" sldId="563"/>
            <ac:graphicFrameMk id="2" creationId="{EC78A0F2-CA86-E1A8-3609-73BD01820B4D}"/>
          </ac:graphicFrameMkLst>
        </pc:graphicFrameChg>
        <pc:graphicFrameChg chg="mod modGraphic">
          <ac:chgData name="Amber Williams" userId="981bbddf-314c-40a4-aea3-441dcc545642" providerId="ADAL" clId="{AFC6C6B9-970E-4599-819D-FF5B040CD0AA}" dt="2025-10-28T18:58:28.914" v="1316" actId="14100"/>
          <ac:graphicFrameMkLst>
            <pc:docMk/>
            <pc:sldMk cId="783784535" sldId="563"/>
            <ac:graphicFrameMk id="6" creationId="{73E2481C-50B1-C57A-DAED-6A392F15A8F8}"/>
          </ac:graphicFrameMkLst>
        </pc:graphicFrameChg>
        <pc:picChg chg="add del mod modCrop">
          <ac:chgData name="Amber Williams" userId="981bbddf-314c-40a4-aea3-441dcc545642" providerId="ADAL" clId="{AFC6C6B9-970E-4599-819D-FF5B040CD0AA}" dt="2025-10-28T18:46:44.093" v="1194" actId="478"/>
          <ac:picMkLst>
            <pc:docMk/>
            <pc:sldMk cId="783784535" sldId="563"/>
            <ac:picMk id="3" creationId="{2C617461-9A98-EF80-82D2-CE9A00D8161F}"/>
          </ac:picMkLst>
        </pc:picChg>
        <pc:picChg chg="add del mod modCrop">
          <ac:chgData name="Amber Williams" userId="981bbddf-314c-40a4-aea3-441dcc545642" providerId="ADAL" clId="{AFC6C6B9-970E-4599-819D-FF5B040CD0AA}" dt="2025-10-28T18:49:53.030" v="1226" actId="478"/>
          <ac:picMkLst>
            <pc:docMk/>
            <pc:sldMk cId="783784535" sldId="563"/>
            <ac:picMk id="4" creationId="{3DCB9964-34DF-EA5A-1FEC-CFB8450501DC}"/>
          </ac:picMkLst>
        </pc:picChg>
      </pc:sldChg>
      <pc:sldChg chg="addSp delSp modSp mod">
        <pc:chgData name="Amber Williams" userId="981bbddf-314c-40a4-aea3-441dcc545642" providerId="ADAL" clId="{AFC6C6B9-970E-4599-819D-FF5B040CD0AA}" dt="2025-10-29T19:32:58.648" v="1582" actId="478"/>
        <pc:sldMkLst>
          <pc:docMk/>
          <pc:sldMk cId="2187125831" sldId="564"/>
        </pc:sldMkLst>
        <pc:spChg chg="add mod">
          <ac:chgData name="Amber Williams" userId="981bbddf-314c-40a4-aea3-441dcc545642" providerId="ADAL" clId="{AFC6C6B9-970E-4599-819D-FF5B040CD0AA}" dt="2025-10-28T18:16:53.872" v="566" actId="20577"/>
          <ac:spMkLst>
            <pc:docMk/>
            <pc:sldMk cId="2187125831" sldId="564"/>
            <ac:spMk id="2" creationId="{9F1F04E3-1B4D-9EEB-B3EA-95062E3EF257}"/>
          </ac:spMkLst>
        </pc:spChg>
        <pc:spChg chg="add mod">
          <ac:chgData name="Amber Williams" userId="981bbddf-314c-40a4-aea3-441dcc545642" providerId="ADAL" clId="{AFC6C6B9-970E-4599-819D-FF5B040CD0AA}" dt="2025-10-28T17:25:50.323" v="128" actId="20577"/>
          <ac:spMkLst>
            <pc:docMk/>
            <pc:sldMk cId="2187125831" sldId="564"/>
            <ac:spMk id="3" creationId="{5C33C41C-7EBC-5E2D-12AB-87D16BEC65A5}"/>
          </ac:spMkLst>
        </pc:spChg>
        <pc:spChg chg="add mod">
          <ac:chgData name="Amber Williams" userId="981bbddf-314c-40a4-aea3-441dcc545642" providerId="ADAL" clId="{AFC6C6B9-970E-4599-819D-FF5B040CD0AA}" dt="2025-10-28T18:00:09.839" v="375" actId="1035"/>
          <ac:spMkLst>
            <pc:docMk/>
            <pc:sldMk cId="2187125831" sldId="564"/>
            <ac:spMk id="4" creationId="{63F95A22-B928-E879-9984-55382CD26147}"/>
          </ac:spMkLst>
        </pc:spChg>
        <pc:spChg chg="add mod">
          <ac:chgData name="Amber Williams" userId="981bbddf-314c-40a4-aea3-441dcc545642" providerId="ADAL" clId="{AFC6C6B9-970E-4599-819D-FF5B040CD0AA}" dt="2025-10-28T18:00:19.312" v="397" actId="1037"/>
          <ac:spMkLst>
            <pc:docMk/>
            <pc:sldMk cId="2187125831" sldId="564"/>
            <ac:spMk id="5" creationId="{8D5C8466-8703-8A53-14A5-726021CA2987}"/>
          </ac:spMkLst>
        </pc:spChg>
        <pc:spChg chg="del mod">
          <ac:chgData name="Amber Williams" userId="981bbddf-314c-40a4-aea3-441dcc545642" providerId="ADAL" clId="{AFC6C6B9-970E-4599-819D-FF5B040CD0AA}" dt="2025-10-28T17:21:53.039" v="93" actId="478"/>
          <ac:spMkLst>
            <pc:docMk/>
            <pc:sldMk cId="2187125831" sldId="564"/>
            <ac:spMk id="6" creationId="{4AD450E3-B69F-FD0A-E96C-22D141B9ABDE}"/>
          </ac:spMkLst>
        </pc:spChg>
        <pc:spChg chg="mod">
          <ac:chgData name="Amber Williams" userId="981bbddf-314c-40a4-aea3-441dcc545642" providerId="ADAL" clId="{AFC6C6B9-970E-4599-819D-FF5B040CD0AA}" dt="2025-10-28T18:16:41.133" v="550" actId="1035"/>
          <ac:spMkLst>
            <pc:docMk/>
            <pc:sldMk cId="2187125831" sldId="564"/>
            <ac:spMk id="8" creationId="{C4D904EC-9D70-0FC1-A505-49EB2B43DC8E}"/>
          </ac:spMkLst>
        </pc:spChg>
        <pc:spChg chg="add mod">
          <ac:chgData name="Amber Williams" userId="981bbddf-314c-40a4-aea3-441dcc545642" providerId="ADAL" clId="{AFC6C6B9-970E-4599-819D-FF5B040CD0AA}" dt="2025-10-28T18:00:15.833" v="391" actId="1035"/>
          <ac:spMkLst>
            <pc:docMk/>
            <pc:sldMk cId="2187125831" sldId="564"/>
            <ac:spMk id="10" creationId="{B01ABF2F-17F5-F2AC-EE11-CF78E7189B90}"/>
          </ac:spMkLst>
        </pc:spChg>
        <pc:spChg chg="del">
          <ac:chgData name="Amber Williams" userId="981bbddf-314c-40a4-aea3-441dcc545642" providerId="ADAL" clId="{AFC6C6B9-970E-4599-819D-FF5B040CD0AA}" dt="2025-10-28T17:22:23.422" v="101" actId="478"/>
          <ac:spMkLst>
            <pc:docMk/>
            <pc:sldMk cId="2187125831" sldId="564"/>
            <ac:spMk id="12" creationId="{9BB3955A-CD29-43B1-C90E-EEB8CD640AE1}"/>
          </ac:spMkLst>
        </pc:spChg>
        <pc:spChg chg="add mod">
          <ac:chgData name="Amber Williams" userId="981bbddf-314c-40a4-aea3-441dcc545642" providerId="ADAL" clId="{AFC6C6B9-970E-4599-819D-FF5B040CD0AA}" dt="2025-10-28T18:00:15.833" v="391" actId="1035"/>
          <ac:spMkLst>
            <pc:docMk/>
            <pc:sldMk cId="2187125831" sldId="564"/>
            <ac:spMk id="13" creationId="{3E7D5D7E-CB8F-A50E-3D19-671B254C4CF5}"/>
          </ac:spMkLst>
        </pc:spChg>
        <pc:spChg chg="add mod">
          <ac:chgData name="Amber Williams" userId="981bbddf-314c-40a4-aea3-441dcc545642" providerId="ADAL" clId="{AFC6C6B9-970E-4599-819D-FF5B040CD0AA}" dt="2025-10-28T18:00:15.833" v="391" actId="1035"/>
          <ac:spMkLst>
            <pc:docMk/>
            <pc:sldMk cId="2187125831" sldId="564"/>
            <ac:spMk id="15" creationId="{24C0BCBF-8045-8C1E-1BCD-E927EA2D1A5D}"/>
          </ac:spMkLst>
        </pc:spChg>
        <pc:spChg chg="add mod">
          <ac:chgData name="Amber Williams" userId="981bbddf-314c-40a4-aea3-441dcc545642" providerId="ADAL" clId="{AFC6C6B9-970E-4599-819D-FF5B040CD0AA}" dt="2025-10-28T18:00:15.833" v="391" actId="1035"/>
          <ac:spMkLst>
            <pc:docMk/>
            <pc:sldMk cId="2187125831" sldId="564"/>
            <ac:spMk id="16" creationId="{2AF648B1-8075-707A-16F2-2568A44F0072}"/>
          </ac:spMkLst>
        </pc:spChg>
        <pc:spChg chg="add mod">
          <ac:chgData name="Amber Williams" userId="981bbddf-314c-40a4-aea3-441dcc545642" providerId="ADAL" clId="{AFC6C6B9-970E-4599-819D-FF5B040CD0AA}" dt="2025-10-28T18:00:15.833" v="391" actId="1035"/>
          <ac:spMkLst>
            <pc:docMk/>
            <pc:sldMk cId="2187125831" sldId="564"/>
            <ac:spMk id="17" creationId="{701890E2-14CD-43D5-B8FF-2AB15AD27098}"/>
          </ac:spMkLst>
        </pc:spChg>
        <pc:spChg chg="add mod">
          <ac:chgData name="Amber Williams" userId="981bbddf-314c-40a4-aea3-441dcc545642" providerId="ADAL" clId="{AFC6C6B9-970E-4599-819D-FF5B040CD0AA}" dt="2025-10-28T18:00:15.833" v="391" actId="1035"/>
          <ac:spMkLst>
            <pc:docMk/>
            <pc:sldMk cId="2187125831" sldId="564"/>
            <ac:spMk id="18" creationId="{733FD5E8-BC67-E7E5-E955-AB676EDCAD1C}"/>
          </ac:spMkLst>
        </pc:spChg>
        <pc:spChg chg="add mod">
          <ac:chgData name="Amber Williams" userId="981bbddf-314c-40a4-aea3-441dcc545642" providerId="ADAL" clId="{AFC6C6B9-970E-4599-819D-FF5B040CD0AA}" dt="2025-10-28T18:00:15.833" v="391" actId="1035"/>
          <ac:spMkLst>
            <pc:docMk/>
            <pc:sldMk cId="2187125831" sldId="564"/>
            <ac:spMk id="19" creationId="{D3DD6657-FCD4-2503-14F6-D0E44D374625}"/>
          </ac:spMkLst>
        </pc:spChg>
        <pc:spChg chg="add mod">
          <ac:chgData name="Amber Williams" userId="981bbddf-314c-40a4-aea3-441dcc545642" providerId="ADAL" clId="{AFC6C6B9-970E-4599-819D-FF5B040CD0AA}" dt="2025-10-28T18:00:15.833" v="391" actId="1035"/>
          <ac:spMkLst>
            <pc:docMk/>
            <pc:sldMk cId="2187125831" sldId="564"/>
            <ac:spMk id="20" creationId="{7E4EE274-4DA4-73D0-8844-43FDEF6F4394}"/>
          </ac:spMkLst>
        </pc:spChg>
        <pc:spChg chg="add mod">
          <ac:chgData name="Amber Williams" userId="981bbddf-314c-40a4-aea3-441dcc545642" providerId="ADAL" clId="{AFC6C6B9-970E-4599-819D-FF5B040CD0AA}" dt="2025-10-28T18:00:15.833" v="391" actId="1035"/>
          <ac:spMkLst>
            <pc:docMk/>
            <pc:sldMk cId="2187125831" sldId="564"/>
            <ac:spMk id="21" creationId="{20E35A0B-28E0-DEFE-5821-3D8D8C046EB8}"/>
          </ac:spMkLst>
        </pc:spChg>
        <pc:spChg chg="del">
          <ac:chgData name="Amber Williams" userId="981bbddf-314c-40a4-aea3-441dcc545642" providerId="ADAL" clId="{AFC6C6B9-970E-4599-819D-FF5B040CD0AA}" dt="2025-10-29T19:32:56.647" v="1580" actId="478"/>
          <ac:spMkLst>
            <pc:docMk/>
            <pc:sldMk cId="2187125831" sldId="564"/>
            <ac:spMk id="9290" creationId="{D3AD5125-CDE8-E67D-4131-20FA70F6419A}"/>
          </ac:spMkLst>
        </pc:spChg>
        <pc:spChg chg="del">
          <ac:chgData name="Amber Williams" userId="981bbddf-314c-40a4-aea3-441dcc545642" providerId="ADAL" clId="{AFC6C6B9-970E-4599-819D-FF5B040CD0AA}" dt="2025-10-29T19:32:57.673" v="1581" actId="478"/>
          <ac:spMkLst>
            <pc:docMk/>
            <pc:sldMk cId="2187125831" sldId="564"/>
            <ac:spMk id="9292" creationId="{9FF7944E-EBDC-202B-2736-FC4AC928E462}"/>
          </ac:spMkLst>
        </pc:spChg>
        <pc:graphicFrameChg chg="mod ord modGraphic">
          <ac:chgData name="Amber Williams" userId="981bbddf-314c-40a4-aea3-441dcc545642" providerId="ADAL" clId="{AFC6C6B9-970E-4599-819D-FF5B040CD0AA}" dt="2025-10-28T17:26:32.767" v="140" actId="1076"/>
          <ac:graphicFrameMkLst>
            <pc:docMk/>
            <pc:sldMk cId="2187125831" sldId="564"/>
            <ac:graphicFrameMk id="11" creationId="{EBD2CC91-BA73-351E-9E69-CCB0CAF5A46C}"/>
          </ac:graphicFrameMkLst>
        </pc:graphicFrameChg>
        <pc:picChg chg="del mod modCrop">
          <ac:chgData name="Amber Williams" userId="981bbddf-314c-40a4-aea3-441dcc545642" providerId="ADAL" clId="{AFC6C6B9-970E-4599-819D-FF5B040CD0AA}" dt="2025-10-29T19:32:46.427" v="1579" actId="478"/>
          <ac:picMkLst>
            <pc:docMk/>
            <pc:sldMk cId="2187125831" sldId="564"/>
            <ac:picMk id="14" creationId="{687614F1-86A5-CA8B-FB27-B96884E8FA47}"/>
          </ac:picMkLst>
        </pc:picChg>
        <pc:picChg chg="del mod">
          <ac:chgData name="Amber Williams" userId="981bbddf-314c-40a4-aea3-441dcc545642" providerId="ADAL" clId="{AFC6C6B9-970E-4599-819D-FF5B040CD0AA}" dt="2025-10-28T17:26:55.090" v="146" actId="478"/>
          <ac:picMkLst>
            <pc:docMk/>
            <pc:sldMk cId="2187125831" sldId="564"/>
            <ac:picMk id="1026" creationId="{284328A8-A740-C50D-FCF7-C99DC1975162}"/>
          </ac:picMkLst>
        </pc:picChg>
        <pc:cxnChg chg="del">
          <ac:chgData name="Amber Williams" userId="981bbddf-314c-40a4-aea3-441dcc545642" providerId="ADAL" clId="{AFC6C6B9-970E-4599-819D-FF5B040CD0AA}" dt="2025-10-29T19:32:58.648" v="1582" actId="478"/>
          <ac:cxnSpMkLst>
            <pc:docMk/>
            <pc:sldMk cId="2187125831" sldId="564"/>
            <ac:cxnSpMk id="9241" creationId="{13D0FCEC-2D67-DC8F-BF8A-65BC23D30099}"/>
          </ac:cxnSpMkLst>
        </pc:cxnChg>
      </pc:sldChg>
      <pc:sldChg chg="addSp delSp modSp mod">
        <pc:chgData name="Amber Williams" userId="981bbddf-314c-40a4-aea3-441dcc545642" providerId="ADAL" clId="{AFC6C6B9-970E-4599-819D-FF5B040CD0AA}" dt="2025-10-28T18:18:26.545" v="592"/>
        <pc:sldMkLst>
          <pc:docMk/>
          <pc:sldMk cId="3456368741" sldId="565"/>
        </pc:sldMkLst>
        <pc:spChg chg="mod">
          <ac:chgData name="Amber Williams" userId="981bbddf-314c-40a4-aea3-441dcc545642" providerId="ADAL" clId="{AFC6C6B9-970E-4599-819D-FF5B040CD0AA}" dt="2025-10-28T18:16:13.498" v="542" actId="14100"/>
          <ac:spMkLst>
            <pc:docMk/>
            <pc:sldMk cId="3456368741" sldId="565"/>
            <ac:spMk id="8" creationId="{47890D67-FBAB-2BCB-F651-738037D49F44}"/>
          </ac:spMkLst>
        </pc:spChg>
        <pc:spChg chg="mod">
          <ac:chgData name="Amber Williams" userId="981bbddf-314c-40a4-aea3-441dcc545642" providerId="ADAL" clId="{AFC6C6B9-970E-4599-819D-FF5B040CD0AA}" dt="2025-10-28T18:18:26.545" v="592"/>
          <ac:spMkLst>
            <pc:docMk/>
            <pc:sldMk cId="3456368741" sldId="565"/>
            <ac:spMk id="9221" creationId="{B687B489-6D57-5387-BD4B-4BCDD4E3E919}"/>
          </ac:spMkLst>
        </pc:spChg>
        <pc:picChg chg="add del mod modCrop">
          <ac:chgData name="Amber Williams" userId="981bbddf-314c-40a4-aea3-441dcc545642" providerId="ADAL" clId="{AFC6C6B9-970E-4599-819D-FF5B040CD0AA}" dt="2025-10-28T18:12:49.333" v="497" actId="478"/>
          <ac:picMkLst>
            <pc:docMk/>
            <pc:sldMk cId="3456368741" sldId="565"/>
            <ac:picMk id="2" creationId="{BB21F679-D78A-40F0-D424-693D1C9C641B}"/>
          </ac:picMkLst>
        </pc:picChg>
      </pc:sldChg>
      <pc:sldChg chg="addSp delSp modSp mod chgLayout">
        <pc:chgData name="Amber Williams" userId="981bbddf-314c-40a4-aea3-441dcc545642" providerId="ADAL" clId="{AFC6C6B9-970E-4599-819D-FF5B040CD0AA}" dt="2025-10-28T18:19:12.001" v="604" actId="1076"/>
        <pc:sldMkLst>
          <pc:docMk/>
          <pc:sldMk cId="3481057329" sldId="566"/>
        </pc:sldMkLst>
        <pc:spChg chg="mod ord">
          <ac:chgData name="Amber Williams" userId="981bbddf-314c-40a4-aea3-441dcc545642" providerId="ADAL" clId="{AFC6C6B9-970E-4599-819D-FF5B040CD0AA}" dt="2025-10-28T18:17:03.329" v="570" actId="6549"/>
          <ac:spMkLst>
            <pc:docMk/>
            <pc:sldMk cId="3481057329" sldId="566"/>
            <ac:spMk id="2" creationId="{F129C43D-556A-1CE1-1F5E-1B04E6FCF7C8}"/>
          </ac:spMkLst>
        </pc:spChg>
        <pc:spChg chg="mod ord">
          <ac:chgData name="Amber Williams" userId="981bbddf-314c-40a4-aea3-441dcc545642" providerId="ADAL" clId="{AFC6C6B9-970E-4599-819D-FF5B040CD0AA}" dt="2025-10-28T17:46:37.509" v="299" actId="14100"/>
          <ac:spMkLst>
            <pc:docMk/>
            <pc:sldMk cId="3481057329" sldId="566"/>
            <ac:spMk id="6" creationId="{80391AAB-0662-8709-A927-DB4B2DBA2BCB}"/>
          </ac:spMkLst>
        </pc:spChg>
        <pc:spChg chg="mod">
          <ac:chgData name="Amber Williams" userId="981bbddf-314c-40a4-aea3-441dcc545642" providerId="ADAL" clId="{AFC6C6B9-970E-4599-819D-FF5B040CD0AA}" dt="2025-10-28T18:18:25.490" v="591"/>
          <ac:spMkLst>
            <pc:docMk/>
            <pc:sldMk cId="3481057329" sldId="566"/>
            <ac:spMk id="7" creationId="{B0F2930F-BCC4-1C26-6C5D-BA66292F1896}"/>
          </ac:spMkLst>
        </pc:spChg>
        <pc:graphicFrameChg chg="mod modGraphic">
          <ac:chgData name="Amber Williams" userId="981bbddf-314c-40a4-aea3-441dcc545642" providerId="ADAL" clId="{AFC6C6B9-970E-4599-819D-FF5B040CD0AA}" dt="2025-10-28T18:19:08.234" v="603" actId="1076"/>
          <ac:graphicFrameMkLst>
            <pc:docMk/>
            <pc:sldMk cId="3481057329" sldId="566"/>
            <ac:graphicFrameMk id="4" creationId="{876737DA-56F2-A9C1-981B-D22E312E9BE2}"/>
          </ac:graphicFrameMkLst>
        </pc:graphicFrameChg>
        <pc:graphicFrameChg chg="mod modGraphic">
          <ac:chgData name="Amber Williams" userId="981bbddf-314c-40a4-aea3-441dcc545642" providerId="ADAL" clId="{AFC6C6B9-970E-4599-819D-FF5B040CD0AA}" dt="2025-10-28T18:19:12.001" v="604" actId="1076"/>
          <ac:graphicFrameMkLst>
            <pc:docMk/>
            <pc:sldMk cId="3481057329" sldId="566"/>
            <ac:graphicFrameMk id="5" creationId="{A9F223A8-B0C1-2357-F5E2-B1C059927C3B}"/>
          </ac:graphicFrameMkLst>
        </pc:graphicFrameChg>
        <pc:picChg chg="add del mod modCrop">
          <ac:chgData name="Amber Williams" userId="981bbddf-314c-40a4-aea3-441dcc545642" providerId="ADAL" clId="{AFC6C6B9-970E-4599-819D-FF5B040CD0AA}" dt="2025-10-28T18:08:03.999" v="439" actId="478"/>
          <ac:picMkLst>
            <pc:docMk/>
            <pc:sldMk cId="3481057329" sldId="566"/>
            <ac:picMk id="8" creationId="{C97C61DB-8E14-F20C-F95B-6FF84E8586D9}"/>
          </ac:picMkLst>
        </pc:picChg>
      </pc:sldChg>
      <pc:sldChg chg="addSp delSp modSp mod chgLayout">
        <pc:chgData name="Amber Williams" userId="981bbddf-314c-40a4-aea3-441dcc545642" providerId="ADAL" clId="{AFC6C6B9-970E-4599-819D-FF5B040CD0AA}" dt="2025-10-28T18:22:09.512" v="641" actId="478"/>
        <pc:sldMkLst>
          <pc:docMk/>
          <pc:sldMk cId="1515647100" sldId="567"/>
        </pc:sldMkLst>
        <pc:spChg chg="mod ord">
          <ac:chgData name="Amber Williams" userId="981bbddf-314c-40a4-aea3-441dcc545642" providerId="ADAL" clId="{AFC6C6B9-970E-4599-819D-FF5B040CD0AA}" dt="2025-10-28T18:18:50.649" v="598" actId="700"/>
          <ac:spMkLst>
            <pc:docMk/>
            <pc:sldMk cId="1515647100" sldId="567"/>
            <ac:spMk id="2" creationId="{5B362DBF-1194-B24E-98B6-30A579FE8AB3}"/>
          </ac:spMkLst>
        </pc:spChg>
        <pc:spChg chg="mod">
          <ac:chgData name="Amber Williams" userId="981bbddf-314c-40a4-aea3-441dcc545642" providerId="ADAL" clId="{AFC6C6B9-970E-4599-819D-FF5B040CD0AA}" dt="2025-10-28T18:18:28.165" v="593"/>
          <ac:spMkLst>
            <pc:docMk/>
            <pc:sldMk cId="1515647100" sldId="567"/>
            <ac:spMk id="5" creationId="{7BE75CEC-4781-CFC8-2073-D73C193D3742}"/>
          </ac:spMkLst>
        </pc:spChg>
        <pc:spChg chg="mod ord">
          <ac:chgData name="Amber Williams" userId="981bbddf-314c-40a4-aea3-441dcc545642" providerId="ADAL" clId="{AFC6C6B9-970E-4599-819D-FF5B040CD0AA}" dt="2025-10-28T18:19:25.068" v="612" actId="1035"/>
          <ac:spMkLst>
            <pc:docMk/>
            <pc:sldMk cId="1515647100" sldId="567"/>
            <ac:spMk id="7" creationId="{C8D57363-B385-D8EF-4C7A-DB31DC807E8B}"/>
          </ac:spMkLst>
        </pc:spChg>
        <pc:graphicFrameChg chg="mod modGraphic">
          <ac:chgData name="Amber Williams" userId="981bbddf-314c-40a4-aea3-441dcc545642" providerId="ADAL" clId="{AFC6C6B9-970E-4599-819D-FF5B040CD0AA}" dt="2025-10-28T18:19:17.747" v="605" actId="1076"/>
          <ac:graphicFrameMkLst>
            <pc:docMk/>
            <pc:sldMk cId="1515647100" sldId="567"/>
            <ac:graphicFrameMk id="4" creationId="{0AD2B90E-0D75-EDD3-BE55-0907B86CFE16}"/>
          </ac:graphicFrameMkLst>
        </pc:graphicFrameChg>
        <pc:graphicFrameChg chg="mod modGraphic">
          <ac:chgData name="Amber Williams" userId="981bbddf-314c-40a4-aea3-441dcc545642" providerId="ADAL" clId="{AFC6C6B9-970E-4599-819D-FF5B040CD0AA}" dt="2025-10-28T18:19:20.841" v="606" actId="1076"/>
          <ac:graphicFrameMkLst>
            <pc:docMk/>
            <pc:sldMk cId="1515647100" sldId="567"/>
            <ac:graphicFrameMk id="6" creationId="{D11125E2-6336-E0FC-92BF-B2412A55F0E7}"/>
          </ac:graphicFrameMkLst>
        </pc:graphicFrameChg>
        <pc:graphicFrameChg chg="add del mod">
          <ac:chgData name="Amber Williams" userId="981bbddf-314c-40a4-aea3-441dcc545642" providerId="ADAL" clId="{AFC6C6B9-970E-4599-819D-FF5B040CD0AA}" dt="2025-10-28T18:18:16.875" v="589" actId="478"/>
          <ac:graphicFrameMkLst>
            <pc:docMk/>
            <pc:sldMk cId="1515647100" sldId="567"/>
            <ac:graphicFrameMk id="9" creationId="{6137C394-2887-D41A-BC5C-B32BF1237B96}"/>
          </ac:graphicFrameMkLst>
        </pc:graphicFrameChg>
        <pc:picChg chg="add del mod modCrop">
          <ac:chgData name="Amber Williams" userId="981bbddf-314c-40a4-aea3-441dcc545642" providerId="ADAL" clId="{AFC6C6B9-970E-4599-819D-FF5B040CD0AA}" dt="2025-10-28T18:22:09.512" v="641" actId="478"/>
          <ac:picMkLst>
            <pc:docMk/>
            <pc:sldMk cId="1515647100" sldId="567"/>
            <ac:picMk id="8" creationId="{15E70673-BE7F-06C7-CFC1-646C20043C10}"/>
          </ac:picMkLst>
        </pc:picChg>
      </pc:sldChg>
    </pc:docChg>
  </pc:docChgLst>
  <pc:docChgLst>
    <pc:chgData name="Andrea Boecler" userId="28e82037-1239-4052-943b-ae184e0bc2af" providerId="ADAL" clId="{E1C8A21F-1D01-4273-A11E-0EAA925FA0B8}"/>
    <pc:docChg chg="custSel modSld">
      <pc:chgData name="Andrea Boecler" userId="28e82037-1239-4052-943b-ae184e0bc2af" providerId="ADAL" clId="{E1C8A21F-1D01-4273-A11E-0EAA925FA0B8}" dt="2025-10-29T13:54:04.431" v="218" actId="313"/>
      <pc:docMkLst>
        <pc:docMk/>
      </pc:docMkLst>
      <pc:sldChg chg="modSp mod">
        <pc:chgData name="Andrea Boecler" userId="28e82037-1239-4052-943b-ae184e0bc2af" providerId="ADAL" clId="{E1C8A21F-1D01-4273-A11E-0EAA925FA0B8}" dt="2025-10-29T13:52:14.035" v="217" actId="20577"/>
        <pc:sldMkLst>
          <pc:docMk/>
          <pc:sldMk cId="0" sldId="318"/>
        </pc:sldMkLst>
        <pc:spChg chg="mod">
          <ac:chgData name="Andrea Boecler" userId="28e82037-1239-4052-943b-ae184e0bc2af" providerId="ADAL" clId="{E1C8A21F-1D01-4273-A11E-0EAA925FA0B8}" dt="2025-10-29T13:52:14.035" v="217" actId="20577"/>
          <ac:spMkLst>
            <pc:docMk/>
            <pc:sldMk cId="0" sldId="318"/>
            <ac:spMk id="2" creationId="{A903DC71-DF92-62CA-FAB6-C69A85CF97F1}"/>
          </ac:spMkLst>
        </pc:spChg>
      </pc:sldChg>
      <pc:sldChg chg="modSp mod modCm">
        <pc:chgData name="Andrea Boecler" userId="28e82037-1239-4052-943b-ae184e0bc2af" providerId="ADAL" clId="{E1C8A21F-1D01-4273-A11E-0EAA925FA0B8}" dt="2025-10-29T13:37:06.877" v="90" actId="20577"/>
        <pc:sldMkLst>
          <pc:docMk/>
          <pc:sldMk cId="0" sldId="321"/>
        </pc:sldMkLst>
        <pc:spChg chg="mod">
          <ac:chgData name="Andrea Boecler" userId="28e82037-1239-4052-943b-ae184e0bc2af" providerId="ADAL" clId="{E1C8A21F-1D01-4273-A11E-0EAA925FA0B8}" dt="2025-10-29T13:37:06.877" v="90" actId="20577"/>
          <ac:spMkLst>
            <pc:docMk/>
            <pc:sldMk cId="0" sldId="321"/>
            <ac:spMk id="7171" creationId="{4D67E167-2F37-481F-AB26-A6E236679EF3}"/>
          </ac:spMkLst>
        </pc:spChg>
      </pc:sldChg>
      <pc:sldChg chg="modSp mod">
        <pc:chgData name="Andrea Boecler" userId="28e82037-1239-4052-943b-ae184e0bc2af" providerId="ADAL" clId="{E1C8A21F-1D01-4273-A11E-0EAA925FA0B8}" dt="2025-10-29T13:41:45.838" v="154" actId="20577"/>
        <pc:sldMkLst>
          <pc:docMk/>
          <pc:sldMk cId="3717249414" sldId="548"/>
        </pc:sldMkLst>
        <pc:spChg chg="mod">
          <ac:chgData name="Andrea Boecler" userId="28e82037-1239-4052-943b-ae184e0bc2af" providerId="ADAL" clId="{E1C8A21F-1D01-4273-A11E-0EAA925FA0B8}" dt="2025-10-29T13:41:45.838" v="154" actId="20577"/>
          <ac:spMkLst>
            <pc:docMk/>
            <pc:sldMk cId="3717249414" sldId="548"/>
            <ac:spMk id="11" creationId="{5A7F614D-AC2B-1088-6B38-F4EC079E73F3}"/>
          </ac:spMkLst>
        </pc:spChg>
        <pc:graphicFrameChg chg="modGraphic">
          <ac:chgData name="Andrea Boecler" userId="28e82037-1239-4052-943b-ae184e0bc2af" providerId="ADAL" clId="{E1C8A21F-1D01-4273-A11E-0EAA925FA0B8}" dt="2025-10-29T13:41:37.938" v="153" actId="20577"/>
          <ac:graphicFrameMkLst>
            <pc:docMk/>
            <pc:sldMk cId="3717249414" sldId="548"/>
            <ac:graphicFrameMk id="5" creationId="{5BF08562-75FB-282E-389C-1DA9D5C98857}"/>
          </ac:graphicFrameMkLst>
        </pc:graphicFrameChg>
      </pc:sldChg>
      <pc:sldChg chg="modSp mod modCm">
        <pc:chgData name="Andrea Boecler" userId="28e82037-1239-4052-943b-ae184e0bc2af" providerId="ADAL" clId="{E1C8A21F-1D01-4273-A11E-0EAA925FA0B8}" dt="2025-10-29T13:47:41.749" v="197"/>
        <pc:sldMkLst>
          <pc:docMk/>
          <pc:sldMk cId="1224297716" sldId="550"/>
        </pc:sldMkLst>
        <pc:spChg chg="mod">
          <ac:chgData name="Andrea Boecler" userId="28e82037-1239-4052-943b-ae184e0bc2af" providerId="ADAL" clId="{E1C8A21F-1D01-4273-A11E-0EAA925FA0B8}" dt="2025-10-29T13:46:24.982" v="195"/>
          <ac:spMkLst>
            <pc:docMk/>
            <pc:sldMk cId="1224297716" sldId="550"/>
            <ac:spMk id="7" creationId="{E5A7F9A6-8691-0EAA-9FD9-A6F5FA0578D1}"/>
          </ac:spMkLst>
        </pc:spChg>
        <pc:spChg chg="mod">
          <ac:chgData name="Andrea Boecler" userId="28e82037-1239-4052-943b-ae184e0bc2af" providerId="ADAL" clId="{E1C8A21F-1D01-4273-A11E-0EAA925FA0B8}" dt="2025-10-29T13:46:37.553" v="196" actId="20577"/>
          <ac:spMkLst>
            <pc:docMk/>
            <pc:sldMk cId="1224297716" sldId="550"/>
            <ac:spMk id="9219" creationId="{D25C30B9-DB9B-4F0D-825F-3ADFC7E0F72C}"/>
          </ac:spMkLst>
        </pc:spChg>
        <pc:graphicFrameChg chg="modGraphic">
          <ac:chgData name="Andrea Boecler" userId="28e82037-1239-4052-943b-ae184e0bc2af" providerId="ADAL" clId="{E1C8A21F-1D01-4273-A11E-0EAA925FA0B8}" dt="2025-10-29T13:44:34.203" v="181" actId="20577"/>
          <ac:graphicFrameMkLst>
            <pc:docMk/>
            <pc:sldMk cId="1224297716" sldId="550"/>
            <ac:graphicFrameMk id="6" creationId="{94FBC921-E161-64C7-6721-AA8857E45D51}"/>
          </ac:graphicFrameMkLst>
        </pc:graphicFrameChg>
      </pc:sldChg>
      <pc:sldChg chg="modSp mod">
        <pc:chgData name="Andrea Boecler" userId="28e82037-1239-4052-943b-ae184e0bc2af" providerId="ADAL" clId="{E1C8A21F-1D01-4273-A11E-0EAA925FA0B8}" dt="2025-10-29T13:47:49.836" v="199" actId="20577"/>
        <pc:sldMkLst>
          <pc:docMk/>
          <pc:sldMk cId="4244026920" sldId="551"/>
        </pc:sldMkLst>
        <pc:graphicFrameChg chg="modGraphic">
          <ac:chgData name="Andrea Boecler" userId="28e82037-1239-4052-943b-ae184e0bc2af" providerId="ADAL" clId="{E1C8A21F-1D01-4273-A11E-0EAA925FA0B8}" dt="2025-10-29T13:47:49.836" v="199" actId="20577"/>
          <ac:graphicFrameMkLst>
            <pc:docMk/>
            <pc:sldMk cId="4244026920" sldId="551"/>
            <ac:graphicFrameMk id="2" creationId="{130C8CA1-4661-0457-C821-47F5BEE0975D}"/>
          </ac:graphicFrameMkLst>
        </pc:graphicFrameChg>
      </pc:sldChg>
      <pc:sldChg chg="modNotesTx">
        <pc:chgData name="Andrea Boecler" userId="28e82037-1239-4052-943b-ae184e0bc2af" providerId="ADAL" clId="{E1C8A21F-1D01-4273-A11E-0EAA925FA0B8}" dt="2025-10-29T13:32:00.210" v="7" actId="20577"/>
        <pc:sldMkLst>
          <pc:docMk/>
          <pc:sldMk cId="2203944586" sldId="558"/>
        </pc:sldMkLst>
      </pc:sldChg>
      <pc:sldChg chg="modSp mod">
        <pc:chgData name="Andrea Boecler" userId="28e82037-1239-4052-943b-ae184e0bc2af" providerId="ADAL" clId="{E1C8A21F-1D01-4273-A11E-0EAA925FA0B8}" dt="2025-10-29T13:39:05.144" v="142" actId="20577"/>
        <pc:sldMkLst>
          <pc:docMk/>
          <pc:sldMk cId="0" sldId="560"/>
        </pc:sldMkLst>
        <pc:spChg chg="mod">
          <ac:chgData name="Andrea Boecler" userId="28e82037-1239-4052-943b-ae184e0bc2af" providerId="ADAL" clId="{E1C8A21F-1D01-4273-A11E-0EAA925FA0B8}" dt="2025-10-29T13:38:27.958" v="141" actId="20577"/>
          <ac:spMkLst>
            <pc:docMk/>
            <pc:sldMk cId="0" sldId="560"/>
            <ac:spMk id="4" creationId="{D4D8CA28-8716-8475-F6E2-F5487B0A57FF}"/>
          </ac:spMkLst>
        </pc:spChg>
        <pc:spChg chg="mod">
          <ac:chgData name="Andrea Boecler" userId="28e82037-1239-4052-943b-ae184e0bc2af" providerId="ADAL" clId="{E1C8A21F-1D01-4273-A11E-0EAA925FA0B8}" dt="2025-10-29T13:39:05.144" v="142" actId="20577"/>
          <ac:spMkLst>
            <pc:docMk/>
            <pc:sldMk cId="0" sldId="560"/>
            <ac:spMk id="9221" creationId="{0B865CED-4EF9-403A-B72A-0302F40DC9B0}"/>
          </ac:spMkLst>
        </pc:spChg>
      </pc:sldChg>
      <pc:sldChg chg="modSp mod modCm">
        <pc:chgData name="Andrea Boecler" userId="28e82037-1239-4052-943b-ae184e0bc2af" providerId="ADAL" clId="{E1C8A21F-1D01-4273-A11E-0EAA925FA0B8}" dt="2025-10-29T13:54:04.431" v="218" actId="313"/>
        <pc:sldMkLst>
          <pc:docMk/>
          <pc:sldMk cId="2227310159" sldId="561"/>
        </pc:sldMkLst>
        <pc:spChg chg="mod">
          <ac:chgData name="Andrea Boecler" userId="28e82037-1239-4052-943b-ae184e0bc2af" providerId="ADAL" clId="{E1C8A21F-1D01-4273-A11E-0EAA925FA0B8}" dt="2025-10-29T13:54:04.431" v="218" actId="313"/>
          <ac:spMkLst>
            <pc:docMk/>
            <pc:sldMk cId="2227310159" sldId="561"/>
            <ac:spMk id="4" creationId="{DEEAD3B0-8AE3-E98F-1F7B-E3CD8BB1C48C}"/>
          </ac:spMkLst>
        </pc:spChg>
        <pc:spChg chg="mod">
          <ac:chgData name="Andrea Boecler" userId="28e82037-1239-4052-943b-ae184e0bc2af" providerId="ADAL" clId="{E1C8A21F-1D01-4273-A11E-0EAA925FA0B8}" dt="2025-10-29T13:35:57.389" v="83" actId="20577"/>
          <ac:spMkLst>
            <pc:docMk/>
            <pc:sldMk cId="2227310159" sldId="561"/>
            <ac:spMk id="19460" creationId="{73BB8788-EA93-4F80-B091-B8486BEE8697}"/>
          </ac:spMkLst>
        </pc:spChg>
        <pc:spChg chg="mod">
          <ac:chgData name="Andrea Boecler" userId="28e82037-1239-4052-943b-ae184e0bc2af" providerId="ADAL" clId="{E1C8A21F-1D01-4273-A11E-0EAA925FA0B8}" dt="2025-10-29T13:35:21.496" v="61" actId="20577"/>
          <ac:spMkLst>
            <pc:docMk/>
            <pc:sldMk cId="2227310159" sldId="561"/>
            <ac:spMk id="19462" creationId="{D399FC2C-9F96-49BC-868E-62B4C2F89A32}"/>
          </ac:spMkLst>
        </pc:spChg>
        <pc:spChg chg="mod">
          <ac:chgData name="Andrea Boecler" userId="28e82037-1239-4052-943b-ae184e0bc2af" providerId="ADAL" clId="{E1C8A21F-1D01-4273-A11E-0EAA925FA0B8}" dt="2025-10-29T13:40:23.839" v="144" actId="113"/>
          <ac:spMkLst>
            <pc:docMk/>
            <pc:sldMk cId="2227310159" sldId="561"/>
            <ac:spMk id="19463" creationId="{C346F25D-ABA6-46CD-940B-7C5654E371C3}"/>
          </ac:spMkLst>
        </pc:spChg>
        <pc:spChg chg="mod">
          <ac:chgData name="Andrea Boecler" userId="28e82037-1239-4052-943b-ae184e0bc2af" providerId="ADAL" clId="{E1C8A21F-1D01-4273-A11E-0EAA925FA0B8}" dt="2025-10-29T13:40:34.208" v="145" actId="57"/>
          <ac:spMkLst>
            <pc:docMk/>
            <pc:sldMk cId="2227310159" sldId="561"/>
            <ac:spMk id="19464" creationId="{FD3256D1-4424-49E5-A490-F3D2F2281980}"/>
          </ac:spMkLst>
        </pc:spChg>
      </pc:sldChg>
      <pc:sldChg chg="modSp mod modCm">
        <pc:chgData name="Andrea Boecler" userId="28e82037-1239-4052-943b-ae184e0bc2af" providerId="ADAL" clId="{E1C8A21F-1D01-4273-A11E-0EAA925FA0B8}" dt="2025-10-29T13:51:34.955" v="215" actId="20577"/>
        <pc:sldMkLst>
          <pc:docMk/>
          <pc:sldMk cId="783784535" sldId="563"/>
        </pc:sldMkLst>
        <pc:spChg chg="mod">
          <ac:chgData name="Andrea Boecler" userId="28e82037-1239-4052-943b-ae184e0bc2af" providerId="ADAL" clId="{E1C8A21F-1D01-4273-A11E-0EAA925FA0B8}" dt="2025-10-29T13:51:34.955" v="215" actId="20577"/>
          <ac:spMkLst>
            <pc:docMk/>
            <pc:sldMk cId="783784535" sldId="563"/>
            <ac:spMk id="5" creationId="{5BDBD6C5-2AE0-BF84-CD63-467EE9C1B8EE}"/>
          </ac:spMkLst>
        </pc:spChg>
        <pc:spChg chg="mod">
          <ac:chgData name="Andrea Boecler" userId="28e82037-1239-4052-943b-ae184e0bc2af" providerId="ADAL" clId="{E1C8A21F-1D01-4273-A11E-0EAA925FA0B8}" dt="2025-10-29T13:51:11.044" v="210" actId="20577"/>
          <ac:spMkLst>
            <pc:docMk/>
            <pc:sldMk cId="783784535" sldId="563"/>
            <ac:spMk id="8" creationId="{56448F02-960D-DB54-9434-D9B661B51468}"/>
          </ac:spMkLst>
        </pc:spChg>
        <pc:graphicFrameChg chg="modGraphic">
          <ac:chgData name="Andrea Boecler" userId="28e82037-1239-4052-943b-ae184e0bc2af" providerId="ADAL" clId="{E1C8A21F-1D01-4273-A11E-0EAA925FA0B8}" dt="2025-10-29T13:50:27.248" v="200" actId="20577"/>
          <ac:graphicFrameMkLst>
            <pc:docMk/>
            <pc:sldMk cId="783784535" sldId="563"/>
            <ac:graphicFrameMk id="2" creationId="{EC78A0F2-CA86-E1A8-3609-73BD01820B4D}"/>
          </ac:graphicFrameMkLst>
        </pc:graphicFrameChg>
        <pc:graphicFrameChg chg="modGraphic">
          <ac:chgData name="Andrea Boecler" userId="28e82037-1239-4052-943b-ae184e0bc2af" providerId="ADAL" clId="{E1C8A21F-1D01-4273-A11E-0EAA925FA0B8}" dt="2025-10-29T13:51:24.437" v="211" actId="20577"/>
          <ac:graphicFrameMkLst>
            <pc:docMk/>
            <pc:sldMk cId="783784535" sldId="563"/>
            <ac:graphicFrameMk id="6" creationId="{73E2481C-50B1-C57A-DAED-6A392F15A8F8}"/>
          </ac:graphicFrameMkLst>
        </pc:graphicFrameChg>
      </pc:sldChg>
      <pc:sldChg chg="modSp mod">
        <pc:chgData name="Andrea Boecler" userId="28e82037-1239-4052-943b-ae184e0bc2af" providerId="ADAL" clId="{E1C8A21F-1D01-4273-A11E-0EAA925FA0B8}" dt="2025-10-29T13:33:49.370" v="12" actId="113"/>
        <pc:sldMkLst>
          <pc:docMk/>
          <pc:sldMk cId="2187125831" sldId="564"/>
        </pc:sldMkLst>
        <pc:spChg chg="mod">
          <ac:chgData name="Andrea Boecler" userId="28e82037-1239-4052-943b-ae184e0bc2af" providerId="ADAL" clId="{E1C8A21F-1D01-4273-A11E-0EAA925FA0B8}" dt="2025-10-29T13:33:49.370" v="12" actId="113"/>
          <ac:spMkLst>
            <pc:docMk/>
            <pc:sldMk cId="2187125831" sldId="564"/>
            <ac:spMk id="5" creationId="{8D5C8466-8703-8A53-14A5-726021CA2987}"/>
          </ac:spMkLst>
        </pc:spChg>
      </pc:sldChg>
      <pc:sldChg chg="modSp mod">
        <pc:chgData name="Andrea Boecler" userId="28e82037-1239-4052-943b-ae184e0bc2af" providerId="ADAL" clId="{E1C8A21F-1D01-4273-A11E-0EAA925FA0B8}" dt="2025-10-29T13:43:33.302" v="167" actId="1037"/>
        <pc:sldMkLst>
          <pc:docMk/>
          <pc:sldMk cId="3456368741" sldId="565"/>
        </pc:sldMkLst>
        <pc:spChg chg="mod">
          <ac:chgData name="Andrea Boecler" userId="28e82037-1239-4052-943b-ae184e0bc2af" providerId="ADAL" clId="{E1C8A21F-1D01-4273-A11E-0EAA925FA0B8}" dt="2025-10-29T13:43:33.302" v="167" actId="1037"/>
          <ac:spMkLst>
            <pc:docMk/>
            <pc:sldMk cId="3456368741" sldId="565"/>
            <ac:spMk id="11" creationId="{82B6FE94-5FB3-88E4-B9FD-98EABB1E5A94}"/>
          </ac:spMkLst>
        </pc:spChg>
      </pc:sldChg>
      <pc:sldChg chg="modSp mod modCm">
        <pc:chgData name="Andrea Boecler" userId="28e82037-1239-4052-943b-ae184e0bc2af" providerId="ADAL" clId="{E1C8A21F-1D01-4273-A11E-0EAA925FA0B8}" dt="2025-10-29T13:42:54.553" v="160"/>
        <pc:sldMkLst>
          <pc:docMk/>
          <pc:sldMk cId="3481057329" sldId="566"/>
        </pc:sldMkLst>
        <pc:graphicFrameChg chg="modGraphic">
          <ac:chgData name="Andrea Boecler" userId="28e82037-1239-4052-943b-ae184e0bc2af" providerId="ADAL" clId="{E1C8A21F-1D01-4273-A11E-0EAA925FA0B8}" dt="2025-10-29T13:42:28.023" v="158" actId="20577"/>
          <ac:graphicFrameMkLst>
            <pc:docMk/>
            <pc:sldMk cId="3481057329" sldId="566"/>
            <ac:graphicFrameMk id="4" creationId="{876737DA-56F2-A9C1-981B-D22E312E9BE2}"/>
          </ac:graphicFrameMkLst>
        </pc:graphicFrameChg>
      </pc:sldChg>
      <pc:sldChg chg="modSp mod modCm">
        <pc:chgData name="Andrea Boecler" userId="28e82037-1239-4052-943b-ae184e0bc2af" providerId="ADAL" clId="{E1C8A21F-1D01-4273-A11E-0EAA925FA0B8}" dt="2025-10-29T13:44:16.112" v="180"/>
        <pc:sldMkLst>
          <pc:docMk/>
          <pc:sldMk cId="1515647100" sldId="567"/>
        </pc:sldMkLst>
        <pc:graphicFrameChg chg="modGraphic">
          <ac:chgData name="Andrea Boecler" userId="28e82037-1239-4052-943b-ae184e0bc2af" providerId="ADAL" clId="{E1C8A21F-1D01-4273-A11E-0EAA925FA0B8}" dt="2025-10-29T13:44:01.133" v="179" actId="20577"/>
          <ac:graphicFrameMkLst>
            <pc:docMk/>
            <pc:sldMk cId="1515647100" sldId="567"/>
            <ac:graphicFrameMk id="4" creationId="{0AD2B90E-0D75-EDD3-BE55-0907B86CFE16}"/>
          </ac:graphicFrameMkLst>
        </pc:graphicFrameChg>
      </pc:sldChg>
    </pc:docChg>
  </pc:docChgLst>
  <pc:docChgLst>
    <pc:chgData name="Jennifer Eimers" userId="e496f3f7-6a48-4339-9b0c-9f426a43f948" providerId="ADAL" clId="{EA77C4EE-4DBD-4AED-BD7D-063333E8A9EF}"/>
    <pc:docChg chg="undo custSel modSld">
      <pc:chgData name="Jennifer Eimers" userId="e496f3f7-6a48-4339-9b0c-9f426a43f948" providerId="ADAL" clId="{EA77C4EE-4DBD-4AED-BD7D-063333E8A9EF}" dt="2025-10-29T19:27:38.639" v="609" actId="1076"/>
      <pc:docMkLst>
        <pc:docMk/>
      </pc:docMkLst>
      <pc:sldChg chg="modSp">
        <pc:chgData name="Jennifer Eimers" userId="e496f3f7-6a48-4339-9b0c-9f426a43f948" providerId="ADAL" clId="{EA77C4EE-4DBD-4AED-BD7D-063333E8A9EF}" dt="2025-10-29T19:09:14.278" v="9" actId="1036"/>
        <pc:sldMkLst>
          <pc:docMk/>
          <pc:sldMk cId="3717249414" sldId="548"/>
        </pc:sldMkLst>
        <pc:spChg chg="mod">
          <ac:chgData name="Jennifer Eimers" userId="e496f3f7-6a48-4339-9b0c-9f426a43f948" providerId="ADAL" clId="{EA77C4EE-4DBD-4AED-BD7D-063333E8A9EF}" dt="2025-10-29T19:09:14.278" v="9" actId="1036"/>
          <ac:spMkLst>
            <pc:docMk/>
            <pc:sldMk cId="3717249414" sldId="548"/>
            <ac:spMk id="11" creationId="{5A7F614D-AC2B-1088-6B38-F4EC079E73F3}"/>
          </ac:spMkLst>
        </pc:spChg>
        <pc:graphicFrameChg chg="mod">
          <ac:chgData name="Jennifer Eimers" userId="e496f3f7-6a48-4339-9b0c-9f426a43f948" providerId="ADAL" clId="{EA77C4EE-4DBD-4AED-BD7D-063333E8A9EF}" dt="2025-10-29T19:09:14.278" v="9" actId="1036"/>
          <ac:graphicFrameMkLst>
            <pc:docMk/>
            <pc:sldMk cId="3717249414" sldId="548"/>
            <ac:graphicFrameMk id="2" creationId="{4BB5EE00-8127-2E6B-F77C-F775B5524EBE}"/>
          </ac:graphicFrameMkLst>
        </pc:graphicFrameChg>
        <pc:graphicFrameChg chg="mod">
          <ac:chgData name="Jennifer Eimers" userId="e496f3f7-6a48-4339-9b0c-9f426a43f948" providerId="ADAL" clId="{EA77C4EE-4DBD-4AED-BD7D-063333E8A9EF}" dt="2025-10-29T19:09:14.278" v="9" actId="1036"/>
          <ac:graphicFrameMkLst>
            <pc:docMk/>
            <pc:sldMk cId="3717249414" sldId="548"/>
            <ac:graphicFrameMk id="5" creationId="{5BF08562-75FB-282E-389C-1DA9D5C98857}"/>
          </ac:graphicFrameMkLst>
        </pc:graphicFrameChg>
      </pc:sldChg>
      <pc:sldChg chg="modSp mod">
        <pc:chgData name="Jennifer Eimers" userId="e496f3f7-6a48-4339-9b0c-9f426a43f948" providerId="ADAL" clId="{EA77C4EE-4DBD-4AED-BD7D-063333E8A9EF}" dt="2025-10-29T19:10:01.423" v="61" actId="1038"/>
        <pc:sldMkLst>
          <pc:docMk/>
          <pc:sldMk cId="1224297716" sldId="550"/>
        </pc:sldMkLst>
        <pc:spChg chg="mod">
          <ac:chgData name="Jennifer Eimers" userId="e496f3f7-6a48-4339-9b0c-9f426a43f948" providerId="ADAL" clId="{EA77C4EE-4DBD-4AED-BD7D-063333E8A9EF}" dt="2025-10-29T19:10:01.423" v="61" actId="1038"/>
          <ac:spMkLst>
            <pc:docMk/>
            <pc:sldMk cId="1224297716" sldId="550"/>
            <ac:spMk id="7" creationId="{E5A7F9A6-8691-0EAA-9FD9-A6F5FA0578D1}"/>
          </ac:spMkLst>
        </pc:spChg>
        <pc:graphicFrameChg chg="mod modGraphic">
          <ac:chgData name="Jennifer Eimers" userId="e496f3f7-6a48-4339-9b0c-9f426a43f948" providerId="ADAL" clId="{EA77C4EE-4DBD-4AED-BD7D-063333E8A9EF}" dt="2025-10-29T19:09:55.496" v="51" actId="14100"/>
          <ac:graphicFrameMkLst>
            <pc:docMk/>
            <pc:sldMk cId="1224297716" sldId="550"/>
            <ac:graphicFrameMk id="6" creationId="{94FBC921-E161-64C7-6721-AA8857E45D51}"/>
          </ac:graphicFrameMkLst>
        </pc:graphicFrameChg>
      </pc:sldChg>
      <pc:sldChg chg="modSp mod">
        <pc:chgData name="Jennifer Eimers" userId="e496f3f7-6a48-4339-9b0c-9f426a43f948" providerId="ADAL" clId="{EA77C4EE-4DBD-4AED-BD7D-063333E8A9EF}" dt="2025-10-29T19:10:08.168" v="76" actId="1035"/>
        <pc:sldMkLst>
          <pc:docMk/>
          <pc:sldMk cId="4244026920" sldId="551"/>
        </pc:sldMkLst>
        <pc:graphicFrameChg chg="mod modGraphic">
          <ac:chgData name="Jennifer Eimers" userId="e496f3f7-6a48-4339-9b0c-9f426a43f948" providerId="ADAL" clId="{EA77C4EE-4DBD-4AED-BD7D-063333E8A9EF}" dt="2025-10-29T19:10:08.168" v="76" actId="1035"/>
          <ac:graphicFrameMkLst>
            <pc:docMk/>
            <pc:sldMk cId="4244026920" sldId="551"/>
            <ac:graphicFrameMk id="2" creationId="{130C8CA1-4661-0457-C821-47F5BEE0975D}"/>
          </ac:graphicFrameMkLst>
        </pc:graphicFrameChg>
      </pc:sldChg>
      <pc:sldChg chg="addSp delSp modSp mod">
        <pc:chgData name="Jennifer Eimers" userId="e496f3f7-6a48-4339-9b0c-9f426a43f948" providerId="ADAL" clId="{EA77C4EE-4DBD-4AED-BD7D-063333E8A9EF}" dt="2025-10-29T19:10:23.046" v="116" actId="1036"/>
        <pc:sldMkLst>
          <pc:docMk/>
          <pc:sldMk cId="240574360" sldId="562"/>
        </pc:sldMkLst>
        <pc:spChg chg="mod">
          <ac:chgData name="Jennifer Eimers" userId="e496f3f7-6a48-4339-9b0c-9f426a43f948" providerId="ADAL" clId="{EA77C4EE-4DBD-4AED-BD7D-063333E8A9EF}" dt="2025-10-29T19:10:16.901" v="100" actId="1035"/>
          <ac:spMkLst>
            <pc:docMk/>
            <pc:sldMk cId="240574360" sldId="562"/>
            <ac:spMk id="3" creationId="{7ABB2298-0B0A-C634-AB82-22C11F22B167}"/>
          </ac:spMkLst>
        </pc:spChg>
        <pc:spChg chg="add del mod">
          <ac:chgData name="Jennifer Eimers" userId="e496f3f7-6a48-4339-9b0c-9f426a43f948" providerId="ADAL" clId="{EA77C4EE-4DBD-4AED-BD7D-063333E8A9EF}" dt="2025-10-29T19:10:20.686" v="108" actId="478"/>
          <ac:spMkLst>
            <pc:docMk/>
            <pc:sldMk cId="240574360" sldId="562"/>
            <ac:spMk id="4" creationId="{0260F343-FF5A-4E6A-77F6-DE3B4B452E26}"/>
          </ac:spMkLst>
        </pc:spChg>
        <pc:spChg chg="mod">
          <ac:chgData name="Jennifer Eimers" userId="e496f3f7-6a48-4339-9b0c-9f426a43f948" providerId="ADAL" clId="{EA77C4EE-4DBD-4AED-BD7D-063333E8A9EF}" dt="2025-10-29T19:10:23.046" v="116" actId="1036"/>
          <ac:spMkLst>
            <pc:docMk/>
            <pc:sldMk cId="240574360" sldId="562"/>
            <ac:spMk id="7" creationId="{4738EAF8-1A97-F2D6-B2DE-A84ACA64003E}"/>
          </ac:spMkLst>
        </pc:spChg>
        <pc:spChg chg="del mod">
          <ac:chgData name="Jennifer Eimers" userId="e496f3f7-6a48-4339-9b0c-9f426a43f948" providerId="ADAL" clId="{EA77C4EE-4DBD-4AED-BD7D-063333E8A9EF}" dt="2025-10-29T19:10:19.444" v="107" actId="478"/>
          <ac:spMkLst>
            <pc:docMk/>
            <pc:sldMk cId="240574360" sldId="562"/>
            <ac:spMk id="9219" creationId="{94E6CA2E-5E4E-52F4-C18F-0798551E3093}"/>
          </ac:spMkLst>
        </pc:spChg>
        <pc:graphicFrameChg chg="mod modGraphic">
          <ac:chgData name="Jennifer Eimers" userId="e496f3f7-6a48-4339-9b0c-9f426a43f948" providerId="ADAL" clId="{EA77C4EE-4DBD-4AED-BD7D-063333E8A9EF}" dt="2025-10-29T19:10:15.009" v="90" actId="1036"/>
          <ac:graphicFrameMkLst>
            <pc:docMk/>
            <pc:sldMk cId="240574360" sldId="562"/>
            <ac:graphicFrameMk id="2" creationId="{C43D8304-ED1D-5F79-6578-1BD77E924A25}"/>
          </ac:graphicFrameMkLst>
        </pc:graphicFrameChg>
      </pc:sldChg>
      <pc:sldChg chg="modSp mod">
        <pc:chgData name="Jennifer Eimers" userId="e496f3f7-6a48-4339-9b0c-9f426a43f948" providerId="ADAL" clId="{EA77C4EE-4DBD-4AED-BD7D-063333E8A9EF}" dt="2025-10-29T19:10:42.992" v="127" actId="14100"/>
        <pc:sldMkLst>
          <pc:docMk/>
          <pc:sldMk cId="783784535" sldId="563"/>
        </pc:sldMkLst>
        <pc:spChg chg="mod">
          <ac:chgData name="Jennifer Eimers" userId="e496f3f7-6a48-4339-9b0c-9f426a43f948" providerId="ADAL" clId="{EA77C4EE-4DBD-4AED-BD7D-063333E8A9EF}" dt="2025-10-29T19:10:42.992" v="127" actId="14100"/>
          <ac:spMkLst>
            <pc:docMk/>
            <pc:sldMk cId="783784535" sldId="563"/>
            <ac:spMk id="5" creationId="{5BDBD6C5-2AE0-BF84-CD63-467EE9C1B8EE}"/>
          </ac:spMkLst>
        </pc:spChg>
        <pc:graphicFrameChg chg="mod modGraphic">
          <ac:chgData name="Jennifer Eimers" userId="e496f3f7-6a48-4339-9b0c-9f426a43f948" providerId="ADAL" clId="{EA77C4EE-4DBD-4AED-BD7D-063333E8A9EF}" dt="2025-10-29T19:10:36" v="126" actId="1036"/>
          <ac:graphicFrameMkLst>
            <pc:docMk/>
            <pc:sldMk cId="783784535" sldId="563"/>
            <ac:graphicFrameMk id="2" creationId="{EC78A0F2-CA86-E1A8-3609-73BD01820B4D}"/>
          </ac:graphicFrameMkLst>
        </pc:graphicFrameChg>
        <pc:graphicFrameChg chg="mod">
          <ac:chgData name="Jennifer Eimers" userId="e496f3f7-6a48-4339-9b0c-9f426a43f948" providerId="ADAL" clId="{EA77C4EE-4DBD-4AED-BD7D-063333E8A9EF}" dt="2025-10-29T19:10:36" v="126" actId="1036"/>
          <ac:graphicFrameMkLst>
            <pc:docMk/>
            <pc:sldMk cId="783784535" sldId="563"/>
            <ac:graphicFrameMk id="6" creationId="{73E2481C-50B1-C57A-DAED-6A392F15A8F8}"/>
          </ac:graphicFrameMkLst>
        </pc:graphicFrameChg>
      </pc:sldChg>
      <pc:sldChg chg="addSp delSp modSp mod">
        <pc:chgData name="Jennifer Eimers" userId="e496f3f7-6a48-4339-9b0c-9f426a43f948" providerId="ADAL" clId="{EA77C4EE-4DBD-4AED-BD7D-063333E8A9EF}" dt="2025-10-29T19:27:38.639" v="609" actId="1076"/>
        <pc:sldMkLst>
          <pc:docMk/>
          <pc:sldMk cId="2187125831" sldId="564"/>
        </pc:sldMkLst>
        <pc:spChg chg="mod">
          <ac:chgData name="Jennifer Eimers" userId="e496f3f7-6a48-4339-9b0c-9f426a43f948" providerId="ADAL" clId="{EA77C4EE-4DBD-4AED-BD7D-063333E8A9EF}" dt="2025-10-29T19:11:18.199" v="161" actId="1035"/>
          <ac:spMkLst>
            <pc:docMk/>
            <pc:sldMk cId="2187125831" sldId="564"/>
            <ac:spMk id="2" creationId="{9F1F04E3-1B4D-9EEB-B3EA-95062E3EF257}"/>
          </ac:spMkLst>
        </pc:spChg>
        <pc:spChg chg="mod">
          <ac:chgData name="Jennifer Eimers" userId="e496f3f7-6a48-4339-9b0c-9f426a43f948" providerId="ADAL" clId="{EA77C4EE-4DBD-4AED-BD7D-063333E8A9EF}" dt="2025-10-29T19:11:18.199" v="161" actId="1035"/>
          <ac:spMkLst>
            <pc:docMk/>
            <pc:sldMk cId="2187125831" sldId="564"/>
            <ac:spMk id="4" creationId="{63F95A22-B928-E879-9984-55382CD26147}"/>
          </ac:spMkLst>
        </pc:spChg>
        <pc:spChg chg="mod">
          <ac:chgData name="Jennifer Eimers" userId="e496f3f7-6a48-4339-9b0c-9f426a43f948" providerId="ADAL" clId="{EA77C4EE-4DBD-4AED-BD7D-063333E8A9EF}" dt="2025-10-29T19:11:18.199" v="161" actId="1035"/>
          <ac:spMkLst>
            <pc:docMk/>
            <pc:sldMk cId="2187125831" sldId="564"/>
            <ac:spMk id="5" creationId="{8D5C8466-8703-8A53-14A5-726021CA2987}"/>
          </ac:spMkLst>
        </pc:spChg>
        <pc:spChg chg="add mod">
          <ac:chgData name="Jennifer Eimers" userId="e496f3f7-6a48-4339-9b0c-9f426a43f948" providerId="ADAL" clId="{EA77C4EE-4DBD-4AED-BD7D-063333E8A9EF}" dt="2025-10-29T19:11:30.687" v="165" actId="1582"/>
          <ac:spMkLst>
            <pc:docMk/>
            <pc:sldMk cId="2187125831" sldId="564"/>
            <ac:spMk id="6" creationId="{6500B305-E847-0CA2-7673-4433F2A98EA8}"/>
          </ac:spMkLst>
        </pc:spChg>
        <pc:spChg chg="del mod">
          <ac:chgData name="Jennifer Eimers" userId="e496f3f7-6a48-4339-9b0c-9f426a43f948" providerId="ADAL" clId="{EA77C4EE-4DBD-4AED-BD7D-063333E8A9EF}" dt="2025-10-29T19:14:24.908" v="225" actId="478"/>
          <ac:spMkLst>
            <pc:docMk/>
            <pc:sldMk cId="2187125831" sldId="564"/>
            <ac:spMk id="7" creationId="{13E1F543-6961-531F-B1C8-A8D30ECB20A9}"/>
          </ac:spMkLst>
        </pc:spChg>
        <pc:spChg chg="mod">
          <ac:chgData name="Jennifer Eimers" userId="e496f3f7-6a48-4339-9b0c-9f426a43f948" providerId="ADAL" clId="{EA77C4EE-4DBD-4AED-BD7D-063333E8A9EF}" dt="2025-10-29T19:11:12.560" v="149" actId="1036"/>
          <ac:spMkLst>
            <pc:docMk/>
            <pc:sldMk cId="2187125831" sldId="564"/>
            <ac:spMk id="8" creationId="{C4D904EC-9D70-0FC1-A505-49EB2B43DC8E}"/>
          </ac:spMkLst>
        </pc:spChg>
        <pc:spChg chg="mod">
          <ac:chgData name="Jennifer Eimers" userId="e496f3f7-6a48-4339-9b0c-9f426a43f948" providerId="ADAL" clId="{EA77C4EE-4DBD-4AED-BD7D-063333E8A9EF}" dt="2025-10-29T19:11:18.199" v="161" actId="1035"/>
          <ac:spMkLst>
            <pc:docMk/>
            <pc:sldMk cId="2187125831" sldId="564"/>
            <ac:spMk id="10" creationId="{B01ABF2F-17F5-F2AC-EE11-CF78E7189B90}"/>
          </ac:spMkLst>
        </pc:spChg>
        <pc:spChg chg="mod">
          <ac:chgData name="Jennifer Eimers" userId="e496f3f7-6a48-4339-9b0c-9f426a43f948" providerId="ADAL" clId="{EA77C4EE-4DBD-4AED-BD7D-063333E8A9EF}" dt="2025-10-29T19:11:18.199" v="161" actId="1035"/>
          <ac:spMkLst>
            <pc:docMk/>
            <pc:sldMk cId="2187125831" sldId="564"/>
            <ac:spMk id="13" creationId="{3E7D5D7E-CB8F-A50E-3D19-671B254C4CF5}"/>
          </ac:spMkLst>
        </pc:spChg>
        <pc:spChg chg="mod">
          <ac:chgData name="Jennifer Eimers" userId="e496f3f7-6a48-4339-9b0c-9f426a43f948" providerId="ADAL" clId="{EA77C4EE-4DBD-4AED-BD7D-063333E8A9EF}" dt="2025-10-29T19:11:18.199" v="161" actId="1035"/>
          <ac:spMkLst>
            <pc:docMk/>
            <pc:sldMk cId="2187125831" sldId="564"/>
            <ac:spMk id="15" creationId="{24C0BCBF-8045-8C1E-1BCD-E927EA2D1A5D}"/>
          </ac:spMkLst>
        </pc:spChg>
        <pc:spChg chg="mod">
          <ac:chgData name="Jennifer Eimers" userId="e496f3f7-6a48-4339-9b0c-9f426a43f948" providerId="ADAL" clId="{EA77C4EE-4DBD-4AED-BD7D-063333E8A9EF}" dt="2025-10-29T19:11:18.199" v="161" actId="1035"/>
          <ac:spMkLst>
            <pc:docMk/>
            <pc:sldMk cId="2187125831" sldId="564"/>
            <ac:spMk id="16" creationId="{2AF648B1-8075-707A-16F2-2568A44F0072}"/>
          </ac:spMkLst>
        </pc:spChg>
        <pc:spChg chg="mod">
          <ac:chgData name="Jennifer Eimers" userId="e496f3f7-6a48-4339-9b0c-9f426a43f948" providerId="ADAL" clId="{EA77C4EE-4DBD-4AED-BD7D-063333E8A9EF}" dt="2025-10-29T19:11:18.199" v="161" actId="1035"/>
          <ac:spMkLst>
            <pc:docMk/>
            <pc:sldMk cId="2187125831" sldId="564"/>
            <ac:spMk id="17" creationId="{701890E2-14CD-43D5-B8FF-2AB15AD27098}"/>
          </ac:spMkLst>
        </pc:spChg>
        <pc:spChg chg="mod">
          <ac:chgData name="Jennifer Eimers" userId="e496f3f7-6a48-4339-9b0c-9f426a43f948" providerId="ADAL" clId="{EA77C4EE-4DBD-4AED-BD7D-063333E8A9EF}" dt="2025-10-29T19:11:18.199" v="161" actId="1035"/>
          <ac:spMkLst>
            <pc:docMk/>
            <pc:sldMk cId="2187125831" sldId="564"/>
            <ac:spMk id="21" creationId="{20E35A0B-28E0-DEFE-5821-3D8D8C046EB8}"/>
          </ac:spMkLst>
        </pc:spChg>
        <pc:spChg chg="add mod">
          <ac:chgData name="Jennifer Eimers" userId="e496f3f7-6a48-4339-9b0c-9f426a43f948" providerId="ADAL" clId="{EA77C4EE-4DBD-4AED-BD7D-063333E8A9EF}" dt="2025-10-29T19:14:36.512" v="235" actId="1035"/>
          <ac:spMkLst>
            <pc:docMk/>
            <pc:sldMk cId="2187125831" sldId="564"/>
            <ac:spMk id="45" creationId="{E404BD05-3487-2EE5-693B-17EDAD5E0570}"/>
          </ac:spMkLst>
        </pc:spChg>
        <pc:spChg chg="add mod">
          <ac:chgData name="Jennifer Eimers" userId="e496f3f7-6a48-4339-9b0c-9f426a43f948" providerId="ADAL" clId="{EA77C4EE-4DBD-4AED-BD7D-063333E8A9EF}" dt="2025-10-29T19:14:41.724" v="238" actId="20577"/>
          <ac:spMkLst>
            <pc:docMk/>
            <pc:sldMk cId="2187125831" sldId="564"/>
            <ac:spMk id="46" creationId="{FD490509-42E8-5C26-A50E-1144AE33A2BC}"/>
          </ac:spMkLst>
        </pc:spChg>
        <pc:spChg chg="add mod">
          <ac:chgData name="Jennifer Eimers" userId="e496f3f7-6a48-4339-9b0c-9f426a43f948" providerId="ADAL" clId="{EA77C4EE-4DBD-4AED-BD7D-063333E8A9EF}" dt="2025-10-29T19:14:48.262" v="241" actId="20577"/>
          <ac:spMkLst>
            <pc:docMk/>
            <pc:sldMk cId="2187125831" sldId="564"/>
            <ac:spMk id="47" creationId="{115AC5D6-0418-98B5-81CA-07CD56C0DE3A}"/>
          </ac:spMkLst>
        </pc:spChg>
        <pc:spChg chg="add mod">
          <ac:chgData name="Jennifer Eimers" userId="e496f3f7-6a48-4339-9b0c-9f426a43f948" providerId="ADAL" clId="{EA77C4EE-4DBD-4AED-BD7D-063333E8A9EF}" dt="2025-10-29T19:14:50.180" v="242" actId="20577"/>
          <ac:spMkLst>
            <pc:docMk/>
            <pc:sldMk cId="2187125831" sldId="564"/>
            <ac:spMk id="48" creationId="{60CDC64C-37F4-4C32-9C00-F51B33373F87}"/>
          </ac:spMkLst>
        </pc:spChg>
        <pc:spChg chg="add mod">
          <ac:chgData name="Jennifer Eimers" userId="e496f3f7-6a48-4339-9b0c-9f426a43f948" providerId="ADAL" clId="{EA77C4EE-4DBD-4AED-BD7D-063333E8A9EF}" dt="2025-10-29T19:14:59.659" v="245" actId="20577"/>
          <ac:spMkLst>
            <pc:docMk/>
            <pc:sldMk cId="2187125831" sldId="564"/>
            <ac:spMk id="49" creationId="{A8A853C9-AF9F-0AEE-AA87-989D41AD3E08}"/>
          </ac:spMkLst>
        </pc:spChg>
        <pc:spChg chg="add mod">
          <ac:chgData name="Jennifer Eimers" userId="e496f3f7-6a48-4339-9b0c-9f426a43f948" providerId="ADAL" clId="{EA77C4EE-4DBD-4AED-BD7D-063333E8A9EF}" dt="2025-10-29T19:15:01.348" v="246" actId="20577"/>
          <ac:spMkLst>
            <pc:docMk/>
            <pc:sldMk cId="2187125831" sldId="564"/>
            <ac:spMk id="50" creationId="{A568D7D1-EE7E-C45C-57E1-B6F34B613235}"/>
          </ac:spMkLst>
        </pc:spChg>
        <pc:spChg chg="add mod">
          <ac:chgData name="Jennifer Eimers" userId="e496f3f7-6a48-4339-9b0c-9f426a43f948" providerId="ADAL" clId="{EA77C4EE-4DBD-4AED-BD7D-063333E8A9EF}" dt="2025-10-29T19:15:57.225" v="270" actId="554"/>
          <ac:spMkLst>
            <pc:docMk/>
            <pc:sldMk cId="2187125831" sldId="564"/>
            <ac:spMk id="51" creationId="{6D0F5152-3BD9-A60E-1848-4DCFEE33CE54}"/>
          </ac:spMkLst>
        </pc:spChg>
        <pc:spChg chg="add mod">
          <ac:chgData name="Jennifer Eimers" userId="e496f3f7-6a48-4339-9b0c-9f426a43f948" providerId="ADAL" clId="{EA77C4EE-4DBD-4AED-BD7D-063333E8A9EF}" dt="2025-10-29T19:15:57.225" v="270" actId="554"/>
          <ac:spMkLst>
            <pc:docMk/>
            <pc:sldMk cId="2187125831" sldId="564"/>
            <ac:spMk id="52" creationId="{61365810-EEF8-B32F-9623-4490AFBB7322}"/>
          </ac:spMkLst>
        </pc:spChg>
        <pc:spChg chg="add mod">
          <ac:chgData name="Jennifer Eimers" userId="e496f3f7-6a48-4339-9b0c-9f426a43f948" providerId="ADAL" clId="{EA77C4EE-4DBD-4AED-BD7D-063333E8A9EF}" dt="2025-10-29T19:15:57.225" v="270" actId="554"/>
          <ac:spMkLst>
            <pc:docMk/>
            <pc:sldMk cId="2187125831" sldId="564"/>
            <ac:spMk id="53" creationId="{3D52174A-D666-65D2-A7F0-9996E4BB7792}"/>
          </ac:spMkLst>
        </pc:spChg>
        <pc:spChg chg="add mod">
          <ac:chgData name="Jennifer Eimers" userId="e496f3f7-6a48-4339-9b0c-9f426a43f948" providerId="ADAL" clId="{EA77C4EE-4DBD-4AED-BD7D-063333E8A9EF}" dt="2025-10-29T19:15:57.225" v="270" actId="554"/>
          <ac:spMkLst>
            <pc:docMk/>
            <pc:sldMk cId="2187125831" sldId="564"/>
            <ac:spMk id="54" creationId="{52461379-153C-F1DF-7CBF-17FF4A1B1ACB}"/>
          </ac:spMkLst>
        </pc:spChg>
        <pc:spChg chg="add mod">
          <ac:chgData name="Jennifer Eimers" userId="e496f3f7-6a48-4339-9b0c-9f426a43f948" providerId="ADAL" clId="{EA77C4EE-4DBD-4AED-BD7D-063333E8A9EF}" dt="2025-10-29T19:15:57.225" v="270" actId="554"/>
          <ac:spMkLst>
            <pc:docMk/>
            <pc:sldMk cId="2187125831" sldId="564"/>
            <ac:spMk id="55" creationId="{BDDEA17A-CB1C-DD5B-9820-5EA6AAFC07A3}"/>
          </ac:spMkLst>
        </pc:spChg>
        <pc:spChg chg="add mod">
          <ac:chgData name="Jennifer Eimers" userId="e496f3f7-6a48-4339-9b0c-9f426a43f948" providerId="ADAL" clId="{EA77C4EE-4DBD-4AED-BD7D-063333E8A9EF}" dt="2025-10-29T19:15:57.225" v="270" actId="554"/>
          <ac:spMkLst>
            <pc:docMk/>
            <pc:sldMk cId="2187125831" sldId="564"/>
            <ac:spMk id="56" creationId="{DEF7F235-CDE7-4269-88F2-0958EEAC41F4}"/>
          </ac:spMkLst>
        </pc:spChg>
        <pc:spChg chg="add mod">
          <ac:chgData name="Jennifer Eimers" userId="e496f3f7-6a48-4339-9b0c-9f426a43f948" providerId="ADAL" clId="{EA77C4EE-4DBD-4AED-BD7D-063333E8A9EF}" dt="2025-10-29T19:15:57.225" v="270" actId="554"/>
          <ac:spMkLst>
            <pc:docMk/>
            <pc:sldMk cId="2187125831" sldId="564"/>
            <ac:spMk id="57" creationId="{7E1BBC64-9E4C-E350-9973-88D3BF8D7916}"/>
          </ac:spMkLst>
        </pc:spChg>
        <pc:spChg chg="add mod">
          <ac:chgData name="Jennifer Eimers" userId="e496f3f7-6a48-4339-9b0c-9f426a43f948" providerId="ADAL" clId="{EA77C4EE-4DBD-4AED-BD7D-063333E8A9EF}" dt="2025-10-29T19:15:57.225" v="270" actId="554"/>
          <ac:spMkLst>
            <pc:docMk/>
            <pc:sldMk cId="2187125831" sldId="564"/>
            <ac:spMk id="58" creationId="{4CDC3F50-AEFD-1FCD-3785-D18FC79858C8}"/>
          </ac:spMkLst>
        </pc:spChg>
        <pc:spChg chg="add mod">
          <ac:chgData name="Jennifer Eimers" userId="e496f3f7-6a48-4339-9b0c-9f426a43f948" providerId="ADAL" clId="{EA77C4EE-4DBD-4AED-BD7D-063333E8A9EF}" dt="2025-10-29T19:15:57.225" v="270" actId="554"/>
          <ac:spMkLst>
            <pc:docMk/>
            <pc:sldMk cId="2187125831" sldId="564"/>
            <ac:spMk id="59" creationId="{F83D1D28-7CE9-BDF5-EF0D-962F3FF6B4ED}"/>
          </ac:spMkLst>
        </pc:spChg>
        <pc:spChg chg="add mod ord">
          <ac:chgData name="Jennifer Eimers" userId="e496f3f7-6a48-4339-9b0c-9f426a43f948" providerId="ADAL" clId="{EA77C4EE-4DBD-4AED-BD7D-063333E8A9EF}" dt="2025-10-29T19:18:02.634" v="279" actId="167"/>
          <ac:spMkLst>
            <pc:docMk/>
            <pc:sldMk cId="2187125831" sldId="564"/>
            <ac:spMk id="63" creationId="{26D6C4FC-0FCD-D737-2A67-B06866F751AA}"/>
          </ac:spMkLst>
        </pc:spChg>
        <pc:spChg chg="add mod ord">
          <ac:chgData name="Jennifer Eimers" userId="e496f3f7-6a48-4339-9b0c-9f426a43f948" providerId="ADAL" clId="{EA77C4EE-4DBD-4AED-BD7D-063333E8A9EF}" dt="2025-10-29T19:19:33.083" v="284" actId="167"/>
          <ac:spMkLst>
            <pc:docMk/>
            <pc:sldMk cId="2187125831" sldId="564"/>
            <ac:spMk id="9216" creationId="{6F883532-7EA3-589A-D1B7-9D78656FDA12}"/>
          </ac:spMkLst>
        </pc:spChg>
        <pc:spChg chg="del">
          <ac:chgData name="Jennifer Eimers" userId="e496f3f7-6a48-4339-9b0c-9f426a43f948" providerId="ADAL" clId="{EA77C4EE-4DBD-4AED-BD7D-063333E8A9EF}" dt="2025-10-29T19:25:18.686" v="527" actId="478"/>
          <ac:spMkLst>
            <pc:docMk/>
            <pc:sldMk cId="2187125831" sldId="564"/>
            <ac:spMk id="9270" creationId="{FB609FC7-936D-D1A0-E24D-ACA37C53AA50}"/>
          </ac:spMkLst>
        </pc:spChg>
        <pc:spChg chg="mod">
          <ac:chgData name="Jennifer Eimers" userId="e496f3f7-6a48-4339-9b0c-9f426a43f948" providerId="ADAL" clId="{EA77C4EE-4DBD-4AED-BD7D-063333E8A9EF}" dt="2025-10-29T19:25:14.097" v="526" actId="27803"/>
          <ac:spMkLst>
            <pc:docMk/>
            <pc:sldMk cId="2187125831" sldId="564"/>
            <ac:spMk id="9271" creationId="{C17CF88E-2634-0097-37E6-8EFFF46E9582}"/>
          </ac:spMkLst>
        </pc:spChg>
        <pc:spChg chg="mod">
          <ac:chgData name="Jennifer Eimers" userId="e496f3f7-6a48-4339-9b0c-9f426a43f948" providerId="ADAL" clId="{EA77C4EE-4DBD-4AED-BD7D-063333E8A9EF}" dt="2025-10-29T19:25:14.097" v="526" actId="27803"/>
          <ac:spMkLst>
            <pc:docMk/>
            <pc:sldMk cId="2187125831" sldId="564"/>
            <ac:spMk id="9273" creationId="{B99DD6BB-1AFC-6AF8-B633-05F030E96E96}"/>
          </ac:spMkLst>
        </pc:spChg>
        <pc:spChg chg="mod">
          <ac:chgData name="Jennifer Eimers" userId="e496f3f7-6a48-4339-9b0c-9f426a43f948" providerId="ADAL" clId="{EA77C4EE-4DBD-4AED-BD7D-063333E8A9EF}" dt="2025-10-29T19:25:14.097" v="526" actId="27803"/>
          <ac:spMkLst>
            <pc:docMk/>
            <pc:sldMk cId="2187125831" sldId="564"/>
            <ac:spMk id="9274" creationId="{AB0BE5FF-D2CB-395A-1D12-51BAB119A940}"/>
          </ac:spMkLst>
        </pc:spChg>
        <pc:spChg chg="mod">
          <ac:chgData name="Jennifer Eimers" userId="e496f3f7-6a48-4339-9b0c-9f426a43f948" providerId="ADAL" clId="{EA77C4EE-4DBD-4AED-BD7D-063333E8A9EF}" dt="2025-10-29T19:25:14.097" v="526" actId="27803"/>
          <ac:spMkLst>
            <pc:docMk/>
            <pc:sldMk cId="2187125831" sldId="564"/>
            <ac:spMk id="9276" creationId="{D798F895-7C7D-BF32-7ED5-32D2BDEFF996}"/>
          </ac:spMkLst>
        </pc:spChg>
        <pc:spChg chg="mod">
          <ac:chgData name="Jennifer Eimers" userId="e496f3f7-6a48-4339-9b0c-9f426a43f948" providerId="ADAL" clId="{EA77C4EE-4DBD-4AED-BD7D-063333E8A9EF}" dt="2025-10-29T19:25:14.097" v="526" actId="27803"/>
          <ac:spMkLst>
            <pc:docMk/>
            <pc:sldMk cId="2187125831" sldId="564"/>
            <ac:spMk id="9277" creationId="{A5647734-9A64-D177-E618-5062F6C6AF2D}"/>
          </ac:spMkLst>
        </pc:spChg>
        <pc:spChg chg="mod">
          <ac:chgData name="Jennifer Eimers" userId="e496f3f7-6a48-4339-9b0c-9f426a43f948" providerId="ADAL" clId="{EA77C4EE-4DBD-4AED-BD7D-063333E8A9EF}" dt="2025-10-29T19:25:14.097" v="526" actId="27803"/>
          <ac:spMkLst>
            <pc:docMk/>
            <pc:sldMk cId="2187125831" sldId="564"/>
            <ac:spMk id="9281" creationId="{B46ED405-8820-733D-6CA3-B77CB8F9C529}"/>
          </ac:spMkLst>
        </pc:spChg>
        <pc:spChg chg="mod">
          <ac:chgData name="Jennifer Eimers" userId="e496f3f7-6a48-4339-9b0c-9f426a43f948" providerId="ADAL" clId="{EA77C4EE-4DBD-4AED-BD7D-063333E8A9EF}" dt="2025-10-29T19:25:14.097" v="526" actId="27803"/>
          <ac:spMkLst>
            <pc:docMk/>
            <pc:sldMk cId="2187125831" sldId="564"/>
            <ac:spMk id="9282" creationId="{3348BD2B-0D67-2F39-5D67-22F928030E1D}"/>
          </ac:spMkLst>
        </pc:spChg>
        <pc:spChg chg="mod">
          <ac:chgData name="Jennifer Eimers" userId="e496f3f7-6a48-4339-9b0c-9f426a43f948" providerId="ADAL" clId="{EA77C4EE-4DBD-4AED-BD7D-063333E8A9EF}" dt="2025-10-29T19:25:14.097" v="526" actId="27803"/>
          <ac:spMkLst>
            <pc:docMk/>
            <pc:sldMk cId="2187125831" sldId="564"/>
            <ac:spMk id="9283" creationId="{F5C463AD-9D82-D8B6-EA77-95A81B8409CD}"/>
          </ac:spMkLst>
        </pc:spChg>
        <pc:spChg chg="mod">
          <ac:chgData name="Jennifer Eimers" userId="e496f3f7-6a48-4339-9b0c-9f426a43f948" providerId="ADAL" clId="{EA77C4EE-4DBD-4AED-BD7D-063333E8A9EF}" dt="2025-10-29T19:25:14.097" v="526" actId="27803"/>
          <ac:spMkLst>
            <pc:docMk/>
            <pc:sldMk cId="2187125831" sldId="564"/>
            <ac:spMk id="9284" creationId="{5784B321-A1B5-1240-DBF9-2AB3FCD28C90}"/>
          </ac:spMkLst>
        </pc:spChg>
        <pc:spChg chg="mod">
          <ac:chgData name="Jennifer Eimers" userId="e496f3f7-6a48-4339-9b0c-9f426a43f948" providerId="ADAL" clId="{EA77C4EE-4DBD-4AED-BD7D-063333E8A9EF}" dt="2025-10-29T19:25:14.097" v="526" actId="27803"/>
          <ac:spMkLst>
            <pc:docMk/>
            <pc:sldMk cId="2187125831" sldId="564"/>
            <ac:spMk id="9286" creationId="{FD4450F9-1AFA-EB30-E46C-BD8E997D37B0}"/>
          </ac:spMkLst>
        </pc:spChg>
        <pc:spChg chg="add mod">
          <ac:chgData name="Jennifer Eimers" userId="e496f3f7-6a48-4339-9b0c-9f426a43f948" providerId="ADAL" clId="{EA77C4EE-4DBD-4AED-BD7D-063333E8A9EF}" dt="2025-10-29T19:26:43.637" v="566" actId="207"/>
          <ac:spMkLst>
            <pc:docMk/>
            <pc:sldMk cId="2187125831" sldId="564"/>
            <ac:spMk id="9290" creationId="{D3AD5125-CDE8-E67D-4131-20FA70F6419A}"/>
          </ac:spMkLst>
        </pc:spChg>
        <pc:spChg chg="add mod">
          <ac:chgData name="Jennifer Eimers" userId="e496f3f7-6a48-4339-9b0c-9f426a43f948" providerId="ADAL" clId="{EA77C4EE-4DBD-4AED-BD7D-063333E8A9EF}" dt="2025-10-29T19:26:53.623" v="576" actId="1076"/>
          <ac:spMkLst>
            <pc:docMk/>
            <pc:sldMk cId="2187125831" sldId="564"/>
            <ac:spMk id="9291" creationId="{2AEBEC87-9340-4FDF-6114-231FAAE4234E}"/>
          </ac:spMkLst>
        </pc:spChg>
        <pc:spChg chg="add mod">
          <ac:chgData name="Jennifer Eimers" userId="e496f3f7-6a48-4339-9b0c-9f426a43f948" providerId="ADAL" clId="{EA77C4EE-4DBD-4AED-BD7D-063333E8A9EF}" dt="2025-10-29T19:27:38.639" v="609" actId="1076"/>
          <ac:spMkLst>
            <pc:docMk/>
            <pc:sldMk cId="2187125831" sldId="564"/>
            <ac:spMk id="9292" creationId="{9FF7944E-EBDC-202B-2736-FC4AC928E462}"/>
          </ac:spMkLst>
        </pc:spChg>
        <pc:spChg chg="add mod">
          <ac:chgData name="Jennifer Eimers" userId="e496f3f7-6a48-4339-9b0c-9f426a43f948" providerId="ADAL" clId="{EA77C4EE-4DBD-4AED-BD7D-063333E8A9EF}" dt="2025-10-29T19:27:21.110" v="603" actId="1076"/>
          <ac:spMkLst>
            <pc:docMk/>
            <pc:sldMk cId="2187125831" sldId="564"/>
            <ac:spMk id="9293" creationId="{562CE7B1-E2CD-33ED-6F20-7D1733E7B87A}"/>
          </ac:spMkLst>
        </pc:spChg>
        <pc:grpChg chg="add del mod">
          <ac:chgData name="Jennifer Eimers" userId="e496f3f7-6a48-4339-9b0c-9f426a43f948" providerId="ADAL" clId="{EA77C4EE-4DBD-4AED-BD7D-063333E8A9EF}" dt="2025-10-29T19:13:55.213" v="223" actId="478"/>
          <ac:grpSpMkLst>
            <pc:docMk/>
            <pc:sldMk cId="2187125831" sldId="564"/>
            <ac:grpSpMk id="28" creationId="{924E1F22-9042-9C7F-299E-B18BF4578BC0}"/>
          </ac:grpSpMkLst>
        </pc:grpChg>
        <pc:grpChg chg="add mod">
          <ac:chgData name="Jennifer Eimers" userId="e496f3f7-6a48-4339-9b0c-9f426a43f948" providerId="ADAL" clId="{EA77C4EE-4DBD-4AED-BD7D-063333E8A9EF}" dt="2025-10-29T19:12:42.252" v="209" actId="164"/>
          <ac:grpSpMkLst>
            <pc:docMk/>
            <pc:sldMk cId="2187125831" sldId="564"/>
            <ac:grpSpMk id="29" creationId="{6FA631DD-1E91-4D94-9009-75FDCE6528EB}"/>
          </ac:grpSpMkLst>
        </pc:grpChg>
        <pc:grpChg chg="add mod">
          <ac:chgData name="Jennifer Eimers" userId="e496f3f7-6a48-4339-9b0c-9f426a43f948" providerId="ADAL" clId="{EA77C4EE-4DBD-4AED-BD7D-063333E8A9EF}" dt="2025-10-29T19:12:42.252" v="209" actId="164"/>
          <ac:grpSpMkLst>
            <pc:docMk/>
            <pc:sldMk cId="2187125831" sldId="564"/>
            <ac:grpSpMk id="39" creationId="{FD3F24ED-3778-A55C-040C-A99A2B13198C}"/>
          </ac:grpSpMkLst>
        </pc:grpChg>
        <pc:grpChg chg="add del mod">
          <ac:chgData name="Jennifer Eimers" userId="e496f3f7-6a48-4339-9b0c-9f426a43f948" providerId="ADAL" clId="{EA77C4EE-4DBD-4AED-BD7D-063333E8A9EF}" dt="2025-10-29T19:13:54.625" v="222" actId="478"/>
          <ac:grpSpMkLst>
            <pc:docMk/>
            <pc:sldMk cId="2187125831" sldId="564"/>
            <ac:grpSpMk id="40" creationId="{075A4D6C-75A6-73F8-F458-F1B18C083E7F}"/>
          </ac:grpSpMkLst>
        </pc:grpChg>
        <pc:grpChg chg="add del mod">
          <ac:chgData name="Jennifer Eimers" userId="e496f3f7-6a48-4339-9b0c-9f426a43f948" providerId="ADAL" clId="{EA77C4EE-4DBD-4AED-BD7D-063333E8A9EF}" dt="2025-10-29T19:23:56.133" v="483" actId="478"/>
          <ac:grpSpMkLst>
            <pc:docMk/>
            <pc:sldMk cId="2187125831" sldId="564"/>
            <ac:grpSpMk id="9239" creationId="{60F7E9C7-A6BB-2429-CFE8-30097A3E78F4}"/>
          </ac:grpSpMkLst>
        </pc:grpChg>
        <pc:grpChg chg="add del mod">
          <ac:chgData name="Jennifer Eimers" userId="e496f3f7-6a48-4339-9b0c-9f426a43f948" providerId="ADAL" clId="{EA77C4EE-4DBD-4AED-BD7D-063333E8A9EF}" dt="2025-10-29T19:21:30.684" v="362" actId="165"/>
          <ac:grpSpMkLst>
            <pc:docMk/>
            <pc:sldMk cId="2187125831" sldId="564"/>
            <ac:grpSpMk id="9240" creationId="{8275404C-DB51-E5D5-0714-22A8251E64EE}"/>
          </ac:grpSpMkLst>
        </pc:grpChg>
        <pc:grpChg chg="add del mod">
          <ac:chgData name="Jennifer Eimers" userId="e496f3f7-6a48-4339-9b0c-9f426a43f948" providerId="ADAL" clId="{EA77C4EE-4DBD-4AED-BD7D-063333E8A9EF}" dt="2025-10-29T19:23:57.705" v="484" actId="478"/>
          <ac:grpSpMkLst>
            <pc:docMk/>
            <pc:sldMk cId="2187125831" sldId="564"/>
            <ac:grpSpMk id="9264" creationId="{E4F17E9A-3712-A1F4-E6BE-8CD03298842D}"/>
          </ac:grpSpMkLst>
        </pc:grpChg>
        <pc:grpChg chg="del">
          <ac:chgData name="Jennifer Eimers" userId="e496f3f7-6a48-4339-9b0c-9f426a43f948" providerId="ADAL" clId="{EA77C4EE-4DBD-4AED-BD7D-063333E8A9EF}" dt="2025-10-29T19:26:01.812" v="534" actId="478"/>
          <ac:grpSpMkLst>
            <pc:docMk/>
            <pc:sldMk cId="2187125831" sldId="564"/>
            <ac:grpSpMk id="9269" creationId="{6287FB2F-F6C1-69B3-41E9-1E359CA786CA}"/>
          </ac:grpSpMkLst>
        </pc:grpChg>
        <pc:picChg chg="mod ord">
          <ac:chgData name="Jennifer Eimers" userId="e496f3f7-6a48-4339-9b0c-9f426a43f948" providerId="ADAL" clId="{EA77C4EE-4DBD-4AED-BD7D-063333E8A9EF}" dt="2025-10-29T19:27:33.022" v="608" actId="1076"/>
          <ac:picMkLst>
            <pc:docMk/>
            <pc:sldMk cId="2187125831" sldId="564"/>
            <ac:picMk id="14" creationId="{687614F1-86A5-CA8B-FB27-B96884E8FA47}"/>
          </ac:picMkLst>
        </pc:picChg>
        <pc:picChg chg="add del mod">
          <ac:chgData name="Jennifer Eimers" userId="e496f3f7-6a48-4339-9b0c-9f426a43f948" providerId="ADAL" clId="{EA77C4EE-4DBD-4AED-BD7D-063333E8A9EF}" dt="2025-10-29T19:13:21.964" v="214" actId="478"/>
          <ac:picMkLst>
            <pc:docMk/>
            <pc:sldMk cId="2187125831" sldId="564"/>
            <ac:picMk id="42" creationId="{A626E3DB-14E0-E7B2-A7DE-EAD6F1A2D405}"/>
          </ac:picMkLst>
        </pc:picChg>
        <pc:picChg chg="add mod ord">
          <ac:chgData name="Jennifer Eimers" userId="e496f3f7-6a48-4339-9b0c-9f426a43f948" providerId="ADAL" clId="{EA77C4EE-4DBD-4AED-BD7D-063333E8A9EF}" dt="2025-10-29T19:13:52.137" v="221" actId="167"/>
          <ac:picMkLst>
            <pc:docMk/>
            <pc:sldMk cId="2187125831" sldId="564"/>
            <ac:picMk id="44" creationId="{6D305C69-7786-D24C-A715-EFD44C8A5535}"/>
          </ac:picMkLst>
        </pc:picChg>
        <pc:picChg chg="add del mod">
          <ac:chgData name="Jennifer Eimers" userId="e496f3f7-6a48-4339-9b0c-9f426a43f948" providerId="ADAL" clId="{EA77C4EE-4DBD-4AED-BD7D-063333E8A9EF}" dt="2025-10-29T19:25:08.825" v="525" actId="1076"/>
          <ac:picMkLst>
            <pc:docMk/>
            <pc:sldMk cId="2187125831" sldId="564"/>
            <ac:picMk id="9266" creationId="{6EAF5162-BE50-D077-88D1-0691DD011BA2}"/>
          </ac:picMkLst>
        </pc:picChg>
        <pc:picChg chg="add mod">
          <ac:chgData name="Jennifer Eimers" userId="e496f3f7-6a48-4339-9b0c-9f426a43f948" providerId="ADAL" clId="{EA77C4EE-4DBD-4AED-BD7D-063333E8A9EF}" dt="2025-10-29T19:25:57.889" v="532" actId="1076"/>
          <ac:picMkLst>
            <pc:docMk/>
            <pc:sldMk cId="2187125831" sldId="564"/>
            <ac:picMk id="9268" creationId="{79DAB416-CD3F-A119-DA1B-066F58B36525}"/>
          </ac:picMkLst>
        </pc:picChg>
        <pc:picChg chg="add mod">
          <ac:chgData name="Jennifer Eimers" userId="e496f3f7-6a48-4339-9b0c-9f426a43f948" providerId="ADAL" clId="{EA77C4EE-4DBD-4AED-BD7D-063333E8A9EF}" dt="2025-10-29T19:26:17.595" v="545" actId="1038"/>
          <ac:picMkLst>
            <pc:docMk/>
            <pc:sldMk cId="2187125831" sldId="564"/>
            <ac:picMk id="9289" creationId="{9149733B-B761-6F1D-C2AB-86975B228524}"/>
          </ac:picMkLst>
        </pc:picChg>
        <pc:cxnChg chg="add mod">
          <ac:chgData name="Jennifer Eimers" userId="e496f3f7-6a48-4339-9b0c-9f426a43f948" providerId="ADAL" clId="{EA77C4EE-4DBD-4AED-BD7D-063333E8A9EF}" dt="2025-10-29T19:12:00.519" v="180" actId="164"/>
          <ac:cxnSpMkLst>
            <pc:docMk/>
            <pc:sldMk cId="2187125831" sldId="564"/>
            <ac:cxnSpMk id="22" creationId="{AA16123F-4448-3907-DF50-F0687AF18B16}"/>
          </ac:cxnSpMkLst>
        </pc:cxnChg>
        <pc:cxnChg chg="add mod">
          <ac:chgData name="Jennifer Eimers" userId="e496f3f7-6a48-4339-9b0c-9f426a43f948" providerId="ADAL" clId="{EA77C4EE-4DBD-4AED-BD7D-063333E8A9EF}" dt="2025-10-29T19:12:00.519" v="180" actId="164"/>
          <ac:cxnSpMkLst>
            <pc:docMk/>
            <pc:sldMk cId="2187125831" sldId="564"/>
            <ac:cxnSpMk id="23" creationId="{24C74B0B-148A-A6D9-2407-FE10306A3567}"/>
          </ac:cxnSpMkLst>
        </pc:cxnChg>
        <pc:cxnChg chg="add mod">
          <ac:chgData name="Jennifer Eimers" userId="e496f3f7-6a48-4339-9b0c-9f426a43f948" providerId="ADAL" clId="{EA77C4EE-4DBD-4AED-BD7D-063333E8A9EF}" dt="2025-10-29T19:12:00.519" v="180" actId="164"/>
          <ac:cxnSpMkLst>
            <pc:docMk/>
            <pc:sldMk cId="2187125831" sldId="564"/>
            <ac:cxnSpMk id="24" creationId="{6E8E6BC2-5BF3-9DE1-BAE3-126D6EDFCBCD}"/>
          </ac:cxnSpMkLst>
        </pc:cxnChg>
        <pc:cxnChg chg="add mod">
          <ac:chgData name="Jennifer Eimers" userId="e496f3f7-6a48-4339-9b0c-9f426a43f948" providerId="ADAL" clId="{EA77C4EE-4DBD-4AED-BD7D-063333E8A9EF}" dt="2025-10-29T19:12:00.519" v="180" actId="164"/>
          <ac:cxnSpMkLst>
            <pc:docMk/>
            <pc:sldMk cId="2187125831" sldId="564"/>
            <ac:cxnSpMk id="25" creationId="{2FF57B74-12FC-8863-8623-AEB5FEF1E6C9}"/>
          </ac:cxnSpMkLst>
        </pc:cxnChg>
        <pc:cxnChg chg="add mod">
          <ac:chgData name="Jennifer Eimers" userId="e496f3f7-6a48-4339-9b0c-9f426a43f948" providerId="ADAL" clId="{EA77C4EE-4DBD-4AED-BD7D-063333E8A9EF}" dt="2025-10-29T19:12:00.519" v="180" actId="164"/>
          <ac:cxnSpMkLst>
            <pc:docMk/>
            <pc:sldMk cId="2187125831" sldId="564"/>
            <ac:cxnSpMk id="26" creationId="{89D2D195-CAB8-B775-A417-D1DE53D2CAD1}"/>
          </ac:cxnSpMkLst>
        </pc:cxnChg>
        <pc:cxnChg chg="add mod">
          <ac:chgData name="Jennifer Eimers" userId="e496f3f7-6a48-4339-9b0c-9f426a43f948" providerId="ADAL" clId="{EA77C4EE-4DBD-4AED-BD7D-063333E8A9EF}" dt="2025-10-29T19:12:00.519" v="180" actId="164"/>
          <ac:cxnSpMkLst>
            <pc:docMk/>
            <pc:sldMk cId="2187125831" sldId="564"/>
            <ac:cxnSpMk id="27" creationId="{B4097BAA-CBE3-9B36-4884-44469063E34A}"/>
          </ac:cxnSpMkLst>
        </pc:cxnChg>
        <pc:cxnChg chg="mod">
          <ac:chgData name="Jennifer Eimers" userId="e496f3f7-6a48-4339-9b0c-9f426a43f948" providerId="ADAL" clId="{EA77C4EE-4DBD-4AED-BD7D-063333E8A9EF}" dt="2025-10-29T19:12:09.754" v="187"/>
          <ac:cxnSpMkLst>
            <pc:docMk/>
            <pc:sldMk cId="2187125831" sldId="564"/>
            <ac:cxnSpMk id="30" creationId="{5DD7B7C5-CD06-9DD0-4DFF-9E35DF884EDA}"/>
          </ac:cxnSpMkLst>
        </pc:cxnChg>
        <pc:cxnChg chg="mod">
          <ac:chgData name="Jennifer Eimers" userId="e496f3f7-6a48-4339-9b0c-9f426a43f948" providerId="ADAL" clId="{EA77C4EE-4DBD-4AED-BD7D-063333E8A9EF}" dt="2025-10-29T19:12:09.754" v="187"/>
          <ac:cxnSpMkLst>
            <pc:docMk/>
            <pc:sldMk cId="2187125831" sldId="564"/>
            <ac:cxnSpMk id="31" creationId="{26C3299E-9FC1-4149-664B-F5A966ED3A33}"/>
          </ac:cxnSpMkLst>
        </pc:cxnChg>
        <pc:cxnChg chg="mod">
          <ac:chgData name="Jennifer Eimers" userId="e496f3f7-6a48-4339-9b0c-9f426a43f948" providerId="ADAL" clId="{EA77C4EE-4DBD-4AED-BD7D-063333E8A9EF}" dt="2025-10-29T19:12:09.754" v="187"/>
          <ac:cxnSpMkLst>
            <pc:docMk/>
            <pc:sldMk cId="2187125831" sldId="564"/>
            <ac:cxnSpMk id="32" creationId="{99281E58-2225-29A6-8E13-A7DA3B40F3E1}"/>
          </ac:cxnSpMkLst>
        </pc:cxnChg>
        <pc:cxnChg chg="mod">
          <ac:chgData name="Jennifer Eimers" userId="e496f3f7-6a48-4339-9b0c-9f426a43f948" providerId="ADAL" clId="{EA77C4EE-4DBD-4AED-BD7D-063333E8A9EF}" dt="2025-10-29T19:12:09.754" v="187"/>
          <ac:cxnSpMkLst>
            <pc:docMk/>
            <pc:sldMk cId="2187125831" sldId="564"/>
            <ac:cxnSpMk id="33" creationId="{1AFBE0B4-0E30-2C3F-586F-D3D3F7506C32}"/>
          </ac:cxnSpMkLst>
        </pc:cxnChg>
        <pc:cxnChg chg="mod">
          <ac:chgData name="Jennifer Eimers" userId="e496f3f7-6a48-4339-9b0c-9f426a43f948" providerId="ADAL" clId="{EA77C4EE-4DBD-4AED-BD7D-063333E8A9EF}" dt="2025-10-29T19:12:09.754" v="187"/>
          <ac:cxnSpMkLst>
            <pc:docMk/>
            <pc:sldMk cId="2187125831" sldId="564"/>
            <ac:cxnSpMk id="34" creationId="{540EA08B-E838-D59E-53DB-1DF92EC7A8A7}"/>
          </ac:cxnSpMkLst>
        </pc:cxnChg>
        <pc:cxnChg chg="mod">
          <ac:chgData name="Jennifer Eimers" userId="e496f3f7-6a48-4339-9b0c-9f426a43f948" providerId="ADAL" clId="{EA77C4EE-4DBD-4AED-BD7D-063333E8A9EF}" dt="2025-10-29T19:12:09.754" v="187"/>
          <ac:cxnSpMkLst>
            <pc:docMk/>
            <pc:sldMk cId="2187125831" sldId="564"/>
            <ac:cxnSpMk id="35" creationId="{A00994A2-527C-4F07-1BE2-A02AEBB97388}"/>
          </ac:cxnSpMkLst>
        </pc:cxnChg>
        <pc:cxnChg chg="add mod">
          <ac:chgData name="Jennifer Eimers" userId="e496f3f7-6a48-4339-9b0c-9f426a43f948" providerId="ADAL" clId="{EA77C4EE-4DBD-4AED-BD7D-063333E8A9EF}" dt="2025-10-29T19:12:35.123" v="207" actId="164"/>
          <ac:cxnSpMkLst>
            <pc:docMk/>
            <pc:sldMk cId="2187125831" sldId="564"/>
            <ac:cxnSpMk id="36" creationId="{F6060E85-CC1E-5253-B88E-5CE005A87D1D}"/>
          </ac:cxnSpMkLst>
        </pc:cxnChg>
        <pc:cxnChg chg="add mod">
          <ac:chgData name="Jennifer Eimers" userId="e496f3f7-6a48-4339-9b0c-9f426a43f948" providerId="ADAL" clId="{EA77C4EE-4DBD-4AED-BD7D-063333E8A9EF}" dt="2025-10-29T19:12:35.123" v="207" actId="164"/>
          <ac:cxnSpMkLst>
            <pc:docMk/>
            <pc:sldMk cId="2187125831" sldId="564"/>
            <ac:cxnSpMk id="37" creationId="{92B2CE4D-F9DE-92A7-3720-A8E4EF6FF581}"/>
          </ac:cxnSpMkLst>
        </pc:cxnChg>
        <pc:cxnChg chg="add mod">
          <ac:chgData name="Jennifer Eimers" userId="e496f3f7-6a48-4339-9b0c-9f426a43f948" providerId="ADAL" clId="{EA77C4EE-4DBD-4AED-BD7D-063333E8A9EF}" dt="2025-10-29T19:12:35.123" v="207" actId="164"/>
          <ac:cxnSpMkLst>
            <pc:docMk/>
            <pc:sldMk cId="2187125831" sldId="564"/>
            <ac:cxnSpMk id="38" creationId="{BBB124B7-45F6-5B6C-7D44-3100090D4382}"/>
          </ac:cxnSpMkLst>
        </pc:cxnChg>
        <pc:cxnChg chg="add mod">
          <ac:chgData name="Jennifer Eimers" userId="e496f3f7-6a48-4339-9b0c-9f426a43f948" providerId="ADAL" clId="{EA77C4EE-4DBD-4AED-BD7D-063333E8A9EF}" dt="2025-10-29T19:16:17.245" v="275" actId="1035"/>
          <ac:cxnSpMkLst>
            <pc:docMk/>
            <pc:sldMk cId="2187125831" sldId="564"/>
            <ac:cxnSpMk id="61" creationId="{0F1ACA02-493C-C4A2-BF04-46B6467A91F9}"/>
          </ac:cxnSpMkLst>
        </pc:cxnChg>
        <pc:cxnChg chg="add mod">
          <ac:chgData name="Jennifer Eimers" userId="e496f3f7-6a48-4339-9b0c-9f426a43f948" providerId="ADAL" clId="{EA77C4EE-4DBD-4AED-BD7D-063333E8A9EF}" dt="2025-10-29T19:19:40.679" v="287" actId="1076"/>
          <ac:cxnSpMkLst>
            <pc:docMk/>
            <pc:sldMk cId="2187125831" sldId="564"/>
            <ac:cxnSpMk id="9219" creationId="{ECCE9B87-3E8F-36C5-D4F8-07393208B06A}"/>
          </ac:cxnSpMkLst>
        </pc:cxnChg>
        <pc:cxnChg chg="add mod">
          <ac:chgData name="Jennifer Eimers" userId="e496f3f7-6a48-4339-9b0c-9f426a43f948" providerId="ADAL" clId="{EA77C4EE-4DBD-4AED-BD7D-063333E8A9EF}" dt="2025-10-29T19:20:57.570" v="356" actId="164"/>
          <ac:cxnSpMkLst>
            <pc:docMk/>
            <pc:sldMk cId="2187125831" sldId="564"/>
            <ac:cxnSpMk id="9220" creationId="{39D021F0-8438-52EE-EB26-983F03C096D9}"/>
          </ac:cxnSpMkLst>
        </pc:cxnChg>
        <pc:cxnChg chg="add del mod">
          <ac:chgData name="Jennifer Eimers" userId="e496f3f7-6a48-4339-9b0c-9f426a43f948" providerId="ADAL" clId="{EA77C4EE-4DBD-4AED-BD7D-063333E8A9EF}" dt="2025-10-29T19:20:35.189" v="350" actId="478"/>
          <ac:cxnSpMkLst>
            <pc:docMk/>
            <pc:sldMk cId="2187125831" sldId="564"/>
            <ac:cxnSpMk id="9222" creationId="{0610BCBF-3EA5-4235-7B77-3F26FF99C038}"/>
          </ac:cxnSpMkLst>
        </pc:cxnChg>
        <pc:cxnChg chg="add mod">
          <ac:chgData name="Jennifer Eimers" userId="e496f3f7-6a48-4339-9b0c-9f426a43f948" providerId="ADAL" clId="{EA77C4EE-4DBD-4AED-BD7D-063333E8A9EF}" dt="2025-10-29T19:19:47.525" v="296" actId="1076"/>
          <ac:cxnSpMkLst>
            <pc:docMk/>
            <pc:sldMk cId="2187125831" sldId="564"/>
            <ac:cxnSpMk id="9223" creationId="{304DFF18-B54F-DB95-58BD-8C479386B6EE}"/>
          </ac:cxnSpMkLst>
        </pc:cxnChg>
        <pc:cxnChg chg="add mod">
          <ac:chgData name="Jennifer Eimers" userId="e496f3f7-6a48-4339-9b0c-9f426a43f948" providerId="ADAL" clId="{EA77C4EE-4DBD-4AED-BD7D-063333E8A9EF}" dt="2025-10-29T19:19:56.971" v="300" actId="1076"/>
          <ac:cxnSpMkLst>
            <pc:docMk/>
            <pc:sldMk cId="2187125831" sldId="564"/>
            <ac:cxnSpMk id="9224" creationId="{4013F17A-6176-D7B8-57C1-A8E33BCDA83D}"/>
          </ac:cxnSpMkLst>
        </pc:cxnChg>
        <pc:cxnChg chg="add mod">
          <ac:chgData name="Jennifer Eimers" userId="e496f3f7-6a48-4339-9b0c-9f426a43f948" providerId="ADAL" clId="{EA77C4EE-4DBD-4AED-BD7D-063333E8A9EF}" dt="2025-10-29T19:20:01.518" v="309" actId="1037"/>
          <ac:cxnSpMkLst>
            <pc:docMk/>
            <pc:sldMk cId="2187125831" sldId="564"/>
            <ac:cxnSpMk id="9225" creationId="{4FF129D5-6DA1-D6FD-36B1-D81BC0293398}"/>
          </ac:cxnSpMkLst>
        </pc:cxnChg>
        <pc:cxnChg chg="add mod">
          <ac:chgData name="Jennifer Eimers" userId="e496f3f7-6a48-4339-9b0c-9f426a43f948" providerId="ADAL" clId="{EA77C4EE-4DBD-4AED-BD7D-063333E8A9EF}" dt="2025-10-29T19:20:57.570" v="356" actId="164"/>
          <ac:cxnSpMkLst>
            <pc:docMk/>
            <pc:sldMk cId="2187125831" sldId="564"/>
            <ac:cxnSpMk id="9226" creationId="{B6C12BD9-1949-E488-C17C-1FB96B65724B}"/>
          </ac:cxnSpMkLst>
        </pc:cxnChg>
        <pc:cxnChg chg="add mod">
          <ac:chgData name="Jennifer Eimers" userId="e496f3f7-6a48-4339-9b0c-9f426a43f948" providerId="ADAL" clId="{EA77C4EE-4DBD-4AED-BD7D-063333E8A9EF}" dt="2025-10-29T19:19:54.134" v="299" actId="1076"/>
          <ac:cxnSpMkLst>
            <pc:docMk/>
            <pc:sldMk cId="2187125831" sldId="564"/>
            <ac:cxnSpMk id="9227" creationId="{E551762E-9F76-1E0E-036C-29D253CE3447}"/>
          </ac:cxnSpMkLst>
        </pc:cxnChg>
        <pc:cxnChg chg="add mod">
          <ac:chgData name="Jennifer Eimers" userId="e496f3f7-6a48-4339-9b0c-9f426a43f948" providerId="ADAL" clId="{EA77C4EE-4DBD-4AED-BD7D-063333E8A9EF}" dt="2025-10-29T19:20:57.570" v="356" actId="164"/>
          <ac:cxnSpMkLst>
            <pc:docMk/>
            <pc:sldMk cId="2187125831" sldId="564"/>
            <ac:cxnSpMk id="9228" creationId="{973D0333-3A52-0B7D-4702-372DD5937B7F}"/>
          </ac:cxnSpMkLst>
        </pc:cxnChg>
        <pc:cxnChg chg="add mod">
          <ac:chgData name="Jennifer Eimers" userId="e496f3f7-6a48-4339-9b0c-9f426a43f948" providerId="ADAL" clId="{EA77C4EE-4DBD-4AED-BD7D-063333E8A9EF}" dt="2025-10-29T19:20:57.570" v="356" actId="164"/>
          <ac:cxnSpMkLst>
            <pc:docMk/>
            <pc:sldMk cId="2187125831" sldId="564"/>
            <ac:cxnSpMk id="9229" creationId="{5D665E24-1253-7218-2321-28A404B2E5B2}"/>
          </ac:cxnSpMkLst>
        </pc:cxnChg>
        <pc:cxnChg chg="add mod">
          <ac:chgData name="Jennifer Eimers" userId="e496f3f7-6a48-4339-9b0c-9f426a43f948" providerId="ADAL" clId="{EA77C4EE-4DBD-4AED-BD7D-063333E8A9EF}" dt="2025-10-29T19:20:57.570" v="356" actId="164"/>
          <ac:cxnSpMkLst>
            <pc:docMk/>
            <pc:sldMk cId="2187125831" sldId="564"/>
            <ac:cxnSpMk id="9230" creationId="{0D6EFB3A-BB2A-3017-625E-A8BF38DC0853}"/>
          </ac:cxnSpMkLst>
        </pc:cxnChg>
        <pc:cxnChg chg="add mod">
          <ac:chgData name="Jennifer Eimers" userId="e496f3f7-6a48-4339-9b0c-9f426a43f948" providerId="ADAL" clId="{EA77C4EE-4DBD-4AED-BD7D-063333E8A9EF}" dt="2025-10-29T19:20:13.589" v="331" actId="1038"/>
          <ac:cxnSpMkLst>
            <pc:docMk/>
            <pc:sldMk cId="2187125831" sldId="564"/>
            <ac:cxnSpMk id="9231" creationId="{A5CE7E53-836B-F311-3D4E-D0CB22DB73BD}"/>
          </ac:cxnSpMkLst>
        </pc:cxnChg>
        <pc:cxnChg chg="add mod">
          <ac:chgData name="Jennifer Eimers" userId="e496f3f7-6a48-4339-9b0c-9f426a43f948" providerId="ADAL" clId="{EA77C4EE-4DBD-4AED-BD7D-063333E8A9EF}" dt="2025-10-29T19:20:18.825" v="337" actId="1036"/>
          <ac:cxnSpMkLst>
            <pc:docMk/>
            <pc:sldMk cId="2187125831" sldId="564"/>
            <ac:cxnSpMk id="9232" creationId="{CBED5273-3DC1-FE47-156D-60385FFF54D9}"/>
          </ac:cxnSpMkLst>
        </pc:cxnChg>
        <pc:cxnChg chg="add mod">
          <ac:chgData name="Jennifer Eimers" userId="e496f3f7-6a48-4339-9b0c-9f426a43f948" providerId="ADAL" clId="{EA77C4EE-4DBD-4AED-BD7D-063333E8A9EF}" dt="2025-10-29T19:20:21.304" v="342" actId="1038"/>
          <ac:cxnSpMkLst>
            <pc:docMk/>
            <pc:sldMk cId="2187125831" sldId="564"/>
            <ac:cxnSpMk id="9233" creationId="{F6B9FA51-A493-8EF3-25A3-C47A58D1A6B7}"/>
          </ac:cxnSpMkLst>
        </pc:cxnChg>
        <pc:cxnChg chg="add mod">
          <ac:chgData name="Jennifer Eimers" userId="e496f3f7-6a48-4339-9b0c-9f426a43f948" providerId="ADAL" clId="{EA77C4EE-4DBD-4AED-BD7D-063333E8A9EF}" dt="2025-10-29T19:20:57.570" v="356" actId="164"/>
          <ac:cxnSpMkLst>
            <pc:docMk/>
            <pc:sldMk cId="2187125831" sldId="564"/>
            <ac:cxnSpMk id="9234" creationId="{99CAC0CF-BB2D-A361-CD10-C0C42DCD6CC6}"/>
          </ac:cxnSpMkLst>
        </pc:cxnChg>
        <pc:cxnChg chg="add mod">
          <ac:chgData name="Jennifer Eimers" userId="e496f3f7-6a48-4339-9b0c-9f426a43f948" providerId="ADAL" clId="{EA77C4EE-4DBD-4AED-BD7D-063333E8A9EF}" dt="2025-10-29T19:20:57.570" v="356" actId="164"/>
          <ac:cxnSpMkLst>
            <pc:docMk/>
            <pc:sldMk cId="2187125831" sldId="564"/>
            <ac:cxnSpMk id="9235" creationId="{0FE06C3B-FF43-8411-EC1C-691FC749FB22}"/>
          </ac:cxnSpMkLst>
        </pc:cxnChg>
        <pc:cxnChg chg="add mod">
          <ac:chgData name="Jennifer Eimers" userId="e496f3f7-6a48-4339-9b0c-9f426a43f948" providerId="ADAL" clId="{EA77C4EE-4DBD-4AED-BD7D-063333E8A9EF}" dt="2025-10-29T19:20:57.570" v="356" actId="164"/>
          <ac:cxnSpMkLst>
            <pc:docMk/>
            <pc:sldMk cId="2187125831" sldId="564"/>
            <ac:cxnSpMk id="9237" creationId="{DDE29CEC-0565-B423-1C92-D64D8E30EEF9}"/>
          </ac:cxnSpMkLst>
        </pc:cxnChg>
        <pc:cxnChg chg="add mod">
          <ac:chgData name="Jennifer Eimers" userId="e496f3f7-6a48-4339-9b0c-9f426a43f948" providerId="ADAL" clId="{EA77C4EE-4DBD-4AED-BD7D-063333E8A9EF}" dt="2025-10-29T19:20:57.570" v="356" actId="164"/>
          <ac:cxnSpMkLst>
            <pc:docMk/>
            <pc:sldMk cId="2187125831" sldId="564"/>
            <ac:cxnSpMk id="9238" creationId="{7EDAF743-797B-EFF3-E06A-527A8CEF6275}"/>
          </ac:cxnSpMkLst>
        </pc:cxnChg>
        <pc:cxnChg chg="mod ord topLvl">
          <ac:chgData name="Jennifer Eimers" userId="e496f3f7-6a48-4339-9b0c-9f426a43f948" providerId="ADAL" clId="{EA77C4EE-4DBD-4AED-BD7D-063333E8A9EF}" dt="2025-10-29T19:26:22.345" v="546" actId="167"/>
          <ac:cxnSpMkLst>
            <pc:docMk/>
            <pc:sldMk cId="2187125831" sldId="564"/>
            <ac:cxnSpMk id="9241" creationId="{13D0FCEC-2D67-DC8F-BF8A-65BC23D30099}"/>
          </ac:cxnSpMkLst>
        </pc:cxnChg>
        <pc:cxnChg chg="mod">
          <ac:chgData name="Jennifer Eimers" userId="e496f3f7-6a48-4339-9b0c-9f426a43f948" providerId="ADAL" clId="{EA77C4EE-4DBD-4AED-BD7D-063333E8A9EF}" dt="2025-10-29T19:21:42.817" v="369" actId="1076"/>
          <ac:cxnSpMkLst>
            <pc:docMk/>
            <pc:sldMk cId="2187125831" sldId="564"/>
            <ac:cxnSpMk id="9242" creationId="{B66F57C7-D813-9D17-4E13-AAFAA0671C9D}"/>
          </ac:cxnSpMkLst>
        </pc:cxnChg>
        <pc:cxnChg chg="mod topLvl">
          <ac:chgData name="Jennifer Eimers" userId="e496f3f7-6a48-4339-9b0c-9f426a43f948" providerId="ADAL" clId="{EA77C4EE-4DBD-4AED-BD7D-063333E8A9EF}" dt="2025-10-29T19:21:53.501" v="382" actId="1036"/>
          <ac:cxnSpMkLst>
            <pc:docMk/>
            <pc:sldMk cId="2187125831" sldId="564"/>
            <ac:cxnSpMk id="9243" creationId="{95852A06-3CEC-2C05-2FF0-4458AFBDE412}"/>
          </ac:cxnSpMkLst>
        </pc:cxnChg>
        <pc:cxnChg chg="mod">
          <ac:chgData name="Jennifer Eimers" userId="e496f3f7-6a48-4339-9b0c-9f426a43f948" providerId="ADAL" clId="{EA77C4EE-4DBD-4AED-BD7D-063333E8A9EF}" dt="2025-10-29T19:21:55.766" v="386" actId="1037"/>
          <ac:cxnSpMkLst>
            <pc:docMk/>
            <pc:sldMk cId="2187125831" sldId="564"/>
            <ac:cxnSpMk id="9244" creationId="{65D67BD7-080D-3468-57FE-9490B4B2DDCB}"/>
          </ac:cxnSpMkLst>
        </pc:cxnChg>
        <pc:cxnChg chg="mod topLvl">
          <ac:chgData name="Jennifer Eimers" userId="e496f3f7-6a48-4339-9b0c-9f426a43f948" providerId="ADAL" clId="{EA77C4EE-4DBD-4AED-BD7D-063333E8A9EF}" dt="2025-10-29T19:23:07.644" v="474" actId="164"/>
          <ac:cxnSpMkLst>
            <pc:docMk/>
            <pc:sldMk cId="2187125831" sldId="564"/>
            <ac:cxnSpMk id="9245" creationId="{5629010E-A693-0130-57A8-4FCDBDDE6BA7}"/>
          </ac:cxnSpMkLst>
        </pc:cxnChg>
        <pc:cxnChg chg="mod">
          <ac:chgData name="Jennifer Eimers" userId="e496f3f7-6a48-4339-9b0c-9f426a43f948" providerId="ADAL" clId="{EA77C4EE-4DBD-4AED-BD7D-063333E8A9EF}" dt="2025-10-29T19:22:08.351" v="401" actId="1037"/>
          <ac:cxnSpMkLst>
            <pc:docMk/>
            <pc:sldMk cId="2187125831" sldId="564"/>
            <ac:cxnSpMk id="9246" creationId="{68DEE1BE-4DAC-3AE2-A29A-0B821C5A5E19}"/>
          </ac:cxnSpMkLst>
        </pc:cxnChg>
        <pc:cxnChg chg="mod">
          <ac:chgData name="Jennifer Eimers" userId="e496f3f7-6a48-4339-9b0c-9f426a43f948" providerId="ADAL" clId="{EA77C4EE-4DBD-4AED-BD7D-063333E8A9EF}" dt="2025-10-29T19:22:01.269" v="394" actId="1035"/>
          <ac:cxnSpMkLst>
            <pc:docMk/>
            <pc:sldMk cId="2187125831" sldId="564"/>
            <ac:cxnSpMk id="9247" creationId="{B18B19F3-7372-C391-9789-7124E6C02360}"/>
          </ac:cxnSpMkLst>
        </pc:cxnChg>
        <pc:cxnChg chg="mod">
          <ac:chgData name="Jennifer Eimers" userId="e496f3f7-6a48-4339-9b0c-9f426a43f948" providerId="ADAL" clId="{EA77C4EE-4DBD-4AED-BD7D-063333E8A9EF}" dt="2025-10-29T19:23:07.644" v="474" actId="164"/>
          <ac:cxnSpMkLst>
            <pc:docMk/>
            <pc:sldMk cId="2187125831" sldId="564"/>
            <ac:cxnSpMk id="9248" creationId="{5DB14543-27D7-A4EC-0D59-993EB01162C3}"/>
          </ac:cxnSpMkLst>
        </pc:cxnChg>
        <pc:cxnChg chg="mod">
          <ac:chgData name="Jennifer Eimers" userId="e496f3f7-6a48-4339-9b0c-9f426a43f948" providerId="ADAL" clId="{EA77C4EE-4DBD-4AED-BD7D-063333E8A9EF}" dt="2025-10-29T19:23:07.644" v="474" actId="164"/>
          <ac:cxnSpMkLst>
            <pc:docMk/>
            <pc:sldMk cId="2187125831" sldId="564"/>
            <ac:cxnSpMk id="9249" creationId="{5731DF5A-C2EA-7C67-72AF-7A6475ADD72E}"/>
          </ac:cxnSpMkLst>
        </pc:cxnChg>
        <pc:cxnChg chg="mod">
          <ac:chgData name="Jennifer Eimers" userId="e496f3f7-6a48-4339-9b0c-9f426a43f948" providerId="ADAL" clId="{EA77C4EE-4DBD-4AED-BD7D-063333E8A9EF}" dt="2025-10-29T19:22:13.904" v="410" actId="1038"/>
          <ac:cxnSpMkLst>
            <pc:docMk/>
            <pc:sldMk cId="2187125831" sldId="564"/>
            <ac:cxnSpMk id="9250" creationId="{6F97F578-BFE9-9AD9-759F-45A1AE2A8DA8}"/>
          </ac:cxnSpMkLst>
        </pc:cxnChg>
        <pc:cxnChg chg="mod topLvl">
          <ac:chgData name="Jennifer Eimers" userId="e496f3f7-6a48-4339-9b0c-9f426a43f948" providerId="ADAL" clId="{EA77C4EE-4DBD-4AED-BD7D-063333E8A9EF}" dt="2025-10-29T19:23:07.644" v="474" actId="164"/>
          <ac:cxnSpMkLst>
            <pc:docMk/>
            <pc:sldMk cId="2187125831" sldId="564"/>
            <ac:cxnSpMk id="9251" creationId="{C9C1E99B-813C-52DF-A4E8-E2FCA0ED2E2B}"/>
          </ac:cxnSpMkLst>
        </pc:cxnChg>
        <pc:cxnChg chg="mod topLvl">
          <ac:chgData name="Jennifer Eimers" userId="e496f3f7-6a48-4339-9b0c-9f426a43f948" providerId="ADAL" clId="{EA77C4EE-4DBD-4AED-BD7D-063333E8A9EF}" dt="2025-10-29T19:22:20.544" v="421" actId="1038"/>
          <ac:cxnSpMkLst>
            <pc:docMk/>
            <pc:sldMk cId="2187125831" sldId="564"/>
            <ac:cxnSpMk id="9252" creationId="{C1276E5B-95A8-B36C-4ADC-68CCCC6E911D}"/>
          </ac:cxnSpMkLst>
        </pc:cxnChg>
        <pc:cxnChg chg="mod topLvl">
          <ac:chgData name="Jennifer Eimers" userId="e496f3f7-6a48-4339-9b0c-9f426a43f948" providerId="ADAL" clId="{EA77C4EE-4DBD-4AED-BD7D-063333E8A9EF}" dt="2025-10-29T19:23:07.644" v="474" actId="164"/>
          <ac:cxnSpMkLst>
            <pc:docMk/>
            <pc:sldMk cId="2187125831" sldId="564"/>
            <ac:cxnSpMk id="9253" creationId="{F874F318-EAD9-408D-44B3-ED132C5CC242}"/>
          </ac:cxnSpMkLst>
        </pc:cxnChg>
        <pc:cxnChg chg="mod topLvl">
          <ac:chgData name="Jennifer Eimers" userId="e496f3f7-6a48-4339-9b0c-9f426a43f948" providerId="ADAL" clId="{EA77C4EE-4DBD-4AED-BD7D-063333E8A9EF}" dt="2025-10-29T19:23:07.644" v="474" actId="164"/>
          <ac:cxnSpMkLst>
            <pc:docMk/>
            <pc:sldMk cId="2187125831" sldId="564"/>
            <ac:cxnSpMk id="9254" creationId="{C11B8148-8C94-968F-CC0D-C09320649D5E}"/>
          </ac:cxnSpMkLst>
        </pc:cxnChg>
        <pc:cxnChg chg="mod topLvl">
          <ac:chgData name="Jennifer Eimers" userId="e496f3f7-6a48-4339-9b0c-9f426a43f948" providerId="ADAL" clId="{EA77C4EE-4DBD-4AED-BD7D-063333E8A9EF}" dt="2025-10-29T19:22:29.230" v="434" actId="1038"/>
          <ac:cxnSpMkLst>
            <pc:docMk/>
            <pc:sldMk cId="2187125831" sldId="564"/>
            <ac:cxnSpMk id="9255" creationId="{6911B143-49B4-CB39-DA91-1D749C8329D2}"/>
          </ac:cxnSpMkLst>
        </pc:cxnChg>
        <pc:cxnChg chg="mod topLvl">
          <ac:chgData name="Jennifer Eimers" userId="e496f3f7-6a48-4339-9b0c-9f426a43f948" providerId="ADAL" clId="{EA77C4EE-4DBD-4AED-BD7D-063333E8A9EF}" dt="2025-10-29T19:21:36.799" v="366" actId="1035"/>
          <ac:cxnSpMkLst>
            <pc:docMk/>
            <pc:sldMk cId="2187125831" sldId="564"/>
            <ac:cxnSpMk id="9256" creationId="{611276C5-B977-2A13-730A-2FACD223CC7F}"/>
          </ac:cxnSpMkLst>
        </pc:cxnChg>
        <pc:cxnChg chg="mod">
          <ac:chgData name="Jennifer Eimers" userId="e496f3f7-6a48-4339-9b0c-9f426a43f948" providerId="ADAL" clId="{EA77C4EE-4DBD-4AED-BD7D-063333E8A9EF}" dt="2025-10-29T19:23:07.644" v="474" actId="164"/>
          <ac:cxnSpMkLst>
            <pc:docMk/>
            <pc:sldMk cId="2187125831" sldId="564"/>
            <ac:cxnSpMk id="9257" creationId="{B5C3313D-FAA8-CDDB-4501-84DDB5D2184E}"/>
          </ac:cxnSpMkLst>
        </pc:cxnChg>
        <pc:cxnChg chg="del">
          <ac:chgData name="Jennifer Eimers" userId="e496f3f7-6a48-4339-9b0c-9f426a43f948" providerId="ADAL" clId="{EA77C4EE-4DBD-4AED-BD7D-063333E8A9EF}" dt="2025-10-29T19:23:15.578" v="476" actId="478"/>
          <ac:cxnSpMkLst>
            <pc:docMk/>
            <pc:sldMk cId="2187125831" sldId="564"/>
            <ac:cxnSpMk id="9258" creationId="{D6C9492A-37A9-E756-2EBA-5097DC5CFCC6}"/>
          </ac:cxnSpMkLst>
        </pc:cxnChg>
        <pc:cxnChg chg="add mod">
          <ac:chgData name="Jennifer Eimers" userId="e496f3f7-6a48-4339-9b0c-9f426a43f948" providerId="ADAL" clId="{EA77C4EE-4DBD-4AED-BD7D-063333E8A9EF}" dt="2025-10-29T19:22:33.639" v="441" actId="1038"/>
          <ac:cxnSpMkLst>
            <pc:docMk/>
            <pc:sldMk cId="2187125831" sldId="564"/>
            <ac:cxnSpMk id="9259" creationId="{DC30DB01-77B9-FAB7-23D9-0A0DF6760C53}"/>
          </ac:cxnSpMkLst>
        </pc:cxnChg>
        <pc:cxnChg chg="add mod">
          <ac:chgData name="Jennifer Eimers" userId="e496f3f7-6a48-4339-9b0c-9f426a43f948" providerId="ADAL" clId="{EA77C4EE-4DBD-4AED-BD7D-063333E8A9EF}" dt="2025-10-29T19:23:07.644" v="474" actId="164"/>
          <ac:cxnSpMkLst>
            <pc:docMk/>
            <pc:sldMk cId="2187125831" sldId="564"/>
            <ac:cxnSpMk id="9260" creationId="{02D3F23D-7BC0-744A-F063-5D5A1BEA4800}"/>
          </ac:cxnSpMkLst>
        </pc:cxnChg>
        <pc:cxnChg chg="add mod">
          <ac:chgData name="Jennifer Eimers" userId="e496f3f7-6a48-4339-9b0c-9f426a43f948" providerId="ADAL" clId="{EA77C4EE-4DBD-4AED-BD7D-063333E8A9EF}" dt="2025-10-29T19:23:07.644" v="474" actId="164"/>
          <ac:cxnSpMkLst>
            <pc:docMk/>
            <pc:sldMk cId="2187125831" sldId="564"/>
            <ac:cxnSpMk id="9261" creationId="{0D8DCC8D-79DF-C962-0E5B-C2FAD26BC7E7}"/>
          </ac:cxnSpMkLst>
        </pc:cxnChg>
        <pc:cxnChg chg="add mod">
          <ac:chgData name="Jennifer Eimers" userId="e496f3f7-6a48-4339-9b0c-9f426a43f948" providerId="ADAL" clId="{EA77C4EE-4DBD-4AED-BD7D-063333E8A9EF}" dt="2025-10-29T19:22:47.267" v="462" actId="1036"/>
          <ac:cxnSpMkLst>
            <pc:docMk/>
            <pc:sldMk cId="2187125831" sldId="564"/>
            <ac:cxnSpMk id="9262" creationId="{A31282E2-D929-CD2F-5527-E3F1021FD637}"/>
          </ac:cxnSpMkLst>
        </pc:cxnChg>
        <pc:cxnChg chg="add mod">
          <ac:chgData name="Jennifer Eimers" userId="e496f3f7-6a48-4339-9b0c-9f426a43f948" providerId="ADAL" clId="{EA77C4EE-4DBD-4AED-BD7D-063333E8A9EF}" dt="2025-10-29T19:23:28.838" v="477" actId="1036"/>
          <ac:cxnSpMkLst>
            <pc:docMk/>
            <pc:sldMk cId="2187125831" sldId="564"/>
            <ac:cxnSpMk id="9263" creationId="{4F2FCDE8-949E-281A-2E75-212B59DC9BA0}"/>
          </ac:cxnSpMkLst>
        </pc:cxnChg>
      </pc:sldChg>
      <pc:sldChg chg="modSp mod">
        <pc:chgData name="Jennifer Eimers" userId="e496f3f7-6a48-4339-9b0c-9f426a43f948" providerId="ADAL" clId="{EA77C4EE-4DBD-4AED-BD7D-063333E8A9EF}" dt="2025-10-29T19:09:29.980" v="32" actId="1036"/>
        <pc:sldMkLst>
          <pc:docMk/>
          <pc:sldMk cId="3456368741" sldId="565"/>
        </pc:sldMkLst>
        <pc:spChg chg="mod">
          <ac:chgData name="Jennifer Eimers" userId="e496f3f7-6a48-4339-9b0c-9f426a43f948" providerId="ADAL" clId="{EA77C4EE-4DBD-4AED-BD7D-063333E8A9EF}" dt="2025-10-29T19:09:23.547" v="20" actId="1036"/>
          <ac:spMkLst>
            <pc:docMk/>
            <pc:sldMk cId="3456368741" sldId="565"/>
            <ac:spMk id="7" creationId="{09D1D139-3005-5AC7-97C7-75EBD79DA6F5}"/>
          </ac:spMkLst>
        </pc:spChg>
        <pc:spChg chg="mod">
          <ac:chgData name="Jennifer Eimers" userId="e496f3f7-6a48-4339-9b0c-9f426a43f948" providerId="ADAL" clId="{EA77C4EE-4DBD-4AED-BD7D-063333E8A9EF}" dt="2025-10-29T19:09:29.980" v="32" actId="1036"/>
          <ac:spMkLst>
            <pc:docMk/>
            <pc:sldMk cId="3456368741" sldId="565"/>
            <ac:spMk id="8" creationId="{47890D67-FBAB-2BCB-F651-738037D49F44}"/>
          </ac:spMkLst>
        </pc:spChg>
        <pc:spChg chg="mod">
          <ac:chgData name="Jennifer Eimers" userId="e496f3f7-6a48-4339-9b0c-9f426a43f948" providerId="ADAL" clId="{EA77C4EE-4DBD-4AED-BD7D-063333E8A9EF}" dt="2025-10-29T19:09:23.547" v="20" actId="1036"/>
          <ac:spMkLst>
            <pc:docMk/>
            <pc:sldMk cId="3456368741" sldId="565"/>
            <ac:spMk id="9" creationId="{B05B3ED4-C088-215D-E6A4-28E95C76AA45}"/>
          </ac:spMkLst>
        </pc:spChg>
        <pc:spChg chg="mod">
          <ac:chgData name="Jennifer Eimers" userId="e496f3f7-6a48-4339-9b0c-9f426a43f948" providerId="ADAL" clId="{EA77C4EE-4DBD-4AED-BD7D-063333E8A9EF}" dt="2025-10-29T19:09:23.547" v="20" actId="1036"/>
          <ac:spMkLst>
            <pc:docMk/>
            <pc:sldMk cId="3456368741" sldId="565"/>
            <ac:spMk id="11" creationId="{82B6FE94-5FB3-88E4-B9FD-98EABB1E5A94}"/>
          </ac:spMkLst>
        </pc:spChg>
        <pc:graphicFrameChg chg="mod modGraphic">
          <ac:chgData name="Jennifer Eimers" userId="e496f3f7-6a48-4339-9b0c-9f426a43f948" providerId="ADAL" clId="{EA77C4EE-4DBD-4AED-BD7D-063333E8A9EF}" dt="2025-10-29T19:09:25.929" v="21" actId="14100"/>
          <ac:graphicFrameMkLst>
            <pc:docMk/>
            <pc:sldMk cId="3456368741" sldId="565"/>
            <ac:graphicFrameMk id="4" creationId="{97F3CC37-4B9C-3D12-6B46-9F8C90B20AD1}"/>
          </ac:graphicFrameMkLst>
        </pc:graphicFrameChg>
      </pc:sldChg>
      <pc:sldChg chg="modSp mod">
        <pc:chgData name="Jennifer Eimers" userId="e496f3f7-6a48-4339-9b0c-9f426a43f948" providerId="ADAL" clId="{EA77C4EE-4DBD-4AED-BD7D-063333E8A9EF}" dt="2025-10-29T19:09:49.319" v="50" actId="1076"/>
        <pc:sldMkLst>
          <pc:docMk/>
          <pc:sldMk cId="1515647100" sldId="567"/>
        </pc:sldMkLst>
        <pc:spChg chg="mod">
          <ac:chgData name="Jennifer Eimers" userId="e496f3f7-6a48-4339-9b0c-9f426a43f948" providerId="ADAL" clId="{EA77C4EE-4DBD-4AED-BD7D-063333E8A9EF}" dt="2025-10-29T19:09:40.222" v="40" actId="1036"/>
          <ac:spMkLst>
            <pc:docMk/>
            <pc:sldMk cId="1515647100" sldId="567"/>
            <ac:spMk id="7" creationId="{C8D57363-B385-D8EF-4C7A-DB31DC807E8B}"/>
          </ac:spMkLst>
        </pc:spChg>
        <pc:graphicFrameChg chg="mod">
          <ac:chgData name="Jennifer Eimers" userId="e496f3f7-6a48-4339-9b0c-9f426a43f948" providerId="ADAL" clId="{EA77C4EE-4DBD-4AED-BD7D-063333E8A9EF}" dt="2025-10-29T19:09:46.667" v="49" actId="1038"/>
          <ac:graphicFrameMkLst>
            <pc:docMk/>
            <pc:sldMk cId="1515647100" sldId="567"/>
            <ac:graphicFrameMk id="4" creationId="{0AD2B90E-0D75-EDD3-BE55-0907B86CFE16}"/>
          </ac:graphicFrameMkLst>
        </pc:graphicFrameChg>
        <pc:graphicFrameChg chg="mod">
          <ac:chgData name="Jennifer Eimers" userId="e496f3f7-6a48-4339-9b0c-9f426a43f948" providerId="ADAL" clId="{EA77C4EE-4DBD-4AED-BD7D-063333E8A9EF}" dt="2025-10-29T19:09:49.319" v="50" actId="1076"/>
          <ac:graphicFrameMkLst>
            <pc:docMk/>
            <pc:sldMk cId="1515647100" sldId="567"/>
            <ac:graphicFrameMk id="6" creationId="{D11125E2-6336-E0FC-92BF-B2412A55F0E7}"/>
          </ac:graphicFrameMkLst>
        </pc:graphicFrameChg>
      </pc:sldChg>
    </pc:docChg>
  </pc:docChgLst>
  <pc:docChgLst>
    <pc:chgData name="Timothy Quill" userId="b1dc6efb-2995-45e7-a306-57a2c67aa886" providerId="ADAL" clId="{C2669144-A774-4465-9329-8A6790A96C35}"/>
    <pc:docChg chg="custSel modSld">
      <pc:chgData name="Timothy Quill" userId="b1dc6efb-2995-45e7-a306-57a2c67aa886" providerId="ADAL" clId="{C2669144-A774-4465-9329-8A6790A96C35}" dt="2025-10-28T22:14:28.022" v="47" actId="20577"/>
      <pc:docMkLst>
        <pc:docMk/>
      </pc:docMkLst>
      <pc:sldChg chg="modSp mod">
        <pc:chgData name="Timothy Quill" userId="b1dc6efb-2995-45e7-a306-57a2c67aa886" providerId="ADAL" clId="{C2669144-A774-4465-9329-8A6790A96C35}" dt="2025-10-28T22:01:55.649" v="11" actId="20577"/>
        <pc:sldMkLst>
          <pc:docMk/>
          <pc:sldMk cId="3717249414" sldId="548"/>
        </pc:sldMkLst>
        <pc:graphicFrameChg chg="modGraphic">
          <ac:chgData name="Timothy Quill" userId="b1dc6efb-2995-45e7-a306-57a2c67aa886" providerId="ADAL" clId="{C2669144-A774-4465-9329-8A6790A96C35}" dt="2025-10-28T22:01:55.649" v="11" actId="20577"/>
          <ac:graphicFrameMkLst>
            <pc:docMk/>
            <pc:sldMk cId="3717249414" sldId="548"/>
            <ac:graphicFrameMk id="2" creationId="{4BB5EE00-8127-2E6B-F77C-F775B5524EBE}"/>
          </ac:graphicFrameMkLst>
        </pc:graphicFrameChg>
      </pc:sldChg>
      <pc:sldChg chg="delSp mod modCm">
        <pc:chgData name="Timothy Quill" userId="b1dc6efb-2995-45e7-a306-57a2c67aa886" providerId="ADAL" clId="{C2669144-A774-4465-9329-8A6790A96C35}" dt="2025-10-28T22:08:14.095" v="21"/>
        <pc:sldMkLst>
          <pc:docMk/>
          <pc:sldMk cId="1224297716" sldId="550"/>
        </pc:sldMkLst>
        <pc:spChg chg="del">
          <ac:chgData name="Timothy Quill" userId="b1dc6efb-2995-45e7-a306-57a2c67aa886" providerId="ADAL" clId="{C2669144-A774-4465-9329-8A6790A96C35}" dt="2025-10-28T22:06:50.300" v="19" actId="478"/>
          <ac:spMkLst>
            <pc:docMk/>
            <pc:sldMk cId="1224297716" sldId="550"/>
            <ac:spMk id="2" creationId="{D0B884EB-FEF8-3115-3151-9C5BB1520CAF}"/>
          </ac:spMkLst>
        </pc:spChg>
        <pc:spChg chg="del">
          <ac:chgData name="Timothy Quill" userId="b1dc6efb-2995-45e7-a306-57a2c67aa886" providerId="ADAL" clId="{C2669144-A774-4465-9329-8A6790A96C35}" dt="2025-10-28T22:06:53.523" v="20" actId="478"/>
          <ac:spMkLst>
            <pc:docMk/>
            <pc:sldMk cId="1224297716" sldId="550"/>
            <ac:spMk id="3" creationId="{496DDE71-A410-C6E5-EC38-147E6164A2A9}"/>
          </ac:spMkLst>
        </pc:spChg>
      </pc:sldChg>
      <pc:sldChg chg="modSp mod">
        <pc:chgData name="Timothy Quill" userId="b1dc6efb-2995-45e7-a306-57a2c67aa886" providerId="ADAL" clId="{C2669144-A774-4465-9329-8A6790A96C35}" dt="2025-10-28T22:14:00.585" v="38" actId="20577"/>
        <pc:sldMkLst>
          <pc:docMk/>
          <pc:sldMk cId="2627868447" sldId="552"/>
        </pc:sldMkLst>
        <pc:spChg chg="mod">
          <ac:chgData name="Timothy Quill" userId="b1dc6efb-2995-45e7-a306-57a2c67aa886" providerId="ADAL" clId="{C2669144-A774-4465-9329-8A6790A96C35}" dt="2025-10-28T22:14:00.585" v="38" actId="20577"/>
          <ac:spMkLst>
            <pc:docMk/>
            <pc:sldMk cId="2627868447" sldId="552"/>
            <ac:spMk id="9219" creationId="{D25C30B9-DB9B-4F0D-825F-3ADFC7E0F72C}"/>
          </ac:spMkLst>
        </pc:spChg>
      </pc:sldChg>
      <pc:sldChg chg="modSp mod">
        <pc:chgData name="Timothy Quill" userId="b1dc6efb-2995-45e7-a306-57a2c67aa886" providerId="ADAL" clId="{C2669144-A774-4465-9329-8A6790A96C35}" dt="2025-10-28T22:14:28.022" v="47" actId="20577"/>
        <pc:sldMkLst>
          <pc:docMk/>
          <pc:sldMk cId="0" sldId="560"/>
        </pc:sldMkLst>
        <pc:spChg chg="mod">
          <ac:chgData name="Timothy Quill" userId="b1dc6efb-2995-45e7-a306-57a2c67aa886" providerId="ADAL" clId="{C2669144-A774-4465-9329-8A6790A96C35}" dt="2025-10-28T22:14:28.022" v="47" actId="20577"/>
          <ac:spMkLst>
            <pc:docMk/>
            <pc:sldMk cId="0" sldId="560"/>
            <ac:spMk id="4" creationId="{D4D8CA28-8716-8475-F6E2-F5487B0A57FF}"/>
          </ac:spMkLst>
        </pc:spChg>
      </pc:sldChg>
      <pc:sldChg chg="modSp mod">
        <pc:chgData name="Timothy Quill" userId="b1dc6efb-2995-45e7-a306-57a2c67aa886" providerId="ADAL" clId="{C2669144-A774-4465-9329-8A6790A96C35}" dt="2025-10-28T22:02:31.473" v="12" actId="114"/>
        <pc:sldMkLst>
          <pc:docMk/>
          <pc:sldMk cId="2187125831" sldId="564"/>
        </pc:sldMkLst>
        <pc:graphicFrameChg chg="modGraphic">
          <ac:chgData name="Timothy Quill" userId="b1dc6efb-2995-45e7-a306-57a2c67aa886" providerId="ADAL" clId="{C2669144-A774-4465-9329-8A6790A96C35}" dt="2025-10-28T22:02:31.473" v="12" actId="114"/>
          <ac:graphicFrameMkLst>
            <pc:docMk/>
            <pc:sldMk cId="2187125831" sldId="564"/>
            <ac:graphicFrameMk id="11" creationId="{EBD2CC91-BA73-351E-9E69-CCB0CAF5A46C}"/>
          </ac:graphicFrameMkLst>
        </pc:graphicFrameChg>
      </pc:sldChg>
      <pc:sldChg chg="modSp mod">
        <pc:chgData name="Timothy Quill" userId="b1dc6efb-2995-45e7-a306-57a2c67aa886" providerId="ADAL" clId="{C2669144-A774-4465-9329-8A6790A96C35}" dt="2025-10-28T22:05:26.860" v="15" actId="5793"/>
        <pc:sldMkLst>
          <pc:docMk/>
          <pc:sldMk cId="3481057329" sldId="566"/>
        </pc:sldMkLst>
        <pc:spChg chg="mod">
          <ac:chgData name="Timothy Quill" userId="b1dc6efb-2995-45e7-a306-57a2c67aa886" providerId="ADAL" clId="{C2669144-A774-4465-9329-8A6790A96C35}" dt="2025-10-28T22:05:26.860" v="15" actId="5793"/>
          <ac:spMkLst>
            <pc:docMk/>
            <pc:sldMk cId="3481057329" sldId="566"/>
            <ac:spMk id="6" creationId="{80391AAB-0662-8709-A927-DB4B2DBA2BCB}"/>
          </ac:spMkLst>
        </pc:spChg>
      </pc:sldChg>
      <pc:sldChg chg="modSp mod">
        <pc:chgData name="Timothy Quill" userId="b1dc6efb-2995-45e7-a306-57a2c67aa886" providerId="ADAL" clId="{C2669144-A774-4465-9329-8A6790A96C35}" dt="2025-10-28T22:05:39.545" v="18" actId="20577"/>
        <pc:sldMkLst>
          <pc:docMk/>
          <pc:sldMk cId="1515647100" sldId="567"/>
        </pc:sldMkLst>
        <pc:spChg chg="mod">
          <ac:chgData name="Timothy Quill" userId="b1dc6efb-2995-45e7-a306-57a2c67aa886" providerId="ADAL" clId="{C2669144-A774-4465-9329-8A6790A96C35}" dt="2025-10-28T22:05:39.545" v="18" actId="20577"/>
          <ac:spMkLst>
            <pc:docMk/>
            <pc:sldMk cId="1515647100" sldId="567"/>
            <ac:spMk id="7" creationId="{C8D57363-B385-D8EF-4C7A-DB31DC807E8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763981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OptiTROP-Lung04: Phase III Trial of Sacituzumab Tirumotecan vs Chemotherapy in </a:t>
            </a:r>
            <a:r>
              <a:rPr lang="en-US" altLang="en-US" sz="4000" i="1" dirty="0"/>
              <a:t>EGFR</a:t>
            </a:r>
            <a:r>
              <a:rPr lang="en-US" altLang="en-US" sz="4000" dirty="0"/>
              <a:t>m NSCLC After Progression on EGFR-TKIs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OptiTROP-Lung04: </a:t>
            </a:r>
            <a:r>
              <a:rPr lang="en-US" dirty="0"/>
              <a:t>Background</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lang="en-US" altLang="en-US" sz="1200" b="0" dirty="0">
                <a:solidFill>
                  <a:srgbClr val="455560"/>
                </a:solidFill>
                <a:latin typeface="Calibri" panose="020F0502020204030204" pitchFamily="34" charset="0"/>
              </a:rPr>
              <a:t>Fang. NEJM. 2025;[Epub].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 Sun. J Cancer. 2021;12:5310. 3. Zhao. Nat Med. 2025;31:1976. 4. Lu. Lancet Respir Med. 2023;11:905. </a:t>
            </a:r>
            <a:r>
              <a:rPr lang="en-US" altLang="en-US" sz="1200" b="0" dirty="0">
                <a:solidFill>
                  <a:srgbClr val="455560"/>
                </a:solidFill>
                <a:latin typeface="Calibri" panose="020F0502020204030204" pitchFamily="34" charset="0"/>
              </a:rPr>
              <a:t>5. Mok. NEJM. 2017;376:629. 6. Zhong. Ann Palliat Med. 2020;9:1681. 7. Fang. JAMA. 2024;332:561. </a:t>
            </a:r>
            <a:br>
              <a:rPr lang="en-US" altLang="en-US" sz="1200" b="0" dirty="0">
                <a:solidFill>
                  <a:srgbClr val="455560"/>
                </a:solidFill>
                <a:latin typeface="Calibri" panose="020F0502020204030204" pitchFamily="34" charset="0"/>
              </a:rPr>
            </a:br>
            <a:r>
              <a:rPr lang="en-US" altLang="en-US" sz="1200" b="0" dirty="0">
                <a:solidFill>
                  <a:srgbClr val="455560"/>
                </a:solidFill>
                <a:latin typeface="Calibri" panose="020F0502020204030204" pitchFamily="34" charset="0"/>
              </a:rPr>
              <a:t>8. Passaro. Ann Oncol. 2024;35:77. 9. Mok. ASCO 2025. Abstr 8506. 10.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Zhang. ESMO 2025. Abstr LBA5.</a:t>
            </a:r>
          </a:p>
        </p:txBody>
      </p:sp>
      <p:sp>
        <p:nvSpPr>
          <p:cNvPr id="4" name="Content Placeholder 3">
            <a:extLst>
              <a:ext uri="{FF2B5EF4-FFF2-40B4-BE49-F238E27FC236}">
                <a16:creationId xmlns:a16="http://schemas.microsoft.com/office/drawing/2014/main" id="{D4D8CA28-8716-8475-F6E2-F5487B0A57FF}"/>
              </a:ext>
            </a:extLst>
          </p:cNvPr>
          <p:cNvSpPr>
            <a:spLocks noGrp="1"/>
          </p:cNvSpPr>
          <p:nvPr>
            <p:ph idx="1"/>
          </p:nvPr>
        </p:nvSpPr>
        <p:spPr>
          <a:xfrm>
            <a:off x="604675" y="1513047"/>
            <a:ext cx="11172986" cy="4650686"/>
          </a:xfrm>
        </p:spPr>
        <p:txBody>
          <a:bodyPr>
            <a:noAutofit/>
          </a:bodyPr>
          <a:lstStyle/>
          <a:p>
            <a:r>
              <a:rPr lang="en-US" altLang="en-US" sz="2000" dirty="0"/>
              <a:t>Sacituzumab tirumotecan (sac-TMT)</a:t>
            </a:r>
            <a:r>
              <a:rPr lang="en-GB" sz="2000" dirty="0"/>
              <a:t>: a TROP2-directed ADC that delivers a belotecan-derivative </a:t>
            </a:r>
            <a:br>
              <a:rPr lang="en-GB" sz="2000" dirty="0"/>
            </a:br>
            <a:r>
              <a:rPr lang="en-GB" sz="2000" dirty="0"/>
              <a:t>topo I inhibitor cytotoxic payload via a novel linker</a:t>
            </a:r>
            <a:r>
              <a:rPr lang="en-GB" sz="2000" baseline="30000" dirty="0"/>
              <a:t>1</a:t>
            </a:r>
            <a:endParaRPr lang="en-GB" sz="2000" dirty="0"/>
          </a:p>
          <a:p>
            <a:r>
              <a:rPr lang="en-GB" sz="2000" dirty="0"/>
              <a:t>High TROP2 expression is observed in ~82% of patients with </a:t>
            </a:r>
            <a:r>
              <a:rPr lang="en-GB" sz="2000" i="1" dirty="0"/>
              <a:t>EGFR</a:t>
            </a:r>
            <a:r>
              <a:rPr lang="en-GB" sz="2000" dirty="0"/>
              <a:t>m NSCLC and is associated with EGFR-TKI resistance</a:t>
            </a:r>
            <a:r>
              <a:rPr lang="en-GB" sz="2000" baseline="30000" dirty="0"/>
              <a:t>2</a:t>
            </a:r>
          </a:p>
          <a:p>
            <a:pPr lvl="1"/>
            <a:r>
              <a:rPr lang="en-GB" sz="1800" i="1" dirty="0"/>
              <a:t>EGFR</a:t>
            </a:r>
            <a:r>
              <a:rPr lang="en-GB" sz="1800" dirty="0"/>
              <a:t> mutations increase sac-TMT activity in vitro</a:t>
            </a:r>
            <a:r>
              <a:rPr lang="en-GB" sz="1800" baseline="30000" dirty="0"/>
              <a:t>3</a:t>
            </a:r>
            <a:r>
              <a:rPr lang="en-GB" sz="1800" dirty="0"/>
              <a:t> </a:t>
            </a:r>
          </a:p>
          <a:p>
            <a:r>
              <a:rPr lang="en-GB" sz="2000" dirty="0"/>
              <a:t>Standard first-line therapy for </a:t>
            </a:r>
            <a:r>
              <a:rPr lang="en-GB" sz="2000" i="1" dirty="0"/>
              <a:t>EGFR</a:t>
            </a:r>
            <a:r>
              <a:rPr lang="en-GB" sz="2000" dirty="0"/>
              <a:t>m NSCLC is third-gen EGFR-TKIs, although resistance limits efficacy</a:t>
            </a:r>
            <a:r>
              <a:rPr lang="en-GB" sz="2000" baseline="30000" dirty="0"/>
              <a:t>4,5</a:t>
            </a:r>
          </a:p>
          <a:p>
            <a:pPr lvl="1"/>
            <a:r>
              <a:rPr lang="en-GB" sz="1800" dirty="0"/>
              <a:t>A standard second-line therapy is platinum-based doublet CT but efficacy is also limited</a:t>
            </a:r>
            <a:r>
              <a:rPr lang="en-GB" sz="1800" baseline="30000" dirty="0"/>
              <a:t>6,7</a:t>
            </a:r>
          </a:p>
          <a:p>
            <a:r>
              <a:rPr lang="en-GB" sz="2000" dirty="0"/>
              <a:t>Multiagent approaches combining CT with other agents are under investigation in this setting</a:t>
            </a:r>
            <a:r>
              <a:rPr lang="en-GB" sz="2000" baseline="30000" dirty="0"/>
              <a:t>8,9</a:t>
            </a:r>
          </a:p>
          <a:p>
            <a:r>
              <a:rPr lang="en-GB" sz="2000" dirty="0"/>
              <a:t>Current analysis of OptiTROP-Lung04 reports final PFS results, interim OS results, and safety of </a:t>
            </a:r>
            <a:br>
              <a:rPr lang="en-GB" sz="2000" dirty="0"/>
            </a:br>
            <a:r>
              <a:rPr lang="en-GB" sz="2000" dirty="0"/>
              <a:t>sac-TMT vs CT in advanced </a:t>
            </a:r>
            <a:r>
              <a:rPr lang="en-GB" sz="2000" i="1" dirty="0"/>
              <a:t>EGFR</a:t>
            </a:r>
            <a:r>
              <a:rPr lang="en-GB" sz="2000" dirty="0"/>
              <a:t>m NSCLC following progression on EGFR-TKIs</a:t>
            </a:r>
            <a:r>
              <a:rPr lang="en-GB" sz="2000" baseline="30000" dirty="0"/>
              <a:t>1,10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73524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open-label, randomized phase III trial (data cutoff: July 6, 2025)</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OptiTROP-Lung04: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36333" y="2677596"/>
            <a:ext cx="348608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stage IIIB/IIIC or IV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nonsquamous</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NSCLC with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-sensitive mutations; progression after third-gen TKI or after first-/</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second-gen TKI without T790M</a:t>
            </a:r>
            <a:r>
              <a:rPr lang="en-GB" altLang="en-US" sz="1800" b="0" dirty="0">
                <a:solidFill>
                  <a:srgbClr val="000000"/>
                </a:solidFill>
                <a:latin typeface="Calibri" panose="020F0502020204030204" pitchFamily="34" charset="0"/>
              </a:rPr>
              <a:t>; ECOG PS 0/1</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376)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9051082" y="3231594"/>
            <a:ext cx="25384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i="1" dirty="0">
                <a:solidFill>
                  <a:srgbClr val="000000"/>
                </a:solidFill>
                <a:latin typeface="Calibri" panose="020F0502020204030204" pitchFamily="34" charset="0"/>
              </a:rPr>
              <a:t>U</a:t>
            </a: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ntil PD, unacceptable toxicity, or withdrawal of patient consent</a:t>
            </a: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2706385" y="2102034"/>
            <a:ext cx="4086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a:t>
            </a:r>
            <a:r>
              <a:rPr lang="en-US" altLang="en-US" sz="1400" b="0" i="1" dirty="0">
                <a:solidFill>
                  <a:srgbClr val="000000"/>
                </a:solidFill>
                <a:latin typeface="Calibri" panose="020F0502020204030204" pitchFamily="34" charset="0"/>
              </a:rPr>
              <a:t>p</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revious EGFR-TKI (</a:t>
            </a:r>
            <a:r>
              <a:rPr kumimoji="0" lang="en-US" altLang="en-US" sz="1400" b="0" i="1"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third gen in 1L vs in 2L vs no third-gen TKI), brain metastases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 vs no)</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494056" y="2873123"/>
            <a:ext cx="3905250" cy="7000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Sac-TMT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 mg/kg IV Q2W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188)</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494056" y="3817686"/>
            <a:ext cx="3905250"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a:t>
            </a:r>
            <a: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lvl="0" algn="ctr">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rPr>
              <a:t>(n = 188)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flipH="1">
            <a:off x="3725139" y="2885287"/>
            <a:ext cx="540000" cy="0"/>
          </a:xfrm>
          <a:prstGeom prst="line">
            <a:avLst/>
          </a:prstGeom>
          <a:noFill/>
          <a:ln w="28575">
            <a:solidFill>
              <a:schemeClr val="bg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526059" y="368373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757456" y="382562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757456" y="322554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sp>
        <p:nvSpPr>
          <p:cNvPr id="4" name="TextBox 3">
            <a:extLst>
              <a:ext uri="{FF2B5EF4-FFF2-40B4-BE49-F238E27FC236}">
                <a16:creationId xmlns:a16="http://schemas.microsoft.com/office/drawing/2014/main" id="{DEEAD3B0-8AE3-E98F-1F7B-E3CD8BB1C48C}"/>
              </a:ext>
            </a:extLst>
          </p:cNvPr>
          <p:cNvSpPr txBox="1"/>
          <p:nvPr/>
        </p:nvSpPr>
        <p:spPr bwMode="auto">
          <a:xfrm>
            <a:off x="4494056" y="4532653"/>
            <a:ext cx="45114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GB" sz="1200" b="0" dirty="0">
                <a:solidFill>
                  <a:schemeClr val="bg1"/>
                </a:solidFill>
                <a:latin typeface="Calibri" panose="020F0502020204030204" pitchFamily="34" charset="0"/>
              </a:rPr>
              <a:t>*Pemetrexed 500 mg/m</a:t>
            </a:r>
            <a:r>
              <a:rPr lang="en-GB" sz="1200" b="0" baseline="30000" dirty="0">
                <a:solidFill>
                  <a:schemeClr val="bg1"/>
                </a:solidFill>
                <a:latin typeface="Calibri" panose="020F0502020204030204" pitchFamily="34" charset="0"/>
              </a:rPr>
              <a:t>2</a:t>
            </a:r>
            <a:r>
              <a:rPr lang="en-GB" sz="1200" b="0" dirty="0">
                <a:solidFill>
                  <a:schemeClr val="bg1"/>
                </a:solidFill>
                <a:latin typeface="Calibri" panose="020F0502020204030204" pitchFamily="34" charset="0"/>
              </a:rPr>
              <a:t> + carboplatin AUC 5 or cisplatin 75 mg/m</a:t>
            </a:r>
            <a:r>
              <a:rPr lang="en-GB" sz="1200" b="0" baseline="30000" dirty="0">
                <a:solidFill>
                  <a:schemeClr val="bg1"/>
                </a:solidFill>
                <a:latin typeface="Calibri" panose="020F0502020204030204" pitchFamily="34" charset="0"/>
              </a:rPr>
              <a:t>2</a:t>
            </a:r>
            <a:r>
              <a:rPr lang="en-GB" sz="1200" b="0" dirty="0">
                <a:solidFill>
                  <a:schemeClr val="bg1"/>
                </a:solidFill>
                <a:latin typeface="Calibri" panose="020F0502020204030204" pitchFamily="34" charset="0"/>
              </a:rPr>
              <a:t> Q3W for up to 4 cycles, followed by pemetrexed 500 mg/m</a:t>
            </a:r>
            <a:r>
              <a:rPr lang="en-GB" sz="1200" b="0" baseline="30000" dirty="0">
                <a:solidFill>
                  <a:schemeClr val="bg1"/>
                </a:solidFill>
                <a:latin typeface="Calibri" panose="020F0502020204030204" pitchFamily="34" charset="0"/>
              </a:rPr>
              <a:t>2</a:t>
            </a:r>
            <a:r>
              <a:rPr lang="en-GB" sz="1200" b="0" dirty="0">
                <a:solidFill>
                  <a:schemeClr val="bg1"/>
                </a:solidFill>
                <a:latin typeface="Calibri" panose="020F0502020204030204" pitchFamily="34" charset="0"/>
              </a:rPr>
              <a:t> Q3W maintenance therapy.</a:t>
            </a:r>
          </a:p>
        </p:txBody>
      </p:sp>
      <p:sp>
        <p:nvSpPr>
          <p:cNvPr id="5" name="Rectangle 3">
            <a:extLst>
              <a:ext uri="{FF2B5EF4-FFF2-40B4-BE49-F238E27FC236}">
                <a16:creationId xmlns:a16="http://schemas.microsoft.com/office/drawing/2014/main" id="{6A4BBCCA-A5EC-CBAA-8CB4-598822ED530D}"/>
              </a:ext>
            </a:extLst>
          </p:cNvPr>
          <p:cNvSpPr txBox="1">
            <a:spLocks noChangeArrowheads="1"/>
          </p:cNvSpPr>
          <p:nvPr/>
        </p:nvSpPr>
        <p:spPr>
          <a:xfrm>
            <a:off x="604675" y="5192524"/>
            <a:ext cx="10877529" cy="108269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6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6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PFS by investigator, ORR, DCR, DoR</a:t>
            </a:r>
            <a:r>
              <a:rPr lang="en-US" altLang="en-US" sz="2600" b="0" kern="0" dirty="0">
                <a:solidFill>
                  <a:srgbClr val="000000"/>
                </a:solidFill>
              </a:rPr>
              <a:t>, safety</a:t>
            </a: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OptiTROP-Lung04: </a:t>
            </a: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graphicFrame>
        <p:nvGraphicFramePr>
          <p:cNvPr id="2" name="Group 3">
            <a:extLst>
              <a:ext uri="{FF2B5EF4-FFF2-40B4-BE49-F238E27FC236}">
                <a16:creationId xmlns:a16="http://schemas.microsoft.com/office/drawing/2014/main" id="{4BB5EE00-8127-2E6B-F77C-F775B5524EBE}"/>
              </a:ext>
            </a:extLst>
          </p:cNvPr>
          <p:cNvGraphicFramePr>
            <a:graphicFrameLocks/>
          </p:cNvGraphicFramePr>
          <p:nvPr>
            <p:extLst>
              <p:ext uri="{D42A27DB-BD31-4B8C-83A1-F6EECF244321}">
                <p14:modId xmlns:p14="http://schemas.microsoft.com/office/powerpoint/2010/main" val="746729509"/>
              </p:ext>
            </p:extLst>
          </p:nvPr>
        </p:nvGraphicFramePr>
        <p:xfrm>
          <a:off x="566348" y="1602878"/>
          <a:ext cx="5380221" cy="4724544"/>
        </p:xfrm>
        <a:graphic>
          <a:graphicData uri="http://schemas.openxmlformats.org/drawingml/2006/table">
            <a:tbl>
              <a:tblPr/>
              <a:tblGrid>
                <a:gridCol w="2473735">
                  <a:extLst>
                    <a:ext uri="{9D8B030D-6E8A-4147-A177-3AD203B41FA5}">
                      <a16:colId xmlns:a16="http://schemas.microsoft.com/office/drawing/2014/main" val="20000"/>
                    </a:ext>
                  </a:extLst>
                </a:gridCol>
                <a:gridCol w="1453243">
                  <a:extLst>
                    <a:ext uri="{9D8B030D-6E8A-4147-A177-3AD203B41FA5}">
                      <a16:colId xmlns:a16="http://schemas.microsoft.com/office/drawing/2014/main" val="20001"/>
                    </a:ext>
                  </a:extLst>
                </a:gridCol>
                <a:gridCol w="1453243">
                  <a:extLst>
                    <a:ext uri="{9D8B030D-6E8A-4147-A177-3AD203B41FA5}">
                      <a16:colId xmlns:a16="http://schemas.microsoft.com/office/drawing/2014/main" val="1907801328"/>
                    </a:ext>
                  </a:extLst>
                </a:gridCol>
              </a:tblGrid>
              <a:tr h="429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Sac-TMT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9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(33-75)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84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84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 (81.4)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 (77.1)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609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 history,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Never smoked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Current/former smoker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 (77.1)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(71.8)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(28.2)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7904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Clinical stage at enrollment,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IIIB/IIIC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182 (96.8)</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185 (98.4)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31283826"/>
                  </a:ext>
                </a:extLst>
              </a:tr>
              <a:tr h="24843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metastatic sites, n (%)</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 (67.0)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7393977"/>
                  </a:ext>
                </a:extLst>
              </a:tr>
              <a:tr h="24843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Brain metastases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1371053"/>
                  </a:ext>
                </a:extLst>
              </a:tr>
              <a:tr h="24843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Liver metastases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9704930"/>
                  </a:ext>
                </a:extLst>
              </a:tr>
            </a:tbl>
          </a:graphicData>
        </a:graphic>
      </p:graphicFrame>
      <p:graphicFrame>
        <p:nvGraphicFramePr>
          <p:cNvPr id="5" name="Group 3">
            <a:extLst>
              <a:ext uri="{FF2B5EF4-FFF2-40B4-BE49-F238E27FC236}">
                <a16:creationId xmlns:a16="http://schemas.microsoft.com/office/drawing/2014/main" id="{5BF08562-75FB-282E-389C-1DA9D5C98857}"/>
              </a:ext>
            </a:extLst>
          </p:cNvPr>
          <p:cNvGraphicFramePr>
            <a:graphicFrameLocks/>
          </p:cNvGraphicFramePr>
          <p:nvPr>
            <p:extLst>
              <p:ext uri="{D42A27DB-BD31-4B8C-83A1-F6EECF244321}">
                <p14:modId xmlns:p14="http://schemas.microsoft.com/office/powerpoint/2010/main" val="2378977251"/>
              </p:ext>
            </p:extLst>
          </p:nvPr>
        </p:nvGraphicFramePr>
        <p:xfrm>
          <a:off x="6117640" y="1602878"/>
          <a:ext cx="5508012" cy="3779584"/>
        </p:xfrm>
        <a:graphic>
          <a:graphicData uri="http://schemas.openxmlformats.org/drawingml/2006/table">
            <a:tbl>
              <a:tblPr/>
              <a:tblGrid>
                <a:gridCol w="3095080">
                  <a:extLst>
                    <a:ext uri="{9D8B030D-6E8A-4147-A177-3AD203B41FA5}">
                      <a16:colId xmlns:a16="http://schemas.microsoft.com/office/drawing/2014/main" val="20000"/>
                    </a:ext>
                  </a:extLst>
                </a:gridCol>
                <a:gridCol w="1279077">
                  <a:extLst>
                    <a:ext uri="{9D8B030D-6E8A-4147-A177-3AD203B41FA5}">
                      <a16:colId xmlns:a16="http://schemas.microsoft.com/office/drawing/2014/main" val="20001"/>
                    </a:ext>
                  </a:extLst>
                </a:gridCol>
                <a:gridCol w="1133855">
                  <a:extLst>
                    <a:ext uri="{9D8B030D-6E8A-4147-A177-3AD203B41FA5}">
                      <a16:colId xmlns:a16="http://schemas.microsoft.com/office/drawing/2014/main" val="1394161864"/>
                    </a:ext>
                  </a:extLst>
                </a:gridCol>
              </a:tblGrid>
              <a:tr h="253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Sac-TMT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31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EGFR</a:t>
                      </a:r>
                      <a:r>
                        <a:rPr kumimoji="0" lang="en-US" sz="1600" b="0" i="0" u="none" strike="noStrike" cap="none" normalizeH="0" baseline="0">
                          <a:ln>
                            <a:noFill/>
                          </a:ln>
                          <a:solidFill>
                            <a:schemeClr val="bg2">
                              <a:lumMod val="10000"/>
                            </a:schemeClr>
                          </a:solidFill>
                          <a:effectLst/>
                          <a:latin typeface="Calibri" panose="020F0502020204030204" pitchFamily="34" charset="0"/>
                        </a:rPr>
                        <a:t> mutation subtype*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Exon 19 deletion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Exon 21 L858R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r>
                        <a:rPr kumimoji="0" lang="en-US" sz="1600" b="0" i="0" u="none" strike="noStrike" cap="none" normalizeH="0" baseline="30000">
                          <a:ln>
                            <a:noFill/>
                          </a:ln>
                          <a:solidFill>
                            <a:schemeClr val="bg2">
                              <a:lumMod val="10000"/>
                            </a:schemeClr>
                          </a:solidFill>
                          <a:effectLst/>
                          <a:latin typeface="Calibri" panose="020F0502020204030204" pitchFamily="34" charset="0"/>
                        </a:rPr>
                        <a:t>†</a:t>
                      </a:r>
                      <a:r>
                        <a:rPr kumimoji="0" lang="en-US" sz="1600" b="0" i="0" u="none" strike="noStrike" cap="none" normalizeH="0" baseline="0">
                          <a:ln>
                            <a:noFill/>
                          </a:ln>
                          <a:solidFill>
                            <a:schemeClr val="bg2">
                              <a:lumMod val="10000"/>
                            </a:schemeClr>
                          </a:solidFill>
                          <a:effectLst/>
                          <a:latin typeface="Calibri" panose="020F0502020204030204" pitchFamily="34" charset="0"/>
                        </a:rPr>
                        <a:t>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(56.4)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 (62.8)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(37.8)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T790M mutation status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Negative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(25.5)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952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Previous use of third-gen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EGFR-TKI</a:t>
                      </a:r>
                      <a:endParaRPr kumimoji="0" lang="en-US" sz="1600" b="0" i="0" u="none" strike="noStrike" cap="none" normalizeH="0" baseline="30000">
                        <a:ln>
                          <a:noFill/>
                        </a:ln>
                        <a:solidFill>
                          <a:schemeClr val="bg2">
                            <a:lumMod val="10000"/>
                          </a:schemeClr>
                        </a:solidFill>
                        <a:effectLst/>
                        <a:latin typeface="Calibri" panose="020F0502020204030204" pitchFamily="34" charset="0"/>
                      </a:endParaRPr>
                    </a:p>
                    <a:p>
                      <a:pPr marL="285750" indent="-285750">
                        <a:buFont typeface="Wingdings" panose="05000000000000000000" pitchFamily="2" charset="2"/>
                        <a:buChar char="§"/>
                      </a:pPr>
                      <a:r>
                        <a:rPr lang="en-US" sz="1600">
                          <a:solidFill>
                            <a:schemeClr val="bg1"/>
                          </a:solidFill>
                        </a:rPr>
                        <a:t>First line</a:t>
                      </a:r>
                    </a:p>
                    <a:p>
                      <a:pPr marL="285750" indent="-285750">
                        <a:buFont typeface="Wingdings" panose="05000000000000000000" pitchFamily="2" charset="2"/>
                        <a:buChar char="§"/>
                      </a:pPr>
                      <a:r>
                        <a:rPr lang="en-US" sz="1600">
                          <a:solidFill>
                            <a:schemeClr val="bg1"/>
                          </a:solidFill>
                        </a:rPr>
                        <a:t>Second line</a:t>
                      </a:r>
                      <a:endParaRPr lang="en-US" sz="1600" dirty="0">
                        <a:solidFill>
                          <a:schemeClr val="bg1"/>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 (62.8)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117 (62.2)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bl>
          </a:graphicData>
        </a:graphic>
      </p:graphicFrame>
      <p:sp>
        <p:nvSpPr>
          <p:cNvPr id="11" name="TextBox 10">
            <a:extLst>
              <a:ext uri="{FF2B5EF4-FFF2-40B4-BE49-F238E27FC236}">
                <a16:creationId xmlns:a16="http://schemas.microsoft.com/office/drawing/2014/main" id="{5A7F614D-AC2B-1088-6B38-F4EC079E73F3}"/>
              </a:ext>
            </a:extLst>
          </p:cNvPr>
          <p:cNvSpPr txBox="1"/>
          <p:nvPr/>
        </p:nvSpPr>
        <p:spPr bwMode="auto">
          <a:xfrm>
            <a:off x="6117640" y="5380357"/>
            <a:ext cx="55080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GB" sz="1200" b="0" dirty="0">
                <a:solidFill>
                  <a:schemeClr val="bg1"/>
                </a:solidFill>
                <a:latin typeface="Calibri" panose="020F0502020204030204" pitchFamily="34" charset="0"/>
              </a:rPr>
              <a:t>*Includes overlapping mutations. </a:t>
            </a:r>
            <a:br>
              <a:rPr lang="en-GB" sz="1200" b="0" dirty="0">
                <a:solidFill>
                  <a:schemeClr val="bg1"/>
                </a:solidFill>
                <a:latin typeface="Calibri" panose="020F0502020204030204" pitchFamily="34" charset="0"/>
              </a:rPr>
            </a:br>
            <a:r>
              <a:rPr lang="en-US" sz="1200" baseline="30000" dirty="0">
                <a:solidFill>
                  <a:schemeClr val="bg1"/>
                </a:solidFill>
                <a:latin typeface="Calibri" panose="020F0502020204030204" pitchFamily="34" charset="0"/>
              </a:rPr>
              <a:t>†</a:t>
            </a:r>
            <a:r>
              <a:rPr lang="en-GB" sz="1200" b="0" dirty="0">
                <a:solidFill>
                  <a:schemeClr val="bg1"/>
                </a:solidFill>
                <a:latin typeface="Calibri" panose="020F0502020204030204" pitchFamily="34" charset="0"/>
              </a:rPr>
              <a:t>Other </a:t>
            </a:r>
            <a:r>
              <a:rPr lang="en-GB" sz="1200" b="0" i="1" dirty="0">
                <a:solidFill>
                  <a:schemeClr val="bg1"/>
                </a:solidFill>
                <a:latin typeface="Calibri" panose="020F0502020204030204" pitchFamily="34" charset="0"/>
              </a:rPr>
              <a:t>EGFR</a:t>
            </a:r>
            <a:r>
              <a:rPr lang="en-GB" sz="1200" b="0" dirty="0">
                <a:solidFill>
                  <a:schemeClr val="bg1"/>
                </a:solidFill>
                <a:latin typeface="Calibri" panose="020F0502020204030204" pitchFamily="34" charset="0"/>
              </a:rPr>
              <a:t> mutations co-occurring with exon 21 L858R or exon 19 deletion. </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E284A-70FD-E3FD-604B-911469A5E05C}"/>
            </a:ext>
          </a:extLst>
        </p:cNvPr>
        <p:cNvGrpSpPr/>
        <p:nvPr/>
      </p:nvGrpSpPr>
      <p:grpSpPr>
        <a:xfrm>
          <a:off x="0" y="0"/>
          <a:ext cx="0" cy="0"/>
          <a:chOff x="0" y="0"/>
          <a:chExt cx="0" cy="0"/>
        </a:xfrm>
      </p:grpSpPr>
      <p:sp>
        <p:nvSpPr>
          <p:cNvPr id="9216" name="Freeform: Shape 9215">
            <a:extLst>
              <a:ext uri="{FF2B5EF4-FFF2-40B4-BE49-F238E27FC236}">
                <a16:creationId xmlns:a16="http://schemas.microsoft.com/office/drawing/2014/main" id="{6F883532-7EA3-589A-D1B7-9D78656FDA12}"/>
              </a:ext>
            </a:extLst>
          </p:cNvPr>
          <p:cNvSpPr/>
          <p:nvPr/>
        </p:nvSpPr>
        <p:spPr bwMode="auto">
          <a:xfrm>
            <a:off x="2959768" y="1756611"/>
            <a:ext cx="5245769" cy="2911642"/>
          </a:xfrm>
          <a:custGeom>
            <a:avLst/>
            <a:gdLst>
              <a:gd name="connsiteX0" fmla="*/ 0 w 5245769"/>
              <a:gd name="connsiteY0" fmla="*/ 0 h 2911642"/>
              <a:gd name="connsiteX1" fmla="*/ 116306 w 5245769"/>
              <a:gd name="connsiteY1" fmla="*/ 0 h 2911642"/>
              <a:gd name="connsiteX2" fmla="*/ 116306 w 5245769"/>
              <a:gd name="connsiteY2" fmla="*/ 28073 h 2911642"/>
              <a:gd name="connsiteX3" fmla="*/ 180474 w 5245769"/>
              <a:gd name="connsiteY3" fmla="*/ 28073 h 2911642"/>
              <a:gd name="connsiteX4" fmla="*/ 180474 w 5245769"/>
              <a:gd name="connsiteY4" fmla="*/ 52136 h 2911642"/>
              <a:gd name="connsiteX5" fmla="*/ 272716 w 5245769"/>
              <a:gd name="connsiteY5" fmla="*/ 52136 h 2911642"/>
              <a:gd name="connsiteX6" fmla="*/ 272716 w 5245769"/>
              <a:gd name="connsiteY6" fmla="*/ 96252 h 2911642"/>
              <a:gd name="connsiteX7" fmla="*/ 344906 w 5245769"/>
              <a:gd name="connsiteY7" fmla="*/ 96252 h 2911642"/>
              <a:gd name="connsiteX8" fmla="*/ 344906 w 5245769"/>
              <a:gd name="connsiteY8" fmla="*/ 164431 h 2911642"/>
              <a:gd name="connsiteX9" fmla="*/ 376990 w 5245769"/>
              <a:gd name="connsiteY9" fmla="*/ 164431 h 2911642"/>
              <a:gd name="connsiteX10" fmla="*/ 376990 w 5245769"/>
              <a:gd name="connsiteY10" fmla="*/ 376989 h 2911642"/>
              <a:gd name="connsiteX11" fmla="*/ 405064 w 5245769"/>
              <a:gd name="connsiteY11" fmla="*/ 376989 h 2911642"/>
              <a:gd name="connsiteX12" fmla="*/ 405064 w 5245769"/>
              <a:gd name="connsiteY12" fmla="*/ 477252 h 2911642"/>
              <a:gd name="connsiteX13" fmla="*/ 573506 w 5245769"/>
              <a:gd name="connsiteY13" fmla="*/ 477252 h 2911642"/>
              <a:gd name="connsiteX14" fmla="*/ 573506 w 5245769"/>
              <a:gd name="connsiteY14" fmla="*/ 509336 h 2911642"/>
              <a:gd name="connsiteX15" fmla="*/ 681790 w 5245769"/>
              <a:gd name="connsiteY15" fmla="*/ 509336 h 2911642"/>
              <a:gd name="connsiteX16" fmla="*/ 681790 w 5245769"/>
              <a:gd name="connsiteY16" fmla="*/ 569494 h 2911642"/>
              <a:gd name="connsiteX17" fmla="*/ 721895 w 5245769"/>
              <a:gd name="connsiteY17" fmla="*/ 569494 h 2911642"/>
              <a:gd name="connsiteX18" fmla="*/ 721895 w 5245769"/>
              <a:gd name="connsiteY18" fmla="*/ 721894 h 2911642"/>
              <a:gd name="connsiteX19" fmla="*/ 766011 w 5245769"/>
              <a:gd name="connsiteY19" fmla="*/ 721894 h 2911642"/>
              <a:gd name="connsiteX20" fmla="*/ 766011 w 5245769"/>
              <a:gd name="connsiteY20" fmla="*/ 782052 h 2911642"/>
              <a:gd name="connsiteX21" fmla="*/ 810127 w 5245769"/>
              <a:gd name="connsiteY21" fmla="*/ 782052 h 2911642"/>
              <a:gd name="connsiteX22" fmla="*/ 810127 w 5245769"/>
              <a:gd name="connsiteY22" fmla="*/ 822157 h 2911642"/>
              <a:gd name="connsiteX23" fmla="*/ 922421 w 5245769"/>
              <a:gd name="connsiteY23" fmla="*/ 822157 h 2911642"/>
              <a:gd name="connsiteX24" fmla="*/ 922421 w 5245769"/>
              <a:gd name="connsiteY24" fmla="*/ 874294 h 2911642"/>
              <a:gd name="connsiteX25" fmla="*/ 970548 w 5245769"/>
              <a:gd name="connsiteY25" fmla="*/ 874294 h 2911642"/>
              <a:gd name="connsiteX26" fmla="*/ 970548 w 5245769"/>
              <a:gd name="connsiteY26" fmla="*/ 922421 h 2911642"/>
              <a:gd name="connsiteX27" fmla="*/ 1054769 w 5245769"/>
              <a:gd name="connsiteY27" fmla="*/ 922421 h 2911642"/>
              <a:gd name="connsiteX28" fmla="*/ 1054769 w 5245769"/>
              <a:gd name="connsiteY28" fmla="*/ 970547 h 2911642"/>
              <a:gd name="connsiteX29" fmla="*/ 1090864 w 5245769"/>
              <a:gd name="connsiteY29" fmla="*/ 970547 h 2911642"/>
              <a:gd name="connsiteX30" fmla="*/ 1090864 w 5245769"/>
              <a:gd name="connsiteY30" fmla="*/ 1086852 h 2911642"/>
              <a:gd name="connsiteX31" fmla="*/ 1110916 w 5245769"/>
              <a:gd name="connsiteY31" fmla="*/ 1086852 h 2911642"/>
              <a:gd name="connsiteX32" fmla="*/ 1110916 w 5245769"/>
              <a:gd name="connsiteY32" fmla="*/ 1415715 h 2911642"/>
              <a:gd name="connsiteX33" fmla="*/ 1151021 w 5245769"/>
              <a:gd name="connsiteY33" fmla="*/ 1415715 h 2911642"/>
              <a:gd name="connsiteX34" fmla="*/ 1151021 w 5245769"/>
              <a:gd name="connsiteY34" fmla="*/ 1584157 h 2911642"/>
              <a:gd name="connsiteX35" fmla="*/ 1175085 w 5245769"/>
              <a:gd name="connsiteY35" fmla="*/ 1584157 h 2911642"/>
              <a:gd name="connsiteX36" fmla="*/ 1175085 w 5245769"/>
              <a:gd name="connsiteY36" fmla="*/ 1632284 h 2911642"/>
              <a:gd name="connsiteX37" fmla="*/ 1267327 w 5245769"/>
              <a:gd name="connsiteY37" fmla="*/ 1632284 h 2911642"/>
              <a:gd name="connsiteX38" fmla="*/ 1267327 w 5245769"/>
              <a:gd name="connsiteY38" fmla="*/ 1656347 h 2911642"/>
              <a:gd name="connsiteX39" fmla="*/ 1415716 w 5245769"/>
              <a:gd name="connsiteY39" fmla="*/ 1656347 h 2911642"/>
              <a:gd name="connsiteX40" fmla="*/ 1415716 w 5245769"/>
              <a:gd name="connsiteY40" fmla="*/ 1704473 h 2911642"/>
              <a:gd name="connsiteX41" fmla="*/ 1451811 w 5245769"/>
              <a:gd name="connsiteY41" fmla="*/ 1704473 h 2911642"/>
              <a:gd name="connsiteX42" fmla="*/ 1451811 w 5245769"/>
              <a:gd name="connsiteY42" fmla="*/ 1832810 h 2911642"/>
              <a:gd name="connsiteX43" fmla="*/ 1487906 w 5245769"/>
              <a:gd name="connsiteY43" fmla="*/ 1832810 h 2911642"/>
              <a:gd name="connsiteX44" fmla="*/ 1487906 w 5245769"/>
              <a:gd name="connsiteY44" fmla="*/ 1989221 h 2911642"/>
              <a:gd name="connsiteX45" fmla="*/ 1511969 w 5245769"/>
              <a:gd name="connsiteY45" fmla="*/ 1989221 h 2911642"/>
              <a:gd name="connsiteX46" fmla="*/ 1511969 w 5245769"/>
              <a:gd name="connsiteY46" fmla="*/ 2037347 h 2911642"/>
              <a:gd name="connsiteX47" fmla="*/ 1568116 w 5245769"/>
              <a:gd name="connsiteY47" fmla="*/ 2037347 h 2911642"/>
              <a:gd name="connsiteX48" fmla="*/ 1568116 w 5245769"/>
              <a:gd name="connsiteY48" fmla="*/ 2081463 h 2911642"/>
              <a:gd name="connsiteX49" fmla="*/ 1620253 w 5245769"/>
              <a:gd name="connsiteY49" fmla="*/ 2081463 h 2911642"/>
              <a:gd name="connsiteX50" fmla="*/ 1620253 w 5245769"/>
              <a:gd name="connsiteY50" fmla="*/ 2113547 h 2911642"/>
              <a:gd name="connsiteX51" fmla="*/ 1720516 w 5245769"/>
              <a:gd name="connsiteY51" fmla="*/ 2113547 h 2911642"/>
              <a:gd name="connsiteX52" fmla="*/ 1720516 w 5245769"/>
              <a:gd name="connsiteY52" fmla="*/ 2129589 h 2911642"/>
              <a:gd name="connsiteX53" fmla="*/ 1828800 w 5245769"/>
              <a:gd name="connsiteY53" fmla="*/ 2129589 h 2911642"/>
              <a:gd name="connsiteX54" fmla="*/ 1828800 w 5245769"/>
              <a:gd name="connsiteY54" fmla="*/ 2189747 h 2911642"/>
              <a:gd name="connsiteX55" fmla="*/ 1860885 w 5245769"/>
              <a:gd name="connsiteY55" fmla="*/ 2189747 h 2911642"/>
              <a:gd name="connsiteX56" fmla="*/ 1860885 w 5245769"/>
              <a:gd name="connsiteY56" fmla="*/ 2249905 h 2911642"/>
              <a:gd name="connsiteX57" fmla="*/ 1872916 w 5245769"/>
              <a:gd name="connsiteY57" fmla="*/ 2261936 h 2911642"/>
              <a:gd name="connsiteX58" fmla="*/ 1880937 w 5245769"/>
              <a:gd name="connsiteY58" fmla="*/ 2253915 h 2911642"/>
              <a:gd name="connsiteX59" fmla="*/ 1880937 w 5245769"/>
              <a:gd name="connsiteY59" fmla="*/ 2366210 h 2911642"/>
              <a:gd name="connsiteX60" fmla="*/ 2049379 w 5245769"/>
              <a:gd name="connsiteY60" fmla="*/ 2366210 h 2911642"/>
              <a:gd name="connsiteX61" fmla="*/ 2049379 w 5245769"/>
              <a:gd name="connsiteY61" fmla="*/ 2386263 h 2911642"/>
              <a:gd name="connsiteX62" fmla="*/ 2145632 w 5245769"/>
              <a:gd name="connsiteY62" fmla="*/ 2386263 h 2911642"/>
              <a:gd name="connsiteX63" fmla="*/ 2145632 w 5245769"/>
              <a:gd name="connsiteY63" fmla="*/ 2418347 h 2911642"/>
              <a:gd name="connsiteX64" fmla="*/ 2193758 w 5245769"/>
              <a:gd name="connsiteY64" fmla="*/ 2418347 h 2911642"/>
              <a:gd name="connsiteX65" fmla="*/ 2193758 w 5245769"/>
              <a:gd name="connsiteY65" fmla="*/ 2518610 h 2911642"/>
              <a:gd name="connsiteX66" fmla="*/ 2249906 w 5245769"/>
              <a:gd name="connsiteY66" fmla="*/ 2518610 h 2911642"/>
              <a:gd name="connsiteX67" fmla="*/ 2249906 w 5245769"/>
              <a:gd name="connsiteY67" fmla="*/ 2566736 h 2911642"/>
              <a:gd name="connsiteX68" fmla="*/ 2334127 w 5245769"/>
              <a:gd name="connsiteY68" fmla="*/ 2566736 h 2911642"/>
              <a:gd name="connsiteX69" fmla="*/ 2334127 w 5245769"/>
              <a:gd name="connsiteY69" fmla="*/ 2590800 h 2911642"/>
              <a:gd name="connsiteX70" fmla="*/ 2518611 w 5245769"/>
              <a:gd name="connsiteY70" fmla="*/ 2590800 h 2911642"/>
              <a:gd name="connsiteX71" fmla="*/ 2518611 w 5245769"/>
              <a:gd name="connsiteY71" fmla="*/ 2630905 h 2911642"/>
              <a:gd name="connsiteX72" fmla="*/ 2606843 w 5245769"/>
              <a:gd name="connsiteY72" fmla="*/ 2630905 h 2911642"/>
              <a:gd name="connsiteX73" fmla="*/ 2606843 w 5245769"/>
              <a:gd name="connsiteY73" fmla="*/ 2683042 h 2911642"/>
              <a:gd name="connsiteX74" fmla="*/ 2891590 w 5245769"/>
              <a:gd name="connsiteY74" fmla="*/ 2683042 h 2911642"/>
              <a:gd name="connsiteX75" fmla="*/ 2891590 w 5245769"/>
              <a:gd name="connsiteY75" fmla="*/ 2759242 h 2911642"/>
              <a:gd name="connsiteX76" fmla="*/ 3015916 w 5245769"/>
              <a:gd name="connsiteY76" fmla="*/ 2759242 h 2911642"/>
              <a:gd name="connsiteX77" fmla="*/ 3015916 w 5245769"/>
              <a:gd name="connsiteY77" fmla="*/ 2775284 h 2911642"/>
              <a:gd name="connsiteX78" fmla="*/ 3625516 w 5245769"/>
              <a:gd name="connsiteY78" fmla="*/ 2775284 h 2911642"/>
              <a:gd name="connsiteX79" fmla="*/ 3625516 w 5245769"/>
              <a:gd name="connsiteY79" fmla="*/ 2811378 h 2911642"/>
              <a:gd name="connsiteX80" fmla="*/ 3693695 w 5245769"/>
              <a:gd name="connsiteY80" fmla="*/ 2811378 h 2911642"/>
              <a:gd name="connsiteX81" fmla="*/ 3693695 w 5245769"/>
              <a:gd name="connsiteY81" fmla="*/ 2835442 h 2911642"/>
              <a:gd name="connsiteX82" fmla="*/ 4483769 w 5245769"/>
              <a:gd name="connsiteY82" fmla="*/ 2835442 h 2911642"/>
              <a:gd name="connsiteX83" fmla="*/ 4483769 w 5245769"/>
              <a:gd name="connsiteY83" fmla="*/ 2867526 h 2911642"/>
              <a:gd name="connsiteX84" fmla="*/ 4892843 w 5245769"/>
              <a:gd name="connsiteY84" fmla="*/ 2867526 h 2911642"/>
              <a:gd name="connsiteX85" fmla="*/ 4892843 w 5245769"/>
              <a:gd name="connsiteY85" fmla="*/ 2911642 h 2911642"/>
              <a:gd name="connsiteX86" fmla="*/ 5245769 w 5245769"/>
              <a:gd name="connsiteY86" fmla="*/ 2911642 h 2911642"/>
              <a:gd name="connsiteX0" fmla="*/ 0 w 5245769"/>
              <a:gd name="connsiteY0" fmla="*/ 0 h 2911642"/>
              <a:gd name="connsiteX1" fmla="*/ 116306 w 5245769"/>
              <a:gd name="connsiteY1" fmla="*/ 0 h 2911642"/>
              <a:gd name="connsiteX2" fmla="*/ 116306 w 5245769"/>
              <a:gd name="connsiteY2" fmla="*/ 28073 h 2911642"/>
              <a:gd name="connsiteX3" fmla="*/ 180474 w 5245769"/>
              <a:gd name="connsiteY3" fmla="*/ 28073 h 2911642"/>
              <a:gd name="connsiteX4" fmla="*/ 180474 w 5245769"/>
              <a:gd name="connsiteY4" fmla="*/ 52136 h 2911642"/>
              <a:gd name="connsiteX5" fmla="*/ 272716 w 5245769"/>
              <a:gd name="connsiteY5" fmla="*/ 52136 h 2911642"/>
              <a:gd name="connsiteX6" fmla="*/ 272716 w 5245769"/>
              <a:gd name="connsiteY6" fmla="*/ 96252 h 2911642"/>
              <a:gd name="connsiteX7" fmla="*/ 344906 w 5245769"/>
              <a:gd name="connsiteY7" fmla="*/ 96252 h 2911642"/>
              <a:gd name="connsiteX8" fmla="*/ 344906 w 5245769"/>
              <a:gd name="connsiteY8" fmla="*/ 164431 h 2911642"/>
              <a:gd name="connsiteX9" fmla="*/ 376990 w 5245769"/>
              <a:gd name="connsiteY9" fmla="*/ 164431 h 2911642"/>
              <a:gd name="connsiteX10" fmla="*/ 376990 w 5245769"/>
              <a:gd name="connsiteY10" fmla="*/ 376989 h 2911642"/>
              <a:gd name="connsiteX11" fmla="*/ 405064 w 5245769"/>
              <a:gd name="connsiteY11" fmla="*/ 376989 h 2911642"/>
              <a:gd name="connsiteX12" fmla="*/ 405064 w 5245769"/>
              <a:gd name="connsiteY12" fmla="*/ 477252 h 2911642"/>
              <a:gd name="connsiteX13" fmla="*/ 573506 w 5245769"/>
              <a:gd name="connsiteY13" fmla="*/ 477252 h 2911642"/>
              <a:gd name="connsiteX14" fmla="*/ 573506 w 5245769"/>
              <a:gd name="connsiteY14" fmla="*/ 509336 h 2911642"/>
              <a:gd name="connsiteX15" fmla="*/ 681790 w 5245769"/>
              <a:gd name="connsiteY15" fmla="*/ 509336 h 2911642"/>
              <a:gd name="connsiteX16" fmla="*/ 681790 w 5245769"/>
              <a:gd name="connsiteY16" fmla="*/ 569494 h 2911642"/>
              <a:gd name="connsiteX17" fmla="*/ 721895 w 5245769"/>
              <a:gd name="connsiteY17" fmla="*/ 569494 h 2911642"/>
              <a:gd name="connsiteX18" fmla="*/ 721895 w 5245769"/>
              <a:gd name="connsiteY18" fmla="*/ 721894 h 2911642"/>
              <a:gd name="connsiteX19" fmla="*/ 766011 w 5245769"/>
              <a:gd name="connsiteY19" fmla="*/ 721894 h 2911642"/>
              <a:gd name="connsiteX20" fmla="*/ 766011 w 5245769"/>
              <a:gd name="connsiteY20" fmla="*/ 782052 h 2911642"/>
              <a:gd name="connsiteX21" fmla="*/ 810127 w 5245769"/>
              <a:gd name="connsiteY21" fmla="*/ 782052 h 2911642"/>
              <a:gd name="connsiteX22" fmla="*/ 810127 w 5245769"/>
              <a:gd name="connsiteY22" fmla="*/ 822157 h 2911642"/>
              <a:gd name="connsiteX23" fmla="*/ 922421 w 5245769"/>
              <a:gd name="connsiteY23" fmla="*/ 822157 h 2911642"/>
              <a:gd name="connsiteX24" fmla="*/ 922421 w 5245769"/>
              <a:gd name="connsiteY24" fmla="*/ 874294 h 2911642"/>
              <a:gd name="connsiteX25" fmla="*/ 970548 w 5245769"/>
              <a:gd name="connsiteY25" fmla="*/ 874294 h 2911642"/>
              <a:gd name="connsiteX26" fmla="*/ 970548 w 5245769"/>
              <a:gd name="connsiteY26" fmla="*/ 922421 h 2911642"/>
              <a:gd name="connsiteX27" fmla="*/ 1054769 w 5245769"/>
              <a:gd name="connsiteY27" fmla="*/ 922421 h 2911642"/>
              <a:gd name="connsiteX28" fmla="*/ 1054769 w 5245769"/>
              <a:gd name="connsiteY28" fmla="*/ 970547 h 2911642"/>
              <a:gd name="connsiteX29" fmla="*/ 1090864 w 5245769"/>
              <a:gd name="connsiteY29" fmla="*/ 970547 h 2911642"/>
              <a:gd name="connsiteX30" fmla="*/ 1090864 w 5245769"/>
              <a:gd name="connsiteY30" fmla="*/ 1086852 h 2911642"/>
              <a:gd name="connsiteX31" fmla="*/ 1110916 w 5245769"/>
              <a:gd name="connsiteY31" fmla="*/ 1086852 h 2911642"/>
              <a:gd name="connsiteX32" fmla="*/ 1110916 w 5245769"/>
              <a:gd name="connsiteY32" fmla="*/ 1415715 h 2911642"/>
              <a:gd name="connsiteX33" fmla="*/ 1151021 w 5245769"/>
              <a:gd name="connsiteY33" fmla="*/ 1415715 h 2911642"/>
              <a:gd name="connsiteX34" fmla="*/ 1151021 w 5245769"/>
              <a:gd name="connsiteY34" fmla="*/ 1584157 h 2911642"/>
              <a:gd name="connsiteX35" fmla="*/ 1175085 w 5245769"/>
              <a:gd name="connsiteY35" fmla="*/ 1584157 h 2911642"/>
              <a:gd name="connsiteX36" fmla="*/ 1175085 w 5245769"/>
              <a:gd name="connsiteY36" fmla="*/ 1632284 h 2911642"/>
              <a:gd name="connsiteX37" fmla="*/ 1267327 w 5245769"/>
              <a:gd name="connsiteY37" fmla="*/ 1632284 h 2911642"/>
              <a:gd name="connsiteX38" fmla="*/ 1267327 w 5245769"/>
              <a:gd name="connsiteY38" fmla="*/ 1656347 h 2911642"/>
              <a:gd name="connsiteX39" fmla="*/ 1415716 w 5245769"/>
              <a:gd name="connsiteY39" fmla="*/ 1656347 h 2911642"/>
              <a:gd name="connsiteX40" fmla="*/ 1415716 w 5245769"/>
              <a:gd name="connsiteY40" fmla="*/ 1704473 h 2911642"/>
              <a:gd name="connsiteX41" fmla="*/ 1451811 w 5245769"/>
              <a:gd name="connsiteY41" fmla="*/ 1704473 h 2911642"/>
              <a:gd name="connsiteX42" fmla="*/ 1451811 w 5245769"/>
              <a:gd name="connsiteY42" fmla="*/ 1832810 h 2911642"/>
              <a:gd name="connsiteX43" fmla="*/ 1487906 w 5245769"/>
              <a:gd name="connsiteY43" fmla="*/ 1832810 h 2911642"/>
              <a:gd name="connsiteX44" fmla="*/ 1487906 w 5245769"/>
              <a:gd name="connsiteY44" fmla="*/ 1989221 h 2911642"/>
              <a:gd name="connsiteX45" fmla="*/ 1511969 w 5245769"/>
              <a:gd name="connsiteY45" fmla="*/ 1989221 h 2911642"/>
              <a:gd name="connsiteX46" fmla="*/ 1511969 w 5245769"/>
              <a:gd name="connsiteY46" fmla="*/ 2037347 h 2911642"/>
              <a:gd name="connsiteX47" fmla="*/ 1568116 w 5245769"/>
              <a:gd name="connsiteY47" fmla="*/ 2037347 h 2911642"/>
              <a:gd name="connsiteX48" fmla="*/ 1568116 w 5245769"/>
              <a:gd name="connsiteY48" fmla="*/ 2081463 h 2911642"/>
              <a:gd name="connsiteX49" fmla="*/ 1620253 w 5245769"/>
              <a:gd name="connsiteY49" fmla="*/ 2081463 h 2911642"/>
              <a:gd name="connsiteX50" fmla="*/ 1620253 w 5245769"/>
              <a:gd name="connsiteY50" fmla="*/ 2113547 h 2911642"/>
              <a:gd name="connsiteX51" fmla="*/ 1720516 w 5245769"/>
              <a:gd name="connsiteY51" fmla="*/ 2113547 h 2911642"/>
              <a:gd name="connsiteX52" fmla="*/ 1720516 w 5245769"/>
              <a:gd name="connsiteY52" fmla="*/ 2129589 h 2911642"/>
              <a:gd name="connsiteX53" fmla="*/ 1828800 w 5245769"/>
              <a:gd name="connsiteY53" fmla="*/ 2129589 h 2911642"/>
              <a:gd name="connsiteX54" fmla="*/ 1828800 w 5245769"/>
              <a:gd name="connsiteY54" fmla="*/ 2189747 h 2911642"/>
              <a:gd name="connsiteX55" fmla="*/ 1860885 w 5245769"/>
              <a:gd name="connsiteY55" fmla="*/ 2189747 h 2911642"/>
              <a:gd name="connsiteX56" fmla="*/ 1860885 w 5245769"/>
              <a:gd name="connsiteY56" fmla="*/ 2249905 h 2911642"/>
              <a:gd name="connsiteX57" fmla="*/ 1872916 w 5245769"/>
              <a:gd name="connsiteY57" fmla="*/ 2261936 h 2911642"/>
              <a:gd name="connsiteX58" fmla="*/ 1880937 w 5245769"/>
              <a:gd name="connsiteY58" fmla="*/ 2366210 h 2911642"/>
              <a:gd name="connsiteX59" fmla="*/ 2049379 w 5245769"/>
              <a:gd name="connsiteY59" fmla="*/ 2366210 h 2911642"/>
              <a:gd name="connsiteX60" fmla="*/ 2049379 w 5245769"/>
              <a:gd name="connsiteY60" fmla="*/ 2386263 h 2911642"/>
              <a:gd name="connsiteX61" fmla="*/ 2145632 w 5245769"/>
              <a:gd name="connsiteY61" fmla="*/ 2386263 h 2911642"/>
              <a:gd name="connsiteX62" fmla="*/ 2145632 w 5245769"/>
              <a:gd name="connsiteY62" fmla="*/ 2418347 h 2911642"/>
              <a:gd name="connsiteX63" fmla="*/ 2193758 w 5245769"/>
              <a:gd name="connsiteY63" fmla="*/ 2418347 h 2911642"/>
              <a:gd name="connsiteX64" fmla="*/ 2193758 w 5245769"/>
              <a:gd name="connsiteY64" fmla="*/ 2518610 h 2911642"/>
              <a:gd name="connsiteX65" fmla="*/ 2249906 w 5245769"/>
              <a:gd name="connsiteY65" fmla="*/ 2518610 h 2911642"/>
              <a:gd name="connsiteX66" fmla="*/ 2249906 w 5245769"/>
              <a:gd name="connsiteY66" fmla="*/ 2566736 h 2911642"/>
              <a:gd name="connsiteX67" fmla="*/ 2334127 w 5245769"/>
              <a:gd name="connsiteY67" fmla="*/ 2566736 h 2911642"/>
              <a:gd name="connsiteX68" fmla="*/ 2334127 w 5245769"/>
              <a:gd name="connsiteY68" fmla="*/ 2590800 h 2911642"/>
              <a:gd name="connsiteX69" fmla="*/ 2518611 w 5245769"/>
              <a:gd name="connsiteY69" fmla="*/ 2590800 h 2911642"/>
              <a:gd name="connsiteX70" fmla="*/ 2518611 w 5245769"/>
              <a:gd name="connsiteY70" fmla="*/ 2630905 h 2911642"/>
              <a:gd name="connsiteX71" fmla="*/ 2606843 w 5245769"/>
              <a:gd name="connsiteY71" fmla="*/ 2630905 h 2911642"/>
              <a:gd name="connsiteX72" fmla="*/ 2606843 w 5245769"/>
              <a:gd name="connsiteY72" fmla="*/ 2683042 h 2911642"/>
              <a:gd name="connsiteX73" fmla="*/ 2891590 w 5245769"/>
              <a:gd name="connsiteY73" fmla="*/ 2683042 h 2911642"/>
              <a:gd name="connsiteX74" fmla="*/ 2891590 w 5245769"/>
              <a:gd name="connsiteY74" fmla="*/ 2759242 h 2911642"/>
              <a:gd name="connsiteX75" fmla="*/ 3015916 w 5245769"/>
              <a:gd name="connsiteY75" fmla="*/ 2759242 h 2911642"/>
              <a:gd name="connsiteX76" fmla="*/ 3015916 w 5245769"/>
              <a:gd name="connsiteY76" fmla="*/ 2775284 h 2911642"/>
              <a:gd name="connsiteX77" fmla="*/ 3625516 w 5245769"/>
              <a:gd name="connsiteY77" fmla="*/ 2775284 h 2911642"/>
              <a:gd name="connsiteX78" fmla="*/ 3625516 w 5245769"/>
              <a:gd name="connsiteY78" fmla="*/ 2811378 h 2911642"/>
              <a:gd name="connsiteX79" fmla="*/ 3693695 w 5245769"/>
              <a:gd name="connsiteY79" fmla="*/ 2811378 h 2911642"/>
              <a:gd name="connsiteX80" fmla="*/ 3693695 w 5245769"/>
              <a:gd name="connsiteY80" fmla="*/ 2835442 h 2911642"/>
              <a:gd name="connsiteX81" fmla="*/ 4483769 w 5245769"/>
              <a:gd name="connsiteY81" fmla="*/ 2835442 h 2911642"/>
              <a:gd name="connsiteX82" fmla="*/ 4483769 w 5245769"/>
              <a:gd name="connsiteY82" fmla="*/ 2867526 h 2911642"/>
              <a:gd name="connsiteX83" fmla="*/ 4892843 w 5245769"/>
              <a:gd name="connsiteY83" fmla="*/ 2867526 h 2911642"/>
              <a:gd name="connsiteX84" fmla="*/ 4892843 w 5245769"/>
              <a:gd name="connsiteY84" fmla="*/ 2911642 h 2911642"/>
              <a:gd name="connsiteX85" fmla="*/ 5245769 w 5245769"/>
              <a:gd name="connsiteY85" fmla="*/ 2911642 h 29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245769" h="2911642">
                <a:moveTo>
                  <a:pt x="0" y="0"/>
                </a:moveTo>
                <a:lnTo>
                  <a:pt x="116306" y="0"/>
                </a:lnTo>
                <a:lnTo>
                  <a:pt x="116306" y="28073"/>
                </a:lnTo>
                <a:lnTo>
                  <a:pt x="180474" y="28073"/>
                </a:lnTo>
                <a:lnTo>
                  <a:pt x="180474" y="52136"/>
                </a:lnTo>
                <a:lnTo>
                  <a:pt x="272716" y="52136"/>
                </a:lnTo>
                <a:lnTo>
                  <a:pt x="272716" y="96252"/>
                </a:lnTo>
                <a:lnTo>
                  <a:pt x="344906" y="96252"/>
                </a:lnTo>
                <a:lnTo>
                  <a:pt x="344906" y="164431"/>
                </a:lnTo>
                <a:lnTo>
                  <a:pt x="376990" y="164431"/>
                </a:lnTo>
                <a:lnTo>
                  <a:pt x="376990" y="376989"/>
                </a:lnTo>
                <a:lnTo>
                  <a:pt x="405064" y="376989"/>
                </a:lnTo>
                <a:lnTo>
                  <a:pt x="405064" y="477252"/>
                </a:lnTo>
                <a:lnTo>
                  <a:pt x="573506" y="477252"/>
                </a:lnTo>
                <a:lnTo>
                  <a:pt x="573506" y="509336"/>
                </a:lnTo>
                <a:lnTo>
                  <a:pt x="681790" y="509336"/>
                </a:lnTo>
                <a:lnTo>
                  <a:pt x="681790" y="569494"/>
                </a:lnTo>
                <a:lnTo>
                  <a:pt x="721895" y="569494"/>
                </a:lnTo>
                <a:lnTo>
                  <a:pt x="721895" y="721894"/>
                </a:lnTo>
                <a:lnTo>
                  <a:pt x="766011" y="721894"/>
                </a:lnTo>
                <a:lnTo>
                  <a:pt x="766011" y="782052"/>
                </a:lnTo>
                <a:lnTo>
                  <a:pt x="810127" y="782052"/>
                </a:lnTo>
                <a:lnTo>
                  <a:pt x="810127" y="822157"/>
                </a:lnTo>
                <a:lnTo>
                  <a:pt x="922421" y="822157"/>
                </a:lnTo>
                <a:lnTo>
                  <a:pt x="922421" y="874294"/>
                </a:lnTo>
                <a:lnTo>
                  <a:pt x="970548" y="874294"/>
                </a:lnTo>
                <a:lnTo>
                  <a:pt x="970548" y="922421"/>
                </a:lnTo>
                <a:lnTo>
                  <a:pt x="1054769" y="922421"/>
                </a:lnTo>
                <a:lnTo>
                  <a:pt x="1054769" y="970547"/>
                </a:lnTo>
                <a:lnTo>
                  <a:pt x="1090864" y="970547"/>
                </a:lnTo>
                <a:lnTo>
                  <a:pt x="1090864" y="1086852"/>
                </a:lnTo>
                <a:lnTo>
                  <a:pt x="1110916" y="1086852"/>
                </a:lnTo>
                <a:lnTo>
                  <a:pt x="1110916" y="1415715"/>
                </a:lnTo>
                <a:lnTo>
                  <a:pt x="1151021" y="1415715"/>
                </a:lnTo>
                <a:lnTo>
                  <a:pt x="1151021" y="1584157"/>
                </a:lnTo>
                <a:lnTo>
                  <a:pt x="1175085" y="1584157"/>
                </a:lnTo>
                <a:lnTo>
                  <a:pt x="1175085" y="1632284"/>
                </a:lnTo>
                <a:lnTo>
                  <a:pt x="1267327" y="1632284"/>
                </a:lnTo>
                <a:lnTo>
                  <a:pt x="1267327" y="1656347"/>
                </a:lnTo>
                <a:lnTo>
                  <a:pt x="1415716" y="1656347"/>
                </a:lnTo>
                <a:lnTo>
                  <a:pt x="1415716" y="1704473"/>
                </a:lnTo>
                <a:lnTo>
                  <a:pt x="1451811" y="1704473"/>
                </a:lnTo>
                <a:lnTo>
                  <a:pt x="1451811" y="1832810"/>
                </a:lnTo>
                <a:lnTo>
                  <a:pt x="1487906" y="1832810"/>
                </a:lnTo>
                <a:lnTo>
                  <a:pt x="1487906" y="1989221"/>
                </a:lnTo>
                <a:lnTo>
                  <a:pt x="1511969" y="1989221"/>
                </a:lnTo>
                <a:lnTo>
                  <a:pt x="1511969" y="2037347"/>
                </a:lnTo>
                <a:lnTo>
                  <a:pt x="1568116" y="2037347"/>
                </a:lnTo>
                <a:lnTo>
                  <a:pt x="1568116" y="2081463"/>
                </a:lnTo>
                <a:lnTo>
                  <a:pt x="1620253" y="2081463"/>
                </a:lnTo>
                <a:lnTo>
                  <a:pt x="1620253" y="2113547"/>
                </a:lnTo>
                <a:lnTo>
                  <a:pt x="1720516" y="2113547"/>
                </a:lnTo>
                <a:lnTo>
                  <a:pt x="1720516" y="2129589"/>
                </a:lnTo>
                <a:lnTo>
                  <a:pt x="1828800" y="2129589"/>
                </a:lnTo>
                <a:lnTo>
                  <a:pt x="1828800" y="2189747"/>
                </a:lnTo>
                <a:lnTo>
                  <a:pt x="1860885" y="2189747"/>
                </a:lnTo>
                <a:lnTo>
                  <a:pt x="1860885" y="2249905"/>
                </a:lnTo>
                <a:lnTo>
                  <a:pt x="1872916" y="2261936"/>
                </a:lnTo>
                <a:lnTo>
                  <a:pt x="1880937" y="2366210"/>
                </a:lnTo>
                <a:lnTo>
                  <a:pt x="2049379" y="2366210"/>
                </a:lnTo>
                <a:lnTo>
                  <a:pt x="2049379" y="2386263"/>
                </a:lnTo>
                <a:lnTo>
                  <a:pt x="2145632" y="2386263"/>
                </a:lnTo>
                <a:lnTo>
                  <a:pt x="2145632" y="2418347"/>
                </a:lnTo>
                <a:lnTo>
                  <a:pt x="2193758" y="2418347"/>
                </a:lnTo>
                <a:lnTo>
                  <a:pt x="2193758" y="2518610"/>
                </a:lnTo>
                <a:lnTo>
                  <a:pt x="2249906" y="2518610"/>
                </a:lnTo>
                <a:lnTo>
                  <a:pt x="2249906" y="2566736"/>
                </a:lnTo>
                <a:lnTo>
                  <a:pt x="2334127" y="2566736"/>
                </a:lnTo>
                <a:lnTo>
                  <a:pt x="2334127" y="2590800"/>
                </a:lnTo>
                <a:lnTo>
                  <a:pt x="2518611" y="2590800"/>
                </a:lnTo>
                <a:lnTo>
                  <a:pt x="2518611" y="2630905"/>
                </a:lnTo>
                <a:lnTo>
                  <a:pt x="2606843" y="2630905"/>
                </a:lnTo>
                <a:lnTo>
                  <a:pt x="2606843" y="2683042"/>
                </a:lnTo>
                <a:lnTo>
                  <a:pt x="2891590" y="2683042"/>
                </a:lnTo>
                <a:lnTo>
                  <a:pt x="2891590" y="2759242"/>
                </a:lnTo>
                <a:lnTo>
                  <a:pt x="3015916" y="2759242"/>
                </a:lnTo>
                <a:lnTo>
                  <a:pt x="3015916" y="2775284"/>
                </a:lnTo>
                <a:lnTo>
                  <a:pt x="3625516" y="2775284"/>
                </a:lnTo>
                <a:lnTo>
                  <a:pt x="3625516" y="2811378"/>
                </a:lnTo>
                <a:lnTo>
                  <a:pt x="3693695" y="2811378"/>
                </a:lnTo>
                <a:lnTo>
                  <a:pt x="3693695" y="2835442"/>
                </a:lnTo>
                <a:lnTo>
                  <a:pt x="4483769" y="2835442"/>
                </a:lnTo>
                <a:lnTo>
                  <a:pt x="4483769" y="2867526"/>
                </a:lnTo>
                <a:lnTo>
                  <a:pt x="4892843" y="2867526"/>
                </a:lnTo>
                <a:lnTo>
                  <a:pt x="4892843" y="2911642"/>
                </a:lnTo>
                <a:lnTo>
                  <a:pt x="5245769" y="2911642"/>
                </a:lnTo>
              </a:path>
            </a:pathLst>
          </a:custGeom>
          <a:noFill/>
          <a:ln w="28575">
            <a:solidFill>
              <a:schemeClr val="accent3"/>
            </a:solidFill>
            <a:miter lim="800000"/>
            <a:headEnd/>
            <a:tailEnd/>
          </a:ln>
        </p:spPr>
        <p:txBody>
          <a:bodyPr rtlCol="0" anchor="ctr"/>
          <a:lstStyle/>
          <a:p>
            <a:pPr algn="ctr"/>
            <a:endParaRPr lang="en-US"/>
          </a:p>
        </p:txBody>
      </p:sp>
      <p:sp>
        <p:nvSpPr>
          <p:cNvPr id="63" name="Freeform: Shape 62">
            <a:extLst>
              <a:ext uri="{FF2B5EF4-FFF2-40B4-BE49-F238E27FC236}">
                <a16:creationId xmlns:a16="http://schemas.microsoft.com/office/drawing/2014/main" id="{26D6C4FC-0FCD-D737-2A67-B06866F751AA}"/>
              </a:ext>
            </a:extLst>
          </p:cNvPr>
          <p:cNvSpPr/>
          <p:nvPr/>
        </p:nvSpPr>
        <p:spPr bwMode="auto">
          <a:xfrm>
            <a:off x="2963779" y="1748589"/>
            <a:ext cx="5879432" cy="2570748"/>
          </a:xfrm>
          <a:custGeom>
            <a:avLst/>
            <a:gdLst>
              <a:gd name="connsiteX0" fmla="*/ 0 w 5879432"/>
              <a:gd name="connsiteY0" fmla="*/ 0 h 2570748"/>
              <a:gd name="connsiteX1" fmla="*/ 120316 w 5879432"/>
              <a:gd name="connsiteY1" fmla="*/ 0 h 2570748"/>
              <a:gd name="connsiteX2" fmla="*/ 120316 w 5879432"/>
              <a:gd name="connsiteY2" fmla="*/ 28074 h 2570748"/>
              <a:gd name="connsiteX3" fmla="*/ 196516 w 5879432"/>
              <a:gd name="connsiteY3" fmla="*/ 28074 h 2570748"/>
              <a:gd name="connsiteX4" fmla="*/ 196516 w 5879432"/>
              <a:gd name="connsiteY4" fmla="*/ 56148 h 2570748"/>
              <a:gd name="connsiteX5" fmla="*/ 264695 w 5879432"/>
              <a:gd name="connsiteY5" fmla="*/ 56148 h 2570748"/>
              <a:gd name="connsiteX6" fmla="*/ 264695 w 5879432"/>
              <a:gd name="connsiteY6" fmla="*/ 96253 h 2570748"/>
              <a:gd name="connsiteX7" fmla="*/ 312821 w 5879432"/>
              <a:gd name="connsiteY7" fmla="*/ 96253 h 2570748"/>
              <a:gd name="connsiteX8" fmla="*/ 312821 w 5879432"/>
              <a:gd name="connsiteY8" fmla="*/ 140369 h 2570748"/>
              <a:gd name="connsiteX9" fmla="*/ 372979 w 5879432"/>
              <a:gd name="connsiteY9" fmla="*/ 140369 h 2570748"/>
              <a:gd name="connsiteX10" fmla="*/ 372979 w 5879432"/>
              <a:gd name="connsiteY10" fmla="*/ 292769 h 2570748"/>
              <a:gd name="connsiteX11" fmla="*/ 421105 w 5879432"/>
              <a:gd name="connsiteY11" fmla="*/ 292769 h 2570748"/>
              <a:gd name="connsiteX12" fmla="*/ 421105 w 5879432"/>
              <a:gd name="connsiteY12" fmla="*/ 336885 h 2570748"/>
              <a:gd name="connsiteX13" fmla="*/ 505326 w 5879432"/>
              <a:gd name="connsiteY13" fmla="*/ 336885 h 2570748"/>
              <a:gd name="connsiteX14" fmla="*/ 505326 w 5879432"/>
              <a:gd name="connsiteY14" fmla="*/ 368969 h 2570748"/>
              <a:gd name="connsiteX15" fmla="*/ 677779 w 5879432"/>
              <a:gd name="connsiteY15" fmla="*/ 368969 h 2570748"/>
              <a:gd name="connsiteX16" fmla="*/ 677779 w 5879432"/>
              <a:gd name="connsiteY16" fmla="*/ 397043 h 2570748"/>
              <a:gd name="connsiteX17" fmla="*/ 733926 w 5879432"/>
              <a:gd name="connsiteY17" fmla="*/ 397043 h 2570748"/>
              <a:gd name="connsiteX18" fmla="*/ 733926 w 5879432"/>
              <a:gd name="connsiteY18" fmla="*/ 509337 h 2570748"/>
              <a:gd name="connsiteX19" fmla="*/ 753979 w 5879432"/>
              <a:gd name="connsiteY19" fmla="*/ 509337 h 2570748"/>
              <a:gd name="connsiteX20" fmla="*/ 753979 w 5879432"/>
              <a:gd name="connsiteY20" fmla="*/ 561474 h 2570748"/>
              <a:gd name="connsiteX21" fmla="*/ 786063 w 5879432"/>
              <a:gd name="connsiteY21" fmla="*/ 561474 h 2570748"/>
              <a:gd name="connsiteX22" fmla="*/ 786063 w 5879432"/>
              <a:gd name="connsiteY22" fmla="*/ 613611 h 2570748"/>
              <a:gd name="connsiteX23" fmla="*/ 814137 w 5879432"/>
              <a:gd name="connsiteY23" fmla="*/ 613611 h 2570748"/>
              <a:gd name="connsiteX24" fmla="*/ 814137 w 5879432"/>
              <a:gd name="connsiteY24" fmla="*/ 661737 h 2570748"/>
              <a:gd name="connsiteX25" fmla="*/ 1034716 w 5879432"/>
              <a:gd name="connsiteY25" fmla="*/ 661737 h 2570748"/>
              <a:gd name="connsiteX26" fmla="*/ 1034716 w 5879432"/>
              <a:gd name="connsiteY26" fmla="*/ 701843 h 2570748"/>
              <a:gd name="connsiteX27" fmla="*/ 1086853 w 5879432"/>
              <a:gd name="connsiteY27" fmla="*/ 701843 h 2570748"/>
              <a:gd name="connsiteX28" fmla="*/ 1086853 w 5879432"/>
              <a:gd name="connsiteY28" fmla="*/ 818148 h 2570748"/>
              <a:gd name="connsiteX29" fmla="*/ 1122947 w 5879432"/>
              <a:gd name="connsiteY29" fmla="*/ 818148 h 2570748"/>
              <a:gd name="connsiteX30" fmla="*/ 1122947 w 5879432"/>
              <a:gd name="connsiteY30" fmla="*/ 854243 h 2570748"/>
              <a:gd name="connsiteX31" fmla="*/ 1159042 w 5879432"/>
              <a:gd name="connsiteY31" fmla="*/ 854243 h 2570748"/>
              <a:gd name="connsiteX32" fmla="*/ 1159042 w 5879432"/>
              <a:gd name="connsiteY32" fmla="*/ 886327 h 2570748"/>
              <a:gd name="connsiteX33" fmla="*/ 1231232 w 5879432"/>
              <a:gd name="connsiteY33" fmla="*/ 886327 h 2570748"/>
              <a:gd name="connsiteX34" fmla="*/ 1231232 w 5879432"/>
              <a:gd name="connsiteY34" fmla="*/ 906379 h 2570748"/>
              <a:gd name="connsiteX35" fmla="*/ 1351547 w 5879432"/>
              <a:gd name="connsiteY35" fmla="*/ 906379 h 2570748"/>
              <a:gd name="connsiteX36" fmla="*/ 1351547 w 5879432"/>
              <a:gd name="connsiteY36" fmla="*/ 926432 h 2570748"/>
              <a:gd name="connsiteX37" fmla="*/ 1447800 w 5879432"/>
              <a:gd name="connsiteY37" fmla="*/ 926432 h 2570748"/>
              <a:gd name="connsiteX38" fmla="*/ 1447800 w 5879432"/>
              <a:gd name="connsiteY38" fmla="*/ 998622 h 2570748"/>
              <a:gd name="connsiteX39" fmla="*/ 1483895 w 5879432"/>
              <a:gd name="connsiteY39" fmla="*/ 998622 h 2570748"/>
              <a:gd name="connsiteX40" fmla="*/ 1483895 w 5879432"/>
              <a:gd name="connsiteY40" fmla="*/ 1046748 h 2570748"/>
              <a:gd name="connsiteX41" fmla="*/ 1507958 w 5879432"/>
              <a:gd name="connsiteY41" fmla="*/ 1046748 h 2570748"/>
              <a:gd name="connsiteX42" fmla="*/ 1507958 w 5879432"/>
              <a:gd name="connsiteY42" fmla="*/ 1082843 h 2570748"/>
              <a:gd name="connsiteX43" fmla="*/ 1507958 w 5879432"/>
              <a:gd name="connsiteY43" fmla="*/ 1159043 h 2570748"/>
              <a:gd name="connsiteX44" fmla="*/ 1532021 w 5879432"/>
              <a:gd name="connsiteY44" fmla="*/ 1159043 h 2570748"/>
              <a:gd name="connsiteX45" fmla="*/ 1532021 w 5879432"/>
              <a:gd name="connsiteY45" fmla="*/ 1195137 h 2570748"/>
              <a:gd name="connsiteX46" fmla="*/ 1712495 w 5879432"/>
              <a:gd name="connsiteY46" fmla="*/ 1195137 h 2570748"/>
              <a:gd name="connsiteX47" fmla="*/ 1712495 w 5879432"/>
              <a:gd name="connsiteY47" fmla="*/ 1219200 h 2570748"/>
              <a:gd name="connsiteX48" fmla="*/ 1764632 w 5879432"/>
              <a:gd name="connsiteY48" fmla="*/ 1219200 h 2570748"/>
              <a:gd name="connsiteX49" fmla="*/ 1788695 w 5879432"/>
              <a:gd name="connsiteY49" fmla="*/ 1219200 h 2570748"/>
              <a:gd name="connsiteX50" fmla="*/ 1788695 w 5879432"/>
              <a:gd name="connsiteY50" fmla="*/ 1319464 h 2570748"/>
              <a:gd name="connsiteX51" fmla="*/ 1812758 w 5879432"/>
              <a:gd name="connsiteY51" fmla="*/ 1319464 h 2570748"/>
              <a:gd name="connsiteX52" fmla="*/ 1812758 w 5879432"/>
              <a:gd name="connsiteY52" fmla="*/ 1375611 h 2570748"/>
              <a:gd name="connsiteX53" fmla="*/ 1969168 w 5879432"/>
              <a:gd name="connsiteY53" fmla="*/ 1375611 h 2570748"/>
              <a:gd name="connsiteX54" fmla="*/ 1969168 w 5879432"/>
              <a:gd name="connsiteY54" fmla="*/ 1423737 h 2570748"/>
              <a:gd name="connsiteX55" fmla="*/ 2025316 w 5879432"/>
              <a:gd name="connsiteY55" fmla="*/ 1423737 h 2570748"/>
              <a:gd name="connsiteX56" fmla="*/ 2025316 w 5879432"/>
              <a:gd name="connsiteY56" fmla="*/ 1455822 h 2570748"/>
              <a:gd name="connsiteX57" fmla="*/ 2173705 w 5879432"/>
              <a:gd name="connsiteY57" fmla="*/ 1455822 h 2570748"/>
              <a:gd name="connsiteX58" fmla="*/ 2173705 w 5879432"/>
              <a:gd name="connsiteY58" fmla="*/ 1507958 h 2570748"/>
              <a:gd name="connsiteX59" fmla="*/ 2201779 w 5879432"/>
              <a:gd name="connsiteY59" fmla="*/ 1507958 h 2570748"/>
              <a:gd name="connsiteX60" fmla="*/ 2201779 w 5879432"/>
              <a:gd name="connsiteY60" fmla="*/ 1548064 h 2570748"/>
              <a:gd name="connsiteX61" fmla="*/ 2233863 w 5879432"/>
              <a:gd name="connsiteY61" fmla="*/ 1548064 h 2570748"/>
              <a:gd name="connsiteX62" fmla="*/ 2233863 w 5879432"/>
              <a:gd name="connsiteY62" fmla="*/ 1596190 h 2570748"/>
              <a:gd name="connsiteX63" fmla="*/ 2261937 w 5879432"/>
              <a:gd name="connsiteY63" fmla="*/ 1596190 h 2570748"/>
              <a:gd name="connsiteX64" fmla="*/ 2261937 w 5879432"/>
              <a:gd name="connsiteY64" fmla="*/ 1612232 h 2570748"/>
              <a:gd name="connsiteX65" fmla="*/ 2414337 w 5879432"/>
              <a:gd name="connsiteY65" fmla="*/ 1612232 h 2570748"/>
              <a:gd name="connsiteX66" fmla="*/ 2414337 w 5879432"/>
              <a:gd name="connsiteY66" fmla="*/ 1624264 h 2570748"/>
              <a:gd name="connsiteX67" fmla="*/ 2538663 w 5879432"/>
              <a:gd name="connsiteY67" fmla="*/ 1624264 h 2570748"/>
              <a:gd name="connsiteX68" fmla="*/ 2538663 w 5879432"/>
              <a:gd name="connsiteY68" fmla="*/ 1672390 h 2570748"/>
              <a:gd name="connsiteX69" fmla="*/ 2590800 w 5879432"/>
              <a:gd name="connsiteY69" fmla="*/ 1672390 h 2570748"/>
              <a:gd name="connsiteX70" fmla="*/ 2590800 w 5879432"/>
              <a:gd name="connsiteY70" fmla="*/ 1696453 h 2570748"/>
              <a:gd name="connsiteX71" fmla="*/ 2626895 w 5879432"/>
              <a:gd name="connsiteY71" fmla="*/ 1696453 h 2570748"/>
              <a:gd name="connsiteX72" fmla="*/ 2626895 w 5879432"/>
              <a:gd name="connsiteY72" fmla="*/ 1736558 h 2570748"/>
              <a:gd name="connsiteX73" fmla="*/ 2626895 w 5879432"/>
              <a:gd name="connsiteY73" fmla="*/ 1792706 h 2570748"/>
              <a:gd name="connsiteX74" fmla="*/ 2767263 w 5879432"/>
              <a:gd name="connsiteY74" fmla="*/ 1792706 h 2570748"/>
              <a:gd name="connsiteX75" fmla="*/ 2767263 w 5879432"/>
              <a:gd name="connsiteY75" fmla="*/ 1820779 h 2570748"/>
              <a:gd name="connsiteX76" fmla="*/ 2927684 w 5879432"/>
              <a:gd name="connsiteY76" fmla="*/ 1820779 h 2570748"/>
              <a:gd name="connsiteX77" fmla="*/ 2927684 w 5879432"/>
              <a:gd name="connsiteY77" fmla="*/ 1848853 h 2570748"/>
              <a:gd name="connsiteX78" fmla="*/ 2963779 w 5879432"/>
              <a:gd name="connsiteY78" fmla="*/ 1848853 h 2570748"/>
              <a:gd name="connsiteX79" fmla="*/ 2963779 w 5879432"/>
              <a:gd name="connsiteY79" fmla="*/ 1957137 h 2570748"/>
              <a:gd name="connsiteX80" fmla="*/ 2999874 w 5879432"/>
              <a:gd name="connsiteY80" fmla="*/ 1957137 h 2570748"/>
              <a:gd name="connsiteX81" fmla="*/ 2999874 w 5879432"/>
              <a:gd name="connsiteY81" fmla="*/ 2017295 h 2570748"/>
              <a:gd name="connsiteX82" fmla="*/ 3092116 w 5879432"/>
              <a:gd name="connsiteY82" fmla="*/ 2017295 h 2570748"/>
              <a:gd name="connsiteX83" fmla="*/ 3092116 w 5879432"/>
              <a:gd name="connsiteY83" fmla="*/ 2041358 h 2570748"/>
              <a:gd name="connsiteX84" fmla="*/ 3256547 w 5879432"/>
              <a:gd name="connsiteY84" fmla="*/ 2041358 h 2570748"/>
              <a:gd name="connsiteX85" fmla="*/ 3256547 w 5879432"/>
              <a:gd name="connsiteY85" fmla="*/ 2069432 h 2570748"/>
              <a:gd name="connsiteX86" fmla="*/ 3465095 w 5879432"/>
              <a:gd name="connsiteY86" fmla="*/ 2069432 h 2570748"/>
              <a:gd name="connsiteX87" fmla="*/ 3465095 w 5879432"/>
              <a:gd name="connsiteY87" fmla="*/ 2089485 h 2570748"/>
              <a:gd name="connsiteX88" fmla="*/ 3645568 w 5879432"/>
              <a:gd name="connsiteY88" fmla="*/ 2089485 h 2570748"/>
              <a:gd name="connsiteX89" fmla="*/ 3645568 w 5879432"/>
              <a:gd name="connsiteY89" fmla="*/ 2197769 h 2570748"/>
              <a:gd name="connsiteX90" fmla="*/ 3689684 w 5879432"/>
              <a:gd name="connsiteY90" fmla="*/ 2197769 h 2570748"/>
              <a:gd name="connsiteX91" fmla="*/ 3689684 w 5879432"/>
              <a:gd name="connsiteY91" fmla="*/ 2249906 h 2570748"/>
              <a:gd name="connsiteX92" fmla="*/ 4038600 w 5879432"/>
              <a:gd name="connsiteY92" fmla="*/ 2249906 h 2570748"/>
              <a:gd name="connsiteX93" fmla="*/ 4038600 w 5879432"/>
              <a:gd name="connsiteY93" fmla="*/ 2290011 h 2570748"/>
              <a:gd name="connsiteX94" fmla="*/ 4335379 w 5879432"/>
              <a:gd name="connsiteY94" fmla="*/ 2290011 h 2570748"/>
              <a:gd name="connsiteX95" fmla="*/ 4335379 w 5879432"/>
              <a:gd name="connsiteY95" fmla="*/ 2330116 h 2570748"/>
              <a:gd name="connsiteX96" fmla="*/ 4383505 w 5879432"/>
              <a:gd name="connsiteY96" fmla="*/ 2330116 h 2570748"/>
              <a:gd name="connsiteX97" fmla="*/ 4383505 w 5879432"/>
              <a:gd name="connsiteY97" fmla="*/ 2394285 h 2570748"/>
              <a:gd name="connsiteX98" fmla="*/ 4443663 w 5879432"/>
              <a:gd name="connsiteY98" fmla="*/ 2394285 h 2570748"/>
              <a:gd name="connsiteX99" fmla="*/ 4443663 w 5879432"/>
              <a:gd name="connsiteY99" fmla="*/ 2418348 h 2570748"/>
              <a:gd name="connsiteX100" fmla="*/ 4479758 w 5879432"/>
              <a:gd name="connsiteY100" fmla="*/ 2418348 h 2570748"/>
              <a:gd name="connsiteX101" fmla="*/ 4479758 w 5879432"/>
              <a:gd name="connsiteY101" fmla="*/ 2538664 h 2570748"/>
              <a:gd name="connsiteX102" fmla="*/ 5085347 w 5879432"/>
              <a:gd name="connsiteY102" fmla="*/ 2538664 h 2570748"/>
              <a:gd name="connsiteX103" fmla="*/ 5085347 w 5879432"/>
              <a:gd name="connsiteY103" fmla="*/ 2570748 h 2570748"/>
              <a:gd name="connsiteX104" fmla="*/ 5879432 w 5879432"/>
              <a:gd name="connsiteY104" fmla="*/ 2570748 h 257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879432" h="2570748">
                <a:moveTo>
                  <a:pt x="0" y="0"/>
                </a:moveTo>
                <a:lnTo>
                  <a:pt x="120316" y="0"/>
                </a:lnTo>
                <a:lnTo>
                  <a:pt x="120316" y="28074"/>
                </a:lnTo>
                <a:lnTo>
                  <a:pt x="196516" y="28074"/>
                </a:lnTo>
                <a:lnTo>
                  <a:pt x="196516" y="56148"/>
                </a:lnTo>
                <a:lnTo>
                  <a:pt x="264695" y="56148"/>
                </a:lnTo>
                <a:lnTo>
                  <a:pt x="264695" y="96253"/>
                </a:lnTo>
                <a:lnTo>
                  <a:pt x="312821" y="96253"/>
                </a:lnTo>
                <a:lnTo>
                  <a:pt x="312821" y="140369"/>
                </a:lnTo>
                <a:lnTo>
                  <a:pt x="372979" y="140369"/>
                </a:lnTo>
                <a:lnTo>
                  <a:pt x="372979" y="292769"/>
                </a:lnTo>
                <a:lnTo>
                  <a:pt x="421105" y="292769"/>
                </a:lnTo>
                <a:lnTo>
                  <a:pt x="421105" y="336885"/>
                </a:lnTo>
                <a:lnTo>
                  <a:pt x="505326" y="336885"/>
                </a:lnTo>
                <a:lnTo>
                  <a:pt x="505326" y="368969"/>
                </a:lnTo>
                <a:lnTo>
                  <a:pt x="677779" y="368969"/>
                </a:lnTo>
                <a:lnTo>
                  <a:pt x="677779" y="397043"/>
                </a:lnTo>
                <a:lnTo>
                  <a:pt x="733926" y="397043"/>
                </a:lnTo>
                <a:lnTo>
                  <a:pt x="733926" y="509337"/>
                </a:lnTo>
                <a:lnTo>
                  <a:pt x="753979" y="509337"/>
                </a:lnTo>
                <a:lnTo>
                  <a:pt x="753979" y="561474"/>
                </a:lnTo>
                <a:lnTo>
                  <a:pt x="786063" y="561474"/>
                </a:lnTo>
                <a:lnTo>
                  <a:pt x="786063" y="613611"/>
                </a:lnTo>
                <a:lnTo>
                  <a:pt x="814137" y="613611"/>
                </a:lnTo>
                <a:lnTo>
                  <a:pt x="814137" y="661737"/>
                </a:lnTo>
                <a:lnTo>
                  <a:pt x="1034716" y="661737"/>
                </a:lnTo>
                <a:lnTo>
                  <a:pt x="1034716" y="701843"/>
                </a:lnTo>
                <a:lnTo>
                  <a:pt x="1086853" y="701843"/>
                </a:lnTo>
                <a:lnTo>
                  <a:pt x="1086853" y="818148"/>
                </a:lnTo>
                <a:lnTo>
                  <a:pt x="1122947" y="818148"/>
                </a:lnTo>
                <a:lnTo>
                  <a:pt x="1122947" y="854243"/>
                </a:lnTo>
                <a:lnTo>
                  <a:pt x="1159042" y="854243"/>
                </a:lnTo>
                <a:lnTo>
                  <a:pt x="1159042" y="886327"/>
                </a:lnTo>
                <a:lnTo>
                  <a:pt x="1231232" y="886327"/>
                </a:lnTo>
                <a:lnTo>
                  <a:pt x="1231232" y="906379"/>
                </a:lnTo>
                <a:lnTo>
                  <a:pt x="1351547" y="906379"/>
                </a:lnTo>
                <a:lnTo>
                  <a:pt x="1351547" y="926432"/>
                </a:lnTo>
                <a:lnTo>
                  <a:pt x="1447800" y="926432"/>
                </a:lnTo>
                <a:lnTo>
                  <a:pt x="1447800" y="998622"/>
                </a:lnTo>
                <a:lnTo>
                  <a:pt x="1483895" y="998622"/>
                </a:lnTo>
                <a:lnTo>
                  <a:pt x="1483895" y="1046748"/>
                </a:lnTo>
                <a:lnTo>
                  <a:pt x="1507958" y="1046748"/>
                </a:lnTo>
                <a:lnTo>
                  <a:pt x="1507958" y="1082843"/>
                </a:lnTo>
                <a:lnTo>
                  <a:pt x="1507958" y="1159043"/>
                </a:lnTo>
                <a:lnTo>
                  <a:pt x="1532021" y="1159043"/>
                </a:lnTo>
                <a:lnTo>
                  <a:pt x="1532021" y="1195137"/>
                </a:lnTo>
                <a:lnTo>
                  <a:pt x="1712495" y="1195137"/>
                </a:lnTo>
                <a:lnTo>
                  <a:pt x="1712495" y="1219200"/>
                </a:lnTo>
                <a:lnTo>
                  <a:pt x="1764632" y="1219200"/>
                </a:lnTo>
                <a:lnTo>
                  <a:pt x="1788695" y="1219200"/>
                </a:lnTo>
                <a:lnTo>
                  <a:pt x="1788695" y="1319464"/>
                </a:lnTo>
                <a:lnTo>
                  <a:pt x="1812758" y="1319464"/>
                </a:lnTo>
                <a:lnTo>
                  <a:pt x="1812758" y="1375611"/>
                </a:lnTo>
                <a:lnTo>
                  <a:pt x="1969168" y="1375611"/>
                </a:lnTo>
                <a:lnTo>
                  <a:pt x="1969168" y="1423737"/>
                </a:lnTo>
                <a:lnTo>
                  <a:pt x="2025316" y="1423737"/>
                </a:lnTo>
                <a:lnTo>
                  <a:pt x="2025316" y="1455822"/>
                </a:lnTo>
                <a:lnTo>
                  <a:pt x="2173705" y="1455822"/>
                </a:lnTo>
                <a:lnTo>
                  <a:pt x="2173705" y="1507958"/>
                </a:lnTo>
                <a:lnTo>
                  <a:pt x="2201779" y="1507958"/>
                </a:lnTo>
                <a:lnTo>
                  <a:pt x="2201779" y="1548064"/>
                </a:lnTo>
                <a:lnTo>
                  <a:pt x="2233863" y="1548064"/>
                </a:lnTo>
                <a:lnTo>
                  <a:pt x="2233863" y="1596190"/>
                </a:lnTo>
                <a:lnTo>
                  <a:pt x="2261937" y="1596190"/>
                </a:lnTo>
                <a:lnTo>
                  <a:pt x="2261937" y="1612232"/>
                </a:lnTo>
                <a:lnTo>
                  <a:pt x="2414337" y="1612232"/>
                </a:lnTo>
                <a:lnTo>
                  <a:pt x="2414337" y="1624264"/>
                </a:lnTo>
                <a:lnTo>
                  <a:pt x="2538663" y="1624264"/>
                </a:lnTo>
                <a:lnTo>
                  <a:pt x="2538663" y="1672390"/>
                </a:lnTo>
                <a:lnTo>
                  <a:pt x="2590800" y="1672390"/>
                </a:lnTo>
                <a:lnTo>
                  <a:pt x="2590800" y="1696453"/>
                </a:lnTo>
                <a:lnTo>
                  <a:pt x="2626895" y="1696453"/>
                </a:lnTo>
                <a:lnTo>
                  <a:pt x="2626895" y="1736558"/>
                </a:lnTo>
                <a:lnTo>
                  <a:pt x="2626895" y="1792706"/>
                </a:lnTo>
                <a:lnTo>
                  <a:pt x="2767263" y="1792706"/>
                </a:lnTo>
                <a:lnTo>
                  <a:pt x="2767263" y="1820779"/>
                </a:lnTo>
                <a:lnTo>
                  <a:pt x="2927684" y="1820779"/>
                </a:lnTo>
                <a:lnTo>
                  <a:pt x="2927684" y="1848853"/>
                </a:lnTo>
                <a:lnTo>
                  <a:pt x="2963779" y="1848853"/>
                </a:lnTo>
                <a:lnTo>
                  <a:pt x="2963779" y="1957137"/>
                </a:lnTo>
                <a:lnTo>
                  <a:pt x="2999874" y="1957137"/>
                </a:lnTo>
                <a:lnTo>
                  <a:pt x="2999874" y="2017295"/>
                </a:lnTo>
                <a:lnTo>
                  <a:pt x="3092116" y="2017295"/>
                </a:lnTo>
                <a:lnTo>
                  <a:pt x="3092116" y="2041358"/>
                </a:lnTo>
                <a:lnTo>
                  <a:pt x="3256547" y="2041358"/>
                </a:lnTo>
                <a:lnTo>
                  <a:pt x="3256547" y="2069432"/>
                </a:lnTo>
                <a:lnTo>
                  <a:pt x="3465095" y="2069432"/>
                </a:lnTo>
                <a:lnTo>
                  <a:pt x="3465095" y="2089485"/>
                </a:lnTo>
                <a:lnTo>
                  <a:pt x="3645568" y="2089485"/>
                </a:lnTo>
                <a:lnTo>
                  <a:pt x="3645568" y="2197769"/>
                </a:lnTo>
                <a:lnTo>
                  <a:pt x="3689684" y="2197769"/>
                </a:lnTo>
                <a:lnTo>
                  <a:pt x="3689684" y="2249906"/>
                </a:lnTo>
                <a:lnTo>
                  <a:pt x="4038600" y="2249906"/>
                </a:lnTo>
                <a:lnTo>
                  <a:pt x="4038600" y="2290011"/>
                </a:lnTo>
                <a:lnTo>
                  <a:pt x="4335379" y="2290011"/>
                </a:lnTo>
                <a:lnTo>
                  <a:pt x="4335379" y="2330116"/>
                </a:lnTo>
                <a:lnTo>
                  <a:pt x="4383505" y="2330116"/>
                </a:lnTo>
                <a:lnTo>
                  <a:pt x="4383505" y="2394285"/>
                </a:lnTo>
                <a:lnTo>
                  <a:pt x="4443663" y="2394285"/>
                </a:lnTo>
                <a:lnTo>
                  <a:pt x="4443663" y="2418348"/>
                </a:lnTo>
                <a:lnTo>
                  <a:pt x="4479758" y="2418348"/>
                </a:lnTo>
                <a:lnTo>
                  <a:pt x="4479758" y="2538664"/>
                </a:lnTo>
                <a:lnTo>
                  <a:pt x="5085347" y="2538664"/>
                </a:lnTo>
                <a:lnTo>
                  <a:pt x="5085347" y="2570748"/>
                </a:lnTo>
                <a:lnTo>
                  <a:pt x="5879432" y="2570748"/>
                </a:lnTo>
              </a:path>
            </a:pathLst>
          </a:custGeom>
          <a:noFill/>
          <a:ln w="28575">
            <a:solidFill>
              <a:schemeClr val="accent1"/>
            </a:solidFill>
            <a:miter lim="800000"/>
            <a:headEnd/>
            <a:tailEnd/>
          </a:ln>
        </p:spPr>
        <p:txBody>
          <a:bodyPr rtlCol="0" anchor="ctr"/>
          <a:lstStyle/>
          <a:p>
            <a:pPr algn="ctr"/>
            <a:endParaRPr lang="en-US"/>
          </a:p>
        </p:txBody>
      </p:sp>
      <p:pic>
        <p:nvPicPr>
          <p:cNvPr id="44" name="Graphic 43">
            <a:extLst>
              <a:ext uri="{FF2B5EF4-FFF2-40B4-BE49-F238E27FC236}">
                <a16:creationId xmlns:a16="http://schemas.microsoft.com/office/drawing/2014/main" id="{6D305C69-7786-D24C-A715-EFD44C8A553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58719" y="1745817"/>
            <a:ext cx="6505021" cy="3136152"/>
          </a:xfrm>
          <a:prstGeom prst="rect">
            <a:avLst/>
          </a:prstGeom>
        </p:spPr>
      </p:pic>
      <p:sp>
        <p:nvSpPr>
          <p:cNvPr id="9218" name="Rectangle 2">
            <a:extLst>
              <a:ext uri="{FF2B5EF4-FFF2-40B4-BE49-F238E27FC236}">
                <a16:creationId xmlns:a16="http://schemas.microsoft.com/office/drawing/2014/main" id="{A79306CD-8423-61FA-CF19-8F49ED25B859}"/>
              </a:ext>
            </a:extLst>
          </p:cNvPr>
          <p:cNvSpPr>
            <a:spLocks noGrp="1" noChangeArrowheads="1"/>
          </p:cNvSpPr>
          <p:nvPr>
            <p:ph type="title"/>
          </p:nvPr>
        </p:nvSpPr>
        <p:spPr/>
        <p:txBody>
          <a:bodyPr/>
          <a:lstStyle/>
          <a:p>
            <a:r>
              <a:rPr lang="en-US" altLang="en-US" dirty="0"/>
              <a:t>OptiTROP-Lung04: PFS by BICR (Primary Endpoint)</a:t>
            </a:r>
          </a:p>
        </p:txBody>
      </p:sp>
      <p:sp>
        <p:nvSpPr>
          <p:cNvPr id="8" name="Content Placeholder 7">
            <a:extLst>
              <a:ext uri="{FF2B5EF4-FFF2-40B4-BE49-F238E27FC236}">
                <a16:creationId xmlns:a16="http://schemas.microsoft.com/office/drawing/2014/main" id="{C4D904EC-9D70-0FC1-A505-49EB2B43DC8E}"/>
              </a:ext>
            </a:extLst>
          </p:cNvPr>
          <p:cNvSpPr>
            <a:spLocks noGrp="1"/>
          </p:cNvSpPr>
          <p:nvPr>
            <p:ph idx="1"/>
          </p:nvPr>
        </p:nvSpPr>
        <p:spPr>
          <a:xfrm>
            <a:off x="619172" y="5927676"/>
            <a:ext cx="11125107" cy="405750"/>
          </a:xfrm>
        </p:spPr>
        <p:txBody>
          <a:bodyPr/>
          <a:lstStyle/>
          <a:p>
            <a:r>
              <a:rPr lang="en-US" altLang="en-US" sz="2000" dirty="0"/>
              <a:t>Sac-TMT significantly increased </a:t>
            </a:r>
            <a:r>
              <a:rPr lang="en-GB" sz="2000" dirty="0"/>
              <a:t>PFS vs CT, with a 51% decreased risk of disease progression or death</a:t>
            </a:r>
          </a:p>
        </p:txBody>
      </p:sp>
      <p:sp>
        <p:nvSpPr>
          <p:cNvPr id="9221" name="Text Box 11">
            <a:extLst>
              <a:ext uri="{FF2B5EF4-FFF2-40B4-BE49-F238E27FC236}">
                <a16:creationId xmlns:a16="http://schemas.microsoft.com/office/drawing/2014/main" id="{8D07034D-9A3A-6326-302D-3C71CF0D33E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sp>
        <p:nvSpPr>
          <p:cNvPr id="9" name="Rectangle 8">
            <a:extLst>
              <a:ext uri="{FF2B5EF4-FFF2-40B4-BE49-F238E27FC236}">
                <a16:creationId xmlns:a16="http://schemas.microsoft.com/office/drawing/2014/main" id="{5FB9ED1B-4161-B8E2-67EE-F0EBC6D881AA}"/>
              </a:ext>
            </a:extLst>
          </p:cNvPr>
          <p:cNvSpPr/>
          <p:nvPr/>
        </p:nvSpPr>
        <p:spPr bwMode="auto">
          <a:xfrm>
            <a:off x="5934076" y="3099167"/>
            <a:ext cx="447674" cy="27085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9F1F04E3-1B4D-9EEB-B3EA-95062E3EF257}"/>
              </a:ext>
            </a:extLst>
          </p:cNvPr>
          <p:cNvSpPr txBox="1"/>
          <p:nvPr/>
        </p:nvSpPr>
        <p:spPr bwMode="auto">
          <a:xfrm>
            <a:off x="4968875" y="1400752"/>
            <a:ext cx="2254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PFS by BICR</a:t>
            </a:r>
          </a:p>
        </p:txBody>
      </p:sp>
      <p:sp>
        <p:nvSpPr>
          <p:cNvPr id="3" name="TextBox 2">
            <a:extLst>
              <a:ext uri="{FF2B5EF4-FFF2-40B4-BE49-F238E27FC236}">
                <a16:creationId xmlns:a16="http://schemas.microsoft.com/office/drawing/2014/main" id="{5C33C41C-7EBC-5E2D-12AB-87D16BEC65A5}"/>
              </a:ext>
            </a:extLst>
          </p:cNvPr>
          <p:cNvSpPr txBox="1"/>
          <p:nvPr/>
        </p:nvSpPr>
        <p:spPr bwMode="auto">
          <a:xfrm rot="16200000">
            <a:off x="1066798" y="3034539"/>
            <a:ext cx="2254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PFS (%)</a:t>
            </a:r>
          </a:p>
        </p:txBody>
      </p:sp>
      <p:sp>
        <p:nvSpPr>
          <p:cNvPr id="4" name="TextBox 3">
            <a:extLst>
              <a:ext uri="{FF2B5EF4-FFF2-40B4-BE49-F238E27FC236}">
                <a16:creationId xmlns:a16="http://schemas.microsoft.com/office/drawing/2014/main" id="{63F95A22-B928-E879-9984-55382CD26147}"/>
              </a:ext>
            </a:extLst>
          </p:cNvPr>
          <p:cNvSpPr txBox="1"/>
          <p:nvPr/>
        </p:nvSpPr>
        <p:spPr bwMode="auto">
          <a:xfrm>
            <a:off x="5030788" y="5056701"/>
            <a:ext cx="2254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Mo</a:t>
            </a:r>
          </a:p>
        </p:txBody>
      </p:sp>
      <p:graphicFrame>
        <p:nvGraphicFramePr>
          <p:cNvPr id="11" name="Group 3">
            <a:extLst>
              <a:ext uri="{FF2B5EF4-FFF2-40B4-BE49-F238E27FC236}">
                <a16:creationId xmlns:a16="http://schemas.microsoft.com/office/drawing/2014/main" id="{EBD2CC91-BA73-351E-9E69-CCB0CAF5A46C}"/>
              </a:ext>
            </a:extLst>
          </p:cNvPr>
          <p:cNvGraphicFramePr>
            <a:graphicFrameLocks/>
          </p:cNvGraphicFramePr>
          <p:nvPr>
            <p:extLst>
              <p:ext uri="{D42A27DB-BD31-4B8C-83A1-F6EECF244321}">
                <p14:modId xmlns:p14="http://schemas.microsoft.com/office/powerpoint/2010/main" val="874111138"/>
              </p:ext>
            </p:extLst>
          </p:nvPr>
        </p:nvGraphicFramePr>
        <p:xfrm>
          <a:off x="6975224" y="1474074"/>
          <a:ext cx="4754880" cy="1757499"/>
        </p:xfrm>
        <a:graphic>
          <a:graphicData uri="http://schemas.openxmlformats.org/drawingml/2006/table">
            <a:tbl>
              <a:tblPr/>
              <a:tblGrid>
                <a:gridCol w="201168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3549733888"/>
                    </a:ext>
                  </a:extLst>
                </a:gridCol>
              </a:tblGrid>
              <a:tr h="393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cap="none" normalizeH="0" baseline="0" dirty="0">
                        <a:ln>
                          <a:noFill/>
                        </a:ln>
                        <a:solidFill>
                          <a:schemeClr val="tx1"/>
                        </a:solidFill>
                        <a:effectLst/>
                        <a:latin typeface="+mn-lt"/>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Sac-TMT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188)</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188)</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6969">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lang="en-US" sz="1400" b="0" i="0" dirty="0">
                          <a:solidFill>
                            <a:schemeClr val="bg1"/>
                          </a:solidFill>
                          <a:effectLst/>
                          <a:latin typeface="+mn-lt"/>
                        </a:rPr>
                        <a:t>PFS events, n (%)</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144 (76.6)</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159 (84.6)</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6969">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lang="en-US" sz="1400" b="0" i="0" u="none" strike="noStrike" dirty="0">
                          <a:solidFill>
                            <a:srgbClr val="07080A"/>
                          </a:solidFill>
                          <a:effectLst/>
                          <a:latin typeface="+mn-lt"/>
                        </a:rPr>
                        <a:t>Median PFS, mo (95% CI)</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8.3 (6.7-9.9)</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4.3 (4.2-5.5)</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6969">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endParaRPr lang="en-US" sz="1400" b="0" i="0" u="none" strike="noStrike" dirty="0">
                        <a:solidFill>
                          <a:srgbClr val="07080A"/>
                        </a:solidFill>
                        <a:effectLst/>
                        <a:latin typeface="+mn-lt"/>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0" i="0" u="none" strike="noStrike" cap="none" normalizeH="0" baseline="0">
                          <a:ln>
                            <a:noFill/>
                          </a:ln>
                          <a:solidFill>
                            <a:schemeClr val="bg2">
                              <a:lumMod val="10000"/>
                            </a:schemeClr>
                          </a:solidFill>
                          <a:effectLst/>
                          <a:latin typeface="+mn-lt"/>
                        </a:rPr>
                        <a:t>HR: 0.49 (95% CI: 0.39-0.62)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0" i="1" u="none" strike="noStrike" cap="none" normalizeH="0" baseline="0">
                          <a:ln>
                            <a:noFill/>
                          </a:ln>
                          <a:solidFill>
                            <a:schemeClr val="bg2">
                              <a:lumMod val="10000"/>
                            </a:schemeClr>
                          </a:solidFill>
                          <a:effectLst/>
                          <a:latin typeface="+mn-lt"/>
                        </a:rPr>
                        <a:t>P</a:t>
                      </a:r>
                      <a:r>
                        <a:rPr kumimoji="0" lang="it-IT" sz="1400" b="0" i="0" u="none" strike="noStrike" cap="none" normalizeH="0" baseline="0">
                          <a:ln>
                            <a:noFill/>
                          </a:ln>
                          <a:solidFill>
                            <a:schemeClr val="bg2">
                              <a:lumMod val="10000"/>
                            </a:schemeClr>
                          </a:solidFill>
                          <a:effectLst/>
                          <a:latin typeface="+mn-lt"/>
                        </a:rPr>
                        <a:t> &lt;.0001</a:t>
                      </a:r>
                      <a:endParaRPr kumimoji="0" lang="it-IT" sz="1400" b="0" i="0" u="none" strike="noStrike" cap="none" normalizeH="0" baseline="0" dirty="0">
                        <a:ln>
                          <a:noFill/>
                        </a:ln>
                        <a:solidFill>
                          <a:schemeClr val="bg2">
                            <a:lumMod val="10000"/>
                          </a:schemeClr>
                        </a:solidFill>
                        <a:effectLst/>
                        <a:latin typeface="+mn-lt"/>
                      </a:endParaRP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7507235"/>
                  </a:ext>
                </a:extLst>
              </a:tr>
              <a:tr h="276969">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lang="en-US" sz="1400" b="0" i="0" dirty="0">
                          <a:solidFill>
                            <a:schemeClr val="bg1"/>
                          </a:solidFill>
                          <a:effectLst/>
                          <a:latin typeface="+mn-lt"/>
                        </a:rPr>
                        <a:t>12-mo PFS, % (95% CI)</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32.3 (25.5-39.2)</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7.9 (4.4-12.8)</a:t>
                      </a:r>
                    </a:p>
                  </a:txBody>
                  <a:tcPr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25566078"/>
                  </a:ext>
                </a:extLst>
              </a:tr>
            </a:tbl>
          </a:graphicData>
        </a:graphic>
      </p:graphicFrame>
      <p:sp>
        <p:nvSpPr>
          <p:cNvPr id="5" name="TextBox 4">
            <a:extLst>
              <a:ext uri="{FF2B5EF4-FFF2-40B4-BE49-F238E27FC236}">
                <a16:creationId xmlns:a16="http://schemas.microsoft.com/office/drawing/2014/main" id="{8D5C8466-8703-8A53-14A5-726021CA2987}"/>
              </a:ext>
            </a:extLst>
          </p:cNvPr>
          <p:cNvSpPr txBox="1"/>
          <p:nvPr/>
        </p:nvSpPr>
        <p:spPr bwMode="auto">
          <a:xfrm>
            <a:off x="971822" y="5149365"/>
            <a:ext cx="18384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Sac-TMT</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CT</a:t>
            </a:r>
          </a:p>
        </p:txBody>
      </p:sp>
      <p:sp>
        <p:nvSpPr>
          <p:cNvPr id="10" name="TextBox 9">
            <a:extLst>
              <a:ext uri="{FF2B5EF4-FFF2-40B4-BE49-F238E27FC236}">
                <a16:creationId xmlns:a16="http://schemas.microsoft.com/office/drawing/2014/main" id="{B01ABF2F-17F5-F2AC-EE11-CF78E7189B90}"/>
              </a:ext>
            </a:extLst>
          </p:cNvPr>
          <p:cNvSpPr txBox="1"/>
          <p:nvPr/>
        </p:nvSpPr>
        <p:spPr bwMode="auto">
          <a:xfrm>
            <a:off x="2710861"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188</a:t>
            </a:r>
          </a:p>
        </p:txBody>
      </p:sp>
      <p:sp>
        <p:nvSpPr>
          <p:cNvPr id="13" name="TextBox 12">
            <a:extLst>
              <a:ext uri="{FF2B5EF4-FFF2-40B4-BE49-F238E27FC236}">
                <a16:creationId xmlns:a16="http://schemas.microsoft.com/office/drawing/2014/main" id="{3E7D5D7E-CB8F-A50E-3D19-671B254C4CF5}"/>
              </a:ext>
            </a:extLst>
          </p:cNvPr>
          <p:cNvSpPr txBox="1"/>
          <p:nvPr/>
        </p:nvSpPr>
        <p:spPr bwMode="auto">
          <a:xfrm>
            <a:off x="3502671"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125</a:t>
            </a:r>
          </a:p>
        </p:txBody>
      </p:sp>
      <p:sp>
        <p:nvSpPr>
          <p:cNvPr id="15" name="TextBox 14">
            <a:extLst>
              <a:ext uri="{FF2B5EF4-FFF2-40B4-BE49-F238E27FC236}">
                <a16:creationId xmlns:a16="http://schemas.microsoft.com/office/drawing/2014/main" id="{24C0BCBF-8045-8C1E-1BCD-E927EA2D1A5D}"/>
              </a:ext>
            </a:extLst>
          </p:cNvPr>
          <p:cNvSpPr txBox="1"/>
          <p:nvPr/>
        </p:nvSpPr>
        <p:spPr bwMode="auto">
          <a:xfrm>
            <a:off x="4294481"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p:txBody>
      </p:sp>
      <p:sp>
        <p:nvSpPr>
          <p:cNvPr id="16" name="TextBox 15">
            <a:extLst>
              <a:ext uri="{FF2B5EF4-FFF2-40B4-BE49-F238E27FC236}">
                <a16:creationId xmlns:a16="http://schemas.microsoft.com/office/drawing/2014/main" id="{2AF648B1-8075-707A-16F2-2568A44F0072}"/>
              </a:ext>
            </a:extLst>
          </p:cNvPr>
          <p:cNvSpPr txBox="1"/>
          <p:nvPr/>
        </p:nvSpPr>
        <p:spPr bwMode="auto">
          <a:xfrm>
            <a:off x="5086291"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a:t>
            </a:r>
          </a:p>
        </p:txBody>
      </p:sp>
      <p:sp>
        <p:nvSpPr>
          <p:cNvPr id="17" name="TextBox 16">
            <a:extLst>
              <a:ext uri="{FF2B5EF4-FFF2-40B4-BE49-F238E27FC236}">
                <a16:creationId xmlns:a16="http://schemas.microsoft.com/office/drawing/2014/main" id="{701890E2-14CD-43D5-B8FF-2AB15AD27098}"/>
              </a:ext>
            </a:extLst>
          </p:cNvPr>
          <p:cNvSpPr txBox="1"/>
          <p:nvPr/>
        </p:nvSpPr>
        <p:spPr bwMode="auto">
          <a:xfrm>
            <a:off x="5878101"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18" name="TextBox 17">
            <a:extLst>
              <a:ext uri="{FF2B5EF4-FFF2-40B4-BE49-F238E27FC236}">
                <a16:creationId xmlns:a16="http://schemas.microsoft.com/office/drawing/2014/main" id="{733FD5E8-BC67-E7E5-E955-AB676EDCAD1C}"/>
              </a:ext>
            </a:extLst>
          </p:cNvPr>
          <p:cNvSpPr txBox="1"/>
          <p:nvPr/>
        </p:nvSpPr>
        <p:spPr bwMode="auto">
          <a:xfrm>
            <a:off x="6669911"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19" name="TextBox 18">
            <a:extLst>
              <a:ext uri="{FF2B5EF4-FFF2-40B4-BE49-F238E27FC236}">
                <a16:creationId xmlns:a16="http://schemas.microsoft.com/office/drawing/2014/main" id="{D3DD6657-FCD4-2503-14F6-D0E44D374625}"/>
              </a:ext>
            </a:extLst>
          </p:cNvPr>
          <p:cNvSpPr txBox="1"/>
          <p:nvPr/>
        </p:nvSpPr>
        <p:spPr bwMode="auto">
          <a:xfrm>
            <a:off x="7461721"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20" name="TextBox 19">
            <a:extLst>
              <a:ext uri="{FF2B5EF4-FFF2-40B4-BE49-F238E27FC236}">
                <a16:creationId xmlns:a16="http://schemas.microsoft.com/office/drawing/2014/main" id="{7E4EE274-4DA4-73D0-8844-43FDEF6F4394}"/>
              </a:ext>
            </a:extLst>
          </p:cNvPr>
          <p:cNvSpPr txBox="1"/>
          <p:nvPr/>
        </p:nvSpPr>
        <p:spPr bwMode="auto">
          <a:xfrm>
            <a:off x="8253531"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20E35A0B-28E0-DEFE-5821-3D8D8C046EB8}"/>
              </a:ext>
            </a:extLst>
          </p:cNvPr>
          <p:cNvSpPr txBox="1"/>
          <p:nvPr/>
        </p:nvSpPr>
        <p:spPr bwMode="auto">
          <a:xfrm>
            <a:off x="9045342" y="5364809"/>
            <a:ext cx="5830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sp>
        <p:nvSpPr>
          <p:cNvPr id="6" name="Freeform: Shape 5">
            <a:extLst>
              <a:ext uri="{FF2B5EF4-FFF2-40B4-BE49-F238E27FC236}">
                <a16:creationId xmlns:a16="http://schemas.microsoft.com/office/drawing/2014/main" id="{6500B305-E847-0CA2-7673-4433F2A98EA8}"/>
              </a:ext>
            </a:extLst>
          </p:cNvPr>
          <p:cNvSpPr/>
          <p:nvPr/>
        </p:nvSpPr>
        <p:spPr bwMode="auto">
          <a:xfrm>
            <a:off x="2955851" y="1743740"/>
            <a:ext cx="6407889" cy="3019646"/>
          </a:xfrm>
          <a:custGeom>
            <a:avLst/>
            <a:gdLst>
              <a:gd name="connsiteX0" fmla="*/ 0 w 6407889"/>
              <a:gd name="connsiteY0" fmla="*/ 0 h 3019646"/>
              <a:gd name="connsiteX1" fmla="*/ 0 w 6407889"/>
              <a:gd name="connsiteY1" fmla="*/ 3019646 h 3019646"/>
              <a:gd name="connsiteX2" fmla="*/ 6407889 w 6407889"/>
              <a:gd name="connsiteY2" fmla="*/ 3019646 h 3019646"/>
            </a:gdLst>
            <a:ahLst/>
            <a:cxnLst>
              <a:cxn ang="0">
                <a:pos x="connsiteX0" y="connsiteY0"/>
              </a:cxn>
              <a:cxn ang="0">
                <a:pos x="connsiteX1" y="connsiteY1"/>
              </a:cxn>
              <a:cxn ang="0">
                <a:pos x="connsiteX2" y="connsiteY2"/>
              </a:cxn>
            </a:cxnLst>
            <a:rect l="l" t="t" r="r" b="b"/>
            <a:pathLst>
              <a:path w="6407889" h="3019646">
                <a:moveTo>
                  <a:pt x="0" y="0"/>
                </a:moveTo>
                <a:lnTo>
                  <a:pt x="0" y="3019646"/>
                </a:lnTo>
                <a:lnTo>
                  <a:pt x="6407889" y="3019646"/>
                </a:lnTo>
              </a:path>
            </a:pathLst>
          </a:custGeom>
          <a:noFill/>
          <a:ln w="28575">
            <a:solidFill>
              <a:schemeClr val="bg1"/>
            </a:solidFill>
            <a:miter lim="800000"/>
            <a:headEnd/>
            <a:tailEnd/>
          </a:ln>
        </p:spPr>
        <p:txBody>
          <a:bodyPr rtlCol="0" anchor="ctr"/>
          <a:lstStyle/>
          <a:p>
            <a:pPr algn="ctr"/>
            <a:endParaRPr lang="en-US"/>
          </a:p>
        </p:txBody>
      </p:sp>
      <p:sp>
        <p:nvSpPr>
          <p:cNvPr id="45" name="TextBox 44">
            <a:extLst>
              <a:ext uri="{FF2B5EF4-FFF2-40B4-BE49-F238E27FC236}">
                <a16:creationId xmlns:a16="http://schemas.microsoft.com/office/drawing/2014/main" id="{E404BD05-3487-2EE5-693B-17EDAD5E0570}"/>
              </a:ext>
            </a:extLst>
          </p:cNvPr>
          <p:cNvSpPr txBox="1"/>
          <p:nvPr/>
        </p:nvSpPr>
        <p:spPr bwMode="auto">
          <a:xfrm>
            <a:off x="2371561" y="157245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FD490509-42E8-5C26-A50E-1144AE33A2BC}"/>
              </a:ext>
            </a:extLst>
          </p:cNvPr>
          <p:cNvSpPr txBox="1"/>
          <p:nvPr/>
        </p:nvSpPr>
        <p:spPr bwMode="auto">
          <a:xfrm>
            <a:off x="2495148" y="21728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115AC5D6-0418-98B5-81CA-07CD56C0DE3A}"/>
              </a:ext>
            </a:extLst>
          </p:cNvPr>
          <p:cNvSpPr txBox="1"/>
          <p:nvPr/>
        </p:nvSpPr>
        <p:spPr bwMode="auto">
          <a:xfrm>
            <a:off x="2491707" y="27784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60CDC64C-37F4-4C32-9C00-F51B33373F87}"/>
              </a:ext>
            </a:extLst>
          </p:cNvPr>
          <p:cNvSpPr txBox="1"/>
          <p:nvPr/>
        </p:nvSpPr>
        <p:spPr bwMode="auto">
          <a:xfrm>
            <a:off x="2498274" y="3378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A8A853C9-AF9F-0AEE-AA87-989D41AD3E08}"/>
              </a:ext>
            </a:extLst>
          </p:cNvPr>
          <p:cNvSpPr txBox="1"/>
          <p:nvPr/>
        </p:nvSpPr>
        <p:spPr bwMode="auto">
          <a:xfrm>
            <a:off x="2503014" y="39708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A568D7D1-EE7E-C45C-57E1-B6F34B613235}"/>
              </a:ext>
            </a:extLst>
          </p:cNvPr>
          <p:cNvSpPr txBox="1"/>
          <p:nvPr/>
        </p:nvSpPr>
        <p:spPr bwMode="auto">
          <a:xfrm>
            <a:off x="2626600" y="457118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6D0F5152-3BD9-A60E-1848-4DCFEE33CE54}"/>
              </a:ext>
            </a:extLst>
          </p:cNvPr>
          <p:cNvSpPr txBox="1"/>
          <p:nvPr/>
        </p:nvSpPr>
        <p:spPr bwMode="auto">
          <a:xfrm>
            <a:off x="2805008" y="47932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61365810-EEF8-B32F-9623-4490AFBB7322}"/>
              </a:ext>
            </a:extLst>
          </p:cNvPr>
          <p:cNvSpPr txBox="1"/>
          <p:nvPr/>
        </p:nvSpPr>
        <p:spPr bwMode="auto">
          <a:xfrm>
            <a:off x="3604574" y="47932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3" name="TextBox 52">
            <a:extLst>
              <a:ext uri="{FF2B5EF4-FFF2-40B4-BE49-F238E27FC236}">
                <a16:creationId xmlns:a16="http://schemas.microsoft.com/office/drawing/2014/main" id="{3D52174A-D666-65D2-A7F0-9996E4BB7792}"/>
              </a:ext>
            </a:extLst>
          </p:cNvPr>
          <p:cNvSpPr txBox="1"/>
          <p:nvPr/>
        </p:nvSpPr>
        <p:spPr bwMode="auto">
          <a:xfrm>
            <a:off x="4407315" y="47932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52461379-153C-F1DF-7CBF-17FF4A1B1ACB}"/>
              </a:ext>
            </a:extLst>
          </p:cNvPr>
          <p:cNvSpPr txBox="1"/>
          <p:nvPr/>
        </p:nvSpPr>
        <p:spPr bwMode="auto">
          <a:xfrm>
            <a:off x="5206881" y="47932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5" name="TextBox 54">
            <a:extLst>
              <a:ext uri="{FF2B5EF4-FFF2-40B4-BE49-F238E27FC236}">
                <a16:creationId xmlns:a16="http://schemas.microsoft.com/office/drawing/2014/main" id="{BDDEA17A-CB1C-DD5B-9820-5EA6AAFC07A3}"/>
              </a:ext>
            </a:extLst>
          </p:cNvPr>
          <p:cNvSpPr txBox="1"/>
          <p:nvPr/>
        </p:nvSpPr>
        <p:spPr bwMode="auto">
          <a:xfrm>
            <a:off x="5946010" y="47932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6" name="TextBox 55">
            <a:extLst>
              <a:ext uri="{FF2B5EF4-FFF2-40B4-BE49-F238E27FC236}">
                <a16:creationId xmlns:a16="http://schemas.microsoft.com/office/drawing/2014/main" id="{DEF7F235-CDE7-4269-88F2-0958EEAC41F4}"/>
              </a:ext>
            </a:extLst>
          </p:cNvPr>
          <p:cNvSpPr txBox="1"/>
          <p:nvPr/>
        </p:nvSpPr>
        <p:spPr bwMode="auto">
          <a:xfrm>
            <a:off x="6745576" y="47932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7" name="TextBox 56">
            <a:extLst>
              <a:ext uri="{FF2B5EF4-FFF2-40B4-BE49-F238E27FC236}">
                <a16:creationId xmlns:a16="http://schemas.microsoft.com/office/drawing/2014/main" id="{7E1BBC64-9E4C-E350-9973-88D3BF8D7916}"/>
              </a:ext>
            </a:extLst>
          </p:cNvPr>
          <p:cNvSpPr txBox="1"/>
          <p:nvPr/>
        </p:nvSpPr>
        <p:spPr bwMode="auto">
          <a:xfrm>
            <a:off x="7548317" y="47932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8" name="TextBox 57">
            <a:extLst>
              <a:ext uri="{FF2B5EF4-FFF2-40B4-BE49-F238E27FC236}">
                <a16:creationId xmlns:a16="http://schemas.microsoft.com/office/drawing/2014/main" id="{4CDC3F50-AEFD-1FCD-3785-D18FC79858C8}"/>
              </a:ext>
            </a:extLst>
          </p:cNvPr>
          <p:cNvSpPr txBox="1"/>
          <p:nvPr/>
        </p:nvSpPr>
        <p:spPr bwMode="auto">
          <a:xfrm>
            <a:off x="8347883" y="47932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9" name="TextBox 58">
            <a:extLst>
              <a:ext uri="{FF2B5EF4-FFF2-40B4-BE49-F238E27FC236}">
                <a16:creationId xmlns:a16="http://schemas.microsoft.com/office/drawing/2014/main" id="{F83D1D28-7CE9-BDF5-EF0D-962F3FF6B4ED}"/>
              </a:ext>
            </a:extLst>
          </p:cNvPr>
          <p:cNvSpPr txBox="1"/>
          <p:nvPr/>
        </p:nvSpPr>
        <p:spPr bwMode="auto">
          <a:xfrm>
            <a:off x="9135467" y="47932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pic>
        <p:nvPicPr>
          <p:cNvPr id="9268" name="Graphic 9267">
            <a:extLst>
              <a:ext uri="{FF2B5EF4-FFF2-40B4-BE49-F238E27FC236}">
                <a16:creationId xmlns:a16="http://schemas.microsoft.com/office/drawing/2014/main" id="{79DAB416-CD3F-A119-DA1B-066F58B365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11272" y="1729376"/>
            <a:ext cx="5631940" cy="2691369"/>
          </a:xfrm>
          <a:prstGeom prst="rect">
            <a:avLst/>
          </a:prstGeom>
        </p:spPr>
      </p:pic>
      <p:pic>
        <p:nvPicPr>
          <p:cNvPr id="9289" name="Graphic 9288">
            <a:extLst>
              <a:ext uri="{FF2B5EF4-FFF2-40B4-BE49-F238E27FC236}">
                <a16:creationId xmlns:a16="http://schemas.microsoft.com/office/drawing/2014/main" id="{9149733B-B761-6F1D-C2AB-86975B2285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47985" y="1692013"/>
            <a:ext cx="5221879" cy="3055355"/>
          </a:xfrm>
          <a:prstGeom prst="rect">
            <a:avLst/>
          </a:prstGeom>
        </p:spPr>
      </p:pic>
      <p:sp>
        <p:nvSpPr>
          <p:cNvPr id="9291" name="TextBox 9290">
            <a:extLst>
              <a:ext uri="{FF2B5EF4-FFF2-40B4-BE49-F238E27FC236}">
                <a16:creationId xmlns:a16="http://schemas.microsoft.com/office/drawing/2014/main" id="{2AEBEC87-9340-4FDF-6114-231FAAE4234E}"/>
              </a:ext>
            </a:extLst>
          </p:cNvPr>
          <p:cNvSpPr txBox="1"/>
          <p:nvPr/>
        </p:nvSpPr>
        <p:spPr bwMode="auto">
          <a:xfrm>
            <a:off x="7982497" y="3914314"/>
            <a:ext cx="990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Sac-TMT</a:t>
            </a:r>
          </a:p>
        </p:txBody>
      </p:sp>
      <p:sp>
        <p:nvSpPr>
          <p:cNvPr id="9293" name="TextBox 9292">
            <a:extLst>
              <a:ext uri="{FF2B5EF4-FFF2-40B4-BE49-F238E27FC236}">
                <a16:creationId xmlns:a16="http://schemas.microsoft.com/office/drawing/2014/main" id="{562CE7B1-E2CD-33ED-6F20-7D1733E7B87A}"/>
              </a:ext>
            </a:extLst>
          </p:cNvPr>
          <p:cNvSpPr txBox="1"/>
          <p:nvPr/>
        </p:nvSpPr>
        <p:spPr bwMode="auto">
          <a:xfrm>
            <a:off x="8178997" y="4453659"/>
            <a:ext cx="15765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Chemotherapy</a:t>
            </a:r>
          </a:p>
        </p:txBody>
      </p:sp>
    </p:spTree>
    <p:extLst>
      <p:ext uri="{BB962C8B-B14F-4D97-AF65-F5344CB8AC3E}">
        <p14:creationId xmlns:p14="http://schemas.microsoft.com/office/powerpoint/2010/main" val="2187125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9C43D-556A-1CE1-1F5E-1B04E6FCF7C8}"/>
              </a:ext>
            </a:extLst>
          </p:cNvPr>
          <p:cNvSpPr>
            <a:spLocks noGrp="1"/>
          </p:cNvSpPr>
          <p:nvPr>
            <p:ph type="title"/>
          </p:nvPr>
        </p:nvSpPr>
        <p:spPr/>
        <p:txBody>
          <a:bodyPr/>
          <a:lstStyle/>
          <a:p>
            <a:r>
              <a:rPr lang="en-US" altLang="en-US" dirty="0"/>
              <a:t>OptiTROP-Lung04: PFS by BICR by Subgroup</a:t>
            </a:r>
            <a:endParaRPr lang="en-US" dirty="0"/>
          </a:p>
        </p:txBody>
      </p:sp>
      <p:sp>
        <p:nvSpPr>
          <p:cNvPr id="6" name="Content Placeholder 7">
            <a:extLst>
              <a:ext uri="{FF2B5EF4-FFF2-40B4-BE49-F238E27FC236}">
                <a16:creationId xmlns:a16="http://schemas.microsoft.com/office/drawing/2014/main" id="{80391AAB-0662-8709-A927-DB4B2DBA2BCB}"/>
              </a:ext>
            </a:extLst>
          </p:cNvPr>
          <p:cNvSpPr>
            <a:spLocks noGrp="1"/>
          </p:cNvSpPr>
          <p:nvPr>
            <p:ph idx="1"/>
          </p:nvPr>
        </p:nvSpPr>
        <p:spPr>
          <a:xfrm>
            <a:off x="604675" y="5886733"/>
            <a:ext cx="10877529" cy="499007"/>
          </a:xfrm>
        </p:spPr>
        <p:txBody>
          <a:bodyPr/>
          <a:lstStyle/>
          <a:p>
            <a:r>
              <a:rPr lang="en-US" altLang="en-US" sz="2600" dirty="0"/>
              <a:t>Consistent PFS benefit observed with sac-TMT vs CT across all subgroups</a:t>
            </a:r>
            <a:endParaRPr lang="en-GB" sz="2600" dirty="0"/>
          </a:p>
        </p:txBody>
      </p:sp>
      <p:graphicFrame>
        <p:nvGraphicFramePr>
          <p:cNvPr id="4" name="Table 3">
            <a:extLst>
              <a:ext uri="{FF2B5EF4-FFF2-40B4-BE49-F238E27FC236}">
                <a16:creationId xmlns:a16="http://schemas.microsoft.com/office/drawing/2014/main" id="{876737DA-56F2-A9C1-981B-D22E312E9BE2}"/>
              </a:ext>
            </a:extLst>
          </p:cNvPr>
          <p:cNvGraphicFramePr>
            <a:graphicFrameLocks noGrp="1"/>
          </p:cNvGraphicFramePr>
          <p:nvPr>
            <p:extLst>
              <p:ext uri="{D42A27DB-BD31-4B8C-83A1-F6EECF244321}">
                <p14:modId xmlns:p14="http://schemas.microsoft.com/office/powerpoint/2010/main" val="1627524905"/>
              </p:ext>
            </p:extLst>
          </p:nvPr>
        </p:nvGraphicFramePr>
        <p:xfrm>
          <a:off x="608302" y="1164237"/>
          <a:ext cx="5250114" cy="4693920"/>
        </p:xfrm>
        <a:graphic>
          <a:graphicData uri="http://schemas.openxmlformats.org/drawingml/2006/table">
            <a:tbl>
              <a:tblPr firstRow="1" bandRow="1">
                <a:tableStyleId>{93296810-A885-4BE3-A3E7-6D5BEEA58F35}</a:tableStyleId>
              </a:tblPr>
              <a:tblGrid>
                <a:gridCol w="1645920">
                  <a:extLst>
                    <a:ext uri="{9D8B030D-6E8A-4147-A177-3AD203B41FA5}">
                      <a16:colId xmlns:a16="http://schemas.microsoft.com/office/drawing/2014/main" val="2988548496"/>
                    </a:ext>
                  </a:extLst>
                </a:gridCol>
                <a:gridCol w="1070577">
                  <a:extLst>
                    <a:ext uri="{9D8B030D-6E8A-4147-A177-3AD203B41FA5}">
                      <a16:colId xmlns:a16="http://schemas.microsoft.com/office/drawing/2014/main" val="209242255"/>
                    </a:ext>
                  </a:extLst>
                </a:gridCol>
                <a:gridCol w="1070577">
                  <a:extLst>
                    <a:ext uri="{9D8B030D-6E8A-4147-A177-3AD203B41FA5}">
                      <a16:colId xmlns:a16="http://schemas.microsoft.com/office/drawing/2014/main" val="425727347"/>
                    </a:ext>
                  </a:extLst>
                </a:gridCol>
                <a:gridCol w="1463040">
                  <a:extLst>
                    <a:ext uri="{9D8B030D-6E8A-4147-A177-3AD203B41FA5}">
                      <a16:colId xmlns:a16="http://schemas.microsoft.com/office/drawing/2014/main" val="852224853"/>
                    </a:ext>
                  </a:extLst>
                </a:gridCol>
              </a:tblGrid>
              <a:tr h="215900">
                <a:tc>
                  <a:txBody>
                    <a:bodyPr/>
                    <a:lstStyle/>
                    <a:p>
                      <a:r>
                        <a:rPr lang="en-US" sz="1400" dirty="0"/>
                        <a:t>Subgroup, n/N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Sac-TMT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CT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4174720"/>
                  </a:ext>
                </a:extLst>
              </a:tr>
              <a:tr h="254635">
                <a:tc>
                  <a:txBody>
                    <a:bodyPr/>
                    <a:lstStyle/>
                    <a:p>
                      <a:r>
                        <a:rPr lang="en-US" sz="1400" dirty="0">
                          <a:solidFill>
                            <a:schemeClr val="bg1"/>
                          </a:solidFill>
                        </a:rPr>
                        <a:t>All patients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144/188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159/188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0.49 (0.39-0.62)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03216284"/>
                  </a:ext>
                </a:extLst>
              </a:tr>
              <a:tr h="370840">
                <a:tc>
                  <a:txBody>
                    <a:bodyPr/>
                    <a:lstStyle/>
                    <a:p>
                      <a:r>
                        <a:rPr lang="en-US" sz="1400" dirty="0">
                          <a:solidFill>
                            <a:schemeClr val="bg1"/>
                          </a:solidFill>
                        </a:rPr>
                        <a:t>Sex</a:t>
                      </a:r>
                    </a:p>
                    <a:p>
                      <a:pPr marL="285750" indent="-285750">
                        <a:buFont typeface="Wingdings" panose="05000000000000000000" pitchFamily="2" charset="2"/>
                        <a:buChar char="§"/>
                      </a:pPr>
                      <a:r>
                        <a:rPr lang="en-US" sz="1400" dirty="0">
                          <a:solidFill>
                            <a:schemeClr val="bg1"/>
                          </a:solidFill>
                        </a:rPr>
                        <a:t>Male</a:t>
                      </a:r>
                    </a:p>
                    <a:p>
                      <a:pPr marL="285750" indent="-285750">
                        <a:buFont typeface="Wingdings" panose="05000000000000000000" pitchFamily="2" charset="2"/>
                        <a:buChar char="§"/>
                      </a:pPr>
                      <a:r>
                        <a:rPr lang="en-US" sz="1400" dirty="0">
                          <a:solidFill>
                            <a:schemeClr val="bg1"/>
                          </a:solidFill>
                        </a:rPr>
                        <a:t>Female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54/66</a:t>
                      </a:r>
                    </a:p>
                    <a:p>
                      <a:pPr algn="ctr"/>
                      <a:r>
                        <a:rPr lang="en-US" sz="1400" dirty="0">
                          <a:solidFill>
                            <a:schemeClr val="bg1"/>
                          </a:solidFill>
                        </a:rPr>
                        <a:t>90/122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75/83</a:t>
                      </a:r>
                    </a:p>
                    <a:p>
                      <a:pPr algn="ctr"/>
                      <a:r>
                        <a:rPr lang="en-US" sz="1400" dirty="0">
                          <a:solidFill>
                            <a:schemeClr val="bg1"/>
                          </a:solidFill>
                        </a:rPr>
                        <a:t>84/105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0.53 (0.37-0.76)</a:t>
                      </a:r>
                    </a:p>
                    <a:p>
                      <a:pPr algn="ctr"/>
                      <a:r>
                        <a:rPr lang="en-US" sz="1400" dirty="0">
                          <a:solidFill>
                            <a:schemeClr val="bg1"/>
                          </a:solidFill>
                        </a:rPr>
                        <a:t>0.44 (0.33-0.60)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33775901"/>
                  </a:ext>
                </a:extLst>
              </a:tr>
              <a:tr h="370840">
                <a:tc>
                  <a:txBody>
                    <a:bodyPr/>
                    <a:lstStyle/>
                    <a:p>
                      <a:r>
                        <a:rPr lang="en-US" sz="1400" dirty="0">
                          <a:solidFill>
                            <a:schemeClr val="bg1"/>
                          </a:solidFill>
                        </a:rPr>
                        <a:t>Age</a:t>
                      </a:r>
                    </a:p>
                    <a:p>
                      <a:pPr marL="285750" indent="-285750">
                        <a:buFont typeface="Wingdings" panose="05000000000000000000" pitchFamily="2" charset="2"/>
                        <a:buChar char="§"/>
                      </a:pPr>
                      <a:r>
                        <a:rPr lang="en-US" sz="1400" dirty="0">
                          <a:solidFill>
                            <a:schemeClr val="bg1"/>
                          </a:solidFill>
                        </a:rPr>
                        <a:t>&lt;65 yr</a:t>
                      </a:r>
                    </a:p>
                    <a:p>
                      <a:pPr marL="285750" indent="-285750">
                        <a:buFont typeface="Wingdings" panose="05000000000000000000" pitchFamily="2" charset="2"/>
                        <a:buChar char="§"/>
                      </a:pPr>
                      <a:r>
                        <a:rPr lang="en-US" sz="1400" dirty="0">
                          <a:solidFill>
                            <a:schemeClr val="bg1"/>
                          </a:solidFill>
                        </a:rPr>
                        <a:t>≥65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100/130</a:t>
                      </a:r>
                    </a:p>
                    <a:p>
                      <a:pPr algn="ctr"/>
                      <a:r>
                        <a:rPr lang="en-US" sz="1400" dirty="0">
                          <a:solidFill>
                            <a:schemeClr val="bg1"/>
                          </a:solidFill>
                        </a:rPr>
                        <a:t>44/58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118/137</a:t>
                      </a:r>
                    </a:p>
                    <a:p>
                      <a:pPr algn="ctr"/>
                      <a:r>
                        <a:rPr lang="en-US" sz="1400" dirty="0">
                          <a:solidFill>
                            <a:schemeClr val="bg1"/>
                          </a:solidFill>
                        </a:rPr>
                        <a:t>41/51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0.46 (0.35-0.61)</a:t>
                      </a:r>
                    </a:p>
                    <a:p>
                      <a:pPr algn="ctr"/>
                      <a:r>
                        <a:rPr lang="en-US" sz="1400" dirty="0">
                          <a:solidFill>
                            <a:schemeClr val="bg1"/>
                          </a:solidFill>
                        </a:rPr>
                        <a:t>0.51 (0.33-0.78)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64880601"/>
                  </a:ext>
                </a:extLst>
              </a:tr>
              <a:tr h="370840">
                <a:tc>
                  <a:txBody>
                    <a:bodyPr/>
                    <a:lstStyle/>
                    <a:p>
                      <a:r>
                        <a:rPr lang="en-US" sz="1400" dirty="0">
                          <a:solidFill>
                            <a:schemeClr val="bg1"/>
                          </a:solidFill>
                        </a:rPr>
                        <a:t>Smoking history</a:t>
                      </a:r>
                    </a:p>
                    <a:p>
                      <a:pPr marL="285750" indent="-285750">
                        <a:buFont typeface="Wingdings" panose="05000000000000000000" pitchFamily="2" charset="2"/>
                        <a:buChar char="§"/>
                      </a:pPr>
                      <a:r>
                        <a:rPr lang="en-US" sz="1400" dirty="0">
                          <a:solidFill>
                            <a:schemeClr val="bg1"/>
                          </a:solidFill>
                        </a:rPr>
                        <a:t>Current/former smoker</a:t>
                      </a:r>
                    </a:p>
                    <a:p>
                      <a:pPr marL="285750" indent="-285750">
                        <a:buFont typeface="Wingdings" panose="05000000000000000000" pitchFamily="2" charset="2"/>
                        <a:buChar char="§"/>
                      </a:pPr>
                      <a:r>
                        <a:rPr lang="en-US" sz="1400" dirty="0">
                          <a:solidFill>
                            <a:schemeClr val="bg1"/>
                          </a:solidFill>
                        </a:rPr>
                        <a:t>Never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36/43</a:t>
                      </a:r>
                    </a:p>
                    <a:p>
                      <a:pPr algn="ctr"/>
                      <a:endParaRPr lang="en-US" sz="1400" dirty="0">
                        <a:solidFill>
                          <a:schemeClr val="bg1"/>
                        </a:solidFill>
                      </a:endParaRPr>
                    </a:p>
                    <a:p>
                      <a:pPr algn="ctr"/>
                      <a:r>
                        <a:rPr lang="en-US" sz="1400" dirty="0">
                          <a:solidFill>
                            <a:schemeClr val="bg1"/>
                          </a:solidFill>
                        </a:rPr>
                        <a:t>108/145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49/53</a:t>
                      </a:r>
                    </a:p>
                    <a:p>
                      <a:pPr algn="ctr"/>
                      <a:endParaRPr lang="en-US" sz="1400" dirty="0">
                        <a:solidFill>
                          <a:schemeClr val="bg1"/>
                        </a:solidFill>
                      </a:endParaRPr>
                    </a:p>
                    <a:p>
                      <a:pPr algn="ctr"/>
                      <a:r>
                        <a:rPr lang="en-US" sz="1400" dirty="0">
                          <a:solidFill>
                            <a:schemeClr val="bg1"/>
                          </a:solidFill>
                        </a:rPr>
                        <a:t>110/135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0.56 (0.36-0.88)</a:t>
                      </a:r>
                    </a:p>
                    <a:p>
                      <a:pPr algn="ctr"/>
                      <a:endParaRPr lang="en-US" sz="1400" dirty="0">
                        <a:solidFill>
                          <a:schemeClr val="bg1"/>
                        </a:solidFill>
                      </a:endParaRPr>
                    </a:p>
                    <a:p>
                      <a:pPr algn="ctr"/>
                      <a:r>
                        <a:rPr lang="en-US" sz="1400" dirty="0">
                          <a:solidFill>
                            <a:schemeClr val="bg1"/>
                          </a:solidFill>
                        </a:rPr>
                        <a:t>0.44 (0.34-0.59)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24211393"/>
                  </a:ext>
                </a:extLst>
              </a:tr>
              <a:tr h="370840">
                <a:tc>
                  <a:txBody>
                    <a:bodyPr/>
                    <a:lstStyle/>
                    <a:p>
                      <a:r>
                        <a:rPr lang="en-US" sz="1400" dirty="0">
                          <a:solidFill>
                            <a:schemeClr val="bg1"/>
                          </a:solidFill>
                        </a:rPr>
                        <a:t>ECOG PS</a:t>
                      </a:r>
                    </a:p>
                    <a:p>
                      <a:pPr marL="285750" indent="-285750">
                        <a:buFont typeface="Wingdings" panose="05000000000000000000" pitchFamily="2" charset="2"/>
                        <a:buChar char="§"/>
                      </a:pPr>
                      <a:r>
                        <a:rPr lang="en-US" sz="1400" dirty="0">
                          <a:solidFill>
                            <a:schemeClr val="bg1"/>
                          </a:solidFill>
                        </a:rPr>
                        <a:t>0</a:t>
                      </a:r>
                    </a:p>
                    <a:p>
                      <a:pPr marL="285750" indent="-285750">
                        <a:buFont typeface="Wingdings" panose="05000000000000000000" pitchFamily="2" charset="2"/>
                        <a:buChar char="§"/>
                      </a:pPr>
                      <a:r>
                        <a:rPr lang="en-US" sz="1400" dirty="0">
                          <a:solidFill>
                            <a:schemeClr val="bg1"/>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24/35</a:t>
                      </a:r>
                    </a:p>
                    <a:p>
                      <a:pPr algn="ctr"/>
                      <a:r>
                        <a:rPr lang="en-US" sz="1400" dirty="0">
                          <a:solidFill>
                            <a:schemeClr val="bg1"/>
                          </a:solidFill>
                        </a:rPr>
                        <a:t>120/153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35/43</a:t>
                      </a:r>
                    </a:p>
                    <a:p>
                      <a:pPr algn="ctr"/>
                      <a:r>
                        <a:rPr lang="en-US" sz="1400" dirty="0">
                          <a:solidFill>
                            <a:schemeClr val="bg1"/>
                          </a:solidFill>
                        </a:rPr>
                        <a:t>124/145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0.38 (0.22-0.65)</a:t>
                      </a:r>
                    </a:p>
                    <a:p>
                      <a:pPr algn="ctr"/>
                      <a:r>
                        <a:rPr lang="en-US" sz="1400" dirty="0">
                          <a:solidFill>
                            <a:schemeClr val="bg1"/>
                          </a:solidFill>
                        </a:rPr>
                        <a:t>0.50 (0.39-0.65)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44064798"/>
                  </a:ext>
                </a:extLst>
              </a:tr>
              <a:tr h="370840">
                <a:tc>
                  <a:txBody>
                    <a:bodyPr/>
                    <a:lstStyle/>
                    <a:p>
                      <a:pPr marL="0" indent="0">
                        <a:buFont typeface="Wingdings" panose="05000000000000000000" pitchFamily="2" charset="2"/>
                        <a:buNone/>
                      </a:pPr>
                      <a:r>
                        <a:rPr lang="en-US" sz="1400">
                          <a:solidFill>
                            <a:schemeClr val="bg1"/>
                          </a:solidFill>
                        </a:rPr>
                        <a:t>Previous third-gen EGFR-TKI therapy</a:t>
                      </a:r>
                    </a:p>
                    <a:p>
                      <a:pPr marL="285750" indent="-285750">
                        <a:buFont typeface="Wingdings" panose="05000000000000000000" pitchFamily="2" charset="2"/>
                        <a:buChar char="§"/>
                      </a:pPr>
                      <a:r>
                        <a:rPr lang="en-US" sz="1400">
                          <a:solidFill>
                            <a:schemeClr val="bg1"/>
                          </a:solidFill>
                        </a:rPr>
                        <a:t>First line</a:t>
                      </a:r>
                    </a:p>
                    <a:p>
                      <a:pPr marL="285750" indent="-285750">
                        <a:buFont typeface="Wingdings" panose="05000000000000000000" pitchFamily="2" charset="2"/>
                        <a:buChar char="§"/>
                      </a:pPr>
                      <a:r>
                        <a:rPr lang="en-US" sz="1400">
                          <a:solidFill>
                            <a:schemeClr val="bg1"/>
                          </a:solidFill>
                        </a:rPr>
                        <a:t>Second line</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89/118</a:t>
                      </a:r>
                    </a:p>
                    <a:p>
                      <a:pPr algn="ctr"/>
                      <a:r>
                        <a:rPr lang="en-US" sz="1400" dirty="0">
                          <a:solidFill>
                            <a:schemeClr val="bg1"/>
                          </a:solidFill>
                        </a:rPr>
                        <a:t>49/60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95/117</a:t>
                      </a:r>
                    </a:p>
                    <a:p>
                      <a:pPr algn="ctr"/>
                      <a:r>
                        <a:rPr lang="en-US" sz="1400" dirty="0">
                          <a:solidFill>
                            <a:schemeClr val="bg1"/>
                          </a:solidFill>
                        </a:rPr>
                        <a:t>55/60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0.48 (0.36-0.65)</a:t>
                      </a:r>
                    </a:p>
                    <a:p>
                      <a:pPr algn="ctr"/>
                      <a:r>
                        <a:rPr lang="en-US" sz="1400" dirty="0">
                          <a:solidFill>
                            <a:schemeClr val="bg1"/>
                          </a:solidFill>
                        </a:rPr>
                        <a:t>0.49 (0.33-0.73)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0837530"/>
                  </a:ext>
                </a:extLst>
              </a:tr>
            </a:tbl>
          </a:graphicData>
        </a:graphic>
      </p:graphicFrame>
      <p:graphicFrame>
        <p:nvGraphicFramePr>
          <p:cNvPr id="5" name="Table 4">
            <a:extLst>
              <a:ext uri="{FF2B5EF4-FFF2-40B4-BE49-F238E27FC236}">
                <a16:creationId xmlns:a16="http://schemas.microsoft.com/office/drawing/2014/main" id="{A9F223A8-B0C1-2357-F5E2-B1C059927C3B}"/>
              </a:ext>
            </a:extLst>
          </p:cNvPr>
          <p:cNvGraphicFramePr>
            <a:graphicFrameLocks noGrp="1"/>
          </p:cNvGraphicFramePr>
          <p:nvPr>
            <p:extLst>
              <p:ext uri="{D42A27DB-BD31-4B8C-83A1-F6EECF244321}">
                <p14:modId xmlns:p14="http://schemas.microsoft.com/office/powerpoint/2010/main" val="280652186"/>
              </p:ext>
            </p:extLst>
          </p:nvPr>
        </p:nvGraphicFramePr>
        <p:xfrm>
          <a:off x="6333586" y="1164237"/>
          <a:ext cx="5248656" cy="4297680"/>
        </p:xfrm>
        <a:graphic>
          <a:graphicData uri="http://schemas.openxmlformats.org/drawingml/2006/table">
            <a:tbl>
              <a:tblPr firstRow="1" bandRow="1">
                <a:tableStyleId>{93296810-A885-4BE3-A3E7-6D5BEEA58F35}</a:tableStyleId>
              </a:tblPr>
              <a:tblGrid>
                <a:gridCol w="1645920">
                  <a:extLst>
                    <a:ext uri="{9D8B030D-6E8A-4147-A177-3AD203B41FA5}">
                      <a16:colId xmlns:a16="http://schemas.microsoft.com/office/drawing/2014/main" val="2988548496"/>
                    </a:ext>
                  </a:extLst>
                </a:gridCol>
                <a:gridCol w="1069848">
                  <a:extLst>
                    <a:ext uri="{9D8B030D-6E8A-4147-A177-3AD203B41FA5}">
                      <a16:colId xmlns:a16="http://schemas.microsoft.com/office/drawing/2014/main" val="209242255"/>
                    </a:ext>
                  </a:extLst>
                </a:gridCol>
                <a:gridCol w="1069848">
                  <a:extLst>
                    <a:ext uri="{9D8B030D-6E8A-4147-A177-3AD203B41FA5}">
                      <a16:colId xmlns:a16="http://schemas.microsoft.com/office/drawing/2014/main" val="425727347"/>
                    </a:ext>
                  </a:extLst>
                </a:gridCol>
                <a:gridCol w="1463040">
                  <a:extLst>
                    <a:ext uri="{9D8B030D-6E8A-4147-A177-3AD203B41FA5}">
                      <a16:colId xmlns:a16="http://schemas.microsoft.com/office/drawing/2014/main" val="852224853"/>
                    </a:ext>
                  </a:extLst>
                </a:gridCol>
              </a:tblGrid>
              <a:tr h="215900">
                <a:tc>
                  <a:txBody>
                    <a:bodyPr/>
                    <a:lstStyle/>
                    <a:p>
                      <a:r>
                        <a:rPr lang="en-US" sz="1400" dirty="0"/>
                        <a:t>Subgroup, n/N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Sac-TMT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CT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4174720"/>
                  </a:ext>
                </a:extLst>
              </a:tr>
              <a:tr h="370840">
                <a:tc>
                  <a:txBody>
                    <a:bodyPr/>
                    <a:lstStyle/>
                    <a:p>
                      <a:pPr marL="0" indent="0">
                        <a:buFont typeface="Wingdings" panose="05000000000000000000" pitchFamily="2" charset="2"/>
                        <a:buNone/>
                      </a:pPr>
                      <a:r>
                        <a:rPr lang="en-US" sz="1400" dirty="0">
                          <a:solidFill>
                            <a:schemeClr val="bg1"/>
                          </a:solidFill>
                        </a:rPr>
                        <a:t>Brain metastases</a:t>
                      </a:r>
                    </a:p>
                    <a:p>
                      <a:pPr marL="285750" indent="-285750">
                        <a:buFont typeface="Wingdings" panose="05000000000000000000" pitchFamily="2" charset="2"/>
                        <a:buChar char="§"/>
                      </a:pPr>
                      <a:r>
                        <a:rPr lang="en-US" sz="1400" dirty="0">
                          <a:solidFill>
                            <a:schemeClr val="bg1"/>
                          </a:solidFill>
                        </a:rPr>
                        <a:t>Yes</a:t>
                      </a:r>
                    </a:p>
                    <a:p>
                      <a:pPr marL="285750" indent="-285750">
                        <a:buFont typeface="Wingdings" panose="05000000000000000000" pitchFamily="2" charset="2"/>
                        <a:buChar char="§"/>
                      </a:pPr>
                      <a:r>
                        <a:rPr lang="en-US" sz="1400" dirty="0">
                          <a:solidFill>
                            <a:schemeClr val="bg1"/>
                          </a:solidFill>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30/33</a:t>
                      </a:r>
                    </a:p>
                    <a:p>
                      <a:pPr algn="ctr"/>
                      <a:r>
                        <a:rPr lang="en-US" sz="1400" dirty="0">
                          <a:solidFill>
                            <a:schemeClr val="bg1"/>
                          </a:solidFill>
                        </a:rPr>
                        <a:t>114/155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31/36</a:t>
                      </a:r>
                    </a:p>
                    <a:p>
                      <a:pPr algn="ctr"/>
                      <a:r>
                        <a:rPr lang="en-US" sz="1400" dirty="0">
                          <a:solidFill>
                            <a:schemeClr val="bg1"/>
                          </a:solidFill>
                        </a:rPr>
                        <a:t>128/152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0.73 (0.43-1.21)</a:t>
                      </a:r>
                    </a:p>
                    <a:p>
                      <a:pPr algn="ctr"/>
                      <a:r>
                        <a:rPr lang="en-US" sz="1400" dirty="0">
                          <a:solidFill>
                            <a:schemeClr val="bg1"/>
                          </a:solidFill>
                        </a:rPr>
                        <a:t>0.43 (0.33-0.56)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2449141"/>
                  </a:ext>
                </a:extLst>
              </a:tr>
              <a:tr h="370840">
                <a:tc>
                  <a:txBody>
                    <a:bodyPr/>
                    <a:lstStyle/>
                    <a:p>
                      <a:pPr marL="0" indent="0">
                        <a:buFont typeface="Wingdings" panose="05000000000000000000" pitchFamily="2" charset="2"/>
                        <a:buNone/>
                      </a:pPr>
                      <a:r>
                        <a:rPr lang="en-US" sz="1400" dirty="0">
                          <a:solidFill>
                            <a:schemeClr val="bg1"/>
                          </a:solidFill>
                        </a:rPr>
                        <a:t>Liver metastases</a:t>
                      </a:r>
                    </a:p>
                    <a:p>
                      <a:pPr marL="285750" indent="-285750">
                        <a:buFont typeface="Wingdings" panose="05000000000000000000" pitchFamily="2" charset="2"/>
                        <a:buChar char="§"/>
                      </a:pPr>
                      <a:r>
                        <a:rPr lang="en-US" sz="1400" dirty="0">
                          <a:solidFill>
                            <a:schemeClr val="bg1"/>
                          </a:solidFill>
                        </a:rPr>
                        <a:t>Yes</a:t>
                      </a:r>
                    </a:p>
                    <a:p>
                      <a:pPr marL="285750" indent="-285750">
                        <a:buFont typeface="Wingdings" panose="05000000000000000000" pitchFamily="2" charset="2"/>
                        <a:buChar char="§"/>
                      </a:pPr>
                      <a:r>
                        <a:rPr lang="en-US" sz="1400" dirty="0">
                          <a:solidFill>
                            <a:schemeClr val="bg1"/>
                          </a:solidFill>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18/25</a:t>
                      </a:r>
                    </a:p>
                    <a:p>
                      <a:pPr algn="ctr"/>
                      <a:r>
                        <a:rPr lang="en-US" sz="1400" dirty="0">
                          <a:solidFill>
                            <a:schemeClr val="bg1"/>
                          </a:solidFill>
                        </a:rPr>
                        <a:t>126/163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28/33</a:t>
                      </a:r>
                    </a:p>
                    <a:p>
                      <a:pPr algn="ctr"/>
                      <a:r>
                        <a:rPr lang="en-US" sz="1400" dirty="0">
                          <a:solidFill>
                            <a:schemeClr val="bg1"/>
                          </a:solidFill>
                        </a:rPr>
                        <a:t>131/155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0.54 (0.30-0.98)</a:t>
                      </a:r>
                    </a:p>
                    <a:p>
                      <a:pPr algn="ctr"/>
                      <a:r>
                        <a:rPr lang="en-US" sz="1400" dirty="0">
                          <a:solidFill>
                            <a:schemeClr val="bg1"/>
                          </a:solidFill>
                        </a:rPr>
                        <a:t>0.46 (0.35-0.59)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81020294"/>
                  </a:ext>
                </a:extLst>
              </a:tr>
              <a:tr h="370840">
                <a:tc>
                  <a:txBody>
                    <a:bodyPr/>
                    <a:lstStyle/>
                    <a:p>
                      <a:pPr marL="0" indent="0">
                        <a:buFont typeface="Wingdings" panose="05000000000000000000" pitchFamily="2" charset="2"/>
                        <a:buNone/>
                      </a:pPr>
                      <a:r>
                        <a:rPr lang="en-US" sz="1400" i="1" dirty="0">
                          <a:solidFill>
                            <a:schemeClr val="bg1"/>
                          </a:solidFill>
                        </a:rPr>
                        <a:t>EGFR</a:t>
                      </a:r>
                      <a:r>
                        <a:rPr lang="en-US" sz="1400" dirty="0">
                          <a:solidFill>
                            <a:schemeClr val="bg1"/>
                          </a:solidFill>
                        </a:rPr>
                        <a:t> mutation subtype</a:t>
                      </a:r>
                    </a:p>
                    <a:p>
                      <a:pPr marL="285750" indent="-285750">
                        <a:buFont typeface="Wingdings" panose="05000000000000000000" pitchFamily="2" charset="2"/>
                        <a:buChar char="§"/>
                      </a:pPr>
                      <a:r>
                        <a:rPr lang="en-US" sz="1400" dirty="0">
                          <a:solidFill>
                            <a:schemeClr val="bg1"/>
                          </a:solidFill>
                        </a:rPr>
                        <a:t>Exon 21 L858R substitution</a:t>
                      </a:r>
                    </a:p>
                    <a:p>
                      <a:pPr marL="285750" indent="-285750">
                        <a:buFont typeface="Wingdings" panose="05000000000000000000" pitchFamily="2" charset="2"/>
                        <a:buChar char="§"/>
                      </a:pPr>
                      <a:r>
                        <a:rPr lang="en-US" sz="1400" dirty="0">
                          <a:solidFill>
                            <a:schemeClr val="bg1"/>
                          </a:solidFill>
                        </a:rPr>
                        <a:t>Exon 19 deletion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68/84</a:t>
                      </a:r>
                    </a:p>
                    <a:p>
                      <a:pPr algn="ctr"/>
                      <a:endParaRPr lang="en-US" sz="1400" dirty="0">
                        <a:solidFill>
                          <a:schemeClr val="bg1"/>
                        </a:solidFill>
                      </a:endParaRPr>
                    </a:p>
                    <a:p>
                      <a:pPr algn="ctr"/>
                      <a:r>
                        <a:rPr lang="en-US" sz="1400" dirty="0">
                          <a:solidFill>
                            <a:schemeClr val="bg1"/>
                          </a:solidFill>
                        </a:rPr>
                        <a:t>77/106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59/71</a:t>
                      </a:r>
                    </a:p>
                    <a:p>
                      <a:pPr algn="ctr"/>
                      <a:endParaRPr lang="en-US" sz="1400" dirty="0">
                        <a:solidFill>
                          <a:schemeClr val="bg1"/>
                        </a:solidFill>
                      </a:endParaRPr>
                    </a:p>
                    <a:p>
                      <a:pPr algn="ctr"/>
                      <a:r>
                        <a:rPr lang="en-US" sz="1400" dirty="0">
                          <a:solidFill>
                            <a:schemeClr val="bg1"/>
                          </a:solidFill>
                        </a:rPr>
                        <a:t>101/118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0.57 (0.39-0.81)</a:t>
                      </a:r>
                    </a:p>
                    <a:p>
                      <a:pPr algn="ctr"/>
                      <a:endParaRPr lang="en-US" sz="1400" dirty="0">
                        <a:solidFill>
                          <a:schemeClr val="bg1"/>
                        </a:solidFill>
                      </a:endParaRPr>
                    </a:p>
                    <a:p>
                      <a:pPr algn="ctr"/>
                      <a:r>
                        <a:rPr lang="en-US" sz="1400" dirty="0">
                          <a:solidFill>
                            <a:schemeClr val="bg1"/>
                          </a:solidFill>
                        </a:rPr>
                        <a:t>0.42 (0.31-0.57)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85125053"/>
                  </a:ext>
                </a:extLst>
              </a:tr>
              <a:tr h="370840">
                <a:tc>
                  <a:txBody>
                    <a:bodyPr/>
                    <a:lstStyle/>
                    <a:p>
                      <a:pPr marL="0" indent="0">
                        <a:buFont typeface="Wingdings" panose="05000000000000000000" pitchFamily="2" charset="2"/>
                        <a:buNone/>
                      </a:pPr>
                      <a:r>
                        <a:rPr lang="en-US" sz="1400" dirty="0">
                          <a:solidFill>
                            <a:schemeClr val="bg1"/>
                          </a:solidFill>
                        </a:rPr>
                        <a:t>T790M mutation status</a:t>
                      </a:r>
                    </a:p>
                    <a:p>
                      <a:pPr marL="285750" indent="-285750">
                        <a:buFont typeface="Wingdings" panose="05000000000000000000" pitchFamily="2" charset="2"/>
                        <a:buChar char="§"/>
                      </a:pPr>
                      <a:r>
                        <a:rPr lang="en-US" sz="1400" dirty="0">
                          <a:solidFill>
                            <a:schemeClr val="bg1"/>
                          </a:solidFill>
                        </a:rPr>
                        <a:t>Negative</a:t>
                      </a:r>
                    </a:p>
                    <a:p>
                      <a:pPr marL="285750" indent="-285750">
                        <a:buFont typeface="Wingdings" panose="05000000000000000000" pitchFamily="2" charset="2"/>
                        <a:buChar char="§"/>
                      </a:pPr>
                      <a:r>
                        <a:rPr lang="en-US" sz="1400" dirty="0">
                          <a:solidFill>
                            <a:schemeClr val="bg1"/>
                          </a:solidFill>
                        </a:rPr>
                        <a:t>Positive</a:t>
                      </a:r>
                    </a:p>
                    <a:p>
                      <a:pPr marL="285750" indent="-285750">
                        <a:buFont typeface="Wingdings" panose="05000000000000000000" pitchFamily="2" charset="2"/>
                        <a:buChar char="§"/>
                      </a:pPr>
                      <a:r>
                        <a:rPr lang="en-US" sz="1400" dirty="0">
                          <a:solidFill>
                            <a:schemeClr val="bg1"/>
                          </a:solidFill>
                        </a:rPr>
                        <a:t>Unknown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39/48</a:t>
                      </a:r>
                    </a:p>
                    <a:p>
                      <a:pPr algn="ctr"/>
                      <a:r>
                        <a:rPr lang="en-US" sz="1400" dirty="0">
                          <a:solidFill>
                            <a:schemeClr val="bg1"/>
                          </a:solidFill>
                        </a:rPr>
                        <a:t>23/29</a:t>
                      </a:r>
                    </a:p>
                    <a:p>
                      <a:pPr algn="ctr"/>
                      <a:r>
                        <a:rPr lang="en-US" sz="1400" dirty="0">
                          <a:solidFill>
                            <a:schemeClr val="bg1"/>
                          </a:solidFill>
                        </a:rPr>
                        <a:t>82/111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32/40</a:t>
                      </a:r>
                    </a:p>
                    <a:p>
                      <a:pPr algn="ctr"/>
                      <a:r>
                        <a:rPr lang="en-US" sz="1400" dirty="0">
                          <a:solidFill>
                            <a:schemeClr val="bg1"/>
                          </a:solidFill>
                        </a:rPr>
                        <a:t>30/36</a:t>
                      </a:r>
                    </a:p>
                    <a:p>
                      <a:pPr algn="ctr"/>
                      <a:r>
                        <a:rPr lang="en-US" sz="1400" dirty="0">
                          <a:solidFill>
                            <a:schemeClr val="bg1"/>
                          </a:solidFill>
                        </a:rPr>
                        <a:t>97/112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0.50 (0.30-0.83)</a:t>
                      </a:r>
                    </a:p>
                    <a:p>
                      <a:pPr algn="ctr"/>
                      <a:r>
                        <a:rPr lang="en-US" sz="1400" dirty="0">
                          <a:solidFill>
                            <a:schemeClr val="bg1"/>
                          </a:solidFill>
                        </a:rPr>
                        <a:t>0.50 (0.28-0.87)</a:t>
                      </a:r>
                    </a:p>
                    <a:p>
                      <a:pPr algn="ctr"/>
                      <a:r>
                        <a:rPr lang="en-US" sz="1400" dirty="0">
                          <a:solidFill>
                            <a:schemeClr val="bg1"/>
                          </a:solidFill>
                        </a:rPr>
                        <a:t>0.45 (0.33-0.61)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53711524"/>
                  </a:ext>
                </a:extLst>
              </a:tr>
            </a:tbl>
          </a:graphicData>
        </a:graphic>
      </p:graphicFrame>
      <p:sp>
        <p:nvSpPr>
          <p:cNvPr id="7" name="Text Box 11">
            <a:extLst>
              <a:ext uri="{FF2B5EF4-FFF2-40B4-BE49-F238E27FC236}">
                <a16:creationId xmlns:a16="http://schemas.microsoft.com/office/drawing/2014/main" id="{B0F2930F-BCC4-1C26-6C5D-BA66292F189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spTree>
    <p:extLst>
      <p:ext uri="{BB962C8B-B14F-4D97-AF65-F5344CB8AC3E}">
        <p14:creationId xmlns:p14="http://schemas.microsoft.com/office/powerpoint/2010/main" val="3481057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60E9C-BC2B-522C-5FAB-7019CAFD356E}"/>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6DA8D9A-05CA-AFBD-FEAB-9AF83F800DD6}"/>
              </a:ext>
            </a:extLst>
          </p:cNvPr>
          <p:cNvSpPr>
            <a:spLocks noGrp="1" noChangeArrowheads="1"/>
          </p:cNvSpPr>
          <p:nvPr>
            <p:ph type="title"/>
          </p:nvPr>
        </p:nvSpPr>
        <p:spPr/>
        <p:txBody>
          <a:bodyPr/>
          <a:lstStyle/>
          <a:p>
            <a:r>
              <a:rPr lang="en-US" altLang="en-US" dirty="0"/>
              <a:t>OptiTROP-Lung04: PFS by Investigator and OS</a:t>
            </a:r>
          </a:p>
        </p:txBody>
      </p:sp>
      <p:sp>
        <p:nvSpPr>
          <p:cNvPr id="8" name="Content Placeholder 7">
            <a:extLst>
              <a:ext uri="{FF2B5EF4-FFF2-40B4-BE49-F238E27FC236}">
                <a16:creationId xmlns:a16="http://schemas.microsoft.com/office/drawing/2014/main" id="{47890D67-FBAB-2BCB-F651-738037D49F44}"/>
              </a:ext>
            </a:extLst>
          </p:cNvPr>
          <p:cNvSpPr>
            <a:spLocks noGrp="1"/>
          </p:cNvSpPr>
          <p:nvPr>
            <p:ph idx="1"/>
          </p:nvPr>
        </p:nvSpPr>
        <p:spPr>
          <a:xfrm>
            <a:off x="617076" y="4694070"/>
            <a:ext cx="10753221" cy="1556728"/>
          </a:xfrm>
        </p:spPr>
        <p:txBody>
          <a:bodyPr/>
          <a:lstStyle/>
          <a:p>
            <a:r>
              <a:rPr lang="en-US" altLang="en-US" sz="2400" dirty="0"/>
              <a:t>Sac-TMT significantly increased </a:t>
            </a:r>
            <a:r>
              <a:rPr lang="en-GB" sz="2400" dirty="0"/>
              <a:t>PFS by investigator vs CT, with a 49% decreased risk of disease progression or death</a:t>
            </a:r>
          </a:p>
          <a:p>
            <a:r>
              <a:rPr lang="en-GB" sz="2400" dirty="0"/>
              <a:t>At interim analysis, sac-TMT significantly increased OS vs CT, with a 40% decreased risk of death</a:t>
            </a:r>
          </a:p>
        </p:txBody>
      </p:sp>
      <p:sp>
        <p:nvSpPr>
          <p:cNvPr id="9221" name="Text Box 11">
            <a:extLst>
              <a:ext uri="{FF2B5EF4-FFF2-40B4-BE49-F238E27FC236}">
                <a16:creationId xmlns:a16="http://schemas.microsoft.com/office/drawing/2014/main" id="{B687B489-6D57-5387-BD4B-4BCDD4E3E91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sp>
        <p:nvSpPr>
          <p:cNvPr id="7" name="Rectangle 6">
            <a:extLst>
              <a:ext uri="{FF2B5EF4-FFF2-40B4-BE49-F238E27FC236}">
                <a16:creationId xmlns:a16="http://schemas.microsoft.com/office/drawing/2014/main" id="{09D1D139-3005-5AC7-97C7-75EBD79DA6F5}"/>
              </a:ext>
            </a:extLst>
          </p:cNvPr>
          <p:cNvSpPr/>
          <p:nvPr/>
        </p:nvSpPr>
        <p:spPr bwMode="auto">
          <a:xfrm>
            <a:off x="4314825" y="1682141"/>
            <a:ext cx="1876425" cy="135323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B05B3ED4-C088-215D-E6A4-28E95C76AA45}"/>
              </a:ext>
            </a:extLst>
          </p:cNvPr>
          <p:cNvSpPr/>
          <p:nvPr/>
        </p:nvSpPr>
        <p:spPr bwMode="auto">
          <a:xfrm>
            <a:off x="5934076" y="3035370"/>
            <a:ext cx="447674" cy="27085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4" name="Group 3">
            <a:extLst>
              <a:ext uri="{FF2B5EF4-FFF2-40B4-BE49-F238E27FC236}">
                <a16:creationId xmlns:a16="http://schemas.microsoft.com/office/drawing/2014/main" id="{97F3CC37-4B9C-3D12-6B46-9F8C90B20AD1}"/>
              </a:ext>
            </a:extLst>
          </p:cNvPr>
          <p:cNvGraphicFramePr>
            <a:graphicFrameLocks/>
          </p:cNvGraphicFramePr>
          <p:nvPr>
            <p:extLst>
              <p:ext uri="{D42A27DB-BD31-4B8C-83A1-F6EECF244321}">
                <p14:modId xmlns:p14="http://schemas.microsoft.com/office/powerpoint/2010/main" val="3255245924"/>
              </p:ext>
            </p:extLst>
          </p:nvPr>
        </p:nvGraphicFramePr>
        <p:xfrm>
          <a:off x="723900" y="1605193"/>
          <a:ext cx="10753221" cy="2774236"/>
        </p:xfrm>
        <a:graphic>
          <a:graphicData uri="http://schemas.openxmlformats.org/drawingml/2006/table">
            <a:tbl>
              <a:tblPr/>
              <a:tblGrid>
                <a:gridCol w="3125153">
                  <a:extLst>
                    <a:ext uri="{9D8B030D-6E8A-4147-A177-3AD203B41FA5}">
                      <a16:colId xmlns:a16="http://schemas.microsoft.com/office/drawing/2014/main" val="20000"/>
                    </a:ext>
                  </a:extLst>
                </a:gridCol>
                <a:gridCol w="1907017">
                  <a:extLst>
                    <a:ext uri="{9D8B030D-6E8A-4147-A177-3AD203B41FA5}">
                      <a16:colId xmlns:a16="http://schemas.microsoft.com/office/drawing/2014/main" val="20001"/>
                    </a:ext>
                  </a:extLst>
                </a:gridCol>
                <a:gridCol w="1907017">
                  <a:extLst>
                    <a:ext uri="{9D8B030D-6E8A-4147-A177-3AD203B41FA5}">
                      <a16:colId xmlns:a16="http://schemas.microsoft.com/office/drawing/2014/main" val="3549733888"/>
                    </a:ext>
                  </a:extLst>
                </a:gridCol>
                <a:gridCol w="1907017">
                  <a:extLst>
                    <a:ext uri="{9D8B030D-6E8A-4147-A177-3AD203B41FA5}">
                      <a16:colId xmlns:a16="http://schemas.microsoft.com/office/drawing/2014/main" val="4015194007"/>
                    </a:ext>
                  </a:extLst>
                </a:gridCol>
                <a:gridCol w="1907017">
                  <a:extLst>
                    <a:ext uri="{9D8B030D-6E8A-4147-A177-3AD203B41FA5}">
                      <a16:colId xmlns:a16="http://schemas.microsoft.com/office/drawing/2014/main" val="3958411298"/>
                    </a:ext>
                  </a:extLst>
                </a:gridCol>
              </a:tblGrid>
              <a:tr h="210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mn-lt"/>
                        </a:rPr>
                        <a:t>Parameter</a:t>
                      </a:r>
                      <a:endParaRPr kumimoji="0" lang="en-US"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Sac-TMT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mn-lt"/>
                        </a:rPr>
                        <a:t>P</a:t>
                      </a:r>
                      <a:r>
                        <a:rPr kumimoji="0" lang="en-US" sz="1600" b="1" i="0" u="none" strike="noStrike" cap="none" normalizeH="0" baseline="0" dirty="0">
                          <a:ln>
                            <a:noFill/>
                          </a:ln>
                          <a:solidFill>
                            <a:schemeClr val="tx1"/>
                          </a:solidFill>
                          <a:effectLst/>
                          <a:latin typeface="+mn-lt"/>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9215">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lang="en-US" sz="1600" b="0" i="0" u="none" strike="noStrike" dirty="0">
                          <a:solidFill>
                            <a:srgbClr val="07080A"/>
                          </a:solidFill>
                          <a:effectLst/>
                          <a:latin typeface="+mn-lt"/>
                        </a:rPr>
                        <a:t>PFS by investigator</a:t>
                      </a:r>
                    </a:p>
                    <a:p>
                      <a:pPr marL="342900" marR="0" lvl="0" indent="-342900" algn="l" defTabSz="914400" rtl="0" eaLnBrk="1" fontAlgn="base" latinLnBrk="0" hangingPunct="1">
                        <a:lnSpc>
                          <a:spcPts val="2025"/>
                        </a:lnSpc>
                        <a:spcBef>
                          <a:spcPts val="0"/>
                        </a:spcBef>
                        <a:spcAft>
                          <a:spcPts val="0"/>
                        </a:spcAft>
                        <a:buClrTx/>
                        <a:buSzTx/>
                        <a:buFont typeface="Wingdings" panose="05000000000000000000" pitchFamily="2" charset="2"/>
                        <a:buChar char="§"/>
                        <a:tabLst/>
                        <a:defRPr/>
                      </a:pPr>
                      <a:r>
                        <a:rPr lang="en-US" sz="1600" b="0" i="0" u="none" strike="noStrike" dirty="0">
                          <a:solidFill>
                            <a:srgbClr val="07080A"/>
                          </a:solidFill>
                          <a:effectLst/>
                          <a:latin typeface="+mn-lt"/>
                        </a:rPr>
                        <a:t>Events, n (%)</a:t>
                      </a:r>
                    </a:p>
                    <a:p>
                      <a:pPr marL="342900" marR="0" lvl="0" indent="-342900" algn="l" defTabSz="914400" rtl="0" eaLnBrk="1" fontAlgn="base" latinLnBrk="0" hangingPunct="1">
                        <a:lnSpc>
                          <a:spcPts val="2025"/>
                        </a:lnSpc>
                        <a:spcBef>
                          <a:spcPts val="0"/>
                        </a:spcBef>
                        <a:spcAft>
                          <a:spcPts val="0"/>
                        </a:spcAft>
                        <a:buClrTx/>
                        <a:buSzTx/>
                        <a:buFont typeface="Wingdings" panose="05000000000000000000" pitchFamily="2" charset="2"/>
                        <a:buChar char="§"/>
                        <a:tabLst/>
                        <a:defRPr/>
                      </a:pPr>
                      <a:r>
                        <a:rPr lang="en-US" sz="1600" b="0" i="0" u="none" strike="noStrike" dirty="0">
                          <a:solidFill>
                            <a:srgbClr val="07080A"/>
                          </a:solidFill>
                          <a:effectLst/>
                          <a:latin typeface="+mn-lt"/>
                        </a:rPr>
                        <a:t>Median PFS, mo (95% CI)</a:t>
                      </a:r>
                      <a:r>
                        <a:rPr lang="en-US" sz="1600" b="0" i="0" dirty="0">
                          <a:solidFill>
                            <a:srgbClr val="FFFFFF"/>
                          </a:solidFill>
                          <a:effectLst/>
                          <a:latin typeface="+mn-lt"/>
                        </a:rPr>
                        <a:t>​</a:t>
                      </a:r>
                    </a:p>
                    <a:p>
                      <a:pPr marL="342900" indent="-342900" algn="l" rtl="0" fontAlgn="base">
                        <a:lnSpc>
                          <a:spcPts val="2025"/>
                        </a:lnSpc>
                        <a:buFont typeface="Wingdings" panose="05000000000000000000" pitchFamily="2" charset="2"/>
                        <a:buChar char="§"/>
                      </a:pPr>
                      <a:r>
                        <a:rPr lang="en-US" sz="1600" b="0" i="0" u="none" strike="noStrike" dirty="0">
                          <a:solidFill>
                            <a:srgbClr val="07080A"/>
                          </a:solidFill>
                          <a:effectLst/>
                          <a:latin typeface="+mn-lt"/>
                        </a:rPr>
                        <a:t>12-mo PFS, % (95% CI)</a:t>
                      </a:r>
                      <a:r>
                        <a:rPr lang="en-US" sz="1600" b="0" i="0" dirty="0">
                          <a:solidFill>
                            <a:srgbClr val="FFFFFF"/>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143 (76.1)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8.4 (7.1-9.7)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34.7 (27.7-41.7)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160 (85.1)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4.8 (4.2-5.5)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10.7 (6.5-16.0)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0.51 (0.41-0.65)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9215">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lang="en-US" sz="1600" b="0" i="0" u="none" strike="noStrike" dirty="0">
                          <a:solidFill>
                            <a:srgbClr val="07080A"/>
                          </a:solidFill>
                          <a:effectLst/>
                          <a:latin typeface="+mn-lt"/>
                        </a:rPr>
                        <a:t>OS</a:t>
                      </a:r>
                    </a:p>
                    <a:p>
                      <a:pPr marL="342900" marR="0" lvl="0" indent="-342900" algn="l" defTabSz="914400" rtl="0" eaLnBrk="1" fontAlgn="base" latinLnBrk="0" hangingPunct="1">
                        <a:lnSpc>
                          <a:spcPts val="2025"/>
                        </a:lnSpc>
                        <a:spcBef>
                          <a:spcPts val="0"/>
                        </a:spcBef>
                        <a:spcAft>
                          <a:spcPts val="0"/>
                        </a:spcAft>
                        <a:buClrTx/>
                        <a:buSzTx/>
                        <a:buFont typeface="Wingdings" panose="05000000000000000000" pitchFamily="2" charset="2"/>
                        <a:buChar char="§"/>
                        <a:tabLst/>
                        <a:defRPr/>
                      </a:pPr>
                      <a:r>
                        <a:rPr lang="en-US" sz="1600" b="0" i="0" u="none" strike="noStrike" dirty="0">
                          <a:solidFill>
                            <a:srgbClr val="07080A"/>
                          </a:solidFill>
                          <a:effectLst/>
                          <a:latin typeface="+mn-lt"/>
                        </a:rPr>
                        <a:t>Events, n (%)</a:t>
                      </a:r>
                    </a:p>
                    <a:p>
                      <a:pPr marL="342900" marR="0" lvl="0" indent="-342900" algn="l" defTabSz="914400" rtl="0" eaLnBrk="1" fontAlgn="base" latinLnBrk="0" hangingPunct="1">
                        <a:lnSpc>
                          <a:spcPts val="2025"/>
                        </a:lnSpc>
                        <a:spcBef>
                          <a:spcPts val="0"/>
                        </a:spcBef>
                        <a:spcAft>
                          <a:spcPts val="0"/>
                        </a:spcAft>
                        <a:buClrTx/>
                        <a:buSzTx/>
                        <a:buFont typeface="Wingdings" panose="05000000000000000000" pitchFamily="2" charset="2"/>
                        <a:buChar char="§"/>
                        <a:tabLst/>
                        <a:defRPr/>
                      </a:pPr>
                      <a:r>
                        <a:rPr lang="en-US" sz="1600" b="0" i="0" u="none" strike="noStrike" dirty="0">
                          <a:solidFill>
                            <a:srgbClr val="07080A"/>
                          </a:solidFill>
                          <a:effectLst/>
                          <a:latin typeface="+mn-lt"/>
                        </a:rPr>
                        <a:t>Median OS, mo (95% CI)</a:t>
                      </a:r>
                      <a:r>
                        <a:rPr lang="en-US" sz="1600" b="0" i="0" dirty="0">
                          <a:solidFill>
                            <a:srgbClr val="FFFFFF"/>
                          </a:solidFill>
                          <a:effectLst/>
                          <a:latin typeface="+mn-lt"/>
                        </a:rPr>
                        <a:t>​</a:t>
                      </a:r>
                    </a:p>
                    <a:p>
                      <a:pPr marL="342900" indent="-342900" algn="l" rtl="0" fontAlgn="base">
                        <a:lnSpc>
                          <a:spcPts val="2025"/>
                        </a:lnSpc>
                        <a:buFont typeface="Wingdings" panose="05000000000000000000" pitchFamily="2" charset="2"/>
                        <a:buChar char="§"/>
                      </a:pPr>
                      <a:r>
                        <a:rPr lang="en-US" sz="1600" b="0" i="0" u="none" strike="noStrike" dirty="0">
                          <a:solidFill>
                            <a:srgbClr val="07080A"/>
                          </a:solidFill>
                          <a:effectLst/>
                          <a:latin typeface="+mn-lt"/>
                        </a:rPr>
                        <a:t>18-mo OS, % (95% CI)</a:t>
                      </a:r>
                      <a:r>
                        <a:rPr lang="en-US" sz="1600" b="0" i="0" dirty="0">
                          <a:solidFill>
                            <a:srgbClr val="FFFFFF"/>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67 (35.6)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NR (21.5-NE)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65.8 (58.3-72.3)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101 (53.7)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17.4 (15.7-20.4)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48.0 (40.2-55.4)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0.60 (0.44-0.82)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5566078"/>
                  </a:ext>
                </a:extLst>
              </a:tr>
            </a:tbl>
          </a:graphicData>
        </a:graphic>
      </p:graphicFrame>
      <p:sp>
        <p:nvSpPr>
          <p:cNvPr id="11" name="TextBox 10">
            <a:extLst>
              <a:ext uri="{FF2B5EF4-FFF2-40B4-BE49-F238E27FC236}">
                <a16:creationId xmlns:a16="http://schemas.microsoft.com/office/drawing/2014/main" id="{82B6FE94-5FB3-88E4-B9FD-98EABB1E5A94}"/>
              </a:ext>
            </a:extLst>
          </p:cNvPr>
          <p:cNvSpPr txBox="1"/>
          <p:nvPr/>
        </p:nvSpPr>
        <p:spPr bwMode="auto">
          <a:xfrm>
            <a:off x="10325782" y="4363980"/>
            <a:ext cx="17573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*2-sided </a:t>
            </a: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value.</a:t>
            </a:r>
          </a:p>
        </p:txBody>
      </p:sp>
    </p:spTree>
    <p:extLst>
      <p:ext uri="{BB962C8B-B14F-4D97-AF65-F5344CB8AC3E}">
        <p14:creationId xmlns:p14="http://schemas.microsoft.com/office/powerpoint/2010/main" val="3456368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876C2-7A46-FA5E-F119-08113D999C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362DBF-1194-B24E-98B6-30A579FE8AB3}"/>
              </a:ext>
            </a:extLst>
          </p:cNvPr>
          <p:cNvSpPr>
            <a:spLocks noGrp="1"/>
          </p:cNvSpPr>
          <p:nvPr>
            <p:ph type="title"/>
          </p:nvPr>
        </p:nvSpPr>
        <p:spPr/>
        <p:txBody>
          <a:bodyPr/>
          <a:lstStyle/>
          <a:p>
            <a:r>
              <a:rPr lang="en-US" altLang="en-US" dirty="0"/>
              <a:t>OptiTROP-Lung04: OS by Subgroup</a:t>
            </a:r>
            <a:endParaRPr lang="en-US" dirty="0"/>
          </a:p>
        </p:txBody>
      </p:sp>
      <p:sp>
        <p:nvSpPr>
          <p:cNvPr id="7" name="Content Placeholder 7">
            <a:extLst>
              <a:ext uri="{FF2B5EF4-FFF2-40B4-BE49-F238E27FC236}">
                <a16:creationId xmlns:a16="http://schemas.microsoft.com/office/drawing/2014/main" id="{C8D57363-B385-D8EF-4C7A-DB31DC807E8B}"/>
              </a:ext>
            </a:extLst>
          </p:cNvPr>
          <p:cNvSpPr>
            <a:spLocks noGrp="1"/>
          </p:cNvSpPr>
          <p:nvPr>
            <p:ph idx="1"/>
          </p:nvPr>
        </p:nvSpPr>
        <p:spPr>
          <a:xfrm>
            <a:off x="604675" y="5961069"/>
            <a:ext cx="10877529" cy="490813"/>
          </a:xfrm>
        </p:spPr>
        <p:txBody>
          <a:bodyPr/>
          <a:lstStyle/>
          <a:p>
            <a:r>
              <a:rPr lang="en-US" altLang="en-US" sz="2400" dirty="0"/>
              <a:t>Consistent OS benefit observed with sac-TMT vs CT across all subgroups</a:t>
            </a:r>
            <a:endParaRPr lang="en-GB" sz="2400" dirty="0"/>
          </a:p>
        </p:txBody>
      </p:sp>
      <p:graphicFrame>
        <p:nvGraphicFramePr>
          <p:cNvPr id="4" name="Table 3">
            <a:extLst>
              <a:ext uri="{FF2B5EF4-FFF2-40B4-BE49-F238E27FC236}">
                <a16:creationId xmlns:a16="http://schemas.microsoft.com/office/drawing/2014/main" id="{0AD2B90E-0D75-EDD3-BE55-0907B86CFE16}"/>
              </a:ext>
            </a:extLst>
          </p:cNvPr>
          <p:cNvGraphicFramePr>
            <a:graphicFrameLocks noGrp="1"/>
          </p:cNvGraphicFramePr>
          <p:nvPr>
            <p:extLst>
              <p:ext uri="{D42A27DB-BD31-4B8C-83A1-F6EECF244321}">
                <p14:modId xmlns:p14="http://schemas.microsoft.com/office/powerpoint/2010/main" val="4064357966"/>
              </p:ext>
            </p:extLst>
          </p:nvPr>
        </p:nvGraphicFramePr>
        <p:xfrm>
          <a:off x="716885" y="1258073"/>
          <a:ext cx="5248656" cy="4693920"/>
        </p:xfrm>
        <a:graphic>
          <a:graphicData uri="http://schemas.openxmlformats.org/drawingml/2006/table">
            <a:tbl>
              <a:tblPr firstRow="1" bandRow="1">
                <a:tableStyleId>{93296810-A885-4BE3-A3E7-6D5BEEA58F35}</a:tableStyleId>
              </a:tblPr>
              <a:tblGrid>
                <a:gridCol w="1645920">
                  <a:extLst>
                    <a:ext uri="{9D8B030D-6E8A-4147-A177-3AD203B41FA5}">
                      <a16:colId xmlns:a16="http://schemas.microsoft.com/office/drawing/2014/main" val="2988548496"/>
                    </a:ext>
                  </a:extLst>
                </a:gridCol>
                <a:gridCol w="1069848">
                  <a:extLst>
                    <a:ext uri="{9D8B030D-6E8A-4147-A177-3AD203B41FA5}">
                      <a16:colId xmlns:a16="http://schemas.microsoft.com/office/drawing/2014/main" val="209242255"/>
                    </a:ext>
                  </a:extLst>
                </a:gridCol>
                <a:gridCol w="1069848">
                  <a:extLst>
                    <a:ext uri="{9D8B030D-6E8A-4147-A177-3AD203B41FA5}">
                      <a16:colId xmlns:a16="http://schemas.microsoft.com/office/drawing/2014/main" val="425727347"/>
                    </a:ext>
                  </a:extLst>
                </a:gridCol>
                <a:gridCol w="1463040">
                  <a:extLst>
                    <a:ext uri="{9D8B030D-6E8A-4147-A177-3AD203B41FA5}">
                      <a16:colId xmlns:a16="http://schemas.microsoft.com/office/drawing/2014/main" val="852224853"/>
                    </a:ext>
                  </a:extLst>
                </a:gridCol>
              </a:tblGrid>
              <a:tr h="301752">
                <a:tc>
                  <a:txBody>
                    <a:bodyPr/>
                    <a:lstStyle/>
                    <a:p>
                      <a:r>
                        <a:rPr lang="en-US" sz="1400" dirty="0"/>
                        <a:t>Subgroup, n/N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Sac-TMT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CT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4174720"/>
                  </a:ext>
                </a:extLst>
              </a:tr>
              <a:tr h="254635">
                <a:tc>
                  <a:txBody>
                    <a:bodyPr/>
                    <a:lstStyle/>
                    <a:p>
                      <a:r>
                        <a:rPr lang="en-US" sz="1400" dirty="0">
                          <a:solidFill>
                            <a:schemeClr val="bg1"/>
                          </a:solidFill>
                        </a:rPr>
                        <a:t>All patients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67/188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101/188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0.60 (0.44-0.82)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03216284"/>
                  </a:ext>
                </a:extLst>
              </a:tr>
              <a:tr h="370840">
                <a:tc>
                  <a:txBody>
                    <a:bodyPr/>
                    <a:lstStyle/>
                    <a:p>
                      <a:r>
                        <a:rPr lang="en-US" sz="1400" dirty="0">
                          <a:solidFill>
                            <a:schemeClr val="bg1"/>
                          </a:solidFill>
                        </a:rPr>
                        <a:t>Sex</a:t>
                      </a:r>
                    </a:p>
                    <a:p>
                      <a:pPr marL="285750" indent="-285750">
                        <a:buFont typeface="Wingdings" panose="05000000000000000000" pitchFamily="2" charset="2"/>
                        <a:buChar char="§"/>
                      </a:pPr>
                      <a:r>
                        <a:rPr lang="en-US" sz="1400" dirty="0">
                          <a:solidFill>
                            <a:schemeClr val="bg1"/>
                          </a:solidFill>
                        </a:rPr>
                        <a:t>Male</a:t>
                      </a:r>
                    </a:p>
                    <a:p>
                      <a:pPr marL="285750" indent="-285750">
                        <a:buFont typeface="Wingdings" panose="05000000000000000000" pitchFamily="2" charset="2"/>
                        <a:buChar char="§"/>
                      </a:pPr>
                      <a:r>
                        <a:rPr lang="en-US" sz="1400" dirty="0">
                          <a:solidFill>
                            <a:schemeClr val="bg1"/>
                          </a:solidFill>
                        </a:rPr>
                        <a:t>Female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28/66</a:t>
                      </a:r>
                    </a:p>
                    <a:p>
                      <a:pPr algn="ctr"/>
                      <a:r>
                        <a:rPr lang="en-US" sz="1400" dirty="0">
                          <a:solidFill>
                            <a:schemeClr val="bg1"/>
                          </a:solidFill>
                        </a:rPr>
                        <a:t>39/122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47/83</a:t>
                      </a:r>
                    </a:p>
                    <a:p>
                      <a:pPr algn="ctr"/>
                      <a:r>
                        <a:rPr lang="en-US" sz="1400" dirty="0">
                          <a:solidFill>
                            <a:schemeClr val="bg1"/>
                          </a:solidFill>
                        </a:rPr>
                        <a:t>54/105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0.70 (0.44-1.11)</a:t>
                      </a:r>
                    </a:p>
                    <a:p>
                      <a:pPr algn="ctr"/>
                      <a:r>
                        <a:rPr lang="en-US" sz="1400" dirty="0">
                          <a:solidFill>
                            <a:schemeClr val="bg1"/>
                          </a:solidFill>
                        </a:rPr>
                        <a:t>0.54 (0.36-0.81)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33775901"/>
                  </a:ext>
                </a:extLst>
              </a:tr>
              <a:tr h="370840">
                <a:tc>
                  <a:txBody>
                    <a:bodyPr/>
                    <a:lstStyle/>
                    <a:p>
                      <a:r>
                        <a:rPr lang="en-US" sz="1400" dirty="0">
                          <a:solidFill>
                            <a:schemeClr val="bg1"/>
                          </a:solidFill>
                        </a:rPr>
                        <a:t>Age</a:t>
                      </a:r>
                    </a:p>
                    <a:p>
                      <a:pPr marL="285750" indent="-285750">
                        <a:buFont typeface="Wingdings" panose="05000000000000000000" pitchFamily="2" charset="2"/>
                        <a:buChar char="§"/>
                      </a:pPr>
                      <a:r>
                        <a:rPr lang="en-US" sz="1400" dirty="0">
                          <a:solidFill>
                            <a:schemeClr val="bg1"/>
                          </a:solidFill>
                        </a:rPr>
                        <a:t>&lt;65 yr</a:t>
                      </a:r>
                    </a:p>
                    <a:p>
                      <a:pPr marL="285750" indent="-285750">
                        <a:buFont typeface="Wingdings" panose="05000000000000000000" pitchFamily="2" charset="2"/>
                        <a:buChar char="§"/>
                      </a:pPr>
                      <a:r>
                        <a:rPr lang="en-US" sz="1400" dirty="0">
                          <a:solidFill>
                            <a:schemeClr val="bg1"/>
                          </a:solidFill>
                        </a:rPr>
                        <a:t>≥65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41/130</a:t>
                      </a:r>
                    </a:p>
                    <a:p>
                      <a:pPr algn="ctr"/>
                      <a:r>
                        <a:rPr lang="en-US" sz="1400" dirty="0">
                          <a:solidFill>
                            <a:schemeClr val="bg1"/>
                          </a:solidFill>
                        </a:rPr>
                        <a:t>26/58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69/137</a:t>
                      </a:r>
                    </a:p>
                    <a:p>
                      <a:pPr algn="ctr"/>
                      <a:r>
                        <a:rPr lang="en-US" sz="1400" dirty="0">
                          <a:solidFill>
                            <a:schemeClr val="bg1"/>
                          </a:solidFill>
                        </a:rPr>
                        <a:t>32/51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0.55 (0.37-0.81)</a:t>
                      </a:r>
                    </a:p>
                    <a:p>
                      <a:pPr algn="ctr"/>
                      <a:r>
                        <a:rPr lang="en-US" sz="1400" dirty="0">
                          <a:solidFill>
                            <a:schemeClr val="bg1"/>
                          </a:solidFill>
                        </a:rPr>
                        <a:t>0.62 (0.37-1.05)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64880601"/>
                  </a:ext>
                </a:extLst>
              </a:tr>
              <a:tr h="370840">
                <a:tc>
                  <a:txBody>
                    <a:bodyPr/>
                    <a:lstStyle/>
                    <a:p>
                      <a:r>
                        <a:rPr lang="en-US" sz="1400" dirty="0">
                          <a:solidFill>
                            <a:schemeClr val="bg1"/>
                          </a:solidFill>
                        </a:rPr>
                        <a:t>Smoking history</a:t>
                      </a:r>
                    </a:p>
                    <a:p>
                      <a:pPr marL="285750" indent="-285750">
                        <a:buFont typeface="Wingdings" panose="05000000000000000000" pitchFamily="2" charset="2"/>
                        <a:buChar char="§"/>
                      </a:pPr>
                      <a:r>
                        <a:rPr lang="en-US" sz="1400" dirty="0">
                          <a:solidFill>
                            <a:schemeClr val="bg1"/>
                          </a:solidFill>
                        </a:rPr>
                        <a:t>Current/former smoker</a:t>
                      </a:r>
                    </a:p>
                    <a:p>
                      <a:pPr marL="285750" indent="-285750">
                        <a:buFont typeface="Wingdings" panose="05000000000000000000" pitchFamily="2" charset="2"/>
                        <a:buChar char="§"/>
                      </a:pPr>
                      <a:r>
                        <a:rPr lang="en-US" sz="1400" dirty="0">
                          <a:solidFill>
                            <a:schemeClr val="bg1"/>
                          </a:solidFill>
                        </a:rPr>
                        <a:t>Never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18/43</a:t>
                      </a:r>
                    </a:p>
                    <a:p>
                      <a:pPr algn="ctr"/>
                      <a:endParaRPr lang="en-US" sz="1400" dirty="0">
                        <a:solidFill>
                          <a:schemeClr val="bg1"/>
                        </a:solidFill>
                      </a:endParaRPr>
                    </a:p>
                    <a:p>
                      <a:pPr algn="ctr"/>
                      <a:r>
                        <a:rPr lang="en-US" sz="1400" dirty="0">
                          <a:solidFill>
                            <a:schemeClr val="bg1"/>
                          </a:solidFill>
                        </a:rPr>
                        <a:t>49/145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29/53</a:t>
                      </a:r>
                    </a:p>
                    <a:p>
                      <a:pPr algn="ctr"/>
                      <a:endParaRPr lang="en-US" sz="1400" dirty="0">
                        <a:solidFill>
                          <a:schemeClr val="bg1"/>
                        </a:solidFill>
                      </a:endParaRPr>
                    </a:p>
                    <a:p>
                      <a:pPr algn="ctr"/>
                      <a:r>
                        <a:rPr lang="en-US" sz="1400" dirty="0">
                          <a:solidFill>
                            <a:schemeClr val="bg1"/>
                          </a:solidFill>
                        </a:rPr>
                        <a:t>72/135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0.71 (0.40-1.29)</a:t>
                      </a:r>
                    </a:p>
                    <a:p>
                      <a:pPr algn="ctr"/>
                      <a:endParaRPr lang="en-US" sz="1400" dirty="0">
                        <a:solidFill>
                          <a:schemeClr val="bg1"/>
                        </a:solidFill>
                      </a:endParaRPr>
                    </a:p>
                    <a:p>
                      <a:pPr algn="ctr"/>
                      <a:r>
                        <a:rPr lang="en-US" sz="1400" dirty="0">
                          <a:solidFill>
                            <a:schemeClr val="bg1"/>
                          </a:solidFill>
                        </a:rPr>
                        <a:t>0.55 (0.38-0.79)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24211393"/>
                  </a:ext>
                </a:extLst>
              </a:tr>
              <a:tr h="370840">
                <a:tc>
                  <a:txBody>
                    <a:bodyPr/>
                    <a:lstStyle/>
                    <a:p>
                      <a:r>
                        <a:rPr lang="en-US" sz="1400" dirty="0">
                          <a:solidFill>
                            <a:schemeClr val="bg1"/>
                          </a:solidFill>
                        </a:rPr>
                        <a:t>ECOG PS</a:t>
                      </a:r>
                    </a:p>
                    <a:p>
                      <a:pPr marL="285750" indent="-285750">
                        <a:buFont typeface="Wingdings" panose="05000000000000000000" pitchFamily="2" charset="2"/>
                        <a:buChar char="§"/>
                      </a:pPr>
                      <a:r>
                        <a:rPr lang="en-US" sz="1400" dirty="0">
                          <a:solidFill>
                            <a:schemeClr val="bg1"/>
                          </a:solidFill>
                        </a:rPr>
                        <a:t>0</a:t>
                      </a:r>
                    </a:p>
                    <a:p>
                      <a:pPr marL="285750" indent="-285750">
                        <a:buFont typeface="Wingdings" panose="05000000000000000000" pitchFamily="2" charset="2"/>
                        <a:buChar char="§"/>
                      </a:pPr>
                      <a:r>
                        <a:rPr lang="en-US" sz="1400" dirty="0">
                          <a:solidFill>
                            <a:schemeClr val="bg1"/>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10/35</a:t>
                      </a:r>
                    </a:p>
                    <a:p>
                      <a:pPr algn="ctr"/>
                      <a:r>
                        <a:rPr lang="en-US" sz="1400" dirty="0">
                          <a:solidFill>
                            <a:schemeClr val="bg1"/>
                          </a:solidFill>
                        </a:rPr>
                        <a:t>57/153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19/43</a:t>
                      </a:r>
                    </a:p>
                    <a:p>
                      <a:pPr algn="ctr"/>
                      <a:r>
                        <a:rPr lang="en-US" sz="1400" dirty="0">
                          <a:solidFill>
                            <a:schemeClr val="bg1"/>
                          </a:solidFill>
                        </a:rPr>
                        <a:t>82/145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0.57 (0.27-1.23)</a:t>
                      </a:r>
                    </a:p>
                    <a:p>
                      <a:pPr algn="ctr"/>
                      <a:r>
                        <a:rPr lang="en-US" sz="1400" dirty="0">
                          <a:solidFill>
                            <a:schemeClr val="bg1"/>
                          </a:solidFill>
                        </a:rPr>
                        <a:t>0.59 (0.42-0.83)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44064798"/>
                  </a:ext>
                </a:extLst>
              </a:tr>
              <a:tr h="370840">
                <a:tc>
                  <a:txBody>
                    <a:bodyPr/>
                    <a:lstStyle/>
                    <a:p>
                      <a:pPr marL="0" indent="0">
                        <a:buFont typeface="Wingdings" panose="05000000000000000000" pitchFamily="2" charset="2"/>
                        <a:buNone/>
                      </a:pPr>
                      <a:r>
                        <a:rPr lang="en-US" sz="1400">
                          <a:solidFill>
                            <a:schemeClr val="bg1"/>
                          </a:solidFill>
                        </a:rPr>
                        <a:t>Previous third-gen EGFR-TKI therapy</a:t>
                      </a:r>
                    </a:p>
                    <a:p>
                      <a:pPr marL="285750" indent="-285750">
                        <a:buFont typeface="Wingdings" panose="05000000000000000000" pitchFamily="2" charset="2"/>
                        <a:buChar char="§"/>
                      </a:pPr>
                      <a:r>
                        <a:rPr lang="en-US" sz="1400">
                          <a:solidFill>
                            <a:schemeClr val="bg1"/>
                          </a:solidFill>
                        </a:rPr>
                        <a:t>First line</a:t>
                      </a:r>
                    </a:p>
                    <a:p>
                      <a:pPr marL="285750" indent="-285750">
                        <a:buFont typeface="Wingdings" panose="05000000000000000000" pitchFamily="2" charset="2"/>
                        <a:buChar char="§"/>
                      </a:pPr>
                      <a:r>
                        <a:rPr lang="en-US" sz="1400">
                          <a:solidFill>
                            <a:schemeClr val="bg1"/>
                          </a:solidFill>
                        </a:rPr>
                        <a:t>Second line</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44/118</a:t>
                      </a:r>
                    </a:p>
                    <a:p>
                      <a:pPr algn="ctr"/>
                      <a:r>
                        <a:rPr lang="en-US" sz="1400" dirty="0">
                          <a:solidFill>
                            <a:schemeClr val="bg1"/>
                          </a:solidFill>
                        </a:rPr>
                        <a:t>20/60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67/117</a:t>
                      </a:r>
                    </a:p>
                    <a:p>
                      <a:pPr algn="ctr"/>
                      <a:r>
                        <a:rPr lang="en-US" sz="1400" dirty="0">
                          <a:solidFill>
                            <a:schemeClr val="bg1"/>
                          </a:solidFill>
                        </a:rPr>
                        <a:t>29/60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0.59 (0.40-0.86)</a:t>
                      </a:r>
                    </a:p>
                    <a:p>
                      <a:pPr algn="ctr"/>
                      <a:r>
                        <a:rPr lang="en-US" sz="1400" dirty="0">
                          <a:solidFill>
                            <a:schemeClr val="bg1"/>
                          </a:solidFill>
                        </a:rPr>
                        <a:t>0.58 (0.33-1.03)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0837530"/>
                  </a:ext>
                </a:extLst>
              </a:tr>
            </a:tbl>
          </a:graphicData>
        </a:graphic>
      </p:graphicFrame>
      <p:sp>
        <p:nvSpPr>
          <p:cNvPr id="5" name="Text Box 11">
            <a:extLst>
              <a:ext uri="{FF2B5EF4-FFF2-40B4-BE49-F238E27FC236}">
                <a16:creationId xmlns:a16="http://schemas.microsoft.com/office/drawing/2014/main" id="{7BE75CEC-4781-CFC8-2073-D73C193D374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graphicFrame>
        <p:nvGraphicFramePr>
          <p:cNvPr id="6" name="Table 5">
            <a:extLst>
              <a:ext uri="{FF2B5EF4-FFF2-40B4-BE49-F238E27FC236}">
                <a16:creationId xmlns:a16="http://schemas.microsoft.com/office/drawing/2014/main" id="{D11125E2-6336-E0FC-92BF-B2412A55F0E7}"/>
              </a:ext>
            </a:extLst>
          </p:cNvPr>
          <p:cNvGraphicFramePr>
            <a:graphicFrameLocks noGrp="1"/>
          </p:cNvGraphicFramePr>
          <p:nvPr>
            <p:extLst>
              <p:ext uri="{D42A27DB-BD31-4B8C-83A1-F6EECF244321}">
                <p14:modId xmlns:p14="http://schemas.microsoft.com/office/powerpoint/2010/main" val="3982353616"/>
              </p:ext>
            </p:extLst>
          </p:nvPr>
        </p:nvGraphicFramePr>
        <p:xfrm>
          <a:off x="6233547" y="1258073"/>
          <a:ext cx="5248656" cy="4297680"/>
        </p:xfrm>
        <a:graphic>
          <a:graphicData uri="http://schemas.openxmlformats.org/drawingml/2006/table">
            <a:tbl>
              <a:tblPr firstRow="1" bandRow="1">
                <a:tableStyleId>{93296810-A885-4BE3-A3E7-6D5BEEA58F35}</a:tableStyleId>
              </a:tblPr>
              <a:tblGrid>
                <a:gridCol w="1645920">
                  <a:extLst>
                    <a:ext uri="{9D8B030D-6E8A-4147-A177-3AD203B41FA5}">
                      <a16:colId xmlns:a16="http://schemas.microsoft.com/office/drawing/2014/main" val="2988548496"/>
                    </a:ext>
                  </a:extLst>
                </a:gridCol>
                <a:gridCol w="1069848">
                  <a:extLst>
                    <a:ext uri="{9D8B030D-6E8A-4147-A177-3AD203B41FA5}">
                      <a16:colId xmlns:a16="http://schemas.microsoft.com/office/drawing/2014/main" val="209242255"/>
                    </a:ext>
                  </a:extLst>
                </a:gridCol>
                <a:gridCol w="1069848">
                  <a:extLst>
                    <a:ext uri="{9D8B030D-6E8A-4147-A177-3AD203B41FA5}">
                      <a16:colId xmlns:a16="http://schemas.microsoft.com/office/drawing/2014/main" val="425727347"/>
                    </a:ext>
                  </a:extLst>
                </a:gridCol>
                <a:gridCol w="1463040">
                  <a:extLst>
                    <a:ext uri="{9D8B030D-6E8A-4147-A177-3AD203B41FA5}">
                      <a16:colId xmlns:a16="http://schemas.microsoft.com/office/drawing/2014/main" val="852224853"/>
                    </a:ext>
                  </a:extLst>
                </a:gridCol>
              </a:tblGrid>
              <a:tr h="301752">
                <a:tc>
                  <a:txBody>
                    <a:bodyPr/>
                    <a:lstStyle/>
                    <a:p>
                      <a:r>
                        <a:rPr lang="en-US" sz="1400" dirty="0"/>
                        <a:t>Subgroup, n/N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Sac-TMT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CT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4174720"/>
                  </a:ext>
                </a:extLst>
              </a:tr>
              <a:tr h="370840">
                <a:tc>
                  <a:txBody>
                    <a:bodyPr/>
                    <a:lstStyle/>
                    <a:p>
                      <a:pPr marL="0" indent="0">
                        <a:buFont typeface="Wingdings" panose="05000000000000000000" pitchFamily="2" charset="2"/>
                        <a:buNone/>
                      </a:pPr>
                      <a:r>
                        <a:rPr lang="en-US" sz="1400" dirty="0">
                          <a:solidFill>
                            <a:schemeClr val="bg1"/>
                          </a:solidFill>
                        </a:rPr>
                        <a:t>Brain metastases</a:t>
                      </a:r>
                    </a:p>
                    <a:p>
                      <a:pPr marL="285750" indent="-285750">
                        <a:buFont typeface="Wingdings" panose="05000000000000000000" pitchFamily="2" charset="2"/>
                        <a:buChar char="§"/>
                      </a:pPr>
                      <a:r>
                        <a:rPr lang="en-US" sz="1400" dirty="0">
                          <a:solidFill>
                            <a:schemeClr val="bg1"/>
                          </a:solidFill>
                        </a:rPr>
                        <a:t>Yes</a:t>
                      </a:r>
                    </a:p>
                    <a:p>
                      <a:pPr marL="285750" indent="-285750">
                        <a:buFont typeface="Wingdings" panose="05000000000000000000" pitchFamily="2" charset="2"/>
                        <a:buChar char="§"/>
                      </a:pPr>
                      <a:r>
                        <a:rPr lang="en-US" sz="1400" dirty="0">
                          <a:solidFill>
                            <a:schemeClr val="bg1"/>
                          </a:solidFill>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13/33</a:t>
                      </a:r>
                    </a:p>
                    <a:p>
                      <a:pPr algn="ctr"/>
                      <a:r>
                        <a:rPr lang="en-US" sz="1400" dirty="0">
                          <a:solidFill>
                            <a:schemeClr val="bg1"/>
                          </a:solidFill>
                        </a:rPr>
                        <a:t>54/155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21/36</a:t>
                      </a:r>
                    </a:p>
                    <a:p>
                      <a:pPr algn="ctr"/>
                      <a:r>
                        <a:rPr lang="en-US" sz="1400" dirty="0">
                          <a:solidFill>
                            <a:schemeClr val="bg1"/>
                          </a:solidFill>
                        </a:rPr>
                        <a:t>80/152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0.65 (0.32-1.30)</a:t>
                      </a:r>
                    </a:p>
                    <a:p>
                      <a:pPr algn="ctr"/>
                      <a:r>
                        <a:rPr lang="en-US" sz="1400" dirty="0">
                          <a:solidFill>
                            <a:schemeClr val="bg1"/>
                          </a:solidFill>
                        </a:rPr>
                        <a:t>0.57 (0.40-0.81)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2449141"/>
                  </a:ext>
                </a:extLst>
              </a:tr>
              <a:tr h="370840">
                <a:tc>
                  <a:txBody>
                    <a:bodyPr/>
                    <a:lstStyle/>
                    <a:p>
                      <a:pPr marL="0" indent="0">
                        <a:buFont typeface="Wingdings" panose="05000000000000000000" pitchFamily="2" charset="2"/>
                        <a:buNone/>
                      </a:pPr>
                      <a:r>
                        <a:rPr lang="en-US" sz="1400" dirty="0">
                          <a:solidFill>
                            <a:schemeClr val="bg1"/>
                          </a:solidFill>
                        </a:rPr>
                        <a:t>Liver metastases</a:t>
                      </a:r>
                    </a:p>
                    <a:p>
                      <a:pPr marL="285750" indent="-285750">
                        <a:buFont typeface="Wingdings" panose="05000000000000000000" pitchFamily="2" charset="2"/>
                        <a:buChar char="§"/>
                      </a:pPr>
                      <a:r>
                        <a:rPr lang="en-US" sz="1400" dirty="0">
                          <a:solidFill>
                            <a:schemeClr val="bg1"/>
                          </a:solidFill>
                        </a:rPr>
                        <a:t>Yes</a:t>
                      </a:r>
                    </a:p>
                    <a:p>
                      <a:pPr marL="285750" indent="-285750">
                        <a:buFont typeface="Wingdings" panose="05000000000000000000" pitchFamily="2" charset="2"/>
                        <a:buChar char="§"/>
                      </a:pPr>
                      <a:r>
                        <a:rPr lang="en-US" sz="1400" dirty="0">
                          <a:solidFill>
                            <a:schemeClr val="bg1"/>
                          </a:solidFill>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12/25</a:t>
                      </a:r>
                    </a:p>
                    <a:p>
                      <a:pPr algn="ctr"/>
                      <a:r>
                        <a:rPr lang="en-US" sz="1400" dirty="0">
                          <a:solidFill>
                            <a:schemeClr val="bg1"/>
                          </a:solidFill>
                        </a:rPr>
                        <a:t>55/163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22/33</a:t>
                      </a:r>
                    </a:p>
                    <a:p>
                      <a:pPr algn="ctr"/>
                      <a:r>
                        <a:rPr lang="en-US" sz="1400" dirty="0">
                          <a:solidFill>
                            <a:schemeClr val="bg1"/>
                          </a:solidFill>
                        </a:rPr>
                        <a:t>79/155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0.53 (0.26-1.10)</a:t>
                      </a:r>
                    </a:p>
                    <a:p>
                      <a:pPr algn="ctr"/>
                      <a:r>
                        <a:rPr lang="en-US" sz="1400" dirty="0">
                          <a:solidFill>
                            <a:schemeClr val="bg1"/>
                          </a:solidFill>
                        </a:rPr>
                        <a:t>0.60 (0.43-0.85)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81020294"/>
                  </a:ext>
                </a:extLst>
              </a:tr>
              <a:tr h="370840">
                <a:tc>
                  <a:txBody>
                    <a:bodyPr/>
                    <a:lstStyle/>
                    <a:p>
                      <a:pPr marL="0" indent="0">
                        <a:buFont typeface="Wingdings" panose="05000000000000000000" pitchFamily="2" charset="2"/>
                        <a:buNone/>
                      </a:pPr>
                      <a:r>
                        <a:rPr lang="en-US" sz="1400" i="1" dirty="0">
                          <a:solidFill>
                            <a:schemeClr val="bg1"/>
                          </a:solidFill>
                        </a:rPr>
                        <a:t>EGFR</a:t>
                      </a:r>
                      <a:r>
                        <a:rPr lang="en-US" sz="1400" dirty="0">
                          <a:solidFill>
                            <a:schemeClr val="bg1"/>
                          </a:solidFill>
                        </a:rPr>
                        <a:t> mutation subtype</a:t>
                      </a:r>
                    </a:p>
                    <a:p>
                      <a:pPr marL="285750" indent="-285750">
                        <a:buFont typeface="Wingdings" panose="05000000000000000000" pitchFamily="2" charset="2"/>
                        <a:buChar char="§"/>
                      </a:pPr>
                      <a:r>
                        <a:rPr lang="en-US" sz="1400" dirty="0">
                          <a:solidFill>
                            <a:schemeClr val="bg1"/>
                          </a:solidFill>
                        </a:rPr>
                        <a:t>Exon 21 L858R substitution</a:t>
                      </a:r>
                    </a:p>
                    <a:p>
                      <a:pPr marL="285750" indent="-285750">
                        <a:buFont typeface="Wingdings" panose="05000000000000000000" pitchFamily="2" charset="2"/>
                        <a:buChar char="§"/>
                      </a:pPr>
                      <a:r>
                        <a:rPr lang="en-US" sz="1400" dirty="0">
                          <a:solidFill>
                            <a:schemeClr val="bg1"/>
                          </a:solidFill>
                        </a:rPr>
                        <a:t>Exon 19 deletion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36/84</a:t>
                      </a:r>
                    </a:p>
                    <a:p>
                      <a:pPr algn="ctr"/>
                      <a:endParaRPr lang="en-US" sz="1400" dirty="0">
                        <a:solidFill>
                          <a:schemeClr val="bg1"/>
                        </a:solidFill>
                      </a:endParaRPr>
                    </a:p>
                    <a:p>
                      <a:pPr algn="ctr"/>
                      <a:r>
                        <a:rPr lang="en-US" sz="1400" dirty="0">
                          <a:solidFill>
                            <a:schemeClr val="bg1"/>
                          </a:solidFill>
                        </a:rPr>
                        <a:t>31/106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38/71</a:t>
                      </a:r>
                    </a:p>
                    <a:p>
                      <a:pPr algn="ctr"/>
                      <a:endParaRPr lang="en-US" sz="1400" dirty="0">
                        <a:solidFill>
                          <a:schemeClr val="bg1"/>
                        </a:solidFill>
                      </a:endParaRPr>
                    </a:p>
                    <a:p>
                      <a:pPr algn="ctr"/>
                      <a:r>
                        <a:rPr lang="en-US" sz="1400" dirty="0">
                          <a:solidFill>
                            <a:schemeClr val="bg1"/>
                          </a:solidFill>
                        </a:rPr>
                        <a:t>63/118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0.75 (0.48-1.18)</a:t>
                      </a:r>
                    </a:p>
                    <a:p>
                      <a:pPr algn="ctr"/>
                      <a:endParaRPr lang="en-US" sz="1400" dirty="0">
                        <a:solidFill>
                          <a:schemeClr val="bg1"/>
                        </a:solidFill>
                      </a:endParaRPr>
                    </a:p>
                    <a:p>
                      <a:pPr algn="ctr"/>
                      <a:r>
                        <a:rPr lang="en-US" sz="1400" dirty="0">
                          <a:solidFill>
                            <a:schemeClr val="bg1"/>
                          </a:solidFill>
                        </a:rPr>
                        <a:t>0.46 (0.30-0.71)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85125053"/>
                  </a:ext>
                </a:extLst>
              </a:tr>
              <a:tr h="370840">
                <a:tc>
                  <a:txBody>
                    <a:bodyPr/>
                    <a:lstStyle/>
                    <a:p>
                      <a:pPr marL="0" indent="0">
                        <a:buFont typeface="Wingdings" panose="05000000000000000000" pitchFamily="2" charset="2"/>
                        <a:buNone/>
                      </a:pPr>
                      <a:r>
                        <a:rPr lang="en-US" sz="1400" dirty="0">
                          <a:solidFill>
                            <a:schemeClr val="bg1"/>
                          </a:solidFill>
                        </a:rPr>
                        <a:t>T790M mutation status</a:t>
                      </a:r>
                    </a:p>
                    <a:p>
                      <a:pPr marL="285750" indent="-285750">
                        <a:buFont typeface="Wingdings" panose="05000000000000000000" pitchFamily="2" charset="2"/>
                        <a:buChar char="§"/>
                      </a:pPr>
                      <a:r>
                        <a:rPr lang="en-US" sz="1400" dirty="0">
                          <a:solidFill>
                            <a:schemeClr val="bg1"/>
                          </a:solidFill>
                        </a:rPr>
                        <a:t>Negative</a:t>
                      </a:r>
                    </a:p>
                    <a:p>
                      <a:pPr marL="285750" indent="-285750">
                        <a:buFont typeface="Wingdings" panose="05000000000000000000" pitchFamily="2" charset="2"/>
                        <a:buChar char="§"/>
                      </a:pPr>
                      <a:r>
                        <a:rPr lang="en-US" sz="1400" dirty="0">
                          <a:solidFill>
                            <a:schemeClr val="bg1"/>
                          </a:solidFill>
                        </a:rPr>
                        <a:t>Positive</a:t>
                      </a:r>
                    </a:p>
                    <a:p>
                      <a:pPr marL="285750" indent="-285750">
                        <a:buFont typeface="Wingdings" panose="05000000000000000000" pitchFamily="2" charset="2"/>
                        <a:buChar char="§"/>
                      </a:pPr>
                      <a:r>
                        <a:rPr lang="en-US" sz="1400" dirty="0">
                          <a:solidFill>
                            <a:schemeClr val="bg1"/>
                          </a:solidFill>
                        </a:rPr>
                        <a:t>Unknown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18/48</a:t>
                      </a:r>
                    </a:p>
                    <a:p>
                      <a:pPr algn="ctr"/>
                      <a:r>
                        <a:rPr lang="en-US" sz="1400" dirty="0">
                          <a:solidFill>
                            <a:schemeClr val="bg1"/>
                          </a:solidFill>
                        </a:rPr>
                        <a:t>7/29</a:t>
                      </a:r>
                    </a:p>
                    <a:p>
                      <a:pPr algn="ctr"/>
                      <a:r>
                        <a:rPr lang="en-US" sz="1400" dirty="0">
                          <a:solidFill>
                            <a:schemeClr val="bg1"/>
                          </a:solidFill>
                        </a:rPr>
                        <a:t>42/111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21/40</a:t>
                      </a:r>
                    </a:p>
                    <a:p>
                      <a:pPr algn="ctr"/>
                      <a:r>
                        <a:rPr lang="en-US" sz="1400" dirty="0">
                          <a:solidFill>
                            <a:schemeClr val="bg1"/>
                          </a:solidFill>
                        </a:rPr>
                        <a:t>20/36</a:t>
                      </a:r>
                    </a:p>
                    <a:p>
                      <a:pPr algn="ctr"/>
                      <a:r>
                        <a:rPr lang="en-US" sz="1400" dirty="0">
                          <a:solidFill>
                            <a:schemeClr val="bg1"/>
                          </a:solidFill>
                        </a:rPr>
                        <a:t>60/112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0.67 (0.35-1.25)</a:t>
                      </a:r>
                    </a:p>
                    <a:p>
                      <a:pPr algn="ctr"/>
                      <a:r>
                        <a:rPr lang="en-US" sz="1400" dirty="0">
                          <a:solidFill>
                            <a:schemeClr val="bg1"/>
                          </a:solidFill>
                        </a:rPr>
                        <a:t>0.36 (0.15-0.85)</a:t>
                      </a:r>
                    </a:p>
                    <a:p>
                      <a:pPr algn="ctr"/>
                      <a:r>
                        <a:rPr lang="en-US" sz="1400" dirty="0">
                          <a:solidFill>
                            <a:schemeClr val="bg1"/>
                          </a:solidFill>
                        </a:rPr>
                        <a:t>0.62 (0.42-0.92)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53711524"/>
                  </a:ext>
                </a:extLst>
              </a:tr>
            </a:tbl>
          </a:graphicData>
        </a:graphic>
      </p:graphicFrame>
    </p:spTree>
    <p:extLst>
      <p:ext uri="{BB962C8B-B14F-4D97-AF65-F5344CB8AC3E}">
        <p14:creationId xmlns:p14="http://schemas.microsoft.com/office/powerpoint/2010/main" val="151564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OptiTROP-Lung04: </a:t>
            </a:r>
            <a:r>
              <a:rPr lang="en-US" dirty="0"/>
              <a:t>Subsequent Anticancer Therapy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5297080"/>
            <a:ext cx="10877529" cy="799978"/>
          </a:xfrm>
        </p:spPr>
        <p:txBody>
          <a:bodyPr/>
          <a:lstStyle/>
          <a:p>
            <a:r>
              <a:rPr lang="en-US" altLang="en-US" sz="2400" dirty="0"/>
              <a:t>Sac-TMT significantly increased </a:t>
            </a:r>
            <a:r>
              <a:rPr lang="en-GB" sz="2400" dirty="0"/>
              <a:t>OS vs CT in an analysis that censored patients at initiation of subsequent ADCs, with a 44% decreased risk of death (HR: 0.56; </a:t>
            </a:r>
            <a:br>
              <a:rPr lang="en-GB" sz="2400" dirty="0"/>
            </a:br>
            <a:r>
              <a:rPr lang="en-GB" sz="2400" dirty="0"/>
              <a:t>95% CI: 0.41-0.77)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graphicFrame>
        <p:nvGraphicFramePr>
          <p:cNvPr id="6" name="Group 3">
            <a:extLst>
              <a:ext uri="{FF2B5EF4-FFF2-40B4-BE49-F238E27FC236}">
                <a16:creationId xmlns:a16="http://schemas.microsoft.com/office/drawing/2014/main" id="{94FBC921-E161-64C7-6721-AA8857E45D51}"/>
              </a:ext>
            </a:extLst>
          </p:cNvPr>
          <p:cNvGraphicFramePr>
            <a:graphicFrameLocks/>
          </p:cNvGraphicFramePr>
          <p:nvPr>
            <p:extLst>
              <p:ext uri="{D42A27DB-BD31-4B8C-83A1-F6EECF244321}">
                <p14:modId xmlns:p14="http://schemas.microsoft.com/office/powerpoint/2010/main" val="4004262496"/>
              </p:ext>
            </p:extLst>
          </p:nvPr>
        </p:nvGraphicFramePr>
        <p:xfrm>
          <a:off x="715013" y="1513047"/>
          <a:ext cx="10762107" cy="3322368"/>
        </p:xfrm>
        <a:graphic>
          <a:graphicData uri="http://schemas.openxmlformats.org/drawingml/2006/table">
            <a:tbl>
              <a:tblPr/>
              <a:tblGrid>
                <a:gridCol w="4961487">
                  <a:extLst>
                    <a:ext uri="{9D8B030D-6E8A-4147-A177-3AD203B41FA5}">
                      <a16:colId xmlns:a16="http://schemas.microsoft.com/office/drawing/2014/main" val="20000"/>
                    </a:ext>
                  </a:extLst>
                </a:gridCol>
                <a:gridCol w="2900310">
                  <a:extLst>
                    <a:ext uri="{9D8B030D-6E8A-4147-A177-3AD203B41FA5}">
                      <a16:colId xmlns:a16="http://schemas.microsoft.com/office/drawing/2014/main" val="20001"/>
                    </a:ext>
                  </a:extLst>
                </a:gridCol>
                <a:gridCol w="2900310">
                  <a:extLst>
                    <a:ext uri="{9D8B030D-6E8A-4147-A177-3AD203B41FA5}">
                      <a16:colId xmlns:a16="http://schemas.microsoft.com/office/drawing/2014/main" val="3549733888"/>
                    </a:ext>
                  </a:extLst>
                </a:gridCol>
              </a:tblGrid>
              <a:tr h="542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mn-lt"/>
                        </a:rPr>
                        <a:t>Subsequent Cancer Therapy Among Patients Who Discontinued Treatment, n (%)</a:t>
                      </a:r>
                      <a:endParaRPr kumimoji="0" lang="en-US" sz="20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Sac-TMT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(n =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(n =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6768">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lang="en-US" sz="2000" b="0" i="0" u="none" strike="noStrike" dirty="0">
                          <a:solidFill>
                            <a:srgbClr val="07080A"/>
                          </a:solidFill>
                          <a:effectLst/>
                          <a:latin typeface="+mn-lt"/>
                        </a:rPr>
                        <a:t>≥1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107 (72.3)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153 (85.5)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22563">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2000" b="0" i="0" u="none" strike="noStrike">
                          <a:solidFill>
                            <a:srgbClr val="07080A"/>
                          </a:solidFill>
                          <a:effectLst/>
                          <a:latin typeface="+mn-lt"/>
                        </a:rPr>
                        <a:t>Type of treatment</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lang="en-US" sz="2000" b="0" i="0" u="none" strike="noStrike">
                          <a:solidFill>
                            <a:srgbClr val="07080A"/>
                          </a:solidFill>
                          <a:effectLst/>
                          <a:latin typeface="+mn-lt"/>
                        </a:rPr>
                        <a:t>Chemotherapy</a:t>
                      </a:r>
                    </a:p>
                    <a:p>
                      <a:pPr marL="800100" marR="0" lvl="1" indent="-342900" algn="l" defTabSz="914400" rtl="0" eaLnBrk="1" fontAlgn="base" latinLnBrk="0" hangingPunct="1">
                        <a:lnSpc>
                          <a:spcPct val="100000"/>
                        </a:lnSpc>
                        <a:spcBef>
                          <a:spcPts val="0"/>
                        </a:spcBef>
                        <a:spcAft>
                          <a:spcPts val="0"/>
                        </a:spcAft>
                        <a:buClrTx/>
                        <a:buSzTx/>
                        <a:buFont typeface="Calibri" panose="020F0502020204030204" pitchFamily="34" charset="0"/>
                        <a:buChar char="−"/>
                        <a:tabLst/>
                        <a:defRPr/>
                      </a:pPr>
                      <a:r>
                        <a:rPr lang="en-US" sz="2000" b="0" i="0" u="none" strike="noStrike">
                          <a:solidFill>
                            <a:srgbClr val="07080A"/>
                          </a:solidFill>
                          <a:effectLst/>
                          <a:latin typeface="+mn-lt"/>
                        </a:rPr>
                        <a:t>Pemetrexed-based chemotherapy</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lang="en-US" sz="2000" b="0" i="0" u="none" strike="noStrike">
                          <a:solidFill>
                            <a:srgbClr val="07080A"/>
                          </a:solidFill>
                          <a:effectLst/>
                          <a:latin typeface="+mn-lt"/>
                        </a:rPr>
                        <a:t>EGFR-TKI</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lang="en-US" sz="2000" b="0" i="0" u="none" strike="noStrike">
                          <a:solidFill>
                            <a:srgbClr val="07080A"/>
                          </a:solidFill>
                          <a:effectLst/>
                          <a:latin typeface="+mn-lt"/>
                        </a:rPr>
                        <a:t>Antiangiogenic agent</a:t>
                      </a:r>
                      <a:r>
                        <a:rPr lang="en-US" sz="2000" b="0" i="0" u="none" strike="noStrike" baseline="30000">
                          <a:solidFill>
                            <a:srgbClr val="07080A"/>
                          </a:solidFill>
                          <a:effectLst/>
                          <a:latin typeface="+mn-lt"/>
                        </a:rPr>
                        <a:t>*</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lang="en-US" sz="2000" b="0" i="0" u="none" strike="noStrike">
                          <a:solidFill>
                            <a:srgbClr val="07080A"/>
                          </a:solidFill>
                          <a:effectLst/>
                          <a:latin typeface="+mn-lt"/>
                        </a:rPr>
                        <a:t>Immunotherapy</a:t>
                      </a:r>
                      <a:r>
                        <a:rPr lang="en-US" sz="2000" baseline="30000">
                          <a:solidFill>
                            <a:schemeClr val="bg1"/>
                          </a:solidFill>
                          <a:latin typeface="Calibri" panose="020F0502020204030204" pitchFamily="34" charset="0"/>
                        </a:rPr>
                        <a:t>†</a:t>
                      </a:r>
                      <a:endParaRPr lang="en-US" sz="2000" b="0" i="0" u="none" strike="noStrike">
                        <a:solidFill>
                          <a:srgbClr val="07080A"/>
                        </a:solidFill>
                        <a:effectLst/>
                        <a:latin typeface="+mn-lt"/>
                      </a:endParaRP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lang="en-US" sz="2000" b="0" i="0" u="none" strike="noStrike">
                          <a:solidFill>
                            <a:srgbClr val="07080A"/>
                          </a:solidFill>
                          <a:effectLst/>
                          <a:latin typeface="+mn-lt"/>
                        </a:rPr>
                        <a:t>Antibody–drug conjugate</a:t>
                      </a:r>
                      <a:endParaRPr lang="en-US" sz="2000" b="0" i="0" baseline="30000" dirty="0">
                        <a:solidFill>
                          <a:srgbClr val="FFFFFF"/>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62 (41.9)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55 (37.2)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63 (42.6)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51 (34.5)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25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96 (53.6)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23 (12.8)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71 (39.7)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86 (48.0)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44 (24.6)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35 (19.6)</a:t>
                      </a:r>
                      <a:r>
                        <a:rPr kumimoji="0" lang="en-US" sz="20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E5A7F9A6-8691-0EAA-9FD9-A6F5FA0578D1}"/>
              </a:ext>
            </a:extLst>
          </p:cNvPr>
          <p:cNvSpPr txBox="1"/>
          <p:nvPr/>
        </p:nvSpPr>
        <p:spPr bwMode="auto">
          <a:xfrm>
            <a:off x="689732" y="4835415"/>
            <a:ext cx="108723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GB" sz="1200" b="0" dirty="0">
                <a:solidFill>
                  <a:schemeClr val="bg1"/>
                </a:solidFill>
                <a:latin typeface="Calibri" panose="020F0502020204030204" pitchFamily="34" charset="0"/>
              </a:rPr>
              <a:t>*With or without additional immunotherapy (other </a:t>
            </a:r>
            <a:r>
              <a:rPr lang="en-GB" sz="1200" b="0" dirty="0">
                <a:solidFill>
                  <a:schemeClr val="bg1"/>
                </a:solidFill>
                <a:latin typeface="+mj-lt"/>
              </a:rPr>
              <a:t>than PD-1/PD-L1/VEGF bispecific antibody). </a:t>
            </a:r>
            <a:r>
              <a:rPr lang="en-US" sz="1200" b="0" baseline="30000" dirty="0">
                <a:solidFill>
                  <a:schemeClr val="bg1"/>
                </a:solidFill>
                <a:latin typeface="+mj-lt"/>
              </a:rPr>
              <a:t>†</a:t>
            </a:r>
            <a:r>
              <a:rPr lang="en-US" sz="1200" b="0" dirty="0">
                <a:solidFill>
                  <a:schemeClr val="bg1"/>
                </a:solidFill>
                <a:latin typeface="+mj-lt"/>
              </a:rPr>
              <a:t>Containing</a:t>
            </a:r>
            <a:r>
              <a:rPr lang="en-US" sz="1200" b="0" baseline="30000" dirty="0">
                <a:solidFill>
                  <a:schemeClr val="bg1"/>
                </a:solidFill>
                <a:latin typeface="+mj-lt"/>
              </a:rPr>
              <a:t> </a:t>
            </a:r>
            <a:r>
              <a:rPr lang="en-GB" sz="1200" b="0" dirty="0">
                <a:solidFill>
                  <a:schemeClr val="bg1"/>
                </a:solidFill>
                <a:latin typeface="+mj-lt"/>
              </a:rPr>
              <a:t>PD-1/PD-L1 inhibitor and PD-1/PD-L1/VEGF bispecific antibody.</a:t>
            </a:r>
            <a:r>
              <a:rPr lang="en-GB" sz="1200" b="0" baseline="30000" dirty="0">
                <a:solidFill>
                  <a:schemeClr val="bg1"/>
                </a:solidFill>
                <a:latin typeface="+mj-lt"/>
              </a:rPr>
              <a:t> </a:t>
            </a:r>
            <a:r>
              <a:rPr lang="en-US" sz="1200" b="0" baseline="30000" dirty="0">
                <a:solidFill>
                  <a:schemeClr val="bg2">
                    <a:lumMod val="10000"/>
                  </a:schemeClr>
                </a:solidFill>
                <a:latin typeface="+mj-lt"/>
              </a:rPr>
              <a:t>‡</a:t>
            </a:r>
            <a:r>
              <a:rPr lang="en-US" sz="1200" b="0" dirty="0">
                <a:solidFill>
                  <a:schemeClr val="bg2">
                    <a:lumMod val="10000"/>
                  </a:schemeClr>
                </a:solidFill>
                <a:latin typeface="+mj-lt"/>
              </a:rPr>
              <a:t>Including HER3 ADC (7.8%) and TROP2 ADC (6.7%).</a:t>
            </a:r>
            <a:endParaRPr lang="en-GB" sz="1200" b="0" dirty="0">
              <a:solidFill>
                <a:schemeClr val="bg1"/>
              </a:solidFill>
              <a:latin typeface="+mj-lt"/>
            </a:endParaRPr>
          </a:p>
        </p:txBody>
      </p:sp>
    </p:spTree>
    <p:extLst>
      <p:ext uri="{BB962C8B-B14F-4D97-AF65-F5344CB8AC3E}">
        <p14:creationId xmlns:p14="http://schemas.microsoft.com/office/powerpoint/2010/main" val="1224297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OptiTROP-Lung04: Response</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graphicFrame>
        <p:nvGraphicFramePr>
          <p:cNvPr id="2" name="Group 3">
            <a:extLst>
              <a:ext uri="{FF2B5EF4-FFF2-40B4-BE49-F238E27FC236}">
                <a16:creationId xmlns:a16="http://schemas.microsoft.com/office/drawing/2014/main" id="{130C8CA1-4661-0457-C821-47F5BEE0975D}"/>
              </a:ext>
            </a:extLst>
          </p:cNvPr>
          <p:cNvGraphicFramePr>
            <a:graphicFrameLocks/>
          </p:cNvGraphicFramePr>
          <p:nvPr>
            <p:extLst>
              <p:ext uri="{D42A27DB-BD31-4B8C-83A1-F6EECF244321}">
                <p14:modId xmlns:p14="http://schemas.microsoft.com/office/powerpoint/2010/main" val="4224937598"/>
              </p:ext>
            </p:extLst>
          </p:nvPr>
        </p:nvGraphicFramePr>
        <p:xfrm>
          <a:off x="723900" y="1598107"/>
          <a:ext cx="10758303" cy="4302832"/>
        </p:xfrm>
        <a:graphic>
          <a:graphicData uri="http://schemas.openxmlformats.org/drawingml/2006/table">
            <a:tbl>
              <a:tblPr/>
              <a:tblGrid>
                <a:gridCol w="4397517">
                  <a:extLst>
                    <a:ext uri="{9D8B030D-6E8A-4147-A177-3AD203B41FA5}">
                      <a16:colId xmlns:a16="http://schemas.microsoft.com/office/drawing/2014/main" val="20000"/>
                    </a:ext>
                  </a:extLst>
                </a:gridCol>
                <a:gridCol w="3180393">
                  <a:extLst>
                    <a:ext uri="{9D8B030D-6E8A-4147-A177-3AD203B41FA5}">
                      <a16:colId xmlns:a16="http://schemas.microsoft.com/office/drawing/2014/main" val="20001"/>
                    </a:ext>
                  </a:extLst>
                </a:gridCol>
                <a:gridCol w="3180393">
                  <a:extLst>
                    <a:ext uri="{9D8B030D-6E8A-4147-A177-3AD203B41FA5}">
                      <a16:colId xmlns:a16="http://schemas.microsoft.com/office/drawing/2014/main" val="3549733888"/>
                    </a:ext>
                  </a:extLst>
                </a:gridCol>
              </a:tblGrid>
              <a:tr h="2630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mn-lt"/>
                        </a:rPr>
                        <a:t>Response by BICR</a:t>
                      </a: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Sac-TMT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n-lt"/>
                        </a:rPr>
                        <a:t>CT</a:t>
                      </a:r>
                      <a:br>
                        <a:rPr kumimoji="0" lang="en-US" sz="1800" b="1" i="0" u="none" strike="noStrike" cap="none" normalizeH="0" baseline="0">
                          <a:ln>
                            <a:noFill/>
                          </a:ln>
                          <a:solidFill>
                            <a:schemeClr val="tx1"/>
                          </a:solidFill>
                          <a:effectLst/>
                          <a:latin typeface="+mn-lt"/>
                        </a:rPr>
                      </a:br>
                      <a:r>
                        <a:rPr kumimoji="0" lang="en-US" sz="1800" b="1" i="0" u="none" strike="noStrike" cap="none" normalizeH="0" baseline="0">
                          <a:ln>
                            <a:noFill/>
                          </a:ln>
                          <a:solidFill>
                            <a:schemeClr val="tx1"/>
                          </a:solidFill>
                          <a:effectLst/>
                          <a:latin typeface="+mn-lt"/>
                        </a:rPr>
                        <a:t>(n = 188)</a:t>
                      </a: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0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60.6 (53.3-67.7)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43.1 (35.9-50.5)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1536">
                <a:tc>
                  <a:txBody>
                    <a:bodyPr/>
                    <a:lstStyle/>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Difference (95% CI)</a:t>
                      </a:r>
                    </a:p>
                  </a:txBody>
                  <a:tcPr marL="121699" marR="121699" marT="0"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17.0 (7.0-27.1)</a:t>
                      </a:r>
                    </a:p>
                  </a:txBody>
                  <a:tcPr marL="121699" marR="121699" marT="0"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3755402"/>
                  </a:ext>
                </a:extLst>
              </a:tr>
              <a:tr h="826786">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lang="en-US" sz="1800" b="0" i="0" dirty="0">
                          <a:solidFill>
                            <a:schemeClr val="bg1"/>
                          </a:solidFill>
                          <a:effectLst/>
                          <a:latin typeface="+mn-lt"/>
                        </a:rPr>
                        <a:t>BOR</a:t>
                      </a:r>
                      <a:r>
                        <a:rPr kumimoji="0" lang="en-US" sz="1800" b="0" i="0" u="none" strike="noStrike" cap="none" normalizeH="0" baseline="0" dirty="0">
                          <a:ln>
                            <a:noFill/>
                          </a:ln>
                          <a:solidFill>
                            <a:schemeClr val="bg1"/>
                          </a:solidFill>
                          <a:effectLst/>
                          <a:latin typeface="+mn-lt"/>
                        </a:rPr>
                        <a:t>, % (95</a:t>
                      </a:r>
                      <a:r>
                        <a:rPr kumimoji="0" lang="en-US" sz="1800" b="0" i="0" u="none" strike="noStrike" cap="none" normalizeH="0" baseline="0" dirty="0">
                          <a:ln>
                            <a:noFill/>
                          </a:ln>
                          <a:solidFill>
                            <a:schemeClr val="bg2">
                              <a:lumMod val="10000"/>
                            </a:schemeClr>
                          </a:solidFill>
                          <a:effectLst/>
                          <a:latin typeface="+mn-lt"/>
                        </a:rPr>
                        <a:t>% CI)</a:t>
                      </a:r>
                      <a:endParaRPr lang="en-US" sz="1800" b="0" i="0" dirty="0">
                        <a:solidFill>
                          <a:srgbClr val="FFFFFF"/>
                        </a:solidFill>
                        <a:effectLst/>
                        <a:latin typeface="+mn-lt"/>
                      </a:endParaRPr>
                    </a:p>
                    <a:p>
                      <a:pPr marL="283464" indent="-283464" algn="l" rtl="0" fontAlgn="base">
                        <a:lnSpc>
                          <a:spcPts val="2025"/>
                        </a:lnSpc>
                        <a:buFont typeface="Wingdings" panose="05000000000000000000" pitchFamily="2" charset="2"/>
                        <a:buChar char="§"/>
                      </a:pPr>
                      <a:r>
                        <a:rPr kumimoji="0" lang="en-US" sz="1800" b="0" i="0" u="none" strike="noStrike" cap="none" normalizeH="0" baseline="0" dirty="0">
                          <a:ln>
                            <a:noFill/>
                          </a:ln>
                          <a:solidFill>
                            <a:schemeClr val="bg2">
                              <a:lumMod val="10000"/>
                            </a:schemeClr>
                          </a:solidFill>
                          <a:effectLst/>
                          <a:latin typeface="+mn-lt"/>
                        </a:rPr>
                        <a:t>CR</a:t>
                      </a:r>
                    </a:p>
                    <a:p>
                      <a:pPr marL="283464" indent="-283464" algn="l" rtl="0" fontAlgn="base">
                        <a:lnSpc>
                          <a:spcPts val="2025"/>
                        </a:lnSpc>
                        <a:buFont typeface="Wingdings" panose="05000000000000000000" pitchFamily="2" charset="2"/>
                        <a:buChar char="§"/>
                      </a:pPr>
                      <a:r>
                        <a:rPr kumimoji="0" lang="en-US" sz="1800" b="0" i="0" u="none" strike="noStrike" cap="none" normalizeH="0" baseline="0" dirty="0">
                          <a:ln>
                            <a:noFill/>
                          </a:ln>
                          <a:solidFill>
                            <a:schemeClr val="bg2">
                              <a:lumMod val="10000"/>
                            </a:schemeClr>
                          </a:solidFill>
                          <a:effectLst/>
                          <a:latin typeface="+mn-lt"/>
                        </a:rPr>
                        <a:t>PR</a:t>
                      </a:r>
                    </a:p>
                    <a:p>
                      <a:pPr marL="283464" indent="-283464" algn="l" rtl="0" fontAlgn="base">
                        <a:lnSpc>
                          <a:spcPts val="2025"/>
                        </a:lnSpc>
                        <a:buFont typeface="Wingdings" panose="05000000000000000000" pitchFamily="2" charset="2"/>
                        <a:buChar char="§"/>
                      </a:pPr>
                      <a:r>
                        <a:rPr kumimoji="0" lang="en-US" sz="1800" b="0" i="0" u="none" strike="noStrike" cap="none" normalizeH="0" baseline="0" dirty="0">
                          <a:ln>
                            <a:noFill/>
                          </a:ln>
                          <a:solidFill>
                            <a:schemeClr val="bg2">
                              <a:lumMod val="10000"/>
                            </a:schemeClr>
                          </a:solidFill>
                          <a:effectLst/>
                          <a:latin typeface="+mn-lt"/>
                        </a:rPr>
                        <a:t>SD</a:t>
                      </a:r>
                    </a:p>
                    <a:p>
                      <a:pPr marL="283464" indent="-283464" algn="l" rtl="0" fontAlgn="base">
                        <a:lnSpc>
                          <a:spcPts val="2025"/>
                        </a:lnSpc>
                        <a:buFont typeface="Wingdings" panose="05000000000000000000" pitchFamily="2" charset="2"/>
                        <a:buChar char="§"/>
                      </a:pPr>
                      <a:r>
                        <a:rPr kumimoji="0" lang="en-US" sz="1800" b="0" i="0" u="none" strike="noStrike" cap="none" normalizeH="0" baseline="0" dirty="0">
                          <a:ln>
                            <a:noFill/>
                          </a:ln>
                          <a:solidFill>
                            <a:schemeClr val="bg2">
                              <a:lumMod val="10000"/>
                            </a:schemeClr>
                          </a:solidFill>
                          <a:effectLst/>
                          <a:latin typeface="+mn-lt"/>
                        </a:rPr>
                        <a:t>PD</a:t>
                      </a:r>
                    </a:p>
                    <a:p>
                      <a:pPr marL="283464" indent="-283464" algn="l" rtl="0" fontAlgn="base">
                        <a:lnSpc>
                          <a:spcPts val="2025"/>
                        </a:lnSpc>
                        <a:buFont typeface="Wingdings" panose="05000000000000000000" pitchFamily="2" charset="2"/>
                        <a:buChar char="§"/>
                      </a:pPr>
                      <a:r>
                        <a:rPr kumimoji="0" lang="en-US" sz="1800" b="0" i="0" u="none" strike="noStrike" cap="none" normalizeH="0" baseline="0" dirty="0">
                          <a:ln>
                            <a:noFill/>
                          </a:ln>
                          <a:solidFill>
                            <a:schemeClr val="bg2">
                              <a:lumMod val="10000"/>
                            </a:schemeClr>
                          </a:solidFill>
                          <a:effectLst/>
                          <a:latin typeface="+mn-lt"/>
                        </a:rPr>
                        <a:t>Imaging could not be evaluated</a:t>
                      </a:r>
                    </a:p>
                    <a:p>
                      <a:pPr marL="283464" indent="-283464" algn="l" rtl="0" fontAlgn="base">
                        <a:lnSpc>
                          <a:spcPts val="2025"/>
                        </a:lnSpc>
                        <a:buFont typeface="Wingdings" panose="05000000000000000000" pitchFamily="2" charset="2"/>
                        <a:buChar char="§"/>
                      </a:pPr>
                      <a:r>
                        <a:rPr kumimoji="0" lang="en-US" sz="1800" b="0" i="0" u="none" strike="noStrike" cap="none" normalizeH="0" baseline="0" dirty="0">
                          <a:ln>
                            <a:noFill/>
                          </a:ln>
                          <a:solidFill>
                            <a:schemeClr val="bg2">
                              <a:lumMod val="10000"/>
                            </a:schemeClr>
                          </a:solidFill>
                          <a:effectLst/>
                          <a:latin typeface="+mn-lt"/>
                        </a:rPr>
                        <a:t>No assessment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113 (60.1)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50 (26.6)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20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81 (43.1)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70 (37.2)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26 (13.8)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11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49549092"/>
                  </a:ext>
                </a:extLst>
              </a:tr>
              <a:tr h="150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87.2 (81.6-91.6)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80.3 (73.9-85.7)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6364">
                <a:tc>
                  <a:txBody>
                    <a:bodyPr/>
                    <a:lstStyle/>
                    <a:p>
                      <a:pPr algn="l" rtl="0" fontAlgn="base">
                        <a:lnSpc>
                          <a:spcPts val="2025"/>
                        </a:lnSpc>
                        <a:buNone/>
                      </a:pPr>
                      <a:r>
                        <a:rPr lang="en-US" sz="1800" b="0" i="0" u="none" strike="noStrike" dirty="0">
                          <a:solidFill>
                            <a:srgbClr val="07080A"/>
                          </a:solidFill>
                          <a:effectLst/>
                          <a:latin typeface="+mn-lt"/>
                        </a:rPr>
                        <a:t>Median DoR, mo (95% CI)</a:t>
                      </a:r>
                      <a:r>
                        <a:rPr lang="en-US" sz="1800" b="0" i="0" dirty="0">
                          <a:solidFill>
                            <a:srgbClr val="FFFFFF"/>
                          </a:solidFill>
                          <a:effectLst/>
                          <a:latin typeface="+mn-lt"/>
                        </a:rPr>
                        <a:t>​</a:t>
                      </a:r>
                    </a:p>
                    <a:p>
                      <a:pPr marL="283464" indent="-283464" algn="l" rtl="0" fontAlgn="base">
                        <a:lnSpc>
                          <a:spcPts val="2025"/>
                        </a:lnSpc>
                        <a:buFont typeface="Wingdings" panose="05000000000000000000" pitchFamily="2" charset="2"/>
                        <a:buChar char="§"/>
                      </a:pPr>
                      <a:r>
                        <a:rPr lang="en-US" sz="1800" b="0" i="0" u="none" strike="noStrike" dirty="0">
                          <a:solidFill>
                            <a:srgbClr val="07080A"/>
                          </a:solidFill>
                          <a:effectLst/>
                          <a:latin typeface="+mn-lt"/>
                        </a:rPr>
                        <a:t>12-mo </a:t>
                      </a:r>
                      <a:r>
                        <a:rPr lang="en-US" sz="1800" b="0" i="0" u="none" strike="noStrike" dirty="0">
                          <a:solidFill>
                            <a:schemeClr val="bg1"/>
                          </a:solidFill>
                          <a:effectLst/>
                          <a:latin typeface="+mn-lt"/>
                        </a:rPr>
                        <a:t>DoR, %</a:t>
                      </a:r>
                      <a:r>
                        <a:rPr lang="en-US" sz="1800" b="0" i="0" dirty="0">
                          <a:solidFill>
                            <a:schemeClr val="bg1"/>
                          </a:solidFill>
                          <a:effectLst/>
                          <a:latin typeface="+mn-lt"/>
                        </a:rPr>
                        <a:t>​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800" b="0" i="0" dirty="0">
                          <a:solidFill>
                            <a:schemeClr val="bg1"/>
                          </a:solidFill>
                          <a:effectLst/>
                          <a:latin typeface="+mn-lt"/>
                        </a:rPr>
                        <a:t>8.3 (6.2-10.0)</a:t>
                      </a:r>
                    </a:p>
                    <a:p>
                      <a:pPr algn="ctr" rtl="0" fontAlgn="base">
                        <a:lnSpc>
                          <a:spcPts val="2025"/>
                        </a:lnSpc>
                        <a:buNone/>
                      </a:pPr>
                      <a:r>
                        <a:rPr lang="en-US" sz="1800" b="0" i="0" dirty="0">
                          <a:solidFill>
                            <a:schemeClr val="bg1"/>
                          </a:solidFill>
                          <a:effectLst/>
                          <a:latin typeface="+mn-lt"/>
                        </a:rPr>
                        <a:t>36.3 (27.3-45.3)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800" b="0" i="0" dirty="0">
                          <a:solidFill>
                            <a:schemeClr val="bg1"/>
                          </a:solidFill>
                          <a:effectLst/>
                          <a:latin typeface="+mn-lt"/>
                        </a:rPr>
                        <a:t>4.2 (3.0-4.4)</a:t>
                      </a:r>
                    </a:p>
                    <a:p>
                      <a:pPr algn="ctr" rtl="0" fontAlgn="base">
                        <a:lnSpc>
                          <a:spcPts val="2025"/>
                        </a:lnSpc>
                        <a:buNone/>
                      </a:pPr>
                      <a:r>
                        <a:rPr lang="en-US" sz="1800" b="0" i="0" dirty="0">
                          <a:solidFill>
                            <a:schemeClr val="bg1"/>
                          </a:solidFill>
                          <a:effectLst/>
                          <a:latin typeface="+mn-lt"/>
                        </a:rPr>
                        <a:t>8.1 (3.3-15.8)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42456569"/>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E374B-C727-FE0B-4E72-82BB947310B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702F51CC-EF94-5032-C44D-BF76A5394A51}"/>
              </a:ext>
            </a:extLst>
          </p:cNvPr>
          <p:cNvSpPr>
            <a:spLocks noGrp="1" noChangeArrowheads="1"/>
          </p:cNvSpPr>
          <p:nvPr>
            <p:ph type="title"/>
          </p:nvPr>
        </p:nvSpPr>
        <p:spPr/>
        <p:txBody>
          <a:bodyPr/>
          <a:lstStyle/>
          <a:p>
            <a:r>
              <a:rPr lang="en-US" altLang="en-US" dirty="0"/>
              <a:t>OptiTROP-Lung04: Safety</a:t>
            </a:r>
            <a:endParaRPr lang="en-US" altLang="en-US" b="0" dirty="0"/>
          </a:p>
        </p:txBody>
      </p:sp>
      <p:sp>
        <p:nvSpPr>
          <p:cNvPr id="9221" name="Text Box 11">
            <a:extLst>
              <a:ext uri="{FF2B5EF4-FFF2-40B4-BE49-F238E27FC236}">
                <a16:creationId xmlns:a16="http://schemas.microsoft.com/office/drawing/2014/main" id="{C63B272E-8A3C-538B-0120-635BE3F6835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graphicFrame>
        <p:nvGraphicFramePr>
          <p:cNvPr id="2" name="Group 3">
            <a:extLst>
              <a:ext uri="{FF2B5EF4-FFF2-40B4-BE49-F238E27FC236}">
                <a16:creationId xmlns:a16="http://schemas.microsoft.com/office/drawing/2014/main" id="{C43D8304-ED1D-5F79-6578-1BD77E924A25}"/>
              </a:ext>
            </a:extLst>
          </p:cNvPr>
          <p:cNvGraphicFramePr>
            <a:graphicFrameLocks/>
          </p:cNvGraphicFramePr>
          <p:nvPr>
            <p:extLst>
              <p:ext uri="{D42A27DB-BD31-4B8C-83A1-F6EECF244321}">
                <p14:modId xmlns:p14="http://schemas.microsoft.com/office/powerpoint/2010/main" val="2897908151"/>
              </p:ext>
            </p:extLst>
          </p:nvPr>
        </p:nvGraphicFramePr>
        <p:xfrm>
          <a:off x="723899" y="1614705"/>
          <a:ext cx="10753219" cy="3444256"/>
        </p:xfrm>
        <a:graphic>
          <a:graphicData uri="http://schemas.openxmlformats.org/drawingml/2006/table">
            <a:tbl>
              <a:tblPr/>
              <a:tblGrid>
                <a:gridCol w="4252683">
                  <a:extLst>
                    <a:ext uri="{9D8B030D-6E8A-4147-A177-3AD203B41FA5}">
                      <a16:colId xmlns:a16="http://schemas.microsoft.com/office/drawing/2014/main" val="20000"/>
                    </a:ext>
                  </a:extLst>
                </a:gridCol>
                <a:gridCol w="3250268">
                  <a:extLst>
                    <a:ext uri="{9D8B030D-6E8A-4147-A177-3AD203B41FA5}">
                      <a16:colId xmlns:a16="http://schemas.microsoft.com/office/drawing/2014/main" val="20001"/>
                    </a:ext>
                  </a:extLst>
                </a:gridCol>
                <a:gridCol w="3250268">
                  <a:extLst>
                    <a:ext uri="{9D8B030D-6E8A-4147-A177-3AD203B41FA5}">
                      <a16:colId xmlns:a16="http://schemas.microsoft.com/office/drawing/2014/main" val="3549733888"/>
                    </a:ext>
                  </a:extLst>
                </a:gridCol>
              </a:tblGrid>
              <a:tr h="231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mn-lt"/>
                        </a:rPr>
                        <a:t>Parameter, n (%)</a:t>
                      </a: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Sac-TMT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81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TRAEs</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188 (100)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179 (98.4)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24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Grade </a:t>
                      </a:r>
                      <a:r>
                        <a:rPr lang="en-US" sz="1800" b="0" i="0" u="none" strike="noStrike" dirty="0">
                          <a:solidFill>
                            <a:srgbClr val="07080A"/>
                          </a:solidFill>
                          <a:effectLst/>
                          <a:latin typeface="+mn-lt"/>
                        </a:rPr>
                        <a:t>≥3 TRAEs</a:t>
                      </a:r>
                      <a:endParaRPr kumimoji="0" lang="en-US" sz="1800" b="0" i="0" u="none" strike="noStrike" cap="none" normalizeH="0" baseline="0" dirty="0">
                        <a:ln>
                          <a:noFill/>
                        </a:ln>
                        <a:solidFill>
                          <a:schemeClr val="bg2">
                            <a:lumMod val="10000"/>
                          </a:schemeClr>
                        </a:solidFill>
                        <a:effectLst/>
                        <a:latin typeface="+mn-lt"/>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109 (58.0)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98 (58.3)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5608">
                <a:tc>
                  <a:txBody>
                    <a:bodyPr/>
                    <a:lstStyle/>
                    <a:p>
                      <a:pPr algn="l" rtl="0" fontAlgn="base">
                        <a:lnSpc>
                          <a:spcPts val="2025"/>
                        </a:lnSpc>
                        <a:buNone/>
                      </a:pPr>
                      <a:r>
                        <a:rPr lang="en-US" sz="1800" b="0" i="0" u="none" strike="noStrike" dirty="0">
                          <a:solidFill>
                            <a:srgbClr val="07080A"/>
                          </a:solidFill>
                          <a:effectLst/>
                          <a:latin typeface="+mn-lt"/>
                        </a:rPr>
                        <a:t>Serious TRAEs</a:t>
                      </a:r>
                      <a:endParaRPr lang="en-US" sz="1800" b="0" i="0" dirty="0">
                        <a:solidFill>
                          <a:srgbClr val="FFFFFF"/>
                        </a:solidFill>
                        <a:effectLst/>
                        <a:latin typeface="+mn-lt"/>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800" b="0" i="0" dirty="0">
                          <a:solidFill>
                            <a:schemeClr val="bg1"/>
                          </a:solidFill>
                          <a:effectLst/>
                          <a:latin typeface="+mn-lt"/>
                        </a:rPr>
                        <a:t>17 (9.0)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800" b="0" i="0" dirty="0">
                          <a:solidFill>
                            <a:schemeClr val="bg1"/>
                          </a:solidFill>
                          <a:effectLst/>
                          <a:latin typeface="+mn-lt"/>
                        </a:rPr>
                        <a:t>32 (17.6)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2456569"/>
                  </a:ext>
                </a:extLst>
              </a:tr>
              <a:tr h="185608">
                <a:tc>
                  <a:txBody>
                    <a:bodyPr/>
                    <a:lstStyle/>
                    <a:p>
                      <a:pPr algn="l" rtl="0" fontAlgn="base">
                        <a:lnSpc>
                          <a:spcPts val="2025"/>
                        </a:lnSpc>
                        <a:buNone/>
                      </a:pPr>
                      <a:r>
                        <a:rPr lang="en-US" sz="1800" b="0" i="0" dirty="0">
                          <a:solidFill>
                            <a:schemeClr val="bg1"/>
                          </a:solidFill>
                          <a:effectLst/>
                          <a:latin typeface="+mn-lt"/>
                        </a:rPr>
                        <a:t>TRAEs leading to dose reduction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800" b="0" i="0" dirty="0">
                          <a:solidFill>
                            <a:schemeClr val="bg1"/>
                          </a:solidFill>
                          <a:effectLst/>
                          <a:latin typeface="+mn-lt"/>
                        </a:rPr>
                        <a:t>57 (30.3)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800" b="0" i="0" dirty="0">
                          <a:solidFill>
                            <a:schemeClr val="bg1"/>
                          </a:solidFill>
                          <a:effectLst/>
                          <a:latin typeface="+mn-lt"/>
                        </a:rPr>
                        <a:t>41 (22.5)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8582482"/>
                  </a:ext>
                </a:extLst>
              </a:tr>
              <a:tr h="185608">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TRAEs leading to dose interruption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800" b="0" i="0" dirty="0">
                          <a:solidFill>
                            <a:schemeClr val="bg1"/>
                          </a:solidFill>
                          <a:effectLst/>
                          <a:latin typeface="+mn-lt"/>
                        </a:rPr>
                        <a:t>69 (36.7)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800" b="0" i="0" dirty="0">
                          <a:solidFill>
                            <a:schemeClr val="bg1"/>
                          </a:solidFill>
                          <a:effectLst/>
                          <a:latin typeface="+mn-lt"/>
                        </a:rPr>
                        <a:t>60 (33.0)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3126528"/>
                  </a:ext>
                </a:extLst>
              </a:tr>
              <a:tr h="185608">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TRAEs leading to discontinuation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8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800" b="0" i="0" dirty="0">
                          <a:solidFill>
                            <a:schemeClr val="bg1"/>
                          </a:solidFill>
                          <a:effectLst/>
                          <a:latin typeface="+mn-lt"/>
                        </a:rPr>
                        <a:t>1 (0.5)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6763608"/>
                  </a:ext>
                </a:extLst>
              </a:tr>
              <a:tr h="185608">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TRAEs leading to death</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8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800" b="0" i="0" dirty="0">
                          <a:solidFill>
                            <a:schemeClr val="bg1"/>
                          </a:solidFill>
                          <a:effectLst/>
                          <a:latin typeface="+mn-lt"/>
                        </a:rPr>
                        <a:t>1 (0.5)*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6613522"/>
                  </a:ext>
                </a:extLst>
              </a:tr>
              <a:tr h="185608">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Median duration of exposure, mo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800" b="0" i="0" dirty="0">
                          <a:solidFill>
                            <a:schemeClr val="bg1"/>
                          </a:solidFill>
                          <a:effectLst/>
                          <a:latin typeface="+mn-lt"/>
                        </a:rPr>
                        <a:t>9.6 (0.5-23.5)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800" b="0" i="0" dirty="0">
                          <a:solidFill>
                            <a:schemeClr val="bg1"/>
                          </a:solidFill>
                          <a:effectLst/>
                          <a:latin typeface="+mn-lt"/>
                        </a:rPr>
                        <a:t>4.9 (0.7-22.6)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762996"/>
                  </a:ext>
                </a:extLst>
              </a:tr>
            </a:tbl>
          </a:graphicData>
        </a:graphic>
      </p:graphicFrame>
      <p:sp>
        <p:nvSpPr>
          <p:cNvPr id="7" name="Rectangle 3">
            <a:extLst>
              <a:ext uri="{FF2B5EF4-FFF2-40B4-BE49-F238E27FC236}">
                <a16:creationId xmlns:a16="http://schemas.microsoft.com/office/drawing/2014/main" id="{4738EAF8-1A97-F2D6-B2DE-A84ACA64003E}"/>
              </a:ext>
            </a:extLst>
          </p:cNvPr>
          <p:cNvSpPr txBox="1">
            <a:spLocks noChangeArrowheads="1"/>
          </p:cNvSpPr>
          <p:nvPr/>
        </p:nvSpPr>
        <p:spPr bwMode="auto">
          <a:xfrm>
            <a:off x="604675" y="5364539"/>
            <a:ext cx="10877529" cy="805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Incidences of TRAEs and </a:t>
            </a:r>
            <a:r>
              <a:rPr lang="en-US" altLang="en-US" sz="2200" b="0" kern="0" dirty="0">
                <a:solidFill>
                  <a:schemeClr val="bg2">
                    <a:lumMod val="10000"/>
                  </a:schemeClr>
                </a:solidFill>
              </a:rPr>
              <a:t>g</a:t>
            </a:r>
            <a:r>
              <a:rPr lang="en-US" sz="2200" b="0" dirty="0">
                <a:solidFill>
                  <a:schemeClr val="bg2">
                    <a:lumMod val="10000"/>
                  </a:schemeClr>
                </a:solidFill>
              </a:rPr>
              <a:t>rade </a:t>
            </a:r>
            <a:r>
              <a:rPr lang="en-US" sz="2200" b="0" dirty="0">
                <a:solidFill>
                  <a:srgbClr val="07080A"/>
                </a:solidFill>
              </a:rPr>
              <a:t>≥3 TRAEs were comparable between treatment arms</a:t>
            </a:r>
          </a:p>
          <a:p>
            <a:r>
              <a:rPr lang="en-US" sz="2200" b="0" kern="0" dirty="0">
                <a:solidFill>
                  <a:srgbClr val="07080A"/>
                </a:solidFill>
              </a:rPr>
              <a:t>Fewer serious TRAEs occurred with sac-TMT vs chemotherapy</a:t>
            </a:r>
            <a:endParaRPr lang="en-GB" sz="2200" b="0" kern="0" dirty="0"/>
          </a:p>
        </p:txBody>
      </p:sp>
      <p:sp>
        <p:nvSpPr>
          <p:cNvPr id="3" name="TextBox 2">
            <a:extLst>
              <a:ext uri="{FF2B5EF4-FFF2-40B4-BE49-F238E27FC236}">
                <a16:creationId xmlns:a16="http://schemas.microsoft.com/office/drawing/2014/main" id="{7ABB2298-0B0A-C634-AB82-22C11F22B167}"/>
              </a:ext>
            </a:extLst>
          </p:cNvPr>
          <p:cNvSpPr txBox="1"/>
          <p:nvPr/>
        </p:nvSpPr>
        <p:spPr bwMode="auto">
          <a:xfrm>
            <a:off x="9666254" y="5068609"/>
            <a:ext cx="1810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*Cardiorespiratory arrest.</a:t>
            </a:r>
          </a:p>
        </p:txBody>
      </p:sp>
    </p:spTree>
    <p:extLst>
      <p:ext uri="{BB962C8B-B14F-4D97-AF65-F5344CB8AC3E}">
        <p14:creationId xmlns:p14="http://schemas.microsoft.com/office/powerpoint/2010/main" val="240574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CADF5-51E5-DF52-AD4E-504B8B72C30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69A5914-1CD2-23D1-B8D5-E920D8A096BC}"/>
              </a:ext>
            </a:extLst>
          </p:cNvPr>
          <p:cNvSpPr>
            <a:spLocks noGrp="1" noChangeArrowheads="1"/>
          </p:cNvSpPr>
          <p:nvPr>
            <p:ph type="title"/>
          </p:nvPr>
        </p:nvSpPr>
        <p:spPr/>
        <p:txBody>
          <a:bodyPr/>
          <a:lstStyle/>
          <a:p>
            <a:r>
              <a:rPr lang="en-US" altLang="en-US" dirty="0"/>
              <a:t>OptiTROP-Lung04: Common TRAEs</a:t>
            </a:r>
            <a:endParaRPr lang="en-US" altLang="en-US" b="0" dirty="0"/>
          </a:p>
        </p:txBody>
      </p:sp>
      <p:sp>
        <p:nvSpPr>
          <p:cNvPr id="9219" name="Rectangle 3">
            <a:extLst>
              <a:ext uri="{FF2B5EF4-FFF2-40B4-BE49-F238E27FC236}">
                <a16:creationId xmlns:a16="http://schemas.microsoft.com/office/drawing/2014/main" id="{68400755-9537-DD05-A978-75531AFFB25B}"/>
              </a:ext>
            </a:extLst>
          </p:cNvPr>
          <p:cNvSpPr>
            <a:spLocks noGrp="1" noChangeArrowheads="1"/>
          </p:cNvSpPr>
          <p:nvPr>
            <p:ph sz="half" idx="1"/>
          </p:nvPr>
        </p:nvSpPr>
        <p:spPr/>
        <p:txBody>
          <a:bodyPr/>
          <a:lstStyle/>
          <a:p>
            <a:r>
              <a:rPr lang="en-US" altLang="en-US" dirty="0"/>
              <a:t>Text </a:t>
            </a:r>
          </a:p>
        </p:txBody>
      </p:sp>
      <p:sp>
        <p:nvSpPr>
          <p:cNvPr id="5" name="Content Placeholder 4">
            <a:extLst>
              <a:ext uri="{FF2B5EF4-FFF2-40B4-BE49-F238E27FC236}">
                <a16:creationId xmlns:a16="http://schemas.microsoft.com/office/drawing/2014/main" id="{5BDBD6C5-2AE0-BF84-CD63-467EE9C1B8EE}"/>
              </a:ext>
            </a:extLst>
          </p:cNvPr>
          <p:cNvSpPr>
            <a:spLocks noGrp="1"/>
          </p:cNvSpPr>
          <p:nvPr>
            <p:ph sz="half" idx="2"/>
          </p:nvPr>
        </p:nvSpPr>
        <p:spPr>
          <a:xfrm>
            <a:off x="6252633" y="4730770"/>
            <a:ext cx="5309277" cy="1557196"/>
          </a:xfrm>
        </p:spPr>
        <p:txBody>
          <a:bodyPr/>
          <a:lstStyle/>
          <a:p>
            <a:r>
              <a:rPr lang="en-GB" sz="2000" dirty="0"/>
              <a:t>9.6% of patients receiving </a:t>
            </a:r>
            <a:r>
              <a:rPr lang="en-US" sz="2000" dirty="0">
                <a:solidFill>
                  <a:srgbClr val="07080A"/>
                </a:solidFill>
              </a:rPr>
              <a:t>sac-TMT experienced ocular surface toxicity, </a:t>
            </a:r>
            <a:br>
              <a:rPr lang="en-US" sz="2000" dirty="0">
                <a:solidFill>
                  <a:srgbClr val="07080A"/>
                </a:solidFill>
              </a:rPr>
            </a:br>
            <a:r>
              <a:rPr lang="en-US" sz="2000" dirty="0">
                <a:solidFill>
                  <a:srgbClr val="07080A"/>
                </a:solidFill>
              </a:rPr>
              <a:t>but all cases were grade 1/2</a:t>
            </a:r>
          </a:p>
          <a:p>
            <a:r>
              <a:rPr lang="en-GB" sz="2000" dirty="0"/>
              <a:t>Sac-TMT arm had no reported ILD or pneumonitis</a:t>
            </a:r>
          </a:p>
        </p:txBody>
      </p:sp>
      <p:sp>
        <p:nvSpPr>
          <p:cNvPr id="9221" name="Text Box 11">
            <a:extLst>
              <a:ext uri="{FF2B5EF4-FFF2-40B4-BE49-F238E27FC236}">
                <a16:creationId xmlns:a16="http://schemas.microsoft.com/office/drawing/2014/main" id="{05E1F317-A51A-47C6-88FE-50F8CF34CB9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graphicFrame>
        <p:nvGraphicFramePr>
          <p:cNvPr id="2" name="Group 3">
            <a:extLst>
              <a:ext uri="{FF2B5EF4-FFF2-40B4-BE49-F238E27FC236}">
                <a16:creationId xmlns:a16="http://schemas.microsoft.com/office/drawing/2014/main" id="{EC78A0F2-CA86-E1A8-3609-73BD01820B4D}"/>
              </a:ext>
            </a:extLst>
          </p:cNvPr>
          <p:cNvGraphicFramePr>
            <a:graphicFrameLocks/>
          </p:cNvGraphicFramePr>
          <p:nvPr>
            <p:extLst>
              <p:ext uri="{D42A27DB-BD31-4B8C-83A1-F6EECF244321}">
                <p14:modId xmlns:p14="http://schemas.microsoft.com/office/powerpoint/2010/main" val="2224046543"/>
              </p:ext>
            </p:extLst>
          </p:nvPr>
        </p:nvGraphicFramePr>
        <p:xfrm>
          <a:off x="723899" y="1600531"/>
          <a:ext cx="5110347" cy="3127248"/>
        </p:xfrm>
        <a:graphic>
          <a:graphicData uri="http://schemas.openxmlformats.org/drawingml/2006/table">
            <a:tbl>
              <a:tblPr/>
              <a:tblGrid>
                <a:gridCol w="1927152">
                  <a:extLst>
                    <a:ext uri="{9D8B030D-6E8A-4147-A177-3AD203B41FA5}">
                      <a16:colId xmlns:a16="http://schemas.microsoft.com/office/drawing/2014/main" val="20000"/>
                    </a:ext>
                  </a:extLst>
                </a:gridCol>
                <a:gridCol w="866214">
                  <a:extLst>
                    <a:ext uri="{9D8B030D-6E8A-4147-A177-3AD203B41FA5}">
                      <a16:colId xmlns:a16="http://schemas.microsoft.com/office/drawing/2014/main" val="20001"/>
                    </a:ext>
                  </a:extLst>
                </a:gridCol>
                <a:gridCol w="772327">
                  <a:extLst>
                    <a:ext uri="{9D8B030D-6E8A-4147-A177-3AD203B41FA5}">
                      <a16:colId xmlns:a16="http://schemas.microsoft.com/office/drawing/2014/main" val="270261091"/>
                    </a:ext>
                  </a:extLst>
                </a:gridCol>
                <a:gridCol w="772327">
                  <a:extLst>
                    <a:ext uri="{9D8B030D-6E8A-4147-A177-3AD203B41FA5}">
                      <a16:colId xmlns:a16="http://schemas.microsoft.com/office/drawing/2014/main" val="3549733888"/>
                    </a:ext>
                  </a:extLst>
                </a:gridCol>
                <a:gridCol w="772327">
                  <a:extLst>
                    <a:ext uri="{9D8B030D-6E8A-4147-A177-3AD203B41FA5}">
                      <a16:colId xmlns:a16="http://schemas.microsoft.com/office/drawing/2014/main" val="4228137830"/>
                    </a:ext>
                  </a:extLst>
                </a:gridCol>
              </a:tblGrid>
              <a:tr h="25819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a:ln>
                            <a:noFill/>
                          </a:ln>
                          <a:solidFill>
                            <a:schemeClr val="tx1"/>
                          </a:solidFill>
                          <a:effectLst/>
                          <a:latin typeface="+mn-lt"/>
                        </a:rPr>
                        <a:t>TRAEs Occurring in </a:t>
                      </a:r>
                      <a:br>
                        <a:rPr kumimoji="0" lang="en-GB" sz="1400" b="1" i="0" u="none" strike="noStrike" cap="none" normalizeH="0" baseline="0">
                          <a:ln>
                            <a:noFill/>
                          </a:ln>
                          <a:solidFill>
                            <a:schemeClr val="tx1"/>
                          </a:solidFill>
                          <a:effectLst/>
                          <a:latin typeface="+mn-lt"/>
                        </a:rPr>
                      </a:br>
                      <a:r>
                        <a:rPr kumimoji="0" lang="en-GB" sz="1400" b="1" i="0" u="none" strike="noStrike" cap="none" normalizeH="0" baseline="0">
                          <a:ln>
                            <a:noFill/>
                          </a:ln>
                          <a:solidFill>
                            <a:schemeClr val="tx1"/>
                          </a:solidFill>
                          <a:effectLst/>
                          <a:latin typeface="+mn-lt"/>
                        </a:rPr>
                        <a:t>≥20% of Patients, %</a:t>
                      </a:r>
                      <a:endParaRPr kumimoji="0" lang="en-US" sz="1400" b="1" i="0" u="none" strike="noStrike" cap="none" normalizeH="0" baseline="0" dirty="0">
                        <a:ln>
                          <a:noFill/>
                        </a:ln>
                        <a:solidFill>
                          <a:schemeClr val="tx1"/>
                        </a:solidFill>
                        <a:effectLst/>
                        <a:latin typeface="+mn-lt"/>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Sac-TMT (n = 188)</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CT (n = 182)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GB"/>
                    </a:p>
                  </a:txBody>
                  <a:tcPr/>
                </a:tc>
                <a:extLst>
                  <a:ext uri="{0D108BD9-81ED-4DB2-BD59-A6C34878D82A}">
                    <a16:rowId xmlns:a16="http://schemas.microsoft.com/office/drawing/2014/main" val="10001"/>
                  </a:ext>
                </a:extLst>
              </a:tr>
              <a:tr h="43893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Any Grade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Any Grade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0796565"/>
                  </a:ext>
                </a:extLst>
              </a:tr>
              <a:tr h="3291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Anemia</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91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Decreased WBC</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28</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9184">
                <a:tc>
                  <a:txBody>
                    <a:bodyPr/>
                    <a:lstStyle/>
                    <a:p>
                      <a:pPr algn="l" rtl="0" fontAlgn="base">
                        <a:lnSpc>
                          <a:spcPts val="2025"/>
                        </a:lnSpc>
                        <a:buNone/>
                      </a:pPr>
                      <a:r>
                        <a:rPr lang="en-US" sz="1400" b="0" i="0" dirty="0">
                          <a:solidFill>
                            <a:schemeClr val="bg1"/>
                          </a:solidFill>
                          <a:effectLst/>
                          <a:latin typeface="+mn-lt"/>
                        </a:rPr>
                        <a:t>Alopecia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84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2456569"/>
                  </a:ext>
                </a:extLst>
              </a:tr>
              <a:tr h="329184">
                <a:tc>
                  <a:txBody>
                    <a:bodyPr/>
                    <a:lstStyle/>
                    <a:p>
                      <a:pPr algn="l" rtl="0" fontAlgn="base">
                        <a:lnSpc>
                          <a:spcPts val="2025"/>
                        </a:lnSpc>
                        <a:buNone/>
                      </a:pPr>
                      <a:r>
                        <a:rPr lang="en-US" sz="1400" b="0" i="0" dirty="0">
                          <a:solidFill>
                            <a:schemeClr val="bg1"/>
                          </a:solidFill>
                          <a:effectLst/>
                          <a:latin typeface="+mn-lt"/>
                        </a:rPr>
                        <a:t>Decreased neutrophils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76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40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69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8582482"/>
                  </a:ext>
                </a:extLst>
              </a:tr>
              <a:tr h="32918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Stomatitis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62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3126528"/>
                  </a:ext>
                </a:extLst>
              </a:tr>
              <a:tr h="32918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Nausea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47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47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6763608"/>
                  </a:ext>
                </a:extLst>
              </a:tr>
              <a:tr h="32918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Anorexia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41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6613522"/>
                  </a:ext>
                </a:extLst>
              </a:tr>
            </a:tbl>
          </a:graphicData>
        </a:graphic>
      </p:graphicFrame>
      <p:graphicFrame>
        <p:nvGraphicFramePr>
          <p:cNvPr id="6" name="Group 3">
            <a:extLst>
              <a:ext uri="{FF2B5EF4-FFF2-40B4-BE49-F238E27FC236}">
                <a16:creationId xmlns:a16="http://schemas.microsoft.com/office/drawing/2014/main" id="{73E2481C-50B1-C57A-DAED-6A392F15A8F8}"/>
              </a:ext>
            </a:extLst>
          </p:cNvPr>
          <p:cNvGraphicFramePr>
            <a:graphicFrameLocks/>
          </p:cNvGraphicFramePr>
          <p:nvPr>
            <p:extLst>
              <p:ext uri="{D42A27DB-BD31-4B8C-83A1-F6EECF244321}">
                <p14:modId xmlns:p14="http://schemas.microsoft.com/office/powerpoint/2010/main" val="1983333890"/>
              </p:ext>
            </p:extLst>
          </p:nvPr>
        </p:nvGraphicFramePr>
        <p:xfrm>
          <a:off x="6252634" y="1600535"/>
          <a:ext cx="5229570" cy="3125029"/>
        </p:xfrm>
        <a:graphic>
          <a:graphicData uri="http://schemas.openxmlformats.org/drawingml/2006/table">
            <a:tbl>
              <a:tblPr/>
              <a:tblGrid>
                <a:gridCol w="2068190">
                  <a:extLst>
                    <a:ext uri="{9D8B030D-6E8A-4147-A177-3AD203B41FA5}">
                      <a16:colId xmlns:a16="http://schemas.microsoft.com/office/drawing/2014/main" val="20000"/>
                    </a:ext>
                  </a:extLst>
                </a:gridCol>
                <a:gridCol w="790345">
                  <a:extLst>
                    <a:ext uri="{9D8B030D-6E8A-4147-A177-3AD203B41FA5}">
                      <a16:colId xmlns:a16="http://schemas.microsoft.com/office/drawing/2014/main" val="20001"/>
                    </a:ext>
                  </a:extLst>
                </a:gridCol>
                <a:gridCol w="788205">
                  <a:extLst>
                    <a:ext uri="{9D8B030D-6E8A-4147-A177-3AD203B41FA5}">
                      <a16:colId xmlns:a16="http://schemas.microsoft.com/office/drawing/2014/main" val="270261091"/>
                    </a:ext>
                  </a:extLst>
                </a:gridCol>
                <a:gridCol w="792485">
                  <a:extLst>
                    <a:ext uri="{9D8B030D-6E8A-4147-A177-3AD203B41FA5}">
                      <a16:colId xmlns:a16="http://schemas.microsoft.com/office/drawing/2014/main" val="3549733888"/>
                    </a:ext>
                  </a:extLst>
                </a:gridCol>
                <a:gridCol w="790345">
                  <a:extLst>
                    <a:ext uri="{9D8B030D-6E8A-4147-A177-3AD203B41FA5}">
                      <a16:colId xmlns:a16="http://schemas.microsoft.com/office/drawing/2014/main" val="4228137830"/>
                    </a:ext>
                  </a:extLst>
                </a:gridCol>
              </a:tblGrid>
              <a:tr h="21436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a:ln>
                            <a:noFill/>
                          </a:ln>
                          <a:solidFill>
                            <a:schemeClr val="tx1"/>
                          </a:solidFill>
                          <a:effectLst/>
                          <a:latin typeface="+mn-lt"/>
                        </a:rPr>
                        <a:t>TRAEs Occurring in </a:t>
                      </a:r>
                      <a:br>
                        <a:rPr kumimoji="0" lang="en-GB" sz="1400" b="1" i="0" u="none" strike="noStrike" cap="none" normalizeH="0" baseline="0">
                          <a:ln>
                            <a:noFill/>
                          </a:ln>
                          <a:solidFill>
                            <a:schemeClr val="tx1"/>
                          </a:solidFill>
                          <a:effectLst/>
                          <a:latin typeface="+mn-lt"/>
                        </a:rPr>
                      </a:br>
                      <a:r>
                        <a:rPr kumimoji="0" lang="en-GB" sz="1400" b="1" i="0" u="none" strike="noStrike" cap="none" normalizeH="0" baseline="0">
                          <a:ln>
                            <a:noFill/>
                          </a:ln>
                          <a:solidFill>
                            <a:schemeClr val="tx1"/>
                          </a:solidFill>
                          <a:effectLst/>
                          <a:latin typeface="+mn-lt"/>
                        </a:rPr>
                        <a:t>≥20% of Patients, %</a:t>
                      </a:r>
                      <a:endParaRPr kumimoji="0" lang="en-US" sz="1400" b="1" i="0" u="none" strike="noStrike" cap="none" normalizeH="0" baseline="0" dirty="0">
                        <a:ln>
                          <a:noFill/>
                        </a:ln>
                        <a:solidFill>
                          <a:schemeClr val="tx1"/>
                        </a:solidFill>
                        <a:effectLst/>
                        <a:latin typeface="+mn-lt"/>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Sac-TMT (n = 188)</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CT (n = 182)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GB"/>
                    </a:p>
                  </a:txBody>
                  <a:tcPr/>
                </a:tc>
                <a:extLst>
                  <a:ext uri="{0D108BD9-81ED-4DB2-BD59-A6C34878D82A}">
                    <a16:rowId xmlns:a16="http://schemas.microsoft.com/office/drawing/2014/main" val="10001"/>
                  </a:ext>
                </a:extLst>
              </a:tr>
              <a:tr h="36442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Any Grade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Any Grade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0796565"/>
                  </a:ext>
                </a:extLst>
              </a:tr>
              <a:tr h="23129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Fatigue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38</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40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129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Decreased weight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28</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129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Decreased platelets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47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16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2456569"/>
                  </a:ext>
                </a:extLst>
              </a:tr>
              <a:tr h="23129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Vomiting</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8582482"/>
                  </a:ext>
                </a:extLst>
              </a:tr>
              <a:tr h="23129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Increased ALT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24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35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3126528"/>
                  </a:ext>
                </a:extLst>
              </a:tr>
              <a:tr h="23129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Constipation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fontAlgn="base">
                        <a:lnSpc>
                          <a:spcPts val="2025"/>
                        </a:lnSpc>
                        <a:buNone/>
                      </a:pPr>
                      <a:r>
                        <a:rPr lang="en-US" sz="1400" b="0" i="0" dirty="0">
                          <a:solidFill>
                            <a:schemeClr val="bg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6763608"/>
                  </a:ext>
                </a:extLst>
              </a:tr>
              <a:tr h="231294">
                <a:tc>
                  <a:txBody>
                    <a:bodyPr/>
                    <a:lstStyle/>
                    <a:p>
                      <a:pPr marL="0" marR="0" lvl="0" indent="0" algn="l" defTabSz="914400" rtl="0" eaLnBrk="1" fontAlgn="base" latinLnBrk="0" hangingPunct="1">
                        <a:lnSpc>
                          <a:spcPts val="2025"/>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Increased AST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19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35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fontAlgn="base">
                        <a:lnSpc>
                          <a:spcPts val="2025"/>
                        </a:lnSpc>
                        <a:buNone/>
                      </a:pPr>
                      <a:r>
                        <a:rPr lang="en-US" sz="1400" b="0" i="0" dirty="0">
                          <a:solidFill>
                            <a:schemeClr val="bg1"/>
                          </a:solidFill>
                          <a:effectLst/>
                          <a:latin typeface="+mn-lt"/>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6613522"/>
                  </a:ext>
                </a:extLst>
              </a:tr>
            </a:tbl>
          </a:graphicData>
        </a:graphic>
      </p:graphicFrame>
      <p:sp>
        <p:nvSpPr>
          <p:cNvPr id="8" name="Content Placeholder 4">
            <a:extLst>
              <a:ext uri="{FF2B5EF4-FFF2-40B4-BE49-F238E27FC236}">
                <a16:creationId xmlns:a16="http://schemas.microsoft.com/office/drawing/2014/main" id="{56448F02-960D-DB54-9434-D9B661B51468}"/>
              </a:ext>
            </a:extLst>
          </p:cNvPr>
          <p:cNvSpPr txBox="1">
            <a:spLocks/>
          </p:cNvSpPr>
          <p:nvPr/>
        </p:nvSpPr>
        <p:spPr bwMode="auto">
          <a:xfrm>
            <a:off x="609759" y="4730770"/>
            <a:ext cx="5229570" cy="155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GB" sz="2000" b="0" kern="0" dirty="0"/>
              <a:t>Hematologic toxicities were the most common TRAEs in both arms</a:t>
            </a:r>
          </a:p>
          <a:p>
            <a:r>
              <a:rPr lang="en-GB" sz="2000" b="0" kern="0" dirty="0"/>
              <a:t>Stomatitis was more common with </a:t>
            </a:r>
            <a:r>
              <a:rPr lang="en-US" sz="2000" b="0" kern="0" dirty="0">
                <a:solidFill>
                  <a:srgbClr val="07080A"/>
                </a:solidFill>
              </a:rPr>
              <a:t>sac-TMT, but most cases were grade 1/2</a:t>
            </a:r>
            <a:endParaRPr lang="en-GB" sz="2000" b="0" kern="0" dirty="0"/>
          </a:p>
        </p:txBody>
      </p:sp>
    </p:spTree>
    <p:extLst>
      <p:ext uri="{BB962C8B-B14F-4D97-AF65-F5344CB8AC3E}">
        <p14:creationId xmlns:p14="http://schemas.microsoft.com/office/powerpoint/2010/main" val="783784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OptiTROP-Lung04: 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6" y="1513047"/>
            <a:ext cx="10872444" cy="4650686"/>
          </a:xfrm>
        </p:spPr>
        <p:txBody>
          <a:bodyPr/>
          <a:lstStyle/>
          <a:p>
            <a:r>
              <a:rPr lang="en-US" altLang="en-US" dirty="0"/>
              <a:t>In patients with </a:t>
            </a:r>
            <a:r>
              <a:rPr lang="en-US" altLang="en-US" i="1" dirty="0"/>
              <a:t>EGFR</a:t>
            </a:r>
            <a:r>
              <a:rPr lang="en-US" altLang="en-US" dirty="0"/>
              <a:t>m NSCLC with progression on EGFR-TKIs, sacituzumab tirumotecan significantly improved </a:t>
            </a:r>
            <a:r>
              <a:rPr lang="en-GB" dirty="0"/>
              <a:t>PFS and OS vs platinum-based doublet chemotherapy </a:t>
            </a:r>
          </a:p>
          <a:p>
            <a:r>
              <a:rPr lang="en-US" altLang="en-US" dirty="0"/>
              <a:t>No new safety signals with sac-TMT </a:t>
            </a:r>
          </a:p>
          <a:p>
            <a:r>
              <a:rPr lang="en-US" dirty="0"/>
              <a:t>Safety and efficacy of </a:t>
            </a:r>
            <a:r>
              <a:rPr lang="en-US" altLang="en-US" dirty="0"/>
              <a:t>sac-TMT in </a:t>
            </a:r>
            <a:r>
              <a:rPr lang="en-US" altLang="en-US" i="1" dirty="0"/>
              <a:t>EGFR</a:t>
            </a:r>
            <a:r>
              <a:rPr lang="en-US" altLang="en-US" dirty="0"/>
              <a:t>m NSCLC are under further investigation in phase III trials (NCT06305754, NCT06074588, NCT06670196)</a:t>
            </a:r>
          </a:p>
          <a:p>
            <a:r>
              <a:rPr lang="en-US" dirty="0"/>
              <a:t>Investigators conclude </a:t>
            </a:r>
            <a:r>
              <a:rPr lang="en-GB" altLang="en-US" dirty="0"/>
              <a:t>that </a:t>
            </a:r>
            <a:r>
              <a:rPr lang="en-US" altLang="en-US" dirty="0"/>
              <a:t>sac-TMT is a promising therapy for patients with advanced </a:t>
            </a:r>
            <a:r>
              <a:rPr lang="en-US" altLang="en-US" i="1" dirty="0"/>
              <a:t>EGFR</a:t>
            </a:r>
            <a:r>
              <a:rPr lang="en-US" altLang="en-US" dirty="0"/>
              <a:t>m NSCLC and resistance to EGFR-TKIs</a:t>
            </a:r>
            <a:endParaRPr lang="en-GB" dirty="0"/>
          </a:p>
          <a:p>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Zhang. ESMO 2025. Abstr LBA5. Fang. NEJM. 2025;[Epub].</a:t>
            </a:r>
          </a:p>
        </p:txBody>
      </p:sp>
    </p:spTree>
    <p:extLst>
      <p:ext uri="{BB962C8B-B14F-4D97-AF65-F5344CB8AC3E}">
        <p14:creationId xmlns:p14="http://schemas.microsoft.com/office/powerpoint/2010/main" val="2627868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1ee228d2f81f555e7368de63dc9b5b18">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c3052f8e8201923ad6a2602efa261c32"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114603-5B22-4A72-9399-F023E28039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d2e3f5e4-6f28-4f19-ae66-1677b5fa85d1"/>
    <ds:schemaRef ds:uri="http://www.w3.org/XML/1998/namespace"/>
    <ds:schemaRef ds:uri="http://schemas.microsoft.com/office/2006/documentManagement/types"/>
    <ds:schemaRef ds:uri="http://purl.org/dc/dcmitype/"/>
    <ds:schemaRef ds:uri="http://purl.org/dc/elements/1.1/"/>
    <ds:schemaRef ds:uri="http://schemas.microsoft.com/office/infopath/2007/PartnerControls"/>
    <ds:schemaRef ds:uri="http://schemas.openxmlformats.org/package/2006/metadata/core-properties"/>
    <ds:schemaRef ds:uri="22fd6914-46d4-4c7e-bbad-46e82841b69d"/>
    <ds:schemaRef ds:uri="http://purl.org/dc/term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3242</TotalTime>
  <Words>2667</Words>
  <Application>Microsoft Office PowerPoint</Application>
  <PresentationFormat>Widescreen</PresentationFormat>
  <Paragraphs>723</Paragraphs>
  <Slides>15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Times</vt:lpstr>
      <vt:lpstr>Wingdings</vt:lpstr>
      <vt:lpstr>2022_CCO_Template</vt:lpstr>
      <vt:lpstr>OptiTROP-Lung04: Phase III Trial of Sacituzumab Tirumotecan vs Chemotherapy in EGFRm NSCLC After Progression on EGFR-TKIs</vt:lpstr>
      <vt:lpstr>About These Slides</vt:lpstr>
      <vt:lpstr>OptiTROP-Lung04: Background</vt:lpstr>
      <vt:lpstr>OptiTROP-Lung04: Study Design</vt:lpstr>
      <vt:lpstr>OptiTROP-Lung04: Baseline Characteristics</vt:lpstr>
      <vt:lpstr>OptiTROP-Lung04: PFS by BICR (Primary Endpoint)</vt:lpstr>
      <vt:lpstr>OptiTROP-Lung04: PFS by BICR by Subgroup</vt:lpstr>
      <vt:lpstr>OptiTROP-Lung04: PFS by Investigator and OS</vt:lpstr>
      <vt:lpstr>OptiTROP-Lung04: OS by Subgroup</vt:lpstr>
      <vt:lpstr>OptiTROP-Lung04: Subsequent Anticancer Therapy</vt:lpstr>
      <vt:lpstr>OptiTROP-Lung04: Response</vt:lpstr>
      <vt:lpstr>OptiTROP-Lung04: Safety</vt:lpstr>
      <vt:lpstr>OptiTROP-Lung04: Common TRAEs</vt:lpstr>
      <vt:lpstr>OptiTROP-Lung04: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OptiTROP-Lung04: Phase III Trial of Sacituzumab Tirumotecan vs Chemotherapy in EGFRm NSCLC After Progression on EGFR-TKIs</dc:title>
  <dc:creator>Preferred User</dc:creator>
  <cp:lastModifiedBy>Tara Cunningham</cp:lastModifiedBy>
  <cp:revision>84</cp:revision>
  <cp:lastPrinted>2016-09-26T20:21:49Z</cp:lastPrinted>
  <dcterms:created xsi:type="dcterms:W3CDTF">2005-05-27T15:08:01Z</dcterms:created>
  <dcterms:modified xsi:type="dcterms:W3CDTF">2025-10-29T19:52:03Z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