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556" r:id="rId7"/>
    <p:sldId id="308" r:id="rId8"/>
    <p:sldId id="257" r:id="rId9"/>
    <p:sldId id="557" r:id="rId10"/>
    <p:sldId id="548" r:id="rId11"/>
    <p:sldId id="558" r:id="rId12"/>
    <p:sldId id="564" r:id="rId13"/>
    <p:sldId id="559" r:id="rId14"/>
    <p:sldId id="560" r:id="rId15"/>
    <p:sldId id="561" r:id="rId16"/>
    <p:sldId id="565" r:id="rId17"/>
    <p:sldId id="552" r:id="rId18"/>
    <p:sldId id="562"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36"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3" clrIdx="15">
    <p:extLst>
      <p:ext uri="{19B8F6BF-5375-455C-9EA6-DF929625EA0E}">
        <p15:presenceInfo xmlns:p15="http://schemas.microsoft.com/office/powerpoint/2012/main" userId="S::cseals@clinicaloptions.com::0852e532-1f9e-4bbf-9b56-be19a9543a31" providerId="AD"/>
      </p:ext>
    </p:extLst>
  </p:cmAuthor>
  <p:cmAuthor id="17" name="Mindy Tanzola" initials="MT" lastIdx="2" clrIdx="16">
    <p:extLst>
      <p:ext uri="{19B8F6BF-5375-455C-9EA6-DF929625EA0E}">
        <p15:presenceInfo xmlns:p15="http://schemas.microsoft.com/office/powerpoint/2012/main" userId="S::mtanzola@gotoper.com::47393621-f287-4eae-b41f-5126b3036efb" providerId="AD"/>
      </p:ext>
    </p:extLst>
  </p:cmAuthor>
  <p:cmAuthor id="18" name="nhanson" initials="n" lastIdx="8" clrIdx="17">
    <p:extLst>
      <p:ext uri="{19B8F6BF-5375-455C-9EA6-DF929625EA0E}">
        <p15:presenceInfo xmlns:p15="http://schemas.microsoft.com/office/powerpoint/2012/main" userId="nhanson" providerId="None"/>
      </p:ext>
    </p:extLst>
  </p:cmAuthor>
  <p:cmAuthor id="19" name="Jacky Olin" initials="JO" lastIdx="4" clrIdx="18">
    <p:extLst>
      <p:ext uri="{19B8F6BF-5375-455C-9EA6-DF929625EA0E}">
        <p15:presenceInfo xmlns:p15="http://schemas.microsoft.com/office/powerpoint/2012/main" userId="S::jolin@clinicaloptions.com::be962d7c-0694-47b7-a47b-05bea0d96ce0" providerId="AD"/>
      </p:ext>
    </p:extLst>
  </p:cmAuthor>
  <p:cmAuthor id="20" name="CLINICALOPTIONS\tquill" initials="C" lastIdx="17" clrIdx="19">
    <p:extLst>
      <p:ext uri="{19B8F6BF-5375-455C-9EA6-DF929625EA0E}">
        <p15:presenceInfo xmlns:p15="http://schemas.microsoft.com/office/powerpoint/2012/main" userId="CLINICALOPTIONS\tquill" providerId="None"/>
      </p:ext>
    </p:extLst>
  </p:cmAuthor>
  <p:cmAuthor id="21" name="Dussadee Royal" initials="DR" lastIdx="7" clrIdx="20">
    <p:extLst>
      <p:ext uri="{19B8F6BF-5375-455C-9EA6-DF929625EA0E}">
        <p15:presenceInfo xmlns:p15="http://schemas.microsoft.com/office/powerpoint/2012/main" userId="S::droyal@clinicaloptions.com::51beead8-6fa0-4b98-aeba-37044af35e17" providerId="AD"/>
      </p:ext>
    </p:extLst>
  </p:cmAuthor>
  <p:cmAuthor id="22" name="Jaime Flores" initials="JF" lastIdx="1" clrIdx="21">
    <p:extLst>
      <p:ext uri="{19B8F6BF-5375-455C-9EA6-DF929625EA0E}">
        <p15:presenceInfo xmlns:p15="http://schemas.microsoft.com/office/powerpoint/2012/main" userId="S::jaime@jaime-flores.com::8b2dc643-5a6a-415b-b6b2-7c918b013c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3365AD-9648-41C5-9F8D-56C3182BAED5}" v="9" dt="2023-06-05T22:09:25.23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395" autoAdjust="0"/>
  </p:normalViewPr>
  <p:slideViewPr>
    <p:cSldViewPr snapToGrid="0">
      <p:cViewPr varScale="1">
        <p:scale>
          <a:sx n="103" d="100"/>
          <a:sy n="103" d="100"/>
        </p:scale>
        <p:origin x="114" y="108"/>
      </p:cViewPr>
      <p:guideLst>
        <p:guide orient="horz" pos="4128"/>
        <p:guide orient="horz" pos="1008"/>
        <p:guide orient="horz" pos="4032"/>
        <p:guide orient="horz" pos="151"/>
        <p:guide orient="horz" pos="264"/>
        <p:guide orient="horz" pos="3912"/>
        <p:guide orient="horz"/>
        <p:guide pos="336"/>
        <p:guide pos="7407"/>
        <p:guide pos="453"/>
        <p:guide pos="7248"/>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FR</a:t>
            </a:r>
            <a:r>
              <a:rPr lang="el-GR" altLang="en-US" i="1" dirty="0"/>
              <a:t>α</a:t>
            </a:r>
            <a:r>
              <a:rPr lang="en-US" altLang="en-US" i="1" dirty="0"/>
              <a:t>, folate receptor </a:t>
            </a:r>
            <a:r>
              <a:rPr lang="el-GR" altLang="en-US" i="1" dirty="0"/>
              <a:t>α</a:t>
            </a:r>
            <a:r>
              <a:rPr lang="en-US" altLang="en-US" i="1"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0494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0" i="1" dirty="0"/>
              <a:t>ADC, antibody‒drug conjugate; DoR, duration of response; FR</a:t>
            </a:r>
            <a:r>
              <a:rPr lang="el-GR" altLang="en-US" b="0" i="1" dirty="0"/>
              <a:t>α</a:t>
            </a:r>
            <a:r>
              <a:rPr lang="en-US" altLang="en-US" b="0" i="1" dirty="0"/>
              <a:t>, folate receptor </a:t>
            </a:r>
            <a:r>
              <a:rPr lang="el-GR" altLang="en-US" b="0" i="1" dirty="0"/>
              <a:t>α</a:t>
            </a:r>
            <a:r>
              <a:rPr lang="en-US" altLang="en-US" b="0" i="1" dirty="0"/>
              <a:t>; ORR, objective response rate; </a:t>
            </a:r>
            <a:r>
              <a:rPr lang="en-US" b="0" i="1" dirty="0"/>
              <a:t>OS, overall survival; PROC, platinum-resistant ovarian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924283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0" i="1" dirty="0"/>
              <a:t>AIBW, adjusted ideal body weight; BICR, blinded independent central review; DoR, duration of response; FR</a:t>
            </a:r>
            <a:r>
              <a:rPr lang="el-GR" altLang="en-US" b="0" i="1" dirty="0"/>
              <a:t>α</a:t>
            </a:r>
            <a:r>
              <a:rPr lang="en-US" altLang="en-US" b="0" i="1" dirty="0"/>
              <a:t>, folate receptor </a:t>
            </a:r>
            <a:r>
              <a:rPr lang="el-GR" altLang="en-US" b="0" i="1" dirty="0"/>
              <a:t>α</a:t>
            </a:r>
            <a:r>
              <a:rPr lang="en-US" altLang="en-US" b="0" i="1" dirty="0"/>
              <a:t>; IHC, immunohistochemistry;</a:t>
            </a:r>
            <a:r>
              <a:rPr lang="en-US" b="0" i="1" dirty="0"/>
              <a:t> ORR, objective response rate; OS, overall survival; PARPi, PARP inhibitor; </a:t>
            </a:r>
            <a:r>
              <a:rPr lang="en-US" altLang="en-US" b="0" i="1" dirty="0"/>
              <a:t>PFI, platinum-free interval; </a:t>
            </a:r>
            <a:r>
              <a:rPr lang="en-US" b="0" i="1" dirty="0"/>
              <a:t>PFS, progression-free survival; PFS2, time from randomization until second disease progression; PLD, pegylated liposomal doxorubicin; PRO, patient-reported outcome; PS2+, positive staining intensity ≥2.</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845653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PARPi, PARP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381667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u="none" dirty="0"/>
              <a:t>IC Chemo, investigator’s choice of chemotherapy; m, median; MIRV, mirvetuximab soravtansine; PFS, progression-free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500865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u="none" dirty="0"/>
              <a:t>CR, complete response; NE, not evaluable; ORR, objective response rate; PD, progressive disease; PR, partial response; SD, stable disease.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207339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u="none" dirty="0"/>
              <a:t>IC Chemo, investigator’s choice of chemotherapy; m, median; MIRV, mirvetuximab soravtansine;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839403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u="none" dirty="0"/>
              <a:t>BEV, bevacizumab; CT, chemotherapy; m, median; MIRV, mirvetuximab soravtansine; OS, overall survival; PFS, progression-free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120051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SAE, serious adverse event;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770372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u="none" dirty="0"/>
              <a:t>IC Chemo, investigator’s choice of chemotherapy; MIRV, mirvetuximab soravtansine; Pac, paclitaxel; PLD, pegylated liposomal doxorubicin; TEAE, treatment-emergent adverse event; Topo, topotecan.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470660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0" i="1" dirty="0"/>
              <a:t>AE, adverse event; CT, chemotherapy; FR</a:t>
            </a:r>
            <a:r>
              <a:rPr lang="el-GR" altLang="en-US" b="0" i="1" dirty="0"/>
              <a:t>α</a:t>
            </a:r>
            <a:r>
              <a:rPr lang="en-US" altLang="en-US" b="0" i="1" dirty="0"/>
              <a:t>, folate receptor </a:t>
            </a:r>
            <a:r>
              <a:rPr lang="el-GR" altLang="en-US" b="0" i="1" dirty="0"/>
              <a:t>α</a:t>
            </a:r>
            <a:r>
              <a:rPr lang="en-US" altLang="en-US" b="0" i="1" dirty="0"/>
              <a:t>; </a:t>
            </a:r>
            <a:r>
              <a:rPr lang="en-US" b="0" i="1" dirty="0"/>
              <a:t>ORR, objective response rate; OS, overall survival; PFS, progression-free survival; PROC, platinum-resistant ovarian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705519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MIRASOL: Mirvetuximab Soravtansine vs Investigator’s Choice of Chemotherapy in FR</a:t>
            </a:r>
            <a:r>
              <a:rPr lang="en-US" altLang="en-US" sz="4000" b="0" dirty="0"/>
              <a:t>𝝰</a:t>
            </a:r>
            <a:r>
              <a:rPr lang="en-US" altLang="en-US" sz="4000" dirty="0"/>
              <a:t>-High Expression, Platinum-Resistant Advanced Ovarian, Primary Peritoneal, or Fallopian Tube Cancer</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644215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GSK,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MIRASOL: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Novel therapies are needed for PROC; no therapy has shown an OS benefit</a:t>
            </a:r>
            <a:r>
              <a:rPr lang="en-US" altLang="en-US" sz="2400" baseline="30000" dirty="0"/>
              <a:t>1</a:t>
            </a:r>
          </a:p>
          <a:p>
            <a:r>
              <a:rPr lang="en-US" altLang="en-US" sz="2400" dirty="0"/>
              <a:t>FR</a:t>
            </a:r>
            <a:r>
              <a:rPr lang="el-GR" altLang="en-US" sz="2400" dirty="0"/>
              <a:t>α</a:t>
            </a:r>
            <a:r>
              <a:rPr lang="en-US" altLang="en-US" sz="2400" b="0" dirty="0"/>
              <a:t> is expressed in a majority of ovarian carcinomas and at high levels </a:t>
            </a:r>
            <a:br>
              <a:rPr lang="en-US" altLang="en-US" sz="2400" b="0" dirty="0"/>
            </a:br>
            <a:r>
              <a:rPr lang="en-US" altLang="en-US" sz="2400" b="0" dirty="0"/>
              <a:t>(≥75% positive with ≥2+ intensity) in ~35%-40% of PROC cases</a:t>
            </a:r>
            <a:r>
              <a:rPr lang="en-US" altLang="en-US" sz="2400" baseline="30000" dirty="0"/>
              <a:t>2</a:t>
            </a:r>
            <a:r>
              <a:rPr lang="en-US" altLang="en-US" sz="2400" b="0" dirty="0"/>
              <a:t> </a:t>
            </a:r>
            <a:endParaRPr lang="en-US" altLang="en-US" sz="2400" dirty="0"/>
          </a:p>
          <a:p>
            <a:r>
              <a:rPr lang="en-US" altLang="en-US" sz="2400" dirty="0"/>
              <a:t>Mirvetuximab soravtansine is an anti-FR</a:t>
            </a:r>
            <a:r>
              <a:rPr lang="el-GR" altLang="en-US" sz="2400" dirty="0"/>
              <a:t>α</a:t>
            </a:r>
            <a:r>
              <a:rPr lang="en-US" altLang="en-US" sz="2400" dirty="0"/>
              <a:t> ADC with a maytansinoid DM4 payload</a:t>
            </a:r>
            <a:r>
              <a:rPr lang="en-US" altLang="en-US" sz="2400" baseline="30000" dirty="0"/>
              <a:t>2</a:t>
            </a:r>
          </a:p>
          <a:p>
            <a:r>
              <a:rPr lang="en-US" altLang="en-US" sz="2400" dirty="0"/>
              <a:t>In the phase II SORAYA trial in patients with FR</a:t>
            </a:r>
            <a:r>
              <a:rPr lang="el-GR" altLang="en-US" sz="2400" dirty="0"/>
              <a:t>α</a:t>
            </a:r>
            <a:r>
              <a:rPr lang="en-US" altLang="en-US" sz="2400" b="0" dirty="0"/>
              <a:t>-high PROC treated with 1-3 prior therapies including </a:t>
            </a:r>
            <a:r>
              <a:rPr lang="en-US" altLang="en-US" sz="2400" dirty="0"/>
              <a:t>bevacizumab, mirvetuximab soravtansine demonstrated an ORR of 32.4% and a median DoR of 6.9 mo, leading to accelerated FDA approval</a:t>
            </a:r>
          </a:p>
          <a:p>
            <a:r>
              <a:rPr lang="en-US" altLang="en-US" sz="2400" dirty="0"/>
              <a:t>MIRASOL is the randomized, confirmatory phase III trial of mirvetuximab soravtansine in this setting</a:t>
            </a:r>
            <a:r>
              <a:rPr lang="en-US" altLang="en-US" sz="2400" baseline="30000" dirty="0"/>
              <a:t>3</a:t>
            </a:r>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8" y="6385740"/>
            <a:ext cx="78678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Richardson. JAMA Oncol. 2023;[Epub]. 2</a:t>
            </a:r>
            <a:r>
              <a:rPr lang="it-IT" altLang="en-US" sz="1200" b="0" dirty="0">
                <a:solidFill>
                  <a:schemeClr val="bg2"/>
                </a:solidFill>
                <a:latin typeface="Calibri" panose="020F0502020204030204" pitchFamily="34" charset="0"/>
              </a:rPr>
              <a:t>. </a:t>
            </a:r>
            <a:r>
              <a:rPr lang="en-US" altLang="en-US" sz="1200" b="0" dirty="0">
                <a:solidFill>
                  <a:schemeClr val="bg2"/>
                </a:solidFill>
                <a:latin typeface="Calibri" panose="020F0502020204030204" pitchFamily="34" charset="0"/>
              </a:rPr>
              <a:t>Matulonis. JCO. 2023;41:2436. 3. Moore. ASCO 2023. Abstr LBA5507.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MIRASOL: Study Design</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328221"/>
            <a:ext cx="10877529" cy="1103313"/>
          </a:xfrm>
        </p:spPr>
        <p:txBody>
          <a:bodyPr/>
          <a:lstStyle/>
          <a:p>
            <a:r>
              <a:rPr lang="en-US" altLang="en-US" sz="2400" dirty="0"/>
              <a:t>Global, open-label, randomized phase III trial</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Moore. ASCO 2023. Abstr LBA5507.</a:t>
            </a:r>
          </a:p>
        </p:txBody>
      </p:sp>
      <p:sp>
        <p:nvSpPr>
          <p:cNvPr id="2" name="Text Box 45">
            <a:extLst>
              <a:ext uri="{FF2B5EF4-FFF2-40B4-BE49-F238E27FC236}">
                <a16:creationId xmlns:a16="http://schemas.microsoft.com/office/drawing/2014/main" id="{7402451A-F161-86EE-F206-87FB425DCB7C}"/>
              </a:ext>
            </a:extLst>
          </p:cNvPr>
          <p:cNvSpPr txBox="1">
            <a:spLocks noChangeArrowheads="1"/>
          </p:cNvSpPr>
          <p:nvPr/>
        </p:nvSpPr>
        <p:spPr bwMode="auto">
          <a:xfrm>
            <a:off x="599935" y="2614493"/>
            <a:ext cx="425258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platinum-resistant epithelial ovarian, primary peritoneal, or fallopian tube cancer (PFI ≤6 mo); FR</a:t>
            </a:r>
            <a:r>
              <a:rPr lang="el-GR" altLang="en-US" sz="1600" b="0" dirty="0">
                <a:solidFill>
                  <a:schemeClr val="bg1"/>
                </a:solidFill>
                <a:latin typeface="Calibri" panose="020F0502020204030204" pitchFamily="34" charset="0"/>
              </a:rPr>
              <a:t>α</a:t>
            </a:r>
            <a:r>
              <a:rPr lang="en-GB" altLang="en-US" sz="1600" b="0" dirty="0">
                <a:solidFill>
                  <a:schemeClr val="bg1"/>
                </a:solidFill>
                <a:latin typeface="Calibri" panose="020F0502020204030204" pitchFamily="34" charset="0"/>
              </a:rPr>
              <a:t> high (IHC PS2+ in ≥75% of cells); 1-3 prior lines; prior bevacizumab, PARPi allowed; </a:t>
            </a:r>
            <a:r>
              <a:rPr lang="en-GB" altLang="en-US" sz="1600" b="0" i="1" dirty="0">
                <a:solidFill>
                  <a:schemeClr val="bg1"/>
                </a:solidFill>
                <a:latin typeface="Calibri" panose="020F0502020204030204" pitchFamily="34" charset="0"/>
              </a:rPr>
              <a:t>BRCA </a:t>
            </a:r>
            <a:r>
              <a:rPr lang="en-GB" altLang="en-US" sz="1600" b="0" dirty="0">
                <a:solidFill>
                  <a:schemeClr val="bg1"/>
                </a:solidFill>
                <a:latin typeface="Calibri" panose="020F0502020204030204" pitchFamily="34" charset="0"/>
              </a:rPr>
              <a:t>mutation allowed;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primary platinum-refractory disease</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(primary PFI &lt;3 mo) excluded</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453)</a:t>
            </a:r>
            <a:endParaRPr lang="en-US" altLang="en-US" sz="1600" b="0" dirty="0">
              <a:solidFill>
                <a:schemeClr val="bg1"/>
              </a:solidFill>
              <a:latin typeface="Calibri" panose="020F0502020204030204" pitchFamily="34" charset="0"/>
            </a:endParaRPr>
          </a:p>
        </p:txBody>
      </p:sp>
      <p:sp>
        <p:nvSpPr>
          <p:cNvPr id="3" name="Rectangle 49">
            <a:extLst>
              <a:ext uri="{FF2B5EF4-FFF2-40B4-BE49-F238E27FC236}">
                <a16:creationId xmlns:a16="http://schemas.microsoft.com/office/drawing/2014/main" id="{AF90EA0A-6630-3B82-3E6B-D541ADB7C033}"/>
              </a:ext>
            </a:extLst>
          </p:cNvPr>
          <p:cNvSpPr>
            <a:spLocks noChangeArrowheads="1"/>
          </p:cNvSpPr>
          <p:nvPr/>
        </p:nvSpPr>
        <p:spPr bwMode="auto">
          <a:xfrm>
            <a:off x="5844050" y="2641328"/>
            <a:ext cx="5098563" cy="91450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Mirvetuximab Soravtansine</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6 mg/kg AIBW Q3W</a:t>
            </a:r>
          </a:p>
        </p:txBody>
      </p:sp>
      <p:sp>
        <p:nvSpPr>
          <p:cNvPr id="4" name="Rectangle 50">
            <a:extLst>
              <a:ext uri="{FF2B5EF4-FFF2-40B4-BE49-F238E27FC236}">
                <a16:creationId xmlns:a16="http://schemas.microsoft.com/office/drawing/2014/main" id="{64D2C107-9196-5B65-029E-C595C9944EAD}"/>
              </a:ext>
            </a:extLst>
          </p:cNvPr>
          <p:cNvSpPr>
            <a:spLocks noChangeArrowheads="1"/>
          </p:cNvSpPr>
          <p:nvPr/>
        </p:nvSpPr>
        <p:spPr bwMode="auto">
          <a:xfrm>
            <a:off x="5844049" y="3865785"/>
            <a:ext cx="5098564" cy="91277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Investigator’s Choice of Chemotherapy</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Paclitaxel, PLD, or topotecan</a:t>
            </a:r>
          </a:p>
        </p:txBody>
      </p:sp>
      <p:sp>
        <p:nvSpPr>
          <p:cNvPr id="5" name="Line 53">
            <a:extLst>
              <a:ext uri="{FF2B5EF4-FFF2-40B4-BE49-F238E27FC236}">
                <a16:creationId xmlns:a16="http://schemas.microsoft.com/office/drawing/2014/main" id="{E5AFFE4B-DB69-09D1-029E-41E7F7B65FEE}"/>
              </a:ext>
            </a:extLst>
          </p:cNvPr>
          <p:cNvSpPr>
            <a:spLocks noChangeShapeType="1"/>
          </p:cNvSpPr>
          <p:nvPr/>
        </p:nvSpPr>
        <p:spPr bwMode="auto">
          <a:xfrm>
            <a:off x="4852522" y="371086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 name="Line 54">
            <a:extLst>
              <a:ext uri="{FF2B5EF4-FFF2-40B4-BE49-F238E27FC236}">
                <a16:creationId xmlns:a16="http://schemas.microsoft.com/office/drawing/2014/main" id="{D5043530-CCC8-80F3-F345-C20A705AD54B}"/>
              </a:ext>
            </a:extLst>
          </p:cNvPr>
          <p:cNvSpPr>
            <a:spLocks noChangeShapeType="1"/>
          </p:cNvSpPr>
          <p:nvPr/>
        </p:nvSpPr>
        <p:spPr bwMode="auto">
          <a:xfrm flipV="1">
            <a:off x="4852522" y="311078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Text Box 45">
            <a:extLst>
              <a:ext uri="{FF2B5EF4-FFF2-40B4-BE49-F238E27FC236}">
                <a16:creationId xmlns:a16="http://schemas.microsoft.com/office/drawing/2014/main" id="{068BBA0D-19D5-63BC-C67F-310A728551DE}"/>
              </a:ext>
            </a:extLst>
          </p:cNvPr>
          <p:cNvSpPr txBox="1">
            <a:spLocks noChangeArrowheads="1"/>
          </p:cNvSpPr>
          <p:nvPr/>
        </p:nvSpPr>
        <p:spPr bwMode="auto">
          <a:xfrm>
            <a:off x="2726228" y="1863824"/>
            <a:ext cx="5029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Stratified by chemotherapy (paclitaxel, PLD, or topotecan) and prior lines of therapy (1 vs 2 vs 3)</a:t>
            </a:r>
            <a:endParaRPr lang="en-US" altLang="en-US" sz="1600" b="0" i="1" dirty="0">
              <a:solidFill>
                <a:schemeClr val="bg1"/>
              </a:solidFill>
              <a:latin typeface="Calibri" panose="020F0502020204030204" pitchFamily="34" charset="0"/>
            </a:endParaRPr>
          </a:p>
        </p:txBody>
      </p:sp>
      <p:sp>
        <p:nvSpPr>
          <p:cNvPr id="8" name="Rectangle 3">
            <a:extLst>
              <a:ext uri="{FF2B5EF4-FFF2-40B4-BE49-F238E27FC236}">
                <a16:creationId xmlns:a16="http://schemas.microsoft.com/office/drawing/2014/main" id="{BE19B5A6-1314-6018-1334-28A6EAC7FA88}"/>
              </a:ext>
            </a:extLst>
          </p:cNvPr>
          <p:cNvSpPr txBox="1">
            <a:spLocks noChangeArrowheads="1"/>
          </p:cNvSpPr>
          <p:nvPr/>
        </p:nvSpPr>
        <p:spPr bwMode="auto">
          <a:xfrm>
            <a:off x="822311" y="4958623"/>
            <a:ext cx="10877529"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kern="0" dirty="0"/>
              <a:t>Primary endpoint</a:t>
            </a:r>
            <a:r>
              <a:rPr lang="en-US" altLang="en-US" sz="2400" b="0" kern="0" dirty="0"/>
              <a:t>: PFS by investigator (BICR for sensitivity analysis)</a:t>
            </a:r>
          </a:p>
          <a:p>
            <a:r>
              <a:rPr lang="en-US" altLang="en-US" sz="2400" kern="0" dirty="0"/>
              <a:t>Secondary endpoints</a:t>
            </a:r>
            <a:r>
              <a:rPr lang="en-US" altLang="en-US" sz="2400" b="0" kern="0" dirty="0"/>
              <a:t>: ORR by investigator, OS, PROs, safety, DoR, </a:t>
            </a:r>
            <a:br>
              <a:rPr lang="en-US" altLang="en-US" sz="2400" b="0" kern="0" dirty="0"/>
            </a:br>
            <a:r>
              <a:rPr lang="en-US" altLang="en-US" sz="2400" b="0" kern="0" dirty="0"/>
              <a:t>CA-125 response, PFS2</a:t>
            </a:r>
          </a:p>
        </p:txBody>
      </p:sp>
      <p:sp>
        <p:nvSpPr>
          <p:cNvPr id="9" name="Line 54">
            <a:extLst>
              <a:ext uri="{FF2B5EF4-FFF2-40B4-BE49-F238E27FC236}">
                <a16:creationId xmlns:a16="http://schemas.microsoft.com/office/drawing/2014/main" id="{3D7B6055-FA04-F27F-88EF-6A2769C68D29}"/>
              </a:ext>
            </a:extLst>
          </p:cNvPr>
          <p:cNvSpPr>
            <a:spLocks noChangeShapeType="1"/>
          </p:cNvSpPr>
          <p:nvPr/>
        </p:nvSpPr>
        <p:spPr bwMode="auto">
          <a:xfrm>
            <a:off x="5116748" y="2448599"/>
            <a:ext cx="9729" cy="601432"/>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1951217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8"/>
            <a:ext cx="10872444" cy="773298"/>
          </a:xfrm>
        </p:spPr>
        <p:txBody>
          <a:bodyPr/>
          <a:lstStyle/>
          <a:p>
            <a:r>
              <a:rPr lang="en-US" dirty="0"/>
              <a:t>MIRASOL: Baseline Characteristics</a:t>
            </a:r>
            <a:endParaRPr lang="en-US" altLang="en-US" dirty="0"/>
          </a:p>
        </p:txBody>
      </p:sp>
      <p:sp>
        <p:nvSpPr>
          <p:cNvPr id="2" name="Text Box 11">
            <a:extLst>
              <a:ext uri="{FF2B5EF4-FFF2-40B4-BE49-F238E27FC236}">
                <a16:creationId xmlns:a16="http://schemas.microsoft.com/office/drawing/2014/main" id="{42B01D2A-C1EA-D5F8-A670-23D72038C67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Moore. ASCO 2023. Abstr LBA5507.</a:t>
            </a:r>
          </a:p>
        </p:txBody>
      </p:sp>
      <p:graphicFrame>
        <p:nvGraphicFramePr>
          <p:cNvPr id="3" name="Group 3">
            <a:extLst>
              <a:ext uri="{FF2B5EF4-FFF2-40B4-BE49-F238E27FC236}">
                <a16:creationId xmlns:a16="http://schemas.microsoft.com/office/drawing/2014/main" id="{F5FD3371-3744-82DB-E667-70CC367C0964}"/>
              </a:ext>
            </a:extLst>
          </p:cNvPr>
          <p:cNvGraphicFramePr>
            <a:graphicFrameLocks/>
          </p:cNvGraphicFramePr>
          <p:nvPr>
            <p:extLst>
              <p:ext uri="{D42A27DB-BD31-4B8C-83A1-F6EECF244321}">
                <p14:modId xmlns:p14="http://schemas.microsoft.com/office/powerpoint/2010/main" val="2752952484"/>
              </p:ext>
            </p:extLst>
          </p:nvPr>
        </p:nvGraphicFramePr>
        <p:xfrm>
          <a:off x="564204" y="1011425"/>
          <a:ext cx="10917999" cy="5364608"/>
        </p:xfrm>
        <a:graphic>
          <a:graphicData uri="http://schemas.openxmlformats.org/drawingml/2006/table">
            <a:tbl>
              <a:tblPr/>
              <a:tblGrid>
                <a:gridCol w="3986034">
                  <a:extLst>
                    <a:ext uri="{9D8B030D-6E8A-4147-A177-3AD203B41FA5}">
                      <a16:colId xmlns:a16="http://schemas.microsoft.com/office/drawing/2014/main" val="20000"/>
                    </a:ext>
                  </a:extLst>
                </a:gridCol>
                <a:gridCol w="3748498">
                  <a:extLst>
                    <a:ext uri="{9D8B030D-6E8A-4147-A177-3AD203B41FA5}">
                      <a16:colId xmlns:a16="http://schemas.microsoft.com/office/drawing/2014/main" val="20001"/>
                    </a:ext>
                  </a:extLst>
                </a:gridCol>
                <a:gridCol w="3183467">
                  <a:extLst>
                    <a:ext uri="{9D8B030D-6E8A-4147-A177-3AD203B41FA5}">
                      <a16:colId xmlns:a16="http://schemas.microsoft.com/office/drawing/2014/main" val="20002"/>
                    </a:ext>
                  </a:extLst>
                </a:gridCol>
              </a:tblGrid>
              <a:tr h="22207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Mirvetuximab Soravtansine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Chemotherapy (n = 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20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(32-88)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(29-87)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065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at initial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137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20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BRCA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 n (%)</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065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systemic therapies,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7110484"/>
                  </a:ext>
                </a:extLst>
              </a:tr>
              <a:tr h="70658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exposure,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Bevacizumab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PARPi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Taxanes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138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143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224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97272298"/>
                  </a:ext>
                </a:extLst>
              </a:tr>
              <a:tr h="5450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platinum-free interval,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mo/&gt;12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146 (64)/80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 (63)/84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44017292"/>
                  </a:ext>
                </a:extLst>
              </a:tr>
              <a:tr h="38358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Platinum-free interval,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mo/&gt;3 to ≤6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(39)/138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(44)/124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17543949"/>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MIRASOL: PFS by Investigator (Primary Endpoint)</a:t>
            </a:r>
            <a:endParaRPr lang="en-US" altLang="en-US" dirty="0"/>
          </a:p>
        </p:txBody>
      </p:sp>
      <p:sp>
        <p:nvSpPr>
          <p:cNvPr id="2" name="Text Box 11">
            <a:extLst>
              <a:ext uri="{FF2B5EF4-FFF2-40B4-BE49-F238E27FC236}">
                <a16:creationId xmlns:a16="http://schemas.microsoft.com/office/drawing/2014/main" id="{CBE9243A-9FA7-B771-20B1-1EA023EEDE4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Moore. ASCO 2023. Abstr LBA5507.</a:t>
            </a:r>
          </a:p>
        </p:txBody>
      </p:sp>
      <p:sp>
        <p:nvSpPr>
          <p:cNvPr id="5" name="TextBox 4">
            <a:extLst>
              <a:ext uri="{FF2B5EF4-FFF2-40B4-BE49-F238E27FC236}">
                <a16:creationId xmlns:a16="http://schemas.microsoft.com/office/drawing/2014/main" id="{A9268754-D8F7-7893-74E5-371C14052E9A}"/>
              </a:ext>
            </a:extLst>
          </p:cNvPr>
          <p:cNvSpPr txBox="1"/>
          <p:nvPr/>
        </p:nvSpPr>
        <p:spPr bwMode="auto">
          <a:xfrm rot="16200000">
            <a:off x="124064" y="3150785"/>
            <a:ext cx="2454416"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graphicFrame>
        <p:nvGraphicFramePr>
          <p:cNvPr id="7" name="Group 3">
            <a:extLst>
              <a:ext uri="{FF2B5EF4-FFF2-40B4-BE49-F238E27FC236}">
                <a16:creationId xmlns:a16="http://schemas.microsoft.com/office/drawing/2014/main" id="{351E8937-450D-AAFC-7ADF-0B2A8B2BCF7D}"/>
              </a:ext>
            </a:extLst>
          </p:cNvPr>
          <p:cNvGraphicFramePr>
            <a:graphicFrameLocks/>
          </p:cNvGraphicFramePr>
          <p:nvPr>
            <p:extLst>
              <p:ext uri="{D42A27DB-BD31-4B8C-83A1-F6EECF244321}">
                <p14:modId xmlns:p14="http://schemas.microsoft.com/office/powerpoint/2010/main" val="3291172457"/>
              </p:ext>
            </p:extLst>
          </p:nvPr>
        </p:nvGraphicFramePr>
        <p:xfrm>
          <a:off x="5247498" y="1429505"/>
          <a:ext cx="5669280" cy="1829322"/>
        </p:xfrm>
        <a:graphic>
          <a:graphicData uri="http://schemas.openxmlformats.org/drawingml/2006/table">
            <a:tbl>
              <a:tblPr/>
              <a:tblGrid>
                <a:gridCol w="1828800">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tblGrid>
              <a:tr h="17012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Mirvetuximab Soravtansine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Chemotherapy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9325">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5.62 (4.34-5.95)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3.98 (2.86-4.47)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335754">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0.65 (0.52-0.81)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159325">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bl>
          </a:graphicData>
        </a:graphic>
      </p:graphicFrame>
      <p:grpSp>
        <p:nvGrpSpPr>
          <p:cNvPr id="15" name="Group 14">
            <a:extLst>
              <a:ext uri="{FF2B5EF4-FFF2-40B4-BE49-F238E27FC236}">
                <a16:creationId xmlns:a16="http://schemas.microsoft.com/office/drawing/2014/main" id="{F707A061-696F-CDC1-9D45-F21F7F6A0025}"/>
              </a:ext>
            </a:extLst>
          </p:cNvPr>
          <p:cNvGrpSpPr/>
          <p:nvPr/>
        </p:nvGrpSpPr>
        <p:grpSpPr>
          <a:xfrm>
            <a:off x="1465801" y="1703336"/>
            <a:ext cx="534120" cy="3241480"/>
            <a:chOff x="1332545" y="1703336"/>
            <a:chExt cx="534120" cy="3241480"/>
          </a:xfrm>
        </p:grpSpPr>
        <p:sp>
          <p:nvSpPr>
            <p:cNvPr id="3" name="TextBox 2">
              <a:extLst>
                <a:ext uri="{FF2B5EF4-FFF2-40B4-BE49-F238E27FC236}">
                  <a16:creationId xmlns:a16="http://schemas.microsoft.com/office/drawing/2014/main" id="{6157B0B2-D8BF-5414-36BF-7E8D9D7E8C72}"/>
                </a:ext>
              </a:extLst>
            </p:cNvPr>
            <p:cNvSpPr txBox="1"/>
            <p:nvPr/>
          </p:nvSpPr>
          <p:spPr bwMode="auto">
            <a:xfrm>
              <a:off x="1332545" y="170333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 name="TextBox 9">
              <a:extLst>
                <a:ext uri="{FF2B5EF4-FFF2-40B4-BE49-F238E27FC236}">
                  <a16:creationId xmlns:a16="http://schemas.microsoft.com/office/drawing/2014/main" id="{1D6EA0EB-17C8-C2FF-FD3D-0EC0ED378DB0}"/>
                </a:ext>
              </a:extLst>
            </p:cNvPr>
            <p:cNvSpPr txBox="1"/>
            <p:nvPr/>
          </p:nvSpPr>
          <p:spPr bwMode="auto">
            <a:xfrm>
              <a:off x="1390253" y="226253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11" name="TextBox 10">
              <a:extLst>
                <a:ext uri="{FF2B5EF4-FFF2-40B4-BE49-F238E27FC236}">
                  <a16:creationId xmlns:a16="http://schemas.microsoft.com/office/drawing/2014/main" id="{1B40E1D5-E7B3-A903-6E88-5731886F4A0F}"/>
                </a:ext>
              </a:extLst>
            </p:cNvPr>
            <p:cNvSpPr txBox="1"/>
            <p:nvPr/>
          </p:nvSpPr>
          <p:spPr bwMode="auto">
            <a:xfrm>
              <a:off x="1390253" y="2853398"/>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12" name="TextBox 11">
              <a:extLst>
                <a:ext uri="{FF2B5EF4-FFF2-40B4-BE49-F238E27FC236}">
                  <a16:creationId xmlns:a16="http://schemas.microsoft.com/office/drawing/2014/main" id="{A6256276-FE74-A255-C408-465EA7622FEA}"/>
                </a:ext>
              </a:extLst>
            </p:cNvPr>
            <p:cNvSpPr txBox="1"/>
            <p:nvPr/>
          </p:nvSpPr>
          <p:spPr bwMode="auto">
            <a:xfrm>
              <a:off x="1390252" y="341894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13" name="TextBox 12">
              <a:extLst>
                <a:ext uri="{FF2B5EF4-FFF2-40B4-BE49-F238E27FC236}">
                  <a16:creationId xmlns:a16="http://schemas.microsoft.com/office/drawing/2014/main" id="{CF1F3ACC-B920-5A06-7249-AB11EF5F4BF3}"/>
                </a:ext>
              </a:extLst>
            </p:cNvPr>
            <p:cNvSpPr txBox="1"/>
            <p:nvPr/>
          </p:nvSpPr>
          <p:spPr bwMode="auto">
            <a:xfrm>
              <a:off x="1390253" y="400358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14" name="TextBox 13">
              <a:extLst>
                <a:ext uri="{FF2B5EF4-FFF2-40B4-BE49-F238E27FC236}">
                  <a16:creationId xmlns:a16="http://schemas.microsoft.com/office/drawing/2014/main" id="{5F299BD3-427D-19C5-F6CE-F5B37BB66187}"/>
                </a:ext>
              </a:extLst>
            </p:cNvPr>
            <p:cNvSpPr txBox="1"/>
            <p:nvPr/>
          </p:nvSpPr>
          <p:spPr bwMode="auto">
            <a:xfrm>
              <a:off x="1564980" y="457548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6" name="Group 25">
            <a:extLst>
              <a:ext uri="{FF2B5EF4-FFF2-40B4-BE49-F238E27FC236}">
                <a16:creationId xmlns:a16="http://schemas.microsoft.com/office/drawing/2014/main" id="{FDBC2159-9F7F-1915-B4C1-636D5994A0D6}"/>
              </a:ext>
            </a:extLst>
          </p:cNvPr>
          <p:cNvGrpSpPr/>
          <p:nvPr/>
        </p:nvGrpSpPr>
        <p:grpSpPr>
          <a:xfrm>
            <a:off x="1853965" y="4811901"/>
            <a:ext cx="8855983" cy="369332"/>
            <a:chOff x="1853965" y="4914315"/>
            <a:chExt cx="8855983" cy="369332"/>
          </a:xfrm>
        </p:grpSpPr>
        <p:sp>
          <p:nvSpPr>
            <p:cNvPr id="16" name="TextBox 15">
              <a:extLst>
                <a:ext uri="{FF2B5EF4-FFF2-40B4-BE49-F238E27FC236}">
                  <a16:creationId xmlns:a16="http://schemas.microsoft.com/office/drawing/2014/main" id="{A816F974-F8EE-C58B-4076-66DAA39557A0}"/>
                </a:ext>
              </a:extLst>
            </p:cNvPr>
            <p:cNvSpPr txBox="1"/>
            <p:nvPr/>
          </p:nvSpPr>
          <p:spPr bwMode="auto">
            <a:xfrm>
              <a:off x="1853965" y="491431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F9EEEFE1-8DDE-9541-5F27-2576E2AE3323}"/>
                </a:ext>
              </a:extLst>
            </p:cNvPr>
            <p:cNvSpPr txBox="1"/>
            <p:nvPr/>
          </p:nvSpPr>
          <p:spPr bwMode="auto">
            <a:xfrm>
              <a:off x="2804997" y="491431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8" name="TextBox 17">
              <a:extLst>
                <a:ext uri="{FF2B5EF4-FFF2-40B4-BE49-F238E27FC236}">
                  <a16:creationId xmlns:a16="http://schemas.microsoft.com/office/drawing/2014/main" id="{F78426AA-BF77-6D1F-350A-D7314F25BA40}"/>
                </a:ext>
              </a:extLst>
            </p:cNvPr>
            <p:cNvSpPr txBox="1"/>
            <p:nvPr/>
          </p:nvSpPr>
          <p:spPr bwMode="auto">
            <a:xfrm>
              <a:off x="3743329" y="491431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9" name="TextBox 18">
              <a:extLst>
                <a:ext uri="{FF2B5EF4-FFF2-40B4-BE49-F238E27FC236}">
                  <a16:creationId xmlns:a16="http://schemas.microsoft.com/office/drawing/2014/main" id="{E2B38491-7D03-1BE9-C5BE-F05532998224}"/>
                </a:ext>
              </a:extLst>
            </p:cNvPr>
            <p:cNvSpPr txBox="1"/>
            <p:nvPr/>
          </p:nvSpPr>
          <p:spPr bwMode="auto">
            <a:xfrm>
              <a:off x="4694361" y="491431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0" name="TextBox 19">
              <a:extLst>
                <a:ext uri="{FF2B5EF4-FFF2-40B4-BE49-F238E27FC236}">
                  <a16:creationId xmlns:a16="http://schemas.microsoft.com/office/drawing/2014/main" id="{FE12BD47-27D2-78B3-BAC1-A6EF37AEFF94}"/>
                </a:ext>
              </a:extLst>
            </p:cNvPr>
            <p:cNvSpPr txBox="1"/>
            <p:nvPr/>
          </p:nvSpPr>
          <p:spPr bwMode="auto">
            <a:xfrm>
              <a:off x="5574184"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1" name="TextBox 20">
              <a:extLst>
                <a:ext uri="{FF2B5EF4-FFF2-40B4-BE49-F238E27FC236}">
                  <a16:creationId xmlns:a16="http://schemas.microsoft.com/office/drawing/2014/main" id="{BE26BCE5-8340-5EE8-2AFC-81EF5009F337}"/>
                </a:ext>
              </a:extLst>
            </p:cNvPr>
            <p:cNvSpPr txBox="1"/>
            <p:nvPr/>
          </p:nvSpPr>
          <p:spPr bwMode="auto">
            <a:xfrm>
              <a:off x="6525216"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2" name="TextBox 21">
              <a:extLst>
                <a:ext uri="{FF2B5EF4-FFF2-40B4-BE49-F238E27FC236}">
                  <a16:creationId xmlns:a16="http://schemas.microsoft.com/office/drawing/2014/main" id="{2D507F05-6173-4001-86CC-2356F917AA39}"/>
                </a:ext>
              </a:extLst>
            </p:cNvPr>
            <p:cNvSpPr txBox="1"/>
            <p:nvPr/>
          </p:nvSpPr>
          <p:spPr bwMode="auto">
            <a:xfrm>
              <a:off x="7463548"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3" name="TextBox 22">
              <a:extLst>
                <a:ext uri="{FF2B5EF4-FFF2-40B4-BE49-F238E27FC236}">
                  <a16:creationId xmlns:a16="http://schemas.microsoft.com/office/drawing/2014/main" id="{56A965FC-3A8E-7D45-9161-712C17D591BC}"/>
                </a:ext>
              </a:extLst>
            </p:cNvPr>
            <p:cNvSpPr txBox="1"/>
            <p:nvPr/>
          </p:nvSpPr>
          <p:spPr bwMode="auto">
            <a:xfrm>
              <a:off x="8414580"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4" name="TextBox 23">
              <a:extLst>
                <a:ext uri="{FF2B5EF4-FFF2-40B4-BE49-F238E27FC236}">
                  <a16:creationId xmlns:a16="http://schemas.microsoft.com/office/drawing/2014/main" id="{A7831F80-A83A-7F0B-B58D-DB8AB701D040}"/>
                </a:ext>
              </a:extLst>
            </p:cNvPr>
            <p:cNvSpPr txBox="1"/>
            <p:nvPr/>
          </p:nvSpPr>
          <p:spPr bwMode="auto">
            <a:xfrm>
              <a:off x="9352912"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5" name="TextBox 24">
              <a:extLst>
                <a:ext uri="{FF2B5EF4-FFF2-40B4-BE49-F238E27FC236}">
                  <a16:creationId xmlns:a16="http://schemas.microsoft.com/office/drawing/2014/main" id="{328A7CC6-4910-8E06-5C3F-42F85A93B4D8}"/>
                </a:ext>
              </a:extLst>
            </p:cNvPr>
            <p:cNvSpPr txBox="1"/>
            <p:nvPr/>
          </p:nvSpPr>
          <p:spPr bwMode="auto">
            <a:xfrm>
              <a:off x="10291244"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grpSp>
      <p:sp>
        <p:nvSpPr>
          <p:cNvPr id="27" name="TextBox 26">
            <a:extLst>
              <a:ext uri="{FF2B5EF4-FFF2-40B4-BE49-F238E27FC236}">
                <a16:creationId xmlns:a16="http://schemas.microsoft.com/office/drawing/2014/main" id="{8AD92BC3-9B1D-1635-9B15-462DC8A9D7EB}"/>
              </a:ext>
            </a:extLst>
          </p:cNvPr>
          <p:cNvSpPr txBox="1"/>
          <p:nvPr/>
        </p:nvSpPr>
        <p:spPr bwMode="auto">
          <a:xfrm>
            <a:off x="5944076" y="507483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9" name="Group 38">
            <a:extLst>
              <a:ext uri="{FF2B5EF4-FFF2-40B4-BE49-F238E27FC236}">
                <a16:creationId xmlns:a16="http://schemas.microsoft.com/office/drawing/2014/main" id="{75E80DC0-FB90-082E-3EDD-C20B1E9410BE}"/>
              </a:ext>
            </a:extLst>
          </p:cNvPr>
          <p:cNvGrpSpPr/>
          <p:nvPr/>
        </p:nvGrpSpPr>
        <p:grpSpPr>
          <a:xfrm>
            <a:off x="2155651" y="3765356"/>
            <a:ext cx="1970340" cy="954107"/>
            <a:chOff x="2004808" y="3807328"/>
            <a:chExt cx="1970340" cy="954107"/>
          </a:xfrm>
        </p:grpSpPr>
        <p:sp>
          <p:nvSpPr>
            <p:cNvPr id="28" name="TextBox 27">
              <a:extLst>
                <a:ext uri="{FF2B5EF4-FFF2-40B4-BE49-F238E27FC236}">
                  <a16:creationId xmlns:a16="http://schemas.microsoft.com/office/drawing/2014/main" id="{62C1EB91-F3F0-528F-B7BC-BF9338655EFC}"/>
                </a:ext>
              </a:extLst>
            </p:cNvPr>
            <p:cNvSpPr txBox="1"/>
            <p:nvPr/>
          </p:nvSpPr>
          <p:spPr bwMode="auto">
            <a:xfrm>
              <a:off x="2288580" y="3807328"/>
              <a:ext cx="168656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b="0" dirty="0" err="1">
                  <a:solidFill>
                    <a:schemeClr val="bg1"/>
                  </a:solidFill>
                  <a:latin typeface="Calibri" panose="020F0502020204030204" pitchFamily="34" charset="0"/>
                </a:rPr>
                <a:t>Mirvetuximab</a:t>
              </a:r>
              <a:r>
                <a:rPr lang="en-US" sz="1400" b="0" dirty="0">
                  <a:solidFill>
                    <a:schemeClr val="bg1"/>
                  </a:solidFill>
                  <a:latin typeface="Calibri" panose="020F0502020204030204" pitchFamily="34" charset="0"/>
                </a:rPr>
                <a:t> </a:t>
              </a:r>
              <a:r>
                <a:rPr lang="en-US" sz="1400" b="0" dirty="0" err="1">
                  <a:solidFill>
                    <a:schemeClr val="bg1"/>
                  </a:solidFill>
                  <a:latin typeface="Calibri" panose="020F0502020204030204" pitchFamily="34" charset="0"/>
                </a:rPr>
                <a:t>soravtansine</a:t>
              </a:r>
              <a:r>
                <a:rPr lang="en-US" sz="1400" b="0" dirty="0">
                  <a:solidFill>
                    <a:schemeClr val="bg1"/>
                  </a:solidFill>
                  <a:latin typeface="Calibri" panose="020F0502020204030204" pitchFamily="34" charset="0"/>
                </a:rPr>
                <a:t> </a:t>
              </a:r>
            </a:p>
            <a:p>
              <a:pPr>
                <a:spcBef>
                  <a:spcPts val="0"/>
                </a:spcBef>
              </a:pPr>
              <a:r>
                <a:rPr lang="en-US" sz="1400" b="0" dirty="0">
                  <a:solidFill>
                    <a:schemeClr val="bg1"/>
                  </a:solidFill>
                  <a:latin typeface="Calibri" panose="020F0502020204030204" pitchFamily="34" charset="0"/>
                </a:rPr>
                <a:t>Chemotherapy</a:t>
              </a:r>
            </a:p>
            <a:p>
              <a:pPr>
                <a:spcBef>
                  <a:spcPts val="0"/>
                </a:spcBef>
              </a:pPr>
              <a:r>
                <a:rPr lang="en-US" sz="1400" b="0" dirty="0">
                  <a:solidFill>
                    <a:schemeClr val="bg1"/>
                  </a:solidFill>
                  <a:latin typeface="Calibri" panose="020F0502020204030204" pitchFamily="34" charset="0"/>
                </a:rPr>
                <a:t>Censored</a:t>
              </a:r>
            </a:p>
          </p:txBody>
        </p:sp>
        <p:cxnSp>
          <p:nvCxnSpPr>
            <p:cNvPr id="30" name="Straight Connector 29">
              <a:extLst>
                <a:ext uri="{FF2B5EF4-FFF2-40B4-BE49-F238E27FC236}">
                  <a16:creationId xmlns:a16="http://schemas.microsoft.com/office/drawing/2014/main" id="{0CDF75FC-6912-1848-2013-812E3217A683}"/>
                </a:ext>
              </a:extLst>
            </p:cNvPr>
            <p:cNvCxnSpPr>
              <a:cxnSpLocks/>
            </p:cNvCxnSpPr>
            <p:nvPr/>
          </p:nvCxnSpPr>
          <p:spPr bwMode="auto">
            <a:xfrm>
              <a:off x="2004808" y="3959728"/>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B8B7BB3-21B2-4143-4377-FF719BB1999E}"/>
                </a:ext>
              </a:extLst>
            </p:cNvPr>
            <p:cNvCxnSpPr>
              <a:cxnSpLocks/>
            </p:cNvCxnSpPr>
            <p:nvPr/>
          </p:nvCxnSpPr>
          <p:spPr bwMode="auto">
            <a:xfrm>
              <a:off x="2004808" y="4404228"/>
              <a:ext cx="283772" cy="0"/>
            </a:xfrm>
            <a:prstGeom prst="line">
              <a:avLst/>
            </a:prstGeom>
            <a:noFill/>
            <a:ln w="28575" cap="flat" cmpd="sng" algn="ctr">
              <a:solidFill>
                <a:schemeClr val="accent3"/>
              </a:solidFill>
              <a:prstDash val="solid"/>
              <a:round/>
              <a:headEnd type="none" w="med" len="med"/>
              <a:tailEnd type="none" w="med" len="med"/>
            </a:ln>
            <a:effectLst/>
          </p:spPr>
        </p:cxnSp>
        <p:grpSp>
          <p:nvGrpSpPr>
            <p:cNvPr id="35" name="Group 34">
              <a:extLst>
                <a:ext uri="{FF2B5EF4-FFF2-40B4-BE49-F238E27FC236}">
                  <a16:creationId xmlns:a16="http://schemas.microsoft.com/office/drawing/2014/main" id="{277D65B1-ABBD-E015-E1A2-C72A27DEA9FD}"/>
                </a:ext>
              </a:extLst>
            </p:cNvPr>
            <p:cNvGrpSpPr/>
            <p:nvPr/>
          </p:nvGrpSpPr>
          <p:grpSpPr>
            <a:xfrm>
              <a:off x="2118625" y="4556098"/>
              <a:ext cx="89485" cy="89485"/>
              <a:chOff x="2162465" y="4117385"/>
              <a:chExt cx="283772" cy="283772"/>
            </a:xfrm>
          </p:grpSpPr>
          <p:cxnSp>
            <p:nvCxnSpPr>
              <p:cNvPr id="33" name="Straight Connector 32">
                <a:extLst>
                  <a:ext uri="{FF2B5EF4-FFF2-40B4-BE49-F238E27FC236}">
                    <a16:creationId xmlns:a16="http://schemas.microsoft.com/office/drawing/2014/main" id="{98EB0F26-EA0B-3F9F-71A6-AB5F2CEFAD20}"/>
                  </a:ext>
                </a:extLst>
              </p:cNvPr>
              <p:cNvCxnSpPr>
                <a:cxnSpLocks/>
              </p:cNvCxnSpPr>
              <p:nvPr/>
            </p:nvCxnSpPr>
            <p:spPr bwMode="auto">
              <a:xfrm>
                <a:off x="2162465" y="4259271"/>
                <a:ext cx="28377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FE97E52-2456-F6F7-3FAB-1E42B3830489}"/>
                  </a:ext>
                </a:extLst>
              </p:cNvPr>
              <p:cNvCxnSpPr>
                <a:cxnSpLocks/>
              </p:cNvCxnSpPr>
              <p:nvPr/>
            </p:nvCxnSpPr>
            <p:spPr bwMode="auto">
              <a:xfrm rot="5400000">
                <a:off x="2162465" y="4259271"/>
                <a:ext cx="28377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0" name="Freeform: Shape 39">
            <a:extLst>
              <a:ext uri="{FF2B5EF4-FFF2-40B4-BE49-F238E27FC236}">
                <a16:creationId xmlns:a16="http://schemas.microsoft.com/office/drawing/2014/main" id="{D633FDA6-6AEC-A127-3F8A-D8972D556CA4}"/>
              </a:ext>
            </a:extLst>
          </p:cNvPr>
          <p:cNvSpPr/>
          <p:nvPr/>
        </p:nvSpPr>
        <p:spPr bwMode="auto">
          <a:xfrm>
            <a:off x="2006600" y="1873250"/>
            <a:ext cx="8483600" cy="2888185"/>
          </a:xfrm>
          <a:custGeom>
            <a:avLst/>
            <a:gdLst>
              <a:gd name="connsiteX0" fmla="*/ 8483600 w 8483600"/>
              <a:gd name="connsiteY0" fmla="*/ 3003550 h 3003550"/>
              <a:gd name="connsiteX1" fmla="*/ 0 w 8483600"/>
              <a:gd name="connsiteY1" fmla="*/ 3003550 h 3003550"/>
              <a:gd name="connsiteX2" fmla="*/ 0 w 8483600"/>
              <a:gd name="connsiteY2" fmla="*/ 0 h 3003550"/>
            </a:gdLst>
            <a:ahLst/>
            <a:cxnLst>
              <a:cxn ang="0">
                <a:pos x="connsiteX0" y="connsiteY0"/>
              </a:cxn>
              <a:cxn ang="0">
                <a:pos x="connsiteX1" y="connsiteY1"/>
              </a:cxn>
              <a:cxn ang="0">
                <a:pos x="connsiteX2" y="connsiteY2"/>
              </a:cxn>
            </a:cxnLst>
            <a:rect l="l" t="t" r="r" b="b"/>
            <a:pathLst>
              <a:path w="8483600" h="3003550">
                <a:moveTo>
                  <a:pt x="8483600" y="3003550"/>
                </a:moveTo>
                <a:lnTo>
                  <a:pt x="0" y="3003550"/>
                </a:lnTo>
                <a:lnTo>
                  <a:pt x="0" y="0"/>
                </a:lnTo>
              </a:path>
            </a:pathLst>
          </a:custGeom>
          <a:noFill/>
          <a:ln w="28575">
            <a:solidFill>
              <a:schemeClr val="bg1"/>
            </a:solidFill>
            <a:miter lim="800000"/>
            <a:headEnd/>
            <a:tailEnd/>
          </a:ln>
        </p:spPr>
        <p:txBody>
          <a:bodyPr rtlCol="0" anchor="ctr"/>
          <a:lstStyle/>
          <a:p>
            <a:pPr algn="ctr"/>
            <a:endParaRPr lang="en-US"/>
          </a:p>
        </p:txBody>
      </p:sp>
      <p:grpSp>
        <p:nvGrpSpPr>
          <p:cNvPr id="48" name="Group 47">
            <a:extLst>
              <a:ext uri="{FF2B5EF4-FFF2-40B4-BE49-F238E27FC236}">
                <a16:creationId xmlns:a16="http://schemas.microsoft.com/office/drawing/2014/main" id="{60AC4710-778D-7341-482E-857BFF847E89}"/>
              </a:ext>
            </a:extLst>
          </p:cNvPr>
          <p:cNvGrpSpPr/>
          <p:nvPr/>
        </p:nvGrpSpPr>
        <p:grpSpPr>
          <a:xfrm>
            <a:off x="1917700" y="1873250"/>
            <a:ext cx="88899" cy="2888952"/>
            <a:chOff x="1866726" y="1873250"/>
            <a:chExt cx="577850" cy="2888952"/>
          </a:xfrm>
        </p:grpSpPr>
        <p:cxnSp>
          <p:nvCxnSpPr>
            <p:cNvPr id="42" name="Straight Connector 41">
              <a:extLst>
                <a:ext uri="{FF2B5EF4-FFF2-40B4-BE49-F238E27FC236}">
                  <a16:creationId xmlns:a16="http://schemas.microsoft.com/office/drawing/2014/main" id="{6A0C83C2-B5CD-71C0-84CB-AC4C864AD379}"/>
                </a:ext>
              </a:extLst>
            </p:cNvPr>
            <p:cNvCxnSpPr>
              <a:cxnSpLocks/>
            </p:cNvCxnSpPr>
            <p:nvPr/>
          </p:nvCxnSpPr>
          <p:spPr bwMode="auto">
            <a:xfrm>
              <a:off x="1866726" y="18732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5E85520-D2DA-6E8D-32E3-B0C6E78ACA5E}"/>
                </a:ext>
              </a:extLst>
            </p:cNvPr>
            <p:cNvCxnSpPr>
              <a:cxnSpLocks/>
            </p:cNvCxnSpPr>
            <p:nvPr/>
          </p:nvCxnSpPr>
          <p:spPr bwMode="auto">
            <a:xfrm>
              <a:off x="1866726" y="24535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29F94CB-9F6D-7EE7-7955-805A6F53ABFA}"/>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6090802-4C6F-33EC-035B-84D23C9F175E}"/>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8501AD1-4864-72BA-754C-2B6F92C3DFD3}"/>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1EEBF70-7F30-8BBA-3FF7-651377279054}"/>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7B516C74-F8C8-0177-43CD-076B05242A21}"/>
              </a:ext>
            </a:extLst>
          </p:cNvPr>
          <p:cNvGrpSpPr/>
          <p:nvPr/>
        </p:nvGrpSpPr>
        <p:grpSpPr>
          <a:xfrm>
            <a:off x="2006598" y="4751963"/>
            <a:ext cx="8481396" cy="143887"/>
            <a:chOff x="2006598" y="4751963"/>
            <a:chExt cx="8481396" cy="701193"/>
          </a:xfrm>
        </p:grpSpPr>
        <p:grpSp>
          <p:nvGrpSpPr>
            <p:cNvPr id="49" name="Group 48">
              <a:extLst>
                <a:ext uri="{FF2B5EF4-FFF2-40B4-BE49-F238E27FC236}">
                  <a16:creationId xmlns:a16="http://schemas.microsoft.com/office/drawing/2014/main" id="{4CC5B953-0A52-EA11-DBA5-4CDA1E5FA4F6}"/>
                </a:ext>
              </a:extLst>
            </p:cNvPr>
            <p:cNvGrpSpPr/>
            <p:nvPr/>
          </p:nvGrpSpPr>
          <p:grpSpPr>
            <a:xfrm rot="5400000">
              <a:off x="4018202" y="2740359"/>
              <a:ext cx="701193" cy="4724401"/>
              <a:chOff x="1866726" y="1873250"/>
              <a:chExt cx="577850" cy="2888952"/>
            </a:xfrm>
          </p:grpSpPr>
          <p:cxnSp>
            <p:nvCxnSpPr>
              <p:cNvPr id="50" name="Straight Connector 49">
                <a:extLst>
                  <a:ext uri="{FF2B5EF4-FFF2-40B4-BE49-F238E27FC236}">
                    <a16:creationId xmlns:a16="http://schemas.microsoft.com/office/drawing/2014/main" id="{DD2B9DBF-DF6C-689F-009B-9B6B0CB2C6B1}"/>
                  </a:ext>
                </a:extLst>
              </p:cNvPr>
              <p:cNvCxnSpPr>
                <a:cxnSpLocks/>
              </p:cNvCxnSpPr>
              <p:nvPr/>
            </p:nvCxnSpPr>
            <p:spPr bwMode="auto">
              <a:xfrm>
                <a:off x="1866726" y="18732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B94070D-863E-D771-0BE4-302506C5BCDE}"/>
                  </a:ext>
                </a:extLst>
              </p:cNvPr>
              <p:cNvCxnSpPr>
                <a:cxnSpLocks/>
              </p:cNvCxnSpPr>
              <p:nvPr/>
            </p:nvCxnSpPr>
            <p:spPr bwMode="auto">
              <a:xfrm>
                <a:off x="1866726" y="24535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63B4BE3-9CB4-537C-31E3-F17EC000A142}"/>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803750F-BA8D-CC50-2A50-A78821A98368}"/>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3088BE5-3BCE-D9B5-336E-19EED57D5F08}"/>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B60887C-B256-8D6F-9A3A-57445AC9A36A}"/>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644E5BC5-534A-B9CD-F454-716E93210A43}"/>
                </a:ext>
              </a:extLst>
            </p:cNvPr>
            <p:cNvGrpSpPr/>
            <p:nvPr/>
          </p:nvGrpSpPr>
          <p:grpSpPr>
            <a:xfrm rot="5400000">
              <a:off x="8727627" y="3692789"/>
              <a:ext cx="701193" cy="2819541"/>
              <a:chOff x="1866726" y="3038064"/>
              <a:chExt cx="577850" cy="1724138"/>
            </a:xfrm>
          </p:grpSpPr>
          <p:cxnSp>
            <p:nvCxnSpPr>
              <p:cNvPr id="59" name="Straight Connector 58">
                <a:extLst>
                  <a:ext uri="{FF2B5EF4-FFF2-40B4-BE49-F238E27FC236}">
                    <a16:creationId xmlns:a16="http://schemas.microsoft.com/office/drawing/2014/main" id="{96DBA354-43EB-0062-BF2F-1ED16B4D7965}"/>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9C536023-C918-6C97-DDD7-8BB3FBFA66F2}"/>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7E1299B-AB7F-9104-034D-D3F39623C785}"/>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A314DA1-385B-02F4-3C6F-AA4AE6651DF2}"/>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217" name="Group 9216">
            <a:extLst>
              <a:ext uri="{FF2B5EF4-FFF2-40B4-BE49-F238E27FC236}">
                <a16:creationId xmlns:a16="http://schemas.microsoft.com/office/drawing/2014/main" id="{D048879F-F67B-7168-BA3A-BE7C85179FD3}"/>
              </a:ext>
            </a:extLst>
          </p:cNvPr>
          <p:cNvGrpSpPr/>
          <p:nvPr/>
        </p:nvGrpSpPr>
        <p:grpSpPr>
          <a:xfrm>
            <a:off x="1775418" y="5683411"/>
            <a:ext cx="8863196" cy="523220"/>
            <a:chOff x="1775418" y="4914315"/>
            <a:chExt cx="8863196" cy="523220"/>
          </a:xfrm>
        </p:grpSpPr>
        <p:sp>
          <p:nvSpPr>
            <p:cNvPr id="9219" name="TextBox 9218">
              <a:extLst>
                <a:ext uri="{FF2B5EF4-FFF2-40B4-BE49-F238E27FC236}">
                  <a16:creationId xmlns:a16="http://schemas.microsoft.com/office/drawing/2014/main" id="{B7F44F86-53CA-B68B-70FF-BB06E4649E33}"/>
                </a:ext>
              </a:extLst>
            </p:cNvPr>
            <p:cNvSpPr txBox="1"/>
            <p:nvPr/>
          </p:nvSpPr>
          <p:spPr bwMode="auto">
            <a:xfrm>
              <a:off x="1775418" y="491431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226</a:t>
              </a:r>
            </a:p>
          </p:txBody>
        </p:sp>
        <p:sp>
          <p:nvSpPr>
            <p:cNvPr id="9220" name="TextBox 9219">
              <a:extLst>
                <a:ext uri="{FF2B5EF4-FFF2-40B4-BE49-F238E27FC236}">
                  <a16:creationId xmlns:a16="http://schemas.microsoft.com/office/drawing/2014/main" id="{DC607DEF-0B0C-20EF-E4FA-A686F4BE9ECA}"/>
                </a:ext>
              </a:extLst>
            </p:cNvPr>
            <p:cNvSpPr txBox="1"/>
            <p:nvPr/>
          </p:nvSpPr>
          <p:spPr bwMode="auto">
            <a:xfrm>
              <a:off x="2726450" y="491431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98</a:t>
              </a:r>
            </a:p>
          </p:txBody>
        </p:sp>
        <p:sp>
          <p:nvSpPr>
            <p:cNvPr id="9221" name="TextBox 9220">
              <a:extLst>
                <a:ext uri="{FF2B5EF4-FFF2-40B4-BE49-F238E27FC236}">
                  <a16:creationId xmlns:a16="http://schemas.microsoft.com/office/drawing/2014/main" id="{986130DD-49C8-EECB-9DA2-3CA12EE3B9CE}"/>
                </a:ext>
              </a:extLst>
            </p:cNvPr>
            <p:cNvSpPr txBox="1"/>
            <p:nvPr/>
          </p:nvSpPr>
          <p:spPr bwMode="auto">
            <a:xfrm>
              <a:off x="3710468" y="491431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48</a:t>
              </a:r>
            </a:p>
          </p:txBody>
        </p:sp>
        <p:sp>
          <p:nvSpPr>
            <p:cNvPr id="9222" name="TextBox 9221">
              <a:extLst>
                <a:ext uri="{FF2B5EF4-FFF2-40B4-BE49-F238E27FC236}">
                  <a16:creationId xmlns:a16="http://schemas.microsoft.com/office/drawing/2014/main" id="{5B1B3D0E-5FCB-A11D-ADE6-1811151DFC94}"/>
                </a:ext>
              </a:extLst>
            </p:cNvPr>
            <p:cNvSpPr txBox="1"/>
            <p:nvPr/>
          </p:nvSpPr>
          <p:spPr bwMode="auto">
            <a:xfrm>
              <a:off x="4661500" y="491431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a:t>
              </a:r>
            </a:p>
          </p:txBody>
        </p:sp>
        <p:sp>
          <p:nvSpPr>
            <p:cNvPr id="9223" name="TextBox 9222">
              <a:extLst>
                <a:ext uri="{FF2B5EF4-FFF2-40B4-BE49-F238E27FC236}">
                  <a16:creationId xmlns:a16="http://schemas.microsoft.com/office/drawing/2014/main" id="{B1251134-8AB9-7763-5913-E8C3097B8D23}"/>
                </a:ext>
              </a:extLst>
            </p:cNvPr>
            <p:cNvSpPr txBox="1"/>
            <p:nvPr/>
          </p:nvSpPr>
          <p:spPr bwMode="auto">
            <a:xfrm>
              <a:off x="5599832" y="491431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9224" name="TextBox 9223">
              <a:extLst>
                <a:ext uri="{FF2B5EF4-FFF2-40B4-BE49-F238E27FC236}">
                  <a16:creationId xmlns:a16="http://schemas.microsoft.com/office/drawing/2014/main" id="{AE293903-24F1-17C6-6423-E39133BE0D0C}"/>
                </a:ext>
              </a:extLst>
            </p:cNvPr>
            <p:cNvSpPr txBox="1"/>
            <p:nvPr/>
          </p:nvSpPr>
          <p:spPr bwMode="auto">
            <a:xfrm>
              <a:off x="6550864" y="491431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9225" name="TextBox 9224">
              <a:extLst>
                <a:ext uri="{FF2B5EF4-FFF2-40B4-BE49-F238E27FC236}">
                  <a16:creationId xmlns:a16="http://schemas.microsoft.com/office/drawing/2014/main" id="{2C613BD7-000C-1EC6-0FBC-B19BEB670ADA}"/>
                </a:ext>
              </a:extLst>
            </p:cNvPr>
            <p:cNvSpPr txBox="1"/>
            <p:nvPr/>
          </p:nvSpPr>
          <p:spPr bwMode="auto">
            <a:xfrm>
              <a:off x="7534881" y="491431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9226" name="TextBox 9225">
              <a:extLst>
                <a:ext uri="{FF2B5EF4-FFF2-40B4-BE49-F238E27FC236}">
                  <a16:creationId xmlns:a16="http://schemas.microsoft.com/office/drawing/2014/main" id="{4DB54427-54FD-2833-4D0B-A10FCDCAE3BF}"/>
                </a:ext>
              </a:extLst>
            </p:cNvPr>
            <p:cNvSpPr txBox="1"/>
            <p:nvPr/>
          </p:nvSpPr>
          <p:spPr bwMode="auto">
            <a:xfrm>
              <a:off x="8485913" y="491431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9227" name="TextBox 9226">
              <a:extLst>
                <a:ext uri="{FF2B5EF4-FFF2-40B4-BE49-F238E27FC236}">
                  <a16:creationId xmlns:a16="http://schemas.microsoft.com/office/drawing/2014/main" id="{7C5B382E-96EF-793D-469D-26D01B556C33}"/>
                </a:ext>
              </a:extLst>
            </p:cNvPr>
            <p:cNvSpPr txBox="1"/>
            <p:nvPr/>
          </p:nvSpPr>
          <p:spPr bwMode="auto">
            <a:xfrm>
              <a:off x="9424245" y="491431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9228" name="TextBox 9227">
              <a:extLst>
                <a:ext uri="{FF2B5EF4-FFF2-40B4-BE49-F238E27FC236}">
                  <a16:creationId xmlns:a16="http://schemas.microsoft.com/office/drawing/2014/main" id="{18850884-3AE8-F187-5CF2-FBFB6D9C7D4C}"/>
                </a:ext>
              </a:extLst>
            </p:cNvPr>
            <p:cNvSpPr txBox="1"/>
            <p:nvPr/>
          </p:nvSpPr>
          <p:spPr bwMode="auto">
            <a:xfrm>
              <a:off x="10362577" y="491431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9229" name="TextBox 9228">
            <a:extLst>
              <a:ext uri="{FF2B5EF4-FFF2-40B4-BE49-F238E27FC236}">
                <a16:creationId xmlns:a16="http://schemas.microsoft.com/office/drawing/2014/main" id="{62D3DDED-9A0C-5063-E662-01F135E1D1C1}"/>
              </a:ext>
            </a:extLst>
          </p:cNvPr>
          <p:cNvSpPr txBox="1"/>
          <p:nvPr/>
        </p:nvSpPr>
        <p:spPr bwMode="auto">
          <a:xfrm>
            <a:off x="183774" y="5252524"/>
            <a:ext cx="168656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ts val="0"/>
              </a:spcBef>
            </a:pPr>
            <a:r>
              <a:rPr lang="en-US" sz="1400" dirty="0">
                <a:solidFill>
                  <a:schemeClr val="bg1"/>
                </a:solidFill>
                <a:latin typeface="Calibri" panose="020F0502020204030204" pitchFamily="34" charset="0"/>
              </a:rPr>
              <a:t>Patients at Risk, n</a:t>
            </a:r>
          </a:p>
          <a:p>
            <a:pPr algn="r">
              <a:spcBef>
                <a:spcPts val="0"/>
              </a:spcBef>
            </a:pPr>
            <a:r>
              <a:rPr lang="en-US" sz="1400" dirty="0" err="1">
                <a:solidFill>
                  <a:schemeClr val="accent1"/>
                </a:solidFill>
                <a:latin typeface="Calibri" panose="020F0502020204030204" pitchFamily="34" charset="0"/>
              </a:rPr>
              <a:t>Mirvetuximab</a:t>
            </a:r>
            <a:r>
              <a:rPr lang="en-US" sz="1400" dirty="0">
                <a:solidFill>
                  <a:schemeClr val="accent1"/>
                </a:solidFill>
                <a:latin typeface="Calibri" panose="020F0502020204030204" pitchFamily="34" charset="0"/>
              </a:rPr>
              <a:t> </a:t>
            </a:r>
            <a:r>
              <a:rPr lang="en-US" sz="1400" dirty="0" err="1">
                <a:solidFill>
                  <a:schemeClr val="accent1"/>
                </a:solidFill>
                <a:latin typeface="Calibri" panose="020F0502020204030204" pitchFamily="34" charset="0"/>
              </a:rPr>
              <a:t>soravtansine</a:t>
            </a:r>
            <a:r>
              <a:rPr lang="en-US" sz="1400" dirty="0">
                <a:solidFill>
                  <a:schemeClr val="accent1"/>
                </a:solidFill>
                <a:latin typeface="Calibri" panose="020F0502020204030204" pitchFamily="34" charset="0"/>
              </a:rPr>
              <a:t> </a:t>
            </a:r>
          </a:p>
          <a:p>
            <a:pPr algn="r">
              <a:spcBef>
                <a:spcPts val="0"/>
              </a:spcBef>
            </a:pPr>
            <a:r>
              <a:rPr lang="en-US" sz="1400" dirty="0">
                <a:solidFill>
                  <a:schemeClr val="accent3"/>
                </a:solidFill>
                <a:latin typeface="Calibri" panose="020F0502020204030204" pitchFamily="34" charset="0"/>
              </a:rPr>
              <a:t>Chemotherapy</a:t>
            </a:r>
          </a:p>
        </p:txBody>
      </p:sp>
      <p:grpSp>
        <p:nvGrpSpPr>
          <p:cNvPr id="9233" name="Group 9232">
            <a:extLst>
              <a:ext uri="{FF2B5EF4-FFF2-40B4-BE49-F238E27FC236}">
                <a16:creationId xmlns:a16="http://schemas.microsoft.com/office/drawing/2014/main" id="{1E87F119-2AD8-6A7D-85B6-4AFF3E9067E5}"/>
              </a:ext>
            </a:extLst>
          </p:cNvPr>
          <p:cNvGrpSpPr/>
          <p:nvPr/>
        </p:nvGrpSpPr>
        <p:grpSpPr>
          <a:xfrm>
            <a:off x="2031206" y="1881188"/>
            <a:ext cx="7755732" cy="2795588"/>
            <a:chOff x="2031206" y="1881188"/>
            <a:chExt cx="7755732" cy="2795588"/>
          </a:xfrm>
        </p:grpSpPr>
        <p:sp>
          <p:nvSpPr>
            <p:cNvPr id="9230" name="Freeform: Shape 9229">
              <a:extLst>
                <a:ext uri="{FF2B5EF4-FFF2-40B4-BE49-F238E27FC236}">
                  <a16:creationId xmlns:a16="http://schemas.microsoft.com/office/drawing/2014/main" id="{A7E96DF0-9CD6-AC3A-BDC1-708913A1FD98}"/>
                </a:ext>
              </a:extLst>
            </p:cNvPr>
            <p:cNvSpPr/>
            <p:nvPr/>
          </p:nvSpPr>
          <p:spPr bwMode="auto">
            <a:xfrm>
              <a:off x="3724275" y="3257551"/>
              <a:ext cx="6062663" cy="1419225"/>
            </a:xfrm>
            <a:custGeom>
              <a:avLst/>
              <a:gdLst>
                <a:gd name="connsiteX0" fmla="*/ 6415088 w 6415088"/>
                <a:gd name="connsiteY0" fmla="*/ 1585912 h 1585912"/>
                <a:gd name="connsiteX1" fmla="*/ 5567363 w 6415088"/>
                <a:gd name="connsiteY1" fmla="*/ 1585912 h 1585912"/>
                <a:gd name="connsiteX2" fmla="*/ 5567363 w 6415088"/>
                <a:gd name="connsiteY2" fmla="*/ 1490662 h 1585912"/>
                <a:gd name="connsiteX3" fmla="*/ 3814763 w 6415088"/>
                <a:gd name="connsiteY3" fmla="*/ 1490662 h 1585912"/>
                <a:gd name="connsiteX4" fmla="*/ 3814763 w 6415088"/>
                <a:gd name="connsiteY4" fmla="*/ 1447800 h 1585912"/>
                <a:gd name="connsiteX5" fmla="*/ 3690938 w 6415088"/>
                <a:gd name="connsiteY5" fmla="*/ 1447800 h 1585912"/>
                <a:gd name="connsiteX6" fmla="*/ 3690938 w 6415088"/>
                <a:gd name="connsiteY6" fmla="*/ 1414462 h 1585912"/>
                <a:gd name="connsiteX7" fmla="*/ 3662363 w 6415088"/>
                <a:gd name="connsiteY7" fmla="*/ 1414462 h 1585912"/>
                <a:gd name="connsiteX8" fmla="*/ 3662363 w 6415088"/>
                <a:gd name="connsiteY8" fmla="*/ 1381125 h 1585912"/>
                <a:gd name="connsiteX9" fmla="*/ 3367088 w 6415088"/>
                <a:gd name="connsiteY9" fmla="*/ 1381125 h 1585912"/>
                <a:gd name="connsiteX10" fmla="*/ 3367088 w 6415088"/>
                <a:gd name="connsiteY10" fmla="*/ 1338262 h 1585912"/>
                <a:gd name="connsiteX11" fmla="*/ 3138488 w 6415088"/>
                <a:gd name="connsiteY11" fmla="*/ 1338262 h 1585912"/>
                <a:gd name="connsiteX12" fmla="*/ 3138488 w 6415088"/>
                <a:gd name="connsiteY12" fmla="*/ 1304925 h 1585912"/>
                <a:gd name="connsiteX13" fmla="*/ 3057525 w 6415088"/>
                <a:gd name="connsiteY13" fmla="*/ 1304925 h 1585912"/>
                <a:gd name="connsiteX14" fmla="*/ 3057525 w 6415088"/>
                <a:gd name="connsiteY14" fmla="*/ 1271587 h 1585912"/>
                <a:gd name="connsiteX15" fmla="*/ 2919413 w 6415088"/>
                <a:gd name="connsiteY15" fmla="*/ 1271587 h 1585912"/>
                <a:gd name="connsiteX16" fmla="*/ 2919413 w 6415088"/>
                <a:gd name="connsiteY16" fmla="*/ 1243012 h 1585912"/>
                <a:gd name="connsiteX17" fmla="*/ 2805113 w 6415088"/>
                <a:gd name="connsiteY17" fmla="*/ 1243012 h 1585912"/>
                <a:gd name="connsiteX18" fmla="*/ 2805113 w 6415088"/>
                <a:gd name="connsiteY18" fmla="*/ 1223962 h 1585912"/>
                <a:gd name="connsiteX19" fmla="*/ 2752725 w 6415088"/>
                <a:gd name="connsiteY19" fmla="*/ 1223962 h 1585912"/>
                <a:gd name="connsiteX20" fmla="*/ 2752725 w 6415088"/>
                <a:gd name="connsiteY20" fmla="*/ 1223962 h 1585912"/>
                <a:gd name="connsiteX21" fmla="*/ 2752725 w 6415088"/>
                <a:gd name="connsiteY21" fmla="*/ 1190625 h 1585912"/>
                <a:gd name="connsiteX22" fmla="*/ 2286000 w 6415088"/>
                <a:gd name="connsiteY22" fmla="*/ 1190625 h 1585912"/>
                <a:gd name="connsiteX23" fmla="*/ 2286000 w 6415088"/>
                <a:gd name="connsiteY23" fmla="*/ 1162050 h 1585912"/>
                <a:gd name="connsiteX24" fmla="*/ 2171700 w 6415088"/>
                <a:gd name="connsiteY24" fmla="*/ 1162050 h 1585912"/>
                <a:gd name="connsiteX25" fmla="*/ 2171700 w 6415088"/>
                <a:gd name="connsiteY25" fmla="*/ 1133475 h 1585912"/>
                <a:gd name="connsiteX26" fmla="*/ 2114550 w 6415088"/>
                <a:gd name="connsiteY26" fmla="*/ 1133475 h 1585912"/>
                <a:gd name="connsiteX27" fmla="*/ 2114550 w 6415088"/>
                <a:gd name="connsiteY27" fmla="*/ 1095375 h 1585912"/>
                <a:gd name="connsiteX28" fmla="*/ 2100263 w 6415088"/>
                <a:gd name="connsiteY28" fmla="*/ 1095375 h 1585912"/>
                <a:gd name="connsiteX29" fmla="*/ 2100263 w 6415088"/>
                <a:gd name="connsiteY29" fmla="*/ 1057275 h 1585912"/>
                <a:gd name="connsiteX30" fmla="*/ 2024063 w 6415088"/>
                <a:gd name="connsiteY30" fmla="*/ 1057275 h 1585912"/>
                <a:gd name="connsiteX31" fmla="*/ 2024063 w 6415088"/>
                <a:gd name="connsiteY31" fmla="*/ 1019175 h 1585912"/>
                <a:gd name="connsiteX32" fmla="*/ 1685925 w 6415088"/>
                <a:gd name="connsiteY32" fmla="*/ 1019175 h 1585912"/>
                <a:gd name="connsiteX33" fmla="*/ 1685925 w 6415088"/>
                <a:gd name="connsiteY33" fmla="*/ 990600 h 1585912"/>
                <a:gd name="connsiteX34" fmla="*/ 1533525 w 6415088"/>
                <a:gd name="connsiteY34" fmla="*/ 990600 h 1585912"/>
                <a:gd name="connsiteX35" fmla="*/ 1533525 w 6415088"/>
                <a:gd name="connsiteY35" fmla="*/ 966787 h 1585912"/>
                <a:gd name="connsiteX36" fmla="*/ 1357313 w 6415088"/>
                <a:gd name="connsiteY36" fmla="*/ 966787 h 1585912"/>
                <a:gd name="connsiteX37" fmla="*/ 1357313 w 6415088"/>
                <a:gd name="connsiteY37" fmla="*/ 923925 h 1585912"/>
                <a:gd name="connsiteX38" fmla="*/ 1309688 w 6415088"/>
                <a:gd name="connsiteY38" fmla="*/ 923925 h 1585912"/>
                <a:gd name="connsiteX39" fmla="*/ 1309688 w 6415088"/>
                <a:gd name="connsiteY39" fmla="*/ 885825 h 1585912"/>
                <a:gd name="connsiteX40" fmla="*/ 1300163 w 6415088"/>
                <a:gd name="connsiteY40" fmla="*/ 895350 h 1585912"/>
                <a:gd name="connsiteX41" fmla="*/ 1300163 w 6415088"/>
                <a:gd name="connsiteY41" fmla="*/ 857250 h 1585912"/>
                <a:gd name="connsiteX42" fmla="*/ 1276350 w 6415088"/>
                <a:gd name="connsiteY42" fmla="*/ 857250 h 1585912"/>
                <a:gd name="connsiteX43" fmla="*/ 1276350 w 6415088"/>
                <a:gd name="connsiteY43" fmla="*/ 819150 h 1585912"/>
                <a:gd name="connsiteX44" fmla="*/ 1247775 w 6415088"/>
                <a:gd name="connsiteY44" fmla="*/ 819150 h 1585912"/>
                <a:gd name="connsiteX45" fmla="*/ 1247775 w 6415088"/>
                <a:gd name="connsiteY45" fmla="*/ 795337 h 1585912"/>
                <a:gd name="connsiteX46" fmla="*/ 1195388 w 6415088"/>
                <a:gd name="connsiteY46" fmla="*/ 795337 h 1585912"/>
                <a:gd name="connsiteX47" fmla="*/ 1195388 w 6415088"/>
                <a:gd name="connsiteY47" fmla="*/ 781050 h 1585912"/>
                <a:gd name="connsiteX48" fmla="*/ 1181100 w 6415088"/>
                <a:gd name="connsiteY48" fmla="*/ 781050 h 1585912"/>
                <a:gd name="connsiteX49" fmla="*/ 1181100 w 6415088"/>
                <a:gd name="connsiteY49" fmla="*/ 766762 h 1585912"/>
                <a:gd name="connsiteX50" fmla="*/ 1138238 w 6415088"/>
                <a:gd name="connsiteY50" fmla="*/ 766762 h 1585912"/>
                <a:gd name="connsiteX51" fmla="*/ 1138238 w 6415088"/>
                <a:gd name="connsiteY51" fmla="*/ 757237 h 1585912"/>
                <a:gd name="connsiteX52" fmla="*/ 933450 w 6415088"/>
                <a:gd name="connsiteY52" fmla="*/ 757237 h 1585912"/>
                <a:gd name="connsiteX53" fmla="*/ 933450 w 6415088"/>
                <a:gd name="connsiteY53" fmla="*/ 738187 h 1585912"/>
                <a:gd name="connsiteX54" fmla="*/ 909638 w 6415088"/>
                <a:gd name="connsiteY54" fmla="*/ 738187 h 1585912"/>
                <a:gd name="connsiteX55" fmla="*/ 909638 w 6415088"/>
                <a:gd name="connsiteY55" fmla="*/ 719137 h 1585912"/>
                <a:gd name="connsiteX56" fmla="*/ 885825 w 6415088"/>
                <a:gd name="connsiteY56" fmla="*/ 719137 h 1585912"/>
                <a:gd name="connsiteX57" fmla="*/ 885825 w 6415088"/>
                <a:gd name="connsiteY57" fmla="*/ 681037 h 1585912"/>
                <a:gd name="connsiteX58" fmla="*/ 885825 w 6415088"/>
                <a:gd name="connsiteY58" fmla="*/ 681037 h 1585912"/>
                <a:gd name="connsiteX59" fmla="*/ 866775 w 6415088"/>
                <a:gd name="connsiteY59" fmla="*/ 661987 h 1585912"/>
                <a:gd name="connsiteX60" fmla="*/ 847725 w 6415088"/>
                <a:gd name="connsiteY60" fmla="*/ 661987 h 1585912"/>
                <a:gd name="connsiteX61" fmla="*/ 847725 w 6415088"/>
                <a:gd name="connsiteY61" fmla="*/ 600075 h 1585912"/>
                <a:gd name="connsiteX62" fmla="*/ 828675 w 6415088"/>
                <a:gd name="connsiteY62" fmla="*/ 600075 h 1585912"/>
                <a:gd name="connsiteX63" fmla="*/ 828675 w 6415088"/>
                <a:gd name="connsiteY63" fmla="*/ 561975 h 1585912"/>
                <a:gd name="connsiteX64" fmla="*/ 814388 w 6415088"/>
                <a:gd name="connsiteY64" fmla="*/ 561975 h 1585912"/>
                <a:gd name="connsiteX65" fmla="*/ 814388 w 6415088"/>
                <a:gd name="connsiteY65" fmla="*/ 542925 h 1585912"/>
                <a:gd name="connsiteX66" fmla="*/ 804863 w 6415088"/>
                <a:gd name="connsiteY66" fmla="*/ 542925 h 1585912"/>
                <a:gd name="connsiteX67" fmla="*/ 804863 w 6415088"/>
                <a:gd name="connsiteY67" fmla="*/ 500062 h 1585912"/>
                <a:gd name="connsiteX68" fmla="*/ 709613 w 6415088"/>
                <a:gd name="connsiteY68" fmla="*/ 500062 h 1585912"/>
                <a:gd name="connsiteX69" fmla="*/ 709613 w 6415088"/>
                <a:gd name="connsiteY69" fmla="*/ 476250 h 1585912"/>
                <a:gd name="connsiteX70" fmla="*/ 652463 w 6415088"/>
                <a:gd name="connsiteY70" fmla="*/ 476250 h 1585912"/>
                <a:gd name="connsiteX71" fmla="*/ 652463 w 6415088"/>
                <a:gd name="connsiteY71" fmla="*/ 457200 h 1585912"/>
                <a:gd name="connsiteX72" fmla="*/ 552450 w 6415088"/>
                <a:gd name="connsiteY72" fmla="*/ 457200 h 1585912"/>
                <a:gd name="connsiteX73" fmla="*/ 552450 w 6415088"/>
                <a:gd name="connsiteY73" fmla="*/ 442912 h 1585912"/>
                <a:gd name="connsiteX74" fmla="*/ 509588 w 6415088"/>
                <a:gd name="connsiteY74" fmla="*/ 442912 h 1585912"/>
                <a:gd name="connsiteX75" fmla="*/ 509588 w 6415088"/>
                <a:gd name="connsiteY75" fmla="*/ 428625 h 1585912"/>
                <a:gd name="connsiteX76" fmla="*/ 476250 w 6415088"/>
                <a:gd name="connsiteY76" fmla="*/ 428625 h 1585912"/>
                <a:gd name="connsiteX77" fmla="*/ 476250 w 6415088"/>
                <a:gd name="connsiteY77" fmla="*/ 428625 h 1585912"/>
                <a:gd name="connsiteX78" fmla="*/ 476250 w 6415088"/>
                <a:gd name="connsiteY78" fmla="*/ 390525 h 1585912"/>
                <a:gd name="connsiteX79" fmla="*/ 457200 w 6415088"/>
                <a:gd name="connsiteY79" fmla="*/ 390525 h 1585912"/>
                <a:gd name="connsiteX80" fmla="*/ 457200 w 6415088"/>
                <a:gd name="connsiteY80" fmla="*/ 366712 h 1585912"/>
                <a:gd name="connsiteX81" fmla="*/ 438150 w 6415088"/>
                <a:gd name="connsiteY81" fmla="*/ 366712 h 1585912"/>
                <a:gd name="connsiteX82" fmla="*/ 438150 w 6415088"/>
                <a:gd name="connsiteY82" fmla="*/ 342900 h 1585912"/>
                <a:gd name="connsiteX83" fmla="*/ 428625 w 6415088"/>
                <a:gd name="connsiteY83" fmla="*/ 333375 h 1585912"/>
                <a:gd name="connsiteX84" fmla="*/ 428625 w 6415088"/>
                <a:gd name="connsiteY84" fmla="*/ 261937 h 1585912"/>
                <a:gd name="connsiteX85" fmla="*/ 404813 w 6415088"/>
                <a:gd name="connsiteY85" fmla="*/ 261937 h 1585912"/>
                <a:gd name="connsiteX86" fmla="*/ 404813 w 6415088"/>
                <a:gd name="connsiteY86" fmla="*/ 238125 h 1585912"/>
                <a:gd name="connsiteX87" fmla="*/ 395288 w 6415088"/>
                <a:gd name="connsiteY87" fmla="*/ 238125 h 1585912"/>
                <a:gd name="connsiteX88" fmla="*/ 395288 w 6415088"/>
                <a:gd name="connsiteY88" fmla="*/ 223837 h 1585912"/>
                <a:gd name="connsiteX89" fmla="*/ 376238 w 6415088"/>
                <a:gd name="connsiteY89" fmla="*/ 223837 h 1585912"/>
                <a:gd name="connsiteX90" fmla="*/ 376238 w 6415088"/>
                <a:gd name="connsiteY90" fmla="*/ 223837 h 1585912"/>
                <a:gd name="connsiteX91" fmla="*/ 376238 w 6415088"/>
                <a:gd name="connsiteY91" fmla="*/ 200025 h 1585912"/>
                <a:gd name="connsiteX92" fmla="*/ 376238 w 6415088"/>
                <a:gd name="connsiteY92" fmla="*/ 166687 h 1585912"/>
                <a:gd name="connsiteX93" fmla="*/ 352425 w 6415088"/>
                <a:gd name="connsiteY93" fmla="*/ 166687 h 1585912"/>
                <a:gd name="connsiteX94" fmla="*/ 352425 w 6415088"/>
                <a:gd name="connsiteY94" fmla="*/ 152400 h 1585912"/>
                <a:gd name="connsiteX95" fmla="*/ 352425 w 6415088"/>
                <a:gd name="connsiteY95" fmla="*/ 152400 h 1585912"/>
                <a:gd name="connsiteX96" fmla="*/ 357188 w 6415088"/>
                <a:gd name="connsiteY96" fmla="*/ 147637 h 1585912"/>
                <a:gd name="connsiteX97" fmla="*/ 333375 w 6415088"/>
                <a:gd name="connsiteY97" fmla="*/ 147637 h 1585912"/>
                <a:gd name="connsiteX98" fmla="*/ 338138 w 6415088"/>
                <a:gd name="connsiteY98" fmla="*/ 142874 h 1585912"/>
                <a:gd name="connsiteX99" fmla="*/ 185738 w 6415088"/>
                <a:gd name="connsiteY99" fmla="*/ 142874 h 1585912"/>
                <a:gd name="connsiteX100" fmla="*/ 185738 w 6415088"/>
                <a:gd name="connsiteY100" fmla="*/ 142874 h 1585912"/>
                <a:gd name="connsiteX101" fmla="*/ 185738 w 6415088"/>
                <a:gd name="connsiteY101" fmla="*/ 109537 h 1585912"/>
                <a:gd name="connsiteX102" fmla="*/ 0 w 6415088"/>
                <a:gd name="connsiteY102" fmla="*/ 109537 h 1585912"/>
                <a:gd name="connsiteX103" fmla="*/ 0 w 6415088"/>
                <a:gd name="connsiteY103" fmla="*/ 0 h 1585912"/>
                <a:gd name="connsiteX0" fmla="*/ 6415088 w 6415088"/>
                <a:gd name="connsiteY0" fmla="*/ 1585912 h 1585912"/>
                <a:gd name="connsiteX1" fmla="*/ 5567363 w 6415088"/>
                <a:gd name="connsiteY1" fmla="*/ 1585912 h 1585912"/>
                <a:gd name="connsiteX2" fmla="*/ 5567363 w 6415088"/>
                <a:gd name="connsiteY2" fmla="*/ 1490662 h 1585912"/>
                <a:gd name="connsiteX3" fmla="*/ 3814763 w 6415088"/>
                <a:gd name="connsiteY3" fmla="*/ 1490662 h 1585912"/>
                <a:gd name="connsiteX4" fmla="*/ 3814763 w 6415088"/>
                <a:gd name="connsiteY4" fmla="*/ 1447800 h 1585912"/>
                <a:gd name="connsiteX5" fmla="*/ 3690938 w 6415088"/>
                <a:gd name="connsiteY5" fmla="*/ 1447800 h 1585912"/>
                <a:gd name="connsiteX6" fmla="*/ 3690938 w 6415088"/>
                <a:gd name="connsiteY6" fmla="*/ 1414462 h 1585912"/>
                <a:gd name="connsiteX7" fmla="*/ 3662363 w 6415088"/>
                <a:gd name="connsiteY7" fmla="*/ 1414462 h 1585912"/>
                <a:gd name="connsiteX8" fmla="*/ 3662363 w 6415088"/>
                <a:gd name="connsiteY8" fmla="*/ 1381125 h 1585912"/>
                <a:gd name="connsiteX9" fmla="*/ 3367088 w 6415088"/>
                <a:gd name="connsiteY9" fmla="*/ 1381125 h 1585912"/>
                <a:gd name="connsiteX10" fmla="*/ 3367088 w 6415088"/>
                <a:gd name="connsiteY10" fmla="*/ 1338262 h 1585912"/>
                <a:gd name="connsiteX11" fmla="*/ 3138488 w 6415088"/>
                <a:gd name="connsiteY11" fmla="*/ 1338262 h 1585912"/>
                <a:gd name="connsiteX12" fmla="*/ 3138488 w 6415088"/>
                <a:gd name="connsiteY12" fmla="*/ 1304925 h 1585912"/>
                <a:gd name="connsiteX13" fmla="*/ 3057525 w 6415088"/>
                <a:gd name="connsiteY13" fmla="*/ 1304925 h 1585912"/>
                <a:gd name="connsiteX14" fmla="*/ 3057525 w 6415088"/>
                <a:gd name="connsiteY14" fmla="*/ 1271587 h 1585912"/>
                <a:gd name="connsiteX15" fmla="*/ 2919413 w 6415088"/>
                <a:gd name="connsiteY15" fmla="*/ 1271587 h 1585912"/>
                <a:gd name="connsiteX16" fmla="*/ 2919413 w 6415088"/>
                <a:gd name="connsiteY16" fmla="*/ 1243012 h 1585912"/>
                <a:gd name="connsiteX17" fmla="*/ 2805113 w 6415088"/>
                <a:gd name="connsiteY17" fmla="*/ 1243012 h 1585912"/>
                <a:gd name="connsiteX18" fmla="*/ 2805113 w 6415088"/>
                <a:gd name="connsiteY18" fmla="*/ 1223962 h 1585912"/>
                <a:gd name="connsiteX19" fmla="*/ 2752725 w 6415088"/>
                <a:gd name="connsiteY19" fmla="*/ 1223962 h 1585912"/>
                <a:gd name="connsiteX20" fmla="*/ 2752725 w 6415088"/>
                <a:gd name="connsiteY20" fmla="*/ 1223962 h 1585912"/>
                <a:gd name="connsiteX21" fmla="*/ 2752725 w 6415088"/>
                <a:gd name="connsiteY21" fmla="*/ 1190625 h 1585912"/>
                <a:gd name="connsiteX22" fmla="*/ 2286000 w 6415088"/>
                <a:gd name="connsiteY22" fmla="*/ 1190625 h 1585912"/>
                <a:gd name="connsiteX23" fmla="*/ 2286000 w 6415088"/>
                <a:gd name="connsiteY23" fmla="*/ 1162050 h 1585912"/>
                <a:gd name="connsiteX24" fmla="*/ 2171700 w 6415088"/>
                <a:gd name="connsiteY24" fmla="*/ 1162050 h 1585912"/>
                <a:gd name="connsiteX25" fmla="*/ 2171700 w 6415088"/>
                <a:gd name="connsiteY25" fmla="*/ 1133475 h 1585912"/>
                <a:gd name="connsiteX26" fmla="*/ 2114550 w 6415088"/>
                <a:gd name="connsiteY26" fmla="*/ 1133475 h 1585912"/>
                <a:gd name="connsiteX27" fmla="*/ 2114550 w 6415088"/>
                <a:gd name="connsiteY27" fmla="*/ 1095375 h 1585912"/>
                <a:gd name="connsiteX28" fmla="*/ 2100263 w 6415088"/>
                <a:gd name="connsiteY28" fmla="*/ 1095375 h 1585912"/>
                <a:gd name="connsiteX29" fmla="*/ 2100263 w 6415088"/>
                <a:gd name="connsiteY29" fmla="*/ 1057275 h 1585912"/>
                <a:gd name="connsiteX30" fmla="*/ 2024063 w 6415088"/>
                <a:gd name="connsiteY30" fmla="*/ 1057275 h 1585912"/>
                <a:gd name="connsiteX31" fmla="*/ 2024063 w 6415088"/>
                <a:gd name="connsiteY31" fmla="*/ 1019175 h 1585912"/>
                <a:gd name="connsiteX32" fmla="*/ 1685925 w 6415088"/>
                <a:gd name="connsiteY32" fmla="*/ 1019175 h 1585912"/>
                <a:gd name="connsiteX33" fmla="*/ 1685925 w 6415088"/>
                <a:gd name="connsiteY33" fmla="*/ 990600 h 1585912"/>
                <a:gd name="connsiteX34" fmla="*/ 1533525 w 6415088"/>
                <a:gd name="connsiteY34" fmla="*/ 990600 h 1585912"/>
                <a:gd name="connsiteX35" fmla="*/ 1533525 w 6415088"/>
                <a:gd name="connsiteY35" fmla="*/ 966787 h 1585912"/>
                <a:gd name="connsiteX36" fmla="*/ 1357313 w 6415088"/>
                <a:gd name="connsiteY36" fmla="*/ 966787 h 1585912"/>
                <a:gd name="connsiteX37" fmla="*/ 1357313 w 6415088"/>
                <a:gd name="connsiteY37" fmla="*/ 923925 h 1585912"/>
                <a:gd name="connsiteX38" fmla="*/ 1309688 w 6415088"/>
                <a:gd name="connsiteY38" fmla="*/ 923925 h 1585912"/>
                <a:gd name="connsiteX39" fmla="*/ 1309688 w 6415088"/>
                <a:gd name="connsiteY39" fmla="*/ 885825 h 1585912"/>
                <a:gd name="connsiteX40" fmla="*/ 1300163 w 6415088"/>
                <a:gd name="connsiteY40" fmla="*/ 895350 h 1585912"/>
                <a:gd name="connsiteX41" fmla="*/ 1300163 w 6415088"/>
                <a:gd name="connsiteY41" fmla="*/ 857250 h 1585912"/>
                <a:gd name="connsiteX42" fmla="*/ 1276350 w 6415088"/>
                <a:gd name="connsiteY42" fmla="*/ 857250 h 1585912"/>
                <a:gd name="connsiteX43" fmla="*/ 1276350 w 6415088"/>
                <a:gd name="connsiteY43" fmla="*/ 819150 h 1585912"/>
                <a:gd name="connsiteX44" fmla="*/ 1247775 w 6415088"/>
                <a:gd name="connsiteY44" fmla="*/ 819150 h 1585912"/>
                <a:gd name="connsiteX45" fmla="*/ 1247775 w 6415088"/>
                <a:gd name="connsiteY45" fmla="*/ 795337 h 1585912"/>
                <a:gd name="connsiteX46" fmla="*/ 1195388 w 6415088"/>
                <a:gd name="connsiteY46" fmla="*/ 795337 h 1585912"/>
                <a:gd name="connsiteX47" fmla="*/ 1195388 w 6415088"/>
                <a:gd name="connsiteY47" fmla="*/ 781050 h 1585912"/>
                <a:gd name="connsiteX48" fmla="*/ 1181100 w 6415088"/>
                <a:gd name="connsiteY48" fmla="*/ 781050 h 1585912"/>
                <a:gd name="connsiteX49" fmla="*/ 1181100 w 6415088"/>
                <a:gd name="connsiteY49" fmla="*/ 766762 h 1585912"/>
                <a:gd name="connsiteX50" fmla="*/ 1138238 w 6415088"/>
                <a:gd name="connsiteY50" fmla="*/ 766762 h 1585912"/>
                <a:gd name="connsiteX51" fmla="*/ 1138238 w 6415088"/>
                <a:gd name="connsiteY51" fmla="*/ 757237 h 1585912"/>
                <a:gd name="connsiteX52" fmla="*/ 933450 w 6415088"/>
                <a:gd name="connsiteY52" fmla="*/ 757237 h 1585912"/>
                <a:gd name="connsiteX53" fmla="*/ 933450 w 6415088"/>
                <a:gd name="connsiteY53" fmla="*/ 738187 h 1585912"/>
                <a:gd name="connsiteX54" fmla="*/ 909638 w 6415088"/>
                <a:gd name="connsiteY54" fmla="*/ 738187 h 1585912"/>
                <a:gd name="connsiteX55" fmla="*/ 909638 w 6415088"/>
                <a:gd name="connsiteY55" fmla="*/ 719137 h 1585912"/>
                <a:gd name="connsiteX56" fmla="*/ 885825 w 6415088"/>
                <a:gd name="connsiteY56" fmla="*/ 719137 h 1585912"/>
                <a:gd name="connsiteX57" fmla="*/ 885825 w 6415088"/>
                <a:gd name="connsiteY57" fmla="*/ 681037 h 1585912"/>
                <a:gd name="connsiteX58" fmla="*/ 885825 w 6415088"/>
                <a:gd name="connsiteY58" fmla="*/ 681037 h 1585912"/>
                <a:gd name="connsiteX59" fmla="*/ 866775 w 6415088"/>
                <a:gd name="connsiteY59" fmla="*/ 661987 h 1585912"/>
                <a:gd name="connsiteX60" fmla="*/ 847725 w 6415088"/>
                <a:gd name="connsiteY60" fmla="*/ 661987 h 1585912"/>
                <a:gd name="connsiteX61" fmla="*/ 847725 w 6415088"/>
                <a:gd name="connsiteY61" fmla="*/ 600075 h 1585912"/>
                <a:gd name="connsiteX62" fmla="*/ 828675 w 6415088"/>
                <a:gd name="connsiteY62" fmla="*/ 600075 h 1585912"/>
                <a:gd name="connsiteX63" fmla="*/ 828675 w 6415088"/>
                <a:gd name="connsiteY63" fmla="*/ 561975 h 1585912"/>
                <a:gd name="connsiteX64" fmla="*/ 814388 w 6415088"/>
                <a:gd name="connsiteY64" fmla="*/ 561975 h 1585912"/>
                <a:gd name="connsiteX65" fmla="*/ 814388 w 6415088"/>
                <a:gd name="connsiteY65" fmla="*/ 542925 h 1585912"/>
                <a:gd name="connsiteX66" fmla="*/ 804863 w 6415088"/>
                <a:gd name="connsiteY66" fmla="*/ 542925 h 1585912"/>
                <a:gd name="connsiteX67" fmla="*/ 804863 w 6415088"/>
                <a:gd name="connsiteY67" fmla="*/ 500062 h 1585912"/>
                <a:gd name="connsiteX68" fmla="*/ 709613 w 6415088"/>
                <a:gd name="connsiteY68" fmla="*/ 500062 h 1585912"/>
                <a:gd name="connsiteX69" fmla="*/ 709613 w 6415088"/>
                <a:gd name="connsiteY69" fmla="*/ 476250 h 1585912"/>
                <a:gd name="connsiteX70" fmla="*/ 652463 w 6415088"/>
                <a:gd name="connsiteY70" fmla="*/ 476250 h 1585912"/>
                <a:gd name="connsiteX71" fmla="*/ 652463 w 6415088"/>
                <a:gd name="connsiteY71" fmla="*/ 457200 h 1585912"/>
                <a:gd name="connsiteX72" fmla="*/ 552450 w 6415088"/>
                <a:gd name="connsiteY72" fmla="*/ 457200 h 1585912"/>
                <a:gd name="connsiteX73" fmla="*/ 552450 w 6415088"/>
                <a:gd name="connsiteY73" fmla="*/ 442912 h 1585912"/>
                <a:gd name="connsiteX74" fmla="*/ 509588 w 6415088"/>
                <a:gd name="connsiteY74" fmla="*/ 442912 h 1585912"/>
                <a:gd name="connsiteX75" fmla="*/ 509588 w 6415088"/>
                <a:gd name="connsiteY75" fmla="*/ 428625 h 1585912"/>
                <a:gd name="connsiteX76" fmla="*/ 476250 w 6415088"/>
                <a:gd name="connsiteY76" fmla="*/ 428625 h 1585912"/>
                <a:gd name="connsiteX77" fmla="*/ 476250 w 6415088"/>
                <a:gd name="connsiteY77" fmla="*/ 428625 h 1585912"/>
                <a:gd name="connsiteX78" fmla="*/ 476250 w 6415088"/>
                <a:gd name="connsiteY78" fmla="*/ 390525 h 1585912"/>
                <a:gd name="connsiteX79" fmla="*/ 457200 w 6415088"/>
                <a:gd name="connsiteY79" fmla="*/ 390525 h 1585912"/>
                <a:gd name="connsiteX80" fmla="*/ 457200 w 6415088"/>
                <a:gd name="connsiteY80" fmla="*/ 366712 h 1585912"/>
                <a:gd name="connsiteX81" fmla="*/ 438150 w 6415088"/>
                <a:gd name="connsiteY81" fmla="*/ 366712 h 1585912"/>
                <a:gd name="connsiteX82" fmla="*/ 438150 w 6415088"/>
                <a:gd name="connsiteY82" fmla="*/ 342900 h 1585912"/>
                <a:gd name="connsiteX83" fmla="*/ 428625 w 6415088"/>
                <a:gd name="connsiteY83" fmla="*/ 333375 h 1585912"/>
                <a:gd name="connsiteX84" fmla="*/ 428625 w 6415088"/>
                <a:gd name="connsiteY84" fmla="*/ 261937 h 1585912"/>
                <a:gd name="connsiteX85" fmla="*/ 404813 w 6415088"/>
                <a:gd name="connsiteY85" fmla="*/ 261937 h 1585912"/>
                <a:gd name="connsiteX86" fmla="*/ 404813 w 6415088"/>
                <a:gd name="connsiteY86" fmla="*/ 238125 h 1585912"/>
                <a:gd name="connsiteX87" fmla="*/ 395288 w 6415088"/>
                <a:gd name="connsiteY87" fmla="*/ 238125 h 1585912"/>
                <a:gd name="connsiteX88" fmla="*/ 395288 w 6415088"/>
                <a:gd name="connsiteY88" fmla="*/ 223837 h 1585912"/>
                <a:gd name="connsiteX89" fmla="*/ 376238 w 6415088"/>
                <a:gd name="connsiteY89" fmla="*/ 223837 h 1585912"/>
                <a:gd name="connsiteX90" fmla="*/ 376238 w 6415088"/>
                <a:gd name="connsiteY90" fmla="*/ 223837 h 1585912"/>
                <a:gd name="connsiteX91" fmla="*/ 376238 w 6415088"/>
                <a:gd name="connsiteY91" fmla="*/ 200025 h 1585912"/>
                <a:gd name="connsiteX92" fmla="*/ 376238 w 6415088"/>
                <a:gd name="connsiteY92" fmla="*/ 166687 h 1585912"/>
                <a:gd name="connsiteX93" fmla="*/ 352425 w 6415088"/>
                <a:gd name="connsiteY93" fmla="*/ 166687 h 1585912"/>
                <a:gd name="connsiteX94" fmla="*/ 352425 w 6415088"/>
                <a:gd name="connsiteY94" fmla="*/ 152400 h 1585912"/>
                <a:gd name="connsiteX95" fmla="*/ 352425 w 6415088"/>
                <a:gd name="connsiteY95" fmla="*/ 152400 h 1585912"/>
                <a:gd name="connsiteX96" fmla="*/ 357188 w 6415088"/>
                <a:gd name="connsiteY96" fmla="*/ 147637 h 1585912"/>
                <a:gd name="connsiteX97" fmla="*/ 333375 w 6415088"/>
                <a:gd name="connsiteY97" fmla="*/ 147637 h 1585912"/>
                <a:gd name="connsiteX98" fmla="*/ 185738 w 6415088"/>
                <a:gd name="connsiteY98" fmla="*/ 142874 h 1585912"/>
                <a:gd name="connsiteX99" fmla="*/ 185738 w 6415088"/>
                <a:gd name="connsiteY99" fmla="*/ 142874 h 1585912"/>
                <a:gd name="connsiteX100" fmla="*/ 185738 w 6415088"/>
                <a:gd name="connsiteY100" fmla="*/ 109537 h 1585912"/>
                <a:gd name="connsiteX101" fmla="*/ 0 w 6415088"/>
                <a:gd name="connsiteY101" fmla="*/ 109537 h 1585912"/>
                <a:gd name="connsiteX102" fmla="*/ 0 w 6415088"/>
                <a:gd name="connsiteY102" fmla="*/ 0 h 1585912"/>
                <a:gd name="connsiteX0" fmla="*/ 6415088 w 6415088"/>
                <a:gd name="connsiteY0" fmla="*/ 1585912 h 1585912"/>
                <a:gd name="connsiteX1" fmla="*/ 5567363 w 6415088"/>
                <a:gd name="connsiteY1" fmla="*/ 1585912 h 1585912"/>
                <a:gd name="connsiteX2" fmla="*/ 5567363 w 6415088"/>
                <a:gd name="connsiteY2" fmla="*/ 1490662 h 1585912"/>
                <a:gd name="connsiteX3" fmla="*/ 3814763 w 6415088"/>
                <a:gd name="connsiteY3" fmla="*/ 1490662 h 1585912"/>
                <a:gd name="connsiteX4" fmla="*/ 3814763 w 6415088"/>
                <a:gd name="connsiteY4" fmla="*/ 1447800 h 1585912"/>
                <a:gd name="connsiteX5" fmla="*/ 3690938 w 6415088"/>
                <a:gd name="connsiteY5" fmla="*/ 1447800 h 1585912"/>
                <a:gd name="connsiteX6" fmla="*/ 3690938 w 6415088"/>
                <a:gd name="connsiteY6" fmla="*/ 1414462 h 1585912"/>
                <a:gd name="connsiteX7" fmla="*/ 3662363 w 6415088"/>
                <a:gd name="connsiteY7" fmla="*/ 1414462 h 1585912"/>
                <a:gd name="connsiteX8" fmla="*/ 3662363 w 6415088"/>
                <a:gd name="connsiteY8" fmla="*/ 1381125 h 1585912"/>
                <a:gd name="connsiteX9" fmla="*/ 3367088 w 6415088"/>
                <a:gd name="connsiteY9" fmla="*/ 1381125 h 1585912"/>
                <a:gd name="connsiteX10" fmla="*/ 3367088 w 6415088"/>
                <a:gd name="connsiteY10" fmla="*/ 1338262 h 1585912"/>
                <a:gd name="connsiteX11" fmla="*/ 3138488 w 6415088"/>
                <a:gd name="connsiteY11" fmla="*/ 1338262 h 1585912"/>
                <a:gd name="connsiteX12" fmla="*/ 3138488 w 6415088"/>
                <a:gd name="connsiteY12" fmla="*/ 1304925 h 1585912"/>
                <a:gd name="connsiteX13" fmla="*/ 3057525 w 6415088"/>
                <a:gd name="connsiteY13" fmla="*/ 1304925 h 1585912"/>
                <a:gd name="connsiteX14" fmla="*/ 3057525 w 6415088"/>
                <a:gd name="connsiteY14" fmla="*/ 1271587 h 1585912"/>
                <a:gd name="connsiteX15" fmla="*/ 2919413 w 6415088"/>
                <a:gd name="connsiteY15" fmla="*/ 1271587 h 1585912"/>
                <a:gd name="connsiteX16" fmla="*/ 2919413 w 6415088"/>
                <a:gd name="connsiteY16" fmla="*/ 1243012 h 1585912"/>
                <a:gd name="connsiteX17" fmla="*/ 2805113 w 6415088"/>
                <a:gd name="connsiteY17" fmla="*/ 1243012 h 1585912"/>
                <a:gd name="connsiteX18" fmla="*/ 2805113 w 6415088"/>
                <a:gd name="connsiteY18" fmla="*/ 1223962 h 1585912"/>
                <a:gd name="connsiteX19" fmla="*/ 2752725 w 6415088"/>
                <a:gd name="connsiteY19" fmla="*/ 1223962 h 1585912"/>
                <a:gd name="connsiteX20" fmla="*/ 2752725 w 6415088"/>
                <a:gd name="connsiteY20" fmla="*/ 1223962 h 1585912"/>
                <a:gd name="connsiteX21" fmla="*/ 2752725 w 6415088"/>
                <a:gd name="connsiteY21" fmla="*/ 1190625 h 1585912"/>
                <a:gd name="connsiteX22" fmla="*/ 2286000 w 6415088"/>
                <a:gd name="connsiteY22" fmla="*/ 1190625 h 1585912"/>
                <a:gd name="connsiteX23" fmla="*/ 2286000 w 6415088"/>
                <a:gd name="connsiteY23" fmla="*/ 1162050 h 1585912"/>
                <a:gd name="connsiteX24" fmla="*/ 2171700 w 6415088"/>
                <a:gd name="connsiteY24" fmla="*/ 1162050 h 1585912"/>
                <a:gd name="connsiteX25" fmla="*/ 2171700 w 6415088"/>
                <a:gd name="connsiteY25" fmla="*/ 1133475 h 1585912"/>
                <a:gd name="connsiteX26" fmla="*/ 2114550 w 6415088"/>
                <a:gd name="connsiteY26" fmla="*/ 1133475 h 1585912"/>
                <a:gd name="connsiteX27" fmla="*/ 2114550 w 6415088"/>
                <a:gd name="connsiteY27" fmla="*/ 1095375 h 1585912"/>
                <a:gd name="connsiteX28" fmla="*/ 2100263 w 6415088"/>
                <a:gd name="connsiteY28" fmla="*/ 1095375 h 1585912"/>
                <a:gd name="connsiteX29" fmla="*/ 2100263 w 6415088"/>
                <a:gd name="connsiteY29" fmla="*/ 1057275 h 1585912"/>
                <a:gd name="connsiteX30" fmla="*/ 2024063 w 6415088"/>
                <a:gd name="connsiteY30" fmla="*/ 1057275 h 1585912"/>
                <a:gd name="connsiteX31" fmla="*/ 2024063 w 6415088"/>
                <a:gd name="connsiteY31" fmla="*/ 1019175 h 1585912"/>
                <a:gd name="connsiteX32" fmla="*/ 1685925 w 6415088"/>
                <a:gd name="connsiteY32" fmla="*/ 1019175 h 1585912"/>
                <a:gd name="connsiteX33" fmla="*/ 1685925 w 6415088"/>
                <a:gd name="connsiteY33" fmla="*/ 990600 h 1585912"/>
                <a:gd name="connsiteX34" fmla="*/ 1533525 w 6415088"/>
                <a:gd name="connsiteY34" fmla="*/ 990600 h 1585912"/>
                <a:gd name="connsiteX35" fmla="*/ 1533525 w 6415088"/>
                <a:gd name="connsiteY35" fmla="*/ 966787 h 1585912"/>
                <a:gd name="connsiteX36" fmla="*/ 1357313 w 6415088"/>
                <a:gd name="connsiteY36" fmla="*/ 966787 h 1585912"/>
                <a:gd name="connsiteX37" fmla="*/ 1357313 w 6415088"/>
                <a:gd name="connsiteY37" fmla="*/ 923925 h 1585912"/>
                <a:gd name="connsiteX38" fmla="*/ 1309688 w 6415088"/>
                <a:gd name="connsiteY38" fmla="*/ 923925 h 1585912"/>
                <a:gd name="connsiteX39" fmla="*/ 1309688 w 6415088"/>
                <a:gd name="connsiteY39" fmla="*/ 885825 h 1585912"/>
                <a:gd name="connsiteX40" fmla="*/ 1300163 w 6415088"/>
                <a:gd name="connsiteY40" fmla="*/ 895350 h 1585912"/>
                <a:gd name="connsiteX41" fmla="*/ 1300163 w 6415088"/>
                <a:gd name="connsiteY41" fmla="*/ 857250 h 1585912"/>
                <a:gd name="connsiteX42" fmla="*/ 1276350 w 6415088"/>
                <a:gd name="connsiteY42" fmla="*/ 857250 h 1585912"/>
                <a:gd name="connsiteX43" fmla="*/ 1276350 w 6415088"/>
                <a:gd name="connsiteY43" fmla="*/ 819150 h 1585912"/>
                <a:gd name="connsiteX44" fmla="*/ 1247775 w 6415088"/>
                <a:gd name="connsiteY44" fmla="*/ 819150 h 1585912"/>
                <a:gd name="connsiteX45" fmla="*/ 1247775 w 6415088"/>
                <a:gd name="connsiteY45" fmla="*/ 795337 h 1585912"/>
                <a:gd name="connsiteX46" fmla="*/ 1195388 w 6415088"/>
                <a:gd name="connsiteY46" fmla="*/ 795337 h 1585912"/>
                <a:gd name="connsiteX47" fmla="*/ 1195388 w 6415088"/>
                <a:gd name="connsiteY47" fmla="*/ 781050 h 1585912"/>
                <a:gd name="connsiteX48" fmla="*/ 1181100 w 6415088"/>
                <a:gd name="connsiteY48" fmla="*/ 781050 h 1585912"/>
                <a:gd name="connsiteX49" fmla="*/ 1181100 w 6415088"/>
                <a:gd name="connsiteY49" fmla="*/ 766762 h 1585912"/>
                <a:gd name="connsiteX50" fmla="*/ 1138238 w 6415088"/>
                <a:gd name="connsiteY50" fmla="*/ 766762 h 1585912"/>
                <a:gd name="connsiteX51" fmla="*/ 1138238 w 6415088"/>
                <a:gd name="connsiteY51" fmla="*/ 757237 h 1585912"/>
                <a:gd name="connsiteX52" fmla="*/ 933450 w 6415088"/>
                <a:gd name="connsiteY52" fmla="*/ 757237 h 1585912"/>
                <a:gd name="connsiteX53" fmla="*/ 933450 w 6415088"/>
                <a:gd name="connsiteY53" fmla="*/ 738187 h 1585912"/>
                <a:gd name="connsiteX54" fmla="*/ 909638 w 6415088"/>
                <a:gd name="connsiteY54" fmla="*/ 738187 h 1585912"/>
                <a:gd name="connsiteX55" fmla="*/ 909638 w 6415088"/>
                <a:gd name="connsiteY55" fmla="*/ 719137 h 1585912"/>
                <a:gd name="connsiteX56" fmla="*/ 885825 w 6415088"/>
                <a:gd name="connsiteY56" fmla="*/ 719137 h 1585912"/>
                <a:gd name="connsiteX57" fmla="*/ 885825 w 6415088"/>
                <a:gd name="connsiteY57" fmla="*/ 681037 h 1585912"/>
                <a:gd name="connsiteX58" fmla="*/ 885825 w 6415088"/>
                <a:gd name="connsiteY58" fmla="*/ 681037 h 1585912"/>
                <a:gd name="connsiteX59" fmla="*/ 866775 w 6415088"/>
                <a:gd name="connsiteY59" fmla="*/ 661987 h 1585912"/>
                <a:gd name="connsiteX60" fmla="*/ 847725 w 6415088"/>
                <a:gd name="connsiteY60" fmla="*/ 661987 h 1585912"/>
                <a:gd name="connsiteX61" fmla="*/ 847725 w 6415088"/>
                <a:gd name="connsiteY61" fmla="*/ 600075 h 1585912"/>
                <a:gd name="connsiteX62" fmla="*/ 828675 w 6415088"/>
                <a:gd name="connsiteY62" fmla="*/ 600075 h 1585912"/>
                <a:gd name="connsiteX63" fmla="*/ 828675 w 6415088"/>
                <a:gd name="connsiteY63" fmla="*/ 561975 h 1585912"/>
                <a:gd name="connsiteX64" fmla="*/ 814388 w 6415088"/>
                <a:gd name="connsiteY64" fmla="*/ 561975 h 1585912"/>
                <a:gd name="connsiteX65" fmla="*/ 814388 w 6415088"/>
                <a:gd name="connsiteY65" fmla="*/ 542925 h 1585912"/>
                <a:gd name="connsiteX66" fmla="*/ 804863 w 6415088"/>
                <a:gd name="connsiteY66" fmla="*/ 542925 h 1585912"/>
                <a:gd name="connsiteX67" fmla="*/ 804863 w 6415088"/>
                <a:gd name="connsiteY67" fmla="*/ 500062 h 1585912"/>
                <a:gd name="connsiteX68" fmla="*/ 709613 w 6415088"/>
                <a:gd name="connsiteY68" fmla="*/ 500062 h 1585912"/>
                <a:gd name="connsiteX69" fmla="*/ 709613 w 6415088"/>
                <a:gd name="connsiteY69" fmla="*/ 476250 h 1585912"/>
                <a:gd name="connsiteX70" fmla="*/ 652463 w 6415088"/>
                <a:gd name="connsiteY70" fmla="*/ 476250 h 1585912"/>
                <a:gd name="connsiteX71" fmla="*/ 652463 w 6415088"/>
                <a:gd name="connsiteY71" fmla="*/ 457200 h 1585912"/>
                <a:gd name="connsiteX72" fmla="*/ 552450 w 6415088"/>
                <a:gd name="connsiteY72" fmla="*/ 457200 h 1585912"/>
                <a:gd name="connsiteX73" fmla="*/ 552450 w 6415088"/>
                <a:gd name="connsiteY73" fmla="*/ 442912 h 1585912"/>
                <a:gd name="connsiteX74" fmla="*/ 509588 w 6415088"/>
                <a:gd name="connsiteY74" fmla="*/ 442912 h 1585912"/>
                <a:gd name="connsiteX75" fmla="*/ 509588 w 6415088"/>
                <a:gd name="connsiteY75" fmla="*/ 428625 h 1585912"/>
                <a:gd name="connsiteX76" fmla="*/ 476250 w 6415088"/>
                <a:gd name="connsiteY76" fmla="*/ 428625 h 1585912"/>
                <a:gd name="connsiteX77" fmla="*/ 476250 w 6415088"/>
                <a:gd name="connsiteY77" fmla="*/ 428625 h 1585912"/>
                <a:gd name="connsiteX78" fmla="*/ 476250 w 6415088"/>
                <a:gd name="connsiteY78" fmla="*/ 390525 h 1585912"/>
                <a:gd name="connsiteX79" fmla="*/ 457200 w 6415088"/>
                <a:gd name="connsiteY79" fmla="*/ 390525 h 1585912"/>
                <a:gd name="connsiteX80" fmla="*/ 457200 w 6415088"/>
                <a:gd name="connsiteY80" fmla="*/ 366712 h 1585912"/>
                <a:gd name="connsiteX81" fmla="*/ 438150 w 6415088"/>
                <a:gd name="connsiteY81" fmla="*/ 366712 h 1585912"/>
                <a:gd name="connsiteX82" fmla="*/ 438150 w 6415088"/>
                <a:gd name="connsiteY82" fmla="*/ 342900 h 1585912"/>
                <a:gd name="connsiteX83" fmla="*/ 428625 w 6415088"/>
                <a:gd name="connsiteY83" fmla="*/ 333375 h 1585912"/>
                <a:gd name="connsiteX84" fmla="*/ 428625 w 6415088"/>
                <a:gd name="connsiteY84" fmla="*/ 261937 h 1585912"/>
                <a:gd name="connsiteX85" fmla="*/ 404813 w 6415088"/>
                <a:gd name="connsiteY85" fmla="*/ 261937 h 1585912"/>
                <a:gd name="connsiteX86" fmla="*/ 404813 w 6415088"/>
                <a:gd name="connsiteY86" fmla="*/ 238125 h 1585912"/>
                <a:gd name="connsiteX87" fmla="*/ 395288 w 6415088"/>
                <a:gd name="connsiteY87" fmla="*/ 238125 h 1585912"/>
                <a:gd name="connsiteX88" fmla="*/ 395288 w 6415088"/>
                <a:gd name="connsiteY88" fmla="*/ 223837 h 1585912"/>
                <a:gd name="connsiteX89" fmla="*/ 376238 w 6415088"/>
                <a:gd name="connsiteY89" fmla="*/ 223837 h 1585912"/>
                <a:gd name="connsiteX90" fmla="*/ 376238 w 6415088"/>
                <a:gd name="connsiteY90" fmla="*/ 223837 h 1585912"/>
                <a:gd name="connsiteX91" fmla="*/ 376238 w 6415088"/>
                <a:gd name="connsiteY91" fmla="*/ 200025 h 1585912"/>
                <a:gd name="connsiteX92" fmla="*/ 376238 w 6415088"/>
                <a:gd name="connsiteY92" fmla="*/ 166687 h 1585912"/>
                <a:gd name="connsiteX93" fmla="*/ 352425 w 6415088"/>
                <a:gd name="connsiteY93" fmla="*/ 166687 h 1585912"/>
                <a:gd name="connsiteX94" fmla="*/ 352425 w 6415088"/>
                <a:gd name="connsiteY94" fmla="*/ 152400 h 1585912"/>
                <a:gd name="connsiteX95" fmla="*/ 352425 w 6415088"/>
                <a:gd name="connsiteY95" fmla="*/ 152400 h 1585912"/>
                <a:gd name="connsiteX96" fmla="*/ 357188 w 6415088"/>
                <a:gd name="connsiteY96" fmla="*/ 147637 h 1585912"/>
                <a:gd name="connsiteX97" fmla="*/ 321468 w 6415088"/>
                <a:gd name="connsiteY97" fmla="*/ 138112 h 1585912"/>
                <a:gd name="connsiteX98" fmla="*/ 185738 w 6415088"/>
                <a:gd name="connsiteY98" fmla="*/ 142874 h 1585912"/>
                <a:gd name="connsiteX99" fmla="*/ 185738 w 6415088"/>
                <a:gd name="connsiteY99" fmla="*/ 142874 h 1585912"/>
                <a:gd name="connsiteX100" fmla="*/ 185738 w 6415088"/>
                <a:gd name="connsiteY100" fmla="*/ 109537 h 1585912"/>
                <a:gd name="connsiteX101" fmla="*/ 0 w 6415088"/>
                <a:gd name="connsiteY101" fmla="*/ 109537 h 1585912"/>
                <a:gd name="connsiteX102" fmla="*/ 0 w 6415088"/>
                <a:gd name="connsiteY102" fmla="*/ 0 h 1585912"/>
                <a:gd name="connsiteX0" fmla="*/ 6415088 w 6415088"/>
                <a:gd name="connsiteY0" fmla="*/ 1585912 h 1585912"/>
                <a:gd name="connsiteX1" fmla="*/ 5567363 w 6415088"/>
                <a:gd name="connsiteY1" fmla="*/ 1585912 h 1585912"/>
                <a:gd name="connsiteX2" fmla="*/ 5567363 w 6415088"/>
                <a:gd name="connsiteY2" fmla="*/ 1490662 h 1585912"/>
                <a:gd name="connsiteX3" fmla="*/ 3814763 w 6415088"/>
                <a:gd name="connsiteY3" fmla="*/ 1490662 h 1585912"/>
                <a:gd name="connsiteX4" fmla="*/ 3814763 w 6415088"/>
                <a:gd name="connsiteY4" fmla="*/ 1447800 h 1585912"/>
                <a:gd name="connsiteX5" fmla="*/ 3690938 w 6415088"/>
                <a:gd name="connsiteY5" fmla="*/ 1447800 h 1585912"/>
                <a:gd name="connsiteX6" fmla="*/ 3690938 w 6415088"/>
                <a:gd name="connsiteY6" fmla="*/ 1414462 h 1585912"/>
                <a:gd name="connsiteX7" fmla="*/ 3662363 w 6415088"/>
                <a:gd name="connsiteY7" fmla="*/ 1414462 h 1585912"/>
                <a:gd name="connsiteX8" fmla="*/ 3662363 w 6415088"/>
                <a:gd name="connsiteY8" fmla="*/ 1381125 h 1585912"/>
                <a:gd name="connsiteX9" fmla="*/ 3367088 w 6415088"/>
                <a:gd name="connsiteY9" fmla="*/ 1381125 h 1585912"/>
                <a:gd name="connsiteX10" fmla="*/ 3367088 w 6415088"/>
                <a:gd name="connsiteY10" fmla="*/ 1338262 h 1585912"/>
                <a:gd name="connsiteX11" fmla="*/ 3138488 w 6415088"/>
                <a:gd name="connsiteY11" fmla="*/ 1338262 h 1585912"/>
                <a:gd name="connsiteX12" fmla="*/ 3138488 w 6415088"/>
                <a:gd name="connsiteY12" fmla="*/ 1304925 h 1585912"/>
                <a:gd name="connsiteX13" fmla="*/ 3057525 w 6415088"/>
                <a:gd name="connsiteY13" fmla="*/ 1304925 h 1585912"/>
                <a:gd name="connsiteX14" fmla="*/ 3057525 w 6415088"/>
                <a:gd name="connsiteY14" fmla="*/ 1271587 h 1585912"/>
                <a:gd name="connsiteX15" fmla="*/ 2919413 w 6415088"/>
                <a:gd name="connsiteY15" fmla="*/ 1271587 h 1585912"/>
                <a:gd name="connsiteX16" fmla="*/ 2919413 w 6415088"/>
                <a:gd name="connsiteY16" fmla="*/ 1243012 h 1585912"/>
                <a:gd name="connsiteX17" fmla="*/ 2805113 w 6415088"/>
                <a:gd name="connsiteY17" fmla="*/ 1243012 h 1585912"/>
                <a:gd name="connsiteX18" fmla="*/ 2805113 w 6415088"/>
                <a:gd name="connsiteY18" fmla="*/ 1223962 h 1585912"/>
                <a:gd name="connsiteX19" fmla="*/ 2752725 w 6415088"/>
                <a:gd name="connsiteY19" fmla="*/ 1223962 h 1585912"/>
                <a:gd name="connsiteX20" fmla="*/ 2752725 w 6415088"/>
                <a:gd name="connsiteY20" fmla="*/ 1223962 h 1585912"/>
                <a:gd name="connsiteX21" fmla="*/ 2752725 w 6415088"/>
                <a:gd name="connsiteY21" fmla="*/ 1190625 h 1585912"/>
                <a:gd name="connsiteX22" fmla="*/ 2286000 w 6415088"/>
                <a:gd name="connsiteY22" fmla="*/ 1190625 h 1585912"/>
                <a:gd name="connsiteX23" fmla="*/ 2286000 w 6415088"/>
                <a:gd name="connsiteY23" fmla="*/ 1162050 h 1585912"/>
                <a:gd name="connsiteX24" fmla="*/ 2171700 w 6415088"/>
                <a:gd name="connsiteY24" fmla="*/ 1162050 h 1585912"/>
                <a:gd name="connsiteX25" fmla="*/ 2171700 w 6415088"/>
                <a:gd name="connsiteY25" fmla="*/ 1133475 h 1585912"/>
                <a:gd name="connsiteX26" fmla="*/ 2114550 w 6415088"/>
                <a:gd name="connsiteY26" fmla="*/ 1133475 h 1585912"/>
                <a:gd name="connsiteX27" fmla="*/ 2114550 w 6415088"/>
                <a:gd name="connsiteY27" fmla="*/ 1095375 h 1585912"/>
                <a:gd name="connsiteX28" fmla="*/ 2100263 w 6415088"/>
                <a:gd name="connsiteY28" fmla="*/ 1095375 h 1585912"/>
                <a:gd name="connsiteX29" fmla="*/ 2100263 w 6415088"/>
                <a:gd name="connsiteY29" fmla="*/ 1057275 h 1585912"/>
                <a:gd name="connsiteX30" fmla="*/ 2024063 w 6415088"/>
                <a:gd name="connsiteY30" fmla="*/ 1057275 h 1585912"/>
                <a:gd name="connsiteX31" fmla="*/ 2024063 w 6415088"/>
                <a:gd name="connsiteY31" fmla="*/ 1019175 h 1585912"/>
                <a:gd name="connsiteX32" fmla="*/ 1685925 w 6415088"/>
                <a:gd name="connsiteY32" fmla="*/ 1019175 h 1585912"/>
                <a:gd name="connsiteX33" fmla="*/ 1685925 w 6415088"/>
                <a:gd name="connsiteY33" fmla="*/ 990600 h 1585912"/>
                <a:gd name="connsiteX34" fmla="*/ 1533525 w 6415088"/>
                <a:gd name="connsiteY34" fmla="*/ 990600 h 1585912"/>
                <a:gd name="connsiteX35" fmla="*/ 1533525 w 6415088"/>
                <a:gd name="connsiteY35" fmla="*/ 966787 h 1585912"/>
                <a:gd name="connsiteX36" fmla="*/ 1357313 w 6415088"/>
                <a:gd name="connsiteY36" fmla="*/ 966787 h 1585912"/>
                <a:gd name="connsiteX37" fmla="*/ 1357313 w 6415088"/>
                <a:gd name="connsiteY37" fmla="*/ 923925 h 1585912"/>
                <a:gd name="connsiteX38" fmla="*/ 1309688 w 6415088"/>
                <a:gd name="connsiteY38" fmla="*/ 923925 h 1585912"/>
                <a:gd name="connsiteX39" fmla="*/ 1309688 w 6415088"/>
                <a:gd name="connsiteY39" fmla="*/ 885825 h 1585912"/>
                <a:gd name="connsiteX40" fmla="*/ 1300163 w 6415088"/>
                <a:gd name="connsiteY40" fmla="*/ 895350 h 1585912"/>
                <a:gd name="connsiteX41" fmla="*/ 1300163 w 6415088"/>
                <a:gd name="connsiteY41" fmla="*/ 857250 h 1585912"/>
                <a:gd name="connsiteX42" fmla="*/ 1276350 w 6415088"/>
                <a:gd name="connsiteY42" fmla="*/ 857250 h 1585912"/>
                <a:gd name="connsiteX43" fmla="*/ 1276350 w 6415088"/>
                <a:gd name="connsiteY43" fmla="*/ 819150 h 1585912"/>
                <a:gd name="connsiteX44" fmla="*/ 1247775 w 6415088"/>
                <a:gd name="connsiteY44" fmla="*/ 819150 h 1585912"/>
                <a:gd name="connsiteX45" fmla="*/ 1247775 w 6415088"/>
                <a:gd name="connsiteY45" fmla="*/ 795337 h 1585912"/>
                <a:gd name="connsiteX46" fmla="*/ 1195388 w 6415088"/>
                <a:gd name="connsiteY46" fmla="*/ 795337 h 1585912"/>
                <a:gd name="connsiteX47" fmla="*/ 1195388 w 6415088"/>
                <a:gd name="connsiteY47" fmla="*/ 781050 h 1585912"/>
                <a:gd name="connsiteX48" fmla="*/ 1181100 w 6415088"/>
                <a:gd name="connsiteY48" fmla="*/ 781050 h 1585912"/>
                <a:gd name="connsiteX49" fmla="*/ 1181100 w 6415088"/>
                <a:gd name="connsiteY49" fmla="*/ 766762 h 1585912"/>
                <a:gd name="connsiteX50" fmla="*/ 1138238 w 6415088"/>
                <a:gd name="connsiteY50" fmla="*/ 766762 h 1585912"/>
                <a:gd name="connsiteX51" fmla="*/ 1138238 w 6415088"/>
                <a:gd name="connsiteY51" fmla="*/ 757237 h 1585912"/>
                <a:gd name="connsiteX52" fmla="*/ 933450 w 6415088"/>
                <a:gd name="connsiteY52" fmla="*/ 757237 h 1585912"/>
                <a:gd name="connsiteX53" fmla="*/ 933450 w 6415088"/>
                <a:gd name="connsiteY53" fmla="*/ 738187 h 1585912"/>
                <a:gd name="connsiteX54" fmla="*/ 909638 w 6415088"/>
                <a:gd name="connsiteY54" fmla="*/ 738187 h 1585912"/>
                <a:gd name="connsiteX55" fmla="*/ 909638 w 6415088"/>
                <a:gd name="connsiteY55" fmla="*/ 719137 h 1585912"/>
                <a:gd name="connsiteX56" fmla="*/ 885825 w 6415088"/>
                <a:gd name="connsiteY56" fmla="*/ 719137 h 1585912"/>
                <a:gd name="connsiteX57" fmla="*/ 885825 w 6415088"/>
                <a:gd name="connsiteY57" fmla="*/ 681037 h 1585912"/>
                <a:gd name="connsiteX58" fmla="*/ 885825 w 6415088"/>
                <a:gd name="connsiteY58" fmla="*/ 681037 h 1585912"/>
                <a:gd name="connsiteX59" fmla="*/ 866775 w 6415088"/>
                <a:gd name="connsiteY59" fmla="*/ 661987 h 1585912"/>
                <a:gd name="connsiteX60" fmla="*/ 847725 w 6415088"/>
                <a:gd name="connsiteY60" fmla="*/ 661987 h 1585912"/>
                <a:gd name="connsiteX61" fmla="*/ 847725 w 6415088"/>
                <a:gd name="connsiteY61" fmla="*/ 600075 h 1585912"/>
                <a:gd name="connsiteX62" fmla="*/ 828675 w 6415088"/>
                <a:gd name="connsiteY62" fmla="*/ 600075 h 1585912"/>
                <a:gd name="connsiteX63" fmla="*/ 828675 w 6415088"/>
                <a:gd name="connsiteY63" fmla="*/ 561975 h 1585912"/>
                <a:gd name="connsiteX64" fmla="*/ 814388 w 6415088"/>
                <a:gd name="connsiteY64" fmla="*/ 561975 h 1585912"/>
                <a:gd name="connsiteX65" fmla="*/ 814388 w 6415088"/>
                <a:gd name="connsiteY65" fmla="*/ 542925 h 1585912"/>
                <a:gd name="connsiteX66" fmla="*/ 804863 w 6415088"/>
                <a:gd name="connsiteY66" fmla="*/ 542925 h 1585912"/>
                <a:gd name="connsiteX67" fmla="*/ 804863 w 6415088"/>
                <a:gd name="connsiteY67" fmla="*/ 500062 h 1585912"/>
                <a:gd name="connsiteX68" fmla="*/ 709613 w 6415088"/>
                <a:gd name="connsiteY68" fmla="*/ 500062 h 1585912"/>
                <a:gd name="connsiteX69" fmla="*/ 709613 w 6415088"/>
                <a:gd name="connsiteY69" fmla="*/ 476250 h 1585912"/>
                <a:gd name="connsiteX70" fmla="*/ 652463 w 6415088"/>
                <a:gd name="connsiteY70" fmla="*/ 476250 h 1585912"/>
                <a:gd name="connsiteX71" fmla="*/ 652463 w 6415088"/>
                <a:gd name="connsiteY71" fmla="*/ 457200 h 1585912"/>
                <a:gd name="connsiteX72" fmla="*/ 552450 w 6415088"/>
                <a:gd name="connsiteY72" fmla="*/ 457200 h 1585912"/>
                <a:gd name="connsiteX73" fmla="*/ 552450 w 6415088"/>
                <a:gd name="connsiteY73" fmla="*/ 442912 h 1585912"/>
                <a:gd name="connsiteX74" fmla="*/ 509588 w 6415088"/>
                <a:gd name="connsiteY74" fmla="*/ 442912 h 1585912"/>
                <a:gd name="connsiteX75" fmla="*/ 509588 w 6415088"/>
                <a:gd name="connsiteY75" fmla="*/ 428625 h 1585912"/>
                <a:gd name="connsiteX76" fmla="*/ 476250 w 6415088"/>
                <a:gd name="connsiteY76" fmla="*/ 428625 h 1585912"/>
                <a:gd name="connsiteX77" fmla="*/ 476250 w 6415088"/>
                <a:gd name="connsiteY77" fmla="*/ 428625 h 1585912"/>
                <a:gd name="connsiteX78" fmla="*/ 476250 w 6415088"/>
                <a:gd name="connsiteY78" fmla="*/ 390525 h 1585912"/>
                <a:gd name="connsiteX79" fmla="*/ 457200 w 6415088"/>
                <a:gd name="connsiteY79" fmla="*/ 390525 h 1585912"/>
                <a:gd name="connsiteX80" fmla="*/ 457200 w 6415088"/>
                <a:gd name="connsiteY80" fmla="*/ 366712 h 1585912"/>
                <a:gd name="connsiteX81" fmla="*/ 438150 w 6415088"/>
                <a:gd name="connsiteY81" fmla="*/ 366712 h 1585912"/>
                <a:gd name="connsiteX82" fmla="*/ 438150 w 6415088"/>
                <a:gd name="connsiteY82" fmla="*/ 342900 h 1585912"/>
                <a:gd name="connsiteX83" fmla="*/ 428625 w 6415088"/>
                <a:gd name="connsiteY83" fmla="*/ 333375 h 1585912"/>
                <a:gd name="connsiteX84" fmla="*/ 428625 w 6415088"/>
                <a:gd name="connsiteY84" fmla="*/ 261937 h 1585912"/>
                <a:gd name="connsiteX85" fmla="*/ 404813 w 6415088"/>
                <a:gd name="connsiteY85" fmla="*/ 261937 h 1585912"/>
                <a:gd name="connsiteX86" fmla="*/ 404813 w 6415088"/>
                <a:gd name="connsiteY86" fmla="*/ 238125 h 1585912"/>
                <a:gd name="connsiteX87" fmla="*/ 395288 w 6415088"/>
                <a:gd name="connsiteY87" fmla="*/ 238125 h 1585912"/>
                <a:gd name="connsiteX88" fmla="*/ 395288 w 6415088"/>
                <a:gd name="connsiteY88" fmla="*/ 223837 h 1585912"/>
                <a:gd name="connsiteX89" fmla="*/ 376238 w 6415088"/>
                <a:gd name="connsiteY89" fmla="*/ 223837 h 1585912"/>
                <a:gd name="connsiteX90" fmla="*/ 376238 w 6415088"/>
                <a:gd name="connsiteY90" fmla="*/ 223837 h 1585912"/>
                <a:gd name="connsiteX91" fmla="*/ 376238 w 6415088"/>
                <a:gd name="connsiteY91" fmla="*/ 200025 h 1585912"/>
                <a:gd name="connsiteX92" fmla="*/ 376238 w 6415088"/>
                <a:gd name="connsiteY92" fmla="*/ 166687 h 1585912"/>
                <a:gd name="connsiteX93" fmla="*/ 352425 w 6415088"/>
                <a:gd name="connsiteY93" fmla="*/ 166687 h 1585912"/>
                <a:gd name="connsiteX94" fmla="*/ 352425 w 6415088"/>
                <a:gd name="connsiteY94" fmla="*/ 152400 h 1585912"/>
                <a:gd name="connsiteX95" fmla="*/ 352425 w 6415088"/>
                <a:gd name="connsiteY95" fmla="*/ 152400 h 1585912"/>
                <a:gd name="connsiteX96" fmla="*/ 357188 w 6415088"/>
                <a:gd name="connsiteY96" fmla="*/ 147637 h 1585912"/>
                <a:gd name="connsiteX97" fmla="*/ 323850 w 6415088"/>
                <a:gd name="connsiteY97" fmla="*/ 140493 h 1585912"/>
                <a:gd name="connsiteX98" fmla="*/ 185738 w 6415088"/>
                <a:gd name="connsiteY98" fmla="*/ 142874 h 1585912"/>
                <a:gd name="connsiteX99" fmla="*/ 185738 w 6415088"/>
                <a:gd name="connsiteY99" fmla="*/ 142874 h 1585912"/>
                <a:gd name="connsiteX100" fmla="*/ 185738 w 6415088"/>
                <a:gd name="connsiteY100" fmla="*/ 109537 h 1585912"/>
                <a:gd name="connsiteX101" fmla="*/ 0 w 6415088"/>
                <a:gd name="connsiteY101" fmla="*/ 109537 h 1585912"/>
                <a:gd name="connsiteX102" fmla="*/ 0 w 6415088"/>
                <a:gd name="connsiteY102" fmla="*/ 0 h 1585912"/>
                <a:gd name="connsiteX0" fmla="*/ 6415088 w 6415088"/>
                <a:gd name="connsiteY0" fmla="*/ 1585912 h 1585912"/>
                <a:gd name="connsiteX1" fmla="*/ 5567363 w 6415088"/>
                <a:gd name="connsiteY1" fmla="*/ 1585912 h 1585912"/>
                <a:gd name="connsiteX2" fmla="*/ 5567363 w 6415088"/>
                <a:gd name="connsiteY2" fmla="*/ 1490662 h 1585912"/>
                <a:gd name="connsiteX3" fmla="*/ 3814763 w 6415088"/>
                <a:gd name="connsiteY3" fmla="*/ 1490662 h 1585912"/>
                <a:gd name="connsiteX4" fmla="*/ 3814763 w 6415088"/>
                <a:gd name="connsiteY4" fmla="*/ 1447800 h 1585912"/>
                <a:gd name="connsiteX5" fmla="*/ 3690938 w 6415088"/>
                <a:gd name="connsiteY5" fmla="*/ 1447800 h 1585912"/>
                <a:gd name="connsiteX6" fmla="*/ 3690938 w 6415088"/>
                <a:gd name="connsiteY6" fmla="*/ 1414462 h 1585912"/>
                <a:gd name="connsiteX7" fmla="*/ 3662363 w 6415088"/>
                <a:gd name="connsiteY7" fmla="*/ 1414462 h 1585912"/>
                <a:gd name="connsiteX8" fmla="*/ 3662363 w 6415088"/>
                <a:gd name="connsiteY8" fmla="*/ 1381125 h 1585912"/>
                <a:gd name="connsiteX9" fmla="*/ 3367088 w 6415088"/>
                <a:gd name="connsiteY9" fmla="*/ 1381125 h 1585912"/>
                <a:gd name="connsiteX10" fmla="*/ 3367088 w 6415088"/>
                <a:gd name="connsiteY10" fmla="*/ 1338262 h 1585912"/>
                <a:gd name="connsiteX11" fmla="*/ 3138488 w 6415088"/>
                <a:gd name="connsiteY11" fmla="*/ 1338262 h 1585912"/>
                <a:gd name="connsiteX12" fmla="*/ 3138488 w 6415088"/>
                <a:gd name="connsiteY12" fmla="*/ 1304925 h 1585912"/>
                <a:gd name="connsiteX13" fmla="*/ 3057525 w 6415088"/>
                <a:gd name="connsiteY13" fmla="*/ 1304925 h 1585912"/>
                <a:gd name="connsiteX14" fmla="*/ 3057525 w 6415088"/>
                <a:gd name="connsiteY14" fmla="*/ 1271587 h 1585912"/>
                <a:gd name="connsiteX15" fmla="*/ 2919413 w 6415088"/>
                <a:gd name="connsiteY15" fmla="*/ 1271587 h 1585912"/>
                <a:gd name="connsiteX16" fmla="*/ 2919413 w 6415088"/>
                <a:gd name="connsiteY16" fmla="*/ 1243012 h 1585912"/>
                <a:gd name="connsiteX17" fmla="*/ 2805113 w 6415088"/>
                <a:gd name="connsiteY17" fmla="*/ 1243012 h 1585912"/>
                <a:gd name="connsiteX18" fmla="*/ 2805113 w 6415088"/>
                <a:gd name="connsiteY18" fmla="*/ 1223962 h 1585912"/>
                <a:gd name="connsiteX19" fmla="*/ 2752725 w 6415088"/>
                <a:gd name="connsiteY19" fmla="*/ 1223962 h 1585912"/>
                <a:gd name="connsiteX20" fmla="*/ 2752725 w 6415088"/>
                <a:gd name="connsiteY20" fmla="*/ 1223962 h 1585912"/>
                <a:gd name="connsiteX21" fmla="*/ 2752725 w 6415088"/>
                <a:gd name="connsiteY21" fmla="*/ 1190625 h 1585912"/>
                <a:gd name="connsiteX22" fmla="*/ 2286000 w 6415088"/>
                <a:gd name="connsiteY22" fmla="*/ 1190625 h 1585912"/>
                <a:gd name="connsiteX23" fmla="*/ 2286000 w 6415088"/>
                <a:gd name="connsiteY23" fmla="*/ 1162050 h 1585912"/>
                <a:gd name="connsiteX24" fmla="*/ 2171700 w 6415088"/>
                <a:gd name="connsiteY24" fmla="*/ 1162050 h 1585912"/>
                <a:gd name="connsiteX25" fmla="*/ 2171700 w 6415088"/>
                <a:gd name="connsiteY25" fmla="*/ 1133475 h 1585912"/>
                <a:gd name="connsiteX26" fmla="*/ 2114550 w 6415088"/>
                <a:gd name="connsiteY26" fmla="*/ 1133475 h 1585912"/>
                <a:gd name="connsiteX27" fmla="*/ 2114550 w 6415088"/>
                <a:gd name="connsiteY27" fmla="*/ 1095375 h 1585912"/>
                <a:gd name="connsiteX28" fmla="*/ 2100263 w 6415088"/>
                <a:gd name="connsiteY28" fmla="*/ 1095375 h 1585912"/>
                <a:gd name="connsiteX29" fmla="*/ 2100263 w 6415088"/>
                <a:gd name="connsiteY29" fmla="*/ 1057275 h 1585912"/>
                <a:gd name="connsiteX30" fmla="*/ 2024063 w 6415088"/>
                <a:gd name="connsiteY30" fmla="*/ 1057275 h 1585912"/>
                <a:gd name="connsiteX31" fmla="*/ 2024063 w 6415088"/>
                <a:gd name="connsiteY31" fmla="*/ 1019175 h 1585912"/>
                <a:gd name="connsiteX32" fmla="*/ 1685925 w 6415088"/>
                <a:gd name="connsiteY32" fmla="*/ 1019175 h 1585912"/>
                <a:gd name="connsiteX33" fmla="*/ 1685925 w 6415088"/>
                <a:gd name="connsiteY33" fmla="*/ 990600 h 1585912"/>
                <a:gd name="connsiteX34" fmla="*/ 1533525 w 6415088"/>
                <a:gd name="connsiteY34" fmla="*/ 990600 h 1585912"/>
                <a:gd name="connsiteX35" fmla="*/ 1533525 w 6415088"/>
                <a:gd name="connsiteY35" fmla="*/ 966787 h 1585912"/>
                <a:gd name="connsiteX36" fmla="*/ 1357313 w 6415088"/>
                <a:gd name="connsiteY36" fmla="*/ 966787 h 1585912"/>
                <a:gd name="connsiteX37" fmla="*/ 1357313 w 6415088"/>
                <a:gd name="connsiteY37" fmla="*/ 923925 h 1585912"/>
                <a:gd name="connsiteX38" fmla="*/ 1309688 w 6415088"/>
                <a:gd name="connsiteY38" fmla="*/ 923925 h 1585912"/>
                <a:gd name="connsiteX39" fmla="*/ 1309688 w 6415088"/>
                <a:gd name="connsiteY39" fmla="*/ 885825 h 1585912"/>
                <a:gd name="connsiteX40" fmla="*/ 1300163 w 6415088"/>
                <a:gd name="connsiteY40" fmla="*/ 895350 h 1585912"/>
                <a:gd name="connsiteX41" fmla="*/ 1300163 w 6415088"/>
                <a:gd name="connsiteY41" fmla="*/ 857250 h 1585912"/>
                <a:gd name="connsiteX42" fmla="*/ 1276350 w 6415088"/>
                <a:gd name="connsiteY42" fmla="*/ 857250 h 1585912"/>
                <a:gd name="connsiteX43" fmla="*/ 1276350 w 6415088"/>
                <a:gd name="connsiteY43" fmla="*/ 819150 h 1585912"/>
                <a:gd name="connsiteX44" fmla="*/ 1247775 w 6415088"/>
                <a:gd name="connsiteY44" fmla="*/ 819150 h 1585912"/>
                <a:gd name="connsiteX45" fmla="*/ 1247775 w 6415088"/>
                <a:gd name="connsiteY45" fmla="*/ 795337 h 1585912"/>
                <a:gd name="connsiteX46" fmla="*/ 1195388 w 6415088"/>
                <a:gd name="connsiteY46" fmla="*/ 795337 h 1585912"/>
                <a:gd name="connsiteX47" fmla="*/ 1195388 w 6415088"/>
                <a:gd name="connsiteY47" fmla="*/ 781050 h 1585912"/>
                <a:gd name="connsiteX48" fmla="*/ 1181100 w 6415088"/>
                <a:gd name="connsiteY48" fmla="*/ 781050 h 1585912"/>
                <a:gd name="connsiteX49" fmla="*/ 1181100 w 6415088"/>
                <a:gd name="connsiteY49" fmla="*/ 766762 h 1585912"/>
                <a:gd name="connsiteX50" fmla="*/ 1138238 w 6415088"/>
                <a:gd name="connsiteY50" fmla="*/ 766762 h 1585912"/>
                <a:gd name="connsiteX51" fmla="*/ 1138238 w 6415088"/>
                <a:gd name="connsiteY51" fmla="*/ 757237 h 1585912"/>
                <a:gd name="connsiteX52" fmla="*/ 933450 w 6415088"/>
                <a:gd name="connsiteY52" fmla="*/ 757237 h 1585912"/>
                <a:gd name="connsiteX53" fmla="*/ 933450 w 6415088"/>
                <a:gd name="connsiteY53" fmla="*/ 738187 h 1585912"/>
                <a:gd name="connsiteX54" fmla="*/ 909638 w 6415088"/>
                <a:gd name="connsiteY54" fmla="*/ 738187 h 1585912"/>
                <a:gd name="connsiteX55" fmla="*/ 909638 w 6415088"/>
                <a:gd name="connsiteY55" fmla="*/ 719137 h 1585912"/>
                <a:gd name="connsiteX56" fmla="*/ 885825 w 6415088"/>
                <a:gd name="connsiteY56" fmla="*/ 719137 h 1585912"/>
                <a:gd name="connsiteX57" fmla="*/ 885825 w 6415088"/>
                <a:gd name="connsiteY57" fmla="*/ 681037 h 1585912"/>
                <a:gd name="connsiteX58" fmla="*/ 885825 w 6415088"/>
                <a:gd name="connsiteY58" fmla="*/ 681037 h 1585912"/>
                <a:gd name="connsiteX59" fmla="*/ 866775 w 6415088"/>
                <a:gd name="connsiteY59" fmla="*/ 661987 h 1585912"/>
                <a:gd name="connsiteX60" fmla="*/ 847725 w 6415088"/>
                <a:gd name="connsiteY60" fmla="*/ 661987 h 1585912"/>
                <a:gd name="connsiteX61" fmla="*/ 847725 w 6415088"/>
                <a:gd name="connsiteY61" fmla="*/ 600075 h 1585912"/>
                <a:gd name="connsiteX62" fmla="*/ 828675 w 6415088"/>
                <a:gd name="connsiteY62" fmla="*/ 600075 h 1585912"/>
                <a:gd name="connsiteX63" fmla="*/ 828675 w 6415088"/>
                <a:gd name="connsiteY63" fmla="*/ 561975 h 1585912"/>
                <a:gd name="connsiteX64" fmla="*/ 814388 w 6415088"/>
                <a:gd name="connsiteY64" fmla="*/ 561975 h 1585912"/>
                <a:gd name="connsiteX65" fmla="*/ 814388 w 6415088"/>
                <a:gd name="connsiteY65" fmla="*/ 542925 h 1585912"/>
                <a:gd name="connsiteX66" fmla="*/ 804863 w 6415088"/>
                <a:gd name="connsiteY66" fmla="*/ 542925 h 1585912"/>
                <a:gd name="connsiteX67" fmla="*/ 804863 w 6415088"/>
                <a:gd name="connsiteY67" fmla="*/ 500062 h 1585912"/>
                <a:gd name="connsiteX68" fmla="*/ 709613 w 6415088"/>
                <a:gd name="connsiteY68" fmla="*/ 500062 h 1585912"/>
                <a:gd name="connsiteX69" fmla="*/ 709613 w 6415088"/>
                <a:gd name="connsiteY69" fmla="*/ 476250 h 1585912"/>
                <a:gd name="connsiteX70" fmla="*/ 652463 w 6415088"/>
                <a:gd name="connsiteY70" fmla="*/ 476250 h 1585912"/>
                <a:gd name="connsiteX71" fmla="*/ 652463 w 6415088"/>
                <a:gd name="connsiteY71" fmla="*/ 457200 h 1585912"/>
                <a:gd name="connsiteX72" fmla="*/ 552450 w 6415088"/>
                <a:gd name="connsiteY72" fmla="*/ 457200 h 1585912"/>
                <a:gd name="connsiteX73" fmla="*/ 552450 w 6415088"/>
                <a:gd name="connsiteY73" fmla="*/ 442912 h 1585912"/>
                <a:gd name="connsiteX74" fmla="*/ 509588 w 6415088"/>
                <a:gd name="connsiteY74" fmla="*/ 442912 h 1585912"/>
                <a:gd name="connsiteX75" fmla="*/ 509588 w 6415088"/>
                <a:gd name="connsiteY75" fmla="*/ 428625 h 1585912"/>
                <a:gd name="connsiteX76" fmla="*/ 476250 w 6415088"/>
                <a:gd name="connsiteY76" fmla="*/ 428625 h 1585912"/>
                <a:gd name="connsiteX77" fmla="*/ 476250 w 6415088"/>
                <a:gd name="connsiteY77" fmla="*/ 428625 h 1585912"/>
                <a:gd name="connsiteX78" fmla="*/ 476250 w 6415088"/>
                <a:gd name="connsiteY78" fmla="*/ 390525 h 1585912"/>
                <a:gd name="connsiteX79" fmla="*/ 457200 w 6415088"/>
                <a:gd name="connsiteY79" fmla="*/ 390525 h 1585912"/>
                <a:gd name="connsiteX80" fmla="*/ 457200 w 6415088"/>
                <a:gd name="connsiteY80" fmla="*/ 366712 h 1585912"/>
                <a:gd name="connsiteX81" fmla="*/ 438150 w 6415088"/>
                <a:gd name="connsiteY81" fmla="*/ 366712 h 1585912"/>
                <a:gd name="connsiteX82" fmla="*/ 438150 w 6415088"/>
                <a:gd name="connsiteY82" fmla="*/ 342900 h 1585912"/>
                <a:gd name="connsiteX83" fmla="*/ 428625 w 6415088"/>
                <a:gd name="connsiteY83" fmla="*/ 333375 h 1585912"/>
                <a:gd name="connsiteX84" fmla="*/ 428625 w 6415088"/>
                <a:gd name="connsiteY84" fmla="*/ 261937 h 1585912"/>
                <a:gd name="connsiteX85" fmla="*/ 404813 w 6415088"/>
                <a:gd name="connsiteY85" fmla="*/ 261937 h 1585912"/>
                <a:gd name="connsiteX86" fmla="*/ 404813 w 6415088"/>
                <a:gd name="connsiteY86" fmla="*/ 238125 h 1585912"/>
                <a:gd name="connsiteX87" fmla="*/ 395288 w 6415088"/>
                <a:gd name="connsiteY87" fmla="*/ 238125 h 1585912"/>
                <a:gd name="connsiteX88" fmla="*/ 395288 w 6415088"/>
                <a:gd name="connsiteY88" fmla="*/ 223837 h 1585912"/>
                <a:gd name="connsiteX89" fmla="*/ 376238 w 6415088"/>
                <a:gd name="connsiteY89" fmla="*/ 223837 h 1585912"/>
                <a:gd name="connsiteX90" fmla="*/ 376238 w 6415088"/>
                <a:gd name="connsiteY90" fmla="*/ 223837 h 1585912"/>
                <a:gd name="connsiteX91" fmla="*/ 376238 w 6415088"/>
                <a:gd name="connsiteY91" fmla="*/ 200025 h 1585912"/>
                <a:gd name="connsiteX92" fmla="*/ 376238 w 6415088"/>
                <a:gd name="connsiteY92" fmla="*/ 166687 h 1585912"/>
                <a:gd name="connsiteX93" fmla="*/ 352425 w 6415088"/>
                <a:gd name="connsiteY93" fmla="*/ 166687 h 1585912"/>
                <a:gd name="connsiteX94" fmla="*/ 352425 w 6415088"/>
                <a:gd name="connsiteY94" fmla="*/ 152400 h 1585912"/>
                <a:gd name="connsiteX95" fmla="*/ 352425 w 6415088"/>
                <a:gd name="connsiteY95" fmla="*/ 152400 h 1585912"/>
                <a:gd name="connsiteX96" fmla="*/ 323850 w 6415088"/>
                <a:gd name="connsiteY96" fmla="*/ 140493 h 1585912"/>
                <a:gd name="connsiteX97" fmla="*/ 185738 w 6415088"/>
                <a:gd name="connsiteY97" fmla="*/ 142874 h 1585912"/>
                <a:gd name="connsiteX98" fmla="*/ 185738 w 6415088"/>
                <a:gd name="connsiteY98" fmla="*/ 142874 h 1585912"/>
                <a:gd name="connsiteX99" fmla="*/ 185738 w 6415088"/>
                <a:gd name="connsiteY99" fmla="*/ 109537 h 1585912"/>
                <a:gd name="connsiteX100" fmla="*/ 0 w 6415088"/>
                <a:gd name="connsiteY100" fmla="*/ 109537 h 1585912"/>
                <a:gd name="connsiteX101" fmla="*/ 0 w 6415088"/>
                <a:gd name="connsiteY101" fmla="*/ 0 h 1585912"/>
                <a:gd name="connsiteX0" fmla="*/ 6415088 w 6415088"/>
                <a:gd name="connsiteY0" fmla="*/ 1585912 h 1585912"/>
                <a:gd name="connsiteX1" fmla="*/ 5567363 w 6415088"/>
                <a:gd name="connsiteY1" fmla="*/ 1585912 h 1585912"/>
                <a:gd name="connsiteX2" fmla="*/ 5567363 w 6415088"/>
                <a:gd name="connsiteY2" fmla="*/ 1490662 h 1585912"/>
                <a:gd name="connsiteX3" fmla="*/ 3814763 w 6415088"/>
                <a:gd name="connsiteY3" fmla="*/ 1490662 h 1585912"/>
                <a:gd name="connsiteX4" fmla="*/ 3814763 w 6415088"/>
                <a:gd name="connsiteY4" fmla="*/ 1447800 h 1585912"/>
                <a:gd name="connsiteX5" fmla="*/ 3690938 w 6415088"/>
                <a:gd name="connsiteY5" fmla="*/ 1447800 h 1585912"/>
                <a:gd name="connsiteX6" fmla="*/ 3690938 w 6415088"/>
                <a:gd name="connsiteY6" fmla="*/ 1414462 h 1585912"/>
                <a:gd name="connsiteX7" fmla="*/ 3662363 w 6415088"/>
                <a:gd name="connsiteY7" fmla="*/ 1414462 h 1585912"/>
                <a:gd name="connsiteX8" fmla="*/ 3662363 w 6415088"/>
                <a:gd name="connsiteY8" fmla="*/ 1381125 h 1585912"/>
                <a:gd name="connsiteX9" fmla="*/ 3367088 w 6415088"/>
                <a:gd name="connsiteY9" fmla="*/ 1381125 h 1585912"/>
                <a:gd name="connsiteX10" fmla="*/ 3367088 w 6415088"/>
                <a:gd name="connsiteY10" fmla="*/ 1338262 h 1585912"/>
                <a:gd name="connsiteX11" fmla="*/ 3138488 w 6415088"/>
                <a:gd name="connsiteY11" fmla="*/ 1338262 h 1585912"/>
                <a:gd name="connsiteX12" fmla="*/ 3138488 w 6415088"/>
                <a:gd name="connsiteY12" fmla="*/ 1304925 h 1585912"/>
                <a:gd name="connsiteX13" fmla="*/ 3057525 w 6415088"/>
                <a:gd name="connsiteY13" fmla="*/ 1304925 h 1585912"/>
                <a:gd name="connsiteX14" fmla="*/ 3057525 w 6415088"/>
                <a:gd name="connsiteY14" fmla="*/ 1271587 h 1585912"/>
                <a:gd name="connsiteX15" fmla="*/ 2919413 w 6415088"/>
                <a:gd name="connsiteY15" fmla="*/ 1271587 h 1585912"/>
                <a:gd name="connsiteX16" fmla="*/ 2919413 w 6415088"/>
                <a:gd name="connsiteY16" fmla="*/ 1243012 h 1585912"/>
                <a:gd name="connsiteX17" fmla="*/ 2805113 w 6415088"/>
                <a:gd name="connsiteY17" fmla="*/ 1243012 h 1585912"/>
                <a:gd name="connsiteX18" fmla="*/ 2805113 w 6415088"/>
                <a:gd name="connsiteY18" fmla="*/ 1223962 h 1585912"/>
                <a:gd name="connsiteX19" fmla="*/ 2752725 w 6415088"/>
                <a:gd name="connsiteY19" fmla="*/ 1223962 h 1585912"/>
                <a:gd name="connsiteX20" fmla="*/ 2752725 w 6415088"/>
                <a:gd name="connsiteY20" fmla="*/ 1223962 h 1585912"/>
                <a:gd name="connsiteX21" fmla="*/ 2752725 w 6415088"/>
                <a:gd name="connsiteY21" fmla="*/ 1190625 h 1585912"/>
                <a:gd name="connsiteX22" fmla="*/ 2286000 w 6415088"/>
                <a:gd name="connsiteY22" fmla="*/ 1190625 h 1585912"/>
                <a:gd name="connsiteX23" fmla="*/ 2286000 w 6415088"/>
                <a:gd name="connsiteY23" fmla="*/ 1162050 h 1585912"/>
                <a:gd name="connsiteX24" fmla="*/ 2171700 w 6415088"/>
                <a:gd name="connsiteY24" fmla="*/ 1162050 h 1585912"/>
                <a:gd name="connsiteX25" fmla="*/ 2171700 w 6415088"/>
                <a:gd name="connsiteY25" fmla="*/ 1133475 h 1585912"/>
                <a:gd name="connsiteX26" fmla="*/ 2114550 w 6415088"/>
                <a:gd name="connsiteY26" fmla="*/ 1133475 h 1585912"/>
                <a:gd name="connsiteX27" fmla="*/ 2114550 w 6415088"/>
                <a:gd name="connsiteY27" fmla="*/ 1095375 h 1585912"/>
                <a:gd name="connsiteX28" fmla="*/ 2100263 w 6415088"/>
                <a:gd name="connsiteY28" fmla="*/ 1095375 h 1585912"/>
                <a:gd name="connsiteX29" fmla="*/ 2100263 w 6415088"/>
                <a:gd name="connsiteY29" fmla="*/ 1057275 h 1585912"/>
                <a:gd name="connsiteX30" fmla="*/ 2024063 w 6415088"/>
                <a:gd name="connsiteY30" fmla="*/ 1057275 h 1585912"/>
                <a:gd name="connsiteX31" fmla="*/ 2024063 w 6415088"/>
                <a:gd name="connsiteY31" fmla="*/ 1019175 h 1585912"/>
                <a:gd name="connsiteX32" fmla="*/ 1685925 w 6415088"/>
                <a:gd name="connsiteY32" fmla="*/ 1019175 h 1585912"/>
                <a:gd name="connsiteX33" fmla="*/ 1685925 w 6415088"/>
                <a:gd name="connsiteY33" fmla="*/ 990600 h 1585912"/>
                <a:gd name="connsiteX34" fmla="*/ 1533525 w 6415088"/>
                <a:gd name="connsiteY34" fmla="*/ 990600 h 1585912"/>
                <a:gd name="connsiteX35" fmla="*/ 1533525 w 6415088"/>
                <a:gd name="connsiteY35" fmla="*/ 966787 h 1585912"/>
                <a:gd name="connsiteX36" fmla="*/ 1357313 w 6415088"/>
                <a:gd name="connsiteY36" fmla="*/ 966787 h 1585912"/>
                <a:gd name="connsiteX37" fmla="*/ 1357313 w 6415088"/>
                <a:gd name="connsiteY37" fmla="*/ 923925 h 1585912"/>
                <a:gd name="connsiteX38" fmla="*/ 1309688 w 6415088"/>
                <a:gd name="connsiteY38" fmla="*/ 923925 h 1585912"/>
                <a:gd name="connsiteX39" fmla="*/ 1309688 w 6415088"/>
                <a:gd name="connsiteY39" fmla="*/ 885825 h 1585912"/>
                <a:gd name="connsiteX40" fmla="*/ 1300163 w 6415088"/>
                <a:gd name="connsiteY40" fmla="*/ 895350 h 1585912"/>
                <a:gd name="connsiteX41" fmla="*/ 1300163 w 6415088"/>
                <a:gd name="connsiteY41" fmla="*/ 857250 h 1585912"/>
                <a:gd name="connsiteX42" fmla="*/ 1276350 w 6415088"/>
                <a:gd name="connsiteY42" fmla="*/ 857250 h 1585912"/>
                <a:gd name="connsiteX43" fmla="*/ 1276350 w 6415088"/>
                <a:gd name="connsiteY43" fmla="*/ 819150 h 1585912"/>
                <a:gd name="connsiteX44" fmla="*/ 1247775 w 6415088"/>
                <a:gd name="connsiteY44" fmla="*/ 819150 h 1585912"/>
                <a:gd name="connsiteX45" fmla="*/ 1247775 w 6415088"/>
                <a:gd name="connsiteY45" fmla="*/ 795337 h 1585912"/>
                <a:gd name="connsiteX46" fmla="*/ 1195388 w 6415088"/>
                <a:gd name="connsiteY46" fmla="*/ 795337 h 1585912"/>
                <a:gd name="connsiteX47" fmla="*/ 1195388 w 6415088"/>
                <a:gd name="connsiteY47" fmla="*/ 781050 h 1585912"/>
                <a:gd name="connsiteX48" fmla="*/ 1181100 w 6415088"/>
                <a:gd name="connsiteY48" fmla="*/ 781050 h 1585912"/>
                <a:gd name="connsiteX49" fmla="*/ 1181100 w 6415088"/>
                <a:gd name="connsiteY49" fmla="*/ 766762 h 1585912"/>
                <a:gd name="connsiteX50" fmla="*/ 1138238 w 6415088"/>
                <a:gd name="connsiteY50" fmla="*/ 766762 h 1585912"/>
                <a:gd name="connsiteX51" fmla="*/ 1138238 w 6415088"/>
                <a:gd name="connsiteY51" fmla="*/ 757237 h 1585912"/>
                <a:gd name="connsiteX52" fmla="*/ 933450 w 6415088"/>
                <a:gd name="connsiteY52" fmla="*/ 757237 h 1585912"/>
                <a:gd name="connsiteX53" fmla="*/ 933450 w 6415088"/>
                <a:gd name="connsiteY53" fmla="*/ 738187 h 1585912"/>
                <a:gd name="connsiteX54" fmla="*/ 909638 w 6415088"/>
                <a:gd name="connsiteY54" fmla="*/ 738187 h 1585912"/>
                <a:gd name="connsiteX55" fmla="*/ 909638 w 6415088"/>
                <a:gd name="connsiteY55" fmla="*/ 719137 h 1585912"/>
                <a:gd name="connsiteX56" fmla="*/ 885825 w 6415088"/>
                <a:gd name="connsiteY56" fmla="*/ 719137 h 1585912"/>
                <a:gd name="connsiteX57" fmla="*/ 885825 w 6415088"/>
                <a:gd name="connsiteY57" fmla="*/ 681037 h 1585912"/>
                <a:gd name="connsiteX58" fmla="*/ 885825 w 6415088"/>
                <a:gd name="connsiteY58" fmla="*/ 681037 h 1585912"/>
                <a:gd name="connsiteX59" fmla="*/ 866775 w 6415088"/>
                <a:gd name="connsiteY59" fmla="*/ 661987 h 1585912"/>
                <a:gd name="connsiteX60" fmla="*/ 847725 w 6415088"/>
                <a:gd name="connsiteY60" fmla="*/ 661987 h 1585912"/>
                <a:gd name="connsiteX61" fmla="*/ 847725 w 6415088"/>
                <a:gd name="connsiteY61" fmla="*/ 600075 h 1585912"/>
                <a:gd name="connsiteX62" fmla="*/ 828675 w 6415088"/>
                <a:gd name="connsiteY62" fmla="*/ 600075 h 1585912"/>
                <a:gd name="connsiteX63" fmla="*/ 828675 w 6415088"/>
                <a:gd name="connsiteY63" fmla="*/ 561975 h 1585912"/>
                <a:gd name="connsiteX64" fmla="*/ 814388 w 6415088"/>
                <a:gd name="connsiteY64" fmla="*/ 561975 h 1585912"/>
                <a:gd name="connsiteX65" fmla="*/ 814388 w 6415088"/>
                <a:gd name="connsiteY65" fmla="*/ 542925 h 1585912"/>
                <a:gd name="connsiteX66" fmla="*/ 804863 w 6415088"/>
                <a:gd name="connsiteY66" fmla="*/ 542925 h 1585912"/>
                <a:gd name="connsiteX67" fmla="*/ 804863 w 6415088"/>
                <a:gd name="connsiteY67" fmla="*/ 500062 h 1585912"/>
                <a:gd name="connsiteX68" fmla="*/ 709613 w 6415088"/>
                <a:gd name="connsiteY68" fmla="*/ 500062 h 1585912"/>
                <a:gd name="connsiteX69" fmla="*/ 709613 w 6415088"/>
                <a:gd name="connsiteY69" fmla="*/ 476250 h 1585912"/>
                <a:gd name="connsiteX70" fmla="*/ 652463 w 6415088"/>
                <a:gd name="connsiteY70" fmla="*/ 476250 h 1585912"/>
                <a:gd name="connsiteX71" fmla="*/ 652463 w 6415088"/>
                <a:gd name="connsiteY71" fmla="*/ 457200 h 1585912"/>
                <a:gd name="connsiteX72" fmla="*/ 552450 w 6415088"/>
                <a:gd name="connsiteY72" fmla="*/ 457200 h 1585912"/>
                <a:gd name="connsiteX73" fmla="*/ 552450 w 6415088"/>
                <a:gd name="connsiteY73" fmla="*/ 442912 h 1585912"/>
                <a:gd name="connsiteX74" fmla="*/ 509588 w 6415088"/>
                <a:gd name="connsiteY74" fmla="*/ 442912 h 1585912"/>
                <a:gd name="connsiteX75" fmla="*/ 509588 w 6415088"/>
                <a:gd name="connsiteY75" fmla="*/ 428625 h 1585912"/>
                <a:gd name="connsiteX76" fmla="*/ 476250 w 6415088"/>
                <a:gd name="connsiteY76" fmla="*/ 428625 h 1585912"/>
                <a:gd name="connsiteX77" fmla="*/ 476250 w 6415088"/>
                <a:gd name="connsiteY77" fmla="*/ 428625 h 1585912"/>
                <a:gd name="connsiteX78" fmla="*/ 476250 w 6415088"/>
                <a:gd name="connsiteY78" fmla="*/ 390525 h 1585912"/>
                <a:gd name="connsiteX79" fmla="*/ 457200 w 6415088"/>
                <a:gd name="connsiteY79" fmla="*/ 390525 h 1585912"/>
                <a:gd name="connsiteX80" fmla="*/ 457200 w 6415088"/>
                <a:gd name="connsiteY80" fmla="*/ 366712 h 1585912"/>
                <a:gd name="connsiteX81" fmla="*/ 438150 w 6415088"/>
                <a:gd name="connsiteY81" fmla="*/ 366712 h 1585912"/>
                <a:gd name="connsiteX82" fmla="*/ 438150 w 6415088"/>
                <a:gd name="connsiteY82" fmla="*/ 342900 h 1585912"/>
                <a:gd name="connsiteX83" fmla="*/ 428625 w 6415088"/>
                <a:gd name="connsiteY83" fmla="*/ 333375 h 1585912"/>
                <a:gd name="connsiteX84" fmla="*/ 428625 w 6415088"/>
                <a:gd name="connsiteY84" fmla="*/ 261937 h 1585912"/>
                <a:gd name="connsiteX85" fmla="*/ 404813 w 6415088"/>
                <a:gd name="connsiteY85" fmla="*/ 261937 h 1585912"/>
                <a:gd name="connsiteX86" fmla="*/ 404813 w 6415088"/>
                <a:gd name="connsiteY86" fmla="*/ 238125 h 1585912"/>
                <a:gd name="connsiteX87" fmla="*/ 395288 w 6415088"/>
                <a:gd name="connsiteY87" fmla="*/ 238125 h 1585912"/>
                <a:gd name="connsiteX88" fmla="*/ 395288 w 6415088"/>
                <a:gd name="connsiteY88" fmla="*/ 223837 h 1585912"/>
                <a:gd name="connsiteX89" fmla="*/ 376238 w 6415088"/>
                <a:gd name="connsiteY89" fmla="*/ 223837 h 1585912"/>
                <a:gd name="connsiteX90" fmla="*/ 376238 w 6415088"/>
                <a:gd name="connsiteY90" fmla="*/ 223837 h 1585912"/>
                <a:gd name="connsiteX91" fmla="*/ 376238 w 6415088"/>
                <a:gd name="connsiteY91" fmla="*/ 200025 h 1585912"/>
                <a:gd name="connsiteX92" fmla="*/ 376238 w 6415088"/>
                <a:gd name="connsiteY92" fmla="*/ 166687 h 1585912"/>
                <a:gd name="connsiteX93" fmla="*/ 352425 w 6415088"/>
                <a:gd name="connsiteY93" fmla="*/ 166687 h 1585912"/>
                <a:gd name="connsiteX94" fmla="*/ 352425 w 6415088"/>
                <a:gd name="connsiteY94" fmla="*/ 152400 h 1585912"/>
                <a:gd name="connsiteX95" fmla="*/ 326231 w 6415088"/>
                <a:gd name="connsiteY95" fmla="*/ 142875 h 1585912"/>
                <a:gd name="connsiteX96" fmla="*/ 323850 w 6415088"/>
                <a:gd name="connsiteY96" fmla="*/ 140493 h 1585912"/>
                <a:gd name="connsiteX97" fmla="*/ 185738 w 6415088"/>
                <a:gd name="connsiteY97" fmla="*/ 142874 h 1585912"/>
                <a:gd name="connsiteX98" fmla="*/ 185738 w 6415088"/>
                <a:gd name="connsiteY98" fmla="*/ 142874 h 1585912"/>
                <a:gd name="connsiteX99" fmla="*/ 185738 w 6415088"/>
                <a:gd name="connsiteY99" fmla="*/ 109537 h 1585912"/>
                <a:gd name="connsiteX100" fmla="*/ 0 w 6415088"/>
                <a:gd name="connsiteY100" fmla="*/ 109537 h 1585912"/>
                <a:gd name="connsiteX101" fmla="*/ 0 w 6415088"/>
                <a:gd name="connsiteY101" fmla="*/ 0 h 1585912"/>
                <a:gd name="connsiteX0" fmla="*/ 6415088 w 6415088"/>
                <a:gd name="connsiteY0" fmla="*/ 1585912 h 1585912"/>
                <a:gd name="connsiteX1" fmla="*/ 5567363 w 6415088"/>
                <a:gd name="connsiteY1" fmla="*/ 1585912 h 1585912"/>
                <a:gd name="connsiteX2" fmla="*/ 5567363 w 6415088"/>
                <a:gd name="connsiteY2" fmla="*/ 1490662 h 1585912"/>
                <a:gd name="connsiteX3" fmla="*/ 3814763 w 6415088"/>
                <a:gd name="connsiteY3" fmla="*/ 1490662 h 1585912"/>
                <a:gd name="connsiteX4" fmla="*/ 3814763 w 6415088"/>
                <a:gd name="connsiteY4" fmla="*/ 1447800 h 1585912"/>
                <a:gd name="connsiteX5" fmla="*/ 3690938 w 6415088"/>
                <a:gd name="connsiteY5" fmla="*/ 1447800 h 1585912"/>
                <a:gd name="connsiteX6" fmla="*/ 3690938 w 6415088"/>
                <a:gd name="connsiteY6" fmla="*/ 1414462 h 1585912"/>
                <a:gd name="connsiteX7" fmla="*/ 3662363 w 6415088"/>
                <a:gd name="connsiteY7" fmla="*/ 1414462 h 1585912"/>
                <a:gd name="connsiteX8" fmla="*/ 3662363 w 6415088"/>
                <a:gd name="connsiteY8" fmla="*/ 1381125 h 1585912"/>
                <a:gd name="connsiteX9" fmla="*/ 3367088 w 6415088"/>
                <a:gd name="connsiteY9" fmla="*/ 1381125 h 1585912"/>
                <a:gd name="connsiteX10" fmla="*/ 3367088 w 6415088"/>
                <a:gd name="connsiteY10" fmla="*/ 1338262 h 1585912"/>
                <a:gd name="connsiteX11" fmla="*/ 3138488 w 6415088"/>
                <a:gd name="connsiteY11" fmla="*/ 1338262 h 1585912"/>
                <a:gd name="connsiteX12" fmla="*/ 3138488 w 6415088"/>
                <a:gd name="connsiteY12" fmla="*/ 1304925 h 1585912"/>
                <a:gd name="connsiteX13" fmla="*/ 3057525 w 6415088"/>
                <a:gd name="connsiteY13" fmla="*/ 1304925 h 1585912"/>
                <a:gd name="connsiteX14" fmla="*/ 3057525 w 6415088"/>
                <a:gd name="connsiteY14" fmla="*/ 1271587 h 1585912"/>
                <a:gd name="connsiteX15" fmla="*/ 2919413 w 6415088"/>
                <a:gd name="connsiteY15" fmla="*/ 1271587 h 1585912"/>
                <a:gd name="connsiteX16" fmla="*/ 2919413 w 6415088"/>
                <a:gd name="connsiteY16" fmla="*/ 1243012 h 1585912"/>
                <a:gd name="connsiteX17" fmla="*/ 2805113 w 6415088"/>
                <a:gd name="connsiteY17" fmla="*/ 1243012 h 1585912"/>
                <a:gd name="connsiteX18" fmla="*/ 2805113 w 6415088"/>
                <a:gd name="connsiteY18" fmla="*/ 1223962 h 1585912"/>
                <a:gd name="connsiteX19" fmla="*/ 2752725 w 6415088"/>
                <a:gd name="connsiteY19" fmla="*/ 1223962 h 1585912"/>
                <a:gd name="connsiteX20" fmla="*/ 2752725 w 6415088"/>
                <a:gd name="connsiteY20" fmla="*/ 1223962 h 1585912"/>
                <a:gd name="connsiteX21" fmla="*/ 2752725 w 6415088"/>
                <a:gd name="connsiteY21" fmla="*/ 1190625 h 1585912"/>
                <a:gd name="connsiteX22" fmla="*/ 2286000 w 6415088"/>
                <a:gd name="connsiteY22" fmla="*/ 1190625 h 1585912"/>
                <a:gd name="connsiteX23" fmla="*/ 2286000 w 6415088"/>
                <a:gd name="connsiteY23" fmla="*/ 1162050 h 1585912"/>
                <a:gd name="connsiteX24" fmla="*/ 2171700 w 6415088"/>
                <a:gd name="connsiteY24" fmla="*/ 1162050 h 1585912"/>
                <a:gd name="connsiteX25" fmla="*/ 2171700 w 6415088"/>
                <a:gd name="connsiteY25" fmla="*/ 1133475 h 1585912"/>
                <a:gd name="connsiteX26" fmla="*/ 2114550 w 6415088"/>
                <a:gd name="connsiteY26" fmla="*/ 1133475 h 1585912"/>
                <a:gd name="connsiteX27" fmla="*/ 2114550 w 6415088"/>
                <a:gd name="connsiteY27" fmla="*/ 1095375 h 1585912"/>
                <a:gd name="connsiteX28" fmla="*/ 2100263 w 6415088"/>
                <a:gd name="connsiteY28" fmla="*/ 1095375 h 1585912"/>
                <a:gd name="connsiteX29" fmla="*/ 2100263 w 6415088"/>
                <a:gd name="connsiteY29" fmla="*/ 1057275 h 1585912"/>
                <a:gd name="connsiteX30" fmla="*/ 2024063 w 6415088"/>
                <a:gd name="connsiteY30" fmla="*/ 1057275 h 1585912"/>
                <a:gd name="connsiteX31" fmla="*/ 2024063 w 6415088"/>
                <a:gd name="connsiteY31" fmla="*/ 1019175 h 1585912"/>
                <a:gd name="connsiteX32" fmla="*/ 1685925 w 6415088"/>
                <a:gd name="connsiteY32" fmla="*/ 1019175 h 1585912"/>
                <a:gd name="connsiteX33" fmla="*/ 1685925 w 6415088"/>
                <a:gd name="connsiteY33" fmla="*/ 990600 h 1585912"/>
                <a:gd name="connsiteX34" fmla="*/ 1533525 w 6415088"/>
                <a:gd name="connsiteY34" fmla="*/ 990600 h 1585912"/>
                <a:gd name="connsiteX35" fmla="*/ 1533525 w 6415088"/>
                <a:gd name="connsiteY35" fmla="*/ 966787 h 1585912"/>
                <a:gd name="connsiteX36" fmla="*/ 1357313 w 6415088"/>
                <a:gd name="connsiteY36" fmla="*/ 966787 h 1585912"/>
                <a:gd name="connsiteX37" fmla="*/ 1357313 w 6415088"/>
                <a:gd name="connsiteY37" fmla="*/ 923925 h 1585912"/>
                <a:gd name="connsiteX38" fmla="*/ 1309688 w 6415088"/>
                <a:gd name="connsiteY38" fmla="*/ 923925 h 1585912"/>
                <a:gd name="connsiteX39" fmla="*/ 1309688 w 6415088"/>
                <a:gd name="connsiteY39" fmla="*/ 885825 h 1585912"/>
                <a:gd name="connsiteX40" fmla="*/ 1300163 w 6415088"/>
                <a:gd name="connsiteY40" fmla="*/ 895350 h 1585912"/>
                <a:gd name="connsiteX41" fmla="*/ 1300163 w 6415088"/>
                <a:gd name="connsiteY41" fmla="*/ 857250 h 1585912"/>
                <a:gd name="connsiteX42" fmla="*/ 1276350 w 6415088"/>
                <a:gd name="connsiteY42" fmla="*/ 857250 h 1585912"/>
                <a:gd name="connsiteX43" fmla="*/ 1276350 w 6415088"/>
                <a:gd name="connsiteY43" fmla="*/ 819150 h 1585912"/>
                <a:gd name="connsiteX44" fmla="*/ 1247775 w 6415088"/>
                <a:gd name="connsiteY44" fmla="*/ 819150 h 1585912"/>
                <a:gd name="connsiteX45" fmla="*/ 1247775 w 6415088"/>
                <a:gd name="connsiteY45" fmla="*/ 795337 h 1585912"/>
                <a:gd name="connsiteX46" fmla="*/ 1195388 w 6415088"/>
                <a:gd name="connsiteY46" fmla="*/ 795337 h 1585912"/>
                <a:gd name="connsiteX47" fmla="*/ 1195388 w 6415088"/>
                <a:gd name="connsiteY47" fmla="*/ 781050 h 1585912"/>
                <a:gd name="connsiteX48" fmla="*/ 1181100 w 6415088"/>
                <a:gd name="connsiteY48" fmla="*/ 781050 h 1585912"/>
                <a:gd name="connsiteX49" fmla="*/ 1181100 w 6415088"/>
                <a:gd name="connsiteY49" fmla="*/ 766762 h 1585912"/>
                <a:gd name="connsiteX50" fmla="*/ 1138238 w 6415088"/>
                <a:gd name="connsiteY50" fmla="*/ 766762 h 1585912"/>
                <a:gd name="connsiteX51" fmla="*/ 1138238 w 6415088"/>
                <a:gd name="connsiteY51" fmla="*/ 757237 h 1585912"/>
                <a:gd name="connsiteX52" fmla="*/ 933450 w 6415088"/>
                <a:gd name="connsiteY52" fmla="*/ 757237 h 1585912"/>
                <a:gd name="connsiteX53" fmla="*/ 933450 w 6415088"/>
                <a:gd name="connsiteY53" fmla="*/ 738187 h 1585912"/>
                <a:gd name="connsiteX54" fmla="*/ 909638 w 6415088"/>
                <a:gd name="connsiteY54" fmla="*/ 738187 h 1585912"/>
                <a:gd name="connsiteX55" fmla="*/ 909638 w 6415088"/>
                <a:gd name="connsiteY55" fmla="*/ 719137 h 1585912"/>
                <a:gd name="connsiteX56" fmla="*/ 885825 w 6415088"/>
                <a:gd name="connsiteY56" fmla="*/ 719137 h 1585912"/>
                <a:gd name="connsiteX57" fmla="*/ 885825 w 6415088"/>
                <a:gd name="connsiteY57" fmla="*/ 681037 h 1585912"/>
                <a:gd name="connsiteX58" fmla="*/ 885825 w 6415088"/>
                <a:gd name="connsiteY58" fmla="*/ 681037 h 1585912"/>
                <a:gd name="connsiteX59" fmla="*/ 866775 w 6415088"/>
                <a:gd name="connsiteY59" fmla="*/ 661987 h 1585912"/>
                <a:gd name="connsiteX60" fmla="*/ 847725 w 6415088"/>
                <a:gd name="connsiteY60" fmla="*/ 661987 h 1585912"/>
                <a:gd name="connsiteX61" fmla="*/ 847725 w 6415088"/>
                <a:gd name="connsiteY61" fmla="*/ 600075 h 1585912"/>
                <a:gd name="connsiteX62" fmla="*/ 828675 w 6415088"/>
                <a:gd name="connsiteY62" fmla="*/ 600075 h 1585912"/>
                <a:gd name="connsiteX63" fmla="*/ 828675 w 6415088"/>
                <a:gd name="connsiteY63" fmla="*/ 561975 h 1585912"/>
                <a:gd name="connsiteX64" fmla="*/ 814388 w 6415088"/>
                <a:gd name="connsiteY64" fmla="*/ 561975 h 1585912"/>
                <a:gd name="connsiteX65" fmla="*/ 814388 w 6415088"/>
                <a:gd name="connsiteY65" fmla="*/ 542925 h 1585912"/>
                <a:gd name="connsiteX66" fmla="*/ 804863 w 6415088"/>
                <a:gd name="connsiteY66" fmla="*/ 542925 h 1585912"/>
                <a:gd name="connsiteX67" fmla="*/ 804863 w 6415088"/>
                <a:gd name="connsiteY67" fmla="*/ 500062 h 1585912"/>
                <a:gd name="connsiteX68" fmla="*/ 709613 w 6415088"/>
                <a:gd name="connsiteY68" fmla="*/ 500062 h 1585912"/>
                <a:gd name="connsiteX69" fmla="*/ 709613 w 6415088"/>
                <a:gd name="connsiteY69" fmla="*/ 476250 h 1585912"/>
                <a:gd name="connsiteX70" fmla="*/ 652463 w 6415088"/>
                <a:gd name="connsiteY70" fmla="*/ 476250 h 1585912"/>
                <a:gd name="connsiteX71" fmla="*/ 652463 w 6415088"/>
                <a:gd name="connsiteY71" fmla="*/ 457200 h 1585912"/>
                <a:gd name="connsiteX72" fmla="*/ 552450 w 6415088"/>
                <a:gd name="connsiteY72" fmla="*/ 457200 h 1585912"/>
                <a:gd name="connsiteX73" fmla="*/ 552450 w 6415088"/>
                <a:gd name="connsiteY73" fmla="*/ 442912 h 1585912"/>
                <a:gd name="connsiteX74" fmla="*/ 509588 w 6415088"/>
                <a:gd name="connsiteY74" fmla="*/ 442912 h 1585912"/>
                <a:gd name="connsiteX75" fmla="*/ 509588 w 6415088"/>
                <a:gd name="connsiteY75" fmla="*/ 428625 h 1585912"/>
                <a:gd name="connsiteX76" fmla="*/ 476250 w 6415088"/>
                <a:gd name="connsiteY76" fmla="*/ 428625 h 1585912"/>
                <a:gd name="connsiteX77" fmla="*/ 476250 w 6415088"/>
                <a:gd name="connsiteY77" fmla="*/ 428625 h 1585912"/>
                <a:gd name="connsiteX78" fmla="*/ 476250 w 6415088"/>
                <a:gd name="connsiteY78" fmla="*/ 390525 h 1585912"/>
                <a:gd name="connsiteX79" fmla="*/ 457200 w 6415088"/>
                <a:gd name="connsiteY79" fmla="*/ 390525 h 1585912"/>
                <a:gd name="connsiteX80" fmla="*/ 457200 w 6415088"/>
                <a:gd name="connsiteY80" fmla="*/ 366712 h 1585912"/>
                <a:gd name="connsiteX81" fmla="*/ 438150 w 6415088"/>
                <a:gd name="connsiteY81" fmla="*/ 366712 h 1585912"/>
                <a:gd name="connsiteX82" fmla="*/ 438150 w 6415088"/>
                <a:gd name="connsiteY82" fmla="*/ 342900 h 1585912"/>
                <a:gd name="connsiteX83" fmla="*/ 428625 w 6415088"/>
                <a:gd name="connsiteY83" fmla="*/ 333375 h 1585912"/>
                <a:gd name="connsiteX84" fmla="*/ 428625 w 6415088"/>
                <a:gd name="connsiteY84" fmla="*/ 261937 h 1585912"/>
                <a:gd name="connsiteX85" fmla="*/ 404813 w 6415088"/>
                <a:gd name="connsiteY85" fmla="*/ 261937 h 1585912"/>
                <a:gd name="connsiteX86" fmla="*/ 404813 w 6415088"/>
                <a:gd name="connsiteY86" fmla="*/ 238125 h 1585912"/>
                <a:gd name="connsiteX87" fmla="*/ 395288 w 6415088"/>
                <a:gd name="connsiteY87" fmla="*/ 238125 h 1585912"/>
                <a:gd name="connsiteX88" fmla="*/ 395288 w 6415088"/>
                <a:gd name="connsiteY88" fmla="*/ 223837 h 1585912"/>
                <a:gd name="connsiteX89" fmla="*/ 376238 w 6415088"/>
                <a:gd name="connsiteY89" fmla="*/ 223837 h 1585912"/>
                <a:gd name="connsiteX90" fmla="*/ 376238 w 6415088"/>
                <a:gd name="connsiteY90" fmla="*/ 223837 h 1585912"/>
                <a:gd name="connsiteX91" fmla="*/ 376238 w 6415088"/>
                <a:gd name="connsiteY91" fmla="*/ 200025 h 1585912"/>
                <a:gd name="connsiteX92" fmla="*/ 376238 w 6415088"/>
                <a:gd name="connsiteY92" fmla="*/ 166687 h 1585912"/>
                <a:gd name="connsiteX93" fmla="*/ 352425 w 6415088"/>
                <a:gd name="connsiteY93" fmla="*/ 166687 h 1585912"/>
                <a:gd name="connsiteX94" fmla="*/ 352425 w 6415088"/>
                <a:gd name="connsiteY94" fmla="*/ 152400 h 1585912"/>
                <a:gd name="connsiteX95" fmla="*/ 326231 w 6415088"/>
                <a:gd name="connsiteY95" fmla="*/ 142875 h 1585912"/>
                <a:gd name="connsiteX96" fmla="*/ 185738 w 6415088"/>
                <a:gd name="connsiteY96" fmla="*/ 142874 h 1585912"/>
                <a:gd name="connsiteX97" fmla="*/ 185738 w 6415088"/>
                <a:gd name="connsiteY97" fmla="*/ 142874 h 1585912"/>
                <a:gd name="connsiteX98" fmla="*/ 185738 w 6415088"/>
                <a:gd name="connsiteY98" fmla="*/ 109537 h 1585912"/>
                <a:gd name="connsiteX99" fmla="*/ 0 w 6415088"/>
                <a:gd name="connsiteY99" fmla="*/ 109537 h 1585912"/>
                <a:gd name="connsiteX100" fmla="*/ 0 w 6415088"/>
                <a:gd name="connsiteY100" fmla="*/ 0 h 1585912"/>
                <a:gd name="connsiteX0" fmla="*/ 6415088 w 6415088"/>
                <a:gd name="connsiteY0" fmla="*/ 1585912 h 1585912"/>
                <a:gd name="connsiteX1" fmla="*/ 5567363 w 6415088"/>
                <a:gd name="connsiteY1" fmla="*/ 1585912 h 1585912"/>
                <a:gd name="connsiteX2" fmla="*/ 5567363 w 6415088"/>
                <a:gd name="connsiteY2" fmla="*/ 1490662 h 1585912"/>
                <a:gd name="connsiteX3" fmla="*/ 3814763 w 6415088"/>
                <a:gd name="connsiteY3" fmla="*/ 1490662 h 1585912"/>
                <a:gd name="connsiteX4" fmla="*/ 3814763 w 6415088"/>
                <a:gd name="connsiteY4" fmla="*/ 1447800 h 1585912"/>
                <a:gd name="connsiteX5" fmla="*/ 3690938 w 6415088"/>
                <a:gd name="connsiteY5" fmla="*/ 1447800 h 1585912"/>
                <a:gd name="connsiteX6" fmla="*/ 3690938 w 6415088"/>
                <a:gd name="connsiteY6" fmla="*/ 1414462 h 1585912"/>
                <a:gd name="connsiteX7" fmla="*/ 3662363 w 6415088"/>
                <a:gd name="connsiteY7" fmla="*/ 1414462 h 1585912"/>
                <a:gd name="connsiteX8" fmla="*/ 3662363 w 6415088"/>
                <a:gd name="connsiteY8" fmla="*/ 1381125 h 1585912"/>
                <a:gd name="connsiteX9" fmla="*/ 3367088 w 6415088"/>
                <a:gd name="connsiteY9" fmla="*/ 1381125 h 1585912"/>
                <a:gd name="connsiteX10" fmla="*/ 3367088 w 6415088"/>
                <a:gd name="connsiteY10" fmla="*/ 1338262 h 1585912"/>
                <a:gd name="connsiteX11" fmla="*/ 3138488 w 6415088"/>
                <a:gd name="connsiteY11" fmla="*/ 1338262 h 1585912"/>
                <a:gd name="connsiteX12" fmla="*/ 3138488 w 6415088"/>
                <a:gd name="connsiteY12" fmla="*/ 1304925 h 1585912"/>
                <a:gd name="connsiteX13" fmla="*/ 3057525 w 6415088"/>
                <a:gd name="connsiteY13" fmla="*/ 1304925 h 1585912"/>
                <a:gd name="connsiteX14" fmla="*/ 3057525 w 6415088"/>
                <a:gd name="connsiteY14" fmla="*/ 1271587 h 1585912"/>
                <a:gd name="connsiteX15" fmla="*/ 2919413 w 6415088"/>
                <a:gd name="connsiteY15" fmla="*/ 1271587 h 1585912"/>
                <a:gd name="connsiteX16" fmla="*/ 2919413 w 6415088"/>
                <a:gd name="connsiteY16" fmla="*/ 1243012 h 1585912"/>
                <a:gd name="connsiteX17" fmla="*/ 2805113 w 6415088"/>
                <a:gd name="connsiteY17" fmla="*/ 1243012 h 1585912"/>
                <a:gd name="connsiteX18" fmla="*/ 2805113 w 6415088"/>
                <a:gd name="connsiteY18" fmla="*/ 1223962 h 1585912"/>
                <a:gd name="connsiteX19" fmla="*/ 2752725 w 6415088"/>
                <a:gd name="connsiteY19" fmla="*/ 1223962 h 1585912"/>
                <a:gd name="connsiteX20" fmla="*/ 2752725 w 6415088"/>
                <a:gd name="connsiteY20" fmla="*/ 1223962 h 1585912"/>
                <a:gd name="connsiteX21" fmla="*/ 2752725 w 6415088"/>
                <a:gd name="connsiteY21" fmla="*/ 1190625 h 1585912"/>
                <a:gd name="connsiteX22" fmla="*/ 2286000 w 6415088"/>
                <a:gd name="connsiteY22" fmla="*/ 1190625 h 1585912"/>
                <a:gd name="connsiteX23" fmla="*/ 2286000 w 6415088"/>
                <a:gd name="connsiteY23" fmla="*/ 1162050 h 1585912"/>
                <a:gd name="connsiteX24" fmla="*/ 2171700 w 6415088"/>
                <a:gd name="connsiteY24" fmla="*/ 1162050 h 1585912"/>
                <a:gd name="connsiteX25" fmla="*/ 2171700 w 6415088"/>
                <a:gd name="connsiteY25" fmla="*/ 1133475 h 1585912"/>
                <a:gd name="connsiteX26" fmla="*/ 2114550 w 6415088"/>
                <a:gd name="connsiteY26" fmla="*/ 1133475 h 1585912"/>
                <a:gd name="connsiteX27" fmla="*/ 2114550 w 6415088"/>
                <a:gd name="connsiteY27" fmla="*/ 1095375 h 1585912"/>
                <a:gd name="connsiteX28" fmla="*/ 2100263 w 6415088"/>
                <a:gd name="connsiteY28" fmla="*/ 1095375 h 1585912"/>
                <a:gd name="connsiteX29" fmla="*/ 2100263 w 6415088"/>
                <a:gd name="connsiteY29" fmla="*/ 1057275 h 1585912"/>
                <a:gd name="connsiteX30" fmla="*/ 2024063 w 6415088"/>
                <a:gd name="connsiteY30" fmla="*/ 1057275 h 1585912"/>
                <a:gd name="connsiteX31" fmla="*/ 2024063 w 6415088"/>
                <a:gd name="connsiteY31" fmla="*/ 1019175 h 1585912"/>
                <a:gd name="connsiteX32" fmla="*/ 1685925 w 6415088"/>
                <a:gd name="connsiteY32" fmla="*/ 1019175 h 1585912"/>
                <a:gd name="connsiteX33" fmla="*/ 1685925 w 6415088"/>
                <a:gd name="connsiteY33" fmla="*/ 990600 h 1585912"/>
                <a:gd name="connsiteX34" fmla="*/ 1533525 w 6415088"/>
                <a:gd name="connsiteY34" fmla="*/ 990600 h 1585912"/>
                <a:gd name="connsiteX35" fmla="*/ 1533525 w 6415088"/>
                <a:gd name="connsiteY35" fmla="*/ 966787 h 1585912"/>
                <a:gd name="connsiteX36" fmla="*/ 1357313 w 6415088"/>
                <a:gd name="connsiteY36" fmla="*/ 966787 h 1585912"/>
                <a:gd name="connsiteX37" fmla="*/ 1357313 w 6415088"/>
                <a:gd name="connsiteY37" fmla="*/ 923925 h 1585912"/>
                <a:gd name="connsiteX38" fmla="*/ 1309688 w 6415088"/>
                <a:gd name="connsiteY38" fmla="*/ 923925 h 1585912"/>
                <a:gd name="connsiteX39" fmla="*/ 1309688 w 6415088"/>
                <a:gd name="connsiteY39" fmla="*/ 885825 h 1585912"/>
                <a:gd name="connsiteX40" fmla="*/ 1300163 w 6415088"/>
                <a:gd name="connsiteY40" fmla="*/ 895350 h 1585912"/>
                <a:gd name="connsiteX41" fmla="*/ 1300163 w 6415088"/>
                <a:gd name="connsiteY41" fmla="*/ 857250 h 1585912"/>
                <a:gd name="connsiteX42" fmla="*/ 1276350 w 6415088"/>
                <a:gd name="connsiteY42" fmla="*/ 857250 h 1585912"/>
                <a:gd name="connsiteX43" fmla="*/ 1276350 w 6415088"/>
                <a:gd name="connsiteY43" fmla="*/ 819150 h 1585912"/>
                <a:gd name="connsiteX44" fmla="*/ 1247775 w 6415088"/>
                <a:gd name="connsiteY44" fmla="*/ 819150 h 1585912"/>
                <a:gd name="connsiteX45" fmla="*/ 1247775 w 6415088"/>
                <a:gd name="connsiteY45" fmla="*/ 795337 h 1585912"/>
                <a:gd name="connsiteX46" fmla="*/ 1195388 w 6415088"/>
                <a:gd name="connsiteY46" fmla="*/ 795337 h 1585912"/>
                <a:gd name="connsiteX47" fmla="*/ 1195388 w 6415088"/>
                <a:gd name="connsiteY47" fmla="*/ 781050 h 1585912"/>
                <a:gd name="connsiteX48" fmla="*/ 1181100 w 6415088"/>
                <a:gd name="connsiteY48" fmla="*/ 781050 h 1585912"/>
                <a:gd name="connsiteX49" fmla="*/ 1181100 w 6415088"/>
                <a:gd name="connsiteY49" fmla="*/ 766762 h 1585912"/>
                <a:gd name="connsiteX50" fmla="*/ 1138238 w 6415088"/>
                <a:gd name="connsiteY50" fmla="*/ 766762 h 1585912"/>
                <a:gd name="connsiteX51" fmla="*/ 1138238 w 6415088"/>
                <a:gd name="connsiteY51" fmla="*/ 757237 h 1585912"/>
                <a:gd name="connsiteX52" fmla="*/ 933450 w 6415088"/>
                <a:gd name="connsiteY52" fmla="*/ 757237 h 1585912"/>
                <a:gd name="connsiteX53" fmla="*/ 933450 w 6415088"/>
                <a:gd name="connsiteY53" fmla="*/ 738187 h 1585912"/>
                <a:gd name="connsiteX54" fmla="*/ 909638 w 6415088"/>
                <a:gd name="connsiteY54" fmla="*/ 738187 h 1585912"/>
                <a:gd name="connsiteX55" fmla="*/ 909638 w 6415088"/>
                <a:gd name="connsiteY55" fmla="*/ 719137 h 1585912"/>
                <a:gd name="connsiteX56" fmla="*/ 885825 w 6415088"/>
                <a:gd name="connsiteY56" fmla="*/ 719137 h 1585912"/>
                <a:gd name="connsiteX57" fmla="*/ 885825 w 6415088"/>
                <a:gd name="connsiteY57" fmla="*/ 681037 h 1585912"/>
                <a:gd name="connsiteX58" fmla="*/ 885825 w 6415088"/>
                <a:gd name="connsiteY58" fmla="*/ 681037 h 1585912"/>
                <a:gd name="connsiteX59" fmla="*/ 866775 w 6415088"/>
                <a:gd name="connsiteY59" fmla="*/ 661987 h 1585912"/>
                <a:gd name="connsiteX60" fmla="*/ 847725 w 6415088"/>
                <a:gd name="connsiteY60" fmla="*/ 661987 h 1585912"/>
                <a:gd name="connsiteX61" fmla="*/ 847725 w 6415088"/>
                <a:gd name="connsiteY61" fmla="*/ 600075 h 1585912"/>
                <a:gd name="connsiteX62" fmla="*/ 828675 w 6415088"/>
                <a:gd name="connsiteY62" fmla="*/ 600075 h 1585912"/>
                <a:gd name="connsiteX63" fmla="*/ 828675 w 6415088"/>
                <a:gd name="connsiteY63" fmla="*/ 561975 h 1585912"/>
                <a:gd name="connsiteX64" fmla="*/ 814388 w 6415088"/>
                <a:gd name="connsiteY64" fmla="*/ 561975 h 1585912"/>
                <a:gd name="connsiteX65" fmla="*/ 814388 w 6415088"/>
                <a:gd name="connsiteY65" fmla="*/ 542925 h 1585912"/>
                <a:gd name="connsiteX66" fmla="*/ 804863 w 6415088"/>
                <a:gd name="connsiteY66" fmla="*/ 542925 h 1585912"/>
                <a:gd name="connsiteX67" fmla="*/ 804863 w 6415088"/>
                <a:gd name="connsiteY67" fmla="*/ 500062 h 1585912"/>
                <a:gd name="connsiteX68" fmla="*/ 709613 w 6415088"/>
                <a:gd name="connsiteY68" fmla="*/ 500062 h 1585912"/>
                <a:gd name="connsiteX69" fmla="*/ 709613 w 6415088"/>
                <a:gd name="connsiteY69" fmla="*/ 476250 h 1585912"/>
                <a:gd name="connsiteX70" fmla="*/ 652463 w 6415088"/>
                <a:gd name="connsiteY70" fmla="*/ 476250 h 1585912"/>
                <a:gd name="connsiteX71" fmla="*/ 652463 w 6415088"/>
                <a:gd name="connsiteY71" fmla="*/ 457200 h 1585912"/>
                <a:gd name="connsiteX72" fmla="*/ 552450 w 6415088"/>
                <a:gd name="connsiteY72" fmla="*/ 457200 h 1585912"/>
                <a:gd name="connsiteX73" fmla="*/ 552450 w 6415088"/>
                <a:gd name="connsiteY73" fmla="*/ 442912 h 1585912"/>
                <a:gd name="connsiteX74" fmla="*/ 509588 w 6415088"/>
                <a:gd name="connsiteY74" fmla="*/ 442912 h 1585912"/>
                <a:gd name="connsiteX75" fmla="*/ 509588 w 6415088"/>
                <a:gd name="connsiteY75" fmla="*/ 428625 h 1585912"/>
                <a:gd name="connsiteX76" fmla="*/ 476250 w 6415088"/>
                <a:gd name="connsiteY76" fmla="*/ 428625 h 1585912"/>
                <a:gd name="connsiteX77" fmla="*/ 476250 w 6415088"/>
                <a:gd name="connsiteY77" fmla="*/ 428625 h 1585912"/>
                <a:gd name="connsiteX78" fmla="*/ 476250 w 6415088"/>
                <a:gd name="connsiteY78" fmla="*/ 390525 h 1585912"/>
                <a:gd name="connsiteX79" fmla="*/ 457200 w 6415088"/>
                <a:gd name="connsiteY79" fmla="*/ 390525 h 1585912"/>
                <a:gd name="connsiteX80" fmla="*/ 457200 w 6415088"/>
                <a:gd name="connsiteY80" fmla="*/ 366712 h 1585912"/>
                <a:gd name="connsiteX81" fmla="*/ 438150 w 6415088"/>
                <a:gd name="connsiteY81" fmla="*/ 366712 h 1585912"/>
                <a:gd name="connsiteX82" fmla="*/ 438150 w 6415088"/>
                <a:gd name="connsiteY82" fmla="*/ 342900 h 1585912"/>
                <a:gd name="connsiteX83" fmla="*/ 428625 w 6415088"/>
                <a:gd name="connsiteY83" fmla="*/ 333375 h 1585912"/>
                <a:gd name="connsiteX84" fmla="*/ 428625 w 6415088"/>
                <a:gd name="connsiteY84" fmla="*/ 261937 h 1585912"/>
                <a:gd name="connsiteX85" fmla="*/ 404813 w 6415088"/>
                <a:gd name="connsiteY85" fmla="*/ 261937 h 1585912"/>
                <a:gd name="connsiteX86" fmla="*/ 404813 w 6415088"/>
                <a:gd name="connsiteY86" fmla="*/ 238125 h 1585912"/>
                <a:gd name="connsiteX87" fmla="*/ 395288 w 6415088"/>
                <a:gd name="connsiteY87" fmla="*/ 238125 h 1585912"/>
                <a:gd name="connsiteX88" fmla="*/ 395288 w 6415088"/>
                <a:gd name="connsiteY88" fmla="*/ 223837 h 1585912"/>
                <a:gd name="connsiteX89" fmla="*/ 376238 w 6415088"/>
                <a:gd name="connsiteY89" fmla="*/ 223837 h 1585912"/>
                <a:gd name="connsiteX90" fmla="*/ 376238 w 6415088"/>
                <a:gd name="connsiteY90" fmla="*/ 223837 h 1585912"/>
                <a:gd name="connsiteX91" fmla="*/ 376238 w 6415088"/>
                <a:gd name="connsiteY91" fmla="*/ 200025 h 1585912"/>
                <a:gd name="connsiteX92" fmla="*/ 376238 w 6415088"/>
                <a:gd name="connsiteY92" fmla="*/ 166687 h 1585912"/>
                <a:gd name="connsiteX93" fmla="*/ 352425 w 6415088"/>
                <a:gd name="connsiteY93" fmla="*/ 166687 h 1585912"/>
                <a:gd name="connsiteX94" fmla="*/ 321469 w 6415088"/>
                <a:gd name="connsiteY94" fmla="*/ 166687 h 1585912"/>
                <a:gd name="connsiteX95" fmla="*/ 326231 w 6415088"/>
                <a:gd name="connsiteY95" fmla="*/ 142875 h 1585912"/>
                <a:gd name="connsiteX96" fmla="*/ 185738 w 6415088"/>
                <a:gd name="connsiteY96" fmla="*/ 142874 h 1585912"/>
                <a:gd name="connsiteX97" fmla="*/ 185738 w 6415088"/>
                <a:gd name="connsiteY97" fmla="*/ 142874 h 1585912"/>
                <a:gd name="connsiteX98" fmla="*/ 185738 w 6415088"/>
                <a:gd name="connsiteY98" fmla="*/ 109537 h 1585912"/>
                <a:gd name="connsiteX99" fmla="*/ 0 w 6415088"/>
                <a:gd name="connsiteY99" fmla="*/ 109537 h 1585912"/>
                <a:gd name="connsiteX100" fmla="*/ 0 w 6415088"/>
                <a:gd name="connsiteY100" fmla="*/ 0 h 1585912"/>
                <a:gd name="connsiteX0" fmla="*/ 6415088 w 6415088"/>
                <a:gd name="connsiteY0" fmla="*/ 1585912 h 1585912"/>
                <a:gd name="connsiteX1" fmla="*/ 5567363 w 6415088"/>
                <a:gd name="connsiteY1" fmla="*/ 1585912 h 1585912"/>
                <a:gd name="connsiteX2" fmla="*/ 5567363 w 6415088"/>
                <a:gd name="connsiteY2" fmla="*/ 1490662 h 1585912"/>
                <a:gd name="connsiteX3" fmla="*/ 3814763 w 6415088"/>
                <a:gd name="connsiteY3" fmla="*/ 1490662 h 1585912"/>
                <a:gd name="connsiteX4" fmla="*/ 3814763 w 6415088"/>
                <a:gd name="connsiteY4" fmla="*/ 1447800 h 1585912"/>
                <a:gd name="connsiteX5" fmla="*/ 3690938 w 6415088"/>
                <a:gd name="connsiteY5" fmla="*/ 1447800 h 1585912"/>
                <a:gd name="connsiteX6" fmla="*/ 3690938 w 6415088"/>
                <a:gd name="connsiteY6" fmla="*/ 1414462 h 1585912"/>
                <a:gd name="connsiteX7" fmla="*/ 3662363 w 6415088"/>
                <a:gd name="connsiteY7" fmla="*/ 1414462 h 1585912"/>
                <a:gd name="connsiteX8" fmla="*/ 3662363 w 6415088"/>
                <a:gd name="connsiteY8" fmla="*/ 1381125 h 1585912"/>
                <a:gd name="connsiteX9" fmla="*/ 3367088 w 6415088"/>
                <a:gd name="connsiteY9" fmla="*/ 1381125 h 1585912"/>
                <a:gd name="connsiteX10" fmla="*/ 3367088 w 6415088"/>
                <a:gd name="connsiteY10" fmla="*/ 1338262 h 1585912"/>
                <a:gd name="connsiteX11" fmla="*/ 3138488 w 6415088"/>
                <a:gd name="connsiteY11" fmla="*/ 1338262 h 1585912"/>
                <a:gd name="connsiteX12" fmla="*/ 3138488 w 6415088"/>
                <a:gd name="connsiteY12" fmla="*/ 1304925 h 1585912"/>
                <a:gd name="connsiteX13" fmla="*/ 3057525 w 6415088"/>
                <a:gd name="connsiteY13" fmla="*/ 1304925 h 1585912"/>
                <a:gd name="connsiteX14" fmla="*/ 3057525 w 6415088"/>
                <a:gd name="connsiteY14" fmla="*/ 1271587 h 1585912"/>
                <a:gd name="connsiteX15" fmla="*/ 2919413 w 6415088"/>
                <a:gd name="connsiteY15" fmla="*/ 1271587 h 1585912"/>
                <a:gd name="connsiteX16" fmla="*/ 2919413 w 6415088"/>
                <a:gd name="connsiteY16" fmla="*/ 1243012 h 1585912"/>
                <a:gd name="connsiteX17" fmla="*/ 2805113 w 6415088"/>
                <a:gd name="connsiteY17" fmla="*/ 1243012 h 1585912"/>
                <a:gd name="connsiteX18" fmla="*/ 2805113 w 6415088"/>
                <a:gd name="connsiteY18" fmla="*/ 1223962 h 1585912"/>
                <a:gd name="connsiteX19" fmla="*/ 2752725 w 6415088"/>
                <a:gd name="connsiteY19" fmla="*/ 1223962 h 1585912"/>
                <a:gd name="connsiteX20" fmla="*/ 2752725 w 6415088"/>
                <a:gd name="connsiteY20" fmla="*/ 1223962 h 1585912"/>
                <a:gd name="connsiteX21" fmla="*/ 2752725 w 6415088"/>
                <a:gd name="connsiteY21" fmla="*/ 1190625 h 1585912"/>
                <a:gd name="connsiteX22" fmla="*/ 2286000 w 6415088"/>
                <a:gd name="connsiteY22" fmla="*/ 1190625 h 1585912"/>
                <a:gd name="connsiteX23" fmla="*/ 2286000 w 6415088"/>
                <a:gd name="connsiteY23" fmla="*/ 1162050 h 1585912"/>
                <a:gd name="connsiteX24" fmla="*/ 2171700 w 6415088"/>
                <a:gd name="connsiteY24" fmla="*/ 1162050 h 1585912"/>
                <a:gd name="connsiteX25" fmla="*/ 2171700 w 6415088"/>
                <a:gd name="connsiteY25" fmla="*/ 1133475 h 1585912"/>
                <a:gd name="connsiteX26" fmla="*/ 2114550 w 6415088"/>
                <a:gd name="connsiteY26" fmla="*/ 1133475 h 1585912"/>
                <a:gd name="connsiteX27" fmla="*/ 2114550 w 6415088"/>
                <a:gd name="connsiteY27" fmla="*/ 1095375 h 1585912"/>
                <a:gd name="connsiteX28" fmla="*/ 2100263 w 6415088"/>
                <a:gd name="connsiteY28" fmla="*/ 1095375 h 1585912"/>
                <a:gd name="connsiteX29" fmla="*/ 2100263 w 6415088"/>
                <a:gd name="connsiteY29" fmla="*/ 1057275 h 1585912"/>
                <a:gd name="connsiteX30" fmla="*/ 2024063 w 6415088"/>
                <a:gd name="connsiteY30" fmla="*/ 1057275 h 1585912"/>
                <a:gd name="connsiteX31" fmla="*/ 2024063 w 6415088"/>
                <a:gd name="connsiteY31" fmla="*/ 1019175 h 1585912"/>
                <a:gd name="connsiteX32" fmla="*/ 1685925 w 6415088"/>
                <a:gd name="connsiteY32" fmla="*/ 1019175 h 1585912"/>
                <a:gd name="connsiteX33" fmla="*/ 1685925 w 6415088"/>
                <a:gd name="connsiteY33" fmla="*/ 990600 h 1585912"/>
                <a:gd name="connsiteX34" fmla="*/ 1533525 w 6415088"/>
                <a:gd name="connsiteY34" fmla="*/ 990600 h 1585912"/>
                <a:gd name="connsiteX35" fmla="*/ 1533525 w 6415088"/>
                <a:gd name="connsiteY35" fmla="*/ 966787 h 1585912"/>
                <a:gd name="connsiteX36" fmla="*/ 1357313 w 6415088"/>
                <a:gd name="connsiteY36" fmla="*/ 966787 h 1585912"/>
                <a:gd name="connsiteX37" fmla="*/ 1357313 w 6415088"/>
                <a:gd name="connsiteY37" fmla="*/ 923925 h 1585912"/>
                <a:gd name="connsiteX38" fmla="*/ 1309688 w 6415088"/>
                <a:gd name="connsiteY38" fmla="*/ 923925 h 1585912"/>
                <a:gd name="connsiteX39" fmla="*/ 1309688 w 6415088"/>
                <a:gd name="connsiteY39" fmla="*/ 885825 h 1585912"/>
                <a:gd name="connsiteX40" fmla="*/ 1300163 w 6415088"/>
                <a:gd name="connsiteY40" fmla="*/ 895350 h 1585912"/>
                <a:gd name="connsiteX41" fmla="*/ 1300163 w 6415088"/>
                <a:gd name="connsiteY41" fmla="*/ 857250 h 1585912"/>
                <a:gd name="connsiteX42" fmla="*/ 1276350 w 6415088"/>
                <a:gd name="connsiteY42" fmla="*/ 857250 h 1585912"/>
                <a:gd name="connsiteX43" fmla="*/ 1276350 w 6415088"/>
                <a:gd name="connsiteY43" fmla="*/ 819150 h 1585912"/>
                <a:gd name="connsiteX44" fmla="*/ 1247775 w 6415088"/>
                <a:gd name="connsiteY44" fmla="*/ 819150 h 1585912"/>
                <a:gd name="connsiteX45" fmla="*/ 1247775 w 6415088"/>
                <a:gd name="connsiteY45" fmla="*/ 795337 h 1585912"/>
                <a:gd name="connsiteX46" fmla="*/ 1195388 w 6415088"/>
                <a:gd name="connsiteY46" fmla="*/ 795337 h 1585912"/>
                <a:gd name="connsiteX47" fmla="*/ 1195388 w 6415088"/>
                <a:gd name="connsiteY47" fmla="*/ 781050 h 1585912"/>
                <a:gd name="connsiteX48" fmla="*/ 1181100 w 6415088"/>
                <a:gd name="connsiteY48" fmla="*/ 781050 h 1585912"/>
                <a:gd name="connsiteX49" fmla="*/ 1181100 w 6415088"/>
                <a:gd name="connsiteY49" fmla="*/ 766762 h 1585912"/>
                <a:gd name="connsiteX50" fmla="*/ 1138238 w 6415088"/>
                <a:gd name="connsiteY50" fmla="*/ 766762 h 1585912"/>
                <a:gd name="connsiteX51" fmla="*/ 1138238 w 6415088"/>
                <a:gd name="connsiteY51" fmla="*/ 757237 h 1585912"/>
                <a:gd name="connsiteX52" fmla="*/ 933450 w 6415088"/>
                <a:gd name="connsiteY52" fmla="*/ 757237 h 1585912"/>
                <a:gd name="connsiteX53" fmla="*/ 933450 w 6415088"/>
                <a:gd name="connsiteY53" fmla="*/ 738187 h 1585912"/>
                <a:gd name="connsiteX54" fmla="*/ 909638 w 6415088"/>
                <a:gd name="connsiteY54" fmla="*/ 738187 h 1585912"/>
                <a:gd name="connsiteX55" fmla="*/ 909638 w 6415088"/>
                <a:gd name="connsiteY55" fmla="*/ 719137 h 1585912"/>
                <a:gd name="connsiteX56" fmla="*/ 885825 w 6415088"/>
                <a:gd name="connsiteY56" fmla="*/ 719137 h 1585912"/>
                <a:gd name="connsiteX57" fmla="*/ 885825 w 6415088"/>
                <a:gd name="connsiteY57" fmla="*/ 681037 h 1585912"/>
                <a:gd name="connsiteX58" fmla="*/ 885825 w 6415088"/>
                <a:gd name="connsiteY58" fmla="*/ 681037 h 1585912"/>
                <a:gd name="connsiteX59" fmla="*/ 866775 w 6415088"/>
                <a:gd name="connsiteY59" fmla="*/ 661987 h 1585912"/>
                <a:gd name="connsiteX60" fmla="*/ 847725 w 6415088"/>
                <a:gd name="connsiteY60" fmla="*/ 661987 h 1585912"/>
                <a:gd name="connsiteX61" fmla="*/ 847725 w 6415088"/>
                <a:gd name="connsiteY61" fmla="*/ 600075 h 1585912"/>
                <a:gd name="connsiteX62" fmla="*/ 828675 w 6415088"/>
                <a:gd name="connsiteY62" fmla="*/ 600075 h 1585912"/>
                <a:gd name="connsiteX63" fmla="*/ 828675 w 6415088"/>
                <a:gd name="connsiteY63" fmla="*/ 561975 h 1585912"/>
                <a:gd name="connsiteX64" fmla="*/ 814388 w 6415088"/>
                <a:gd name="connsiteY64" fmla="*/ 561975 h 1585912"/>
                <a:gd name="connsiteX65" fmla="*/ 814388 w 6415088"/>
                <a:gd name="connsiteY65" fmla="*/ 542925 h 1585912"/>
                <a:gd name="connsiteX66" fmla="*/ 804863 w 6415088"/>
                <a:gd name="connsiteY66" fmla="*/ 542925 h 1585912"/>
                <a:gd name="connsiteX67" fmla="*/ 804863 w 6415088"/>
                <a:gd name="connsiteY67" fmla="*/ 500062 h 1585912"/>
                <a:gd name="connsiteX68" fmla="*/ 709613 w 6415088"/>
                <a:gd name="connsiteY68" fmla="*/ 500062 h 1585912"/>
                <a:gd name="connsiteX69" fmla="*/ 709613 w 6415088"/>
                <a:gd name="connsiteY69" fmla="*/ 476250 h 1585912"/>
                <a:gd name="connsiteX70" fmla="*/ 652463 w 6415088"/>
                <a:gd name="connsiteY70" fmla="*/ 476250 h 1585912"/>
                <a:gd name="connsiteX71" fmla="*/ 652463 w 6415088"/>
                <a:gd name="connsiteY71" fmla="*/ 457200 h 1585912"/>
                <a:gd name="connsiteX72" fmla="*/ 552450 w 6415088"/>
                <a:gd name="connsiteY72" fmla="*/ 457200 h 1585912"/>
                <a:gd name="connsiteX73" fmla="*/ 552450 w 6415088"/>
                <a:gd name="connsiteY73" fmla="*/ 442912 h 1585912"/>
                <a:gd name="connsiteX74" fmla="*/ 509588 w 6415088"/>
                <a:gd name="connsiteY74" fmla="*/ 442912 h 1585912"/>
                <a:gd name="connsiteX75" fmla="*/ 509588 w 6415088"/>
                <a:gd name="connsiteY75" fmla="*/ 428625 h 1585912"/>
                <a:gd name="connsiteX76" fmla="*/ 476250 w 6415088"/>
                <a:gd name="connsiteY76" fmla="*/ 428625 h 1585912"/>
                <a:gd name="connsiteX77" fmla="*/ 476250 w 6415088"/>
                <a:gd name="connsiteY77" fmla="*/ 428625 h 1585912"/>
                <a:gd name="connsiteX78" fmla="*/ 476250 w 6415088"/>
                <a:gd name="connsiteY78" fmla="*/ 390525 h 1585912"/>
                <a:gd name="connsiteX79" fmla="*/ 457200 w 6415088"/>
                <a:gd name="connsiteY79" fmla="*/ 390525 h 1585912"/>
                <a:gd name="connsiteX80" fmla="*/ 457200 w 6415088"/>
                <a:gd name="connsiteY80" fmla="*/ 366712 h 1585912"/>
                <a:gd name="connsiteX81" fmla="*/ 438150 w 6415088"/>
                <a:gd name="connsiteY81" fmla="*/ 366712 h 1585912"/>
                <a:gd name="connsiteX82" fmla="*/ 438150 w 6415088"/>
                <a:gd name="connsiteY82" fmla="*/ 342900 h 1585912"/>
                <a:gd name="connsiteX83" fmla="*/ 428625 w 6415088"/>
                <a:gd name="connsiteY83" fmla="*/ 333375 h 1585912"/>
                <a:gd name="connsiteX84" fmla="*/ 428625 w 6415088"/>
                <a:gd name="connsiteY84" fmla="*/ 261937 h 1585912"/>
                <a:gd name="connsiteX85" fmla="*/ 404813 w 6415088"/>
                <a:gd name="connsiteY85" fmla="*/ 261937 h 1585912"/>
                <a:gd name="connsiteX86" fmla="*/ 404813 w 6415088"/>
                <a:gd name="connsiteY86" fmla="*/ 238125 h 1585912"/>
                <a:gd name="connsiteX87" fmla="*/ 395288 w 6415088"/>
                <a:gd name="connsiteY87" fmla="*/ 238125 h 1585912"/>
                <a:gd name="connsiteX88" fmla="*/ 395288 w 6415088"/>
                <a:gd name="connsiteY88" fmla="*/ 223837 h 1585912"/>
                <a:gd name="connsiteX89" fmla="*/ 376238 w 6415088"/>
                <a:gd name="connsiteY89" fmla="*/ 223837 h 1585912"/>
                <a:gd name="connsiteX90" fmla="*/ 376238 w 6415088"/>
                <a:gd name="connsiteY90" fmla="*/ 223837 h 1585912"/>
                <a:gd name="connsiteX91" fmla="*/ 376238 w 6415088"/>
                <a:gd name="connsiteY91" fmla="*/ 200025 h 1585912"/>
                <a:gd name="connsiteX92" fmla="*/ 376238 w 6415088"/>
                <a:gd name="connsiteY92" fmla="*/ 166687 h 1585912"/>
                <a:gd name="connsiteX93" fmla="*/ 352425 w 6415088"/>
                <a:gd name="connsiteY93" fmla="*/ 166687 h 1585912"/>
                <a:gd name="connsiteX94" fmla="*/ 335756 w 6415088"/>
                <a:gd name="connsiteY94" fmla="*/ 171450 h 1585912"/>
                <a:gd name="connsiteX95" fmla="*/ 326231 w 6415088"/>
                <a:gd name="connsiteY95" fmla="*/ 142875 h 1585912"/>
                <a:gd name="connsiteX96" fmla="*/ 185738 w 6415088"/>
                <a:gd name="connsiteY96" fmla="*/ 142874 h 1585912"/>
                <a:gd name="connsiteX97" fmla="*/ 185738 w 6415088"/>
                <a:gd name="connsiteY97" fmla="*/ 142874 h 1585912"/>
                <a:gd name="connsiteX98" fmla="*/ 185738 w 6415088"/>
                <a:gd name="connsiteY98" fmla="*/ 109537 h 1585912"/>
                <a:gd name="connsiteX99" fmla="*/ 0 w 6415088"/>
                <a:gd name="connsiteY99" fmla="*/ 109537 h 1585912"/>
                <a:gd name="connsiteX100" fmla="*/ 0 w 6415088"/>
                <a:gd name="connsiteY100" fmla="*/ 0 h 1585912"/>
                <a:gd name="connsiteX0" fmla="*/ 6415088 w 6415088"/>
                <a:gd name="connsiteY0" fmla="*/ 1585912 h 1585912"/>
                <a:gd name="connsiteX1" fmla="*/ 5567363 w 6415088"/>
                <a:gd name="connsiteY1" fmla="*/ 1585912 h 1585912"/>
                <a:gd name="connsiteX2" fmla="*/ 5567363 w 6415088"/>
                <a:gd name="connsiteY2" fmla="*/ 1490662 h 1585912"/>
                <a:gd name="connsiteX3" fmla="*/ 3814763 w 6415088"/>
                <a:gd name="connsiteY3" fmla="*/ 1490662 h 1585912"/>
                <a:gd name="connsiteX4" fmla="*/ 3814763 w 6415088"/>
                <a:gd name="connsiteY4" fmla="*/ 1447800 h 1585912"/>
                <a:gd name="connsiteX5" fmla="*/ 3690938 w 6415088"/>
                <a:gd name="connsiteY5" fmla="*/ 1447800 h 1585912"/>
                <a:gd name="connsiteX6" fmla="*/ 3690938 w 6415088"/>
                <a:gd name="connsiteY6" fmla="*/ 1414462 h 1585912"/>
                <a:gd name="connsiteX7" fmla="*/ 3662363 w 6415088"/>
                <a:gd name="connsiteY7" fmla="*/ 1414462 h 1585912"/>
                <a:gd name="connsiteX8" fmla="*/ 3662363 w 6415088"/>
                <a:gd name="connsiteY8" fmla="*/ 1381125 h 1585912"/>
                <a:gd name="connsiteX9" fmla="*/ 3367088 w 6415088"/>
                <a:gd name="connsiteY9" fmla="*/ 1381125 h 1585912"/>
                <a:gd name="connsiteX10" fmla="*/ 3367088 w 6415088"/>
                <a:gd name="connsiteY10" fmla="*/ 1338262 h 1585912"/>
                <a:gd name="connsiteX11" fmla="*/ 3138488 w 6415088"/>
                <a:gd name="connsiteY11" fmla="*/ 1338262 h 1585912"/>
                <a:gd name="connsiteX12" fmla="*/ 3138488 w 6415088"/>
                <a:gd name="connsiteY12" fmla="*/ 1304925 h 1585912"/>
                <a:gd name="connsiteX13" fmla="*/ 3057525 w 6415088"/>
                <a:gd name="connsiteY13" fmla="*/ 1304925 h 1585912"/>
                <a:gd name="connsiteX14" fmla="*/ 3057525 w 6415088"/>
                <a:gd name="connsiteY14" fmla="*/ 1271587 h 1585912"/>
                <a:gd name="connsiteX15" fmla="*/ 2919413 w 6415088"/>
                <a:gd name="connsiteY15" fmla="*/ 1271587 h 1585912"/>
                <a:gd name="connsiteX16" fmla="*/ 2919413 w 6415088"/>
                <a:gd name="connsiteY16" fmla="*/ 1243012 h 1585912"/>
                <a:gd name="connsiteX17" fmla="*/ 2805113 w 6415088"/>
                <a:gd name="connsiteY17" fmla="*/ 1243012 h 1585912"/>
                <a:gd name="connsiteX18" fmla="*/ 2805113 w 6415088"/>
                <a:gd name="connsiteY18" fmla="*/ 1223962 h 1585912"/>
                <a:gd name="connsiteX19" fmla="*/ 2752725 w 6415088"/>
                <a:gd name="connsiteY19" fmla="*/ 1223962 h 1585912"/>
                <a:gd name="connsiteX20" fmla="*/ 2752725 w 6415088"/>
                <a:gd name="connsiteY20" fmla="*/ 1223962 h 1585912"/>
                <a:gd name="connsiteX21" fmla="*/ 2752725 w 6415088"/>
                <a:gd name="connsiteY21" fmla="*/ 1190625 h 1585912"/>
                <a:gd name="connsiteX22" fmla="*/ 2286000 w 6415088"/>
                <a:gd name="connsiteY22" fmla="*/ 1190625 h 1585912"/>
                <a:gd name="connsiteX23" fmla="*/ 2286000 w 6415088"/>
                <a:gd name="connsiteY23" fmla="*/ 1162050 h 1585912"/>
                <a:gd name="connsiteX24" fmla="*/ 2171700 w 6415088"/>
                <a:gd name="connsiteY24" fmla="*/ 1162050 h 1585912"/>
                <a:gd name="connsiteX25" fmla="*/ 2171700 w 6415088"/>
                <a:gd name="connsiteY25" fmla="*/ 1133475 h 1585912"/>
                <a:gd name="connsiteX26" fmla="*/ 2114550 w 6415088"/>
                <a:gd name="connsiteY26" fmla="*/ 1133475 h 1585912"/>
                <a:gd name="connsiteX27" fmla="*/ 2114550 w 6415088"/>
                <a:gd name="connsiteY27" fmla="*/ 1095375 h 1585912"/>
                <a:gd name="connsiteX28" fmla="*/ 2100263 w 6415088"/>
                <a:gd name="connsiteY28" fmla="*/ 1095375 h 1585912"/>
                <a:gd name="connsiteX29" fmla="*/ 2100263 w 6415088"/>
                <a:gd name="connsiteY29" fmla="*/ 1057275 h 1585912"/>
                <a:gd name="connsiteX30" fmla="*/ 2024063 w 6415088"/>
                <a:gd name="connsiteY30" fmla="*/ 1057275 h 1585912"/>
                <a:gd name="connsiteX31" fmla="*/ 2024063 w 6415088"/>
                <a:gd name="connsiteY31" fmla="*/ 1019175 h 1585912"/>
                <a:gd name="connsiteX32" fmla="*/ 1685925 w 6415088"/>
                <a:gd name="connsiteY32" fmla="*/ 1019175 h 1585912"/>
                <a:gd name="connsiteX33" fmla="*/ 1685925 w 6415088"/>
                <a:gd name="connsiteY33" fmla="*/ 990600 h 1585912"/>
                <a:gd name="connsiteX34" fmla="*/ 1533525 w 6415088"/>
                <a:gd name="connsiteY34" fmla="*/ 990600 h 1585912"/>
                <a:gd name="connsiteX35" fmla="*/ 1533525 w 6415088"/>
                <a:gd name="connsiteY35" fmla="*/ 966787 h 1585912"/>
                <a:gd name="connsiteX36" fmla="*/ 1357313 w 6415088"/>
                <a:gd name="connsiteY36" fmla="*/ 966787 h 1585912"/>
                <a:gd name="connsiteX37" fmla="*/ 1357313 w 6415088"/>
                <a:gd name="connsiteY37" fmla="*/ 923925 h 1585912"/>
                <a:gd name="connsiteX38" fmla="*/ 1309688 w 6415088"/>
                <a:gd name="connsiteY38" fmla="*/ 923925 h 1585912"/>
                <a:gd name="connsiteX39" fmla="*/ 1309688 w 6415088"/>
                <a:gd name="connsiteY39" fmla="*/ 885825 h 1585912"/>
                <a:gd name="connsiteX40" fmla="*/ 1300163 w 6415088"/>
                <a:gd name="connsiteY40" fmla="*/ 895350 h 1585912"/>
                <a:gd name="connsiteX41" fmla="*/ 1300163 w 6415088"/>
                <a:gd name="connsiteY41" fmla="*/ 857250 h 1585912"/>
                <a:gd name="connsiteX42" fmla="*/ 1276350 w 6415088"/>
                <a:gd name="connsiteY42" fmla="*/ 857250 h 1585912"/>
                <a:gd name="connsiteX43" fmla="*/ 1276350 w 6415088"/>
                <a:gd name="connsiteY43" fmla="*/ 819150 h 1585912"/>
                <a:gd name="connsiteX44" fmla="*/ 1247775 w 6415088"/>
                <a:gd name="connsiteY44" fmla="*/ 819150 h 1585912"/>
                <a:gd name="connsiteX45" fmla="*/ 1247775 w 6415088"/>
                <a:gd name="connsiteY45" fmla="*/ 795337 h 1585912"/>
                <a:gd name="connsiteX46" fmla="*/ 1195388 w 6415088"/>
                <a:gd name="connsiteY46" fmla="*/ 795337 h 1585912"/>
                <a:gd name="connsiteX47" fmla="*/ 1195388 w 6415088"/>
                <a:gd name="connsiteY47" fmla="*/ 781050 h 1585912"/>
                <a:gd name="connsiteX48" fmla="*/ 1181100 w 6415088"/>
                <a:gd name="connsiteY48" fmla="*/ 781050 h 1585912"/>
                <a:gd name="connsiteX49" fmla="*/ 1181100 w 6415088"/>
                <a:gd name="connsiteY49" fmla="*/ 766762 h 1585912"/>
                <a:gd name="connsiteX50" fmla="*/ 1138238 w 6415088"/>
                <a:gd name="connsiteY50" fmla="*/ 766762 h 1585912"/>
                <a:gd name="connsiteX51" fmla="*/ 1138238 w 6415088"/>
                <a:gd name="connsiteY51" fmla="*/ 757237 h 1585912"/>
                <a:gd name="connsiteX52" fmla="*/ 933450 w 6415088"/>
                <a:gd name="connsiteY52" fmla="*/ 757237 h 1585912"/>
                <a:gd name="connsiteX53" fmla="*/ 933450 w 6415088"/>
                <a:gd name="connsiteY53" fmla="*/ 738187 h 1585912"/>
                <a:gd name="connsiteX54" fmla="*/ 909638 w 6415088"/>
                <a:gd name="connsiteY54" fmla="*/ 738187 h 1585912"/>
                <a:gd name="connsiteX55" fmla="*/ 909638 w 6415088"/>
                <a:gd name="connsiteY55" fmla="*/ 719137 h 1585912"/>
                <a:gd name="connsiteX56" fmla="*/ 885825 w 6415088"/>
                <a:gd name="connsiteY56" fmla="*/ 719137 h 1585912"/>
                <a:gd name="connsiteX57" fmla="*/ 885825 w 6415088"/>
                <a:gd name="connsiteY57" fmla="*/ 681037 h 1585912"/>
                <a:gd name="connsiteX58" fmla="*/ 885825 w 6415088"/>
                <a:gd name="connsiteY58" fmla="*/ 681037 h 1585912"/>
                <a:gd name="connsiteX59" fmla="*/ 866775 w 6415088"/>
                <a:gd name="connsiteY59" fmla="*/ 661987 h 1585912"/>
                <a:gd name="connsiteX60" fmla="*/ 847725 w 6415088"/>
                <a:gd name="connsiteY60" fmla="*/ 661987 h 1585912"/>
                <a:gd name="connsiteX61" fmla="*/ 847725 w 6415088"/>
                <a:gd name="connsiteY61" fmla="*/ 600075 h 1585912"/>
                <a:gd name="connsiteX62" fmla="*/ 828675 w 6415088"/>
                <a:gd name="connsiteY62" fmla="*/ 600075 h 1585912"/>
                <a:gd name="connsiteX63" fmla="*/ 828675 w 6415088"/>
                <a:gd name="connsiteY63" fmla="*/ 561975 h 1585912"/>
                <a:gd name="connsiteX64" fmla="*/ 814388 w 6415088"/>
                <a:gd name="connsiteY64" fmla="*/ 561975 h 1585912"/>
                <a:gd name="connsiteX65" fmla="*/ 814388 w 6415088"/>
                <a:gd name="connsiteY65" fmla="*/ 542925 h 1585912"/>
                <a:gd name="connsiteX66" fmla="*/ 804863 w 6415088"/>
                <a:gd name="connsiteY66" fmla="*/ 542925 h 1585912"/>
                <a:gd name="connsiteX67" fmla="*/ 804863 w 6415088"/>
                <a:gd name="connsiteY67" fmla="*/ 500062 h 1585912"/>
                <a:gd name="connsiteX68" fmla="*/ 709613 w 6415088"/>
                <a:gd name="connsiteY68" fmla="*/ 500062 h 1585912"/>
                <a:gd name="connsiteX69" fmla="*/ 709613 w 6415088"/>
                <a:gd name="connsiteY69" fmla="*/ 476250 h 1585912"/>
                <a:gd name="connsiteX70" fmla="*/ 652463 w 6415088"/>
                <a:gd name="connsiteY70" fmla="*/ 476250 h 1585912"/>
                <a:gd name="connsiteX71" fmla="*/ 652463 w 6415088"/>
                <a:gd name="connsiteY71" fmla="*/ 457200 h 1585912"/>
                <a:gd name="connsiteX72" fmla="*/ 552450 w 6415088"/>
                <a:gd name="connsiteY72" fmla="*/ 457200 h 1585912"/>
                <a:gd name="connsiteX73" fmla="*/ 552450 w 6415088"/>
                <a:gd name="connsiteY73" fmla="*/ 442912 h 1585912"/>
                <a:gd name="connsiteX74" fmla="*/ 509588 w 6415088"/>
                <a:gd name="connsiteY74" fmla="*/ 442912 h 1585912"/>
                <a:gd name="connsiteX75" fmla="*/ 509588 w 6415088"/>
                <a:gd name="connsiteY75" fmla="*/ 428625 h 1585912"/>
                <a:gd name="connsiteX76" fmla="*/ 476250 w 6415088"/>
                <a:gd name="connsiteY76" fmla="*/ 428625 h 1585912"/>
                <a:gd name="connsiteX77" fmla="*/ 476250 w 6415088"/>
                <a:gd name="connsiteY77" fmla="*/ 428625 h 1585912"/>
                <a:gd name="connsiteX78" fmla="*/ 476250 w 6415088"/>
                <a:gd name="connsiteY78" fmla="*/ 390525 h 1585912"/>
                <a:gd name="connsiteX79" fmla="*/ 457200 w 6415088"/>
                <a:gd name="connsiteY79" fmla="*/ 390525 h 1585912"/>
                <a:gd name="connsiteX80" fmla="*/ 457200 w 6415088"/>
                <a:gd name="connsiteY80" fmla="*/ 366712 h 1585912"/>
                <a:gd name="connsiteX81" fmla="*/ 438150 w 6415088"/>
                <a:gd name="connsiteY81" fmla="*/ 366712 h 1585912"/>
                <a:gd name="connsiteX82" fmla="*/ 438150 w 6415088"/>
                <a:gd name="connsiteY82" fmla="*/ 342900 h 1585912"/>
                <a:gd name="connsiteX83" fmla="*/ 428625 w 6415088"/>
                <a:gd name="connsiteY83" fmla="*/ 333375 h 1585912"/>
                <a:gd name="connsiteX84" fmla="*/ 428625 w 6415088"/>
                <a:gd name="connsiteY84" fmla="*/ 261937 h 1585912"/>
                <a:gd name="connsiteX85" fmla="*/ 404813 w 6415088"/>
                <a:gd name="connsiteY85" fmla="*/ 261937 h 1585912"/>
                <a:gd name="connsiteX86" fmla="*/ 404813 w 6415088"/>
                <a:gd name="connsiteY86" fmla="*/ 238125 h 1585912"/>
                <a:gd name="connsiteX87" fmla="*/ 395288 w 6415088"/>
                <a:gd name="connsiteY87" fmla="*/ 238125 h 1585912"/>
                <a:gd name="connsiteX88" fmla="*/ 395288 w 6415088"/>
                <a:gd name="connsiteY88" fmla="*/ 223837 h 1585912"/>
                <a:gd name="connsiteX89" fmla="*/ 376238 w 6415088"/>
                <a:gd name="connsiteY89" fmla="*/ 223837 h 1585912"/>
                <a:gd name="connsiteX90" fmla="*/ 376238 w 6415088"/>
                <a:gd name="connsiteY90" fmla="*/ 223837 h 1585912"/>
                <a:gd name="connsiteX91" fmla="*/ 376238 w 6415088"/>
                <a:gd name="connsiteY91" fmla="*/ 200025 h 1585912"/>
                <a:gd name="connsiteX92" fmla="*/ 376238 w 6415088"/>
                <a:gd name="connsiteY92" fmla="*/ 166687 h 1585912"/>
                <a:gd name="connsiteX93" fmla="*/ 352425 w 6415088"/>
                <a:gd name="connsiteY93" fmla="*/ 166687 h 1585912"/>
                <a:gd name="connsiteX94" fmla="*/ 333375 w 6415088"/>
                <a:gd name="connsiteY94" fmla="*/ 164306 h 1585912"/>
                <a:gd name="connsiteX95" fmla="*/ 326231 w 6415088"/>
                <a:gd name="connsiteY95" fmla="*/ 142875 h 1585912"/>
                <a:gd name="connsiteX96" fmla="*/ 185738 w 6415088"/>
                <a:gd name="connsiteY96" fmla="*/ 142874 h 1585912"/>
                <a:gd name="connsiteX97" fmla="*/ 185738 w 6415088"/>
                <a:gd name="connsiteY97" fmla="*/ 142874 h 1585912"/>
                <a:gd name="connsiteX98" fmla="*/ 185738 w 6415088"/>
                <a:gd name="connsiteY98" fmla="*/ 109537 h 1585912"/>
                <a:gd name="connsiteX99" fmla="*/ 0 w 6415088"/>
                <a:gd name="connsiteY99" fmla="*/ 109537 h 1585912"/>
                <a:gd name="connsiteX100" fmla="*/ 0 w 6415088"/>
                <a:gd name="connsiteY100" fmla="*/ 0 h 1585912"/>
                <a:gd name="connsiteX0" fmla="*/ 6415088 w 6415088"/>
                <a:gd name="connsiteY0" fmla="*/ 1585912 h 1585912"/>
                <a:gd name="connsiteX1" fmla="*/ 5567363 w 6415088"/>
                <a:gd name="connsiteY1" fmla="*/ 1585912 h 1585912"/>
                <a:gd name="connsiteX2" fmla="*/ 5567363 w 6415088"/>
                <a:gd name="connsiteY2" fmla="*/ 1490662 h 1585912"/>
                <a:gd name="connsiteX3" fmla="*/ 3814763 w 6415088"/>
                <a:gd name="connsiteY3" fmla="*/ 1490662 h 1585912"/>
                <a:gd name="connsiteX4" fmla="*/ 3814763 w 6415088"/>
                <a:gd name="connsiteY4" fmla="*/ 1447800 h 1585912"/>
                <a:gd name="connsiteX5" fmla="*/ 3690938 w 6415088"/>
                <a:gd name="connsiteY5" fmla="*/ 1447800 h 1585912"/>
                <a:gd name="connsiteX6" fmla="*/ 3690938 w 6415088"/>
                <a:gd name="connsiteY6" fmla="*/ 1414462 h 1585912"/>
                <a:gd name="connsiteX7" fmla="*/ 3662363 w 6415088"/>
                <a:gd name="connsiteY7" fmla="*/ 1414462 h 1585912"/>
                <a:gd name="connsiteX8" fmla="*/ 3662363 w 6415088"/>
                <a:gd name="connsiteY8" fmla="*/ 1381125 h 1585912"/>
                <a:gd name="connsiteX9" fmla="*/ 3367088 w 6415088"/>
                <a:gd name="connsiteY9" fmla="*/ 1381125 h 1585912"/>
                <a:gd name="connsiteX10" fmla="*/ 3367088 w 6415088"/>
                <a:gd name="connsiteY10" fmla="*/ 1338262 h 1585912"/>
                <a:gd name="connsiteX11" fmla="*/ 3138488 w 6415088"/>
                <a:gd name="connsiteY11" fmla="*/ 1338262 h 1585912"/>
                <a:gd name="connsiteX12" fmla="*/ 3138488 w 6415088"/>
                <a:gd name="connsiteY12" fmla="*/ 1304925 h 1585912"/>
                <a:gd name="connsiteX13" fmla="*/ 3057525 w 6415088"/>
                <a:gd name="connsiteY13" fmla="*/ 1304925 h 1585912"/>
                <a:gd name="connsiteX14" fmla="*/ 3057525 w 6415088"/>
                <a:gd name="connsiteY14" fmla="*/ 1271587 h 1585912"/>
                <a:gd name="connsiteX15" fmla="*/ 2919413 w 6415088"/>
                <a:gd name="connsiteY15" fmla="*/ 1271587 h 1585912"/>
                <a:gd name="connsiteX16" fmla="*/ 2919413 w 6415088"/>
                <a:gd name="connsiteY16" fmla="*/ 1243012 h 1585912"/>
                <a:gd name="connsiteX17" fmla="*/ 2805113 w 6415088"/>
                <a:gd name="connsiteY17" fmla="*/ 1243012 h 1585912"/>
                <a:gd name="connsiteX18" fmla="*/ 2805113 w 6415088"/>
                <a:gd name="connsiteY18" fmla="*/ 1223962 h 1585912"/>
                <a:gd name="connsiteX19" fmla="*/ 2752725 w 6415088"/>
                <a:gd name="connsiteY19" fmla="*/ 1223962 h 1585912"/>
                <a:gd name="connsiteX20" fmla="*/ 2752725 w 6415088"/>
                <a:gd name="connsiteY20" fmla="*/ 1223962 h 1585912"/>
                <a:gd name="connsiteX21" fmla="*/ 2752725 w 6415088"/>
                <a:gd name="connsiteY21" fmla="*/ 1190625 h 1585912"/>
                <a:gd name="connsiteX22" fmla="*/ 2286000 w 6415088"/>
                <a:gd name="connsiteY22" fmla="*/ 1190625 h 1585912"/>
                <a:gd name="connsiteX23" fmla="*/ 2286000 w 6415088"/>
                <a:gd name="connsiteY23" fmla="*/ 1162050 h 1585912"/>
                <a:gd name="connsiteX24" fmla="*/ 2171700 w 6415088"/>
                <a:gd name="connsiteY24" fmla="*/ 1162050 h 1585912"/>
                <a:gd name="connsiteX25" fmla="*/ 2171700 w 6415088"/>
                <a:gd name="connsiteY25" fmla="*/ 1133475 h 1585912"/>
                <a:gd name="connsiteX26" fmla="*/ 2114550 w 6415088"/>
                <a:gd name="connsiteY26" fmla="*/ 1133475 h 1585912"/>
                <a:gd name="connsiteX27" fmla="*/ 2114550 w 6415088"/>
                <a:gd name="connsiteY27" fmla="*/ 1095375 h 1585912"/>
                <a:gd name="connsiteX28" fmla="*/ 2100263 w 6415088"/>
                <a:gd name="connsiteY28" fmla="*/ 1095375 h 1585912"/>
                <a:gd name="connsiteX29" fmla="*/ 2100263 w 6415088"/>
                <a:gd name="connsiteY29" fmla="*/ 1057275 h 1585912"/>
                <a:gd name="connsiteX30" fmla="*/ 2024063 w 6415088"/>
                <a:gd name="connsiteY30" fmla="*/ 1057275 h 1585912"/>
                <a:gd name="connsiteX31" fmla="*/ 2024063 w 6415088"/>
                <a:gd name="connsiteY31" fmla="*/ 1019175 h 1585912"/>
                <a:gd name="connsiteX32" fmla="*/ 1685925 w 6415088"/>
                <a:gd name="connsiteY32" fmla="*/ 1019175 h 1585912"/>
                <a:gd name="connsiteX33" fmla="*/ 1685925 w 6415088"/>
                <a:gd name="connsiteY33" fmla="*/ 990600 h 1585912"/>
                <a:gd name="connsiteX34" fmla="*/ 1533525 w 6415088"/>
                <a:gd name="connsiteY34" fmla="*/ 990600 h 1585912"/>
                <a:gd name="connsiteX35" fmla="*/ 1533525 w 6415088"/>
                <a:gd name="connsiteY35" fmla="*/ 966787 h 1585912"/>
                <a:gd name="connsiteX36" fmla="*/ 1357313 w 6415088"/>
                <a:gd name="connsiteY36" fmla="*/ 966787 h 1585912"/>
                <a:gd name="connsiteX37" fmla="*/ 1357313 w 6415088"/>
                <a:gd name="connsiteY37" fmla="*/ 923925 h 1585912"/>
                <a:gd name="connsiteX38" fmla="*/ 1309688 w 6415088"/>
                <a:gd name="connsiteY38" fmla="*/ 923925 h 1585912"/>
                <a:gd name="connsiteX39" fmla="*/ 1309688 w 6415088"/>
                <a:gd name="connsiteY39" fmla="*/ 885825 h 1585912"/>
                <a:gd name="connsiteX40" fmla="*/ 1300163 w 6415088"/>
                <a:gd name="connsiteY40" fmla="*/ 895350 h 1585912"/>
                <a:gd name="connsiteX41" fmla="*/ 1300163 w 6415088"/>
                <a:gd name="connsiteY41" fmla="*/ 857250 h 1585912"/>
                <a:gd name="connsiteX42" fmla="*/ 1276350 w 6415088"/>
                <a:gd name="connsiteY42" fmla="*/ 857250 h 1585912"/>
                <a:gd name="connsiteX43" fmla="*/ 1276350 w 6415088"/>
                <a:gd name="connsiteY43" fmla="*/ 819150 h 1585912"/>
                <a:gd name="connsiteX44" fmla="*/ 1247775 w 6415088"/>
                <a:gd name="connsiteY44" fmla="*/ 819150 h 1585912"/>
                <a:gd name="connsiteX45" fmla="*/ 1247775 w 6415088"/>
                <a:gd name="connsiteY45" fmla="*/ 795337 h 1585912"/>
                <a:gd name="connsiteX46" fmla="*/ 1195388 w 6415088"/>
                <a:gd name="connsiteY46" fmla="*/ 795337 h 1585912"/>
                <a:gd name="connsiteX47" fmla="*/ 1195388 w 6415088"/>
                <a:gd name="connsiteY47" fmla="*/ 781050 h 1585912"/>
                <a:gd name="connsiteX48" fmla="*/ 1181100 w 6415088"/>
                <a:gd name="connsiteY48" fmla="*/ 781050 h 1585912"/>
                <a:gd name="connsiteX49" fmla="*/ 1181100 w 6415088"/>
                <a:gd name="connsiteY49" fmla="*/ 766762 h 1585912"/>
                <a:gd name="connsiteX50" fmla="*/ 1138238 w 6415088"/>
                <a:gd name="connsiteY50" fmla="*/ 766762 h 1585912"/>
                <a:gd name="connsiteX51" fmla="*/ 1138238 w 6415088"/>
                <a:gd name="connsiteY51" fmla="*/ 757237 h 1585912"/>
                <a:gd name="connsiteX52" fmla="*/ 933450 w 6415088"/>
                <a:gd name="connsiteY52" fmla="*/ 757237 h 1585912"/>
                <a:gd name="connsiteX53" fmla="*/ 933450 w 6415088"/>
                <a:gd name="connsiteY53" fmla="*/ 738187 h 1585912"/>
                <a:gd name="connsiteX54" fmla="*/ 909638 w 6415088"/>
                <a:gd name="connsiteY54" fmla="*/ 738187 h 1585912"/>
                <a:gd name="connsiteX55" fmla="*/ 909638 w 6415088"/>
                <a:gd name="connsiteY55" fmla="*/ 719137 h 1585912"/>
                <a:gd name="connsiteX56" fmla="*/ 885825 w 6415088"/>
                <a:gd name="connsiteY56" fmla="*/ 719137 h 1585912"/>
                <a:gd name="connsiteX57" fmla="*/ 885825 w 6415088"/>
                <a:gd name="connsiteY57" fmla="*/ 681037 h 1585912"/>
                <a:gd name="connsiteX58" fmla="*/ 885825 w 6415088"/>
                <a:gd name="connsiteY58" fmla="*/ 681037 h 1585912"/>
                <a:gd name="connsiteX59" fmla="*/ 866775 w 6415088"/>
                <a:gd name="connsiteY59" fmla="*/ 661987 h 1585912"/>
                <a:gd name="connsiteX60" fmla="*/ 847725 w 6415088"/>
                <a:gd name="connsiteY60" fmla="*/ 661987 h 1585912"/>
                <a:gd name="connsiteX61" fmla="*/ 847725 w 6415088"/>
                <a:gd name="connsiteY61" fmla="*/ 600075 h 1585912"/>
                <a:gd name="connsiteX62" fmla="*/ 828675 w 6415088"/>
                <a:gd name="connsiteY62" fmla="*/ 600075 h 1585912"/>
                <a:gd name="connsiteX63" fmla="*/ 828675 w 6415088"/>
                <a:gd name="connsiteY63" fmla="*/ 561975 h 1585912"/>
                <a:gd name="connsiteX64" fmla="*/ 814388 w 6415088"/>
                <a:gd name="connsiteY64" fmla="*/ 561975 h 1585912"/>
                <a:gd name="connsiteX65" fmla="*/ 814388 w 6415088"/>
                <a:gd name="connsiteY65" fmla="*/ 542925 h 1585912"/>
                <a:gd name="connsiteX66" fmla="*/ 804863 w 6415088"/>
                <a:gd name="connsiteY66" fmla="*/ 542925 h 1585912"/>
                <a:gd name="connsiteX67" fmla="*/ 804863 w 6415088"/>
                <a:gd name="connsiteY67" fmla="*/ 500062 h 1585912"/>
                <a:gd name="connsiteX68" fmla="*/ 709613 w 6415088"/>
                <a:gd name="connsiteY68" fmla="*/ 500062 h 1585912"/>
                <a:gd name="connsiteX69" fmla="*/ 709613 w 6415088"/>
                <a:gd name="connsiteY69" fmla="*/ 476250 h 1585912"/>
                <a:gd name="connsiteX70" fmla="*/ 652463 w 6415088"/>
                <a:gd name="connsiteY70" fmla="*/ 476250 h 1585912"/>
                <a:gd name="connsiteX71" fmla="*/ 652463 w 6415088"/>
                <a:gd name="connsiteY71" fmla="*/ 457200 h 1585912"/>
                <a:gd name="connsiteX72" fmla="*/ 552450 w 6415088"/>
                <a:gd name="connsiteY72" fmla="*/ 457200 h 1585912"/>
                <a:gd name="connsiteX73" fmla="*/ 552450 w 6415088"/>
                <a:gd name="connsiteY73" fmla="*/ 442912 h 1585912"/>
                <a:gd name="connsiteX74" fmla="*/ 509588 w 6415088"/>
                <a:gd name="connsiteY74" fmla="*/ 442912 h 1585912"/>
                <a:gd name="connsiteX75" fmla="*/ 509588 w 6415088"/>
                <a:gd name="connsiteY75" fmla="*/ 428625 h 1585912"/>
                <a:gd name="connsiteX76" fmla="*/ 476250 w 6415088"/>
                <a:gd name="connsiteY76" fmla="*/ 428625 h 1585912"/>
                <a:gd name="connsiteX77" fmla="*/ 476250 w 6415088"/>
                <a:gd name="connsiteY77" fmla="*/ 428625 h 1585912"/>
                <a:gd name="connsiteX78" fmla="*/ 476250 w 6415088"/>
                <a:gd name="connsiteY78" fmla="*/ 390525 h 1585912"/>
                <a:gd name="connsiteX79" fmla="*/ 457200 w 6415088"/>
                <a:gd name="connsiteY79" fmla="*/ 390525 h 1585912"/>
                <a:gd name="connsiteX80" fmla="*/ 457200 w 6415088"/>
                <a:gd name="connsiteY80" fmla="*/ 366712 h 1585912"/>
                <a:gd name="connsiteX81" fmla="*/ 438150 w 6415088"/>
                <a:gd name="connsiteY81" fmla="*/ 366712 h 1585912"/>
                <a:gd name="connsiteX82" fmla="*/ 438150 w 6415088"/>
                <a:gd name="connsiteY82" fmla="*/ 342900 h 1585912"/>
                <a:gd name="connsiteX83" fmla="*/ 428625 w 6415088"/>
                <a:gd name="connsiteY83" fmla="*/ 333375 h 1585912"/>
                <a:gd name="connsiteX84" fmla="*/ 428625 w 6415088"/>
                <a:gd name="connsiteY84" fmla="*/ 261937 h 1585912"/>
                <a:gd name="connsiteX85" fmla="*/ 404813 w 6415088"/>
                <a:gd name="connsiteY85" fmla="*/ 261937 h 1585912"/>
                <a:gd name="connsiteX86" fmla="*/ 404813 w 6415088"/>
                <a:gd name="connsiteY86" fmla="*/ 238125 h 1585912"/>
                <a:gd name="connsiteX87" fmla="*/ 395288 w 6415088"/>
                <a:gd name="connsiteY87" fmla="*/ 238125 h 1585912"/>
                <a:gd name="connsiteX88" fmla="*/ 395288 w 6415088"/>
                <a:gd name="connsiteY88" fmla="*/ 223837 h 1585912"/>
                <a:gd name="connsiteX89" fmla="*/ 376238 w 6415088"/>
                <a:gd name="connsiteY89" fmla="*/ 223837 h 1585912"/>
                <a:gd name="connsiteX90" fmla="*/ 376238 w 6415088"/>
                <a:gd name="connsiteY90" fmla="*/ 223837 h 1585912"/>
                <a:gd name="connsiteX91" fmla="*/ 376238 w 6415088"/>
                <a:gd name="connsiteY91" fmla="*/ 200025 h 1585912"/>
                <a:gd name="connsiteX92" fmla="*/ 376238 w 6415088"/>
                <a:gd name="connsiteY92" fmla="*/ 166687 h 1585912"/>
                <a:gd name="connsiteX93" fmla="*/ 352425 w 6415088"/>
                <a:gd name="connsiteY93" fmla="*/ 166687 h 1585912"/>
                <a:gd name="connsiteX94" fmla="*/ 326231 w 6415088"/>
                <a:gd name="connsiteY94" fmla="*/ 142875 h 1585912"/>
                <a:gd name="connsiteX95" fmla="*/ 185738 w 6415088"/>
                <a:gd name="connsiteY95" fmla="*/ 142874 h 1585912"/>
                <a:gd name="connsiteX96" fmla="*/ 185738 w 6415088"/>
                <a:gd name="connsiteY96" fmla="*/ 142874 h 1585912"/>
                <a:gd name="connsiteX97" fmla="*/ 185738 w 6415088"/>
                <a:gd name="connsiteY97" fmla="*/ 109537 h 1585912"/>
                <a:gd name="connsiteX98" fmla="*/ 0 w 6415088"/>
                <a:gd name="connsiteY98" fmla="*/ 109537 h 1585912"/>
                <a:gd name="connsiteX99" fmla="*/ 0 w 6415088"/>
                <a:gd name="connsiteY99" fmla="*/ 0 h 1585912"/>
                <a:gd name="connsiteX0" fmla="*/ 6415088 w 6415088"/>
                <a:gd name="connsiteY0" fmla="*/ 1585912 h 1585912"/>
                <a:gd name="connsiteX1" fmla="*/ 5567363 w 6415088"/>
                <a:gd name="connsiteY1" fmla="*/ 1585912 h 1585912"/>
                <a:gd name="connsiteX2" fmla="*/ 5567363 w 6415088"/>
                <a:gd name="connsiteY2" fmla="*/ 1490662 h 1585912"/>
                <a:gd name="connsiteX3" fmla="*/ 3814763 w 6415088"/>
                <a:gd name="connsiteY3" fmla="*/ 1490662 h 1585912"/>
                <a:gd name="connsiteX4" fmla="*/ 3814763 w 6415088"/>
                <a:gd name="connsiteY4" fmla="*/ 1447800 h 1585912"/>
                <a:gd name="connsiteX5" fmla="*/ 3690938 w 6415088"/>
                <a:gd name="connsiteY5" fmla="*/ 1447800 h 1585912"/>
                <a:gd name="connsiteX6" fmla="*/ 3690938 w 6415088"/>
                <a:gd name="connsiteY6" fmla="*/ 1414462 h 1585912"/>
                <a:gd name="connsiteX7" fmla="*/ 3662363 w 6415088"/>
                <a:gd name="connsiteY7" fmla="*/ 1414462 h 1585912"/>
                <a:gd name="connsiteX8" fmla="*/ 3662363 w 6415088"/>
                <a:gd name="connsiteY8" fmla="*/ 1381125 h 1585912"/>
                <a:gd name="connsiteX9" fmla="*/ 3367088 w 6415088"/>
                <a:gd name="connsiteY9" fmla="*/ 1381125 h 1585912"/>
                <a:gd name="connsiteX10" fmla="*/ 3367088 w 6415088"/>
                <a:gd name="connsiteY10" fmla="*/ 1338262 h 1585912"/>
                <a:gd name="connsiteX11" fmla="*/ 3138488 w 6415088"/>
                <a:gd name="connsiteY11" fmla="*/ 1338262 h 1585912"/>
                <a:gd name="connsiteX12" fmla="*/ 3138488 w 6415088"/>
                <a:gd name="connsiteY12" fmla="*/ 1304925 h 1585912"/>
                <a:gd name="connsiteX13" fmla="*/ 3057525 w 6415088"/>
                <a:gd name="connsiteY13" fmla="*/ 1304925 h 1585912"/>
                <a:gd name="connsiteX14" fmla="*/ 3057525 w 6415088"/>
                <a:gd name="connsiteY14" fmla="*/ 1271587 h 1585912"/>
                <a:gd name="connsiteX15" fmla="*/ 2919413 w 6415088"/>
                <a:gd name="connsiteY15" fmla="*/ 1271587 h 1585912"/>
                <a:gd name="connsiteX16" fmla="*/ 2919413 w 6415088"/>
                <a:gd name="connsiteY16" fmla="*/ 1243012 h 1585912"/>
                <a:gd name="connsiteX17" fmla="*/ 2805113 w 6415088"/>
                <a:gd name="connsiteY17" fmla="*/ 1243012 h 1585912"/>
                <a:gd name="connsiteX18" fmla="*/ 2805113 w 6415088"/>
                <a:gd name="connsiteY18" fmla="*/ 1223962 h 1585912"/>
                <a:gd name="connsiteX19" fmla="*/ 2752725 w 6415088"/>
                <a:gd name="connsiteY19" fmla="*/ 1223962 h 1585912"/>
                <a:gd name="connsiteX20" fmla="*/ 2752725 w 6415088"/>
                <a:gd name="connsiteY20" fmla="*/ 1223962 h 1585912"/>
                <a:gd name="connsiteX21" fmla="*/ 2752725 w 6415088"/>
                <a:gd name="connsiteY21" fmla="*/ 1190625 h 1585912"/>
                <a:gd name="connsiteX22" fmla="*/ 2286000 w 6415088"/>
                <a:gd name="connsiteY22" fmla="*/ 1190625 h 1585912"/>
                <a:gd name="connsiteX23" fmla="*/ 2286000 w 6415088"/>
                <a:gd name="connsiteY23" fmla="*/ 1162050 h 1585912"/>
                <a:gd name="connsiteX24" fmla="*/ 2171700 w 6415088"/>
                <a:gd name="connsiteY24" fmla="*/ 1162050 h 1585912"/>
                <a:gd name="connsiteX25" fmla="*/ 2171700 w 6415088"/>
                <a:gd name="connsiteY25" fmla="*/ 1133475 h 1585912"/>
                <a:gd name="connsiteX26" fmla="*/ 2114550 w 6415088"/>
                <a:gd name="connsiteY26" fmla="*/ 1133475 h 1585912"/>
                <a:gd name="connsiteX27" fmla="*/ 2114550 w 6415088"/>
                <a:gd name="connsiteY27" fmla="*/ 1095375 h 1585912"/>
                <a:gd name="connsiteX28" fmla="*/ 2100263 w 6415088"/>
                <a:gd name="connsiteY28" fmla="*/ 1095375 h 1585912"/>
                <a:gd name="connsiteX29" fmla="*/ 2100263 w 6415088"/>
                <a:gd name="connsiteY29" fmla="*/ 1057275 h 1585912"/>
                <a:gd name="connsiteX30" fmla="*/ 2024063 w 6415088"/>
                <a:gd name="connsiteY30" fmla="*/ 1057275 h 1585912"/>
                <a:gd name="connsiteX31" fmla="*/ 2024063 w 6415088"/>
                <a:gd name="connsiteY31" fmla="*/ 1019175 h 1585912"/>
                <a:gd name="connsiteX32" fmla="*/ 1685925 w 6415088"/>
                <a:gd name="connsiteY32" fmla="*/ 1019175 h 1585912"/>
                <a:gd name="connsiteX33" fmla="*/ 1685925 w 6415088"/>
                <a:gd name="connsiteY33" fmla="*/ 990600 h 1585912"/>
                <a:gd name="connsiteX34" fmla="*/ 1533525 w 6415088"/>
                <a:gd name="connsiteY34" fmla="*/ 990600 h 1585912"/>
                <a:gd name="connsiteX35" fmla="*/ 1533525 w 6415088"/>
                <a:gd name="connsiteY35" fmla="*/ 966787 h 1585912"/>
                <a:gd name="connsiteX36" fmla="*/ 1357313 w 6415088"/>
                <a:gd name="connsiteY36" fmla="*/ 966787 h 1585912"/>
                <a:gd name="connsiteX37" fmla="*/ 1357313 w 6415088"/>
                <a:gd name="connsiteY37" fmla="*/ 923925 h 1585912"/>
                <a:gd name="connsiteX38" fmla="*/ 1309688 w 6415088"/>
                <a:gd name="connsiteY38" fmla="*/ 923925 h 1585912"/>
                <a:gd name="connsiteX39" fmla="*/ 1309688 w 6415088"/>
                <a:gd name="connsiteY39" fmla="*/ 885825 h 1585912"/>
                <a:gd name="connsiteX40" fmla="*/ 1300163 w 6415088"/>
                <a:gd name="connsiteY40" fmla="*/ 895350 h 1585912"/>
                <a:gd name="connsiteX41" fmla="*/ 1300163 w 6415088"/>
                <a:gd name="connsiteY41" fmla="*/ 857250 h 1585912"/>
                <a:gd name="connsiteX42" fmla="*/ 1276350 w 6415088"/>
                <a:gd name="connsiteY42" fmla="*/ 857250 h 1585912"/>
                <a:gd name="connsiteX43" fmla="*/ 1276350 w 6415088"/>
                <a:gd name="connsiteY43" fmla="*/ 819150 h 1585912"/>
                <a:gd name="connsiteX44" fmla="*/ 1247775 w 6415088"/>
                <a:gd name="connsiteY44" fmla="*/ 819150 h 1585912"/>
                <a:gd name="connsiteX45" fmla="*/ 1247775 w 6415088"/>
                <a:gd name="connsiteY45" fmla="*/ 795337 h 1585912"/>
                <a:gd name="connsiteX46" fmla="*/ 1195388 w 6415088"/>
                <a:gd name="connsiteY46" fmla="*/ 795337 h 1585912"/>
                <a:gd name="connsiteX47" fmla="*/ 1195388 w 6415088"/>
                <a:gd name="connsiteY47" fmla="*/ 781050 h 1585912"/>
                <a:gd name="connsiteX48" fmla="*/ 1181100 w 6415088"/>
                <a:gd name="connsiteY48" fmla="*/ 781050 h 1585912"/>
                <a:gd name="connsiteX49" fmla="*/ 1181100 w 6415088"/>
                <a:gd name="connsiteY49" fmla="*/ 766762 h 1585912"/>
                <a:gd name="connsiteX50" fmla="*/ 1138238 w 6415088"/>
                <a:gd name="connsiteY50" fmla="*/ 766762 h 1585912"/>
                <a:gd name="connsiteX51" fmla="*/ 1138238 w 6415088"/>
                <a:gd name="connsiteY51" fmla="*/ 757237 h 1585912"/>
                <a:gd name="connsiteX52" fmla="*/ 933450 w 6415088"/>
                <a:gd name="connsiteY52" fmla="*/ 757237 h 1585912"/>
                <a:gd name="connsiteX53" fmla="*/ 933450 w 6415088"/>
                <a:gd name="connsiteY53" fmla="*/ 738187 h 1585912"/>
                <a:gd name="connsiteX54" fmla="*/ 909638 w 6415088"/>
                <a:gd name="connsiteY54" fmla="*/ 738187 h 1585912"/>
                <a:gd name="connsiteX55" fmla="*/ 909638 w 6415088"/>
                <a:gd name="connsiteY55" fmla="*/ 719137 h 1585912"/>
                <a:gd name="connsiteX56" fmla="*/ 885825 w 6415088"/>
                <a:gd name="connsiteY56" fmla="*/ 719137 h 1585912"/>
                <a:gd name="connsiteX57" fmla="*/ 885825 w 6415088"/>
                <a:gd name="connsiteY57" fmla="*/ 681037 h 1585912"/>
                <a:gd name="connsiteX58" fmla="*/ 885825 w 6415088"/>
                <a:gd name="connsiteY58" fmla="*/ 681037 h 1585912"/>
                <a:gd name="connsiteX59" fmla="*/ 866775 w 6415088"/>
                <a:gd name="connsiteY59" fmla="*/ 661987 h 1585912"/>
                <a:gd name="connsiteX60" fmla="*/ 847725 w 6415088"/>
                <a:gd name="connsiteY60" fmla="*/ 661987 h 1585912"/>
                <a:gd name="connsiteX61" fmla="*/ 847725 w 6415088"/>
                <a:gd name="connsiteY61" fmla="*/ 600075 h 1585912"/>
                <a:gd name="connsiteX62" fmla="*/ 828675 w 6415088"/>
                <a:gd name="connsiteY62" fmla="*/ 600075 h 1585912"/>
                <a:gd name="connsiteX63" fmla="*/ 828675 w 6415088"/>
                <a:gd name="connsiteY63" fmla="*/ 561975 h 1585912"/>
                <a:gd name="connsiteX64" fmla="*/ 814388 w 6415088"/>
                <a:gd name="connsiteY64" fmla="*/ 561975 h 1585912"/>
                <a:gd name="connsiteX65" fmla="*/ 814388 w 6415088"/>
                <a:gd name="connsiteY65" fmla="*/ 542925 h 1585912"/>
                <a:gd name="connsiteX66" fmla="*/ 804863 w 6415088"/>
                <a:gd name="connsiteY66" fmla="*/ 542925 h 1585912"/>
                <a:gd name="connsiteX67" fmla="*/ 804863 w 6415088"/>
                <a:gd name="connsiteY67" fmla="*/ 500062 h 1585912"/>
                <a:gd name="connsiteX68" fmla="*/ 709613 w 6415088"/>
                <a:gd name="connsiteY68" fmla="*/ 500062 h 1585912"/>
                <a:gd name="connsiteX69" fmla="*/ 709613 w 6415088"/>
                <a:gd name="connsiteY69" fmla="*/ 476250 h 1585912"/>
                <a:gd name="connsiteX70" fmla="*/ 652463 w 6415088"/>
                <a:gd name="connsiteY70" fmla="*/ 476250 h 1585912"/>
                <a:gd name="connsiteX71" fmla="*/ 652463 w 6415088"/>
                <a:gd name="connsiteY71" fmla="*/ 457200 h 1585912"/>
                <a:gd name="connsiteX72" fmla="*/ 552450 w 6415088"/>
                <a:gd name="connsiteY72" fmla="*/ 457200 h 1585912"/>
                <a:gd name="connsiteX73" fmla="*/ 552450 w 6415088"/>
                <a:gd name="connsiteY73" fmla="*/ 442912 h 1585912"/>
                <a:gd name="connsiteX74" fmla="*/ 509588 w 6415088"/>
                <a:gd name="connsiteY74" fmla="*/ 442912 h 1585912"/>
                <a:gd name="connsiteX75" fmla="*/ 509588 w 6415088"/>
                <a:gd name="connsiteY75" fmla="*/ 428625 h 1585912"/>
                <a:gd name="connsiteX76" fmla="*/ 476250 w 6415088"/>
                <a:gd name="connsiteY76" fmla="*/ 428625 h 1585912"/>
                <a:gd name="connsiteX77" fmla="*/ 476250 w 6415088"/>
                <a:gd name="connsiteY77" fmla="*/ 428625 h 1585912"/>
                <a:gd name="connsiteX78" fmla="*/ 476250 w 6415088"/>
                <a:gd name="connsiteY78" fmla="*/ 390525 h 1585912"/>
                <a:gd name="connsiteX79" fmla="*/ 457200 w 6415088"/>
                <a:gd name="connsiteY79" fmla="*/ 390525 h 1585912"/>
                <a:gd name="connsiteX80" fmla="*/ 457200 w 6415088"/>
                <a:gd name="connsiteY80" fmla="*/ 366712 h 1585912"/>
                <a:gd name="connsiteX81" fmla="*/ 438150 w 6415088"/>
                <a:gd name="connsiteY81" fmla="*/ 366712 h 1585912"/>
                <a:gd name="connsiteX82" fmla="*/ 438150 w 6415088"/>
                <a:gd name="connsiteY82" fmla="*/ 342900 h 1585912"/>
                <a:gd name="connsiteX83" fmla="*/ 428625 w 6415088"/>
                <a:gd name="connsiteY83" fmla="*/ 333375 h 1585912"/>
                <a:gd name="connsiteX84" fmla="*/ 428625 w 6415088"/>
                <a:gd name="connsiteY84" fmla="*/ 261937 h 1585912"/>
                <a:gd name="connsiteX85" fmla="*/ 404813 w 6415088"/>
                <a:gd name="connsiteY85" fmla="*/ 261937 h 1585912"/>
                <a:gd name="connsiteX86" fmla="*/ 404813 w 6415088"/>
                <a:gd name="connsiteY86" fmla="*/ 238125 h 1585912"/>
                <a:gd name="connsiteX87" fmla="*/ 395288 w 6415088"/>
                <a:gd name="connsiteY87" fmla="*/ 238125 h 1585912"/>
                <a:gd name="connsiteX88" fmla="*/ 395288 w 6415088"/>
                <a:gd name="connsiteY88" fmla="*/ 223837 h 1585912"/>
                <a:gd name="connsiteX89" fmla="*/ 376238 w 6415088"/>
                <a:gd name="connsiteY89" fmla="*/ 223837 h 1585912"/>
                <a:gd name="connsiteX90" fmla="*/ 376238 w 6415088"/>
                <a:gd name="connsiteY90" fmla="*/ 223837 h 1585912"/>
                <a:gd name="connsiteX91" fmla="*/ 376238 w 6415088"/>
                <a:gd name="connsiteY91" fmla="*/ 200025 h 1585912"/>
                <a:gd name="connsiteX92" fmla="*/ 376238 w 6415088"/>
                <a:gd name="connsiteY92" fmla="*/ 166687 h 1585912"/>
                <a:gd name="connsiteX93" fmla="*/ 352425 w 6415088"/>
                <a:gd name="connsiteY93" fmla="*/ 166687 h 1585912"/>
                <a:gd name="connsiteX94" fmla="*/ 185738 w 6415088"/>
                <a:gd name="connsiteY94" fmla="*/ 142874 h 1585912"/>
                <a:gd name="connsiteX95" fmla="*/ 185738 w 6415088"/>
                <a:gd name="connsiteY95" fmla="*/ 142874 h 1585912"/>
                <a:gd name="connsiteX96" fmla="*/ 185738 w 6415088"/>
                <a:gd name="connsiteY96" fmla="*/ 109537 h 1585912"/>
                <a:gd name="connsiteX97" fmla="*/ 0 w 6415088"/>
                <a:gd name="connsiteY97" fmla="*/ 109537 h 1585912"/>
                <a:gd name="connsiteX98" fmla="*/ 0 w 6415088"/>
                <a:gd name="connsiteY98" fmla="*/ 0 h 1585912"/>
                <a:gd name="connsiteX0" fmla="*/ 6415088 w 6415088"/>
                <a:gd name="connsiteY0" fmla="*/ 1476375 h 1476375"/>
                <a:gd name="connsiteX1" fmla="*/ 5567363 w 6415088"/>
                <a:gd name="connsiteY1" fmla="*/ 1476375 h 1476375"/>
                <a:gd name="connsiteX2" fmla="*/ 5567363 w 6415088"/>
                <a:gd name="connsiteY2" fmla="*/ 1381125 h 1476375"/>
                <a:gd name="connsiteX3" fmla="*/ 3814763 w 6415088"/>
                <a:gd name="connsiteY3" fmla="*/ 1381125 h 1476375"/>
                <a:gd name="connsiteX4" fmla="*/ 3814763 w 6415088"/>
                <a:gd name="connsiteY4" fmla="*/ 1338263 h 1476375"/>
                <a:gd name="connsiteX5" fmla="*/ 3690938 w 6415088"/>
                <a:gd name="connsiteY5" fmla="*/ 1338263 h 1476375"/>
                <a:gd name="connsiteX6" fmla="*/ 3690938 w 6415088"/>
                <a:gd name="connsiteY6" fmla="*/ 1304925 h 1476375"/>
                <a:gd name="connsiteX7" fmla="*/ 3662363 w 6415088"/>
                <a:gd name="connsiteY7" fmla="*/ 1304925 h 1476375"/>
                <a:gd name="connsiteX8" fmla="*/ 3662363 w 6415088"/>
                <a:gd name="connsiteY8" fmla="*/ 1271588 h 1476375"/>
                <a:gd name="connsiteX9" fmla="*/ 3367088 w 6415088"/>
                <a:gd name="connsiteY9" fmla="*/ 1271588 h 1476375"/>
                <a:gd name="connsiteX10" fmla="*/ 3367088 w 6415088"/>
                <a:gd name="connsiteY10" fmla="*/ 1228725 h 1476375"/>
                <a:gd name="connsiteX11" fmla="*/ 3138488 w 6415088"/>
                <a:gd name="connsiteY11" fmla="*/ 1228725 h 1476375"/>
                <a:gd name="connsiteX12" fmla="*/ 3138488 w 6415088"/>
                <a:gd name="connsiteY12" fmla="*/ 1195388 h 1476375"/>
                <a:gd name="connsiteX13" fmla="*/ 3057525 w 6415088"/>
                <a:gd name="connsiteY13" fmla="*/ 1195388 h 1476375"/>
                <a:gd name="connsiteX14" fmla="*/ 3057525 w 6415088"/>
                <a:gd name="connsiteY14" fmla="*/ 1162050 h 1476375"/>
                <a:gd name="connsiteX15" fmla="*/ 2919413 w 6415088"/>
                <a:gd name="connsiteY15" fmla="*/ 1162050 h 1476375"/>
                <a:gd name="connsiteX16" fmla="*/ 2919413 w 6415088"/>
                <a:gd name="connsiteY16" fmla="*/ 1133475 h 1476375"/>
                <a:gd name="connsiteX17" fmla="*/ 2805113 w 6415088"/>
                <a:gd name="connsiteY17" fmla="*/ 1133475 h 1476375"/>
                <a:gd name="connsiteX18" fmla="*/ 2805113 w 6415088"/>
                <a:gd name="connsiteY18" fmla="*/ 1114425 h 1476375"/>
                <a:gd name="connsiteX19" fmla="*/ 2752725 w 6415088"/>
                <a:gd name="connsiteY19" fmla="*/ 1114425 h 1476375"/>
                <a:gd name="connsiteX20" fmla="*/ 2752725 w 6415088"/>
                <a:gd name="connsiteY20" fmla="*/ 1114425 h 1476375"/>
                <a:gd name="connsiteX21" fmla="*/ 2752725 w 6415088"/>
                <a:gd name="connsiteY21" fmla="*/ 1081088 h 1476375"/>
                <a:gd name="connsiteX22" fmla="*/ 2286000 w 6415088"/>
                <a:gd name="connsiteY22" fmla="*/ 1081088 h 1476375"/>
                <a:gd name="connsiteX23" fmla="*/ 2286000 w 6415088"/>
                <a:gd name="connsiteY23" fmla="*/ 1052513 h 1476375"/>
                <a:gd name="connsiteX24" fmla="*/ 2171700 w 6415088"/>
                <a:gd name="connsiteY24" fmla="*/ 1052513 h 1476375"/>
                <a:gd name="connsiteX25" fmla="*/ 2171700 w 6415088"/>
                <a:gd name="connsiteY25" fmla="*/ 1023938 h 1476375"/>
                <a:gd name="connsiteX26" fmla="*/ 2114550 w 6415088"/>
                <a:gd name="connsiteY26" fmla="*/ 1023938 h 1476375"/>
                <a:gd name="connsiteX27" fmla="*/ 2114550 w 6415088"/>
                <a:gd name="connsiteY27" fmla="*/ 985838 h 1476375"/>
                <a:gd name="connsiteX28" fmla="*/ 2100263 w 6415088"/>
                <a:gd name="connsiteY28" fmla="*/ 985838 h 1476375"/>
                <a:gd name="connsiteX29" fmla="*/ 2100263 w 6415088"/>
                <a:gd name="connsiteY29" fmla="*/ 947738 h 1476375"/>
                <a:gd name="connsiteX30" fmla="*/ 2024063 w 6415088"/>
                <a:gd name="connsiteY30" fmla="*/ 947738 h 1476375"/>
                <a:gd name="connsiteX31" fmla="*/ 2024063 w 6415088"/>
                <a:gd name="connsiteY31" fmla="*/ 909638 h 1476375"/>
                <a:gd name="connsiteX32" fmla="*/ 1685925 w 6415088"/>
                <a:gd name="connsiteY32" fmla="*/ 909638 h 1476375"/>
                <a:gd name="connsiteX33" fmla="*/ 1685925 w 6415088"/>
                <a:gd name="connsiteY33" fmla="*/ 881063 h 1476375"/>
                <a:gd name="connsiteX34" fmla="*/ 1533525 w 6415088"/>
                <a:gd name="connsiteY34" fmla="*/ 881063 h 1476375"/>
                <a:gd name="connsiteX35" fmla="*/ 1533525 w 6415088"/>
                <a:gd name="connsiteY35" fmla="*/ 857250 h 1476375"/>
                <a:gd name="connsiteX36" fmla="*/ 1357313 w 6415088"/>
                <a:gd name="connsiteY36" fmla="*/ 857250 h 1476375"/>
                <a:gd name="connsiteX37" fmla="*/ 1357313 w 6415088"/>
                <a:gd name="connsiteY37" fmla="*/ 814388 h 1476375"/>
                <a:gd name="connsiteX38" fmla="*/ 1309688 w 6415088"/>
                <a:gd name="connsiteY38" fmla="*/ 814388 h 1476375"/>
                <a:gd name="connsiteX39" fmla="*/ 1309688 w 6415088"/>
                <a:gd name="connsiteY39" fmla="*/ 776288 h 1476375"/>
                <a:gd name="connsiteX40" fmla="*/ 1300163 w 6415088"/>
                <a:gd name="connsiteY40" fmla="*/ 785813 h 1476375"/>
                <a:gd name="connsiteX41" fmla="*/ 1300163 w 6415088"/>
                <a:gd name="connsiteY41" fmla="*/ 747713 h 1476375"/>
                <a:gd name="connsiteX42" fmla="*/ 1276350 w 6415088"/>
                <a:gd name="connsiteY42" fmla="*/ 747713 h 1476375"/>
                <a:gd name="connsiteX43" fmla="*/ 1276350 w 6415088"/>
                <a:gd name="connsiteY43" fmla="*/ 709613 h 1476375"/>
                <a:gd name="connsiteX44" fmla="*/ 1247775 w 6415088"/>
                <a:gd name="connsiteY44" fmla="*/ 709613 h 1476375"/>
                <a:gd name="connsiteX45" fmla="*/ 1247775 w 6415088"/>
                <a:gd name="connsiteY45" fmla="*/ 685800 h 1476375"/>
                <a:gd name="connsiteX46" fmla="*/ 1195388 w 6415088"/>
                <a:gd name="connsiteY46" fmla="*/ 685800 h 1476375"/>
                <a:gd name="connsiteX47" fmla="*/ 1195388 w 6415088"/>
                <a:gd name="connsiteY47" fmla="*/ 671513 h 1476375"/>
                <a:gd name="connsiteX48" fmla="*/ 1181100 w 6415088"/>
                <a:gd name="connsiteY48" fmla="*/ 671513 h 1476375"/>
                <a:gd name="connsiteX49" fmla="*/ 1181100 w 6415088"/>
                <a:gd name="connsiteY49" fmla="*/ 657225 h 1476375"/>
                <a:gd name="connsiteX50" fmla="*/ 1138238 w 6415088"/>
                <a:gd name="connsiteY50" fmla="*/ 657225 h 1476375"/>
                <a:gd name="connsiteX51" fmla="*/ 1138238 w 6415088"/>
                <a:gd name="connsiteY51" fmla="*/ 647700 h 1476375"/>
                <a:gd name="connsiteX52" fmla="*/ 933450 w 6415088"/>
                <a:gd name="connsiteY52" fmla="*/ 647700 h 1476375"/>
                <a:gd name="connsiteX53" fmla="*/ 933450 w 6415088"/>
                <a:gd name="connsiteY53" fmla="*/ 628650 h 1476375"/>
                <a:gd name="connsiteX54" fmla="*/ 909638 w 6415088"/>
                <a:gd name="connsiteY54" fmla="*/ 628650 h 1476375"/>
                <a:gd name="connsiteX55" fmla="*/ 909638 w 6415088"/>
                <a:gd name="connsiteY55" fmla="*/ 609600 h 1476375"/>
                <a:gd name="connsiteX56" fmla="*/ 885825 w 6415088"/>
                <a:gd name="connsiteY56" fmla="*/ 609600 h 1476375"/>
                <a:gd name="connsiteX57" fmla="*/ 885825 w 6415088"/>
                <a:gd name="connsiteY57" fmla="*/ 571500 h 1476375"/>
                <a:gd name="connsiteX58" fmla="*/ 885825 w 6415088"/>
                <a:gd name="connsiteY58" fmla="*/ 571500 h 1476375"/>
                <a:gd name="connsiteX59" fmla="*/ 866775 w 6415088"/>
                <a:gd name="connsiteY59" fmla="*/ 552450 h 1476375"/>
                <a:gd name="connsiteX60" fmla="*/ 847725 w 6415088"/>
                <a:gd name="connsiteY60" fmla="*/ 552450 h 1476375"/>
                <a:gd name="connsiteX61" fmla="*/ 847725 w 6415088"/>
                <a:gd name="connsiteY61" fmla="*/ 490538 h 1476375"/>
                <a:gd name="connsiteX62" fmla="*/ 828675 w 6415088"/>
                <a:gd name="connsiteY62" fmla="*/ 490538 h 1476375"/>
                <a:gd name="connsiteX63" fmla="*/ 828675 w 6415088"/>
                <a:gd name="connsiteY63" fmla="*/ 452438 h 1476375"/>
                <a:gd name="connsiteX64" fmla="*/ 814388 w 6415088"/>
                <a:gd name="connsiteY64" fmla="*/ 452438 h 1476375"/>
                <a:gd name="connsiteX65" fmla="*/ 814388 w 6415088"/>
                <a:gd name="connsiteY65" fmla="*/ 433388 h 1476375"/>
                <a:gd name="connsiteX66" fmla="*/ 804863 w 6415088"/>
                <a:gd name="connsiteY66" fmla="*/ 433388 h 1476375"/>
                <a:gd name="connsiteX67" fmla="*/ 804863 w 6415088"/>
                <a:gd name="connsiteY67" fmla="*/ 390525 h 1476375"/>
                <a:gd name="connsiteX68" fmla="*/ 709613 w 6415088"/>
                <a:gd name="connsiteY68" fmla="*/ 390525 h 1476375"/>
                <a:gd name="connsiteX69" fmla="*/ 709613 w 6415088"/>
                <a:gd name="connsiteY69" fmla="*/ 366713 h 1476375"/>
                <a:gd name="connsiteX70" fmla="*/ 652463 w 6415088"/>
                <a:gd name="connsiteY70" fmla="*/ 366713 h 1476375"/>
                <a:gd name="connsiteX71" fmla="*/ 652463 w 6415088"/>
                <a:gd name="connsiteY71" fmla="*/ 347663 h 1476375"/>
                <a:gd name="connsiteX72" fmla="*/ 552450 w 6415088"/>
                <a:gd name="connsiteY72" fmla="*/ 347663 h 1476375"/>
                <a:gd name="connsiteX73" fmla="*/ 552450 w 6415088"/>
                <a:gd name="connsiteY73" fmla="*/ 333375 h 1476375"/>
                <a:gd name="connsiteX74" fmla="*/ 509588 w 6415088"/>
                <a:gd name="connsiteY74" fmla="*/ 333375 h 1476375"/>
                <a:gd name="connsiteX75" fmla="*/ 509588 w 6415088"/>
                <a:gd name="connsiteY75" fmla="*/ 319088 h 1476375"/>
                <a:gd name="connsiteX76" fmla="*/ 476250 w 6415088"/>
                <a:gd name="connsiteY76" fmla="*/ 319088 h 1476375"/>
                <a:gd name="connsiteX77" fmla="*/ 476250 w 6415088"/>
                <a:gd name="connsiteY77" fmla="*/ 319088 h 1476375"/>
                <a:gd name="connsiteX78" fmla="*/ 476250 w 6415088"/>
                <a:gd name="connsiteY78" fmla="*/ 280988 h 1476375"/>
                <a:gd name="connsiteX79" fmla="*/ 457200 w 6415088"/>
                <a:gd name="connsiteY79" fmla="*/ 280988 h 1476375"/>
                <a:gd name="connsiteX80" fmla="*/ 457200 w 6415088"/>
                <a:gd name="connsiteY80" fmla="*/ 257175 h 1476375"/>
                <a:gd name="connsiteX81" fmla="*/ 438150 w 6415088"/>
                <a:gd name="connsiteY81" fmla="*/ 257175 h 1476375"/>
                <a:gd name="connsiteX82" fmla="*/ 438150 w 6415088"/>
                <a:gd name="connsiteY82" fmla="*/ 233363 h 1476375"/>
                <a:gd name="connsiteX83" fmla="*/ 428625 w 6415088"/>
                <a:gd name="connsiteY83" fmla="*/ 223838 h 1476375"/>
                <a:gd name="connsiteX84" fmla="*/ 428625 w 6415088"/>
                <a:gd name="connsiteY84" fmla="*/ 152400 h 1476375"/>
                <a:gd name="connsiteX85" fmla="*/ 404813 w 6415088"/>
                <a:gd name="connsiteY85" fmla="*/ 152400 h 1476375"/>
                <a:gd name="connsiteX86" fmla="*/ 404813 w 6415088"/>
                <a:gd name="connsiteY86" fmla="*/ 128588 h 1476375"/>
                <a:gd name="connsiteX87" fmla="*/ 395288 w 6415088"/>
                <a:gd name="connsiteY87" fmla="*/ 128588 h 1476375"/>
                <a:gd name="connsiteX88" fmla="*/ 395288 w 6415088"/>
                <a:gd name="connsiteY88" fmla="*/ 114300 h 1476375"/>
                <a:gd name="connsiteX89" fmla="*/ 376238 w 6415088"/>
                <a:gd name="connsiteY89" fmla="*/ 114300 h 1476375"/>
                <a:gd name="connsiteX90" fmla="*/ 376238 w 6415088"/>
                <a:gd name="connsiteY90" fmla="*/ 114300 h 1476375"/>
                <a:gd name="connsiteX91" fmla="*/ 376238 w 6415088"/>
                <a:gd name="connsiteY91" fmla="*/ 90488 h 1476375"/>
                <a:gd name="connsiteX92" fmla="*/ 376238 w 6415088"/>
                <a:gd name="connsiteY92" fmla="*/ 57150 h 1476375"/>
                <a:gd name="connsiteX93" fmla="*/ 352425 w 6415088"/>
                <a:gd name="connsiteY93" fmla="*/ 57150 h 1476375"/>
                <a:gd name="connsiteX94" fmla="*/ 185738 w 6415088"/>
                <a:gd name="connsiteY94" fmla="*/ 33337 h 1476375"/>
                <a:gd name="connsiteX95" fmla="*/ 185738 w 6415088"/>
                <a:gd name="connsiteY95" fmla="*/ 33337 h 1476375"/>
                <a:gd name="connsiteX96" fmla="*/ 185738 w 6415088"/>
                <a:gd name="connsiteY96" fmla="*/ 0 h 1476375"/>
                <a:gd name="connsiteX97" fmla="*/ 0 w 6415088"/>
                <a:gd name="connsiteY97" fmla="*/ 0 h 1476375"/>
                <a:gd name="connsiteX0" fmla="*/ 6229350 w 6229350"/>
                <a:gd name="connsiteY0" fmla="*/ 1476375 h 1476375"/>
                <a:gd name="connsiteX1" fmla="*/ 5381625 w 6229350"/>
                <a:gd name="connsiteY1" fmla="*/ 1476375 h 1476375"/>
                <a:gd name="connsiteX2" fmla="*/ 5381625 w 6229350"/>
                <a:gd name="connsiteY2" fmla="*/ 1381125 h 1476375"/>
                <a:gd name="connsiteX3" fmla="*/ 3629025 w 6229350"/>
                <a:gd name="connsiteY3" fmla="*/ 1381125 h 1476375"/>
                <a:gd name="connsiteX4" fmla="*/ 3629025 w 6229350"/>
                <a:gd name="connsiteY4" fmla="*/ 1338263 h 1476375"/>
                <a:gd name="connsiteX5" fmla="*/ 3505200 w 6229350"/>
                <a:gd name="connsiteY5" fmla="*/ 1338263 h 1476375"/>
                <a:gd name="connsiteX6" fmla="*/ 3505200 w 6229350"/>
                <a:gd name="connsiteY6" fmla="*/ 1304925 h 1476375"/>
                <a:gd name="connsiteX7" fmla="*/ 3476625 w 6229350"/>
                <a:gd name="connsiteY7" fmla="*/ 1304925 h 1476375"/>
                <a:gd name="connsiteX8" fmla="*/ 3476625 w 6229350"/>
                <a:gd name="connsiteY8" fmla="*/ 1271588 h 1476375"/>
                <a:gd name="connsiteX9" fmla="*/ 3181350 w 6229350"/>
                <a:gd name="connsiteY9" fmla="*/ 1271588 h 1476375"/>
                <a:gd name="connsiteX10" fmla="*/ 3181350 w 6229350"/>
                <a:gd name="connsiteY10" fmla="*/ 1228725 h 1476375"/>
                <a:gd name="connsiteX11" fmla="*/ 2952750 w 6229350"/>
                <a:gd name="connsiteY11" fmla="*/ 1228725 h 1476375"/>
                <a:gd name="connsiteX12" fmla="*/ 2952750 w 6229350"/>
                <a:gd name="connsiteY12" fmla="*/ 1195388 h 1476375"/>
                <a:gd name="connsiteX13" fmla="*/ 2871787 w 6229350"/>
                <a:gd name="connsiteY13" fmla="*/ 1195388 h 1476375"/>
                <a:gd name="connsiteX14" fmla="*/ 2871787 w 6229350"/>
                <a:gd name="connsiteY14" fmla="*/ 1162050 h 1476375"/>
                <a:gd name="connsiteX15" fmla="*/ 2733675 w 6229350"/>
                <a:gd name="connsiteY15" fmla="*/ 1162050 h 1476375"/>
                <a:gd name="connsiteX16" fmla="*/ 2733675 w 6229350"/>
                <a:gd name="connsiteY16" fmla="*/ 1133475 h 1476375"/>
                <a:gd name="connsiteX17" fmla="*/ 2619375 w 6229350"/>
                <a:gd name="connsiteY17" fmla="*/ 1133475 h 1476375"/>
                <a:gd name="connsiteX18" fmla="*/ 2619375 w 6229350"/>
                <a:gd name="connsiteY18" fmla="*/ 1114425 h 1476375"/>
                <a:gd name="connsiteX19" fmla="*/ 2566987 w 6229350"/>
                <a:gd name="connsiteY19" fmla="*/ 1114425 h 1476375"/>
                <a:gd name="connsiteX20" fmla="*/ 2566987 w 6229350"/>
                <a:gd name="connsiteY20" fmla="*/ 1114425 h 1476375"/>
                <a:gd name="connsiteX21" fmla="*/ 2566987 w 6229350"/>
                <a:gd name="connsiteY21" fmla="*/ 1081088 h 1476375"/>
                <a:gd name="connsiteX22" fmla="*/ 2100262 w 6229350"/>
                <a:gd name="connsiteY22" fmla="*/ 1081088 h 1476375"/>
                <a:gd name="connsiteX23" fmla="*/ 2100262 w 6229350"/>
                <a:gd name="connsiteY23" fmla="*/ 1052513 h 1476375"/>
                <a:gd name="connsiteX24" fmla="*/ 1985962 w 6229350"/>
                <a:gd name="connsiteY24" fmla="*/ 1052513 h 1476375"/>
                <a:gd name="connsiteX25" fmla="*/ 1985962 w 6229350"/>
                <a:gd name="connsiteY25" fmla="*/ 1023938 h 1476375"/>
                <a:gd name="connsiteX26" fmla="*/ 1928812 w 6229350"/>
                <a:gd name="connsiteY26" fmla="*/ 1023938 h 1476375"/>
                <a:gd name="connsiteX27" fmla="*/ 1928812 w 6229350"/>
                <a:gd name="connsiteY27" fmla="*/ 985838 h 1476375"/>
                <a:gd name="connsiteX28" fmla="*/ 1914525 w 6229350"/>
                <a:gd name="connsiteY28" fmla="*/ 985838 h 1476375"/>
                <a:gd name="connsiteX29" fmla="*/ 1914525 w 6229350"/>
                <a:gd name="connsiteY29" fmla="*/ 947738 h 1476375"/>
                <a:gd name="connsiteX30" fmla="*/ 1838325 w 6229350"/>
                <a:gd name="connsiteY30" fmla="*/ 947738 h 1476375"/>
                <a:gd name="connsiteX31" fmla="*/ 1838325 w 6229350"/>
                <a:gd name="connsiteY31" fmla="*/ 909638 h 1476375"/>
                <a:gd name="connsiteX32" fmla="*/ 1500187 w 6229350"/>
                <a:gd name="connsiteY32" fmla="*/ 909638 h 1476375"/>
                <a:gd name="connsiteX33" fmla="*/ 1500187 w 6229350"/>
                <a:gd name="connsiteY33" fmla="*/ 881063 h 1476375"/>
                <a:gd name="connsiteX34" fmla="*/ 1347787 w 6229350"/>
                <a:gd name="connsiteY34" fmla="*/ 881063 h 1476375"/>
                <a:gd name="connsiteX35" fmla="*/ 1347787 w 6229350"/>
                <a:gd name="connsiteY35" fmla="*/ 857250 h 1476375"/>
                <a:gd name="connsiteX36" fmla="*/ 1171575 w 6229350"/>
                <a:gd name="connsiteY36" fmla="*/ 857250 h 1476375"/>
                <a:gd name="connsiteX37" fmla="*/ 1171575 w 6229350"/>
                <a:gd name="connsiteY37" fmla="*/ 814388 h 1476375"/>
                <a:gd name="connsiteX38" fmla="*/ 1123950 w 6229350"/>
                <a:gd name="connsiteY38" fmla="*/ 814388 h 1476375"/>
                <a:gd name="connsiteX39" fmla="*/ 1123950 w 6229350"/>
                <a:gd name="connsiteY39" fmla="*/ 776288 h 1476375"/>
                <a:gd name="connsiteX40" fmla="*/ 1114425 w 6229350"/>
                <a:gd name="connsiteY40" fmla="*/ 785813 h 1476375"/>
                <a:gd name="connsiteX41" fmla="*/ 1114425 w 6229350"/>
                <a:gd name="connsiteY41" fmla="*/ 747713 h 1476375"/>
                <a:gd name="connsiteX42" fmla="*/ 1090612 w 6229350"/>
                <a:gd name="connsiteY42" fmla="*/ 747713 h 1476375"/>
                <a:gd name="connsiteX43" fmla="*/ 1090612 w 6229350"/>
                <a:gd name="connsiteY43" fmla="*/ 709613 h 1476375"/>
                <a:gd name="connsiteX44" fmla="*/ 1062037 w 6229350"/>
                <a:gd name="connsiteY44" fmla="*/ 709613 h 1476375"/>
                <a:gd name="connsiteX45" fmla="*/ 1062037 w 6229350"/>
                <a:gd name="connsiteY45" fmla="*/ 685800 h 1476375"/>
                <a:gd name="connsiteX46" fmla="*/ 1009650 w 6229350"/>
                <a:gd name="connsiteY46" fmla="*/ 685800 h 1476375"/>
                <a:gd name="connsiteX47" fmla="*/ 1009650 w 6229350"/>
                <a:gd name="connsiteY47" fmla="*/ 671513 h 1476375"/>
                <a:gd name="connsiteX48" fmla="*/ 995362 w 6229350"/>
                <a:gd name="connsiteY48" fmla="*/ 671513 h 1476375"/>
                <a:gd name="connsiteX49" fmla="*/ 995362 w 6229350"/>
                <a:gd name="connsiteY49" fmla="*/ 657225 h 1476375"/>
                <a:gd name="connsiteX50" fmla="*/ 952500 w 6229350"/>
                <a:gd name="connsiteY50" fmla="*/ 657225 h 1476375"/>
                <a:gd name="connsiteX51" fmla="*/ 952500 w 6229350"/>
                <a:gd name="connsiteY51" fmla="*/ 647700 h 1476375"/>
                <a:gd name="connsiteX52" fmla="*/ 747712 w 6229350"/>
                <a:gd name="connsiteY52" fmla="*/ 647700 h 1476375"/>
                <a:gd name="connsiteX53" fmla="*/ 747712 w 6229350"/>
                <a:gd name="connsiteY53" fmla="*/ 628650 h 1476375"/>
                <a:gd name="connsiteX54" fmla="*/ 723900 w 6229350"/>
                <a:gd name="connsiteY54" fmla="*/ 628650 h 1476375"/>
                <a:gd name="connsiteX55" fmla="*/ 723900 w 6229350"/>
                <a:gd name="connsiteY55" fmla="*/ 609600 h 1476375"/>
                <a:gd name="connsiteX56" fmla="*/ 700087 w 6229350"/>
                <a:gd name="connsiteY56" fmla="*/ 609600 h 1476375"/>
                <a:gd name="connsiteX57" fmla="*/ 700087 w 6229350"/>
                <a:gd name="connsiteY57" fmla="*/ 571500 h 1476375"/>
                <a:gd name="connsiteX58" fmla="*/ 700087 w 6229350"/>
                <a:gd name="connsiteY58" fmla="*/ 571500 h 1476375"/>
                <a:gd name="connsiteX59" fmla="*/ 681037 w 6229350"/>
                <a:gd name="connsiteY59" fmla="*/ 552450 h 1476375"/>
                <a:gd name="connsiteX60" fmla="*/ 661987 w 6229350"/>
                <a:gd name="connsiteY60" fmla="*/ 552450 h 1476375"/>
                <a:gd name="connsiteX61" fmla="*/ 661987 w 6229350"/>
                <a:gd name="connsiteY61" fmla="*/ 490538 h 1476375"/>
                <a:gd name="connsiteX62" fmla="*/ 642937 w 6229350"/>
                <a:gd name="connsiteY62" fmla="*/ 490538 h 1476375"/>
                <a:gd name="connsiteX63" fmla="*/ 642937 w 6229350"/>
                <a:gd name="connsiteY63" fmla="*/ 452438 h 1476375"/>
                <a:gd name="connsiteX64" fmla="*/ 628650 w 6229350"/>
                <a:gd name="connsiteY64" fmla="*/ 452438 h 1476375"/>
                <a:gd name="connsiteX65" fmla="*/ 628650 w 6229350"/>
                <a:gd name="connsiteY65" fmla="*/ 433388 h 1476375"/>
                <a:gd name="connsiteX66" fmla="*/ 619125 w 6229350"/>
                <a:gd name="connsiteY66" fmla="*/ 433388 h 1476375"/>
                <a:gd name="connsiteX67" fmla="*/ 619125 w 6229350"/>
                <a:gd name="connsiteY67" fmla="*/ 390525 h 1476375"/>
                <a:gd name="connsiteX68" fmla="*/ 523875 w 6229350"/>
                <a:gd name="connsiteY68" fmla="*/ 390525 h 1476375"/>
                <a:gd name="connsiteX69" fmla="*/ 523875 w 6229350"/>
                <a:gd name="connsiteY69" fmla="*/ 366713 h 1476375"/>
                <a:gd name="connsiteX70" fmla="*/ 466725 w 6229350"/>
                <a:gd name="connsiteY70" fmla="*/ 366713 h 1476375"/>
                <a:gd name="connsiteX71" fmla="*/ 466725 w 6229350"/>
                <a:gd name="connsiteY71" fmla="*/ 347663 h 1476375"/>
                <a:gd name="connsiteX72" fmla="*/ 366712 w 6229350"/>
                <a:gd name="connsiteY72" fmla="*/ 347663 h 1476375"/>
                <a:gd name="connsiteX73" fmla="*/ 366712 w 6229350"/>
                <a:gd name="connsiteY73" fmla="*/ 333375 h 1476375"/>
                <a:gd name="connsiteX74" fmla="*/ 323850 w 6229350"/>
                <a:gd name="connsiteY74" fmla="*/ 333375 h 1476375"/>
                <a:gd name="connsiteX75" fmla="*/ 323850 w 6229350"/>
                <a:gd name="connsiteY75" fmla="*/ 319088 h 1476375"/>
                <a:gd name="connsiteX76" fmla="*/ 290512 w 6229350"/>
                <a:gd name="connsiteY76" fmla="*/ 319088 h 1476375"/>
                <a:gd name="connsiteX77" fmla="*/ 290512 w 6229350"/>
                <a:gd name="connsiteY77" fmla="*/ 319088 h 1476375"/>
                <a:gd name="connsiteX78" fmla="*/ 290512 w 6229350"/>
                <a:gd name="connsiteY78" fmla="*/ 280988 h 1476375"/>
                <a:gd name="connsiteX79" fmla="*/ 271462 w 6229350"/>
                <a:gd name="connsiteY79" fmla="*/ 280988 h 1476375"/>
                <a:gd name="connsiteX80" fmla="*/ 271462 w 6229350"/>
                <a:gd name="connsiteY80" fmla="*/ 257175 h 1476375"/>
                <a:gd name="connsiteX81" fmla="*/ 252412 w 6229350"/>
                <a:gd name="connsiteY81" fmla="*/ 257175 h 1476375"/>
                <a:gd name="connsiteX82" fmla="*/ 252412 w 6229350"/>
                <a:gd name="connsiteY82" fmla="*/ 233363 h 1476375"/>
                <a:gd name="connsiteX83" fmla="*/ 242887 w 6229350"/>
                <a:gd name="connsiteY83" fmla="*/ 223838 h 1476375"/>
                <a:gd name="connsiteX84" fmla="*/ 242887 w 6229350"/>
                <a:gd name="connsiteY84" fmla="*/ 152400 h 1476375"/>
                <a:gd name="connsiteX85" fmla="*/ 219075 w 6229350"/>
                <a:gd name="connsiteY85" fmla="*/ 152400 h 1476375"/>
                <a:gd name="connsiteX86" fmla="*/ 219075 w 6229350"/>
                <a:gd name="connsiteY86" fmla="*/ 128588 h 1476375"/>
                <a:gd name="connsiteX87" fmla="*/ 209550 w 6229350"/>
                <a:gd name="connsiteY87" fmla="*/ 128588 h 1476375"/>
                <a:gd name="connsiteX88" fmla="*/ 209550 w 6229350"/>
                <a:gd name="connsiteY88" fmla="*/ 114300 h 1476375"/>
                <a:gd name="connsiteX89" fmla="*/ 190500 w 6229350"/>
                <a:gd name="connsiteY89" fmla="*/ 114300 h 1476375"/>
                <a:gd name="connsiteX90" fmla="*/ 190500 w 6229350"/>
                <a:gd name="connsiteY90" fmla="*/ 114300 h 1476375"/>
                <a:gd name="connsiteX91" fmla="*/ 190500 w 6229350"/>
                <a:gd name="connsiteY91" fmla="*/ 90488 h 1476375"/>
                <a:gd name="connsiteX92" fmla="*/ 190500 w 6229350"/>
                <a:gd name="connsiteY92" fmla="*/ 57150 h 1476375"/>
                <a:gd name="connsiteX93" fmla="*/ 166687 w 6229350"/>
                <a:gd name="connsiteY93" fmla="*/ 57150 h 1476375"/>
                <a:gd name="connsiteX94" fmla="*/ 0 w 6229350"/>
                <a:gd name="connsiteY94" fmla="*/ 33337 h 1476375"/>
                <a:gd name="connsiteX95" fmla="*/ 0 w 6229350"/>
                <a:gd name="connsiteY95" fmla="*/ 33337 h 1476375"/>
                <a:gd name="connsiteX96" fmla="*/ 0 w 6229350"/>
                <a:gd name="connsiteY96" fmla="*/ 0 h 1476375"/>
                <a:gd name="connsiteX0" fmla="*/ 6229350 w 6229350"/>
                <a:gd name="connsiteY0" fmla="*/ 1443038 h 1443038"/>
                <a:gd name="connsiteX1" fmla="*/ 5381625 w 6229350"/>
                <a:gd name="connsiteY1" fmla="*/ 1443038 h 1443038"/>
                <a:gd name="connsiteX2" fmla="*/ 5381625 w 6229350"/>
                <a:gd name="connsiteY2" fmla="*/ 1347788 h 1443038"/>
                <a:gd name="connsiteX3" fmla="*/ 3629025 w 6229350"/>
                <a:gd name="connsiteY3" fmla="*/ 1347788 h 1443038"/>
                <a:gd name="connsiteX4" fmla="*/ 3629025 w 6229350"/>
                <a:gd name="connsiteY4" fmla="*/ 1304926 h 1443038"/>
                <a:gd name="connsiteX5" fmla="*/ 3505200 w 6229350"/>
                <a:gd name="connsiteY5" fmla="*/ 1304926 h 1443038"/>
                <a:gd name="connsiteX6" fmla="*/ 3505200 w 6229350"/>
                <a:gd name="connsiteY6" fmla="*/ 1271588 h 1443038"/>
                <a:gd name="connsiteX7" fmla="*/ 3476625 w 6229350"/>
                <a:gd name="connsiteY7" fmla="*/ 1271588 h 1443038"/>
                <a:gd name="connsiteX8" fmla="*/ 3476625 w 6229350"/>
                <a:gd name="connsiteY8" fmla="*/ 1238251 h 1443038"/>
                <a:gd name="connsiteX9" fmla="*/ 3181350 w 6229350"/>
                <a:gd name="connsiteY9" fmla="*/ 1238251 h 1443038"/>
                <a:gd name="connsiteX10" fmla="*/ 3181350 w 6229350"/>
                <a:gd name="connsiteY10" fmla="*/ 1195388 h 1443038"/>
                <a:gd name="connsiteX11" fmla="*/ 2952750 w 6229350"/>
                <a:gd name="connsiteY11" fmla="*/ 1195388 h 1443038"/>
                <a:gd name="connsiteX12" fmla="*/ 2952750 w 6229350"/>
                <a:gd name="connsiteY12" fmla="*/ 1162051 h 1443038"/>
                <a:gd name="connsiteX13" fmla="*/ 2871787 w 6229350"/>
                <a:gd name="connsiteY13" fmla="*/ 1162051 h 1443038"/>
                <a:gd name="connsiteX14" fmla="*/ 2871787 w 6229350"/>
                <a:gd name="connsiteY14" fmla="*/ 1128713 h 1443038"/>
                <a:gd name="connsiteX15" fmla="*/ 2733675 w 6229350"/>
                <a:gd name="connsiteY15" fmla="*/ 1128713 h 1443038"/>
                <a:gd name="connsiteX16" fmla="*/ 2733675 w 6229350"/>
                <a:gd name="connsiteY16" fmla="*/ 1100138 h 1443038"/>
                <a:gd name="connsiteX17" fmla="*/ 2619375 w 6229350"/>
                <a:gd name="connsiteY17" fmla="*/ 1100138 h 1443038"/>
                <a:gd name="connsiteX18" fmla="*/ 2619375 w 6229350"/>
                <a:gd name="connsiteY18" fmla="*/ 1081088 h 1443038"/>
                <a:gd name="connsiteX19" fmla="*/ 2566987 w 6229350"/>
                <a:gd name="connsiteY19" fmla="*/ 1081088 h 1443038"/>
                <a:gd name="connsiteX20" fmla="*/ 2566987 w 6229350"/>
                <a:gd name="connsiteY20" fmla="*/ 1081088 h 1443038"/>
                <a:gd name="connsiteX21" fmla="*/ 2566987 w 6229350"/>
                <a:gd name="connsiteY21" fmla="*/ 1047751 h 1443038"/>
                <a:gd name="connsiteX22" fmla="*/ 2100262 w 6229350"/>
                <a:gd name="connsiteY22" fmla="*/ 1047751 h 1443038"/>
                <a:gd name="connsiteX23" fmla="*/ 2100262 w 6229350"/>
                <a:gd name="connsiteY23" fmla="*/ 1019176 h 1443038"/>
                <a:gd name="connsiteX24" fmla="*/ 1985962 w 6229350"/>
                <a:gd name="connsiteY24" fmla="*/ 1019176 h 1443038"/>
                <a:gd name="connsiteX25" fmla="*/ 1985962 w 6229350"/>
                <a:gd name="connsiteY25" fmla="*/ 990601 h 1443038"/>
                <a:gd name="connsiteX26" fmla="*/ 1928812 w 6229350"/>
                <a:gd name="connsiteY26" fmla="*/ 990601 h 1443038"/>
                <a:gd name="connsiteX27" fmla="*/ 1928812 w 6229350"/>
                <a:gd name="connsiteY27" fmla="*/ 952501 h 1443038"/>
                <a:gd name="connsiteX28" fmla="*/ 1914525 w 6229350"/>
                <a:gd name="connsiteY28" fmla="*/ 952501 h 1443038"/>
                <a:gd name="connsiteX29" fmla="*/ 1914525 w 6229350"/>
                <a:gd name="connsiteY29" fmla="*/ 914401 h 1443038"/>
                <a:gd name="connsiteX30" fmla="*/ 1838325 w 6229350"/>
                <a:gd name="connsiteY30" fmla="*/ 914401 h 1443038"/>
                <a:gd name="connsiteX31" fmla="*/ 1838325 w 6229350"/>
                <a:gd name="connsiteY31" fmla="*/ 876301 h 1443038"/>
                <a:gd name="connsiteX32" fmla="*/ 1500187 w 6229350"/>
                <a:gd name="connsiteY32" fmla="*/ 876301 h 1443038"/>
                <a:gd name="connsiteX33" fmla="*/ 1500187 w 6229350"/>
                <a:gd name="connsiteY33" fmla="*/ 847726 h 1443038"/>
                <a:gd name="connsiteX34" fmla="*/ 1347787 w 6229350"/>
                <a:gd name="connsiteY34" fmla="*/ 847726 h 1443038"/>
                <a:gd name="connsiteX35" fmla="*/ 1347787 w 6229350"/>
                <a:gd name="connsiteY35" fmla="*/ 823913 h 1443038"/>
                <a:gd name="connsiteX36" fmla="*/ 1171575 w 6229350"/>
                <a:gd name="connsiteY36" fmla="*/ 823913 h 1443038"/>
                <a:gd name="connsiteX37" fmla="*/ 1171575 w 6229350"/>
                <a:gd name="connsiteY37" fmla="*/ 781051 h 1443038"/>
                <a:gd name="connsiteX38" fmla="*/ 1123950 w 6229350"/>
                <a:gd name="connsiteY38" fmla="*/ 781051 h 1443038"/>
                <a:gd name="connsiteX39" fmla="*/ 1123950 w 6229350"/>
                <a:gd name="connsiteY39" fmla="*/ 742951 h 1443038"/>
                <a:gd name="connsiteX40" fmla="*/ 1114425 w 6229350"/>
                <a:gd name="connsiteY40" fmla="*/ 752476 h 1443038"/>
                <a:gd name="connsiteX41" fmla="*/ 1114425 w 6229350"/>
                <a:gd name="connsiteY41" fmla="*/ 714376 h 1443038"/>
                <a:gd name="connsiteX42" fmla="*/ 1090612 w 6229350"/>
                <a:gd name="connsiteY42" fmla="*/ 714376 h 1443038"/>
                <a:gd name="connsiteX43" fmla="*/ 1090612 w 6229350"/>
                <a:gd name="connsiteY43" fmla="*/ 676276 h 1443038"/>
                <a:gd name="connsiteX44" fmla="*/ 1062037 w 6229350"/>
                <a:gd name="connsiteY44" fmla="*/ 676276 h 1443038"/>
                <a:gd name="connsiteX45" fmla="*/ 1062037 w 6229350"/>
                <a:gd name="connsiteY45" fmla="*/ 652463 h 1443038"/>
                <a:gd name="connsiteX46" fmla="*/ 1009650 w 6229350"/>
                <a:gd name="connsiteY46" fmla="*/ 652463 h 1443038"/>
                <a:gd name="connsiteX47" fmla="*/ 1009650 w 6229350"/>
                <a:gd name="connsiteY47" fmla="*/ 638176 h 1443038"/>
                <a:gd name="connsiteX48" fmla="*/ 995362 w 6229350"/>
                <a:gd name="connsiteY48" fmla="*/ 638176 h 1443038"/>
                <a:gd name="connsiteX49" fmla="*/ 995362 w 6229350"/>
                <a:gd name="connsiteY49" fmla="*/ 623888 h 1443038"/>
                <a:gd name="connsiteX50" fmla="*/ 952500 w 6229350"/>
                <a:gd name="connsiteY50" fmla="*/ 623888 h 1443038"/>
                <a:gd name="connsiteX51" fmla="*/ 952500 w 6229350"/>
                <a:gd name="connsiteY51" fmla="*/ 614363 h 1443038"/>
                <a:gd name="connsiteX52" fmla="*/ 747712 w 6229350"/>
                <a:gd name="connsiteY52" fmla="*/ 614363 h 1443038"/>
                <a:gd name="connsiteX53" fmla="*/ 747712 w 6229350"/>
                <a:gd name="connsiteY53" fmla="*/ 595313 h 1443038"/>
                <a:gd name="connsiteX54" fmla="*/ 723900 w 6229350"/>
                <a:gd name="connsiteY54" fmla="*/ 595313 h 1443038"/>
                <a:gd name="connsiteX55" fmla="*/ 723900 w 6229350"/>
                <a:gd name="connsiteY55" fmla="*/ 576263 h 1443038"/>
                <a:gd name="connsiteX56" fmla="*/ 700087 w 6229350"/>
                <a:gd name="connsiteY56" fmla="*/ 576263 h 1443038"/>
                <a:gd name="connsiteX57" fmla="*/ 700087 w 6229350"/>
                <a:gd name="connsiteY57" fmla="*/ 538163 h 1443038"/>
                <a:gd name="connsiteX58" fmla="*/ 700087 w 6229350"/>
                <a:gd name="connsiteY58" fmla="*/ 538163 h 1443038"/>
                <a:gd name="connsiteX59" fmla="*/ 681037 w 6229350"/>
                <a:gd name="connsiteY59" fmla="*/ 519113 h 1443038"/>
                <a:gd name="connsiteX60" fmla="*/ 661987 w 6229350"/>
                <a:gd name="connsiteY60" fmla="*/ 519113 h 1443038"/>
                <a:gd name="connsiteX61" fmla="*/ 661987 w 6229350"/>
                <a:gd name="connsiteY61" fmla="*/ 457201 h 1443038"/>
                <a:gd name="connsiteX62" fmla="*/ 642937 w 6229350"/>
                <a:gd name="connsiteY62" fmla="*/ 457201 h 1443038"/>
                <a:gd name="connsiteX63" fmla="*/ 642937 w 6229350"/>
                <a:gd name="connsiteY63" fmla="*/ 419101 h 1443038"/>
                <a:gd name="connsiteX64" fmla="*/ 628650 w 6229350"/>
                <a:gd name="connsiteY64" fmla="*/ 419101 h 1443038"/>
                <a:gd name="connsiteX65" fmla="*/ 628650 w 6229350"/>
                <a:gd name="connsiteY65" fmla="*/ 400051 h 1443038"/>
                <a:gd name="connsiteX66" fmla="*/ 619125 w 6229350"/>
                <a:gd name="connsiteY66" fmla="*/ 400051 h 1443038"/>
                <a:gd name="connsiteX67" fmla="*/ 619125 w 6229350"/>
                <a:gd name="connsiteY67" fmla="*/ 357188 h 1443038"/>
                <a:gd name="connsiteX68" fmla="*/ 523875 w 6229350"/>
                <a:gd name="connsiteY68" fmla="*/ 357188 h 1443038"/>
                <a:gd name="connsiteX69" fmla="*/ 523875 w 6229350"/>
                <a:gd name="connsiteY69" fmla="*/ 333376 h 1443038"/>
                <a:gd name="connsiteX70" fmla="*/ 466725 w 6229350"/>
                <a:gd name="connsiteY70" fmla="*/ 333376 h 1443038"/>
                <a:gd name="connsiteX71" fmla="*/ 466725 w 6229350"/>
                <a:gd name="connsiteY71" fmla="*/ 314326 h 1443038"/>
                <a:gd name="connsiteX72" fmla="*/ 366712 w 6229350"/>
                <a:gd name="connsiteY72" fmla="*/ 314326 h 1443038"/>
                <a:gd name="connsiteX73" fmla="*/ 366712 w 6229350"/>
                <a:gd name="connsiteY73" fmla="*/ 300038 h 1443038"/>
                <a:gd name="connsiteX74" fmla="*/ 323850 w 6229350"/>
                <a:gd name="connsiteY74" fmla="*/ 300038 h 1443038"/>
                <a:gd name="connsiteX75" fmla="*/ 323850 w 6229350"/>
                <a:gd name="connsiteY75" fmla="*/ 285751 h 1443038"/>
                <a:gd name="connsiteX76" fmla="*/ 290512 w 6229350"/>
                <a:gd name="connsiteY76" fmla="*/ 285751 h 1443038"/>
                <a:gd name="connsiteX77" fmla="*/ 290512 w 6229350"/>
                <a:gd name="connsiteY77" fmla="*/ 285751 h 1443038"/>
                <a:gd name="connsiteX78" fmla="*/ 290512 w 6229350"/>
                <a:gd name="connsiteY78" fmla="*/ 247651 h 1443038"/>
                <a:gd name="connsiteX79" fmla="*/ 271462 w 6229350"/>
                <a:gd name="connsiteY79" fmla="*/ 247651 h 1443038"/>
                <a:gd name="connsiteX80" fmla="*/ 271462 w 6229350"/>
                <a:gd name="connsiteY80" fmla="*/ 223838 h 1443038"/>
                <a:gd name="connsiteX81" fmla="*/ 252412 w 6229350"/>
                <a:gd name="connsiteY81" fmla="*/ 223838 h 1443038"/>
                <a:gd name="connsiteX82" fmla="*/ 252412 w 6229350"/>
                <a:gd name="connsiteY82" fmla="*/ 200026 h 1443038"/>
                <a:gd name="connsiteX83" fmla="*/ 242887 w 6229350"/>
                <a:gd name="connsiteY83" fmla="*/ 190501 h 1443038"/>
                <a:gd name="connsiteX84" fmla="*/ 242887 w 6229350"/>
                <a:gd name="connsiteY84" fmla="*/ 119063 h 1443038"/>
                <a:gd name="connsiteX85" fmla="*/ 219075 w 6229350"/>
                <a:gd name="connsiteY85" fmla="*/ 119063 h 1443038"/>
                <a:gd name="connsiteX86" fmla="*/ 219075 w 6229350"/>
                <a:gd name="connsiteY86" fmla="*/ 95251 h 1443038"/>
                <a:gd name="connsiteX87" fmla="*/ 209550 w 6229350"/>
                <a:gd name="connsiteY87" fmla="*/ 95251 h 1443038"/>
                <a:gd name="connsiteX88" fmla="*/ 209550 w 6229350"/>
                <a:gd name="connsiteY88" fmla="*/ 80963 h 1443038"/>
                <a:gd name="connsiteX89" fmla="*/ 190500 w 6229350"/>
                <a:gd name="connsiteY89" fmla="*/ 80963 h 1443038"/>
                <a:gd name="connsiteX90" fmla="*/ 190500 w 6229350"/>
                <a:gd name="connsiteY90" fmla="*/ 80963 h 1443038"/>
                <a:gd name="connsiteX91" fmla="*/ 190500 w 6229350"/>
                <a:gd name="connsiteY91" fmla="*/ 57151 h 1443038"/>
                <a:gd name="connsiteX92" fmla="*/ 190500 w 6229350"/>
                <a:gd name="connsiteY92" fmla="*/ 23813 h 1443038"/>
                <a:gd name="connsiteX93" fmla="*/ 166687 w 6229350"/>
                <a:gd name="connsiteY93" fmla="*/ 23813 h 1443038"/>
                <a:gd name="connsiteX94" fmla="*/ 0 w 6229350"/>
                <a:gd name="connsiteY94" fmla="*/ 0 h 1443038"/>
                <a:gd name="connsiteX95" fmla="*/ 0 w 6229350"/>
                <a:gd name="connsiteY95" fmla="*/ 0 h 1443038"/>
                <a:gd name="connsiteX0" fmla="*/ 6229350 w 6229350"/>
                <a:gd name="connsiteY0" fmla="*/ 1443038 h 1443038"/>
                <a:gd name="connsiteX1" fmla="*/ 5381625 w 6229350"/>
                <a:gd name="connsiteY1" fmla="*/ 1443038 h 1443038"/>
                <a:gd name="connsiteX2" fmla="*/ 5381625 w 6229350"/>
                <a:gd name="connsiteY2" fmla="*/ 1347788 h 1443038"/>
                <a:gd name="connsiteX3" fmla="*/ 3629025 w 6229350"/>
                <a:gd name="connsiteY3" fmla="*/ 1347788 h 1443038"/>
                <a:gd name="connsiteX4" fmla="*/ 3629025 w 6229350"/>
                <a:gd name="connsiteY4" fmla="*/ 1304926 h 1443038"/>
                <a:gd name="connsiteX5" fmla="*/ 3505200 w 6229350"/>
                <a:gd name="connsiteY5" fmla="*/ 1304926 h 1443038"/>
                <a:gd name="connsiteX6" fmla="*/ 3505200 w 6229350"/>
                <a:gd name="connsiteY6" fmla="*/ 1271588 h 1443038"/>
                <a:gd name="connsiteX7" fmla="*/ 3476625 w 6229350"/>
                <a:gd name="connsiteY7" fmla="*/ 1271588 h 1443038"/>
                <a:gd name="connsiteX8" fmla="*/ 3476625 w 6229350"/>
                <a:gd name="connsiteY8" fmla="*/ 1238251 h 1443038"/>
                <a:gd name="connsiteX9" fmla="*/ 3181350 w 6229350"/>
                <a:gd name="connsiteY9" fmla="*/ 1238251 h 1443038"/>
                <a:gd name="connsiteX10" fmla="*/ 3181350 w 6229350"/>
                <a:gd name="connsiteY10" fmla="*/ 1195388 h 1443038"/>
                <a:gd name="connsiteX11" fmla="*/ 2952750 w 6229350"/>
                <a:gd name="connsiteY11" fmla="*/ 1195388 h 1443038"/>
                <a:gd name="connsiteX12" fmla="*/ 2952750 w 6229350"/>
                <a:gd name="connsiteY12" fmla="*/ 1162051 h 1443038"/>
                <a:gd name="connsiteX13" fmla="*/ 2871787 w 6229350"/>
                <a:gd name="connsiteY13" fmla="*/ 1162051 h 1443038"/>
                <a:gd name="connsiteX14" fmla="*/ 2871787 w 6229350"/>
                <a:gd name="connsiteY14" fmla="*/ 1128713 h 1443038"/>
                <a:gd name="connsiteX15" fmla="*/ 2733675 w 6229350"/>
                <a:gd name="connsiteY15" fmla="*/ 1128713 h 1443038"/>
                <a:gd name="connsiteX16" fmla="*/ 2733675 w 6229350"/>
                <a:gd name="connsiteY16" fmla="*/ 1100138 h 1443038"/>
                <a:gd name="connsiteX17" fmla="*/ 2619375 w 6229350"/>
                <a:gd name="connsiteY17" fmla="*/ 1100138 h 1443038"/>
                <a:gd name="connsiteX18" fmla="*/ 2619375 w 6229350"/>
                <a:gd name="connsiteY18" fmla="*/ 1081088 h 1443038"/>
                <a:gd name="connsiteX19" fmla="*/ 2566987 w 6229350"/>
                <a:gd name="connsiteY19" fmla="*/ 1081088 h 1443038"/>
                <a:gd name="connsiteX20" fmla="*/ 2566987 w 6229350"/>
                <a:gd name="connsiteY20" fmla="*/ 1081088 h 1443038"/>
                <a:gd name="connsiteX21" fmla="*/ 2566987 w 6229350"/>
                <a:gd name="connsiteY21" fmla="*/ 1047751 h 1443038"/>
                <a:gd name="connsiteX22" fmla="*/ 2100262 w 6229350"/>
                <a:gd name="connsiteY22" fmla="*/ 1047751 h 1443038"/>
                <a:gd name="connsiteX23" fmla="*/ 2100262 w 6229350"/>
                <a:gd name="connsiteY23" fmla="*/ 1019176 h 1443038"/>
                <a:gd name="connsiteX24" fmla="*/ 1985962 w 6229350"/>
                <a:gd name="connsiteY24" fmla="*/ 1019176 h 1443038"/>
                <a:gd name="connsiteX25" fmla="*/ 1985962 w 6229350"/>
                <a:gd name="connsiteY25" fmla="*/ 990601 h 1443038"/>
                <a:gd name="connsiteX26" fmla="*/ 1928812 w 6229350"/>
                <a:gd name="connsiteY26" fmla="*/ 990601 h 1443038"/>
                <a:gd name="connsiteX27" fmla="*/ 1928812 w 6229350"/>
                <a:gd name="connsiteY27" fmla="*/ 952501 h 1443038"/>
                <a:gd name="connsiteX28" fmla="*/ 1914525 w 6229350"/>
                <a:gd name="connsiteY28" fmla="*/ 952501 h 1443038"/>
                <a:gd name="connsiteX29" fmla="*/ 1914525 w 6229350"/>
                <a:gd name="connsiteY29" fmla="*/ 914401 h 1443038"/>
                <a:gd name="connsiteX30" fmla="*/ 1838325 w 6229350"/>
                <a:gd name="connsiteY30" fmla="*/ 914401 h 1443038"/>
                <a:gd name="connsiteX31" fmla="*/ 1838325 w 6229350"/>
                <a:gd name="connsiteY31" fmla="*/ 876301 h 1443038"/>
                <a:gd name="connsiteX32" fmla="*/ 1500187 w 6229350"/>
                <a:gd name="connsiteY32" fmla="*/ 876301 h 1443038"/>
                <a:gd name="connsiteX33" fmla="*/ 1500187 w 6229350"/>
                <a:gd name="connsiteY33" fmla="*/ 847726 h 1443038"/>
                <a:gd name="connsiteX34" fmla="*/ 1347787 w 6229350"/>
                <a:gd name="connsiteY34" fmla="*/ 847726 h 1443038"/>
                <a:gd name="connsiteX35" fmla="*/ 1347787 w 6229350"/>
                <a:gd name="connsiteY35" fmla="*/ 823913 h 1443038"/>
                <a:gd name="connsiteX36" fmla="*/ 1171575 w 6229350"/>
                <a:gd name="connsiteY36" fmla="*/ 823913 h 1443038"/>
                <a:gd name="connsiteX37" fmla="*/ 1171575 w 6229350"/>
                <a:gd name="connsiteY37" fmla="*/ 781051 h 1443038"/>
                <a:gd name="connsiteX38" fmla="*/ 1123950 w 6229350"/>
                <a:gd name="connsiteY38" fmla="*/ 781051 h 1443038"/>
                <a:gd name="connsiteX39" fmla="*/ 1123950 w 6229350"/>
                <a:gd name="connsiteY39" fmla="*/ 742951 h 1443038"/>
                <a:gd name="connsiteX40" fmla="*/ 1114425 w 6229350"/>
                <a:gd name="connsiteY40" fmla="*/ 752476 h 1443038"/>
                <a:gd name="connsiteX41" fmla="*/ 1114425 w 6229350"/>
                <a:gd name="connsiteY41" fmla="*/ 714376 h 1443038"/>
                <a:gd name="connsiteX42" fmla="*/ 1090612 w 6229350"/>
                <a:gd name="connsiteY42" fmla="*/ 714376 h 1443038"/>
                <a:gd name="connsiteX43" fmla="*/ 1090612 w 6229350"/>
                <a:gd name="connsiteY43" fmla="*/ 676276 h 1443038"/>
                <a:gd name="connsiteX44" fmla="*/ 1062037 w 6229350"/>
                <a:gd name="connsiteY44" fmla="*/ 676276 h 1443038"/>
                <a:gd name="connsiteX45" fmla="*/ 1062037 w 6229350"/>
                <a:gd name="connsiteY45" fmla="*/ 652463 h 1443038"/>
                <a:gd name="connsiteX46" fmla="*/ 1009650 w 6229350"/>
                <a:gd name="connsiteY46" fmla="*/ 652463 h 1443038"/>
                <a:gd name="connsiteX47" fmla="*/ 1009650 w 6229350"/>
                <a:gd name="connsiteY47" fmla="*/ 638176 h 1443038"/>
                <a:gd name="connsiteX48" fmla="*/ 995362 w 6229350"/>
                <a:gd name="connsiteY48" fmla="*/ 638176 h 1443038"/>
                <a:gd name="connsiteX49" fmla="*/ 995362 w 6229350"/>
                <a:gd name="connsiteY49" fmla="*/ 623888 h 1443038"/>
                <a:gd name="connsiteX50" fmla="*/ 952500 w 6229350"/>
                <a:gd name="connsiteY50" fmla="*/ 623888 h 1443038"/>
                <a:gd name="connsiteX51" fmla="*/ 952500 w 6229350"/>
                <a:gd name="connsiteY51" fmla="*/ 614363 h 1443038"/>
                <a:gd name="connsiteX52" fmla="*/ 747712 w 6229350"/>
                <a:gd name="connsiteY52" fmla="*/ 614363 h 1443038"/>
                <a:gd name="connsiteX53" fmla="*/ 747712 w 6229350"/>
                <a:gd name="connsiteY53" fmla="*/ 595313 h 1443038"/>
                <a:gd name="connsiteX54" fmla="*/ 723900 w 6229350"/>
                <a:gd name="connsiteY54" fmla="*/ 595313 h 1443038"/>
                <a:gd name="connsiteX55" fmla="*/ 723900 w 6229350"/>
                <a:gd name="connsiteY55" fmla="*/ 576263 h 1443038"/>
                <a:gd name="connsiteX56" fmla="*/ 700087 w 6229350"/>
                <a:gd name="connsiteY56" fmla="*/ 576263 h 1443038"/>
                <a:gd name="connsiteX57" fmla="*/ 700087 w 6229350"/>
                <a:gd name="connsiteY57" fmla="*/ 538163 h 1443038"/>
                <a:gd name="connsiteX58" fmla="*/ 700087 w 6229350"/>
                <a:gd name="connsiteY58" fmla="*/ 538163 h 1443038"/>
                <a:gd name="connsiteX59" fmla="*/ 681037 w 6229350"/>
                <a:gd name="connsiteY59" fmla="*/ 519113 h 1443038"/>
                <a:gd name="connsiteX60" fmla="*/ 661987 w 6229350"/>
                <a:gd name="connsiteY60" fmla="*/ 519113 h 1443038"/>
                <a:gd name="connsiteX61" fmla="*/ 661987 w 6229350"/>
                <a:gd name="connsiteY61" fmla="*/ 457201 h 1443038"/>
                <a:gd name="connsiteX62" fmla="*/ 642937 w 6229350"/>
                <a:gd name="connsiteY62" fmla="*/ 457201 h 1443038"/>
                <a:gd name="connsiteX63" fmla="*/ 642937 w 6229350"/>
                <a:gd name="connsiteY63" fmla="*/ 419101 h 1443038"/>
                <a:gd name="connsiteX64" fmla="*/ 628650 w 6229350"/>
                <a:gd name="connsiteY64" fmla="*/ 419101 h 1443038"/>
                <a:gd name="connsiteX65" fmla="*/ 628650 w 6229350"/>
                <a:gd name="connsiteY65" fmla="*/ 400051 h 1443038"/>
                <a:gd name="connsiteX66" fmla="*/ 619125 w 6229350"/>
                <a:gd name="connsiteY66" fmla="*/ 400051 h 1443038"/>
                <a:gd name="connsiteX67" fmla="*/ 619125 w 6229350"/>
                <a:gd name="connsiteY67" fmla="*/ 357188 h 1443038"/>
                <a:gd name="connsiteX68" fmla="*/ 523875 w 6229350"/>
                <a:gd name="connsiteY68" fmla="*/ 357188 h 1443038"/>
                <a:gd name="connsiteX69" fmla="*/ 523875 w 6229350"/>
                <a:gd name="connsiteY69" fmla="*/ 333376 h 1443038"/>
                <a:gd name="connsiteX70" fmla="*/ 466725 w 6229350"/>
                <a:gd name="connsiteY70" fmla="*/ 333376 h 1443038"/>
                <a:gd name="connsiteX71" fmla="*/ 466725 w 6229350"/>
                <a:gd name="connsiteY71" fmla="*/ 314326 h 1443038"/>
                <a:gd name="connsiteX72" fmla="*/ 366712 w 6229350"/>
                <a:gd name="connsiteY72" fmla="*/ 314326 h 1443038"/>
                <a:gd name="connsiteX73" fmla="*/ 366712 w 6229350"/>
                <a:gd name="connsiteY73" fmla="*/ 300038 h 1443038"/>
                <a:gd name="connsiteX74" fmla="*/ 323850 w 6229350"/>
                <a:gd name="connsiteY74" fmla="*/ 300038 h 1443038"/>
                <a:gd name="connsiteX75" fmla="*/ 323850 w 6229350"/>
                <a:gd name="connsiteY75" fmla="*/ 285751 h 1443038"/>
                <a:gd name="connsiteX76" fmla="*/ 290512 w 6229350"/>
                <a:gd name="connsiteY76" fmla="*/ 285751 h 1443038"/>
                <a:gd name="connsiteX77" fmla="*/ 290512 w 6229350"/>
                <a:gd name="connsiteY77" fmla="*/ 285751 h 1443038"/>
                <a:gd name="connsiteX78" fmla="*/ 290512 w 6229350"/>
                <a:gd name="connsiteY78" fmla="*/ 247651 h 1443038"/>
                <a:gd name="connsiteX79" fmla="*/ 271462 w 6229350"/>
                <a:gd name="connsiteY79" fmla="*/ 247651 h 1443038"/>
                <a:gd name="connsiteX80" fmla="*/ 271462 w 6229350"/>
                <a:gd name="connsiteY80" fmla="*/ 223838 h 1443038"/>
                <a:gd name="connsiteX81" fmla="*/ 252412 w 6229350"/>
                <a:gd name="connsiteY81" fmla="*/ 223838 h 1443038"/>
                <a:gd name="connsiteX82" fmla="*/ 252412 w 6229350"/>
                <a:gd name="connsiteY82" fmla="*/ 200026 h 1443038"/>
                <a:gd name="connsiteX83" fmla="*/ 242887 w 6229350"/>
                <a:gd name="connsiteY83" fmla="*/ 190501 h 1443038"/>
                <a:gd name="connsiteX84" fmla="*/ 242887 w 6229350"/>
                <a:gd name="connsiteY84" fmla="*/ 119063 h 1443038"/>
                <a:gd name="connsiteX85" fmla="*/ 219075 w 6229350"/>
                <a:gd name="connsiteY85" fmla="*/ 119063 h 1443038"/>
                <a:gd name="connsiteX86" fmla="*/ 219075 w 6229350"/>
                <a:gd name="connsiteY86" fmla="*/ 95251 h 1443038"/>
                <a:gd name="connsiteX87" fmla="*/ 209550 w 6229350"/>
                <a:gd name="connsiteY87" fmla="*/ 95251 h 1443038"/>
                <a:gd name="connsiteX88" fmla="*/ 209550 w 6229350"/>
                <a:gd name="connsiteY88" fmla="*/ 80963 h 1443038"/>
                <a:gd name="connsiteX89" fmla="*/ 190500 w 6229350"/>
                <a:gd name="connsiteY89" fmla="*/ 80963 h 1443038"/>
                <a:gd name="connsiteX90" fmla="*/ 190500 w 6229350"/>
                <a:gd name="connsiteY90" fmla="*/ 80963 h 1443038"/>
                <a:gd name="connsiteX91" fmla="*/ 190500 w 6229350"/>
                <a:gd name="connsiteY91" fmla="*/ 57151 h 1443038"/>
                <a:gd name="connsiteX92" fmla="*/ 190500 w 6229350"/>
                <a:gd name="connsiteY92" fmla="*/ 23813 h 1443038"/>
                <a:gd name="connsiteX93" fmla="*/ 166687 w 6229350"/>
                <a:gd name="connsiteY93" fmla="*/ 23813 h 1443038"/>
                <a:gd name="connsiteX94" fmla="*/ 0 w 6229350"/>
                <a:gd name="connsiteY94" fmla="*/ 0 h 1443038"/>
                <a:gd name="connsiteX0" fmla="*/ 6062663 w 6062663"/>
                <a:gd name="connsiteY0" fmla="*/ 1419225 h 1419225"/>
                <a:gd name="connsiteX1" fmla="*/ 5214938 w 6062663"/>
                <a:gd name="connsiteY1" fmla="*/ 1419225 h 1419225"/>
                <a:gd name="connsiteX2" fmla="*/ 5214938 w 6062663"/>
                <a:gd name="connsiteY2" fmla="*/ 1323975 h 1419225"/>
                <a:gd name="connsiteX3" fmla="*/ 3462338 w 6062663"/>
                <a:gd name="connsiteY3" fmla="*/ 1323975 h 1419225"/>
                <a:gd name="connsiteX4" fmla="*/ 3462338 w 6062663"/>
                <a:gd name="connsiteY4" fmla="*/ 1281113 h 1419225"/>
                <a:gd name="connsiteX5" fmla="*/ 3338513 w 6062663"/>
                <a:gd name="connsiteY5" fmla="*/ 1281113 h 1419225"/>
                <a:gd name="connsiteX6" fmla="*/ 3338513 w 6062663"/>
                <a:gd name="connsiteY6" fmla="*/ 1247775 h 1419225"/>
                <a:gd name="connsiteX7" fmla="*/ 3309938 w 6062663"/>
                <a:gd name="connsiteY7" fmla="*/ 1247775 h 1419225"/>
                <a:gd name="connsiteX8" fmla="*/ 3309938 w 6062663"/>
                <a:gd name="connsiteY8" fmla="*/ 1214438 h 1419225"/>
                <a:gd name="connsiteX9" fmla="*/ 3014663 w 6062663"/>
                <a:gd name="connsiteY9" fmla="*/ 1214438 h 1419225"/>
                <a:gd name="connsiteX10" fmla="*/ 3014663 w 6062663"/>
                <a:gd name="connsiteY10" fmla="*/ 1171575 h 1419225"/>
                <a:gd name="connsiteX11" fmla="*/ 2786063 w 6062663"/>
                <a:gd name="connsiteY11" fmla="*/ 1171575 h 1419225"/>
                <a:gd name="connsiteX12" fmla="*/ 2786063 w 6062663"/>
                <a:gd name="connsiteY12" fmla="*/ 1138238 h 1419225"/>
                <a:gd name="connsiteX13" fmla="*/ 2705100 w 6062663"/>
                <a:gd name="connsiteY13" fmla="*/ 1138238 h 1419225"/>
                <a:gd name="connsiteX14" fmla="*/ 2705100 w 6062663"/>
                <a:gd name="connsiteY14" fmla="*/ 1104900 h 1419225"/>
                <a:gd name="connsiteX15" fmla="*/ 2566988 w 6062663"/>
                <a:gd name="connsiteY15" fmla="*/ 1104900 h 1419225"/>
                <a:gd name="connsiteX16" fmla="*/ 2566988 w 6062663"/>
                <a:gd name="connsiteY16" fmla="*/ 1076325 h 1419225"/>
                <a:gd name="connsiteX17" fmla="*/ 2452688 w 6062663"/>
                <a:gd name="connsiteY17" fmla="*/ 1076325 h 1419225"/>
                <a:gd name="connsiteX18" fmla="*/ 2452688 w 6062663"/>
                <a:gd name="connsiteY18" fmla="*/ 1057275 h 1419225"/>
                <a:gd name="connsiteX19" fmla="*/ 2400300 w 6062663"/>
                <a:gd name="connsiteY19" fmla="*/ 1057275 h 1419225"/>
                <a:gd name="connsiteX20" fmla="*/ 2400300 w 6062663"/>
                <a:gd name="connsiteY20" fmla="*/ 1057275 h 1419225"/>
                <a:gd name="connsiteX21" fmla="*/ 2400300 w 6062663"/>
                <a:gd name="connsiteY21" fmla="*/ 1023938 h 1419225"/>
                <a:gd name="connsiteX22" fmla="*/ 1933575 w 6062663"/>
                <a:gd name="connsiteY22" fmla="*/ 1023938 h 1419225"/>
                <a:gd name="connsiteX23" fmla="*/ 1933575 w 6062663"/>
                <a:gd name="connsiteY23" fmla="*/ 995363 h 1419225"/>
                <a:gd name="connsiteX24" fmla="*/ 1819275 w 6062663"/>
                <a:gd name="connsiteY24" fmla="*/ 995363 h 1419225"/>
                <a:gd name="connsiteX25" fmla="*/ 1819275 w 6062663"/>
                <a:gd name="connsiteY25" fmla="*/ 966788 h 1419225"/>
                <a:gd name="connsiteX26" fmla="*/ 1762125 w 6062663"/>
                <a:gd name="connsiteY26" fmla="*/ 966788 h 1419225"/>
                <a:gd name="connsiteX27" fmla="*/ 1762125 w 6062663"/>
                <a:gd name="connsiteY27" fmla="*/ 928688 h 1419225"/>
                <a:gd name="connsiteX28" fmla="*/ 1747838 w 6062663"/>
                <a:gd name="connsiteY28" fmla="*/ 928688 h 1419225"/>
                <a:gd name="connsiteX29" fmla="*/ 1747838 w 6062663"/>
                <a:gd name="connsiteY29" fmla="*/ 890588 h 1419225"/>
                <a:gd name="connsiteX30" fmla="*/ 1671638 w 6062663"/>
                <a:gd name="connsiteY30" fmla="*/ 890588 h 1419225"/>
                <a:gd name="connsiteX31" fmla="*/ 1671638 w 6062663"/>
                <a:gd name="connsiteY31" fmla="*/ 852488 h 1419225"/>
                <a:gd name="connsiteX32" fmla="*/ 1333500 w 6062663"/>
                <a:gd name="connsiteY32" fmla="*/ 852488 h 1419225"/>
                <a:gd name="connsiteX33" fmla="*/ 1333500 w 6062663"/>
                <a:gd name="connsiteY33" fmla="*/ 823913 h 1419225"/>
                <a:gd name="connsiteX34" fmla="*/ 1181100 w 6062663"/>
                <a:gd name="connsiteY34" fmla="*/ 823913 h 1419225"/>
                <a:gd name="connsiteX35" fmla="*/ 1181100 w 6062663"/>
                <a:gd name="connsiteY35" fmla="*/ 800100 h 1419225"/>
                <a:gd name="connsiteX36" fmla="*/ 1004888 w 6062663"/>
                <a:gd name="connsiteY36" fmla="*/ 800100 h 1419225"/>
                <a:gd name="connsiteX37" fmla="*/ 1004888 w 6062663"/>
                <a:gd name="connsiteY37" fmla="*/ 757238 h 1419225"/>
                <a:gd name="connsiteX38" fmla="*/ 957263 w 6062663"/>
                <a:gd name="connsiteY38" fmla="*/ 757238 h 1419225"/>
                <a:gd name="connsiteX39" fmla="*/ 957263 w 6062663"/>
                <a:gd name="connsiteY39" fmla="*/ 719138 h 1419225"/>
                <a:gd name="connsiteX40" fmla="*/ 947738 w 6062663"/>
                <a:gd name="connsiteY40" fmla="*/ 728663 h 1419225"/>
                <a:gd name="connsiteX41" fmla="*/ 947738 w 6062663"/>
                <a:gd name="connsiteY41" fmla="*/ 690563 h 1419225"/>
                <a:gd name="connsiteX42" fmla="*/ 923925 w 6062663"/>
                <a:gd name="connsiteY42" fmla="*/ 690563 h 1419225"/>
                <a:gd name="connsiteX43" fmla="*/ 923925 w 6062663"/>
                <a:gd name="connsiteY43" fmla="*/ 652463 h 1419225"/>
                <a:gd name="connsiteX44" fmla="*/ 895350 w 6062663"/>
                <a:gd name="connsiteY44" fmla="*/ 652463 h 1419225"/>
                <a:gd name="connsiteX45" fmla="*/ 895350 w 6062663"/>
                <a:gd name="connsiteY45" fmla="*/ 628650 h 1419225"/>
                <a:gd name="connsiteX46" fmla="*/ 842963 w 6062663"/>
                <a:gd name="connsiteY46" fmla="*/ 628650 h 1419225"/>
                <a:gd name="connsiteX47" fmla="*/ 842963 w 6062663"/>
                <a:gd name="connsiteY47" fmla="*/ 614363 h 1419225"/>
                <a:gd name="connsiteX48" fmla="*/ 828675 w 6062663"/>
                <a:gd name="connsiteY48" fmla="*/ 614363 h 1419225"/>
                <a:gd name="connsiteX49" fmla="*/ 828675 w 6062663"/>
                <a:gd name="connsiteY49" fmla="*/ 600075 h 1419225"/>
                <a:gd name="connsiteX50" fmla="*/ 785813 w 6062663"/>
                <a:gd name="connsiteY50" fmla="*/ 600075 h 1419225"/>
                <a:gd name="connsiteX51" fmla="*/ 785813 w 6062663"/>
                <a:gd name="connsiteY51" fmla="*/ 590550 h 1419225"/>
                <a:gd name="connsiteX52" fmla="*/ 581025 w 6062663"/>
                <a:gd name="connsiteY52" fmla="*/ 590550 h 1419225"/>
                <a:gd name="connsiteX53" fmla="*/ 581025 w 6062663"/>
                <a:gd name="connsiteY53" fmla="*/ 571500 h 1419225"/>
                <a:gd name="connsiteX54" fmla="*/ 557213 w 6062663"/>
                <a:gd name="connsiteY54" fmla="*/ 571500 h 1419225"/>
                <a:gd name="connsiteX55" fmla="*/ 557213 w 6062663"/>
                <a:gd name="connsiteY55" fmla="*/ 552450 h 1419225"/>
                <a:gd name="connsiteX56" fmla="*/ 533400 w 6062663"/>
                <a:gd name="connsiteY56" fmla="*/ 552450 h 1419225"/>
                <a:gd name="connsiteX57" fmla="*/ 533400 w 6062663"/>
                <a:gd name="connsiteY57" fmla="*/ 514350 h 1419225"/>
                <a:gd name="connsiteX58" fmla="*/ 533400 w 6062663"/>
                <a:gd name="connsiteY58" fmla="*/ 514350 h 1419225"/>
                <a:gd name="connsiteX59" fmla="*/ 514350 w 6062663"/>
                <a:gd name="connsiteY59" fmla="*/ 495300 h 1419225"/>
                <a:gd name="connsiteX60" fmla="*/ 495300 w 6062663"/>
                <a:gd name="connsiteY60" fmla="*/ 495300 h 1419225"/>
                <a:gd name="connsiteX61" fmla="*/ 495300 w 6062663"/>
                <a:gd name="connsiteY61" fmla="*/ 433388 h 1419225"/>
                <a:gd name="connsiteX62" fmla="*/ 476250 w 6062663"/>
                <a:gd name="connsiteY62" fmla="*/ 433388 h 1419225"/>
                <a:gd name="connsiteX63" fmla="*/ 476250 w 6062663"/>
                <a:gd name="connsiteY63" fmla="*/ 395288 h 1419225"/>
                <a:gd name="connsiteX64" fmla="*/ 461963 w 6062663"/>
                <a:gd name="connsiteY64" fmla="*/ 395288 h 1419225"/>
                <a:gd name="connsiteX65" fmla="*/ 461963 w 6062663"/>
                <a:gd name="connsiteY65" fmla="*/ 376238 h 1419225"/>
                <a:gd name="connsiteX66" fmla="*/ 452438 w 6062663"/>
                <a:gd name="connsiteY66" fmla="*/ 376238 h 1419225"/>
                <a:gd name="connsiteX67" fmla="*/ 452438 w 6062663"/>
                <a:gd name="connsiteY67" fmla="*/ 333375 h 1419225"/>
                <a:gd name="connsiteX68" fmla="*/ 357188 w 6062663"/>
                <a:gd name="connsiteY68" fmla="*/ 333375 h 1419225"/>
                <a:gd name="connsiteX69" fmla="*/ 357188 w 6062663"/>
                <a:gd name="connsiteY69" fmla="*/ 309563 h 1419225"/>
                <a:gd name="connsiteX70" fmla="*/ 300038 w 6062663"/>
                <a:gd name="connsiteY70" fmla="*/ 309563 h 1419225"/>
                <a:gd name="connsiteX71" fmla="*/ 300038 w 6062663"/>
                <a:gd name="connsiteY71" fmla="*/ 290513 h 1419225"/>
                <a:gd name="connsiteX72" fmla="*/ 200025 w 6062663"/>
                <a:gd name="connsiteY72" fmla="*/ 290513 h 1419225"/>
                <a:gd name="connsiteX73" fmla="*/ 200025 w 6062663"/>
                <a:gd name="connsiteY73" fmla="*/ 276225 h 1419225"/>
                <a:gd name="connsiteX74" fmla="*/ 157163 w 6062663"/>
                <a:gd name="connsiteY74" fmla="*/ 276225 h 1419225"/>
                <a:gd name="connsiteX75" fmla="*/ 157163 w 6062663"/>
                <a:gd name="connsiteY75" fmla="*/ 261938 h 1419225"/>
                <a:gd name="connsiteX76" fmla="*/ 123825 w 6062663"/>
                <a:gd name="connsiteY76" fmla="*/ 261938 h 1419225"/>
                <a:gd name="connsiteX77" fmla="*/ 123825 w 6062663"/>
                <a:gd name="connsiteY77" fmla="*/ 261938 h 1419225"/>
                <a:gd name="connsiteX78" fmla="*/ 123825 w 6062663"/>
                <a:gd name="connsiteY78" fmla="*/ 223838 h 1419225"/>
                <a:gd name="connsiteX79" fmla="*/ 104775 w 6062663"/>
                <a:gd name="connsiteY79" fmla="*/ 223838 h 1419225"/>
                <a:gd name="connsiteX80" fmla="*/ 104775 w 6062663"/>
                <a:gd name="connsiteY80" fmla="*/ 200025 h 1419225"/>
                <a:gd name="connsiteX81" fmla="*/ 85725 w 6062663"/>
                <a:gd name="connsiteY81" fmla="*/ 200025 h 1419225"/>
                <a:gd name="connsiteX82" fmla="*/ 85725 w 6062663"/>
                <a:gd name="connsiteY82" fmla="*/ 176213 h 1419225"/>
                <a:gd name="connsiteX83" fmla="*/ 76200 w 6062663"/>
                <a:gd name="connsiteY83" fmla="*/ 166688 h 1419225"/>
                <a:gd name="connsiteX84" fmla="*/ 76200 w 6062663"/>
                <a:gd name="connsiteY84" fmla="*/ 95250 h 1419225"/>
                <a:gd name="connsiteX85" fmla="*/ 52388 w 6062663"/>
                <a:gd name="connsiteY85" fmla="*/ 95250 h 1419225"/>
                <a:gd name="connsiteX86" fmla="*/ 52388 w 6062663"/>
                <a:gd name="connsiteY86" fmla="*/ 71438 h 1419225"/>
                <a:gd name="connsiteX87" fmla="*/ 42863 w 6062663"/>
                <a:gd name="connsiteY87" fmla="*/ 71438 h 1419225"/>
                <a:gd name="connsiteX88" fmla="*/ 42863 w 6062663"/>
                <a:gd name="connsiteY88" fmla="*/ 57150 h 1419225"/>
                <a:gd name="connsiteX89" fmla="*/ 23813 w 6062663"/>
                <a:gd name="connsiteY89" fmla="*/ 57150 h 1419225"/>
                <a:gd name="connsiteX90" fmla="*/ 23813 w 6062663"/>
                <a:gd name="connsiteY90" fmla="*/ 57150 h 1419225"/>
                <a:gd name="connsiteX91" fmla="*/ 23813 w 6062663"/>
                <a:gd name="connsiteY91" fmla="*/ 33338 h 1419225"/>
                <a:gd name="connsiteX92" fmla="*/ 23813 w 6062663"/>
                <a:gd name="connsiteY92" fmla="*/ 0 h 1419225"/>
                <a:gd name="connsiteX93" fmla="*/ 0 w 6062663"/>
                <a:gd name="connsiteY93" fmla="*/ 0 h 1419225"/>
                <a:gd name="connsiteX0" fmla="*/ 6062663 w 6062663"/>
                <a:gd name="connsiteY0" fmla="*/ 1419225 h 1419225"/>
                <a:gd name="connsiteX1" fmla="*/ 5214938 w 6062663"/>
                <a:gd name="connsiteY1" fmla="*/ 1419225 h 1419225"/>
                <a:gd name="connsiteX2" fmla="*/ 5214938 w 6062663"/>
                <a:gd name="connsiteY2" fmla="*/ 1323975 h 1419225"/>
                <a:gd name="connsiteX3" fmla="*/ 3462338 w 6062663"/>
                <a:gd name="connsiteY3" fmla="*/ 1323975 h 1419225"/>
                <a:gd name="connsiteX4" fmla="*/ 3462338 w 6062663"/>
                <a:gd name="connsiteY4" fmla="*/ 1281113 h 1419225"/>
                <a:gd name="connsiteX5" fmla="*/ 3338513 w 6062663"/>
                <a:gd name="connsiteY5" fmla="*/ 1281113 h 1419225"/>
                <a:gd name="connsiteX6" fmla="*/ 3338513 w 6062663"/>
                <a:gd name="connsiteY6" fmla="*/ 1247775 h 1419225"/>
                <a:gd name="connsiteX7" fmla="*/ 3309938 w 6062663"/>
                <a:gd name="connsiteY7" fmla="*/ 1247775 h 1419225"/>
                <a:gd name="connsiteX8" fmla="*/ 3309938 w 6062663"/>
                <a:gd name="connsiteY8" fmla="*/ 1214438 h 1419225"/>
                <a:gd name="connsiteX9" fmla="*/ 3014663 w 6062663"/>
                <a:gd name="connsiteY9" fmla="*/ 1214438 h 1419225"/>
                <a:gd name="connsiteX10" fmla="*/ 3014663 w 6062663"/>
                <a:gd name="connsiteY10" fmla="*/ 1171575 h 1419225"/>
                <a:gd name="connsiteX11" fmla="*/ 2786063 w 6062663"/>
                <a:gd name="connsiteY11" fmla="*/ 1171575 h 1419225"/>
                <a:gd name="connsiteX12" fmla="*/ 2786063 w 6062663"/>
                <a:gd name="connsiteY12" fmla="*/ 1138238 h 1419225"/>
                <a:gd name="connsiteX13" fmla="*/ 2705100 w 6062663"/>
                <a:gd name="connsiteY13" fmla="*/ 1138238 h 1419225"/>
                <a:gd name="connsiteX14" fmla="*/ 2705100 w 6062663"/>
                <a:gd name="connsiteY14" fmla="*/ 1104900 h 1419225"/>
                <a:gd name="connsiteX15" fmla="*/ 2566988 w 6062663"/>
                <a:gd name="connsiteY15" fmla="*/ 1104900 h 1419225"/>
                <a:gd name="connsiteX16" fmla="*/ 2566988 w 6062663"/>
                <a:gd name="connsiteY16" fmla="*/ 1076325 h 1419225"/>
                <a:gd name="connsiteX17" fmla="*/ 2452688 w 6062663"/>
                <a:gd name="connsiteY17" fmla="*/ 1076325 h 1419225"/>
                <a:gd name="connsiteX18" fmla="*/ 2452688 w 6062663"/>
                <a:gd name="connsiteY18" fmla="*/ 1057275 h 1419225"/>
                <a:gd name="connsiteX19" fmla="*/ 2400300 w 6062663"/>
                <a:gd name="connsiteY19" fmla="*/ 1057275 h 1419225"/>
                <a:gd name="connsiteX20" fmla="*/ 2400300 w 6062663"/>
                <a:gd name="connsiteY20" fmla="*/ 1057275 h 1419225"/>
                <a:gd name="connsiteX21" fmla="*/ 2400300 w 6062663"/>
                <a:gd name="connsiteY21" fmla="*/ 1023938 h 1419225"/>
                <a:gd name="connsiteX22" fmla="*/ 1933575 w 6062663"/>
                <a:gd name="connsiteY22" fmla="*/ 1023938 h 1419225"/>
                <a:gd name="connsiteX23" fmla="*/ 1933575 w 6062663"/>
                <a:gd name="connsiteY23" fmla="*/ 995363 h 1419225"/>
                <a:gd name="connsiteX24" fmla="*/ 1819275 w 6062663"/>
                <a:gd name="connsiteY24" fmla="*/ 995363 h 1419225"/>
                <a:gd name="connsiteX25" fmla="*/ 1819275 w 6062663"/>
                <a:gd name="connsiteY25" fmla="*/ 966788 h 1419225"/>
                <a:gd name="connsiteX26" fmla="*/ 1762125 w 6062663"/>
                <a:gd name="connsiteY26" fmla="*/ 966788 h 1419225"/>
                <a:gd name="connsiteX27" fmla="*/ 1762125 w 6062663"/>
                <a:gd name="connsiteY27" fmla="*/ 928688 h 1419225"/>
                <a:gd name="connsiteX28" fmla="*/ 1747838 w 6062663"/>
                <a:gd name="connsiteY28" fmla="*/ 928688 h 1419225"/>
                <a:gd name="connsiteX29" fmla="*/ 1747838 w 6062663"/>
                <a:gd name="connsiteY29" fmla="*/ 890588 h 1419225"/>
                <a:gd name="connsiteX30" fmla="*/ 1671638 w 6062663"/>
                <a:gd name="connsiteY30" fmla="*/ 890588 h 1419225"/>
                <a:gd name="connsiteX31" fmla="*/ 1671638 w 6062663"/>
                <a:gd name="connsiteY31" fmla="*/ 852488 h 1419225"/>
                <a:gd name="connsiteX32" fmla="*/ 1333500 w 6062663"/>
                <a:gd name="connsiteY32" fmla="*/ 852488 h 1419225"/>
                <a:gd name="connsiteX33" fmla="*/ 1333500 w 6062663"/>
                <a:gd name="connsiteY33" fmla="*/ 823913 h 1419225"/>
                <a:gd name="connsiteX34" fmla="*/ 1181100 w 6062663"/>
                <a:gd name="connsiteY34" fmla="*/ 823913 h 1419225"/>
                <a:gd name="connsiteX35" fmla="*/ 1181100 w 6062663"/>
                <a:gd name="connsiteY35" fmla="*/ 800100 h 1419225"/>
                <a:gd name="connsiteX36" fmla="*/ 1004888 w 6062663"/>
                <a:gd name="connsiteY36" fmla="*/ 800100 h 1419225"/>
                <a:gd name="connsiteX37" fmla="*/ 1004888 w 6062663"/>
                <a:gd name="connsiteY37" fmla="*/ 757238 h 1419225"/>
                <a:gd name="connsiteX38" fmla="*/ 957263 w 6062663"/>
                <a:gd name="connsiteY38" fmla="*/ 757238 h 1419225"/>
                <a:gd name="connsiteX39" fmla="*/ 957263 w 6062663"/>
                <a:gd name="connsiteY39" fmla="*/ 719138 h 1419225"/>
                <a:gd name="connsiteX40" fmla="*/ 947738 w 6062663"/>
                <a:gd name="connsiteY40" fmla="*/ 728663 h 1419225"/>
                <a:gd name="connsiteX41" fmla="*/ 947738 w 6062663"/>
                <a:gd name="connsiteY41" fmla="*/ 690563 h 1419225"/>
                <a:gd name="connsiteX42" fmla="*/ 923925 w 6062663"/>
                <a:gd name="connsiteY42" fmla="*/ 690563 h 1419225"/>
                <a:gd name="connsiteX43" fmla="*/ 923925 w 6062663"/>
                <a:gd name="connsiteY43" fmla="*/ 652463 h 1419225"/>
                <a:gd name="connsiteX44" fmla="*/ 895350 w 6062663"/>
                <a:gd name="connsiteY44" fmla="*/ 652463 h 1419225"/>
                <a:gd name="connsiteX45" fmla="*/ 895350 w 6062663"/>
                <a:gd name="connsiteY45" fmla="*/ 628650 h 1419225"/>
                <a:gd name="connsiteX46" fmla="*/ 842963 w 6062663"/>
                <a:gd name="connsiteY46" fmla="*/ 628650 h 1419225"/>
                <a:gd name="connsiteX47" fmla="*/ 842963 w 6062663"/>
                <a:gd name="connsiteY47" fmla="*/ 614363 h 1419225"/>
                <a:gd name="connsiteX48" fmla="*/ 828675 w 6062663"/>
                <a:gd name="connsiteY48" fmla="*/ 614363 h 1419225"/>
                <a:gd name="connsiteX49" fmla="*/ 828675 w 6062663"/>
                <a:gd name="connsiteY49" fmla="*/ 600075 h 1419225"/>
                <a:gd name="connsiteX50" fmla="*/ 785813 w 6062663"/>
                <a:gd name="connsiteY50" fmla="*/ 600075 h 1419225"/>
                <a:gd name="connsiteX51" fmla="*/ 785813 w 6062663"/>
                <a:gd name="connsiteY51" fmla="*/ 590550 h 1419225"/>
                <a:gd name="connsiteX52" fmla="*/ 581025 w 6062663"/>
                <a:gd name="connsiteY52" fmla="*/ 590550 h 1419225"/>
                <a:gd name="connsiteX53" fmla="*/ 581025 w 6062663"/>
                <a:gd name="connsiteY53" fmla="*/ 571500 h 1419225"/>
                <a:gd name="connsiteX54" fmla="*/ 557213 w 6062663"/>
                <a:gd name="connsiteY54" fmla="*/ 571500 h 1419225"/>
                <a:gd name="connsiteX55" fmla="*/ 557213 w 6062663"/>
                <a:gd name="connsiteY55" fmla="*/ 552450 h 1419225"/>
                <a:gd name="connsiteX56" fmla="*/ 533400 w 6062663"/>
                <a:gd name="connsiteY56" fmla="*/ 552450 h 1419225"/>
                <a:gd name="connsiteX57" fmla="*/ 533400 w 6062663"/>
                <a:gd name="connsiteY57" fmla="*/ 514350 h 1419225"/>
                <a:gd name="connsiteX58" fmla="*/ 533400 w 6062663"/>
                <a:gd name="connsiteY58" fmla="*/ 514350 h 1419225"/>
                <a:gd name="connsiteX59" fmla="*/ 526257 w 6062663"/>
                <a:gd name="connsiteY59" fmla="*/ 495300 h 1419225"/>
                <a:gd name="connsiteX60" fmla="*/ 495300 w 6062663"/>
                <a:gd name="connsiteY60" fmla="*/ 495300 h 1419225"/>
                <a:gd name="connsiteX61" fmla="*/ 495300 w 6062663"/>
                <a:gd name="connsiteY61" fmla="*/ 433388 h 1419225"/>
                <a:gd name="connsiteX62" fmla="*/ 476250 w 6062663"/>
                <a:gd name="connsiteY62" fmla="*/ 433388 h 1419225"/>
                <a:gd name="connsiteX63" fmla="*/ 476250 w 6062663"/>
                <a:gd name="connsiteY63" fmla="*/ 395288 h 1419225"/>
                <a:gd name="connsiteX64" fmla="*/ 461963 w 6062663"/>
                <a:gd name="connsiteY64" fmla="*/ 395288 h 1419225"/>
                <a:gd name="connsiteX65" fmla="*/ 461963 w 6062663"/>
                <a:gd name="connsiteY65" fmla="*/ 376238 h 1419225"/>
                <a:gd name="connsiteX66" fmla="*/ 452438 w 6062663"/>
                <a:gd name="connsiteY66" fmla="*/ 376238 h 1419225"/>
                <a:gd name="connsiteX67" fmla="*/ 452438 w 6062663"/>
                <a:gd name="connsiteY67" fmla="*/ 333375 h 1419225"/>
                <a:gd name="connsiteX68" fmla="*/ 357188 w 6062663"/>
                <a:gd name="connsiteY68" fmla="*/ 333375 h 1419225"/>
                <a:gd name="connsiteX69" fmla="*/ 357188 w 6062663"/>
                <a:gd name="connsiteY69" fmla="*/ 309563 h 1419225"/>
                <a:gd name="connsiteX70" fmla="*/ 300038 w 6062663"/>
                <a:gd name="connsiteY70" fmla="*/ 309563 h 1419225"/>
                <a:gd name="connsiteX71" fmla="*/ 300038 w 6062663"/>
                <a:gd name="connsiteY71" fmla="*/ 290513 h 1419225"/>
                <a:gd name="connsiteX72" fmla="*/ 200025 w 6062663"/>
                <a:gd name="connsiteY72" fmla="*/ 290513 h 1419225"/>
                <a:gd name="connsiteX73" fmla="*/ 200025 w 6062663"/>
                <a:gd name="connsiteY73" fmla="*/ 276225 h 1419225"/>
                <a:gd name="connsiteX74" fmla="*/ 157163 w 6062663"/>
                <a:gd name="connsiteY74" fmla="*/ 276225 h 1419225"/>
                <a:gd name="connsiteX75" fmla="*/ 157163 w 6062663"/>
                <a:gd name="connsiteY75" fmla="*/ 261938 h 1419225"/>
                <a:gd name="connsiteX76" fmla="*/ 123825 w 6062663"/>
                <a:gd name="connsiteY76" fmla="*/ 261938 h 1419225"/>
                <a:gd name="connsiteX77" fmla="*/ 123825 w 6062663"/>
                <a:gd name="connsiteY77" fmla="*/ 261938 h 1419225"/>
                <a:gd name="connsiteX78" fmla="*/ 123825 w 6062663"/>
                <a:gd name="connsiteY78" fmla="*/ 223838 h 1419225"/>
                <a:gd name="connsiteX79" fmla="*/ 104775 w 6062663"/>
                <a:gd name="connsiteY79" fmla="*/ 223838 h 1419225"/>
                <a:gd name="connsiteX80" fmla="*/ 104775 w 6062663"/>
                <a:gd name="connsiteY80" fmla="*/ 200025 h 1419225"/>
                <a:gd name="connsiteX81" fmla="*/ 85725 w 6062663"/>
                <a:gd name="connsiteY81" fmla="*/ 200025 h 1419225"/>
                <a:gd name="connsiteX82" fmla="*/ 85725 w 6062663"/>
                <a:gd name="connsiteY82" fmla="*/ 176213 h 1419225"/>
                <a:gd name="connsiteX83" fmla="*/ 76200 w 6062663"/>
                <a:gd name="connsiteY83" fmla="*/ 166688 h 1419225"/>
                <a:gd name="connsiteX84" fmla="*/ 76200 w 6062663"/>
                <a:gd name="connsiteY84" fmla="*/ 95250 h 1419225"/>
                <a:gd name="connsiteX85" fmla="*/ 52388 w 6062663"/>
                <a:gd name="connsiteY85" fmla="*/ 95250 h 1419225"/>
                <a:gd name="connsiteX86" fmla="*/ 52388 w 6062663"/>
                <a:gd name="connsiteY86" fmla="*/ 71438 h 1419225"/>
                <a:gd name="connsiteX87" fmla="*/ 42863 w 6062663"/>
                <a:gd name="connsiteY87" fmla="*/ 71438 h 1419225"/>
                <a:gd name="connsiteX88" fmla="*/ 42863 w 6062663"/>
                <a:gd name="connsiteY88" fmla="*/ 57150 h 1419225"/>
                <a:gd name="connsiteX89" fmla="*/ 23813 w 6062663"/>
                <a:gd name="connsiteY89" fmla="*/ 57150 h 1419225"/>
                <a:gd name="connsiteX90" fmla="*/ 23813 w 6062663"/>
                <a:gd name="connsiteY90" fmla="*/ 57150 h 1419225"/>
                <a:gd name="connsiteX91" fmla="*/ 23813 w 6062663"/>
                <a:gd name="connsiteY91" fmla="*/ 33338 h 1419225"/>
                <a:gd name="connsiteX92" fmla="*/ 23813 w 6062663"/>
                <a:gd name="connsiteY92" fmla="*/ 0 h 1419225"/>
                <a:gd name="connsiteX93" fmla="*/ 0 w 6062663"/>
                <a:gd name="connsiteY93" fmla="*/ 0 h 1419225"/>
                <a:gd name="connsiteX0" fmla="*/ 6062663 w 6062663"/>
                <a:gd name="connsiteY0" fmla="*/ 1419225 h 1419225"/>
                <a:gd name="connsiteX1" fmla="*/ 5214938 w 6062663"/>
                <a:gd name="connsiteY1" fmla="*/ 1419225 h 1419225"/>
                <a:gd name="connsiteX2" fmla="*/ 5214938 w 6062663"/>
                <a:gd name="connsiteY2" fmla="*/ 1323975 h 1419225"/>
                <a:gd name="connsiteX3" fmla="*/ 3462338 w 6062663"/>
                <a:gd name="connsiteY3" fmla="*/ 1323975 h 1419225"/>
                <a:gd name="connsiteX4" fmla="*/ 3462338 w 6062663"/>
                <a:gd name="connsiteY4" fmla="*/ 1281113 h 1419225"/>
                <a:gd name="connsiteX5" fmla="*/ 3338513 w 6062663"/>
                <a:gd name="connsiteY5" fmla="*/ 1281113 h 1419225"/>
                <a:gd name="connsiteX6" fmla="*/ 3338513 w 6062663"/>
                <a:gd name="connsiteY6" fmla="*/ 1247775 h 1419225"/>
                <a:gd name="connsiteX7" fmla="*/ 3309938 w 6062663"/>
                <a:gd name="connsiteY7" fmla="*/ 1247775 h 1419225"/>
                <a:gd name="connsiteX8" fmla="*/ 3309938 w 6062663"/>
                <a:gd name="connsiteY8" fmla="*/ 1214438 h 1419225"/>
                <a:gd name="connsiteX9" fmla="*/ 3014663 w 6062663"/>
                <a:gd name="connsiteY9" fmla="*/ 1214438 h 1419225"/>
                <a:gd name="connsiteX10" fmla="*/ 3014663 w 6062663"/>
                <a:gd name="connsiteY10" fmla="*/ 1171575 h 1419225"/>
                <a:gd name="connsiteX11" fmla="*/ 2786063 w 6062663"/>
                <a:gd name="connsiteY11" fmla="*/ 1171575 h 1419225"/>
                <a:gd name="connsiteX12" fmla="*/ 2786063 w 6062663"/>
                <a:gd name="connsiteY12" fmla="*/ 1138238 h 1419225"/>
                <a:gd name="connsiteX13" fmla="*/ 2705100 w 6062663"/>
                <a:gd name="connsiteY13" fmla="*/ 1138238 h 1419225"/>
                <a:gd name="connsiteX14" fmla="*/ 2705100 w 6062663"/>
                <a:gd name="connsiteY14" fmla="*/ 1104900 h 1419225"/>
                <a:gd name="connsiteX15" fmla="*/ 2566988 w 6062663"/>
                <a:gd name="connsiteY15" fmla="*/ 1104900 h 1419225"/>
                <a:gd name="connsiteX16" fmla="*/ 2566988 w 6062663"/>
                <a:gd name="connsiteY16" fmla="*/ 1076325 h 1419225"/>
                <a:gd name="connsiteX17" fmla="*/ 2452688 w 6062663"/>
                <a:gd name="connsiteY17" fmla="*/ 1076325 h 1419225"/>
                <a:gd name="connsiteX18" fmla="*/ 2452688 w 6062663"/>
                <a:gd name="connsiteY18" fmla="*/ 1057275 h 1419225"/>
                <a:gd name="connsiteX19" fmla="*/ 2400300 w 6062663"/>
                <a:gd name="connsiteY19" fmla="*/ 1057275 h 1419225"/>
                <a:gd name="connsiteX20" fmla="*/ 2400300 w 6062663"/>
                <a:gd name="connsiteY20" fmla="*/ 1057275 h 1419225"/>
                <a:gd name="connsiteX21" fmla="*/ 2400300 w 6062663"/>
                <a:gd name="connsiteY21" fmla="*/ 1023938 h 1419225"/>
                <a:gd name="connsiteX22" fmla="*/ 1933575 w 6062663"/>
                <a:gd name="connsiteY22" fmla="*/ 1023938 h 1419225"/>
                <a:gd name="connsiteX23" fmla="*/ 1933575 w 6062663"/>
                <a:gd name="connsiteY23" fmla="*/ 995363 h 1419225"/>
                <a:gd name="connsiteX24" fmla="*/ 1819275 w 6062663"/>
                <a:gd name="connsiteY24" fmla="*/ 995363 h 1419225"/>
                <a:gd name="connsiteX25" fmla="*/ 1819275 w 6062663"/>
                <a:gd name="connsiteY25" fmla="*/ 966788 h 1419225"/>
                <a:gd name="connsiteX26" fmla="*/ 1762125 w 6062663"/>
                <a:gd name="connsiteY26" fmla="*/ 966788 h 1419225"/>
                <a:gd name="connsiteX27" fmla="*/ 1762125 w 6062663"/>
                <a:gd name="connsiteY27" fmla="*/ 928688 h 1419225"/>
                <a:gd name="connsiteX28" fmla="*/ 1747838 w 6062663"/>
                <a:gd name="connsiteY28" fmla="*/ 928688 h 1419225"/>
                <a:gd name="connsiteX29" fmla="*/ 1747838 w 6062663"/>
                <a:gd name="connsiteY29" fmla="*/ 890588 h 1419225"/>
                <a:gd name="connsiteX30" fmla="*/ 1671638 w 6062663"/>
                <a:gd name="connsiteY30" fmla="*/ 890588 h 1419225"/>
                <a:gd name="connsiteX31" fmla="*/ 1671638 w 6062663"/>
                <a:gd name="connsiteY31" fmla="*/ 852488 h 1419225"/>
                <a:gd name="connsiteX32" fmla="*/ 1333500 w 6062663"/>
                <a:gd name="connsiteY32" fmla="*/ 852488 h 1419225"/>
                <a:gd name="connsiteX33" fmla="*/ 1333500 w 6062663"/>
                <a:gd name="connsiteY33" fmla="*/ 823913 h 1419225"/>
                <a:gd name="connsiteX34" fmla="*/ 1181100 w 6062663"/>
                <a:gd name="connsiteY34" fmla="*/ 823913 h 1419225"/>
                <a:gd name="connsiteX35" fmla="*/ 1181100 w 6062663"/>
                <a:gd name="connsiteY35" fmla="*/ 800100 h 1419225"/>
                <a:gd name="connsiteX36" fmla="*/ 1004888 w 6062663"/>
                <a:gd name="connsiteY36" fmla="*/ 800100 h 1419225"/>
                <a:gd name="connsiteX37" fmla="*/ 1004888 w 6062663"/>
                <a:gd name="connsiteY37" fmla="*/ 757238 h 1419225"/>
                <a:gd name="connsiteX38" fmla="*/ 957263 w 6062663"/>
                <a:gd name="connsiteY38" fmla="*/ 757238 h 1419225"/>
                <a:gd name="connsiteX39" fmla="*/ 957263 w 6062663"/>
                <a:gd name="connsiteY39" fmla="*/ 719138 h 1419225"/>
                <a:gd name="connsiteX40" fmla="*/ 947738 w 6062663"/>
                <a:gd name="connsiteY40" fmla="*/ 728663 h 1419225"/>
                <a:gd name="connsiteX41" fmla="*/ 947738 w 6062663"/>
                <a:gd name="connsiteY41" fmla="*/ 690563 h 1419225"/>
                <a:gd name="connsiteX42" fmla="*/ 923925 w 6062663"/>
                <a:gd name="connsiteY42" fmla="*/ 690563 h 1419225"/>
                <a:gd name="connsiteX43" fmla="*/ 923925 w 6062663"/>
                <a:gd name="connsiteY43" fmla="*/ 652463 h 1419225"/>
                <a:gd name="connsiteX44" fmla="*/ 895350 w 6062663"/>
                <a:gd name="connsiteY44" fmla="*/ 652463 h 1419225"/>
                <a:gd name="connsiteX45" fmla="*/ 895350 w 6062663"/>
                <a:gd name="connsiteY45" fmla="*/ 628650 h 1419225"/>
                <a:gd name="connsiteX46" fmla="*/ 842963 w 6062663"/>
                <a:gd name="connsiteY46" fmla="*/ 628650 h 1419225"/>
                <a:gd name="connsiteX47" fmla="*/ 842963 w 6062663"/>
                <a:gd name="connsiteY47" fmla="*/ 614363 h 1419225"/>
                <a:gd name="connsiteX48" fmla="*/ 828675 w 6062663"/>
                <a:gd name="connsiteY48" fmla="*/ 614363 h 1419225"/>
                <a:gd name="connsiteX49" fmla="*/ 828675 w 6062663"/>
                <a:gd name="connsiteY49" fmla="*/ 600075 h 1419225"/>
                <a:gd name="connsiteX50" fmla="*/ 785813 w 6062663"/>
                <a:gd name="connsiteY50" fmla="*/ 600075 h 1419225"/>
                <a:gd name="connsiteX51" fmla="*/ 785813 w 6062663"/>
                <a:gd name="connsiteY51" fmla="*/ 590550 h 1419225"/>
                <a:gd name="connsiteX52" fmla="*/ 581025 w 6062663"/>
                <a:gd name="connsiteY52" fmla="*/ 590550 h 1419225"/>
                <a:gd name="connsiteX53" fmla="*/ 581025 w 6062663"/>
                <a:gd name="connsiteY53" fmla="*/ 571500 h 1419225"/>
                <a:gd name="connsiteX54" fmla="*/ 557213 w 6062663"/>
                <a:gd name="connsiteY54" fmla="*/ 571500 h 1419225"/>
                <a:gd name="connsiteX55" fmla="*/ 557213 w 6062663"/>
                <a:gd name="connsiteY55" fmla="*/ 552450 h 1419225"/>
                <a:gd name="connsiteX56" fmla="*/ 533400 w 6062663"/>
                <a:gd name="connsiteY56" fmla="*/ 552450 h 1419225"/>
                <a:gd name="connsiteX57" fmla="*/ 533400 w 6062663"/>
                <a:gd name="connsiteY57" fmla="*/ 514350 h 1419225"/>
                <a:gd name="connsiteX58" fmla="*/ 533400 w 6062663"/>
                <a:gd name="connsiteY58" fmla="*/ 514350 h 1419225"/>
                <a:gd name="connsiteX59" fmla="*/ 523875 w 6062663"/>
                <a:gd name="connsiteY59" fmla="*/ 497682 h 1419225"/>
                <a:gd name="connsiteX60" fmla="*/ 495300 w 6062663"/>
                <a:gd name="connsiteY60" fmla="*/ 495300 h 1419225"/>
                <a:gd name="connsiteX61" fmla="*/ 495300 w 6062663"/>
                <a:gd name="connsiteY61" fmla="*/ 433388 h 1419225"/>
                <a:gd name="connsiteX62" fmla="*/ 476250 w 6062663"/>
                <a:gd name="connsiteY62" fmla="*/ 433388 h 1419225"/>
                <a:gd name="connsiteX63" fmla="*/ 476250 w 6062663"/>
                <a:gd name="connsiteY63" fmla="*/ 395288 h 1419225"/>
                <a:gd name="connsiteX64" fmla="*/ 461963 w 6062663"/>
                <a:gd name="connsiteY64" fmla="*/ 395288 h 1419225"/>
                <a:gd name="connsiteX65" fmla="*/ 461963 w 6062663"/>
                <a:gd name="connsiteY65" fmla="*/ 376238 h 1419225"/>
                <a:gd name="connsiteX66" fmla="*/ 452438 w 6062663"/>
                <a:gd name="connsiteY66" fmla="*/ 376238 h 1419225"/>
                <a:gd name="connsiteX67" fmla="*/ 452438 w 6062663"/>
                <a:gd name="connsiteY67" fmla="*/ 333375 h 1419225"/>
                <a:gd name="connsiteX68" fmla="*/ 357188 w 6062663"/>
                <a:gd name="connsiteY68" fmla="*/ 333375 h 1419225"/>
                <a:gd name="connsiteX69" fmla="*/ 357188 w 6062663"/>
                <a:gd name="connsiteY69" fmla="*/ 309563 h 1419225"/>
                <a:gd name="connsiteX70" fmla="*/ 300038 w 6062663"/>
                <a:gd name="connsiteY70" fmla="*/ 309563 h 1419225"/>
                <a:gd name="connsiteX71" fmla="*/ 300038 w 6062663"/>
                <a:gd name="connsiteY71" fmla="*/ 290513 h 1419225"/>
                <a:gd name="connsiteX72" fmla="*/ 200025 w 6062663"/>
                <a:gd name="connsiteY72" fmla="*/ 290513 h 1419225"/>
                <a:gd name="connsiteX73" fmla="*/ 200025 w 6062663"/>
                <a:gd name="connsiteY73" fmla="*/ 276225 h 1419225"/>
                <a:gd name="connsiteX74" fmla="*/ 157163 w 6062663"/>
                <a:gd name="connsiteY74" fmla="*/ 276225 h 1419225"/>
                <a:gd name="connsiteX75" fmla="*/ 157163 w 6062663"/>
                <a:gd name="connsiteY75" fmla="*/ 261938 h 1419225"/>
                <a:gd name="connsiteX76" fmla="*/ 123825 w 6062663"/>
                <a:gd name="connsiteY76" fmla="*/ 261938 h 1419225"/>
                <a:gd name="connsiteX77" fmla="*/ 123825 w 6062663"/>
                <a:gd name="connsiteY77" fmla="*/ 261938 h 1419225"/>
                <a:gd name="connsiteX78" fmla="*/ 123825 w 6062663"/>
                <a:gd name="connsiteY78" fmla="*/ 223838 h 1419225"/>
                <a:gd name="connsiteX79" fmla="*/ 104775 w 6062663"/>
                <a:gd name="connsiteY79" fmla="*/ 223838 h 1419225"/>
                <a:gd name="connsiteX80" fmla="*/ 104775 w 6062663"/>
                <a:gd name="connsiteY80" fmla="*/ 200025 h 1419225"/>
                <a:gd name="connsiteX81" fmla="*/ 85725 w 6062663"/>
                <a:gd name="connsiteY81" fmla="*/ 200025 h 1419225"/>
                <a:gd name="connsiteX82" fmla="*/ 85725 w 6062663"/>
                <a:gd name="connsiteY82" fmla="*/ 176213 h 1419225"/>
                <a:gd name="connsiteX83" fmla="*/ 76200 w 6062663"/>
                <a:gd name="connsiteY83" fmla="*/ 166688 h 1419225"/>
                <a:gd name="connsiteX84" fmla="*/ 76200 w 6062663"/>
                <a:gd name="connsiteY84" fmla="*/ 95250 h 1419225"/>
                <a:gd name="connsiteX85" fmla="*/ 52388 w 6062663"/>
                <a:gd name="connsiteY85" fmla="*/ 95250 h 1419225"/>
                <a:gd name="connsiteX86" fmla="*/ 52388 w 6062663"/>
                <a:gd name="connsiteY86" fmla="*/ 71438 h 1419225"/>
                <a:gd name="connsiteX87" fmla="*/ 42863 w 6062663"/>
                <a:gd name="connsiteY87" fmla="*/ 71438 h 1419225"/>
                <a:gd name="connsiteX88" fmla="*/ 42863 w 6062663"/>
                <a:gd name="connsiteY88" fmla="*/ 57150 h 1419225"/>
                <a:gd name="connsiteX89" fmla="*/ 23813 w 6062663"/>
                <a:gd name="connsiteY89" fmla="*/ 57150 h 1419225"/>
                <a:gd name="connsiteX90" fmla="*/ 23813 w 6062663"/>
                <a:gd name="connsiteY90" fmla="*/ 57150 h 1419225"/>
                <a:gd name="connsiteX91" fmla="*/ 23813 w 6062663"/>
                <a:gd name="connsiteY91" fmla="*/ 33338 h 1419225"/>
                <a:gd name="connsiteX92" fmla="*/ 23813 w 6062663"/>
                <a:gd name="connsiteY92" fmla="*/ 0 h 1419225"/>
                <a:gd name="connsiteX93" fmla="*/ 0 w 6062663"/>
                <a:gd name="connsiteY93" fmla="*/ 0 h 1419225"/>
                <a:gd name="connsiteX0" fmla="*/ 6062663 w 6062663"/>
                <a:gd name="connsiteY0" fmla="*/ 1419225 h 1419225"/>
                <a:gd name="connsiteX1" fmla="*/ 5214938 w 6062663"/>
                <a:gd name="connsiteY1" fmla="*/ 1419225 h 1419225"/>
                <a:gd name="connsiteX2" fmla="*/ 5214938 w 6062663"/>
                <a:gd name="connsiteY2" fmla="*/ 1323975 h 1419225"/>
                <a:gd name="connsiteX3" fmla="*/ 3462338 w 6062663"/>
                <a:gd name="connsiteY3" fmla="*/ 1323975 h 1419225"/>
                <a:gd name="connsiteX4" fmla="*/ 3462338 w 6062663"/>
                <a:gd name="connsiteY4" fmla="*/ 1281113 h 1419225"/>
                <a:gd name="connsiteX5" fmla="*/ 3338513 w 6062663"/>
                <a:gd name="connsiteY5" fmla="*/ 1281113 h 1419225"/>
                <a:gd name="connsiteX6" fmla="*/ 3338513 w 6062663"/>
                <a:gd name="connsiteY6" fmla="*/ 1247775 h 1419225"/>
                <a:gd name="connsiteX7" fmla="*/ 3309938 w 6062663"/>
                <a:gd name="connsiteY7" fmla="*/ 1247775 h 1419225"/>
                <a:gd name="connsiteX8" fmla="*/ 3309938 w 6062663"/>
                <a:gd name="connsiteY8" fmla="*/ 1214438 h 1419225"/>
                <a:gd name="connsiteX9" fmla="*/ 3014663 w 6062663"/>
                <a:gd name="connsiteY9" fmla="*/ 1214438 h 1419225"/>
                <a:gd name="connsiteX10" fmla="*/ 3014663 w 6062663"/>
                <a:gd name="connsiteY10" fmla="*/ 1171575 h 1419225"/>
                <a:gd name="connsiteX11" fmla="*/ 2786063 w 6062663"/>
                <a:gd name="connsiteY11" fmla="*/ 1171575 h 1419225"/>
                <a:gd name="connsiteX12" fmla="*/ 2786063 w 6062663"/>
                <a:gd name="connsiteY12" fmla="*/ 1138238 h 1419225"/>
                <a:gd name="connsiteX13" fmla="*/ 2705100 w 6062663"/>
                <a:gd name="connsiteY13" fmla="*/ 1138238 h 1419225"/>
                <a:gd name="connsiteX14" fmla="*/ 2705100 w 6062663"/>
                <a:gd name="connsiteY14" fmla="*/ 1104900 h 1419225"/>
                <a:gd name="connsiteX15" fmla="*/ 2566988 w 6062663"/>
                <a:gd name="connsiteY15" fmla="*/ 1104900 h 1419225"/>
                <a:gd name="connsiteX16" fmla="*/ 2566988 w 6062663"/>
                <a:gd name="connsiteY16" fmla="*/ 1076325 h 1419225"/>
                <a:gd name="connsiteX17" fmla="*/ 2452688 w 6062663"/>
                <a:gd name="connsiteY17" fmla="*/ 1076325 h 1419225"/>
                <a:gd name="connsiteX18" fmla="*/ 2452688 w 6062663"/>
                <a:gd name="connsiteY18" fmla="*/ 1057275 h 1419225"/>
                <a:gd name="connsiteX19" fmla="*/ 2400300 w 6062663"/>
                <a:gd name="connsiteY19" fmla="*/ 1057275 h 1419225"/>
                <a:gd name="connsiteX20" fmla="*/ 2400300 w 6062663"/>
                <a:gd name="connsiteY20" fmla="*/ 1057275 h 1419225"/>
                <a:gd name="connsiteX21" fmla="*/ 2400300 w 6062663"/>
                <a:gd name="connsiteY21" fmla="*/ 1023938 h 1419225"/>
                <a:gd name="connsiteX22" fmla="*/ 1933575 w 6062663"/>
                <a:gd name="connsiteY22" fmla="*/ 1023938 h 1419225"/>
                <a:gd name="connsiteX23" fmla="*/ 1933575 w 6062663"/>
                <a:gd name="connsiteY23" fmla="*/ 995363 h 1419225"/>
                <a:gd name="connsiteX24" fmla="*/ 1819275 w 6062663"/>
                <a:gd name="connsiteY24" fmla="*/ 995363 h 1419225"/>
                <a:gd name="connsiteX25" fmla="*/ 1819275 w 6062663"/>
                <a:gd name="connsiteY25" fmla="*/ 966788 h 1419225"/>
                <a:gd name="connsiteX26" fmla="*/ 1762125 w 6062663"/>
                <a:gd name="connsiteY26" fmla="*/ 966788 h 1419225"/>
                <a:gd name="connsiteX27" fmla="*/ 1762125 w 6062663"/>
                <a:gd name="connsiteY27" fmla="*/ 928688 h 1419225"/>
                <a:gd name="connsiteX28" fmla="*/ 1747838 w 6062663"/>
                <a:gd name="connsiteY28" fmla="*/ 928688 h 1419225"/>
                <a:gd name="connsiteX29" fmla="*/ 1747838 w 6062663"/>
                <a:gd name="connsiteY29" fmla="*/ 890588 h 1419225"/>
                <a:gd name="connsiteX30" fmla="*/ 1671638 w 6062663"/>
                <a:gd name="connsiteY30" fmla="*/ 890588 h 1419225"/>
                <a:gd name="connsiteX31" fmla="*/ 1671638 w 6062663"/>
                <a:gd name="connsiteY31" fmla="*/ 852488 h 1419225"/>
                <a:gd name="connsiteX32" fmla="*/ 1333500 w 6062663"/>
                <a:gd name="connsiteY32" fmla="*/ 852488 h 1419225"/>
                <a:gd name="connsiteX33" fmla="*/ 1333500 w 6062663"/>
                <a:gd name="connsiteY33" fmla="*/ 823913 h 1419225"/>
                <a:gd name="connsiteX34" fmla="*/ 1181100 w 6062663"/>
                <a:gd name="connsiteY34" fmla="*/ 823913 h 1419225"/>
                <a:gd name="connsiteX35" fmla="*/ 1181100 w 6062663"/>
                <a:gd name="connsiteY35" fmla="*/ 800100 h 1419225"/>
                <a:gd name="connsiteX36" fmla="*/ 1004888 w 6062663"/>
                <a:gd name="connsiteY36" fmla="*/ 800100 h 1419225"/>
                <a:gd name="connsiteX37" fmla="*/ 1004888 w 6062663"/>
                <a:gd name="connsiteY37" fmla="*/ 757238 h 1419225"/>
                <a:gd name="connsiteX38" fmla="*/ 957263 w 6062663"/>
                <a:gd name="connsiteY38" fmla="*/ 757238 h 1419225"/>
                <a:gd name="connsiteX39" fmla="*/ 957263 w 6062663"/>
                <a:gd name="connsiteY39" fmla="*/ 719138 h 1419225"/>
                <a:gd name="connsiteX40" fmla="*/ 947738 w 6062663"/>
                <a:gd name="connsiteY40" fmla="*/ 728663 h 1419225"/>
                <a:gd name="connsiteX41" fmla="*/ 947738 w 6062663"/>
                <a:gd name="connsiteY41" fmla="*/ 690563 h 1419225"/>
                <a:gd name="connsiteX42" fmla="*/ 923925 w 6062663"/>
                <a:gd name="connsiteY42" fmla="*/ 690563 h 1419225"/>
                <a:gd name="connsiteX43" fmla="*/ 923925 w 6062663"/>
                <a:gd name="connsiteY43" fmla="*/ 652463 h 1419225"/>
                <a:gd name="connsiteX44" fmla="*/ 895350 w 6062663"/>
                <a:gd name="connsiteY44" fmla="*/ 652463 h 1419225"/>
                <a:gd name="connsiteX45" fmla="*/ 895350 w 6062663"/>
                <a:gd name="connsiteY45" fmla="*/ 628650 h 1419225"/>
                <a:gd name="connsiteX46" fmla="*/ 842963 w 6062663"/>
                <a:gd name="connsiteY46" fmla="*/ 628650 h 1419225"/>
                <a:gd name="connsiteX47" fmla="*/ 842963 w 6062663"/>
                <a:gd name="connsiteY47" fmla="*/ 614363 h 1419225"/>
                <a:gd name="connsiteX48" fmla="*/ 828675 w 6062663"/>
                <a:gd name="connsiteY48" fmla="*/ 614363 h 1419225"/>
                <a:gd name="connsiteX49" fmla="*/ 828675 w 6062663"/>
                <a:gd name="connsiteY49" fmla="*/ 600075 h 1419225"/>
                <a:gd name="connsiteX50" fmla="*/ 785813 w 6062663"/>
                <a:gd name="connsiteY50" fmla="*/ 600075 h 1419225"/>
                <a:gd name="connsiteX51" fmla="*/ 785813 w 6062663"/>
                <a:gd name="connsiteY51" fmla="*/ 590550 h 1419225"/>
                <a:gd name="connsiteX52" fmla="*/ 581025 w 6062663"/>
                <a:gd name="connsiteY52" fmla="*/ 590550 h 1419225"/>
                <a:gd name="connsiteX53" fmla="*/ 581025 w 6062663"/>
                <a:gd name="connsiteY53" fmla="*/ 571500 h 1419225"/>
                <a:gd name="connsiteX54" fmla="*/ 557213 w 6062663"/>
                <a:gd name="connsiteY54" fmla="*/ 571500 h 1419225"/>
                <a:gd name="connsiteX55" fmla="*/ 557213 w 6062663"/>
                <a:gd name="connsiteY55" fmla="*/ 552450 h 1419225"/>
                <a:gd name="connsiteX56" fmla="*/ 533400 w 6062663"/>
                <a:gd name="connsiteY56" fmla="*/ 552450 h 1419225"/>
                <a:gd name="connsiteX57" fmla="*/ 533400 w 6062663"/>
                <a:gd name="connsiteY57" fmla="*/ 514350 h 1419225"/>
                <a:gd name="connsiteX58" fmla="*/ 509588 w 6062663"/>
                <a:gd name="connsiteY58" fmla="*/ 511969 h 1419225"/>
                <a:gd name="connsiteX59" fmla="*/ 523875 w 6062663"/>
                <a:gd name="connsiteY59" fmla="*/ 497682 h 1419225"/>
                <a:gd name="connsiteX60" fmla="*/ 495300 w 6062663"/>
                <a:gd name="connsiteY60" fmla="*/ 495300 h 1419225"/>
                <a:gd name="connsiteX61" fmla="*/ 495300 w 6062663"/>
                <a:gd name="connsiteY61" fmla="*/ 433388 h 1419225"/>
                <a:gd name="connsiteX62" fmla="*/ 476250 w 6062663"/>
                <a:gd name="connsiteY62" fmla="*/ 433388 h 1419225"/>
                <a:gd name="connsiteX63" fmla="*/ 476250 w 6062663"/>
                <a:gd name="connsiteY63" fmla="*/ 395288 h 1419225"/>
                <a:gd name="connsiteX64" fmla="*/ 461963 w 6062663"/>
                <a:gd name="connsiteY64" fmla="*/ 395288 h 1419225"/>
                <a:gd name="connsiteX65" fmla="*/ 461963 w 6062663"/>
                <a:gd name="connsiteY65" fmla="*/ 376238 h 1419225"/>
                <a:gd name="connsiteX66" fmla="*/ 452438 w 6062663"/>
                <a:gd name="connsiteY66" fmla="*/ 376238 h 1419225"/>
                <a:gd name="connsiteX67" fmla="*/ 452438 w 6062663"/>
                <a:gd name="connsiteY67" fmla="*/ 333375 h 1419225"/>
                <a:gd name="connsiteX68" fmla="*/ 357188 w 6062663"/>
                <a:gd name="connsiteY68" fmla="*/ 333375 h 1419225"/>
                <a:gd name="connsiteX69" fmla="*/ 357188 w 6062663"/>
                <a:gd name="connsiteY69" fmla="*/ 309563 h 1419225"/>
                <a:gd name="connsiteX70" fmla="*/ 300038 w 6062663"/>
                <a:gd name="connsiteY70" fmla="*/ 309563 h 1419225"/>
                <a:gd name="connsiteX71" fmla="*/ 300038 w 6062663"/>
                <a:gd name="connsiteY71" fmla="*/ 290513 h 1419225"/>
                <a:gd name="connsiteX72" fmla="*/ 200025 w 6062663"/>
                <a:gd name="connsiteY72" fmla="*/ 290513 h 1419225"/>
                <a:gd name="connsiteX73" fmla="*/ 200025 w 6062663"/>
                <a:gd name="connsiteY73" fmla="*/ 276225 h 1419225"/>
                <a:gd name="connsiteX74" fmla="*/ 157163 w 6062663"/>
                <a:gd name="connsiteY74" fmla="*/ 276225 h 1419225"/>
                <a:gd name="connsiteX75" fmla="*/ 157163 w 6062663"/>
                <a:gd name="connsiteY75" fmla="*/ 261938 h 1419225"/>
                <a:gd name="connsiteX76" fmla="*/ 123825 w 6062663"/>
                <a:gd name="connsiteY76" fmla="*/ 261938 h 1419225"/>
                <a:gd name="connsiteX77" fmla="*/ 123825 w 6062663"/>
                <a:gd name="connsiteY77" fmla="*/ 261938 h 1419225"/>
                <a:gd name="connsiteX78" fmla="*/ 123825 w 6062663"/>
                <a:gd name="connsiteY78" fmla="*/ 223838 h 1419225"/>
                <a:gd name="connsiteX79" fmla="*/ 104775 w 6062663"/>
                <a:gd name="connsiteY79" fmla="*/ 223838 h 1419225"/>
                <a:gd name="connsiteX80" fmla="*/ 104775 w 6062663"/>
                <a:gd name="connsiteY80" fmla="*/ 200025 h 1419225"/>
                <a:gd name="connsiteX81" fmla="*/ 85725 w 6062663"/>
                <a:gd name="connsiteY81" fmla="*/ 200025 h 1419225"/>
                <a:gd name="connsiteX82" fmla="*/ 85725 w 6062663"/>
                <a:gd name="connsiteY82" fmla="*/ 176213 h 1419225"/>
                <a:gd name="connsiteX83" fmla="*/ 76200 w 6062663"/>
                <a:gd name="connsiteY83" fmla="*/ 166688 h 1419225"/>
                <a:gd name="connsiteX84" fmla="*/ 76200 w 6062663"/>
                <a:gd name="connsiteY84" fmla="*/ 95250 h 1419225"/>
                <a:gd name="connsiteX85" fmla="*/ 52388 w 6062663"/>
                <a:gd name="connsiteY85" fmla="*/ 95250 h 1419225"/>
                <a:gd name="connsiteX86" fmla="*/ 52388 w 6062663"/>
                <a:gd name="connsiteY86" fmla="*/ 71438 h 1419225"/>
                <a:gd name="connsiteX87" fmla="*/ 42863 w 6062663"/>
                <a:gd name="connsiteY87" fmla="*/ 71438 h 1419225"/>
                <a:gd name="connsiteX88" fmla="*/ 42863 w 6062663"/>
                <a:gd name="connsiteY88" fmla="*/ 57150 h 1419225"/>
                <a:gd name="connsiteX89" fmla="*/ 23813 w 6062663"/>
                <a:gd name="connsiteY89" fmla="*/ 57150 h 1419225"/>
                <a:gd name="connsiteX90" fmla="*/ 23813 w 6062663"/>
                <a:gd name="connsiteY90" fmla="*/ 57150 h 1419225"/>
                <a:gd name="connsiteX91" fmla="*/ 23813 w 6062663"/>
                <a:gd name="connsiteY91" fmla="*/ 33338 h 1419225"/>
                <a:gd name="connsiteX92" fmla="*/ 23813 w 6062663"/>
                <a:gd name="connsiteY92" fmla="*/ 0 h 1419225"/>
                <a:gd name="connsiteX93" fmla="*/ 0 w 6062663"/>
                <a:gd name="connsiteY93" fmla="*/ 0 h 1419225"/>
                <a:gd name="connsiteX0" fmla="*/ 6062663 w 6062663"/>
                <a:gd name="connsiteY0" fmla="*/ 1419225 h 1419225"/>
                <a:gd name="connsiteX1" fmla="*/ 5214938 w 6062663"/>
                <a:gd name="connsiteY1" fmla="*/ 1419225 h 1419225"/>
                <a:gd name="connsiteX2" fmla="*/ 5214938 w 6062663"/>
                <a:gd name="connsiteY2" fmla="*/ 1323975 h 1419225"/>
                <a:gd name="connsiteX3" fmla="*/ 3462338 w 6062663"/>
                <a:gd name="connsiteY3" fmla="*/ 1323975 h 1419225"/>
                <a:gd name="connsiteX4" fmla="*/ 3462338 w 6062663"/>
                <a:gd name="connsiteY4" fmla="*/ 1281113 h 1419225"/>
                <a:gd name="connsiteX5" fmla="*/ 3338513 w 6062663"/>
                <a:gd name="connsiteY5" fmla="*/ 1281113 h 1419225"/>
                <a:gd name="connsiteX6" fmla="*/ 3338513 w 6062663"/>
                <a:gd name="connsiteY6" fmla="*/ 1247775 h 1419225"/>
                <a:gd name="connsiteX7" fmla="*/ 3309938 w 6062663"/>
                <a:gd name="connsiteY7" fmla="*/ 1247775 h 1419225"/>
                <a:gd name="connsiteX8" fmla="*/ 3309938 w 6062663"/>
                <a:gd name="connsiteY8" fmla="*/ 1214438 h 1419225"/>
                <a:gd name="connsiteX9" fmla="*/ 3014663 w 6062663"/>
                <a:gd name="connsiteY9" fmla="*/ 1214438 h 1419225"/>
                <a:gd name="connsiteX10" fmla="*/ 3014663 w 6062663"/>
                <a:gd name="connsiteY10" fmla="*/ 1171575 h 1419225"/>
                <a:gd name="connsiteX11" fmla="*/ 2786063 w 6062663"/>
                <a:gd name="connsiteY11" fmla="*/ 1171575 h 1419225"/>
                <a:gd name="connsiteX12" fmla="*/ 2786063 w 6062663"/>
                <a:gd name="connsiteY12" fmla="*/ 1138238 h 1419225"/>
                <a:gd name="connsiteX13" fmla="*/ 2705100 w 6062663"/>
                <a:gd name="connsiteY13" fmla="*/ 1138238 h 1419225"/>
                <a:gd name="connsiteX14" fmla="*/ 2705100 w 6062663"/>
                <a:gd name="connsiteY14" fmla="*/ 1104900 h 1419225"/>
                <a:gd name="connsiteX15" fmla="*/ 2566988 w 6062663"/>
                <a:gd name="connsiteY15" fmla="*/ 1104900 h 1419225"/>
                <a:gd name="connsiteX16" fmla="*/ 2566988 w 6062663"/>
                <a:gd name="connsiteY16" fmla="*/ 1076325 h 1419225"/>
                <a:gd name="connsiteX17" fmla="*/ 2452688 w 6062663"/>
                <a:gd name="connsiteY17" fmla="*/ 1076325 h 1419225"/>
                <a:gd name="connsiteX18" fmla="*/ 2452688 w 6062663"/>
                <a:gd name="connsiteY18" fmla="*/ 1057275 h 1419225"/>
                <a:gd name="connsiteX19" fmla="*/ 2400300 w 6062663"/>
                <a:gd name="connsiteY19" fmla="*/ 1057275 h 1419225"/>
                <a:gd name="connsiteX20" fmla="*/ 2400300 w 6062663"/>
                <a:gd name="connsiteY20" fmla="*/ 1057275 h 1419225"/>
                <a:gd name="connsiteX21" fmla="*/ 2400300 w 6062663"/>
                <a:gd name="connsiteY21" fmla="*/ 1023938 h 1419225"/>
                <a:gd name="connsiteX22" fmla="*/ 1933575 w 6062663"/>
                <a:gd name="connsiteY22" fmla="*/ 1023938 h 1419225"/>
                <a:gd name="connsiteX23" fmla="*/ 1933575 w 6062663"/>
                <a:gd name="connsiteY23" fmla="*/ 995363 h 1419225"/>
                <a:gd name="connsiteX24" fmla="*/ 1819275 w 6062663"/>
                <a:gd name="connsiteY24" fmla="*/ 995363 h 1419225"/>
                <a:gd name="connsiteX25" fmla="*/ 1819275 w 6062663"/>
                <a:gd name="connsiteY25" fmla="*/ 966788 h 1419225"/>
                <a:gd name="connsiteX26" fmla="*/ 1762125 w 6062663"/>
                <a:gd name="connsiteY26" fmla="*/ 966788 h 1419225"/>
                <a:gd name="connsiteX27" fmla="*/ 1762125 w 6062663"/>
                <a:gd name="connsiteY27" fmla="*/ 928688 h 1419225"/>
                <a:gd name="connsiteX28" fmla="*/ 1747838 w 6062663"/>
                <a:gd name="connsiteY28" fmla="*/ 928688 h 1419225"/>
                <a:gd name="connsiteX29" fmla="*/ 1747838 w 6062663"/>
                <a:gd name="connsiteY29" fmla="*/ 890588 h 1419225"/>
                <a:gd name="connsiteX30" fmla="*/ 1671638 w 6062663"/>
                <a:gd name="connsiteY30" fmla="*/ 890588 h 1419225"/>
                <a:gd name="connsiteX31" fmla="*/ 1671638 w 6062663"/>
                <a:gd name="connsiteY31" fmla="*/ 852488 h 1419225"/>
                <a:gd name="connsiteX32" fmla="*/ 1333500 w 6062663"/>
                <a:gd name="connsiteY32" fmla="*/ 852488 h 1419225"/>
                <a:gd name="connsiteX33" fmla="*/ 1333500 w 6062663"/>
                <a:gd name="connsiteY33" fmla="*/ 823913 h 1419225"/>
                <a:gd name="connsiteX34" fmla="*/ 1181100 w 6062663"/>
                <a:gd name="connsiteY34" fmla="*/ 823913 h 1419225"/>
                <a:gd name="connsiteX35" fmla="*/ 1181100 w 6062663"/>
                <a:gd name="connsiteY35" fmla="*/ 800100 h 1419225"/>
                <a:gd name="connsiteX36" fmla="*/ 1004888 w 6062663"/>
                <a:gd name="connsiteY36" fmla="*/ 800100 h 1419225"/>
                <a:gd name="connsiteX37" fmla="*/ 1004888 w 6062663"/>
                <a:gd name="connsiteY37" fmla="*/ 757238 h 1419225"/>
                <a:gd name="connsiteX38" fmla="*/ 957263 w 6062663"/>
                <a:gd name="connsiteY38" fmla="*/ 757238 h 1419225"/>
                <a:gd name="connsiteX39" fmla="*/ 957263 w 6062663"/>
                <a:gd name="connsiteY39" fmla="*/ 719138 h 1419225"/>
                <a:gd name="connsiteX40" fmla="*/ 947738 w 6062663"/>
                <a:gd name="connsiteY40" fmla="*/ 728663 h 1419225"/>
                <a:gd name="connsiteX41" fmla="*/ 947738 w 6062663"/>
                <a:gd name="connsiteY41" fmla="*/ 690563 h 1419225"/>
                <a:gd name="connsiteX42" fmla="*/ 923925 w 6062663"/>
                <a:gd name="connsiteY42" fmla="*/ 690563 h 1419225"/>
                <a:gd name="connsiteX43" fmla="*/ 923925 w 6062663"/>
                <a:gd name="connsiteY43" fmla="*/ 652463 h 1419225"/>
                <a:gd name="connsiteX44" fmla="*/ 895350 w 6062663"/>
                <a:gd name="connsiteY44" fmla="*/ 652463 h 1419225"/>
                <a:gd name="connsiteX45" fmla="*/ 895350 w 6062663"/>
                <a:gd name="connsiteY45" fmla="*/ 628650 h 1419225"/>
                <a:gd name="connsiteX46" fmla="*/ 842963 w 6062663"/>
                <a:gd name="connsiteY46" fmla="*/ 628650 h 1419225"/>
                <a:gd name="connsiteX47" fmla="*/ 842963 w 6062663"/>
                <a:gd name="connsiteY47" fmla="*/ 614363 h 1419225"/>
                <a:gd name="connsiteX48" fmla="*/ 828675 w 6062663"/>
                <a:gd name="connsiteY48" fmla="*/ 614363 h 1419225"/>
                <a:gd name="connsiteX49" fmla="*/ 828675 w 6062663"/>
                <a:gd name="connsiteY49" fmla="*/ 600075 h 1419225"/>
                <a:gd name="connsiteX50" fmla="*/ 785813 w 6062663"/>
                <a:gd name="connsiteY50" fmla="*/ 600075 h 1419225"/>
                <a:gd name="connsiteX51" fmla="*/ 785813 w 6062663"/>
                <a:gd name="connsiteY51" fmla="*/ 590550 h 1419225"/>
                <a:gd name="connsiteX52" fmla="*/ 581025 w 6062663"/>
                <a:gd name="connsiteY52" fmla="*/ 590550 h 1419225"/>
                <a:gd name="connsiteX53" fmla="*/ 581025 w 6062663"/>
                <a:gd name="connsiteY53" fmla="*/ 571500 h 1419225"/>
                <a:gd name="connsiteX54" fmla="*/ 557213 w 6062663"/>
                <a:gd name="connsiteY54" fmla="*/ 571500 h 1419225"/>
                <a:gd name="connsiteX55" fmla="*/ 557213 w 6062663"/>
                <a:gd name="connsiteY55" fmla="*/ 552450 h 1419225"/>
                <a:gd name="connsiteX56" fmla="*/ 533400 w 6062663"/>
                <a:gd name="connsiteY56" fmla="*/ 552450 h 1419225"/>
                <a:gd name="connsiteX57" fmla="*/ 533400 w 6062663"/>
                <a:gd name="connsiteY57" fmla="*/ 514350 h 1419225"/>
                <a:gd name="connsiteX58" fmla="*/ 521494 w 6062663"/>
                <a:gd name="connsiteY58" fmla="*/ 514350 h 1419225"/>
                <a:gd name="connsiteX59" fmla="*/ 523875 w 6062663"/>
                <a:gd name="connsiteY59" fmla="*/ 497682 h 1419225"/>
                <a:gd name="connsiteX60" fmla="*/ 495300 w 6062663"/>
                <a:gd name="connsiteY60" fmla="*/ 495300 h 1419225"/>
                <a:gd name="connsiteX61" fmla="*/ 495300 w 6062663"/>
                <a:gd name="connsiteY61" fmla="*/ 433388 h 1419225"/>
                <a:gd name="connsiteX62" fmla="*/ 476250 w 6062663"/>
                <a:gd name="connsiteY62" fmla="*/ 433388 h 1419225"/>
                <a:gd name="connsiteX63" fmla="*/ 476250 w 6062663"/>
                <a:gd name="connsiteY63" fmla="*/ 395288 h 1419225"/>
                <a:gd name="connsiteX64" fmla="*/ 461963 w 6062663"/>
                <a:gd name="connsiteY64" fmla="*/ 395288 h 1419225"/>
                <a:gd name="connsiteX65" fmla="*/ 461963 w 6062663"/>
                <a:gd name="connsiteY65" fmla="*/ 376238 h 1419225"/>
                <a:gd name="connsiteX66" fmla="*/ 452438 w 6062663"/>
                <a:gd name="connsiteY66" fmla="*/ 376238 h 1419225"/>
                <a:gd name="connsiteX67" fmla="*/ 452438 w 6062663"/>
                <a:gd name="connsiteY67" fmla="*/ 333375 h 1419225"/>
                <a:gd name="connsiteX68" fmla="*/ 357188 w 6062663"/>
                <a:gd name="connsiteY68" fmla="*/ 333375 h 1419225"/>
                <a:gd name="connsiteX69" fmla="*/ 357188 w 6062663"/>
                <a:gd name="connsiteY69" fmla="*/ 309563 h 1419225"/>
                <a:gd name="connsiteX70" fmla="*/ 300038 w 6062663"/>
                <a:gd name="connsiteY70" fmla="*/ 309563 h 1419225"/>
                <a:gd name="connsiteX71" fmla="*/ 300038 w 6062663"/>
                <a:gd name="connsiteY71" fmla="*/ 290513 h 1419225"/>
                <a:gd name="connsiteX72" fmla="*/ 200025 w 6062663"/>
                <a:gd name="connsiteY72" fmla="*/ 290513 h 1419225"/>
                <a:gd name="connsiteX73" fmla="*/ 200025 w 6062663"/>
                <a:gd name="connsiteY73" fmla="*/ 276225 h 1419225"/>
                <a:gd name="connsiteX74" fmla="*/ 157163 w 6062663"/>
                <a:gd name="connsiteY74" fmla="*/ 276225 h 1419225"/>
                <a:gd name="connsiteX75" fmla="*/ 157163 w 6062663"/>
                <a:gd name="connsiteY75" fmla="*/ 261938 h 1419225"/>
                <a:gd name="connsiteX76" fmla="*/ 123825 w 6062663"/>
                <a:gd name="connsiteY76" fmla="*/ 261938 h 1419225"/>
                <a:gd name="connsiteX77" fmla="*/ 123825 w 6062663"/>
                <a:gd name="connsiteY77" fmla="*/ 261938 h 1419225"/>
                <a:gd name="connsiteX78" fmla="*/ 123825 w 6062663"/>
                <a:gd name="connsiteY78" fmla="*/ 223838 h 1419225"/>
                <a:gd name="connsiteX79" fmla="*/ 104775 w 6062663"/>
                <a:gd name="connsiteY79" fmla="*/ 223838 h 1419225"/>
                <a:gd name="connsiteX80" fmla="*/ 104775 w 6062663"/>
                <a:gd name="connsiteY80" fmla="*/ 200025 h 1419225"/>
                <a:gd name="connsiteX81" fmla="*/ 85725 w 6062663"/>
                <a:gd name="connsiteY81" fmla="*/ 200025 h 1419225"/>
                <a:gd name="connsiteX82" fmla="*/ 85725 w 6062663"/>
                <a:gd name="connsiteY82" fmla="*/ 176213 h 1419225"/>
                <a:gd name="connsiteX83" fmla="*/ 76200 w 6062663"/>
                <a:gd name="connsiteY83" fmla="*/ 166688 h 1419225"/>
                <a:gd name="connsiteX84" fmla="*/ 76200 w 6062663"/>
                <a:gd name="connsiteY84" fmla="*/ 95250 h 1419225"/>
                <a:gd name="connsiteX85" fmla="*/ 52388 w 6062663"/>
                <a:gd name="connsiteY85" fmla="*/ 95250 h 1419225"/>
                <a:gd name="connsiteX86" fmla="*/ 52388 w 6062663"/>
                <a:gd name="connsiteY86" fmla="*/ 71438 h 1419225"/>
                <a:gd name="connsiteX87" fmla="*/ 42863 w 6062663"/>
                <a:gd name="connsiteY87" fmla="*/ 71438 h 1419225"/>
                <a:gd name="connsiteX88" fmla="*/ 42863 w 6062663"/>
                <a:gd name="connsiteY88" fmla="*/ 57150 h 1419225"/>
                <a:gd name="connsiteX89" fmla="*/ 23813 w 6062663"/>
                <a:gd name="connsiteY89" fmla="*/ 57150 h 1419225"/>
                <a:gd name="connsiteX90" fmla="*/ 23813 w 6062663"/>
                <a:gd name="connsiteY90" fmla="*/ 57150 h 1419225"/>
                <a:gd name="connsiteX91" fmla="*/ 23813 w 6062663"/>
                <a:gd name="connsiteY91" fmla="*/ 33338 h 1419225"/>
                <a:gd name="connsiteX92" fmla="*/ 23813 w 6062663"/>
                <a:gd name="connsiteY92" fmla="*/ 0 h 1419225"/>
                <a:gd name="connsiteX93" fmla="*/ 0 w 6062663"/>
                <a:gd name="connsiteY93" fmla="*/ 0 h 1419225"/>
                <a:gd name="connsiteX0" fmla="*/ 6062663 w 6062663"/>
                <a:gd name="connsiteY0" fmla="*/ 1419225 h 1419225"/>
                <a:gd name="connsiteX1" fmla="*/ 5214938 w 6062663"/>
                <a:gd name="connsiteY1" fmla="*/ 1419225 h 1419225"/>
                <a:gd name="connsiteX2" fmla="*/ 5214938 w 6062663"/>
                <a:gd name="connsiteY2" fmla="*/ 1323975 h 1419225"/>
                <a:gd name="connsiteX3" fmla="*/ 3462338 w 6062663"/>
                <a:gd name="connsiteY3" fmla="*/ 1323975 h 1419225"/>
                <a:gd name="connsiteX4" fmla="*/ 3462338 w 6062663"/>
                <a:gd name="connsiteY4" fmla="*/ 1281113 h 1419225"/>
                <a:gd name="connsiteX5" fmla="*/ 3338513 w 6062663"/>
                <a:gd name="connsiteY5" fmla="*/ 1281113 h 1419225"/>
                <a:gd name="connsiteX6" fmla="*/ 3338513 w 6062663"/>
                <a:gd name="connsiteY6" fmla="*/ 1247775 h 1419225"/>
                <a:gd name="connsiteX7" fmla="*/ 3309938 w 6062663"/>
                <a:gd name="connsiteY7" fmla="*/ 1247775 h 1419225"/>
                <a:gd name="connsiteX8" fmla="*/ 3309938 w 6062663"/>
                <a:gd name="connsiteY8" fmla="*/ 1214438 h 1419225"/>
                <a:gd name="connsiteX9" fmla="*/ 3014663 w 6062663"/>
                <a:gd name="connsiteY9" fmla="*/ 1214438 h 1419225"/>
                <a:gd name="connsiteX10" fmla="*/ 3014663 w 6062663"/>
                <a:gd name="connsiteY10" fmla="*/ 1171575 h 1419225"/>
                <a:gd name="connsiteX11" fmla="*/ 2786063 w 6062663"/>
                <a:gd name="connsiteY11" fmla="*/ 1171575 h 1419225"/>
                <a:gd name="connsiteX12" fmla="*/ 2786063 w 6062663"/>
                <a:gd name="connsiteY12" fmla="*/ 1138238 h 1419225"/>
                <a:gd name="connsiteX13" fmla="*/ 2705100 w 6062663"/>
                <a:gd name="connsiteY13" fmla="*/ 1138238 h 1419225"/>
                <a:gd name="connsiteX14" fmla="*/ 2705100 w 6062663"/>
                <a:gd name="connsiteY14" fmla="*/ 1104900 h 1419225"/>
                <a:gd name="connsiteX15" fmla="*/ 2566988 w 6062663"/>
                <a:gd name="connsiteY15" fmla="*/ 1104900 h 1419225"/>
                <a:gd name="connsiteX16" fmla="*/ 2566988 w 6062663"/>
                <a:gd name="connsiteY16" fmla="*/ 1076325 h 1419225"/>
                <a:gd name="connsiteX17" fmla="*/ 2452688 w 6062663"/>
                <a:gd name="connsiteY17" fmla="*/ 1076325 h 1419225"/>
                <a:gd name="connsiteX18" fmla="*/ 2452688 w 6062663"/>
                <a:gd name="connsiteY18" fmla="*/ 1057275 h 1419225"/>
                <a:gd name="connsiteX19" fmla="*/ 2400300 w 6062663"/>
                <a:gd name="connsiteY19" fmla="*/ 1057275 h 1419225"/>
                <a:gd name="connsiteX20" fmla="*/ 2400300 w 6062663"/>
                <a:gd name="connsiteY20" fmla="*/ 1057275 h 1419225"/>
                <a:gd name="connsiteX21" fmla="*/ 2400300 w 6062663"/>
                <a:gd name="connsiteY21" fmla="*/ 1023938 h 1419225"/>
                <a:gd name="connsiteX22" fmla="*/ 1933575 w 6062663"/>
                <a:gd name="connsiteY22" fmla="*/ 1023938 h 1419225"/>
                <a:gd name="connsiteX23" fmla="*/ 1933575 w 6062663"/>
                <a:gd name="connsiteY23" fmla="*/ 995363 h 1419225"/>
                <a:gd name="connsiteX24" fmla="*/ 1819275 w 6062663"/>
                <a:gd name="connsiteY24" fmla="*/ 995363 h 1419225"/>
                <a:gd name="connsiteX25" fmla="*/ 1819275 w 6062663"/>
                <a:gd name="connsiteY25" fmla="*/ 966788 h 1419225"/>
                <a:gd name="connsiteX26" fmla="*/ 1762125 w 6062663"/>
                <a:gd name="connsiteY26" fmla="*/ 966788 h 1419225"/>
                <a:gd name="connsiteX27" fmla="*/ 1762125 w 6062663"/>
                <a:gd name="connsiteY27" fmla="*/ 928688 h 1419225"/>
                <a:gd name="connsiteX28" fmla="*/ 1747838 w 6062663"/>
                <a:gd name="connsiteY28" fmla="*/ 928688 h 1419225"/>
                <a:gd name="connsiteX29" fmla="*/ 1747838 w 6062663"/>
                <a:gd name="connsiteY29" fmla="*/ 890588 h 1419225"/>
                <a:gd name="connsiteX30" fmla="*/ 1671638 w 6062663"/>
                <a:gd name="connsiteY30" fmla="*/ 890588 h 1419225"/>
                <a:gd name="connsiteX31" fmla="*/ 1671638 w 6062663"/>
                <a:gd name="connsiteY31" fmla="*/ 852488 h 1419225"/>
                <a:gd name="connsiteX32" fmla="*/ 1333500 w 6062663"/>
                <a:gd name="connsiteY32" fmla="*/ 852488 h 1419225"/>
                <a:gd name="connsiteX33" fmla="*/ 1333500 w 6062663"/>
                <a:gd name="connsiteY33" fmla="*/ 823913 h 1419225"/>
                <a:gd name="connsiteX34" fmla="*/ 1181100 w 6062663"/>
                <a:gd name="connsiteY34" fmla="*/ 823913 h 1419225"/>
                <a:gd name="connsiteX35" fmla="*/ 1181100 w 6062663"/>
                <a:gd name="connsiteY35" fmla="*/ 800100 h 1419225"/>
                <a:gd name="connsiteX36" fmla="*/ 1004888 w 6062663"/>
                <a:gd name="connsiteY36" fmla="*/ 800100 h 1419225"/>
                <a:gd name="connsiteX37" fmla="*/ 1004888 w 6062663"/>
                <a:gd name="connsiteY37" fmla="*/ 757238 h 1419225"/>
                <a:gd name="connsiteX38" fmla="*/ 957263 w 6062663"/>
                <a:gd name="connsiteY38" fmla="*/ 757238 h 1419225"/>
                <a:gd name="connsiteX39" fmla="*/ 957263 w 6062663"/>
                <a:gd name="connsiteY39" fmla="*/ 719138 h 1419225"/>
                <a:gd name="connsiteX40" fmla="*/ 947738 w 6062663"/>
                <a:gd name="connsiteY40" fmla="*/ 728663 h 1419225"/>
                <a:gd name="connsiteX41" fmla="*/ 947738 w 6062663"/>
                <a:gd name="connsiteY41" fmla="*/ 690563 h 1419225"/>
                <a:gd name="connsiteX42" fmla="*/ 923925 w 6062663"/>
                <a:gd name="connsiteY42" fmla="*/ 690563 h 1419225"/>
                <a:gd name="connsiteX43" fmla="*/ 923925 w 6062663"/>
                <a:gd name="connsiteY43" fmla="*/ 652463 h 1419225"/>
                <a:gd name="connsiteX44" fmla="*/ 895350 w 6062663"/>
                <a:gd name="connsiteY44" fmla="*/ 652463 h 1419225"/>
                <a:gd name="connsiteX45" fmla="*/ 895350 w 6062663"/>
                <a:gd name="connsiteY45" fmla="*/ 628650 h 1419225"/>
                <a:gd name="connsiteX46" fmla="*/ 842963 w 6062663"/>
                <a:gd name="connsiteY46" fmla="*/ 628650 h 1419225"/>
                <a:gd name="connsiteX47" fmla="*/ 842963 w 6062663"/>
                <a:gd name="connsiteY47" fmla="*/ 614363 h 1419225"/>
                <a:gd name="connsiteX48" fmla="*/ 828675 w 6062663"/>
                <a:gd name="connsiteY48" fmla="*/ 614363 h 1419225"/>
                <a:gd name="connsiteX49" fmla="*/ 828675 w 6062663"/>
                <a:gd name="connsiteY49" fmla="*/ 600075 h 1419225"/>
                <a:gd name="connsiteX50" fmla="*/ 785813 w 6062663"/>
                <a:gd name="connsiteY50" fmla="*/ 600075 h 1419225"/>
                <a:gd name="connsiteX51" fmla="*/ 785813 w 6062663"/>
                <a:gd name="connsiteY51" fmla="*/ 590550 h 1419225"/>
                <a:gd name="connsiteX52" fmla="*/ 581025 w 6062663"/>
                <a:gd name="connsiteY52" fmla="*/ 590550 h 1419225"/>
                <a:gd name="connsiteX53" fmla="*/ 581025 w 6062663"/>
                <a:gd name="connsiteY53" fmla="*/ 571500 h 1419225"/>
                <a:gd name="connsiteX54" fmla="*/ 557213 w 6062663"/>
                <a:gd name="connsiteY54" fmla="*/ 571500 h 1419225"/>
                <a:gd name="connsiteX55" fmla="*/ 557213 w 6062663"/>
                <a:gd name="connsiteY55" fmla="*/ 552450 h 1419225"/>
                <a:gd name="connsiteX56" fmla="*/ 533400 w 6062663"/>
                <a:gd name="connsiteY56" fmla="*/ 552450 h 1419225"/>
                <a:gd name="connsiteX57" fmla="*/ 533400 w 6062663"/>
                <a:gd name="connsiteY57" fmla="*/ 514350 h 1419225"/>
                <a:gd name="connsiteX58" fmla="*/ 528637 w 6062663"/>
                <a:gd name="connsiteY58" fmla="*/ 514350 h 1419225"/>
                <a:gd name="connsiteX59" fmla="*/ 523875 w 6062663"/>
                <a:gd name="connsiteY59" fmla="*/ 497682 h 1419225"/>
                <a:gd name="connsiteX60" fmla="*/ 495300 w 6062663"/>
                <a:gd name="connsiteY60" fmla="*/ 495300 h 1419225"/>
                <a:gd name="connsiteX61" fmla="*/ 495300 w 6062663"/>
                <a:gd name="connsiteY61" fmla="*/ 433388 h 1419225"/>
                <a:gd name="connsiteX62" fmla="*/ 476250 w 6062663"/>
                <a:gd name="connsiteY62" fmla="*/ 433388 h 1419225"/>
                <a:gd name="connsiteX63" fmla="*/ 476250 w 6062663"/>
                <a:gd name="connsiteY63" fmla="*/ 395288 h 1419225"/>
                <a:gd name="connsiteX64" fmla="*/ 461963 w 6062663"/>
                <a:gd name="connsiteY64" fmla="*/ 395288 h 1419225"/>
                <a:gd name="connsiteX65" fmla="*/ 461963 w 6062663"/>
                <a:gd name="connsiteY65" fmla="*/ 376238 h 1419225"/>
                <a:gd name="connsiteX66" fmla="*/ 452438 w 6062663"/>
                <a:gd name="connsiteY66" fmla="*/ 376238 h 1419225"/>
                <a:gd name="connsiteX67" fmla="*/ 452438 w 6062663"/>
                <a:gd name="connsiteY67" fmla="*/ 333375 h 1419225"/>
                <a:gd name="connsiteX68" fmla="*/ 357188 w 6062663"/>
                <a:gd name="connsiteY68" fmla="*/ 333375 h 1419225"/>
                <a:gd name="connsiteX69" fmla="*/ 357188 w 6062663"/>
                <a:gd name="connsiteY69" fmla="*/ 309563 h 1419225"/>
                <a:gd name="connsiteX70" fmla="*/ 300038 w 6062663"/>
                <a:gd name="connsiteY70" fmla="*/ 309563 h 1419225"/>
                <a:gd name="connsiteX71" fmla="*/ 300038 w 6062663"/>
                <a:gd name="connsiteY71" fmla="*/ 290513 h 1419225"/>
                <a:gd name="connsiteX72" fmla="*/ 200025 w 6062663"/>
                <a:gd name="connsiteY72" fmla="*/ 290513 h 1419225"/>
                <a:gd name="connsiteX73" fmla="*/ 200025 w 6062663"/>
                <a:gd name="connsiteY73" fmla="*/ 276225 h 1419225"/>
                <a:gd name="connsiteX74" fmla="*/ 157163 w 6062663"/>
                <a:gd name="connsiteY74" fmla="*/ 276225 h 1419225"/>
                <a:gd name="connsiteX75" fmla="*/ 157163 w 6062663"/>
                <a:gd name="connsiteY75" fmla="*/ 261938 h 1419225"/>
                <a:gd name="connsiteX76" fmla="*/ 123825 w 6062663"/>
                <a:gd name="connsiteY76" fmla="*/ 261938 h 1419225"/>
                <a:gd name="connsiteX77" fmla="*/ 123825 w 6062663"/>
                <a:gd name="connsiteY77" fmla="*/ 261938 h 1419225"/>
                <a:gd name="connsiteX78" fmla="*/ 123825 w 6062663"/>
                <a:gd name="connsiteY78" fmla="*/ 223838 h 1419225"/>
                <a:gd name="connsiteX79" fmla="*/ 104775 w 6062663"/>
                <a:gd name="connsiteY79" fmla="*/ 223838 h 1419225"/>
                <a:gd name="connsiteX80" fmla="*/ 104775 w 6062663"/>
                <a:gd name="connsiteY80" fmla="*/ 200025 h 1419225"/>
                <a:gd name="connsiteX81" fmla="*/ 85725 w 6062663"/>
                <a:gd name="connsiteY81" fmla="*/ 200025 h 1419225"/>
                <a:gd name="connsiteX82" fmla="*/ 85725 w 6062663"/>
                <a:gd name="connsiteY82" fmla="*/ 176213 h 1419225"/>
                <a:gd name="connsiteX83" fmla="*/ 76200 w 6062663"/>
                <a:gd name="connsiteY83" fmla="*/ 166688 h 1419225"/>
                <a:gd name="connsiteX84" fmla="*/ 76200 w 6062663"/>
                <a:gd name="connsiteY84" fmla="*/ 95250 h 1419225"/>
                <a:gd name="connsiteX85" fmla="*/ 52388 w 6062663"/>
                <a:gd name="connsiteY85" fmla="*/ 95250 h 1419225"/>
                <a:gd name="connsiteX86" fmla="*/ 52388 w 6062663"/>
                <a:gd name="connsiteY86" fmla="*/ 71438 h 1419225"/>
                <a:gd name="connsiteX87" fmla="*/ 42863 w 6062663"/>
                <a:gd name="connsiteY87" fmla="*/ 71438 h 1419225"/>
                <a:gd name="connsiteX88" fmla="*/ 42863 w 6062663"/>
                <a:gd name="connsiteY88" fmla="*/ 57150 h 1419225"/>
                <a:gd name="connsiteX89" fmla="*/ 23813 w 6062663"/>
                <a:gd name="connsiteY89" fmla="*/ 57150 h 1419225"/>
                <a:gd name="connsiteX90" fmla="*/ 23813 w 6062663"/>
                <a:gd name="connsiteY90" fmla="*/ 57150 h 1419225"/>
                <a:gd name="connsiteX91" fmla="*/ 23813 w 6062663"/>
                <a:gd name="connsiteY91" fmla="*/ 33338 h 1419225"/>
                <a:gd name="connsiteX92" fmla="*/ 23813 w 6062663"/>
                <a:gd name="connsiteY92" fmla="*/ 0 h 1419225"/>
                <a:gd name="connsiteX93" fmla="*/ 0 w 6062663"/>
                <a:gd name="connsiteY93" fmla="*/ 0 h 141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062663" h="1419225">
                  <a:moveTo>
                    <a:pt x="6062663" y="1419225"/>
                  </a:moveTo>
                  <a:lnTo>
                    <a:pt x="5214938" y="1419225"/>
                  </a:lnTo>
                  <a:lnTo>
                    <a:pt x="5214938" y="1323975"/>
                  </a:lnTo>
                  <a:lnTo>
                    <a:pt x="3462338" y="1323975"/>
                  </a:lnTo>
                  <a:lnTo>
                    <a:pt x="3462338" y="1281113"/>
                  </a:lnTo>
                  <a:lnTo>
                    <a:pt x="3338513" y="1281113"/>
                  </a:lnTo>
                  <a:lnTo>
                    <a:pt x="3338513" y="1247775"/>
                  </a:lnTo>
                  <a:lnTo>
                    <a:pt x="3309938" y="1247775"/>
                  </a:lnTo>
                  <a:lnTo>
                    <a:pt x="3309938" y="1214438"/>
                  </a:lnTo>
                  <a:lnTo>
                    <a:pt x="3014663" y="1214438"/>
                  </a:lnTo>
                  <a:lnTo>
                    <a:pt x="3014663" y="1171575"/>
                  </a:lnTo>
                  <a:lnTo>
                    <a:pt x="2786063" y="1171575"/>
                  </a:lnTo>
                  <a:lnTo>
                    <a:pt x="2786063" y="1138238"/>
                  </a:lnTo>
                  <a:lnTo>
                    <a:pt x="2705100" y="1138238"/>
                  </a:lnTo>
                  <a:lnTo>
                    <a:pt x="2705100" y="1104900"/>
                  </a:lnTo>
                  <a:lnTo>
                    <a:pt x="2566988" y="1104900"/>
                  </a:lnTo>
                  <a:lnTo>
                    <a:pt x="2566988" y="1076325"/>
                  </a:lnTo>
                  <a:lnTo>
                    <a:pt x="2452688" y="1076325"/>
                  </a:lnTo>
                  <a:lnTo>
                    <a:pt x="2452688" y="1057275"/>
                  </a:lnTo>
                  <a:lnTo>
                    <a:pt x="2400300" y="1057275"/>
                  </a:lnTo>
                  <a:lnTo>
                    <a:pt x="2400300" y="1057275"/>
                  </a:lnTo>
                  <a:lnTo>
                    <a:pt x="2400300" y="1023938"/>
                  </a:lnTo>
                  <a:lnTo>
                    <a:pt x="1933575" y="1023938"/>
                  </a:lnTo>
                  <a:lnTo>
                    <a:pt x="1933575" y="995363"/>
                  </a:lnTo>
                  <a:lnTo>
                    <a:pt x="1819275" y="995363"/>
                  </a:lnTo>
                  <a:lnTo>
                    <a:pt x="1819275" y="966788"/>
                  </a:lnTo>
                  <a:lnTo>
                    <a:pt x="1762125" y="966788"/>
                  </a:lnTo>
                  <a:lnTo>
                    <a:pt x="1762125" y="928688"/>
                  </a:lnTo>
                  <a:lnTo>
                    <a:pt x="1747838" y="928688"/>
                  </a:lnTo>
                  <a:lnTo>
                    <a:pt x="1747838" y="890588"/>
                  </a:lnTo>
                  <a:lnTo>
                    <a:pt x="1671638" y="890588"/>
                  </a:lnTo>
                  <a:lnTo>
                    <a:pt x="1671638" y="852488"/>
                  </a:lnTo>
                  <a:lnTo>
                    <a:pt x="1333500" y="852488"/>
                  </a:lnTo>
                  <a:lnTo>
                    <a:pt x="1333500" y="823913"/>
                  </a:lnTo>
                  <a:lnTo>
                    <a:pt x="1181100" y="823913"/>
                  </a:lnTo>
                  <a:lnTo>
                    <a:pt x="1181100" y="800100"/>
                  </a:lnTo>
                  <a:lnTo>
                    <a:pt x="1004888" y="800100"/>
                  </a:lnTo>
                  <a:lnTo>
                    <a:pt x="1004888" y="757238"/>
                  </a:lnTo>
                  <a:lnTo>
                    <a:pt x="957263" y="757238"/>
                  </a:lnTo>
                  <a:lnTo>
                    <a:pt x="957263" y="719138"/>
                  </a:lnTo>
                  <a:lnTo>
                    <a:pt x="947738" y="728663"/>
                  </a:lnTo>
                  <a:lnTo>
                    <a:pt x="947738" y="690563"/>
                  </a:lnTo>
                  <a:lnTo>
                    <a:pt x="923925" y="690563"/>
                  </a:lnTo>
                  <a:lnTo>
                    <a:pt x="923925" y="652463"/>
                  </a:lnTo>
                  <a:lnTo>
                    <a:pt x="895350" y="652463"/>
                  </a:lnTo>
                  <a:lnTo>
                    <a:pt x="895350" y="628650"/>
                  </a:lnTo>
                  <a:lnTo>
                    <a:pt x="842963" y="628650"/>
                  </a:lnTo>
                  <a:lnTo>
                    <a:pt x="842963" y="614363"/>
                  </a:lnTo>
                  <a:lnTo>
                    <a:pt x="828675" y="614363"/>
                  </a:lnTo>
                  <a:lnTo>
                    <a:pt x="828675" y="600075"/>
                  </a:lnTo>
                  <a:lnTo>
                    <a:pt x="785813" y="600075"/>
                  </a:lnTo>
                  <a:lnTo>
                    <a:pt x="785813" y="590550"/>
                  </a:lnTo>
                  <a:lnTo>
                    <a:pt x="581025" y="590550"/>
                  </a:lnTo>
                  <a:lnTo>
                    <a:pt x="581025" y="571500"/>
                  </a:lnTo>
                  <a:lnTo>
                    <a:pt x="557213" y="571500"/>
                  </a:lnTo>
                  <a:lnTo>
                    <a:pt x="557213" y="552450"/>
                  </a:lnTo>
                  <a:lnTo>
                    <a:pt x="533400" y="552450"/>
                  </a:lnTo>
                  <a:lnTo>
                    <a:pt x="533400" y="514350"/>
                  </a:lnTo>
                  <a:lnTo>
                    <a:pt x="528637" y="514350"/>
                  </a:lnTo>
                  <a:lnTo>
                    <a:pt x="523875" y="497682"/>
                  </a:lnTo>
                  <a:lnTo>
                    <a:pt x="495300" y="495300"/>
                  </a:lnTo>
                  <a:lnTo>
                    <a:pt x="495300" y="433388"/>
                  </a:lnTo>
                  <a:lnTo>
                    <a:pt x="476250" y="433388"/>
                  </a:lnTo>
                  <a:lnTo>
                    <a:pt x="476250" y="395288"/>
                  </a:lnTo>
                  <a:lnTo>
                    <a:pt x="461963" y="395288"/>
                  </a:lnTo>
                  <a:lnTo>
                    <a:pt x="461963" y="376238"/>
                  </a:lnTo>
                  <a:lnTo>
                    <a:pt x="452438" y="376238"/>
                  </a:lnTo>
                  <a:lnTo>
                    <a:pt x="452438" y="333375"/>
                  </a:lnTo>
                  <a:lnTo>
                    <a:pt x="357188" y="333375"/>
                  </a:lnTo>
                  <a:lnTo>
                    <a:pt x="357188" y="309563"/>
                  </a:lnTo>
                  <a:lnTo>
                    <a:pt x="300038" y="309563"/>
                  </a:lnTo>
                  <a:lnTo>
                    <a:pt x="300038" y="290513"/>
                  </a:lnTo>
                  <a:lnTo>
                    <a:pt x="200025" y="290513"/>
                  </a:lnTo>
                  <a:lnTo>
                    <a:pt x="200025" y="276225"/>
                  </a:lnTo>
                  <a:lnTo>
                    <a:pt x="157163" y="276225"/>
                  </a:lnTo>
                  <a:lnTo>
                    <a:pt x="157163" y="261938"/>
                  </a:lnTo>
                  <a:lnTo>
                    <a:pt x="123825" y="261938"/>
                  </a:lnTo>
                  <a:lnTo>
                    <a:pt x="123825" y="261938"/>
                  </a:lnTo>
                  <a:lnTo>
                    <a:pt x="123825" y="223838"/>
                  </a:lnTo>
                  <a:lnTo>
                    <a:pt x="104775" y="223838"/>
                  </a:lnTo>
                  <a:lnTo>
                    <a:pt x="104775" y="200025"/>
                  </a:lnTo>
                  <a:lnTo>
                    <a:pt x="85725" y="200025"/>
                  </a:lnTo>
                  <a:lnTo>
                    <a:pt x="85725" y="176213"/>
                  </a:lnTo>
                  <a:lnTo>
                    <a:pt x="76200" y="166688"/>
                  </a:lnTo>
                  <a:lnTo>
                    <a:pt x="76200" y="95250"/>
                  </a:lnTo>
                  <a:lnTo>
                    <a:pt x="52388" y="95250"/>
                  </a:lnTo>
                  <a:lnTo>
                    <a:pt x="52388" y="71438"/>
                  </a:lnTo>
                  <a:lnTo>
                    <a:pt x="42863" y="71438"/>
                  </a:lnTo>
                  <a:lnTo>
                    <a:pt x="42863" y="57150"/>
                  </a:lnTo>
                  <a:lnTo>
                    <a:pt x="23813" y="57150"/>
                  </a:lnTo>
                  <a:lnTo>
                    <a:pt x="23813" y="57150"/>
                  </a:lnTo>
                  <a:lnTo>
                    <a:pt x="23813" y="33338"/>
                  </a:lnTo>
                  <a:lnTo>
                    <a:pt x="23813"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231" name="Freeform: Shape 9230">
              <a:extLst>
                <a:ext uri="{FF2B5EF4-FFF2-40B4-BE49-F238E27FC236}">
                  <a16:creationId xmlns:a16="http://schemas.microsoft.com/office/drawing/2014/main" id="{240F58B8-E276-C68E-3448-A08E0805FEFE}"/>
                </a:ext>
              </a:extLst>
            </p:cNvPr>
            <p:cNvSpPr/>
            <p:nvPr/>
          </p:nvSpPr>
          <p:spPr bwMode="auto">
            <a:xfrm>
              <a:off x="2031206" y="1881188"/>
              <a:ext cx="535782" cy="419100"/>
            </a:xfrm>
            <a:custGeom>
              <a:avLst/>
              <a:gdLst>
                <a:gd name="connsiteX0" fmla="*/ 0 w 535782"/>
                <a:gd name="connsiteY0" fmla="*/ 0 h 419100"/>
                <a:gd name="connsiteX1" fmla="*/ 71438 w 535782"/>
                <a:gd name="connsiteY1" fmla="*/ 0 h 419100"/>
                <a:gd name="connsiteX2" fmla="*/ 71438 w 535782"/>
                <a:gd name="connsiteY2" fmla="*/ 11906 h 419100"/>
                <a:gd name="connsiteX3" fmla="*/ 104775 w 535782"/>
                <a:gd name="connsiteY3" fmla="*/ 11906 h 419100"/>
                <a:gd name="connsiteX4" fmla="*/ 104775 w 535782"/>
                <a:gd name="connsiteY4" fmla="*/ 23812 h 419100"/>
                <a:gd name="connsiteX5" fmla="*/ 171450 w 535782"/>
                <a:gd name="connsiteY5" fmla="*/ 23812 h 419100"/>
                <a:gd name="connsiteX6" fmla="*/ 171450 w 535782"/>
                <a:gd name="connsiteY6" fmla="*/ 45243 h 419100"/>
                <a:gd name="connsiteX7" fmla="*/ 219075 w 535782"/>
                <a:gd name="connsiteY7" fmla="*/ 45243 h 419100"/>
                <a:gd name="connsiteX8" fmla="*/ 219075 w 535782"/>
                <a:gd name="connsiteY8" fmla="*/ 61912 h 419100"/>
                <a:gd name="connsiteX9" fmla="*/ 247650 w 535782"/>
                <a:gd name="connsiteY9" fmla="*/ 61912 h 419100"/>
                <a:gd name="connsiteX10" fmla="*/ 247650 w 535782"/>
                <a:gd name="connsiteY10" fmla="*/ 76200 h 419100"/>
                <a:gd name="connsiteX11" fmla="*/ 371475 w 535782"/>
                <a:gd name="connsiteY11" fmla="*/ 76200 h 419100"/>
                <a:gd name="connsiteX12" fmla="*/ 371475 w 535782"/>
                <a:gd name="connsiteY12" fmla="*/ 97631 h 419100"/>
                <a:gd name="connsiteX13" fmla="*/ 390525 w 535782"/>
                <a:gd name="connsiteY13" fmla="*/ 97631 h 419100"/>
                <a:gd name="connsiteX14" fmla="*/ 390525 w 535782"/>
                <a:gd name="connsiteY14" fmla="*/ 161925 h 419100"/>
                <a:gd name="connsiteX15" fmla="*/ 409575 w 535782"/>
                <a:gd name="connsiteY15" fmla="*/ 161925 h 419100"/>
                <a:gd name="connsiteX16" fmla="*/ 409575 w 535782"/>
                <a:gd name="connsiteY16" fmla="*/ 202406 h 419100"/>
                <a:gd name="connsiteX17" fmla="*/ 423863 w 535782"/>
                <a:gd name="connsiteY17" fmla="*/ 202406 h 419100"/>
                <a:gd name="connsiteX18" fmla="*/ 423863 w 535782"/>
                <a:gd name="connsiteY18" fmla="*/ 259556 h 419100"/>
                <a:gd name="connsiteX19" fmla="*/ 447675 w 535782"/>
                <a:gd name="connsiteY19" fmla="*/ 259556 h 419100"/>
                <a:gd name="connsiteX20" fmla="*/ 447675 w 535782"/>
                <a:gd name="connsiteY20" fmla="*/ 283368 h 419100"/>
                <a:gd name="connsiteX21" fmla="*/ 459582 w 535782"/>
                <a:gd name="connsiteY21" fmla="*/ 283368 h 419100"/>
                <a:gd name="connsiteX22" fmla="*/ 459582 w 535782"/>
                <a:gd name="connsiteY22" fmla="*/ 304800 h 419100"/>
                <a:gd name="connsiteX23" fmla="*/ 473869 w 535782"/>
                <a:gd name="connsiteY23" fmla="*/ 304800 h 419100"/>
                <a:gd name="connsiteX24" fmla="*/ 473869 w 535782"/>
                <a:gd name="connsiteY24" fmla="*/ 361950 h 419100"/>
                <a:gd name="connsiteX25" fmla="*/ 485775 w 535782"/>
                <a:gd name="connsiteY25" fmla="*/ 361950 h 419100"/>
                <a:gd name="connsiteX26" fmla="*/ 485775 w 535782"/>
                <a:gd name="connsiteY26" fmla="*/ 371475 h 419100"/>
                <a:gd name="connsiteX27" fmla="*/ 495300 w 535782"/>
                <a:gd name="connsiteY27" fmla="*/ 371475 h 419100"/>
                <a:gd name="connsiteX28" fmla="*/ 495300 w 535782"/>
                <a:gd name="connsiteY28" fmla="*/ 395287 h 419100"/>
                <a:gd name="connsiteX29" fmla="*/ 509588 w 535782"/>
                <a:gd name="connsiteY29" fmla="*/ 395287 h 419100"/>
                <a:gd name="connsiteX30" fmla="*/ 509588 w 535782"/>
                <a:gd name="connsiteY30" fmla="*/ 419100 h 419100"/>
                <a:gd name="connsiteX31" fmla="*/ 535782 w 535782"/>
                <a:gd name="connsiteY31"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35782" h="419100">
                  <a:moveTo>
                    <a:pt x="0" y="0"/>
                  </a:moveTo>
                  <a:lnTo>
                    <a:pt x="71438" y="0"/>
                  </a:lnTo>
                  <a:lnTo>
                    <a:pt x="71438" y="11906"/>
                  </a:lnTo>
                  <a:lnTo>
                    <a:pt x="104775" y="11906"/>
                  </a:lnTo>
                  <a:lnTo>
                    <a:pt x="104775" y="23812"/>
                  </a:lnTo>
                  <a:lnTo>
                    <a:pt x="171450" y="23812"/>
                  </a:lnTo>
                  <a:lnTo>
                    <a:pt x="171450" y="45243"/>
                  </a:lnTo>
                  <a:lnTo>
                    <a:pt x="219075" y="45243"/>
                  </a:lnTo>
                  <a:lnTo>
                    <a:pt x="219075" y="61912"/>
                  </a:lnTo>
                  <a:lnTo>
                    <a:pt x="247650" y="61912"/>
                  </a:lnTo>
                  <a:lnTo>
                    <a:pt x="247650" y="76200"/>
                  </a:lnTo>
                  <a:lnTo>
                    <a:pt x="371475" y="76200"/>
                  </a:lnTo>
                  <a:lnTo>
                    <a:pt x="371475" y="97631"/>
                  </a:lnTo>
                  <a:lnTo>
                    <a:pt x="390525" y="97631"/>
                  </a:lnTo>
                  <a:lnTo>
                    <a:pt x="390525" y="161925"/>
                  </a:lnTo>
                  <a:lnTo>
                    <a:pt x="409575" y="161925"/>
                  </a:lnTo>
                  <a:lnTo>
                    <a:pt x="409575" y="202406"/>
                  </a:lnTo>
                  <a:lnTo>
                    <a:pt x="423863" y="202406"/>
                  </a:lnTo>
                  <a:lnTo>
                    <a:pt x="423863" y="259556"/>
                  </a:lnTo>
                  <a:lnTo>
                    <a:pt x="447675" y="259556"/>
                  </a:lnTo>
                  <a:lnTo>
                    <a:pt x="447675" y="283368"/>
                  </a:lnTo>
                  <a:lnTo>
                    <a:pt x="459582" y="283368"/>
                  </a:lnTo>
                  <a:lnTo>
                    <a:pt x="459582" y="304800"/>
                  </a:lnTo>
                  <a:lnTo>
                    <a:pt x="473869" y="304800"/>
                  </a:lnTo>
                  <a:lnTo>
                    <a:pt x="473869" y="361950"/>
                  </a:lnTo>
                  <a:lnTo>
                    <a:pt x="485775" y="361950"/>
                  </a:lnTo>
                  <a:lnTo>
                    <a:pt x="485775" y="371475"/>
                  </a:lnTo>
                  <a:lnTo>
                    <a:pt x="495300" y="371475"/>
                  </a:lnTo>
                  <a:lnTo>
                    <a:pt x="495300" y="395287"/>
                  </a:lnTo>
                  <a:lnTo>
                    <a:pt x="509588" y="395287"/>
                  </a:lnTo>
                  <a:lnTo>
                    <a:pt x="509588" y="419100"/>
                  </a:lnTo>
                  <a:lnTo>
                    <a:pt x="535782" y="419100"/>
                  </a:lnTo>
                </a:path>
              </a:pathLst>
            </a:custGeom>
            <a:noFill/>
            <a:ln w="28575">
              <a:solidFill>
                <a:schemeClr val="accent1"/>
              </a:solidFill>
              <a:miter lim="800000"/>
              <a:headEnd/>
              <a:tailEnd/>
            </a:ln>
          </p:spPr>
          <p:txBody>
            <a:bodyPr rtlCol="0" anchor="ctr"/>
            <a:lstStyle/>
            <a:p>
              <a:pPr algn="ctr"/>
              <a:endParaRPr lang="en-US"/>
            </a:p>
          </p:txBody>
        </p:sp>
        <p:sp>
          <p:nvSpPr>
            <p:cNvPr id="9232" name="Freeform: Shape 9231">
              <a:extLst>
                <a:ext uri="{FF2B5EF4-FFF2-40B4-BE49-F238E27FC236}">
                  <a16:creationId xmlns:a16="http://schemas.microsoft.com/office/drawing/2014/main" id="{18610445-B083-7CAF-6E70-B74E01F58902}"/>
                </a:ext>
              </a:extLst>
            </p:cNvPr>
            <p:cNvSpPr/>
            <p:nvPr/>
          </p:nvSpPr>
          <p:spPr bwMode="auto">
            <a:xfrm>
              <a:off x="2552700" y="2314575"/>
              <a:ext cx="1173956" cy="933450"/>
            </a:xfrm>
            <a:custGeom>
              <a:avLst/>
              <a:gdLst>
                <a:gd name="connsiteX0" fmla="*/ 0 w 1173956"/>
                <a:gd name="connsiteY0" fmla="*/ 0 h 933450"/>
                <a:gd name="connsiteX1" fmla="*/ 85725 w 1173956"/>
                <a:gd name="connsiteY1" fmla="*/ 0 h 933450"/>
                <a:gd name="connsiteX2" fmla="*/ 85725 w 1173956"/>
                <a:gd name="connsiteY2" fmla="*/ 14288 h 933450"/>
                <a:gd name="connsiteX3" fmla="*/ 102394 w 1173956"/>
                <a:gd name="connsiteY3" fmla="*/ 14288 h 933450"/>
                <a:gd name="connsiteX4" fmla="*/ 102394 w 1173956"/>
                <a:gd name="connsiteY4" fmla="*/ 33338 h 933450"/>
                <a:gd name="connsiteX5" fmla="*/ 171450 w 1173956"/>
                <a:gd name="connsiteY5" fmla="*/ 33338 h 933450"/>
                <a:gd name="connsiteX6" fmla="*/ 171450 w 1173956"/>
                <a:gd name="connsiteY6" fmla="*/ 57150 h 933450"/>
                <a:gd name="connsiteX7" fmla="*/ 195263 w 1173956"/>
                <a:gd name="connsiteY7" fmla="*/ 57150 h 933450"/>
                <a:gd name="connsiteX8" fmla="*/ 195263 w 1173956"/>
                <a:gd name="connsiteY8" fmla="*/ 73819 h 933450"/>
                <a:gd name="connsiteX9" fmla="*/ 219075 w 1173956"/>
                <a:gd name="connsiteY9" fmla="*/ 73819 h 933450"/>
                <a:gd name="connsiteX10" fmla="*/ 219075 w 1173956"/>
                <a:gd name="connsiteY10" fmla="*/ 83344 h 933450"/>
                <a:gd name="connsiteX11" fmla="*/ 273844 w 1173956"/>
                <a:gd name="connsiteY11" fmla="*/ 83344 h 933450"/>
                <a:gd name="connsiteX12" fmla="*/ 273844 w 1173956"/>
                <a:gd name="connsiteY12" fmla="*/ 95250 h 933450"/>
                <a:gd name="connsiteX13" fmla="*/ 292894 w 1173956"/>
                <a:gd name="connsiteY13" fmla="*/ 95250 h 933450"/>
                <a:gd name="connsiteX14" fmla="*/ 292894 w 1173956"/>
                <a:gd name="connsiteY14" fmla="*/ 154781 h 933450"/>
                <a:gd name="connsiteX15" fmla="*/ 304800 w 1173956"/>
                <a:gd name="connsiteY15" fmla="*/ 154781 h 933450"/>
                <a:gd name="connsiteX16" fmla="*/ 304800 w 1173956"/>
                <a:gd name="connsiteY16" fmla="*/ 173831 h 933450"/>
                <a:gd name="connsiteX17" fmla="*/ 314325 w 1173956"/>
                <a:gd name="connsiteY17" fmla="*/ 173831 h 933450"/>
                <a:gd name="connsiteX18" fmla="*/ 314325 w 1173956"/>
                <a:gd name="connsiteY18" fmla="*/ 209550 h 933450"/>
                <a:gd name="connsiteX19" fmla="*/ 333375 w 1173956"/>
                <a:gd name="connsiteY19" fmla="*/ 209550 h 933450"/>
                <a:gd name="connsiteX20" fmla="*/ 333375 w 1173956"/>
                <a:gd name="connsiteY20" fmla="*/ 269081 h 933450"/>
                <a:gd name="connsiteX21" fmla="*/ 352425 w 1173956"/>
                <a:gd name="connsiteY21" fmla="*/ 269081 h 933450"/>
                <a:gd name="connsiteX22" fmla="*/ 352425 w 1173956"/>
                <a:gd name="connsiteY22" fmla="*/ 321469 h 933450"/>
                <a:gd name="connsiteX23" fmla="*/ 361950 w 1173956"/>
                <a:gd name="connsiteY23" fmla="*/ 321469 h 933450"/>
                <a:gd name="connsiteX24" fmla="*/ 361950 w 1173956"/>
                <a:gd name="connsiteY24" fmla="*/ 364331 h 933450"/>
                <a:gd name="connsiteX25" fmla="*/ 378619 w 1173956"/>
                <a:gd name="connsiteY25" fmla="*/ 364331 h 933450"/>
                <a:gd name="connsiteX26" fmla="*/ 378619 w 1173956"/>
                <a:gd name="connsiteY26" fmla="*/ 421481 h 933450"/>
                <a:gd name="connsiteX27" fmla="*/ 385763 w 1173956"/>
                <a:gd name="connsiteY27" fmla="*/ 421481 h 933450"/>
                <a:gd name="connsiteX28" fmla="*/ 385763 w 1173956"/>
                <a:gd name="connsiteY28" fmla="*/ 440531 h 933450"/>
                <a:gd name="connsiteX29" fmla="*/ 409575 w 1173956"/>
                <a:gd name="connsiteY29" fmla="*/ 440531 h 933450"/>
                <a:gd name="connsiteX30" fmla="*/ 409575 w 1173956"/>
                <a:gd name="connsiteY30" fmla="*/ 476250 h 933450"/>
                <a:gd name="connsiteX31" fmla="*/ 421481 w 1173956"/>
                <a:gd name="connsiteY31" fmla="*/ 476250 h 933450"/>
                <a:gd name="connsiteX32" fmla="*/ 421481 w 1173956"/>
                <a:gd name="connsiteY32" fmla="*/ 483394 h 933450"/>
                <a:gd name="connsiteX33" fmla="*/ 433388 w 1173956"/>
                <a:gd name="connsiteY33" fmla="*/ 483394 h 933450"/>
                <a:gd name="connsiteX34" fmla="*/ 433388 w 1173956"/>
                <a:gd name="connsiteY34" fmla="*/ 502444 h 933450"/>
                <a:gd name="connsiteX35" fmla="*/ 497681 w 1173956"/>
                <a:gd name="connsiteY35" fmla="*/ 502444 h 933450"/>
                <a:gd name="connsiteX36" fmla="*/ 490538 w 1173956"/>
                <a:gd name="connsiteY36" fmla="*/ 509587 h 933450"/>
                <a:gd name="connsiteX37" fmla="*/ 561975 w 1173956"/>
                <a:gd name="connsiteY37" fmla="*/ 509587 h 933450"/>
                <a:gd name="connsiteX38" fmla="*/ 561975 w 1173956"/>
                <a:gd name="connsiteY38" fmla="*/ 521494 h 933450"/>
                <a:gd name="connsiteX39" fmla="*/ 604838 w 1173956"/>
                <a:gd name="connsiteY39" fmla="*/ 521494 h 933450"/>
                <a:gd name="connsiteX40" fmla="*/ 604838 w 1173956"/>
                <a:gd name="connsiteY40" fmla="*/ 538163 h 933450"/>
                <a:gd name="connsiteX41" fmla="*/ 669131 w 1173956"/>
                <a:gd name="connsiteY41" fmla="*/ 538163 h 933450"/>
                <a:gd name="connsiteX42" fmla="*/ 669131 w 1173956"/>
                <a:gd name="connsiteY42" fmla="*/ 552450 h 933450"/>
                <a:gd name="connsiteX43" fmla="*/ 681038 w 1173956"/>
                <a:gd name="connsiteY43" fmla="*/ 552450 h 933450"/>
                <a:gd name="connsiteX44" fmla="*/ 681038 w 1173956"/>
                <a:gd name="connsiteY44" fmla="*/ 573881 h 933450"/>
                <a:gd name="connsiteX45" fmla="*/ 711994 w 1173956"/>
                <a:gd name="connsiteY45" fmla="*/ 573881 h 933450"/>
                <a:gd name="connsiteX46" fmla="*/ 711994 w 1173956"/>
                <a:gd name="connsiteY46" fmla="*/ 616744 h 933450"/>
                <a:gd name="connsiteX47" fmla="*/ 728663 w 1173956"/>
                <a:gd name="connsiteY47" fmla="*/ 616744 h 933450"/>
                <a:gd name="connsiteX48" fmla="*/ 728663 w 1173956"/>
                <a:gd name="connsiteY48" fmla="*/ 654844 h 933450"/>
                <a:gd name="connsiteX49" fmla="*/ 735806 w 1173956"/>
                <a:gd name="connsiteY49" fmla="*/ 654844 h 933450"/>
                <a:gd name="connsiteX50" fmla="*/ 735806 w 1173956"/>
                <a:gd name="connsiteY50" fmla="*/ 671513 h 933450"/>
                <a:gd name="connsiteX51" fmla="*/ 752475 w 1173956"/>
                <a:gd name="connsiteY51" fmla="*/ 671513 h 933450"/>
                <a:gd name="connsiteX52" fmla="*/ 752475 w 1173956"/>
                <a:gd name="connsiteY52" fmla="*/ 728663 h 933450"/>
                <a:gd name="connsiteX53" fmla="*/ 757237 w 1173956"/>
                <a:gd name="connsiteY53" fmla="*/ 733425 h 933450"/>
                <a:gd name="connsiteX54" fmla="*/ 757237 w 1173956"/>
                <a:gd name="connsiteY54" fmla="*/ 745331 h 933450"/>
                <a:gd name="connsiteX55" fmla="*/ 778669 w 1173956"/>
                <a:gd name="connsiteY55" fmla="*/ 745331 h 933450"/>
                <a:gd name="connsiteX56" fmla="*/ 778669 w 1173956"/>
                <a:gd name="connsiteY56" fmla="*/ 764381 h 933450"/>
                <a:gd name="connsiteX57" fmla="*/ 792956 w 1173956"/>
                <a:gd name="connsiteY57" fmla="*/ 764381 h 933450"/>
                <a:gd name="connsiteX58" fmla="*/ 792956 w 1173956"/>
                <a:gd name="connsiteY58" fmla="*/ 776288 h 933450"/>
                <a:gd name="connsiteX59" fmla="*/ 812006 w 1173956"/>
                <a:gd name="connsiteY59" fmla="*/ 776288 h 933450"/>
                <a:gd name="connsiteX60" fmla="*/ 812006 w 1173956"/>
                <a:gd name="connsiteY60" fmla="*/ 807244 h 933450"/>
                <a:gd name="connsiteX61" fmla="*/ 819150 w 1173956"/>
                <a:gd name="connsiteY61" fmla="*/ 807244 h 933450"/>
                <a:gd name="connsiteX62" fmla="*/ 819150 w 1173956"/>
                <a:gd name="connsiteY62" fmla="*/ 873919 h 933450"/>
                <a:gd name="connsiteX63" fmla="*/ 916781 w 1173956"/>
                <a:gd name="connsiteY63" fmla="*/ 873919 h 933450"/>
                <a:gd name="connsiteX64" fmla="*/ 916781 w 1173956"/>
                <a:gd name="connsiteY64" fmla="*/ 888206 h 933450"/>
                <a:gd name="connsiteX65" fmla="*/ 1014413 w 1173956"/>
                <a:gd name="connsiteY65" fmla="*/ 888206 h 933450"/>
                <a:gd name="connsiteX66" fmla="*/ 1002506 w 1173956"/>
                <a:gd name="connsiteY66" fmla="*/ 900113 h 933450"/>
                <a:gd name="connsiteX67" fmla="*/ 1154906 w 1173956"/>
                <a:gd name="connsiteY67" fmla="*/ 900113 h 933450"/>
                <a:gd name="connsiteX68" fmla="*/ 1154906 w 1173956"/>
                <a:gd name="connsiteY68" fmla="*/ 926306 h 933450"/>
                <a:gd name="connsiteX69" fmla="*/ 1173956 w 1173956"/>
                <a:gd name="connsiteY69" fmla="*/ 926306 h 933450"/>
                <a:gd name="connsiteX70" fmla="*/ 1173956 w 1173956"/>
                <a:gd name="connsiteY70" fmla="*/ 933450 h 933450"/>
                <a:gd name="connsiteX0" fmla="*/ 0 w 1173956"/>
                <a:gd name="connsiteY0" fmla="*/ 0 h 933450"/>
                <a:gd name="connsiteX1" fmla="*/ 85725 w 1173956"/>
                <a:gd name="connsiteY1" fmla="*/ 0 h 933450"/>
                <a:gd name="connsiteX2" fmla="*/ 85725 w 1173956"/>
                <a:gd name="connsiteY2" fmla="*/ 14288 h 933450"/>
                <a:gd name="connsiteX3" fmla="*/ 102394 w 1173956"/>
                <a:gd name="connsiteY3" fmla="*/ 14288 h 933450"/>
                <a:gd name="connsiteX4" fmla="*/ 102394 w 1173956"/>
                <a:gd name="connsiteY4" fmla="*/ 33338 h 933450"/>
                <a:gd name="connsiteX5" fmla="*/ 171450 w 1173956"/>
                <a:gd name="connsiteY5" fmla="*/ 33338 h 933450"/>
                <a:gd name="connsiteX6" fmla="*/ 171450 w 1173956"/>
                <a:gd name="connsiteY6" fmla="*/ 57150 h 933450"/>
                <a:gd name="connsiteX7" fmla="*/ 195263 w 1173956"/>
                <a:gd name="connsiteY7" fmla="*/ 57150 h 933450"/>
                <a:gd name="connsiteX8" fmla="*/ 195263 w 1173956"/>
                <a:gd name="connsiteY8" fmla="*/ 73819 h 933450"/>
                <a:gd name="connsiteX9" fmla="*/ 219075 w 1173956"/>
                <a:gd name="connsiteY9" fmla="*/ 73819 h 933450"/>
                <a:gd name="connsiteX10" fmla="*/ 219075 w 1173956"/>
                <a:gd name="connsiteY10" fmla="*/ 83344 h 933450"/>
                <a:gd name="connsiteX11" fmla="*/ 273844 w 1173956"/>
                <a:gd name="connsiteY11" fmla="*/ 83344 h 933450"/>
                <a:gd name="connsiteX12" fmla="*/ 273844 w 1173956"/>
                <a:gd name="connsiteY12" fmla="*/ 95250 h 933450"/>
                <a:gd name="connsiteX13" fmla="*/ 292894 w 1173956"/>
                <a:gd name="connsiteY13" fmla="*/ 95250 h 933450"/>
                <a:gd name="connsiteX14" fmla="*/ 292894 w 1173956"/>
                <a:gd name="connsiteY14" fmla="*/ 154781 h 933450"/>
                <a:gd name="connsiteX15" fmla="*/ 304800 w 1173956"/>
                <a:gd name="connsiteY15" fmla="*/ 154781 h 933450"/>
                <a:gd name="connsiteX16" fmla="*/ 304800 w 1173956"/>
                <a:gd name="connsiteY16" fmla="*/ 173831 h 933450"/>
                <a:gd name="connsiteX17" fmla="*/ 314325 w 1173956"/>
                <a:gd name="connsiteY17" fmla="*/ 173831 h 933450"/>
                <a:gd name="connsiteX18" fmla="*/ 314325 w 1173956"/>
                <a:gd name="connsiteY18" fmla="*/ 209550 h 933450"/>
                <a:gd name="connsiteX19" fmla="*/ 333375 w 1173956"/>
                <a:gd name="connsiteY19" fmla="*/ 209550 h 933450"/>
                <a:gd name="connsiteX20" fmla="*/ 333375 w 1173956"/>
                <a:gd name="connsiteY20" fmla="*/ 269081 h 933450"/>
                <a:gd name="connsiteX21" fmla="*/ 352425 w 1173956"/>
                <a:gd name="connsiteY21" fmla="*/ 269081 h 933450"/>
                <a:gd name="connsiteX22" fmla="*/ 352425 w 1173956"/>
                <a:gd name="connsiteY22" fmla="*/ 321469 h 933450"/>
                <a:gd name="connsiteX23" fmla="*/ 361950 w 1173956"/>
                <a:gd name="connsiteY23" fmla="*/ 321469 h 933450"/>
                <a:gd name="connsiteX24" fmla="*/ 361950 w 1173956"/>
                <a:gd name="connsiteY24" fmla="*/ 364331 h 933450"/>
                <a:gd name="connsiteX25" fmla="*/ 378619 w 1173956"/>
                <a:gd name="connsiteY25" fmla="*/ 364331 h 933450"/>
                <a:gd name="connsiteX26" fmla="*/ 378619 w 1173956"/>
                <a:gd name="connsiteY26" fmla="*/ 421481 h 933450"/>
                <a:gd name="connsiteX27" fmla="*/ 385763 w 1173956"/>
                <a:gd name="connsiteY27" fmla="*/ 421481 h 933450"/>
                <a:gd name="connsiteX28" fmla="*/ 385763 w 1173956"/>
                <a:gd name="connsiteY28" fmla="*/ 440531 h 933450"/>
                <a:gd name="connsiteX29" fmla="*/ 409575 w 1173956"/>
                <a:gd name="connsiteY29" fmla="*/ 440531 h 933450"/>
                <a:gd name="connsiteX30" fmla="*/ 409575 w 1173956"/>
                <a:gd name="connsiteY30" fmla="*/ 476250 h 933450"/>
                <a:gd name="connsiteX31" fmla="*/ 421481 w 1173956"/>
                <a:gd name="connsiteY31" fmla="*/ 476250 h 933450"/>
                <a:gd name="connsiteX32" fmla="*/ 421481 w 1173956"/>
                <a:gd name="connsiteY32" fmla="*/ 483394 h 933450"/>
                <a:gd name="connsiteX33" fmla="*/ 433388 w 1173956"/>
                <a:gd name="connsiteY33" fmla="*/ 483394 h 933450"/>
                <a:gd name="connsiteX34" fmla="*/ 433388 w 1173956"/>
                <a:gd name="connsiteY34" fmla="*/ 502444 h 933450"/>
                <a:gd name="connsiteX35" fmla="*/ 497681 w 1173956"/>
                <a:gd name="connsiteY35" fmla="*/ 502444 h 933450"/>
                <a:gd name="connsiteX36" fmla="*/ 490538 w 1173956"/>
                <a:gd name="connsiteY36" fmla="*/ 509587 h 933450"/>
                <a:gd name="connsiteX37" fmla="*/ 561975 w 1173956"/>
                <a:gd name="connsiteY37" fmla="*/ 509587 h 933450"/>
                <a:gd name="connsiteX38" fmla="*/ 561975 w 1173956"/>
                <a:gd name="connsiteY38" fmla="*/ 521494 h 933450"/>
                <a:gd name="connsiteX39" fmla="*/ 604838 w 1173956"/>
                <a:gd name="connsiteY39" fmla="*/ 521494 h 933450"/>
                <a:gd name="connsiteX40" fmla="*/ 604838 w 1173956"/>
                <a:gd name="connsiteY40" fmla="*/ 538163 h 933450"/>
                <a:gd name="connsiteX41" fmla="*/ 669131 w 1173956"/>
                <a:gd name="connsiteY41" fmla="*/ 538163 h 933450"/>
                <a:gd name="connsiteX42" fmla="*/ 669131 w 1173956"/>
                <a:gd name="connsiteY42" fmla="*/ 552450 h 933450"/>
                <a:gd name="connsiteX43" fmla="*/ 681038 w 1173956"/>
                <a:gd name="connsiteY43" fmla="*/ 552450 h 933450"/>
                <a:gd name="connsiteX44" fmla="*/ 681038 w 1173956"/>
                <a:gd name="connsiteY44" fmla="*/ 573881 h 933450"/>
                <a:gd name="connsiteX45" fmla="*/ 711994 w 1173956"/>
                <a:gd name="connsiteY45" fmla="*/ 573881 h 933450"/>
                <a:gd name="connsiteX46" fmla="*/ 711994 w 1173956"/>
                <a:gd name="connsiteY46" fmla="*/ 616744 h 933450"/>
                <a:gd name="connsiteX47" fmla="*/ 728663 w 1173956"/>
                <a:gd name="connsiteY47" fmla="*/ 616744 h 933450"/>
                <a:gd name="connsiteX48" fmla="*/ 728663 w 1173956"/>
                <a:gd name="connsiteY48" fmla="*/ 654844 h 933450"/>
                <a:gd name="connsiteX49" fmla="*/ 735806 w 1173956"/>
                <a:gd name="connsiteY49" fmla="*/ 654844 h 933450"/>
                <a:gd name="connsiteX50" fmla="*/ 735806 w 1173956"/>
                <a:gd name="connsiteY50" fmla="*/ 671513 h 933450"/>
                <a:gd name="connsiteX51" fmla="*/ 752475 w 1173956"/>
                <a:gd name="connsiteY51" fmla="*/ 671513 h 933450"/>
                <a:gd name="connsiteX52" fmla="*/ 752475 w 1173956"/>
                <a:gd name="connsiteY52" fmla="*/ 728663 h 933450"/>
                <a:gd name="connsiteX53" fmla="*/ 757237 w 1173956"/>
                <a:gd name="connsiteY53" fmla="*/ 733425 h 933450"/>
                <a:gd name="connsiteX54" fmla="*/ 757237 w 1173956"/>
                <a:gd name="connsiteY54" fmla="*/ 745331 h 933450"/>
                <a:gd name="connsiteX55" fmla="*/ 778669 w 1173956"/>
                <a:gd name="connsiteY55" fmla="*/ 745331 h 933450"/>
                <a:gd name="connsiteX56" fmla="*/ 778669 w 1173956"/>
                <a:gd name="connsiteY56" fmla="*/ 764381 h 933450"/>
                <a:gd name="connsiteX57" fmla="*/ 792956 w 1173956"/>
                <a:gd name="connsiteY57" fmla="*/ 764381 h 933450"/>
                <a:gd name="connsiteX58" fmla="*/ 792956 w 1173956"/>
                <a:gd name="connsiteY58" fmla="*/ 776288 h 933450"/>
                <a:gd name="connsiteX59" fmla="*/ 812006 w 1173956"/>
                <a:gd name="connsiteY59" fmla="*/ 776288 h 933450"/>
                <a:gd name="connsiteX60" fmla="*/ 812006 w 1173956"/>
                <a:gd name="connsiteY60" fmla="*/ 807244 h 933450"/>
                <a:gd name="connsiteX61" fmla="*/ 819150 w 1173956"/>
                <a:gd name="connsiteY61" fmla="*/ 807244 h 933450"/>
                <a:gd name="connsiteX62" fmla="*/ 819150 w 1173956"/>
                <a:gd name="connsiteY62" fmla="*/ 873919 h 933450"/>
                <a:gd name="connsiteX63" fmla="*/ 916781 w 1173956"/>
                <a:gd name="connsiteY63" fmla="*/ 873919 h 933450"/>
                <a:gd name="connsiteX64" fmla="*/ 916781 w 1173956"/>
                <a:gd name="connsiteY64" fmla="*/ 888206 h 933450"/>
                <a:gd name="connsiteX65" fmla="*/ 1014413 w 1173956"/>
                <a:gd name="connsiteY65" fmla="*/ 888206 h 933450"/>
                <a:gd name="connsiteX66" fmla="*/ 1016794 w 1173956"/>
                <a:gd name="connsiteY66" fmla="*/ 902494 h 933450"/>
                <a:gd name="connsiteX67" fmla="*/ 1154906 w 1173956"/>
                <a:gd name="connsiteY67" fmla="*/ 900113 h 933450"/>
                <a:gd name="connsiteX68" fmla="*/ 1154906 w 1173956"/>
                <a:gd name="connsiteY68" fmla="*/ 926306 h 933450"/>
                <a:gd name="connsiteX69" fmla="*/ 1173956 w 1173956"/>
                <a:gd name="connsiteY69" fmla="*/ 926306 h 933450"/>
                <a:gd name="connsiteX70" fmla="*/ 1173956 w 1173956"/>
                <a:gd name="connsiteY70" fmla="*/ 933450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73956" h="933450">
                  <a:moveTo>
                    <a:pt x="0" y="0"/>
                  </a:moveTo>
                  <a:lnTo>
                    <a:pt x="85725" y="0"/>
                  </a:lnTo>
                  <a:lnTo>
                    <a:pt x="85725" y="14288"/>
                  </a:lnTo>
                  <a:lnTo>
                    <a:pt x="102394" y="14288"/>
                  </a:lnTo>
                  <a:lnTo>
                    <a:pt x="102394" y="33338"/>
                  </a:lnTo>
                  <a:lnTo>
                    <a:pt x="171450" y="33338"/>
                  </a:lnTo>
                  <a:lnTo>
                    <a:pt x="171450" y="57150"/>
                  </a:lnTo>
                  <a:lnTo>
                    <a:pt x="195263" y="57150"/>
                  </a:lnTo>
                  <a:lnTo>
                    <a:pt x="195263" y="73819"/>
                  </a:lnTo>
                  <a:lnTo>
                    <a:pt x="219075" y="73819"/>
                  </a:lnTo>
                  <a:lnTo>
                    <a:pt x="219075" y="83344"/>
                  </a:lnTo>
                  <a:lnTo>
                    <a:pt x="273844" y="83344"/>
                  </a:lnTo>
                  <a:lnTo>
                    <a:pt x="273844" y="95250"/>
                  </a:lnTo>
                  <a:lnTo>
                    <a:pt x="292894" y="95250"/>
                  </a:lnTo>
                  <a:lnTo>
                    <a:pt x="292894" y="154781"/>
                  </a:lnTo>
                  <a:lnTo>
                    <a:pt x="304800" y="154781"/>
                  </a:lnTo>
                  <a:lnTo>
                    <a:pt x="304800" y="173831"/>
                  </a:lnTo>
                  <a:lnTo>
                    <a:pt x="314325" y="173831"/>
                  </a:lnTo>
                  <a:lnTo>
                    <a:pt x="314325" y="209550"/>
                  </a:lnTo>
                  <a:lnTo>
                    <a:pt x="333375" y="209550"/>
                  </a:lnTo>
                  <a:lnTo>
                    <a:pt x="333375" y="269081"/>
                  </a:lnTo>
                  <a:lnTo>
                    <a:pt x="352425" y="269081"/>
                  </a:lnTo>
                  <a:lnTo>
                    <a:pt x="352425" y="321469"/>
                  </a:lnTo>
                  <a:lnTo>
                    <a:pt x="361950" y="321469"/>
                  </a:lnTo>
                  <a:lnTo>
                    <a:pt x="361950" y="364331"/>
                  </a:lnTo>
                  <a:lnTo>
                    <a:pt x="378619" y="364331"/>
                  </a:lnTo>
                  <a:lnTo>
                    <a:pt x="378619" y="421481"/>
                  </a:lnTo>
                  <a:lnTo>
                    <a:pt x="385763" y="421481"/>
                  </a:lnTo>
                  <a:lnTo>
                    <a:pt x="385763" y="440531"/>
                  </a:lnTo>
                  <a:lnTo>
                    <a:pt x="409575" y="440531"/>
                  </a:lnTo>
                  <a:lnTo>
                    <a:pt x="409575" y="476250"/>
                  </a:lnTo>
                  <a:lnTo>
                    <a:pt x="421481" y="476250"/>
                  </a:lnTo>
                  <a:lnTo>
                    <a:pt x="421481" y="483394"/>
                  </a:lnTo>
                  <a:lnTo>
                    <a:pt x="433388" y="483394"/>
                  </a:lnTo>
                  <a:lnTo>
                    <a:pt x="433388" y="502444"/>
                  </a:lnTo>
                  <a:lnTo>
                    <a:pt x="497681" y="502444"/>
                  </a:lnTo>
                  <a:lnTo>
                    <a:pt x="490538" y="509587"/>
                  </a:lnTo>
                  <a:lnTo>
                    <a:pt x="561975" y="509587"/>
                  </a:lnTo>
                  <a:lnTo>
                    <a:pt x="561975" y="521494"/>
                  </a:lnTo>
                  <a:lnTo>
                    <a:pt x="604838" y="521494"/>
                  </a:lnTo>
                  <a:lnTo>
                    <a:pt x="604838" y="538163"/>
                  </a:lnTo>
                  <a:lnTo>
                    <a:pt x="669131" y="538163"/>
                  </a:lnTo>
                  <a:lnTo>
                    <a:pt x="669131" y="552450"/>
                  </a:lnTo>
                  <a:lnTo>
                    <a:pt x="681038" y="552450"/>
                  </a:lnTo>
                  <a:lnTo>
                    <a:pt x="681038" y="573881"/>
                  </a:lnTo>
                  <a:lnTo>
                    <a:pt x="711994" y="573881"/>
                  </a:lnTo>
                  <a:lnTo>
                    <a:pt x="711994" y="616744"/>
                  </a:lnTo>
                  <a:lnTo>
                    <a:pt x="728663" y="616744"/>
                  </a:lnTo>
                  <a:lnTo>
                    <a:pt x="728663" y="654844"/>
                  </a:lnTo>
                  <a:lnTo>
                    <a:pt x="735806" y="654844"/>
                  </a:lnTo>
                  <a:lnTo>
                    <a:pt x="735806" y="671513"/>
                  </a:lnTo>
                  <a:lnTo>
                    <a:pt x="752475" y="671513"/>
                  </a:lnTo>
                  <a:lnTo>
                    <a:pt x="752475" y="728663"/>
                  </a:lnTo>
                  <a:lnTo>
                    <a:pt x="757237" y="733425"/>
                  </a:lnTo>
                  <a:lnTo>
                    <a:pt x="757237" y="745331"/>
                  </a:lnTo>
                  <a:lnTo>
                    <a:pt x="778669" y="745331"/>
                  </a:lnTo>
                  <a:lnTo>
                    <a:pt x="778669" y="764381"/>
                  </a:lnTo>
                  <a:lnTo>
                    <a:pt x="792956" y="764381"/>
                  </a:lnTo>
                  <a:lnTo>
                    <a:pt x="792956" y="776288"/>
                  </a:lnTo>
                  <a:lnTo>
                    <a:pt x="812006" y="776288"/>
                  </a:lnTo>
                  <a:lnTo>
                    <a:pt x="812006" y="807244"/>
                  </a:lnTo>
                  <a:lnTo>
                    <a:pt x="819150" y="807244"/>
                  </a:lnTo>
                  <a:lnTo>
                    <a:pt x="819150" y="873919"/>
                  </a:lnTo>
                  <a:lnTo>
                    <a:pt x="916781" y="873919"/>
                  </a:lnTo>
                  <a:lnTo>
                    <a:pt x="916781" y="888206"/>
                  </a:lnTo>
                  <a:lnTo>
                    <a:pt x="1014413" y="888206"/>
                  </a:lnTo>
                  <a:lnTo>
                    <a:pt x="1016794" y="902494"/>
                  </a:lnTo>
                  <a:lnTo>
                    <a:pt x="1154906" y="900113"/>
                  </a:lnTo>
                  <a:lnTo>
                    <a:pt x="1154906" y="926306"/>
                  </a:lnTo>
                  <a:lnTo>
                    <a:pt x="1173956" y="926306"/>
                  </a:lnTo>
                  <a:lnTo>
                    <a:pt x="1173956" y="933450"/>
                  </a:lnTo>
                </a:path>
              </a:pathLst>
            </a:custGeom>
            <a:noFill/>
            <a:ln w="28575">
              <a:solidFill>
                <a:schemeClr val="accent1"/>
              </a:solidFill>
              <a:miter lim="800000"/>
              <a:headEnd/>
              <a:tailEnd/>
            </a:ln>
          </p:spPr>
          <p:txBody>
            <a:bodyPr rtlCol="0" anchor="ctr"/>
            <a:lstStyle/>
            <a:p>
              <a:pPr algn="ctr"/>
              <a:endParaRPr lang="en-US"/>
            </a:p>
          </p:txBody>
        </p:sp>
      </p:grpSp>
      <p:grpSp>
        <p:nvGrpSpPr>
          <p:cNvPr id="9342" name="Group 9341">
            <a:extLst>
              <a:ext uri="{FF2B5EF4-FFF2-40B4-BE49-F238E27FC236}">
                <a16:creationId xmlns:a16="http://schemas.microsoft.com/office/drawing/2014/main" id="{3AC358A8-DFD6-A7C8-F516-1F07C7932CB1}"/>
              </a:ext>
            </a:extLst>
          </p:cNvPr>
          <p:cNvGrpSpPr/>
          <p:nvPr/>
        </p:nvGrpSpPr>
        <p:grpSpPr>
          <a:xfrm>
            <a:off x="2370528" y="1983183"/>
            <a:ext cx="7462049" cy="2738661"/>
            <a:chOff x="2370528" y="1983183"/>
            <a:chExt cx="7462049" cy="2738661"/>
          </a:xfrm>
        </p:grpSpPr>
        <p:grpSp>
          <p:nvGrpSpPr>
            <p:cNvPr id="9234" name="Group 9233">
              <a:extLst>
                <a:ext uri="{FF2B5EF4-FFF2-40B4-BE49-F238E27FC236}">
                  <a16:creationId xmlns:a16="http://schemas.microsoft.com/office/drawing/2014/main" id="{68FBDA71-977C-3335-4F80-98252C3A451C}"/>
                </a:ext>
              </a:extLst>
            </p:cNvPr>
            <p:cNvGrpSpPr/>
            <p:nvPr/>
          </p:nvGrpSpPr>
          <p:grpSpPr>
            <a:xfrm>
              <a:off x="2370528" y="1983183"/>
              <a:ext cx="89485" cy="89485"/>
              <a:chOff x="2162465" y="4117385"/>
              <a:chExt cx="283772" cy="283772"/>
            </a:xfrm>
          </p:grpSpPr>
          <p:cxnSp>
            <p:nvCxnSpPr>
              <p:cNvPr id="9235" name="Straight Connector 9234">
                <a:extLst>
                  <a:ext uri="{FF2B5EF4-FFF2-40B4-BE49-F238E27FC236}">
                    <a16:creationId xmlns:a16="http://schemas.microsoft.com/office/drawing/2014/main" id="{1914AACA-148D-68D8-234A-4F006425092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FD0AC37F-179B-BF83-7748-69E857CD518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37" name="Group 9236">
              <a:extLst>
                <a:ext uri="{FF2B5EF4-FFF2-40B4-BE49-F238E27FC236}">
                  <a16:creationId xmlns:a16="http://schemas.microsoft.com/office/drawing/2014/main" id="{FC2DC545-35E4-A363-0962-1354B3C5E806}"/>
                </a:ext>
              </a:extLst>
            </p:cNvPr>
            <p:cNvGrpSpPr/>
            <p:nvPr/>
          </p:nvGrpSpPr>
          <p:grpSpPr>
            <a:xfrm>
              <a:off x="2845334" y="2538024"/>
              <a:ext cx="89485" cy="89485"/>
              <a:chOff x="2162465" y="4117385"/>
              <a:chExt cx="283772" cy="283772"/>
            </a:xfrm>
          </p:grpSpPr>
          <p:cxnSp>
            <p:nvCxnSpPr>
              <p:cNvPr id="9238" name="Straight Connector 9237">
                <a:extLst>
                  <a:ext uri="{FF2B5EF4-FFF2-40B4-BE49-F238E27FC236}">
                    <a16:creationId xmlns:a16="http://schemas.microsoft.com/office/drawing/2014/main" id="{04C577FC-8414-D59D-D97A-5C9686AB8A7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3D212560-D1E3-7FF2-5C24-B5A4A0611BA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0" name="Group 9239">
              <a:extLst>
                <a:ext uri="{FF2B5EF4-FFF2-40B4-BE49-F238E27FC236}">
                  <a16:creationId xmlns:a16="http://schemas.microsoft.com/office/drawing/2014/main" id="{CD5B8366-2944-A565-6DD9-8471C2324D68}"/>
                </a:ext>
              </a:extLst>
            </p:cNvPr>
            <p:cNvGrpSpPr/>
            <p:nvPr/>
          </p:nvGrpSpPr>
          <p:grpSpPr>
            <a:xfrm>
              <a:off x="3254909" y="2978556"/>
              <a:ext cx="89485" cy="89485"/>
              <a:chOff x="2162465" y="4117385"/>
              <a:chExt cx="283772" cy="283772"/>
            </a:xfrm>
          </p:grpSpPr>
          <p:cxnSp>
            <p:nvCxnSpPr>
              <p:cNvPr id="9241" name="Straight Connector 9240">
                <a:extLst>
                  <a:ext uri="{FF2B5EF4-FFF2-40B4-BE49-F238E27FC236}">
                    <a16:creationId xmlns:a16="http://schemas.microsoft.com/office/drawing/2014/main" id="{97163A92-C19B-8BF7-3305-598392E29D9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5CE0E0AC-7BA6-58B7-CB6E-238E52383E3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3" name="Group 9242">
              <a:extLst>
                <a:ext uri="{FF2B5EF4-FFF2-40B4-BE49-F238E27FC236}">
                  <a16:creationId xmlns:a16="http://schemas.microsoft.com/office/drawing/2014/main" id="{109EE82D-EF5B-EA67-1D36-1DD42783FD63}"/>
                </a:ext>
              </a:extLst>
            </p:cNvPr>
            <p:cNvGrpSpPr/>
            <p:nvPr/>
          </p:nvGrpSpPr>
          <p:grpSpPr>
            <a:xfrm>
              <a:off x="3321584" y="3107409"/>
              <a:ext cx="89485" cy="89485"/>
              <a:chOff x="2162465" y="4117385"/>
              <a:chExt cx="283772" cy="283772"/>
            </a:xfrm>
          </p:grpSpPr>
          <p:cxnSp>
            <p:nvCxnSpPr>
              <p:cNvPr id="9244" name="Straight Connector 9243">
                <a:extLst>
                  <a:ext uri="{FF2B5EF4-FFF2-40B4-BE49-F238E27FC236}">
                    <a16:creationId xmlns:a16="http://schemas.microsoft.com/office/drawing/2014/main" id="{CB6D25D1-39C3-967F-A376-3976CED8CCD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68740F0C-B19F-9F49-8493-D7CF64713F7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6" name="Group 9245">
              <a:extLst>
                <a:ext uri="{FF2B5EF4-FFF2-40B4-BE49-F238E27FC236}">
                  <a16:creationId xmlns:a16="http://schemas.microsoft.com/office/drawing/2014/main" id="{9A774D55-327C-581F-5209-7621DA08BAEB}"/>
                </a:ext>
              </a:extLst>
            </p:cNvPr>
            <p:cNvGrpSpPr/>
            <p:nvPr/>
          </p:nvGrpSpPr>
          <p:grpSpPr>
            <a:xfrm>
              <a:off x="3385971" y="3152152"/>
              <a:ext cx="89485" cy="89485"/>
              <a:chOff x="2162465" y="4117385"/>
              <a:chExt cx="283772" cy="283772"/>
            </a:xfrm>
          </p:grpSpPr>
          <p:cxnSp>
            <p:nvCxnSpPr>
              <p:cNvPr id="9247" name="Straight Connector 9246">
                <a:extLst>
                  <a:ext uri="{FF2B5EF4-FFF2-40B4-BE49-F238E27FC236}">
                    <a16:creationId xmlns:a16="http://schemas.microsoft.com/office/drawing/2014/main" id="{C31A1FB6-DD7A-F9F4-4D99-4B1A19E5B6E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8579FF5F-2EC2-9AE9-709C-BB3AA837BDB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9" name="Group 9248">
              <a:extLst>
                <a:ext uri="{FF2B5EF4-FFF2-40B4-BE49-F238E27FC236}">
                  <a16:creationId xmlns:a16="http://schemas.microsoft.com/office/drawing/2014/main" id="{68D75E0E-B00F-AE3A-C09E-1DDE21382580}"/>
                </a:ext>
              </a:extLst>
            </p:cNvPr>
            <p:cNvGrpSpPr/>
            <p:nvPr/>
          </p:nvGrpSpPr>
          <p:grpSpPr>
            <a:xfrm>
              <a:off x="3430713" y="3162622"/>
              <a:ext cx="89485" cy="89485"/>
              <a:chOff x="2162465" y="4117385"/>
              <a:chExt cx="283772" cy="283772"/>
            </a:xfrm>
          </p:grpSpPr>
          <p:cxnSp>
            <p:nvCxnSpPr>
              <p:cNvPr id="9250" name="Straight Connector 9249">
                <a:extLst>
                  <a:ext uri="{FF2B5EF4-FFF2-40B4-BE49-F238E27FC236}">
                    <a16:creationId xmlns:a16="http://schemas.microsoft.com/office/drawing/2014/main" id="{A5442079-2004-3983-363F-C0C245AB6D9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7960EAA0-DBB7-492B-88CD-9565A96DEFC3}"/>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2" name="Group 9251">
              <a:extLst>
                <a:ext uri="{FF2B5EF4-FFF2-40B4-BE49-F238E27FC236}">
                  <a16:creationId xmlns:a16="http://schemas.microsoft.com/office/drawing/2014/main" id="{3A1001AD-44A2-6F76-1E48-9E93B1DEAE24}"/>
                </a:ext>
              </a:extLst>
            </p:cNvPr>
            <p:cNvGrpSpPr/>
            <p:nvPr/>
          </p:nvGrpSpPr>
          <p:grpSpPr>
            <a:xfrm>
              <a:off x="3917843" y="3496762"/>
              <a:ext cx="89485" cy="89485"/>
              <a:chOff x="2162465" y="4117385"/>
              <a:chExt cx="283772" cy="283772"/>
            </a:xfrm>
          </p:grpSpPr>
          <p:cxnSp>
            <p:nvCxnSpPr>
              <p:cNvPr id="9253" name="Straight Connector 9252">
                <a:extLst>
                  <a:ext uri="{FF2B5EF4-FFF2-40B4-BE49-F238E27FC236}">
                    <a16:creationId xmlns:a16="http://schemas.microsoft.com/office/drawing/2014/main" id="{6C53B127-0F96-2D1E-A0A6-DC1AC6F470A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334C6B5D-EE40-A7A3-8FE4-6804D8D223E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5" name="Group 9254">
              <a:extLst>
                <a:ext uri="{FF2B5EF4-FFF2-40B4-BE49-F238E27FC236}">
                  <a16:creationId xmlns:a16="http://schemas.microsoft.com/office/drawing/2014/main" id="{9C363546-28C1-7237-B352-2AC79624592A}"/>
                </a:ext>
              </a:extLst>
            </p:cNvPr>
            <p:cNvGrpSpPr/>
            <p:nvPr/>
          </p:nvGrpSpPr>
          <p:grpSpPr>
            <a:xfrm>
              <a:off x="4108343" y="3551616"/>
              <a:ext cx="89485" cy="89485"/>
              <a:chOff x="2162465" y="4117385"/>
              <a:chExt cx="283772" cy="283772"/>
            </a:xfrm>
          </p:grpSpPr>
          <p:cxnSp>
            <p:nvCxnSpPr>
              <p:cNvPr id="9256" name="Straight Connector 9255">
                <a:extLst>
                  <a:ext uri="{FF2B5EF4-FFF2-40B4-BE49-F238E27FC236}">
                    <a16:creationId xmlns:a16="http://schemas.microsoft.com/office/drawing/2014/main" id="{9891A2FA-D09D-15DB-CA57-783BC7CBDE2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3CE4E20C-429F-C234-D6D6-E101E6305ED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8" name="Group 9257">
              <a:extLst>
                <a:ext uri="{FF2B5EF4-FFF2-40B4-BE49-F238E27FC236}">
                  <a16:creationId xmlns:a16="http://schemas.microsoft.com/office/drawing/2014/main" id="{078D4A86-582E-79B2-8B85-270B046D9B64}"/>
                </a:ext>
              </a:extLst>
            </p:cNvPr>
            <p:cNvGrpSpPr/>
            <p:nvPr/>
          </p:nvGrpSpPr>
          <p:grpSpPr>
            <a:xfrm>
              <a:off x="4125991" y="3591096"/>
              <a:ext cx="89485" cy="89485"/>
              <a:chOff x="2162465" y="4117385"/>
              <a:chExt cx="283772" cy="283772"/>
            </a:xfrm>
          </p:grpSpPr>
          <p:cxnSp>
            <p:nvCxnSpPr>
              <p:cNvPr id="9259" name="Straight Connector 9258">
                <a:extLst>
                  <a:ext uri="{FF2B5EF4-FFF2-40B4-BE49-F238E27FC236}">
                    <a16:creationId xmlns:a16="http://schemas.microsoft.com/office/drawing/2014/main" id="{FB116A30-902D-7BFF-9267-4A1CD27A477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1A66FCFE-44DC-7919-4B8B-6EA65B62BF4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1" name="Group 9260">
              <a:extLst>
                <a:ext uri="{FF2B5EF4-FFF2-40B4-BE49-F238E27FC236}">
                  <a16:creationId xmlns:a16="http://schemas.microsoft.com/office/drawing/2014/main" id="{1040AFCE-F5FB-82EB-D5B0-B86A3A413C20}"/>
                </a:ext>
              </a:extLst>
            </p:cNvPr>
            <p:cNvGrpSpPr/>
            <p:nvPr/>
          </p:nvGrpSpPr>
          <p:grpSpPr>
            <a:xfrm>
              <a:off x="4151828" y="3616907"/>
              <a:ext cx="89485" cy="89485"/>
              <a:chOff x="2162465" y="4117385"/>
              <a:chExt cx="283772" cy="283772"/>
            </a:xfrm>
          </p:grpSpPr>
          <p:cxnSp>
            <p:nvCxnSpPr>
              <p:cNvPr id="9262" name="Straight Connector 9261">
                <a:extLst>
                  <a:ext uri="{FF2B5EF4-FFF2-40B4-BE49-F238E27FC236}">
                    <a16:creationId xmlns:a16="http://schemas.microsoft.com/office/drawing/2014/main" id="{4A25F198-57B6-A660-CE0E-76EE8EAD87E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2B3BBEC8-A139-F88A-EE73-21292E014CA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4" name="Group 9263">
              <a:extLst>
                <a:ext uri="{FF2B5EF4-FFF2-40B4-BE49-F238E27FC236}">
                  <a16:creationId xmlns:a16="http://schemas.microsoft.com/office/drawing/2014/main" id="{501F5F9F-908D-1DD3-D958-A9F9C9ECA2D4}"/>
                </a:ext>
              </a:extLst>
            </p:cNvPr>
            <p:cNvGrpSpPr/>
            <p:nvPr/>
          </p:nvGrpSpPr>
          <p:grpSpPr>
            <a:xfrm>
              <a:off x="4170733" y="3675871"/>
              <a:ext cx="89485" cy="89485"/>
              <a:chOff x="2162465" y="4117385"/>
              <a:chExt cx="283772" cy="283772"/>
            </a:xfrm>
          </p:grpSpPr>
          <p:cxnSp>
            <p:nvCxnSpPr>
              <p:cNvPr id="9265" name="Straight Connector 9264">
                <a:extLst>
                  <a:ext uri="{FF2B5EF4-FFF2-40B4-BE49-F238E27FC236}">
                    <a16:creationId xmlns:a16="http://schemas.microsoft.com/office/drawing/2014/main" id="{36A2DB58-9932-091C-7C7C-5E82181AAF3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C29D2149-8791-4F6C-FD16-0D43EF90D66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7" name="Group 9266">
              <a:extLst>
                <a:ext uri="{FF2B5EF4-FFF2-40B4-BE49-F238E27FC236}">
                  <a16:creationId xmlns:a16="http://schemas.microsoft.com/office/drawing/2014/main" id="{080FAAA0-ED0B-D020-5878-92F23FA73C5F}"/>
                </a:ext>
              </a:extLst>
            </p:cNvPr>
            <p:cNvGrpSpPr/>
            <p:nvPr/>
          </p:nvGrpSpPr>
          <p:grpSpPr>
            <a:xfrm>
              <a:off x="4266152" y="3797413"/>
              <a:ext cx="89485" cy="89485"/>
              <a:chOff x="2162465" y="4117385"/>
              <a:chExt cx="283772" cy="283772"/>
            </a:xfrm>
          </p:grpSpPr>
          <p:cxnSp>
            <p:nvCxnSpPr>
              <p:cNvPr id="9268" name="Straight Connector 9267">
                <a:extLst>
                  <a:ext uri="{FF2B5EF4-FFF2-40B4-BE49-F238E27FC236}">
                    <a16:creationId xmlns:a16="http://schemas.microsoft.com/office/drawing/2014/main" id="{6DC1C47E-D273-1F37-C677-1E3D9141DC9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50F3309E-4335-7922-EBCE-C215DC512AD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0" name="Group 9269">
              <a:extLst>
                <a:ext uri="{FF2B5EF4-FFF2-40B4-BE49-F238E27FC236}">
                  <a16:creationId xmlns:a16="http://schemas.microsoft.com/office/drawing/2014/main" id="{B21961FE-6525-F9C6-99BC-CB72CFE16F54}"/>
                </a:ext>
              </a:extLst>
            </p:cNvPr>
            <p:cNvGrpSpPr/>
            <p:nvPr/>
          </p:nvGrpSpPr>
          <p:grpSpPr>
            <a:xfrm>
              <a:off x="4482105" y="3818846"/>
              <a:ext cx="89485" cy="89485"/>
              <a:chOff x="2162465" y="4117385"/>
              <a:chExt cx="283772" cy="283772"/>
            </a:xfrm>
          </p:grpSpPr>
          <p:cxnSp>
            <p:nvCxnSpPr>
              <p:cNvPr id="9271" name="Straight Connector 9270">
                <a:extLst>
                  <a:ext uri="{FF2B5EF4-FFF2-40B4-BE49-F238E27FC236}">
                    <a16:creationId xmlns:a16="http://schemas.microsoft.com/office/drawing/2014/main" id="{04FFEF54-A3A3-1359-2841-FFC5765AB05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87CBF887-61E9-6290-6520-A1664DA93B13}"/>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3" name="Group 9272">
              <a:extLst>
                <a:ext uri="{FF2B5EF4-FFF2-40B4-BE49-F238E27FC236}">
                  <a16:creationId xmlns:a16="http://schemas.microsoft.com/office/drawing/2014/main" id="{0DDFA768-CFCD-4226-50B5-17E70CAAA57A}"/>
                </a:ext>
              </a:extLst>
            </p:cNvPr>
            <p:cNvGrpSpPr/>
            <p:nvPr/>
          </p:nvGrpSpPr>
          <p:grpSpPr>
            <a:xfrm>
              <a:off x="4571589" y="3842156"/>
              <a:ext cx="89485" cy="89485"/>
              <a:chOff x="2162465" y="4117385"/>
              <a:chExt cx="283772" cy="283772"/>
            </a:xfrm>
          </p:grpSpPr>
          <p:cxnSp>
            <p:nvCxnSpPr>
              <p:cNvPr id="9274" name="Straight Connector 9273">
                <a:extLst>
                  <a:ext uri="{FF2B5EF4-FFF2-40B4-BE49-F238E27FC236}">
                    <a16:creationId xmlns:a16="http://schemas.microsoft.com/office/drawing/2014/main" id="{1801BBF4-D44E-48AE-ED77-63C5FFEBBA2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D038CE27-69CD-E7AC-4B0F-3E4A0C83278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6" name="Group 9275">
              <a:extLst>
                <a:ext uri="{FF2B5EF4-FFF2-40B4-BE49-F238E27FC236}">
                  <a16:creationId xmlns:a16="http://schemas.microsoft.com/office/drawing/2014/main" id="{984246B6-73F1-62C8-2F09-E448A8D1D6F0}"/>
                </a:ext>
              </a:extLst>
            </p:cNvPr>
            <p:cNvGrpSpPr/>
            <p:nvPr/>
          </p:nvGrpSpPr>
          <p:grpSpPr>
            <a:xfrm>
              <a:off x="4591235" y="3873013"/>
              <a:ext cx="89485" cy="89485"/>
              <a:chOff x="2162465" y="4117385"/>
              <a:chExt cx="283772" cy="283772"/>
            </a:xfrm>
          </p:grpSpPr>
          <p:cxnSp>
            <p:nvCxnSpPr>
              <p:cNvPr id="9277" name="Straight Connector 9276">
                <a:extLst>
                  <a:ext uri="{FF2B5EF4-FFF2-40B4-BE49-F238E27FC236}">
                    <a16:creationId xmlns:a16="http://schemas.microsoft.com/office/drawing/2014/main" id="{88DCDB75-2D47-EA37-7EB8-EAD55DA5A89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1416EE14-5844-CA3C-CFF4-6F7BF97CACE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9" name="Group 9278">
              <a:extLst>
                <a:ext uri="{FF2B5EF4-FFF2-40B4-BE49-F238E27FC236}">
                  <a16:creationId xmlns:a16="http://schemas.microsoft.com/office/drawing/2014/main" id="{FC1A28A2-7C82-D3B6-637A-E17321C29009}"/>
                </a:ext>
              </a:extLst>
            </p:cNvPr>
            <p:cNvGrpSpPr/>
            <p:nvPr/>
          </p:nvGrpSpPr>
          <p:grpSpPr>
            <a:xfrm>
              <a:off x="4628558" y="3942665"/>
              <a:ext cx="89485" cy="89485"/>
              <a:chOff x="2162465" y="4117385"/>
              <a:chExt cx="283772" cy="283772"/>
            </a:xfrm>
          </p:grpSpPr>
          <p:cxnSp>
            <p:nvCxnSpPr>
              <p:cNvPr id="9280" name="Straight Connector 9279">
                <a:extLst>
                  <a:ext uri="{FF2B5EF4-FFF2-40B4-BE49-F238E27FC236}">
                    <a16:creationId xmlns:a16="http://schemas.microsoft.com/office/drawing/2014/main" id="{61484E1F-600D-E1FA-4AAE-4DE1EC3D3B5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828C5FB9-559F-9EF1-18A7-EA9231F44D1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2" name="Group 9281">
              <a:extLst>
                <a:ext uri="{FF2B5EF4-FFF2-40B4-BE49-F238E27FC236}">
                  <a16:creationId xmlns:a16="http://schemas.microsoft.com/office/drawing/2014/main" id="{B34DC272-4A13-5FE9-370E-9497727735AF}"/>
                </a:ext>
              </a:extLst>
            </p:cNvPr>
            <p:cNvGrpSpPr/>
            <p:nvPr/>
          </p:nvGrpSpPr>
          <p:grpSpPr>
            <a:xfrm>
              <a:off x="4681894" y="3980259"/>
              <a:ext cx="89485" cy="89485"/>
              <a:chOff x="2162465" y="4117385"/>
              <a:chExt cx="283772" cy="283772"/>
            </a:xfrm>
          </p:grpSpPr>
          <p:cxnSp>
            <p:nvCxnSpPr>
              <p:cNvPr id="9283" name="Straight Connector 9282">
                <a:extLst>
                  <a:ext uri="{FF2B5EF4-FFF2-40B4-BE49-F238E27FC236}">
                    <a16:creationId xmlns:a16="http://schemas.microsoft.com/office/drawing/2014/main" id="{A9BC9C98-4F99-A732-9FBA-A75F28995F8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3E149027-81C7-2B48-7062-BED5D1AB14F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5" name="Group 9284">
              <a:extLst>
                <a:ext uri="{FF2B5EF4-FFF2-40B4-BE49-F238E27FC236}">
                  <a16:creationId xmlns:a16="http://schemas.microsoft.com/office/drawing/2014/main" id="{9990FD19-AA0C-5EFE-B094-0F0130962DDC}"/>
                </a:ext>
              </a:extLst>
            </p:cNvPr>
            <p:cNvGrpSpPr/>
            <p:nvPr/>
          </p:nvGrpSpPr>
          <p:grpSpPr>
            <a:xfrm>
              <a:off x="5072418" y="4061223"/>
              <a:ext cx="89485" cy="89485"/>
              <a:chOff x="2162465" y="4117385"/>
              <a:chExt cx="283772" cy="283772"/>
            </a:xfrm>
          </p:grpSpPr>
          <p:cxnSp>
            <p:nvCxnSpPr>
              <p:cNvPr id="9286" name="Straight Connector 9285">
                <a:extLst>
                  <a:ext uri="{FF2B5EF4-FFF2-40B4-BE49-F238E27FC236}">
                    <a16:creationId xmlns:a16="http://schemas.microsoft.com/office/drawing/2014/main" id="{157B1BBB-F2D4-2359-68B4-EA7605D159D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FE4D06C8-9A09-8777-722B-76C54665109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8" name="Group 9287">
              <a:extLst>
                <a:ext uri="{FF2B5EF4-FFF2-40B4-BE49-F238E27FC236}">
                  <a16:creationId xmlns:a16="http://schemas.microsoft.com/office/drawing/2014/main" id="{A2DB6CD4-7BDF-0B4D-11A1-B99283251AF5}"/>
                </a:ext>
              </a:extLst>
            </p:cNvPr>
            <p:cNvGrpSpPr/>
            <p:nvPr/>
          </p:nvGrpSpPr>
          <p:grpSpPr>
            <a:xfrm>
              <a:off x="5107813" y="4061223"/>
              <a:ext cx="89485" cy="89485"/>
              <a:chOff x="2162465" y="4117385"/>
              <a:chExt cx="283772" cy="283772"/>
            </a:xfrm>
          </p:grpSpPr>
          <p:cxnSp>
            <p:nvCxnSpPr>
              <p:cNvPr id="9289" name="Straight Connector 9288">
                <a:extLst>
                  <a:ext uri="{FF2B5EF4-FFF2-40B4-BE49-F238E27FC236}">
                    <a16:creationId xmlns:a16="http://schemas.microsoft.com/office/drawing/2014/main" id="{A53AD6CD-52D2-9D1C-34C8-55993DAB7F9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241D2D61-6A17-06B9-05F5-254498F7C79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1" name="Group 9290">
              <a:extLst>
                <a:ext uri="{FF2B5EF4-FFF2-40B4-BE49-F238E27FC236}">
                  <a16:creationId xmlns:a16="http://schemas.microsoft.com/office/drawing/2014/main" id="{46B8CCF6-CDE7-E70E-4505-12BC3F2E66AD}"/>
                </a:ext>
              </a:extLst>
            </p:cNvPr>
            <p:cNvGrpSpPr/>
            <p:nvPr/>
          </p:nvGrpSpPr>
          <p:grpSpPr>
            <a:xfrm>
              <a:off x="5320590" y="4070436"/>
              <a:ext cx="89485" cy="89485"/>
              <a:chOff x="2162465" y="4117385"/>
              <a:chExt cx="283772" cy="283772"/>
            </a:xfrm>
          </p:grpSpPr>
          <p:cxnSp>
            <p:nvCxnSpPr>
              <p:cNvPr id="9292" name="Straight Connector 9291">
                <a:extLst>
                  <a:ext uri="{FF2B5EF4-FFF2-40B4-BE49-F238E27FC236}">
                    <a16:creationId xmlns:a16="http://schemas.microsoft.com/office/drawing/2014/main" id="{76ED04FD-2819-EFC6-6521-C8C97409715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92376AC1-0A10-CCCB-EDC9-74B7811FB013}"/>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4" name="Group 9293">
              <a:extLst>
                <a:ext uri="{FF2B5EF4-FFF2-40B4-BE49-F238E27FC236}">
                  <a16:creationId xmlns:a16="http://schemas.microsoft.com/office/drawing/2014/main" id="{55AAF5AF-C607-C901-5BDA-B0CB18A35854}"/>
                </a:ext>
              </a:extLst>
            </p:cNvPr>
            <p:cNvGrpSpPr/>
            <p:nvPr/>
          </p:nvGrpSpPr>
          <p:grpSpPr>
            <a:xfrm>
              <a:off x="5428685" y="4117871"/>
              <a:ext cx="89485" cy="89485"/>
              <a:chOff x="2162465" y="4117385"/>
              <a:chExt cx="283772" cy="283772"/>
            </a:xfrm>
          </p:grpSpPr>
          <p:cxnSp>
            <p:nvCxnSpPr>
              <p:cNvPr id="9295" name="Straight Connector 9294">
                <a:extLst>
                  <a:ext uri="{FF2B5EF4-FFF2-40B4-BE49-F238E27FC236}">
                    <a16:creationId xmlns:a16="http://schemas.microsoft.com/office/drawing/2014/main" id="{35DA71E1-7BFC-EA00-49A6-F385DAD947D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876706BB-8FBA-BB3B-8FED-C8BA4E0FDAE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7" name="Group 9296">
              <a:extLst>
                <a:ext uri="{FF2B5EF4-FFF2-40B4-BE49-F238E27FC236}">
                  <a16:creationId xmlns:a16="http://schemas.microsoft.com/office/drawing/2014/main" id="{B3FC5EBF-D562-7BA0-DF2C-5216A5059F6E}"/>
                </a:ext>
              </a:extLst>
            </p:cNvPr>
            <p:cNvGrpSpPr/>
            <p:nvPr/>
          </p:nvGrpSpPr>
          <p:grpSpPr>
            <a:xfrm>
              <a:off x="5450116" y="4172141"/>
              <a:ext cx="89485" cy="89485"/>
              <a:chOff x="2162465" y="4117385"/>
              <a:chExt cx="283772" cy="283772"/>
            </a:xfrm>
          </p:grpSpPr>
          <p:cxnSp>
            <p:nvCxnSpPr>
              <p:cNvPr id="9298" name="Straight Connector 9297">
                <a:extLst>
                  <a:ext uri="{FF2B5EF4-FFF2-40B4-BE49-F238E27FC236}">
                    <a16:creationId xmlns:a16="http://schemas.microsoft.com/office/drawing/2014/main" id="{90D058A3-CE92-C29E-CE3E-E2E269BA602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35F2AFA9-8E8D-0ACA-5EA0-484BA1238C1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0" name="Group 9299">
              <a:extLst>
                <a:ext uri="{FF2B5EF4-FFF2-40B4-BE49-F238E27FC236}">
                  <a16:creationId xmlns:a16="http://schemas.microsoft.com/office/drawing/2014/main" id="{E9AC8D1A-D7BE-5B8D-7C34-5A5761653587}"/>
                </a:ext>
              </a:extLst>
            </p:cNvPr>
            <p:cNvGrpSpPr/>
            <p:nvPr/>
          </p:nvGrpSpPr>
          <p:grpSpPr>
            <a:xfrm>
              <a:off x="5480107" y="4172141"/>
              <a:ext cx="89485" cy="89485"/>
              <a:chOff x="2162465" y="4117385"/>
              <a:chExt cx="283772" cy="283772"/>
            </a:xfrm>
          </p:grpSpPr>
          <p:cxnSp>
            <p:nvCxnSpPr>
              <p:cNvPr id="9301" name="Straight Connector 9300">
                <a:extLst>
                  <a:ext uri="{FF2B5EF4-FFF2-40B4-BE49-F238E27FC236}">
                    <a16:creationId xmlns:a16="http://schemas.microsoft.com/office/drawing/2014/main" id="{93FB7BBD-57D5-E7B4-C7AE-61D9D598AC0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9E7A3887-B4BA-F776-4A9D-082095772BA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3" name="Group 9302">
              <a:extLst>
                <a:ext uri="{FF2B5EF4-FFF2-40B4-BE49-F238E27FC236}">
                  <a16:creationId xmlns:a16="http://schemas.microsoft.com/office/drawing/2014/main" id="{1365B8AE-0CDA-CBCB-A304-BECD8E2156B4}"/>
                </a:ext>
              </a:extLst>
            </p:cNvPr>
            <p:cNvGrpSpPr/>
            <p:nvPr/>
          </p:nvGrpSpPr>
          <p:grpSpPr>
            <a:xfrm>
              <a:off x="5501538" y="4204596"/>
              <a:ext cx="89485" cy="89485"/>
              <a:chOff x="2162465" y="4117385"/>
              <a:chExt cx="283772" cy="283772"/>
            </a:xfrm>
          </p:grpSpPr>
          <p:cxnSp>
            <p:nvCxnSpPr>
              <p:cNvPr id="9304" name="Straight Connector 9303">
                <a:extLst>
                  <a:ext uri="{FF2B5EF4-FFF2-40B4-BE49-F238E27FC236}">
                    <a16:creationId xmlns:a16="http://schemas.microsoft.com/office/drawing/2014/main" id="{A7C18156-F59B-6956-49D9-50E233B1DDD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78F5DEC3-47AD-CC50-7FB3-1C2F7720231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6" name="Group 9305">
              <a:extLst>
                <a:ext uri="{FF2B5EF4-FFF2-40B4-BE49-F238E27FC236}">
                  <a16:creationId xmlns:a16="http://schemas.microsoft.com/office/drawing/2014/main" id="{177DAE30-A724-2C1A-BFCC-44A568EDD552}"/>
                </a:ext>
              </a:extLst>
            </p:cNvPr>
            <p:cNvGrpSpPr/>
            <p:nvPr/>
          </p:nvGrpSpPr>
          <p:grpSpPr>
            <a:xfrm>
              <a:off x="5528507" y="4204596"/>
              <a:ext cx="89485" cy="89485"/>
              <a:chOff x="2162465" y="4117385"/>
              <a:chExt cx="283772" cy="283772"/>
            </a:xfrm>
          </p:grpSpPr>
          <p:cxnSp>
            <p:nvCxnSpPr>
              <p:cNvPr id="9307" name="Straight Connector 9306">
                <a:extLst>
                  <a:ext uri="{FF2B5EF4-FFF2-40B4-BE49-F238E27FC236}">
                    <a16:creationId xmlns:a16="http://schemas.microsoft.com/office/drawing/2014/main" id="{10B78D25-E179-8F3C-8693-B3A0236E1FE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29296CD0-DAB8-146D-8F34-079C2D7BD2F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9" name="Group 9308">
              <a:extLst>
                <a:ext uri="{FF2B5EF4-FFF2-40B4-BE49-F238E27FC236}">
                  <a16:creationId xmlns:a16="http://schemas.microsoft.com/office/drawing/2014/main" id="{F2F51A16-E113-E65E-5E79-9A6F81D72E17}"/>
                </a:ext>
              </a:extLst>
            </p:cNvPr>
            <p:cNvGrpSpPr/>
            <p:nvPr/>
          </p:nvGrpSpPr>
          <p:grpSpPr>
            <a:xfrm>
              <a:off x="5700550" y="4236454"/>
              <a:ext cx="89485" cy="89485"/>
              <a:chOff x="2162465" y="4117385"/>
              <a:chExt cx="283772" cy="283772"/>
            </a:xfrm>
          </p:grpSpPr>
          <p:cxnSp>
            <p:nvCxnSpPr>
              <p:cNvPr id="9310" name="Straight Connector 9309">
                <a:extLst>
                  <a:ext uri="{FF2B5EF4-FFF2-40B4-BE49-F238E27FC236}">
                    <a16:creationId xmlns:a16="http://schemas.microsoft.com/office/drawing/2014/main" id="{2CA2412D-0252-102E-CA91-7240433B3510}"/>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E9FFE277-D56D-E967-225B-46BCFE14D31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2" name="Group 9311">
              <a:extLst>
                <a:ext uri="{FF2B5EF4-FFF2-40B4-BE49-F238E27FC236}">
                  <a16:creationId xmlns:a16="http://schemas.microsoft.com/office/drawing/2014/main" id="{705E91B3-AA01-5ABC-8269-8BCB8CC59792}"/>
                </a:ext>
              </a:extLst>
            </p:cNvPr>
            <p:cNvGrpSpPr/>
            <p:nvPr/>
          </p:nvGrpSpPr>
          <p:grpSpPr>
            <a:xfrm>
              <a:off x="6269670" y="4317513"/>
              <a:ext cx="89485" cy="89485"/>
              <a:chOff x="2162465" y="4117385"/>
              <a:chExt cx="283772" cy="283772"/>
            </a:xfrm>
          </p:grpSpPr>
          <p:cxnSp>
            <p:nvCxnSpPr>
              <p:cNvPr id="9313" name="Straight Connector 9312">
                <a:extLst>
                  <a:ext uri="{FF2B5EF4-FFF2-40B4-BE49-F238E27FC236}">
                    <a16:creationId xmlns:a16="http://schemas.microsoft.com/office/drawing/2014/main" id="{F3F13752-9246-EA31-702B-EA6B32BE7A3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688CDF51-0C0C-8DF6-97B2-8E19863AD02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5" name="Group 9314">
              <a:extLst>
                <a:ext uri="{FF2B5EF4-FFF2-40B4-BE49-F238E27FC236}">
                  <a16:creationId xmlns:a16="http://schemas.microsoft.com/office/drawing/2014/main" id="{7897DA7A-72C6-4EF9-E34D-A2F252811841}"/>
                </a:ext>
              </a:extLst>
            </p:cNvPr>
            <p:cNvGrpSpPr/>
            <p:nvPr/>
          </p:nvGrpSpPr>
          <p:grpSpPr>
            <a:xfrm>
              <a:off x="6308288" y="4317513"/>
              <a:ext cx="89485" cy="89485"/>
              <a:chOff x="2162465" y="4117385"/>
              <a:chExt cx="283772" cy="283772"/>
            </a:xfrm>
          </p:grpSpPr>
          <p:cxnSp>
            <p:nvCxnSpPr>
              <p:cNvPr id="9316" name="Straight Connector 9315">
                <a:extLst>
                  <a:ext uri="{FF2B5EF4-FFF2-40B4-BE49-F238E27FC236}">
                    <a16:creationId xmlns:a16="http://schemas.microsoft.com/office/drawing/2014/main" id="{B87AE77C-1866-8E6D-AA14-56D9E569A66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3C2FF77F-93BD-FFB7-8261-0974C2EDEB3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8" name="Group 9317">
              <a:extLst>
                <a:ext uri="{FF2B5EF4-FFF2-40B4-BE49-F238E27FC236}">
                  <a16:creationId xmlns:a16="http://schemas.microsoft.com/office/drawing/2014/main" id="{C8324616-A3F5-B66C-383E-7E22C2CD3EE0}"/>
                </a:ext>
              </a:extLst>
            </p:cNvPr>
            <p:cNvGrpSpPr/>
            <p:nvPr/>
          </p:nvGrpSpPr>
          <p:grpSpPr>
            <a:xfrm>
              <a:off x="6403897" y="4352732"/>
              <a:ext cx="89485" cy="89485"/>
              <a:chOff x="2162465" y="4117385"/>
              <a:chExt cx="283772" cy="283772"/>
            </a:xfrm>
          </p:grpSpPr>
          <p:cxnSp>
            <p:nvCxnSpPr>
              <p:cNvPr id="9319" name="Straight Connector 9318">
                <a:extLst>
                  <a:ext uri="{FF2B5EF4-FFF2-40B4-BE49-F238E27FC236}">
                    <a16:creationId xmlns:a16="http://schemas.microsoft.com/office/drawing/2014/main" id="{97FAFBF1-AF96-C3AB-A01B-E690A93B020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A56B0D47-5614-B89A-E090-306F510E971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1" name="Group 9320">
              <a:extLst>
                <a:ext uri="{FF2B5EF4-FFF2-40B4-BE49-F238E27FC236}">
                  <a16:creationId xmlns:a16="http://schemas.microsoft.com/office/drawing/2014/main" id="{FFD76D0D-E45A-7871-134D-69131A05EF62}"/>
                </a:ext>
              </a:extLst>
            </p:cNvPr>
            <p:cNvGrpSpPr/>
            <p:nvPr/>
          </p:nvGrpSpPr>
          <p:grpSpPr>
            <a:xfrm>
              <a:off x="7065884" y="4489536"/>
              <a:ext cx="89485" cy="89485"/>
              <a:chOff x="2162465" y="4117385"/>
              <a:chExt cx="283772" cy="283772"/>
            </a:xfrm>
          </p:grpSpPr>
          <p:cxnSp>
            <p:nvCxnSpPr>
              <p:cNvPr id="9322" name="Straight Connector 9321">
                <a:extLst>
                  <a:ext uri="{FF2B5EF4-FFF2-40B4-BE49-F238E27FC236}">
                    <a16:creationId xmlns:a16="http://schemas.microsoft.com/office/drawing/2014/main" id="{C2F29DA7-569D-6FAC-C3E9-A2DEC73954B0}"/>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73894927-5B5E-4F4A-3C2F-44582C997AE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4" name="Group 9323">
              <a:extLst>
                <a:ext uri="{FF2B5EF4-FFF2-40B4-BE49-F238E27FC236}">
                  <a16:creationId xmlns:a16="http://schemas.microsoft.com/office/drawing/2014/main" id="{B06B1F4B-7FF9-C3A7-5FCD-C13D8FF05682}"/>
                </a:ext>
              </a:extLst>
            </p:cNvPr>
            <p:cNvGrpSpPr/>
            <p:nvPr/>
          </p:nvGrpSpPr>
          <p:grpSpPr>
            <a:xfrm>
              <a:off x="7141082" y="4534279"/>
              <a:ext cx="89485" cy="89485"/>
              <a:chOff x="2162465" y="4117385"/>
              <a:chExt cx="283772" cy="283772"/>
            </a:xfrm>
          </p:grpSpPr>
          <p:cxnSp>
            <p:nvCxnSpPr>
              <p:cNvPr id="9325" name="Straight Connector 9324">
                <a:extLst>
                  <a:ext uri="{FF2B5EF4-FFF2-40B4-BE49-F238E27FC236}">
                    <a16:creationId xmlns:a16="http://schemas.microsoft.com/office/drawing/2014/main" id="{FCC7AACA-0439-97F4-3A15-D2A1F9AE692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D3E73D53-EFD7-4FFB-3CF0-18C28FF88CB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7" name="Group 9326">
              <a:extLst>
                <a:ext uri="{FF2B5EF4-FFF2-40B4-BE49-F238E27FC236}">
                  <a16:creationId xmlns:a16="http://schemas.microsoft.com/office/drawing/2014/main" id="{D13AAAB8-A79E-BA3C-2273-ACF91A2DD3B4}"/>
                </a:ext>
              </a:extLst>
            </p:cNvPr>
            <p:cNvGrpSpPr/>
            <p:nvPr/>
          </p:nvGrpSpPr>
          <p:grpSpPr>
            <a:xfrm>
              <a:off x="7219480" y="4534280"/>
              <a:ext cx="89485" cy="89485"/>
              <a:chOff x="2162465" y="4117385"/>
              <a:chExt cx="283772" cy="283772"/>
            </a:xfrm>
          </p:grpSpPr>
          <p:cxnSp>
            <p:nvCxnSpPr>
              <p:cNvPr id="9328" name="Straight Connector 9327">
                <a:extLst>
                  <a:ext uri="{FF2B5EF4-FFF2-40B4-BE49-F238E27FC236}">
                    <a16:creationId xmlns:a16="http://schemas.microsoft.com/office/drawing/2014/main" id="{196A561C-DC1A-0480-DA1F-963F7D19A568}"/>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B9F6E9B0-AC64-E25A-BAA2-189042EA46C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0" name="Group 9329">
              <a:extLst>
                <a:ext uri="{FF2B5EF4-FFF2-40B4-BE49-F238E27FC236}">
                  <a16:creationId xmlns:a16="http://schemas.microsoft.com/office/drawing/2014/main" id="{DD5095CE-A641-25AD-BB7C-EB86927EA7C3}"/>
                </a:ext>
              </a:extLst>
            </p:cNvPr>
            <p:cNvGrpSpPr/>
            <p:nvPr/>
          </p:nvGrpSpPr>
          <p:grpSpPr>
            <a:xfrm>
              <a:off x="8873044" y="4534280"/>
              <a:ext cx="89485" cy="89485"/>
              <a:chOff x="2162465" y="4117385"/>
              <a:chExt cx="283772" cy="283772"/>
            </a:xfrm>
          </p:grpSpPr>
          <p:cxnSp>
            <p:nvCxnSpPr>
              <p:cNvPr id="9331" name="Straight Connector 9330">
                <a:extLst>
                  <a:ext uri="{FF2B5EF4-FFF2-40B4-BE49-F238E27FC236}">
                    <a16:creationId xmlns:a16="http://schemas.microsoft.com/office/drawing/2014/main" id="{C91CE59A-6215-65EE-C544-D789F10BA6F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F4520694-D627-2850-ECA8-3728DDDC4E9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3" name="Group 9332">
              <a:extLst>
                <a:ext uri="{FF2B5EF4-FFF2-40B4-BE49-F238E27FC236}">
                  <a16:creationId xmlns:a16="http://schemas.microsoft.com/office/drawing/2014/main" id="{83A9E379-DD78-D379-423C-3F7D7492A790}"/>
                </a:ext>
              </a:extLst>
            </p:cNvPr>
            <p:cNvGrpSpPr/>
            <p:nvPr/>
          </p:nvGrpSpPr>
          <p:grpSpPr>
            <a:xfrm>
              <a:off x="9743092" y="4632359"/>
              <a:ext cx="89485" cy="89485"/>
              <a:chOff x="2162465" y="4117385"/>
              <a:chExt cx="283772" cy="283772"/>
            </a:xfrm>
          </p:grpSpPr>
          <p:cxnSp>
            <p:nvCxnSpPr>
              <p:cNvPr id="9334" name="Straight Connector 9333">
                <a:extLst>
                  <a:ext uri="{FF2B5EF4-FFF2-40B4-BE49-F238E27FC236}">
                    <a16:creationId xmlns:a16="http://schemas.microsoft.com/office/drawing/2014/main" id="{E90DA4F7-DC0A-38AB-7E14-2AB9B2F611C8}"/>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01CBA27B-E26C-9D42-68E2-4699A51E071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9341" name="Group 9340">
            <a:extLst>
              <a:ext uri="{FF2B5EF4-FFF2-40B4-BE49-F238E27FC236}">
                <a16:creationId xmlns:a16="http://schemas.microsoft.com/office/drawing/2014/main" id="{C3C10406-6218-ED45-52E0-C8A8F2E1BB58}"/>
              </a:ext>
            </a:extLst>
          </p:cNvPr>
          <p:cNvGrpSpPr/>
          <p:nvPr/>
        </p:nvGrpSpPr>
        <p:grpSpPr>
          <a:xfrm>
            <a:off x="2025650" y="1876424"/>
            <a:ext cx="6851650" cy="2881314"/>
            <a:chOff x="2025650" y="1876424"/>
            <a:chExt cx="6851650" cy="2881314"/>
          </a:xfrm>
        </p:grpSpPr>
        <p:sp>
          <p:nvSpPr>
            <p:cNvPr id="9337" name="Freeform: Shape 9336">
              <a:extLst>
                <a:ext uri="{FF2B5EF4-FFF2-40B4-BE49-F238E27FC236}">
                  <a16:creationId xmlns:a16="http://schemas.microsoft.com/office/drawing/2014/main" id="{0DC6EC23-2C2D-C043-B2D9-921BA5596BDD}"/>
                </a:ext>
              </a:extLst>
            </p:cNvPr>
            <p:cNvSpPr/>
            <p:nvPr/>
          </p:nvSpPr>
          <p:spPr bwMode="auto">
            <a:xfrm>
              <a:off x="2025650" y="1876424"/>
              <a:ext cx="1250950" cy="1489075"/>
            </a:xfrm>
            <a:custGeom>
              <a:avLst/>
              <a:gdLst>
                <a:gd name="connsiteX0" fmla="*/ 0 w 1298575"/>
                <a:gd name="connsiteY0" fmla="*/ 0 h 1511300"/>
                <a:gd name="connsiteX1" fmla="*/ 136525 w 1298575"/>
                <a:gd name="connsiteY1" fmla="*/ 0 h 1511300"/>
                <a:gd name="connsiteX2" fmla="*/ 136525 w 1298575"/>
                <a:gd name="connsiteY2" fmla="*/ 31750 h 1511300"/>
                <a:gd name="connsiteX3" fmla="*/ 165100 w 1298575"/>
                <a:gd name="connsiteY3" fmla="*/ 31750 h 1511300"/>
                <a:gd name="connsiteX4" fmla="*/ 165100 w 1298575"/>
                <a:gd name="connsiteY4" fmla="*/ 50800 h 1511300"/>
                <a:gd name="connsiteX5" fmla="*/ 174625 w 1298575"/>
                <a:gd name="connsiteY5" fmla="*/ 50800 h 1511300"/>
                <a:gd name="connsiteX6" fmla="*/ 174625 w 1298575"/>
                <a:gd name="connsiteY6" fmla="*/ 82550 h 1511300"/>
                <a:gd name="connsiteX7" fmla="*/ 203200 w 1298575"/>
                <a:gd name="connsiteY7" fmla="*/ 82550 h 1511300"/>
                <a:gd name="connsiteX8" fmla="*/ 203200 w 1298575"/>
                <a:gd name="connsiteY8" fmla="*/ 98425 h 1511300"/>
                <a:gd name="connsiteX9" fmla="*/ 219075 w 1298575"/>
                <a:gd name="connsiteY9" fmla="*/ 98425 h 1511300"/>
                <a:gd name="connsiteX10" fmla="*/ 219075 w 1298575"/>
                <a:gd name="connsiteY10" fmla="*/ 133350 h 1511300"/>
                <a:gd name="connsiteX11" fmla="*/ 279400 w 1298575"/>
                <a:gd name="connsiteY11" fmla="*/ 133350 h 1511300"/>
                <a:gd name="connsiteX12" fmla="*/ 279400 w 1298575"/>
                <a:gd name="connsiteY12" fmla="*/ 168275 h 1511300"/>
                <a:gd name="connsiteX13" fmla="*/ 288925 w 1298575"/>
                <a:gd name="connsiteY13" fmla="*/ 168275 h 1511300"/>
                <a:gd name="connsiteX14" fmla="*/ 288925 w 1298575"/>
                <a:gd name="connsiteY14" fmla="*/ 184150 h 1511300"/>
                <a:gd name="connsiteX15" fmla="*/ 323850 w 1298575"/>
                <a:gd name="connsiteY15" fmla="*/ 184150 h 1511300"/>
                <a:gd name="connsiteX16" fmla="*/ 323850 w 1298575"/>
                <a:gd name="connsiteY16" fmla="*/ 200025 h 1511300"/>
                <a:gd name="connsiteX17" fmla="*/ 365125 w 1298575"/>
                <a:gd name="connsiteY17" fmla="*/ 200025 h 1511300"/>
                <a:gd name="connsiteX18" fmla="*/ 365125 w 1298575"/>
                <a:gd name="connsiteY18" fmla="*/ 212725 h 1511300"/>
                <a:gd name="connsiteX19" fmla="*/ 384175 w 1298575"/>
                <a:gd name="connsiteY19" fmla="*/ 212725 h 1511300"/>
                <a:gd name="connsiteX20" fmla="*/ 384175 w 1298575"/>
                <a:gd name="connsiteY20" fmla="*/ 225425 h 1511300"/>
                <a:gd name="connsiteX21" fmla="*/ 400050 w 1298575"/>
                <a:gd name="connsiteY21" fmla="*/ 225425 h 1511300"/>
                <a:gd name="connsiteX22" fmla="*/ 400050 w 1298575"/>
                <a:gd name="connsiteY22" fmla="*/ 250825 h 1511300"/>
                <a:gd name="connsiteX23" fmla="*/ 409575 w 1298575"/>
                <a:gd name="connsiteY23" fmla="*/ 250825 h 1511300"/>
                <a:gd name="connsiteX24" fmla="*/ 409575 w 1298575"/>
                <a:gd name="connsiteY24" fmla="*/ 368300 h 1511300"/>
                <a:gd name="connsiteX25" fmla="*/ 425450 w 1298575"/>
                <a:gd name="connsiteY25" fmla="*/ 368300 h 1511300"/>
                <a:gd name="connsiteX26" fmla="*/ 425450 w 1298575"/>
                <a:gd name="connsiteY26" fmla="*/ 549275 h 1511300"/>
                <a:gd name="connsiteX27" fmla="*/ 441325 w 1298575"/>
                <a:gd name="connsiteY27" fmla="*/ 549275 h 1511300"/>
                <a:gd name="connsiteX28" fmla="*/ 441325 w 1298575"/>
                <a:gd name="connsiteY28" fmla="*/ 590550 h 1511300"/>
                <a:gd name="connsiteX29" fmla="*/ 454025 w 1298575"/>
                <a:gd name="connsiteY29" fmla="*/ 590550 h 1511300"/>
                <a:gd name="connsiteX30" fmla="*/ 454025 w 1298575"/>
                <a:gd name="connsiteY30" fmla="*/ 657225 h 1511300"/>
                <a:gd name="connsiteX31" fmla="*/ 460375 w 1298575"/>
                <a:gd name="connsiteY31" fmla="*/ 657225 h 1511300"/>
                <a:gd name="connsiteX32" fmla="*/ 460375 w 1298575"/>
                <a:gd name="connsiteY32" fmla="*/ 723900 h 1511300"/>
                <a:gd name="connsiteX33" fmla="*/ 492125 w 1298575"/>
                <a:gd name="connsiteY33" fmla="*/ 723900 h 1511300"/>
                <a:gd name="connsiteX34" fmla="*/ 492125 w 1298575"/>
                <a:gd name="connsiteY34" fmla="*/ 904875 h 1511300"/>
                <a:gd name="connsiteX35" fmla="*/ 508000 w 1298575"/>
                <a:gd name="connsiteY35" fmla="*/ 904875 h 1511300"/>
                <a:gd name="connsiteX36" fmla="*/ 508000 w 1298575"/>
                <a:gd name="connsiteY36" fmla="*/ 927100 h 1511300"/>
                <a:gd name="connsiteX37" fmla="*/ 508000 w 1298575"/>
                <a:gd name="connsiteY37" fmla="*/ 927100 h 1511300"/>
                <a:gd name="connsiteX38" fmla="*/ 527050 w 1298575"/>
                <a:gd name="connsiteY38" fmla="*/ 927100 h 1511300"/>
                <a:gd name="connsiteX39" fmla="*/ 527050 w 1298575"/>
                <a:gd name="connsiteY39" fmla="*/ 949325 h 1511300"/>
                <a:gd name="connsiteX40" fmla="*/ 568325 w 1298575"/>
                <a:gd name="connsiteY40" fmla="*/ 949325 h 1511300"/>
                <a:gd name="connsiteX41" fmla="*/ 568325 w 1298575"/>
                <a:gd name="connsiteY41" fmla="*/ 962025 h 1511300"/>
                <a:gd name="connsiteX42" fmla="*/ 622300 w 1298575"/>
                <a:gd name="connsiteY42" fmla="*/ 962025 h 1511300"/>
                <a:gd name="connsiteX43" fmla="*/ 622300 w 1298575"/>
                <a:gd name="connsiteY43" fmla="*/ 977900 h 1511300"/>
                <a:gd name="connsiteX44" fmla="*/ 647700 w 1298575"/>
                <a:gd name="connsiteY44" fmla="*/ 977900 h 1511300"/>
                <a:gd name="connsiteX45" fmla="*/ 647700 w 1298575"/>
                <a:gd name="connsiteY45" fmla="*/ 993775 h 1511300"/>
                <a:gd name="connsiteX46" fmla="*/ 679450 w 1298575"/>
                <a:gd name="connsiteY46" fmla="*/ 993775 h 1511300"/>
                <a:gd name="connsiteX47" fmla="*/ 679450 w 1298575"/>
                <a:gd name="connsiteY47" fmla="*/ 1009650 h 1511300"/>
                <a:gd name="connsiteX48" fmla="*/ 698500 w 1298575"/>
                <a:gd name="connsiteY48" fmla="*/ 1009650 h 1511300"/>
                <a:gd name="connsiteX49" fmla="*/ 698500 w 1298575"/>
                <a:gd name="connsiteY49" fmla="*/ 1022350 h 1511300"/>
                <a:gd name="connsiteX50" fmla="*/ 727075 w 1298575"/>
                <a:gd name="connsiteY50" fmla="*/ 1022350 h 1511300"/>
                <a:gd name="connsiteX51" fmla="*/ 727075 w 1298575"/>
                <a:gd name="connsiteY51" fmla="*/ 1041400 h 1511300"/>
                <a:gd name="connsiteX52" fmla="*/ 762000 w 1298575"/>
                <a:gd name="connsiteY52" fmla="*/ 1041400 h 1511300"/>
                <a:gd name="connsiteX53" fmla="*/ 762000 w 1298575"/>
                <a:gd name="connsiteY53" fmla="*/ 1057275 h 1511300"/>
                <a:gd name="connsiteX54" fmla="*/ 781050 w 1298575"/>
                <a:gd name="connsiteY54" fmla="*/ 1057275 h 1511300"/>
                <a:gd name="connsiteX55" fmla="*/ 781050 w 1298575"/>
                <a:gd name="connsiteY55" fmla="*/ 1073150 h 1511300"/>
                <a:gd name="connsiteX56" fmla="*/ 781050 w 1298575"/>
                <a:gd name="connsiteY56" fmla="*/ 1108075 h 1511300"/>
                <a:gd name="connsiteX57" fmla="*/ 809625 w 1298575"/>
                <a:gd name="connsiteY57" fmla="*/ 1108075 h 1511300"/>
                <a:gd name="connsiteX58" fmla="*/ 809625 w 1298575"/>
                <a:gd name="connsiteY58" fmla="*/ 1130300 h 1511300"/>
                <a:gd name="connsiteX59" fmla="*/ 831850 w 1298575"/>
                <a:gd name="connsiteY59" fmla="*/ 1130300 h 1511300"/>
                <a:gd name="connsiteX60" fmla="*/ 831850 w 1298575"/>
                <a:gd name="connsiteY60" fmla="*/ 1158875 h 1511300"/>
                <a:gd name="connsiteX61" fmla="*/ 863600 w 1298575"/>
                <a:gd name="connsiteY61" fmla="*/ 1158875 h 1511300"/>
                <a:gd name="connsiteX62" fmla="*/ 863600 w 1298575"/>
                <a:gd name="connsiteY62" fmla="*/ 1225550 h 1511300"/>
                <a:gd name="connsiteX63" fmla="*/ 882650 w 1298575"/>
                <a:gd name="connsiteY63" fmla="*/ 1225550 h 1511300"/>
                <a:gd name="connsiteX64" fmla="*/ 882650 w 1298575"/>
                <a:gd name="connsiteY64" fmla="*/ 1244600 h 1511300"/>
                <a:gd name="connsiteX65" fmla="*/ 882650 w 1298575"/>
                <a:gd name="connsiteY65" fmla="*/ 1244600 h 1511300"/>
                <a:gd name="connsiteX66" fmla="*/ 882650 w 1298575"/>
                <a:gd name="connsiteY66" fmla="*/ 1260475 h 1511300"/>
                <a:gd name="connsiteX67" fmla="*/ 898525 w 1298575"/>
                <a:gd name="connsiteY67" fmla="*/ 1260475 h 1511300"/>
                <a:gd name="connsiteX68" fmla="*/ 898525 w 1298575"/>
                <a:gd name="connsiteY68" fmla="*/ 1289050 h 1511300"/>
                <a:gd name="connsiteX69" fmla="*/ 930275 w 1298575"/>
                <a:gd name="connsiteY69" fmla="*/ 1289050 h 1511300"/>
                <a:gd name="connsiteX70" fmla="*/ 930275 w 1298575"/>
                <a:gd name="connsiteY70" fmla="*/ 1349375 h 1511300"/>
                <a:gd name="connsiteX71" fmla="*/ 939800 w 1298575"/>
                <a:gd name="connsiteY71" fmla="*/ 1349375 h 1511300"/>
                <a:gd name="connsiteX72" fmla="*/ 939800 w 1298575"/>
                <a:gd name="connsiteY72" fmla="*/ 1368425 h 1511300"/>
                <a:gd name="connsiteX73" fmla="*/ 955675 w 1298575"/>
                <a:gd name="connsiteY73" fmla="*/ 1368425 h 1511300"/>
                <a:gd name="connsiteX74" fmla="*/ 955675 w 1298575"/>
                <a:gd name="connsiteY74" fmla="*/ 1384300 h 1511300"/>
                <a:gd name="connsiteX75" fmla="*/ 1190625 w 1298575"/>
                <a:gd name="connsiteY75" fmla="*/ 1384300 h 1511300"/>
                <a:gd name="connsiteX76" fmla="*/ 1190625 w 1298575"/>
                <a:gd name="connsiteY76" fmla="*/ 1406525 h 1511300"/>
                <a:gd name="connsiteX77" fmla="*/ 1203325 w 1298575"/>
                <a:gd name="connsiteY77" fmla="*/ 1406525 h 1511300"/>
                <a:gd name="connsiteX78" fmla="*/ 1203325 w 1298575"/>
                <a:gd name="connsiteY78" fmla="*/ 1425575 h 1511300"/>
                <a:gd name="connsiteX79" fmla="*/ 1216025 w 1298575"/>
                <a:gd name="connsiteY79" fmla="*/ 1425575 h 1511300"/>
                <a:gd name="connsiteX80" fmla="*/ 1216025 w 1298575"/>
                <a:gd name="connsiteY80" fmla="*/ 1447800 h 1511300"/>
                <a:gd name="connsiteX81" fmla="*/ 1235075 w 1298575"/>
                <a:gd name="connsiteY81" fmla="*/ 1447800 h 1511300"/>
                <a:gd name="connsiteX82" fmla="*/ 1235075 w 1298575"/>
                <a:gd name="connsiteY82" fmla="*/ 1457325 h 1511300"/>
                <a:gd name="connsiteX83" fmla="*/ 1250950 w 1298575"/>
                <a:gd name="connsiteY83" fmla="*/ 1457325 h 1511300"/>
                <a:gd name="connsiteX84" fmla="*/ 1250950 w 1298575"/>
                <a:gd name="connsiteY84" fmla="*/ 1489075 h 1511300"/>
                <a:gd name="connsiteX85" fmla="*/ 1250950 w 1298575"/>
                <a:gd name="connsiteY85" fmla="*/ 1489075 h 1511300"/>
                <a:gd name="connsiteX86" fmla="*/ 1273175 w 1298575"/>
                <a:gd name="connsiteY86" fmla="*/ 1511300 h 1511300"/>
                <a:gd name="connsiteX87" fmla="*/ 1298575 w 1298575"/>
                <a:gd name="connsiteY87" fmla="*/ 1511300 h 1511300"/>
                <a:gd name="connsiteX0" fmla="*/ 0 w 1298575"/>
                <a:gd name="connsiteY0" fmla="*/ 0 h 1511300"/>
                <a:gd name="connsiteX1" fmla="*/ 136525 w 1298575"/>
                <a:gd name="connsiteY1" fmla="*/ 0 h 1511300"/>
                <a:gd name="connsiteX2" fmla="*/ 136525 w 1298575"/>
                <a:gd name="connsiteY2" fmla="*/ 31750 h 1511300"/>
                <a:gd name="connsiteX3" fmla="*/ 165100 w 1298575"/>
                <a:gd name="connsiteY3" fmla="*/ 31750 h 1511300"/>
                <a:gd name="connsiteX4" fmla="*/ 165100 w 1298575"/>
                <a:gd name="connsiteY4" fmla="*/ 50800 h 1511300"/>
                <a:gd name="connsiteX5" fmla="*/ 174625 w 1298575"/>
                <a:gd name="connsiteY5" fmla="*/ 50800 h 1511300"/>
                <a:gd name="connsiteX6" fmla="*/ 174625 w 1298575"/>
                <a:gd name="connsiteY6" fmla="*/ 82550 h 1511300"/>
                <a:gd name="connsiteX7" fmla="*/ 203200 w 1298575"/>
                <a:gd name="connsiteY7" fmla="*/ 82550 h 1511300"/>
                <a:gd name="connsiteX8" fmla="*/ 203200 w 1298575"/>
                <a:gd name="connsiteY8" fmla="*/ 98425 h 1511300"/>
                <a:gd name="connsiteX9" fmla="*/ 219075 w 1298575"/>
                <a:gd name="connsiteY9" fmla="*/ 98425 h 1511300"/>
                <a:gd name="connsiteX10" fmla="*/ 219075 w 1298575"/>
                <a:gd name="connsiteY10" fmla="*/ 133350 h 1511300"/>
                <a:gd name="connsiteX11" fmla="*/ 279400 w 1298575"/>
                <a:gd name="connsiteY11" fmla="*/ 133350 h 1511300"/>
                <a:gd name="connsiteX12" fmla="*/ 279400 w 1298575"/>
                <a:gd name="connsiteY12" fmla="*/ 168275 h 1511300"/>
                <a:gd name="connsiteX13" fmla="*/ 288925 w 1298575"/>
                <a:gd name="connsiteY13" fmla="*/ 168275 h 1511300"/>
                <a:gd name="connsiteX14" fmla="*/ 288925 w 1298575"/>
                <a:gd name="connsiteY14" fmla="*/ 184150 h 1511300"/>
                <a:gd name="connsiteX15" fmla="*/ 323850 w 1298575"/>
                <a:gd name="connsiteY15" fmla="*/ 184150 h 1511300"/>
                <a:gd name="connsiteX16" fmla="*/ 323850 w 1298575"/>
                <a:gd name="connsiteY16" fmla="*/ 200025 h 1511300"/>
                <a:gd name="connsiteX17" fmla="*/ 365125 w 1298575"/>
                <a:gd name="connsiteY17" fmla="*/ 200025 h 1511300"/>
                <a:gd name="connsiteX18" fmla="*/ 365125 w 1298575"/>
                <a:gd name="connsiteY18" fmla="*/ 212725 h 1511300"/>
                <a:gd name="connsiteX19" fmla="*/ 384175 w 1298575"/>
                <a:gd name="connsiteY19" fmla="*/ 212725 h 1511300"/>
                <a:gd name="connsiteX20" fmla="*/ 384175 w 1298575"/>
                <a:gd name="connsiteY20" fmla="*/ 225425 h 1511300"/>
                <a:gd name="connsiteX21" fmla="*/ 400050 w 1298575"/>
                <a:gd name="connsiteY21" fmla="*/ 225425 h 1511300"/>
                <a:gd name="connsiteX22" fmla="*/ 400050 w 1298575"/>
                <a:gd name="connsiteY22" fmla="*/ 250825 h 1511300"/>
                <a:gd name="connsiteX23" fmla="*/ 409575 w 1298575"/>
                <a:gd name="connsiteY23" fmla="*/ 250825 h 1511300"/>
                <a:gd name="connsiteX24" fmla="*/ 409575 w 1298575"/>
                <a:gd name="connsiteY24" fmla="*/ 368300 h 1511300"/>
                <a:gd name="connsiteX25" fmla="*/ 425450 w 1298575"/>
                <a:gd name="connsiteY25" fmla="*/ 368300 h 1511300"/>
                <a:gd name="connsiteX26" fmla="*/ 425450 w 1298575"/>
                <a:gd name="connsiteY26" fmla="*/ 549275 h 1511300"/>
                <a:gd name="connsiteX27" fmla="*/ 441325 w 1298575"/>
                <a:gd name="connsiteY27" fmla="*/ 549275 h 1511300"/>
                <a:gd name="connsiteX28" fmla="*/ 441325 w 1298575"/>
                <a:gd name="connsiteY28" fmla="*/ 590550 h 1511300"/>
                <a:gd name="connsiteX29" fmla="*/ 454025 w 1298575"/>
                <a:gd name="connsiteY29" fmla="*/ 590550 h 1511300"/>
                <a:gd name="connsiteX30" fmla="*/ 454025 w 1298575"/>
                <a:gd name="connsiteY30" fmla="*/ 657225 h 1511300"/>
                <a:gd name="connsiteX31" fmla="*/ 460375 w 1298575"/>
                <a:gd name="connsiteY31" fmla="*/ 657225 h 1511300"/>
                <a:gd name="connsiteX32" fmla="*/ 460375 w 1298575"/>
                <a:gd name="connsiteY32" fmla="*/ 723900 h 1511300"/>
                <a:gd name="connsiteX33" fmla="*/ 492125 w 1298575"/>
                <a:gd name="connsiteY33" fmla="*/ 723900 h 1511300"/>
                <a:gd name="connsiteX34" fmla="*/ 492125 w 1298575"/>
                <a:gd name="connsiteY34" fmla="*/ 904875 h 1511300"/>
                <a:gd name="connsiteX35" fmla="*/ 508000 w 1298575"/>
                <a:gd name="connsiteY35" fmla="*/ 904875 h 1511300"/>
                <a:gd name="connsiteX36" fmla="*/ 508000 w 1298575"/>
                <a:gd name="connsiteY36" fmla="*/ 927100 h 1511300"/>
                <a:gd name="connsiteX37" fmla="*/ 508000 w 1298575"/>
                <a:gd name="connsiteY37" fmla="*/ 927100 h 1511300"/>
                <a:gd name="connsiteX38" fmla="*/ 527050 w 1298575"/>
                <a:gd name="connsiteY38" fmla="*/ 927100 h 1511300"/>
                <a:gd name="connsiteX39" fmla="*/ 527050 w 1298575"/>
                <a:gd name="connsiteY39" fmla="*/ 949325 h 1511300"/>
                <a:gd name="connsiteX40" fmla="*/ 568325 w 1298575"/>
                <a:gd name="connsiteY40" fmla="*/ 949325 h 1511300"/>
                <a:gd name="connsiteX41" fmla="*/ 568325 w 1298575"/>
                <a:gd name="connsiteY41" fmla="*/ 962025 h 1511300"/>
                <a:gd name="connsiteX42" fmla="*/ 622300 w 1298575"/>
                <a:gd name="connsiteY42" fmla="*/ 962025 h 1511300"/>
                <a:gd name="connsiteX43" fmla="*/ 622300 w 1298575"/>
                <a:gd name="connsiteY43" fmla="*/ 977900 h 1511300"/>
                <a:gd name="connsiteX44" fmla="*/ 647700 w 1298575"/>
                <a:gd name="connsiteY44" fmla="*/ 977900 h 1511300"/>
                <a:gd name="connsiteX45" fmla="*/ 647700 w 1298575"/>
                <a:gd name="connsiteY45" fmla="*/ 993775 h 1511300"/>
                <a:gd name="connsiteX46" fmla="*/ 679450 w 1298575"/>
                <a:gd name="connsiteY46" fmla="*/ 993775 h 1511300"/>
                <a:gd name="connsiteX47" fmla="*/ 679450 w 1298575"/>
                <a:gd name="connsiteY47" fmla="*/ 1009650 h 1511300"/>
                <a:gd name="connsiteX48" fmla="*/ 698500 w 1298575"/>
                <a:gd name="connsiteY48" fmla="*/ 1009650 h 1511300"/>
                <a:gd name="connsiteX49" fmla="*/ 698500 w 1298575"/>
                <a:gd name="connsiteY49" fmla="*/ 1022350 h 1511300"/>
                <a:gd name="connsiteX50" fmla="*/ 727075 w 1298575"/>
                <a:gd name="connsiteY50" fmla="*/ 1022350 h 1511300"/>
                <a:gd name="connsiteX51" fmla="*/ 727075 w 1298575"/>
                <a:gd name="connsiteY51" fmla="*/ 1041400 h 1511300"/>
                <a:gd name="connsiteX52" fmla="*/ 762000 w 1298575"/>
                <a:gd name="connsiteY52" fmla="*/ 1041400 h 1511300"/>
                <a:gd name="connsiteX53" fmla="*/ 762000 w 1298575"/>
                <a:gd name="connsiteY53" fmla="*/ 1057275 h 1511300"/>
                <a:gd name="connsiteX54" fmla="*/ 781050 w 1298575"/>
                <a:gd name="connsiteY54" fmla="*/ 1057275 h 1511300"/>
                <a:gd name="connsiteX55" fmla="*/ 781050 w 1298575"/>
                <a:gd name="connsiteY55" fmla="*/ 1073150 h 1511300"/>
                <a:gd name="connsiteX56" fmla="*/ 781050 w 1298575"/>
                <a:gd name="connsiteY56" fmla="*/ 1108075 h 1511300"/>
                <a:gd name="connsiteX57" fmla="*/ 809625 w 1298575"/>
                <a:gd name="connsiteY57" fmla="*/ 1108075 h 1511300"/>
                <a:gd name="connsiteX58" fmla="*/ 809625 w 1298575"/>
                <a:gd name="connsiteY58" fmla="*/ 1130300 h 1511300"/>
                <a:gd name="connsiteX59" fmla="*/ 831850 w 1298575"/>
                <a:gd name="connsiteY59" fmla="*/ 1130300 h 1511300"/>
                <a:gd name="connsiteX60" fmla="*/ 831850 w 1298575"/>
                <a:gd name="connsiteY60" fmla="*/ 1158875 h 1511300"/>
                <a:gd name="connsiteX61" fmla="*/ 863600 w 1298575"/>
                <a:gd name="connsiteY61" fmla="*/ 1158875 h 1511300"/>
                <a:gd name="connsiteX62" fmla="*/ 863600 w 1298575"/>
                <a:gd name="connsiteY62" fmla="*/ 1225550 h 1511300"/>
                <a:gd name="connsiteX63" fmla="*/ 882650 w 1298575"/>
                <a:gd name="connsiteY63" fmla="*/ 1225550 h 1511300"/>
                <a:gd name="connsiteX64" fmla="*/ 882650 w 1298575"/>
                <a:gd name="connsiteY64" fmla="*/ 1244600 h 1511300"/>
                <a:gd name="connsiteX65" fmla="*/ 882650 w 1298575"/>
                <a:gd name="connsiteY65" fmla="*/ 1244600 h 1511300"/>
                <a:gd name="connsiteX66" fmla="*/ 882650 w 1298575"/>
                <a:gd name="connsiteY66" fmla="*/ 1260475 h 1511300"/>
                <a:gd name="connsiteX67" fmla="*/ 898525 w 1298575"/>
                <a:gd name="connsiteY67" fmla="*/ 1260475 h 1511300"/>
                <a:gd name="connsiteX68" fmla="*/ 898525 w 1298575"/>
                <a:gd name="connsiteY68" fmla="*/ 1289050 h 1511300"/>
                <a:gd name="connsiteX69" fmla="*/ 930275 w 1298575"/>
                <a:gd name="connsiteY69" fmla="*/ 1289050 h 1511300"/>
                <a:gd name="connsiteX70" fmla="*/ 930275 w 1298575"/>
                <a:gd name="connsiteY70" fmla="*/ 1349375 h 1511300"/>
                <a:gd name="connsiteX71" fmla="*/ 939800 w 1298575"/>
                <a:gd name="connsiteY71" fmla="*/ 1349375 h 1511300"/>
                <a:gd name="connsiteX72" fmla="*/ 939800 w 1298575"/>
                <a:gd name="connsiteY72" fmla="*/ 1368425 h 1511300"/>
                <a:gd name="connsiteX73" fmla="*/ 955675 w 1298575"/>
                <a:gd name="connsiteY73" fmla="*/ 1368425 h 1511300"/>
                <a:gd name="connsiteX74" fmla="*/ 955675 w 1298575"/>
                <a:gd name="connsiteY74" fmla="*/ 1384300 h 1511300"/>
                <a:gd name="connsiteX75" fmla="*/ 1190625 w 1298575"/>
                <a:gd name="connsiteY75" fmla="*/ 1384300 h 1511300"/>
                <a:gd name="connsiteX76" fmla="*/ 1190625 w 1298575"/>
                <a:gd name="connsiteY76" fmla="*/ 1406525 h 1511300"/>
                <a:gd name="connsiteX77" fmla="*/ 1203325 w 1298575"/>
                <a:gd name="connsiteY77" fmla="*/ 1406525 h 1511300"/>
                <a:gd name="connsiteX78" fmla="*/ 1203325 w 1298575"/>
                <a:gd name="connsiteY78" fmla="*/ 1425575 h 1511300"/>
                <a:gd name="connsiteX79" fmla="*/ 1216025 w 1298575"/>
                <a:gd name="connsiteY79" fmla="*/ 1425575 h 1511300"/>
                <a:gd name="connsiteX80" fmla="*/ 1216025 w 1298575"/>
                <a:gd name="connsiteY80" fmla="*/ 1447800 h 1511300"/>
                <a:gd name="connsiteX81" fmla="*/ 1235075 w 1298575"/>
                <a:gd name="connsiteY81" fmla="*/ 1447800 h 1511300"/>
                <a:gd name="connsiteX82" fmla="*/ 1235075 w 1298575"/>
                <a:gd name="connsiteY82" fmla="*/ 1457325 h 1511300"/>
                <a:gd name="connsiteX83" fmla="*/ 1250950 w 1298575"/>
                <a:gd name="connsiteY83" fmla="*/ 1457325 h 1511300"/>
                <a:gd name="connsiteX84" fmla="*/ 1250950 w 1298575"/>
                <a:gd name="connsiteY84" fmla="*/ 1489075 h 1511300"/>
                <a:gd name="connsiteX85" fmla="*/ 1250950 w 1298575"/>
                <a:gd name="connsiteY85" fmla="*/ 1489075 h 1511300"/>
                <a:gd name="connsiteX86" fmla="*/ 1270793 w 1298575"/>
                <a:gd name="connsiteY86" fmla="*/ 1487487 h 1511300"/>
                <a:gd name="connsiteX87" fmla="*/ 1298575 w 1298575"/>
                <a:gd name="connsiteY87" fmla="*/ 1511300 h 1511300"/>
                <a:gd name="connsiteX0" fmla="*/ 0 w 1298575"/>
                <a:gd name="connsiteY0" fmla="*/ 0 h 1511300"/>
                <a:gd name="connsiteX1" fmla="*/ 136525 w 1298575"/>
                <a:gd name="connsiteY1" fmla="*/ 0 h 1511300"/>
                <a:gd name="connsiteX2" fmla="*/ 136525 w 1298575"/>
                <a:gd name="connsiteY2" fmla="*/ 31750 h 1511300"/>
                <a:gd name="connsiteX3" fmla="*/ 165100 w 1298575"/>
                <a:gd name="connsiteY3" fmla="*/ 31750 h 1511300"/>
                <a:gd name="connsiteX4" fmla="*/ 165100 w 1298575"/>
                <a:gd name="connsiteY4" fmla="*/ 50800 h 1511300"/>
                <a:gd name="connsiteX5" fmla="*/ 174625 w 1298575"/>
                <a:gd name="connsiteY5" fmla="*/ 50800 h 1511300"/>
                <a:gd name="connsiteX6" fmla="*/ 174625 w 1298575"/>
                <a:gd name="connsiteY6" fmla="*/ 82550 h 1511300"/>
                <a:gd name="connsiteX7" fmla="*/ 203200 w 1298575"/>
                <a:gd name="connsiteY7" fmla="*/ 82550 h 1511300"/>
                <a:gd name="connsiteX8" fmla="*/ 203200 w 1298575"/>
                <a:gd name="connsiteY8" fmla="*/ 98425 h 1511300"/>
                <a:gd name="connsiteX9" fmla="*/ 219075 w 1298575"/>
                <a:gd name="connsiteY9" fmla="*/ 98425 h 1511300"/>
                <a:gd name="connsiteX10" fmla="*/ 219075 w 1298575"/>
                <a:gd name="connsiteY10" fmla="*/ 133350 h 1511300"/>
                <a:gd name="connsiteX11" fmla="*/ 279400 w 1298575"/>
                <a:gd name="connsiteY11" fmla="*/ 133350 h 1511300"/>
                <a:gd name="connsiteX12" fmla="*/ 279400 w 1298575"/>
                <a:gd name="connsiteY12" fmla="*/ 168275 h 1511300"/>
                <a:gd name="connsiteX13" fmla="*/ 288925 w 1298575"/>
                <a:gd name="connsiteY13" fmla="*/ 168275 h 1511300"/>
                <a:gd name="connsiteX14" fmla="*/ 288925 w 1298575"/>
                <a:gd name="connsiteY14" fmla="*/ 184150 h 1511300"/>
                <a:gd name="connsiteX15" fmla="*/ 323850 w 1298575"/>
                <a:gd name="connsiteY15" fmla="*/ 184150 h 1511300"/>
                <a:gd name="connsiteX16" fmla="*/ 323850 w 1298575"/>
                <a:gd name="connsiteY16" fmla="*/ 200025 h 1511300"/>
                <a:gd name="connsiteX17" fmla="*/ 365125 w 1298575"/>
                <a:gd name="connsiteY17" fmla="*/ 200025 h 1511300"/>
                <a:gd name="connsiteX18" fmla="*/ 365125 w 1298575"/>
                <a:gd name="connsiteY18" fmla="*/ 212725 h 1511300"/>
                <a:gd name="connsiteX19" fmla="*/ 384175 w 1298575"/>
                <a:gd name="connsiteY19" fmla="*/ 212725 h 1511300"/>
                <a:gd name="connsiteX20" fmla="*/ 384175 w 1298575"/>
                <a:gd name="connsiteY20" fmla="*/ 225425 h 1511300"/>
                <a:gd name="connsiteX21" fmla="*/ 400050 w 1298575"/>
                <a:gd name="connsiteY21" fmla="*/ 225425 h 1511300"/>
                <a:gd name="connsiteX22" fmla="*/ 400050 w 1298575"/>
                <a:gd name="connsiteY22" fmla="*/ 250825 h 1511300"/>
                <a:gd name="connsiteX23" fmla="*/ 409575 w 1298575"/>
                <a:gd name="connsiteY23" fmla="*/ 250825 h 1511300"/>
                <a:gd name="connsiteX24" fmla="*/ 409575 w 1298575"/>
                <a:gd name="connsiteY24" fmla="*/ 368300 h 1511300"/>
                <a:gd name="connsiteX25" fmla="*/ 425450 w 1298575"/>
                <a:gd name="connsiteY25" fmla="*/ 368300 h 1511300"/>
                <a:gd name="connsiteX26" fmla="*/ 425450 w 1298575"/>
                <a:gd name="connsiteY26" fmla="*/ 549275 h 1511300"/>
                <a:gd name="connsiteX27" fmla="*/ 441325 w 1298575"/>
                <a:gd name="connsiteY27" fmla="*/ 549275 h 1511300"/>
                <a:gd name="connsiteX28" fmla="*/ 441325 w 1298575"/>
                <a:gd name="connsiteY28" fmla="*/ 590550 h 1511300"/>
                <a:gd name="connsiteX29" fmla="*/ 454025 w 1298575"/>
                <a:gd name="connsiteY29" fmla="*/ 590550 h 1511300"/>
                <a:gd name="connsiteX30" fmla="*/ 454025 w 1298575"/>
                <a:gd name="connsiteY30" fmla="*/ 657225 h 1511300"/>
                <a:gd name="connsiteX31" fmla="*/ 460375 w 1298575"/>
                <a:gd name="connsiteY31" fmla="*/ 657225 h 1511300"/>
                <a:gd name="connsiteX32" fmla="*/ 460375 w 1298575"/>
                <a:gd name="connsiteY32" fmla="*/ 723900 h 1511300"/>
                <a:gd name="connsiteX33" fmla="*/ 492125 w 1298575"/>
                <a:gd name="connsiteY33" fmla="*/ 723900 h 1511300"/>
                <a:gd name="connsiteX34" fmla="*/ 492125 w 1298575"/>
                <a:gd name="connsiteY34" fmla="*/ 904875 h 1511300"/>
                <a:gd name="connsiteX35" fmla="*/ 508000 w 1298575"/>
                <a:gd name="connsiteY35" fmla="*/ 904875 h 1511300"/>
                <a:gd name="connsiteX36" fmla="*/ 508000 w 1298575"/>
                <a:gd name="connsiteY36" fmla="*/ 927100 h 1511300"/>
                <a:gd name="connsiteX37" fmla="*/ 508000 w 1298575"/>
                <a:gd name="connsiteY37" fmla="*/ 927100 h 1511300"/>
                <a:gd name="connsiteX38" fmla="*/ 527050 w 1298575"/>
                <a:gd name="connsiteY38" fmla="*/ 927100 h 1511300"/>
                <a:gd name="connsiteX39" fmla="*/ 527050 w 1298575"/>
                <a:gd name="connsiteY39" fmla="*/ 949325 h 1511300"/>
                <a:gd name="connsiteX40" fmla="*/ 568325 w 1298575"/>
                <a:gd name="connsiteY40" fmla="*/ 949325 h 1511300"/>
                <a:gd name="connsiteX41" fmla="*/ 568325 w 1298575"/>
                <a:gd name="connsiteY41" fmla="*/ 962025 h 1511300"/>
                <a:gd name="connsiteX42" fmla="*/ 622300 w 1298575"/>
                <a:gd name="connsiteY42" fmla="*/ 962025 h 1511300"/>
                <a:gd name="connsiteX43" fmla="*/ 622300 w 1298575"/>
                <a:gd name="connsiteY43" fmla="*/ 977900 h 1511300"/>
                <a:gd name="connsiteX44" fmla="*/ 647700 w 1298575"/>
                <a:gd name="connsiteY44" fmla="*/ 977900 h 1511300"/>
                <a:gd name="connsiteX45" fmla="*/ 647700 w 1298575"/>
                <a:gd name="connsiteY45" fmla="*/ 993775 h 1511300"/>
                <a:gd name="connsiteX46" fmla="*/ 679450 w 1298575"/>
                <a:gd name="connsiteY46" fmla="*/ 993775 h 1511300"/>
                <a:gd name="connsiteX47" fmla="*/ 679450 w 1298575"/>
                <a:gd name="connsiteY47" fmla="*/ 1009650 h 1511300"/>
                <a:gd name="connsiteX48" fmla="*/ 698500 w 1298575"/>
                <a:gd name="connsiteY48" fmla="*/ 1009650 h 1511300"/>
                <a:gd name="connsiteX49" fmla="*/ 698500 w 1298575"/>
                <a:gd name="connsiteY49" fmla="*/ 1022350 h 1511300"/>
                <a:gd name="connsiteX50" fmla="*/ 727075 w 1298575"/>
                <a:gd name="connsiteY50" fmla="*/ 1022350 h 1511300"/>
                <a:gd name="connsiteX51" fmla="*/ 727075 w 1298575"/>
                <a:gd name="connsiteY51" fmla="*/ 1041400 h 1511300"/>
                <a:gd name="connsiteX52" fmla="*/ 762000 w 1298575"/>
                <a:gd name="connsiteY52" fmla="*/ 1041400 h 1511300"/>
                <a:gd name="connsiteX53" fmla="*/ 762000 w 1298575"/>
                <a:gd name="connsiteY53" fmla="*/ 1057275 h 1511300"/>
                <a:gd name="connsiteX54" fmla="*/ 781050 w 1298575"/>
                <a:gd name="connsiteY54" fmla="*/ 1057275 h 1511300"/>
                <a:gd name="connsiteX55" fmla="*/ 781050 w 1298575"/>
                <a:gd name="connsiteY55" fmla="*/ 1073150 h 1511300"/>
                <a:gd name="connsiteX56" fmla="*/ 781050 w 1298575"/>
                <a:gd name="connsiteY56" fmla="*/ 1108075 h 1511300"/>
                <a:gd name="connsiteX57" fmla="*/ 809625 w 1298575"/>
                <a:gd name="connsiteY57" fmla="*/ 1108075 h 1511300"/>
                <a:gd name="connsiteX58" fmla="*/ 809625 w 1298575"/>
                <a:gd name="connsiteY58" fmla="*/ 1130300 h 1511300"/>
                <a:gd name="connsiteX59" fmla="*/ 831850 w 1298575"/>
                <a:gd name="connsiteY59" fmla="*/ 1130300 h 1511300"/>
                <a:gd name="connsiteX60" fmla="*/ 831850 w 1298575"/>
                <a:gd name="connsiteY60" fmla="*/ 1158875 h 1511300"/>
                <a:gd name="connsiteX61" fmla="*/ 863600 w 1298575"/>
                <a:gd name="connsiteY61" fmla="*/ 1158875 h 1511300"/>
                <a:gd name="connsiteX62" fmla="*/ 863600 w 1298575"/>
                <a:gd name="connsiteY62" fmla="*/ 1225550 h 1511300"/>
                <a:gd name="connsiteX63" fmla="*/ 882650 w 1298575"/>
                <a:gd name="connsiteY63" fmla="*/ 1225550 h 1511300"/>
                <a:gd name="connsiteX64" fmla="*/ 882650 w 1298575"/>
                <a:gd name="connsiteY64" fmla="*/ 1244600 h 1511300"/>
                <a:gd name="connsiteX65" fmla="*/ 882650 w 1298575"/>
                <a:gd name="connsiteY65" fmla="*/ 1244600 h 1511300"/>
                <a:gd name="connsiteX66" fmla="*/ 882650 w 1298575"/>
                <a:gd name="connsiteY66" fmla="*/ 1260475 h 1511300"/>
                <a:gd name="connsiteX67" fmla="*/ 898525 w 1298575"/>
                <a:gd name="connsiteY67" fmla="*/ 1260475 h 1511300"/>
                <a:gd name="connsiteX68" fmla="*/ 898525 w 1298575"/>
                <a:gd name="connsiteY68" fmla="*/ 1289050 h 1511300"/>
                <a:gd name="connsiteX69" fmla="*/ 930275 w 1298575"/>
                <a:gd name="connsiteY69" fmla="*/ 1289050 h 1511300"/>
                <a:gd name="connsiteX70" fmla="*/ 930275 w 1298575"/>
                <a:gd name="connsiteY70" fmla="*/ 1349375 h 1511300"/>
                <a:gd name="connsiteX71" fmla="*/ 939800 w 1298575"/>
                <a:gd name="connsiteY71" fmla="*/ 1349375 h 1511300"/>
                <a:gd name="connsiteX72" fmla="*/ 939800 w 1298575"/>
                <a:gd name="connsiteY72" fmla="*/ 1368425 h 1511300"/>
                <a:gd name="connsiteX73" fmla="*/ 955675 w 1298575"/>
                <a:gd name="connsiteY73" fmla="*/ 1368425 h 1511300"/>
                <a:gd name="connsiteX74" fmla="*/ 955675 w 1298575"/>
                <a:gd name="connsiteY74" fmla="*/ 1384300 h 1511300"/>
                <a:gd name="connsiteX75" fmla="*/ 1190625 w 1298575"/>
                <a:gd name="connsiteY75" fmla="*/ 1384300 h 1511300"/>
                <a:gd name="connsiteX76" fmla="*/ 1190625 w 1298575"/>
                <a:gd name="connsiteY76" fmla="*/ 1406525 h 1511300"/>
                <a:gd name="connsiteX77" fmla="*/ 1203325 w 1298575"/>
                <a:gd name="connsiteY77" fmla="*/ 1406525 h 1511300"/>
                <a:gd name="connsiteX78" fmla="*/ 1203325 w 1298575"/>
                <a:gd name="connsiteY78" fmla="*/ 1425575 h 1511300"/>
                <a:gd name="connsiteX79" fmla="*/ 1216025 w 1298575"/>
                <a:gd name="connsiteY79" fmla="*/ 1425575 h 1511300"/>
                <a:gd name="connsiteX80" fmla="*/ 1216025 w 1298575"/>
                <a:gd name="connsiteY80" fmla="*/ 1447800 h 1511300"/>
                <a:gd name="connsiteX81" fmla="*/ 1235075 w 1298575"/>
                <a:gd name="connsiteY81" fmla="*/ 1447800 h 1511300"/>
                <a:gd name="connsiteX82" fmla="*/ 1235075 w 1298575"/>
                <a:gd name="connsiteY82" fmla="*/ 1457325 h 1511300"/>
                <a:gd name="connsiteX83" fmla="*/ 1250950 w 1298575"/>
                <a:gd name="connsiteY83" fmla="*/ 1457325 h 1511300"/>
                <a:gd name="connsiteX84" fmla="*/ 1250950 w 1298575"/>
                <a:gd name="connsiteY84" fmla="*/ 1489075 h 1511300"/>
                <a:gd name="connsiteX85" fmla="*/ 1250950 w 1298575"/>
                <a:gd name="connsiteY85" fmla="*/ 1489075 h 1511300"/>
                <a:gd name="connsiteX86" fmla="*/ 1273174 w 1298575"/>
                <a:gd name="connsiteY86" fmla="*/ 1492250 h 1511300"/>
                <a:gd name="connsiteX87" fmla="*/ 1298575 w 1298575"/>
                <a:gd name="connsiteY87" fmla="*/ 1511300 h 1511300"/>
                <a:gd name="connsiteX0" fmla="*/ 0 w 1275530"/>
                <a:gd name="connsiteY0" fmla="*/ 0 h 1513681"/>
                <a:gd name="connsiteX1" fmla="*/ 136525 w 1275530"/>
                <a:gd name="connsiteY1" fmla="*/ 0 h 1513681"/>
                <a:gd name="connsiteX2" fmla="*/ 136525 w 1275530"/>
                <a:gd name="connsiteY2" fmla="*/ 31750 h 1513681"/>
                <a:gd name="connsiteX3" fmla="*/ 165100 w 1275530"/>
                <a:gd name="connsiteY3" fmla="*/ 31750 h 1513681"/>
                <a:gd name="connsiteX4" fmla="*/ 165100 w 1275530"/>
                <a:gd name="connsiteY4" fmla="*/ 50800 h 1513681"/>
                <a:gd name="connsiteX5" fmla="*/ 174625 w 1275530"/>
                <a:gd name="connsiteY5" fmla="*/ 50800 h 1513681"/>
                <a:gd name="connsiteX6" fmla="*/ 174625 w 1275530"/>
                <a:gd name="connsiteY6" fmla="*/ 82550 h 1513681"/>
                <a:gd name="connsiteX7" fmla="*/ 203200 w 1275530"/>
                <a:gd name="connsiteY7" fmla="*/ 82550 h 1513681"/>
                <a:gd name="connsiteX8" fmla="*/ 203200 w 1275530"/>
                <a:gd name="connsiteY8" fmla="*/ 98425 h 1513681"/>
                <a:gd name="connsiteX9" fmla="*/ 219075 w 1275530"/>
                <a:gd name="connsiteY9" fmla="*/ 98425 h 1513681"/>
                <a:gd name="connsiteX10" fmla="*/ 219075 w 1275530"/>
                <a:gd name="connsiteY10" fmla="*/ 133350 h 1513681"/>
                <a:gd name="connsiteX11" fmla="*/ 279400 w 1275530"/>
                <a:gd name="connsiteY11" fmla="*/ 133350 h 1513681"/>
                <a:gd name="connsiteX12" fmla="*/ 279400 w 1275530"/>
                <a:gd name="connsiteY12" fmla="*/ 168275 h 1513681"/>
                <a:gd name="connsiteX13" fmla="*/ 288925 w 1275530"/>
                <a:gd name="connsiteY13" fmla="*/ 168275 h 1513681"/>
                <a:gd name="connsiteX14" fmla="*/ 288925 w 1275530"/>
                <a:gd name="connsiteY14" fmla="*/ 184150 h 1513681"/>
                <a:gd name="connsiteX15" fmla="*/ 323850 w 1275530"/>
                <a:gd name="connsiteY15" fmla="*/ 184150 h 1513681"/>
                <a:gd name="connsiteX16" fmla="*/ 323850 w 1275530"/>
                <a:gd name="connsiteY16" fmla="*/ 200025 h 1513681"/>
                <a:gd name="connsiteX17" fmla="*/ 365125 w 1275530"/>
                <a:gd name="connsiteY17" fmla="*/ 200025 h 1513681"/>
                <a:gd name="connsiteX18" fmla="*/ 365125 w 1275530"/>
                <a:gd name="connsiteY18" fmla="*/ 212725 h 1513681"/>
                <a:gd name="connsiteX19" fmla="*/ 384175 w 1275530"/>
                <a:gd name="connsiteY19" fmla="*/ 212725 h 1513681"/>
                <a:gd name="connsiteX20" fmla="*/ 384175 w 1275530"/>
                <a:gd name="connsiteY20" fmla="*/ 225425 h 1513681"/>
                <a:gd name="connsiteX21" fmla="*/ 400050 w 1275530"/>
                <a:gd name="connsiteY21" fmla="*/ 225425 h 1513681"/>
                <a:gd name="connsiteX22" fmla="*/ 400050 w 1275530"/>
                <a:gd name="connsiteY22" fmla="*/ 250825 h 1513681"/>
                <a:gd name="connsiteX23" fmla="*/ 409575 w 1275530"/>
                <a:gd name="connsiteY23" fmla="*/ 250825 h 1513681"/>
                <a:gd name="connsiteX24" fmla="*/ 409575 w 1275530"/>
                <a:gd name="connsiteY24" fmla="*/ 368300 h 1513681"/>
                <a:gd name="connsiteX25" fmla="*/ 425450 w 1275530"/>
                <a:gd name="connsiteY25" fmla="*/ 368300 h 1513681"/>
                <a:gd name="connsiteX26" fmla="*/ 425450 w 1275530"/>
                <a:gd name="connsiteY26" fmla="*/ 549275 h 1513681"/>
                <a:gd name="connsiteX27" fmla="*/ 441325 w 1275530"/>
                <a:gd name="connsiteY27" fmla="*/ 549275 h 1513681"/>
                <a:gd name="connsiteX28" fmla="*/ 441325 w 1275530"/>
                <a:gd name="connsiteY28" fmla="*/ 590550 h 1513681"/>
                <a:gd name="connsiteX29" fmla="*/ 454025 w 1275530"/>
                <a:gd name="connsiteY29" fmla="*/ 590550 h 1513681"/>
                <a:gd name="connsiteX30" fmla="*/ 454025 w 1275530"/>
                <a:gd name="connsiteY30" fmla="*/ 657225 h 1513681"/>
                <a:gd name="connsiteX31" fmla="*/ 460375 w 1275530"/>
                <a:gd name="connsiteY31" fmla="*/ 657225 h 1513681"/>
                <a:gd name="connsiteX32" fmla="*/ 460375 w 1275530"/>
                <a:gd name="connsiteY32" fmla="*/ 723900 h 1513681"/>
                <a:gd name="connsiteX33" fmla="*/ 492125 w 1275530"/>
                <a:gd name="connsiteY33" fmla="*/ 723900 h 1513681"/>
                <a:gd name="connsiteX34" fmla="*/ 492125 w 1275530"/>
                <a:gd name="connsiteY34" fmla="*/ 904875 h 1513681"/>
                <a:gd name="connsiteX35" fmla="*/ 508000 w 1275530"/>
                <a:gd name="connsiteY35" fmla="*/ 904875 h 1513681"/>
                <a:gd name="connsiteX36" fmla="*/ 508000 w 1275530"/>
                <a:gd name="connsiteY36" fmla="*/ 927100 h 1513681"/>
                <a:gd name="connsiteX37" fmla="*/ 508000 w 1275530"/>
                <a:gd name="connsiteY37" fmla="*/ 927100 h 1513681"/>
                <a:gd name="connsiteX38" fmla="*/ 527050 w 1275530"/>
                <a:gd name="connsiteY38" fmla="*/ 927100 h 1513681"/>
                <a:gd name="connsiteX39" fmla="*/ 527050 w 1275530"/>
                <a:gd name="connsiteY39" fmla="*/ 949325 h 1513681"/>
                <a:gd name="connsiteX40" fmla="*/ 568325 w 1275530"/>
                <a:gd name="connsiteY40" fmla="*/ 949325 h 1513681"/>
                <a:gd name="connsiteX41" fmla="*/ 568325 w 1275530"/>
                <a:gd name="connsiteY41" fmla="*/ 962025 h 1513681"/>
                <a:gd name="connsiteX42" fmla="*/ 622300 w 1275530"/>
                <a:gd name="connsiteY42" fmla="*/ 962025 h 1513681"/>
                <a:gd name="connsiteX43" fmla="*/ 622300 w 1275530"/>
                <a:gd name="connsiteY43" fmla="*/ 977900 h 1513681"/>
                <a:gd name="connsiteX44" fmla="*/ 647700 w 1275530"/>
                <a:gd name="connsiteY44" fmla="*/ 977900 h 1513681"/>
                <a:gd name="connsiteX45" fmla="*/ 647700 w 1275530"/>
                <a:gd name="connsiteY45" fmla="*/ 993775 h 1513681"/>
                <a:gd name="connsiteX46" fmla="*/ 679450 w 1275530"/>
                <a:gd name="connsiteY46" fmla="*/ 993775 h 1513681"/>
                <a:gd name="connsiteX47" fmla="*/ 679450 w 1275530"/>
                <a:gd name="connsiteY47" fmla="*/ 1009650 h 1513681"/>
                <a:gd name="connsiteX48" fmla="*/ 698500 w 1275530"/>
                <a:gd name="connsiteY48" fmla="*/ 1009650 h 1513681"/>
                <a:gd name="connsiteX49" fmla="*/ 698500 w 1275530"/>
                <a:gd name="connsiteY49" fmla="*/ 1022350 h 1513681"/>
                <a:gd name="connsiteX50" fmla="*/ 727075 w 1275530"/>
                <a:gd name="connsiteY50" fmla="*/ 1022350 h 1513681"/>
                <a:gd name="connsiteX51" fmla="*/ 727075 w 1275530"/>
                <a:gd name="connsiteY51" fmla="*/ 1041400 h 1513681"/>
                <a:gd name="connsiteX52" fmla="*/ 762000 w 1275530"/>
                <a:gd name="connsiteY52" fmla="*/ 1041400 h 1513681"/>
                <a:gd name="connsiteX53" fmla="*/ 762000 w 1275530"/>
                <a:gd name="connsiteY53" fmla="*/ 1057275 h 1513681"/>
                <a:gd name="connsiteX54" fmla="*/ 781050 w 1275530"/>
                <a:gd name="connsiteY54" fmla="*/ 1057275 h 1513681"/>
                <a:gd name="connsiteX55" fmla="*/ 781050 w 1275530"/>
                <a:gd name="connsiteY55" fmla="*/ 1073150 h 1513681"/>
                <a:gd name="connsiteX56" fmla="*/ 781050 w 1275530"/>
                <a:gd name="connsiteY56" fmla="*/ 1108075 h 1513681"/>
                <a:gd name="connsiteX57" fmla="*/ 809625 w 1275530"/>
                <a:gd name="connsiteY57" fmla="*/ 1108075 h 1513681"/>
                <a:gd name="connsiteX58" fmla="*/ 809625 w 1275530"/>
                <a:gd name="connsiteY58" fmla="*/ 1130300 h 1513681"/>
                <a:gd name="connsiteX59" fmla="*/ 831850 w 1275530"/>
                <a:gd name="connsiteY59" fmla="*/ 1130300 h 1513681"/>
                <a:gd name="connsiteX60" fmla="*/ 831850 w 1275530"/>
                <a:gd name="connsiteY60" fmla="*/ 1158875 h 1513681"/>
                <a:gd name="connsiteX61" fmla="*/ 863600 w 1275530"/>
                <a:gd name="connsiteY61" fmla="*/ 1158875 h 1513681"/>
                <a:gd name="connsiteX62" fmla="*/ 863600 w 1275530"/>
                <a:gd name="connsiteY62" fmla="*/ 1225550 h 1513681"/>
                <a:gd name="connsiteX63" fmla="*/ 882650 w 1275530"/>
                <a:gd name="connsiteY63" fmla="*/ 1225550 h 1513681"/>
                <a:gd name="connsiteX64" fmla="*/ 882650 w 1275530"/>
                <a:gd name="connsiteY64" fmla="*/ 1244600 h 1513681"/>
                <a:gd name="connsiteX65" fmla="*/ 882650 w 1275530"/>
                <a:gd name="connsiteY65" fmla="*/ 1244600 h 1513681"/>
                <a:gd name="connsiteX66" fmla="*/ 882650 w 1275530"/>
                <a:gd name="connsiteY66" fmla="*/ 1260475 h 1513681"/>
                <a:gd name="connsiteX67" fmla="*/ 898525 w 1275530"/>
                <a:gd name="connsiteY67" fmla="*/ 1260475 h 1513681"/>
                <a:gd name="connsiteX68" fmla="*/ 898525 w 1275530"/>
                <a:gd name="connsiteY68" fmla="*/ 1289050 h 1513681"/>
                <a:gd name="connsiteX69" fmla="*/ 930275 w 1275530"/>
                <a:gd name="connsiteY69" fmla="*/ 1289050 h 1513681"/>
                <a:gd name="connsiteX70" fmla="*/ 930275 w 1275530"/>
                <a:gd name="connsiteY70" fmla="*/ 1349375 h 1513681"/>
                <a:gd name="connsiteX71" fmla="*/ 939800 w 1275530"/>
                <a:gd name="connsiteY71" fmla="*/ 1349375 h 1513681"/>
                <a:gd name="connsiteX72" fmla="*/ 939800 w 1275530"/>
                <a:gd name="connsiteY72" fmla="*/ 1368425 h 1513681"/>
                <a:gd name="connsiteX73" fmla="*/ 955675 w 1275530"/>
                <a:gd name="connsiteY73" fmla="*/ 1368425 h 1513681"/>
                <a:gd name="connsiteX74" fmla="*/ 955675 w 1275530"/>
                <a:gd name="connsiteY74" fmla="*/ 1384300 h 1513681"/>
                <a:gd name="connsiteX75" fmla="*/ 1190625 w 1275530"/>
                <a:gd name="connsiteY75" fmla="*/ 1384300 h 1513681"/>
                <a:gd name="connsiteX76" fmla="*/ 1190625 w 1275530"/>
                <a:gd name="connsiteY76" fmla="*/ 1406525 h 1513681"/>
                <a:gd name="connsiteX77" fmla="*/ 1203325 w 1275530"/>
                <a:gd name="connsiteY77" fmla="*/ 1406525 h 1513681"/>
                <a:gd name="connsiteX78" fmla="*/ 1203325 w 1275530"/>
                <a:gd name="connsiteY78" fmla="*/ 1425575 h 1513681"/>
                <a:gd name="connsiteX79" fmla="*/ 1216025 w 1275530"/>
                <a:gd name="connsiteY79" fmla="*/ 1425575 h 1513681"/>
                <a:gd name="connsiteX80" fmla="*/ 1216025 w 1275530"/>
                <a:gd name="connsiteY80" fmla="*/ 1447800 h 1513681"/>
                <a:gd name="connsiteX81" fmla="*/ 1235075 w 1275530"/>
                <a:gd name="connsiteY81" fmla="*/ 1447800 h 1513681"/>
                <a:gd name="connsiteX82" fmla="*/ 1235075 w 1275530"/>
                <a:gd name="connsiteY82" fmla="*/ 1457325 h 1513681"/>
                <a:gd name="connsiteX83" fmla="*/ 1250950 w 1275530"/>
                <a:gd name="connsiteY83" fmla="*/ 1457325 h 1513681"/>
                <a:gd name="connsiteX84" fmla="*/ 1250950 w 1275530"/>
                <a:gd name="connsiteY84" fmla="*/ 1489075 h 1513681"/>
                <a:gd name="connsiteX85" fmla="*/ 1250950 w 1275530"/>
                <a:gd name="connsiteY85" fmla="*/ 1489075 h 1513681"/>
                <a:gd name="connsiteX86" fmla="*/ 1273174 w 1275530"/>
                <a:gd name="connsiteY86" fmla="*/ 1492250 h 1513681"/>
                <a:gd name="connsiteX87" fmla="*/ 1272381 w 1275530"/>
                <a:gd name="connsiteY87" fmla="*/ 1513681 h 1513681"/>
                <a:gd name="connsiteX0" fmla="*/ 0 w 1279525"/>
                <a:gd name="connsiteY0" fmla="*/ 0 h 1513681"/>
                <a:gd name="connsiteX1" fmla="*/ 136525 w 1279525"/>
                <a:gd name="connsiteY1" fmla="*/ 0 h 1513681"/>
                <a:gd name="connsiteX2" fmla="*/ 136525 w 1279525"/>
                <a:gd name="connsiteY2" fmla="*/ 31750 h 1513681"/>
                <a:gd name="connsiteX3" fmla="*/ 165100 w 1279525"/>
                <a:gd name="connsiteY3" fmla="*/ 31750 h 1513681"/>
                <a:gd name="connsiteX4" fmla="*/ 165100 w 1279525"/>
                <a:gd name="connsiteY4" fmla="*/ 50800 h 1513681"/>
                <a:gd name="connsiteX5" fmla="*/ 174625 w 1279525"/>
                <a:gd name="connsiteY5" fmla="*/ 50800 h 1513681"/>
                <a:gd name="connsiteX6" fmla="*/ 174625 w 1279525"/>
                <a:gd name="connsiteY6" fmla="*/ 82550 h 1513681"/>
                <a:gd name="connsiteX7" fmla="*/ 203200 w 1279525"/>
                <a:gd name="connsiteY7" fmla="*/ 82550 h 1513681"/>
                <a:gd name="connsiteX8" fmla="*/ 203200 w 1279525"/>
                <a:gd name="connsiteY8" fmla="*/ 98425 h 1513681"/>
                <a:gd name="connsiteX9" fmla="*/ 219075 w 1279525"/>
                <a:gd name="connsiteY9" fmla="*/ 98425 h 1513681"/>
                <a:gd name="connsiteX10" fmla="*/ 219075 w 1279525"/>
                <a:gd name="connsiteY10" fmla="*/ 133350 h 1513681"/>
                <a:gd name="connsiteX11" fmla="*/ 279400 w 1279525"/>
                <a:gd name="connsiteY11" fmla="*/ 133350 h 1513681"/>
                <a:gd name="connsiteX12" fmla="*/ 279400 w 1279525"/>
                <a:gd name="connsiteY12" fmla="*/ 168275 h 1513681"/>
                <a:gd name="connsiteX13" fmla="*/ 288925 w 1279525"/>
                <a:gd name="connsiteY13" fmla="*/ 168275 h 1513681"/>
                <a:gd name="connsiteX14" fmla="*/ 288925 w 1279525"/>
                <a:gd name="connsiteY14" fmla="*/ 184150 h 1513681"/>
                <a:gd name="connsiteX15" fmla="*/ 323850 w 1279525"/>
                <a:gd name="connsiteY15" fmla="*/ 184150 h 1513681"/>
                <a:gd name="connsiteX16" fmla="*/ 323850 w 1279525"/>
                <a:gd name="connsiteY16" fmla="*/ 200025 h 1513681"/>
                <a:gd name="connsiteX17" fmla="*/ 365125 w 1279525"/>
                <a:gd name="connsiteY17" fmla="*/ 200025 h 1513681"/>
                <a:gd name="connsiteX18" fmla="*/ 365125 w 1279525"/>
                <a:gd name="connsiteY18" fmla="*/ 212725 h 1513681"/>
                <a:gd name="connsiteX19" fmla="*/ 384175 w 1279525"/>
                <a:gd name="connsiteY19" fmla="*/ 212725 h 1513681"/>
                <a:gd name="connsiteX20" fmla="*/ 384175 w 1279525"/>
                <a:gd name="connsiteY20" fmla="*/ 225425 h 1513681"/>
                <a:gd name="connsiteX21" fmla="*/ 400050 w 1279525"/>
                <a:gd name="connsiteY21" fmla="*/ 225425 h 1513681"/>
                <a:gd name="connsiteX22" fmla="*/ 400050 w 1279525"/>
                <a:gd name="connsiteY22" fmla="*/ 250825 h 1513681"/>
                <a:gd name="connsiteX23" fmla="*/ 409575 w 1279525"/>
                <a:gd name="connsiteY23" fmla="*/ 250825 h 1513681"/>
                <a:gd name="connsiteX24" fmla="*/ 409575 w 1279525"/>
                <a:gd name="connsiteY24" fmla="*/ 368300 h 1513681"/>
                <a:gd name="connsiteX25" fmla="*/ 425450 w 1279525"/>
                <a:gd name="connsiteY25" fmla="*/ 368300 h 1513681"/>
                <a:gd name="connsiteX26" fmla="*/ 425450 w 1279525"/>
                <a:gd name="connsiteY26" fmla="*/ 549275 h 1513681"/>
                <a:gd name="connsiteX27" fmla="*/ 441325 w 1279525"/>
                <a:gd name="connsiteY27" fmla="*/ 549275 h 1513681"/>
                <a:gd name="connsiteX28" fmla="*/ 441325 w 1279525"/>
                <a:gd name="connsiteY28" fmla="*/ 590550 h 1513681"/>
                <a:gd name="connsiteX29" fmla="*/ 454025 w 1279525"/>
                <a:gd name="connsiteY29" fmla="*/ 590550 h 1513681"/>
                <a:gd name="connsiteX30" fmla="*/ 454025 w 1279525"/>
                <a:gd name="connsiteY30" fmla="*/ 657225 h 1513681"/>
                <a:gd name="connsiteX31" fmla="*/ 460375 w 1279525"/>
                <a:gd name="connsiteY31" fmla="*/ 657225 h 1513681"/>
                <a:gd name="connsiteX32" fmla="*/ 460375 w 1279525"/>
                <a:gd name="connsiteY32" fmla="*/ 723900 h 1513681"/>
                <a:gd name="connsiteX33" fmla="*/ 492125 w 1279525"/>
                <a:gd name="connsiteY33" fmla="*/ 723900 h 1513681"/>
                <a:gd name="connsiteX34" fmla="*/ 492125 w 1279525"/>
                <a:gd name="connsiteY34" fmla="*/ 904875 h 1513681"/>
                <a:gd name="connsiteX35" fmla="*/ 508000 w 1279525"/>
                <a:gd name="connsiteY35" fmla="*/ 904875 h 1513681"/>
                <a:gd name="connsiteX36" fmla="*/ 508000 w 1279525"/>
                <a:gd name="connsiteY36" fmla="*/ 927100 h 1513681"/>
                <a:gd name="connsiteX37" fmla="*/ 508000 w 1279525"/>
                <a:gd name="connsiteY37" fmla="*/ 927100 h 1513681"/>
                <a:gd name="connsiteX38" fmla="*/ 527050 w 1279525"/>
                <a:gd name="connsiteY38" fmla="*/ 927100 h 1513681"/>
                <a:gd name="connsiteX39" fmla="*/ 527050 w 1279525"/>
                <a:gd name="connsiteY39" fmla="*/ 949325 h 1513681"/>
                <a:gd name="connsiteX40" fmla="*/ 568325 w 1279525"/>
                <a:gd name="connsiteY40" fmla="*/ 949325 h 1513681"/>
                <a:gd name="connsiteX41" fmla="*/ 568325 w 1279525"/>
                <a:gd name="connsiteY41" fmla="*/ 962025 h 1513681"/>
                <a:gd name="connsiteX42" fmla="*/ 622300 w 1279525"/>
                <a:gd name="connsiteY42" fmla="*/ 962025 h 1513681"/>
                <a:gd name="connsiteX43" fmla="*/ 622300 w 1279525"/>
                <a:gd name="connsiteY43" fmla="*/ 977900 h 1513681"/>
                <a:gd name="connsiteX44" fmla="*/ 647700 w 1279525"/>
                <a:gd name="connsiteY44" fmla="*/ 977900 h 1513681"/>
                <a:gd name="connsiteX45" fmla="*/ 647700 w 1279525"/>
                <a:gd name="connsiteY45" fmla="*/ 993775 h 1513681"/>
                <a:gd name="connsiteX46" fmla="*/ 679450 w 1279525"/>
                <a:gd name="connsiteY46" fmla="*/ 993775 h 1513681"/>
                <a:gd name="connsiteX47" fmla="*/ 679450 w 1279525"/>
                <a:gd name="connsiteY47" fmla="*/ 1009650 h 1513681"/>
                <a:gd name="connsiteX48" fmla="*/ 698500 w 1279525"/>
                <a:gd name="connsiteY48" fmla="*/ 1009650 h 1513681"/>
                <a:gd name="connsiteX49" fmla="*/ 698500 w 1279525"/>
                <a:gd name="connsiteY49" fmla="*/ 1022350 h 1513681"/>
                <a:gd name="connsiteX50" fmla="*/ 727075 w 1279525"/>
                <a:gd name="connsiteY50" fmla="*/ 1022350 h 1513681"/>
                <a:gd name="connsiteX51" fmla="*/ 727075 w 1279525"/>
                <a:gd name="connsiteY51" fmla="*/ 1041400 h 1513681"/>
                <a:gd name="connsiteX52" fmla="*/ 762000 w 1279525"/>
                <a:gd name="connsiteY52" fmla="*/ 1041400 h 1513681"/>
                <a:gd name="connsiteX53" fmla="*/ 762000 w 1279525"/>
                <a:gd name="connsiteY53" fmla="*/ 1057275 h 1513681"/>
                <a:gd name="connsiteX54" fmla="*/ 781050 w 1279525"/>
                <a:gd name="connsiteY54" fmla="*/ 1057275 h 1513681"/>
                <a:gd name="connsiteX55" fmla="*/ 781050 w 1279525"/>
                <a:gd name="connsiteY55" fmla="*/ 1073150 h 1513681"/>
                <a:gd name="connsiteX56" fmla="*/ 781050 w 1279525"/>
                <a:gd name="connsiteY56" fmla="*/ 1108075 h 1513681"/>
                <a:gd name="connsiteX57" fmla="*/ 809625 w 1279525"/>
                <a:gd name="connsiteY57" fmla="*/ 1108075 h 1513681"/>
                <a:gd name="connsiteX58" fmla="*/ 809625 w 1279525"/>
                <a:gd name="connsiteY58" fmla="*/ 1130300 h 1513681"/>
                <a:gd name="connsiteX59" fmla="*/ 831850 w 1279525"/>
                <a:gd name="connsiteY59" fmla="*/ 1130300 h 1513681"/>
                <a:gd name="connsiteX60" fmla="*/ 831850 w 1279525"/>
                <a:gd name="connsiteY60" fmla="*/ 1158875 h 1513681"/>
                <a:gd name="connsiteX61" fmla="*/ 863600 w 1279525"/>
                <a:gd name="connsiteY61" fmla="*/ 1158875 h 1513681"/>
                <a:gd name="connsiteX62" fmla="*/ 863600 w 1279525"/>
                <a:gd name="connsiteY62" fmla="*/ 1225550 h 1513681"/>
                <a:gd name="connsiteX63" fmla="*/ 882650 w 1279525"/>
                <a:gd name="connsiteY63" fmla="*/ 1225550 h 1513681"/>
                <a:gd name="connsiteX64" fmla="*/ 882650 w 1279525"/>
                <a:gd name="connsiteY64" fmla="*/ 1244600 h 1513681"/>
                <a:gd name="connsiteX65" fmla="*/ 882650 w 1279525"/>
                <a:gd name="connsiteY65" fmla="*/ 1244600 h 1513681"/>
                <a:gd name="connsiteX66" fmla="*/ 882650 w 1279525"/>
                <a:gd name="connsiteY66" fmla="*/ 1260475 h 1513681"/>
                <a:gd name="connsiteX67" fmla="*/ 898525 w 1279525"/>
                <a:gd name="connsiteY67" fmla="*/ 1260475 h 1513681"/>
                <a:gd name="connsiteX68" fmla="*/ 898525 w 1279525"/>
                <a:gd name="connsiteY68" fmla="*/ 1289050 h 1513681"/>
                <a:gd name="connsiteX69" fmla="*/ 930275 w 1279525"/>
                <a:gd name="connsiteY69" fmla="*/ 1289050 h 1513681"/>
                <a:gd name="connsiteX70" fmla="*/ 930275 w 1279525"/>
                <a:gd name="connsiteY70" fmla="*/ 1349375 h 1513681"/>
                <a:gd name="connsiteX71" fmla="*/ 939800 w 1279525"/>
                <a:gd name="connsiteY71" fmla="*/ 1349375 h 1513681"/>
                <a:gd name="connsiteX72" fmla="*/ 939800 w 1279525"/>
                <a:gd name="connsiteY72" fmla="*/ 1368425 h 1513681"/>
                <a:gd name="connsiteX73" fmla="*/ 955675 w 1279525"/>
                <a:gd name="connsiteY73" fmla="*/ 1368425 h 1513681"/>
                <a:gd name="connsiteX74" fmla="*/ 955675 w 1279525"/>
                <a:gd name="connsiteY74" fmla="*/ 1384300 h 1513681"/>
                <a:gd name="connsiteX75" fmla="*/ 1190625 w 1279525"/>
                <a:gd name="connsiteY75" fmla="*/ 1384300 h 1513681"/>
                <a:gd name="connsiteX76" fmla="*/ 1190625 w 1279525"/>
                <a:gd name="connsiteY76" fmla="*/ 1406525 h 1513681"/>
                <a:gd name="connsiteX77" fmla="*/ 1203325 w 1279525"/>
                <a:gd name="connsiteY77" fmla="*/ 1406525 h 1513681"/>
                <a:gd name="connsiteX78" fmla="*/ 1203325 w 1279525"/>
                <a:gd name="connsiteY78" fmla="*/ 1425575 h 1513681"/>
                <a:gd name="connsiteX79" fmla="*/ 1216025 w 1279525"/>
                <a:gd name="connsiteY79" fmla="*/ 1425575 h 1513681"/>
                <a:gd name="connsiteX80" fmla="*/ 1216025 w 1279525"/>
                <a:gd name="connsiteY80" fmla="*/ 1447800 h 1513681"/>
                <a:gd name="connsiteX81" fmla="*/ 1235075 w 1279525"/>
                <a:gd name="connsiteY81" fmla="*/ 1447800 h 1513681"/>
                <a:gd name="connsiteX82" fmla="*/ 1235075 w 1279525"/>
                <a:gd name="connsiteY82" fmla="*/ 1457325 h 1513681"/>
                <a:gd name="connsiteX83" fmla="*/ 1250950 w 1279525"/>
                <a:gd name="connsiteY83" fmla="*/ 1457325 h 1513681"/>
                <a:gd name="connsiteX84" fmla="*/ 1250950 w 1279525"/>
                <a:gd name="connsiteY84" fmla="*/ 1489075 h 1513681"/>
                <a:gd name="connsiteX85" fmla="*/ 1250950 w 1279525"/>
                <a:gd name="connsiteY85" fmla="*/ 1489075 h 1513681"/>
                <a:gd name="connsiteX86" fmla="*/ 1273174 w 1279525"/>
                <a:gd name="connsiteY86" fmla="*/ 1492250 h 1513681"/>
                <a:gd name="connsiteX87" fmla="*/ 1279525 w 1279525"/>
                <a:gd name="connsiteY87" fmla="*/ 1513681 h 1513681"/>
                <a:gd name="connsiteX0" fmla="*/ 0 w 1273174"/>
                <a:gd name="connsiteY0" fmla="*/ 0 h 1492250"/>
                <a:gd name="connsiteX1" fmla="*/ 136525 w 1273174"/>
                <a:gd name="connsiteY1" fmla="*/ 0 h 1492250"/>
                <a:gd name="connsiteX2" fmla="*/ 136525 w 1273174"/>
                <a:gd name="connsiteY2" fmla="*/ 31750 h 1492250"/>
                <a:gd name="connsiteX3" fmla="*/ 165100 w 1273174"/>
                <a:gd name="connsiteY3" fmla="*/ 31750 h 1492250"/>
                <a:gd name="connsiteX4" fmla="*/ 165100 w 1273174"/>
                <a:gd name="connsiteY4" fmla="*/ 50800 h 1492250"/>
                <a:gd name="connsiteX5" fmla="*/ 174625 w 1273174"/>
                <a:gd name="connsiteY5" fmla="*/ 50800 h 1492250"/>
                <a:gd name="connsiteX6" fmla="*/ 174625 w 1273174"/>
                <a:gd name="connsiteY6" fmla="*/ 82550 h 1492250"/>
                <a:gd name="connsiteX7" fmla="*/ 203200 w 1273174"/>
                <a:gd name="connsiteY7" fmla="*/ 82550 h 1492250"/>
                <a:gd name="connsiteX8" fmla="*/ 203200 w 1273174"/>
                <a:gd name="connsiteY8" fmla="*/ 98425 h 1492250"/>
                <a:gd name="connsiteX9" fmla="*/ 219075 w 1273174"/>
                <a:gd name="connsiteY9" fmla="*/ 98425 h 1492250"/>
                <a:gd name="connsiteX10" fmla="*/ 219075 w 1273174"/>
                <a:gd name="connsiteY10" fmla="*/ 133350 h 1492250"/>
                <a:gd name="connsiteX11" fmla="*/ 279400 w 1273174"/>
                <a:gd name="connsiteY11" fmla="*/ 133350 h 1492250"/>
                <a:gd name="connsiteX12" fmla="*/ 279400 w 1273174"/>
                <a:gd name="connsiteY12" fmla="*/ 168275 h 1492250"/>
                <a:gd name="connsiteX13" fmla="*/ 288925 w 1273174"/>
                <a:gd name="connsiteY13" fmla="*/ 168275 h 1492250"/>
                <a:gd name="connsiteX14" fmla="*/ 288925 w 1273174"/>
                <a:gd name="connsiteY14" fmla="*/ 184150 h 1492250"/>
                <a:gd name="connsiteX15" fmla="*/ 323850 w 1273174"/>
                <a:gd name="connsiteY15" fmla="*/ 184150 h 1492250"/>
                <a:gd name="connsiteX16" fmla="*/ 323850 w 1273174"/>
                <a:gd name="connsiteY16" fmla="*/ 200025 h 1492250"/>
                <a:gd name="connsiteX17" fmla="*/ 365125 w 1273174"/>
                <a:gd name="connsiteY17" fmla="*/ 200025 h 1492250"/>
                <a:gd name="connsiteX18" fmla="*/ 365125 w 1273174"/>
                <a:gd name="connsiteY18" fmla="*/ 212725 h 1492250"/>
                <a:gd name="connsiteX19" fmla="*/ 384175 w 1273174"/>
                <a:gd name="connsiteY19" fmla="*/ 212725 h 1492250"/>
                <a:gd name="connsiteX20" fmla="*/ 384175 w 1273174"/>
                <a:gd name="connsiteY20" fmla="*/ 225425 h 1492250"/>
                <a:gd name="connsiteX21" fmla="*/ 400050 w 1273174"/>
                <a:gd name="connsiteY21" fmla="*/ 225425 h 1492250"/>
                <a:gd name="connsiteX22" fmla="*/ 400050 w 1273174"/>
                <a:gd name="connsiteY22" fmla="*/ 250825 h 1492250"/>
                <a:gd name="connsiteX23" fmla="*/ 409575 w 1273174"/>
                <a:gd name="connsiteY23" fmla="*/ 250825 h 1492250"/>
                <a:gd name="connsiteX24" fmla="*/ 409575 w 1273174"/>
                <a:gd name="connsiteY24" fmla="*/ 368300 h 1492250"/>
                <a:gd name="connsiteX25" fmla="*/ 425450 w 1273174"/>
                <a:gd name="connsiteY25" fmla="*/ 368300 h 1492250"/>
                <a:gd name="connsiteX26" fmla="*/ 425450 w 1273174"/>
                <a:gd name="connsiteY26" fmla="*/ 549275 h 1492250"/>
                <a:gd name="connsiteX27" fmla="*/ 441325 w 1273174"/>
                <a:gd name="connsiteY27" fmla="*/ 549275 h 1492250"/>
                <a:gd name="connsiteX28" fmla="*/ 441325 w 1273174"/>
                <a:gd name="connsiteY28" fmla="*/ 590550 h 1492250"/>
                <a:gd name="connsiteX29" fmla="*/ 454025 w 1273174"/>
                <a:gd name="connsiteY29" fmla="*/ 590550 h 1492250"/>
                <a:gd name="connsiteX30" fmla="*/ 454025 w 1273174"/>
                <a:gd name="connsiteY30" fmla="*/ 657225 h 1492250"/>
                <a:gd name="connsiteX31" fmla="*/ 460375 w 1273174"/>
                <a:gd name="connsiteY31" fmla="*/ 657225 h 1492250"/>
                <a:gd name="connsiteX32" fmla="*/ 460375 w 1273174"/>
                <a:gd name="connsiteY32" fmla="*/ 723900 h 1492250"/>
                <a:gd name="connsiteX33" fmla="*/ 492125 w 1273174"/>
                <a:gd name="connsiteY33" fmla="*/ 723900 h 1492250"/>
                <a:gd name="connsiteX34" fmla="*/ 492125 w 1273174"/>
                <a:gd name="connsiteY34" fmla="*/ 904875 h 1492250"/>
                <a:gd name="connsiteX35" fmla="*/ 508000 w 1273174"/>
                <a:gd name="connsiteY35" fmla="*/ 904875 h 1492250"/>
                <a:gd name="connsiteX36" fmla="*/ 508000 w 1273174"/>
                <a:gd name="connsiteY36" fmla="*/ 927100 h 1492250"/>
                <a:gd name="connsiteX37" fmla="*/ 508000 w 1273174"/>
                <a:gd name="connsiteY37" fmla="*/ 927100 h 1492250"/>
                <a:gd name="connsiteX38" fmla="*/ 527050 w 1273174"/>
                <a:gd name="connsiteY38" fmla="*/ 927100 h 1492250"/>
                <a:gd name="connsiteX39" fmla="*/ 527050 w 1273174"/>
                <a:gd name="connsiteY39" fmla="*/ 949325 h 1492250"/>
                <a:gd name="connsiteX40" fmla="*/ 568325 w 1273174"/>
                <a:gd name="connsiteY40" fmla="*/ 949325 h 1492250"/>
                <a:gd name="connsiteX41" fmla="*/ 568325 w 1273174"/>
                <a:gd name="connsiteY41" fmla="*/ 962025 h 1492250"/>
                <a:gd name="connsiteX42" fmla="*/ 622300 w 1273174"/>
                <a:gd name="connsiteY42" fmla="*/ 962025 h 1492250"/>
                <a:gd name="connsiteX43" fmla="*/ 622300 w 1273174"/>
                <a:gd name="connsiteY43" fmla="*/ 977900 h 1492250"/>
                <a:gd name="connsiteX44" fmla="*/ 647700 w 1273174"/>
                <a:gd name="connsiteY44" fmla="*/ 977900 h 1492250"/>
                <a:gd name="connsiteX45" fmla="*/ 647700 w 1273174"/>
                <a:gd name="connsiteY45" fmla="*/ 993775 h 1492250"/>
                <a:gd name="connsiteX46" fmla="*/ 679450 w 1273174"/>
                <a:gd name="connsiteY46" fmla="*/ 993775 h 1492250"/>
                <a:gd name="connsiteX47" fmla="*/ 679450 w 1273174"/>
                <a:gd name="connsiteY47" fmla="*/ 1009650 h 1492250"/>
                <a:gd name="connsiteX48" fmla="*/ 698500 w 1273174"/>
                <a:gd name="connsiteY48" fmla="*/ 1009650 h 1492250"/>
                <a:gd name="connsiteX49" fmla="*/ 698500 w 1273174"/>
                <a:gd name="connsiteY49" fmla="*/ 1022350 h 1492250"/>
                <a:gd name="connsiteX50" fmla="*/ 727075 w 1273174"/>
                <a:gd name="connsiteY50" fmla="*/ 1022350 h 1492250"/>
                <a:gd name="connsiteX51" fmla="*/ 727075 w 1273174"/>
                <a:gd name="connsiteY51" fmla="*/ 1041400 h 1492250"/>
                <a:gd name="connsiteX52" fmla="*/ 762000 w 1273174"/>
                <a:gd name="connsiteY52" fmla="*/ 1041400 h 1492250"/>
                <a:gd name="connsiteX53" fmla="*/ 762000 w 1273174"/>
                <a:gd name="connsiteY53" fmla="*/ 1057275 h 1492250"/>
                <a:gd name="connsiteX54" fmla="*/ 781050 w 1273174"/>
                <a:gd name="connsiteY54" fmla="*/ 1057275 h 1492250"/>
                <a:gd name="connsiteX55" fmla="*/ 781050 w 1273174"/>
                <a:gd name="connsiteY55" fmla="*/ 1073150 h 1492250"/>
                <a:gd name="connsiteX56" fmla="*/ 781050 w 1273174"/>
                <a:gd name="connsiteY56" fmla="*/ 1108075 h 1492250"/>
                <a:gd name="connsiteX57" fmla="*/ 809625 w 1273174"/>
                <a:gd name="connsiteY57" fmla="*/ 1108075 h 1492250"/>
                <a:gd name="connsiteX58" fmla="*/ 809625 w 1273174"/>
                <a:gd name="connsiteY58" fmla="*/ 1130300 h 1492250"/>
                <a:gd name="connsiteX59" fmla="*/ 831850 w 1273174"/>
                <a:gd name="connsiteY59" fmla="*/ 1130300 h 1492250"/>
                <a:gd name="connsiteX60" fmla="*/ 831850 w 1273174"/>
                <a:gd name="connsiteY60" fmla="*/ 1158875 h 1492250"/>
                <a:gd name="connsiteX61" fmla="*/ 863600 w 1273174"/>
                <a:gd name="connsiteY61" fmla="*/ 1158875 h 1492250"/>
                <a:gd name="connsiteX62" fmla="*/ 863600 w 1273174"/>
                <a:gd name="connsiteY62" fmla="*/ 1225550 h 1492250"/>
                <a:gd name="connsiteX63" fmla="*/ 882650 w 1273174"/>
                <a:gd name="connsiteY63" fmla="*/ 1225550 h 1492250"/>
                <a:gd name="connsiteX64" fmla="*/ 882650 w 1273174"/>
                <a:gd name="connsiteY64" fmla="*/ 1244600 h 1492250"/>
                <a:gd name="connsiteX65" fmla="*/ 882650 w 1273174"/>
                <a:gd name="connsiteY65" fmla="*/ 1244600 h 1492250"/>
                <a:gd name="connsiteX66" fmla="*/ 882650 w 1273174"/>
                <a:gd name="connsiteY66" fmla="*/ 1260475 h 1492250"/>
                <a:gd name="connsiteX67" fmla="*/ 898525 w 1273174"/>
                <a:gd name="connsiteY67" fmla="*/ 1260475 h 1492250"/>
                <a:gd name="connsiteX68" fmla="*/ 898525 w 1273174"/>
                <a:gd name="connsiteY68" fmla="*/ 1289050 h 1492250"/>
                <a:gd name="connsiteX69" fmla="*/ 930275 w 1273174"/>
                <a:gd name="connsiteY69" fmla="*/ 1289050 h 1492250"/>
                <a:gd name="connsiteX70" fmla="*/ 930275 w 1273174"/>
                <a:gd name="connsiteY70" fmla="*/ 1349375 h 1492250"/>
                <a:gd name="connsiteX71" fmla="*/ 939800 w 1273174"/>
                <a:gd name="connsiteY71" fmla="*/ 1349375 h 1492250"/>
                <a:gd name="connsiteX72" fmla="*/ 939800 w 1273174"/>
                <a:gd name="connsiteY72" fmla="*/ 1368425 h 1492250"/>
                <a:gd name="connsiteX73" fmla="*/ 955675 w 1273174"/>
                <a:gd name="connsiteY73" fmla="*/ 1368425 h 1492250"/>
                <a:gd name="connsiteX74" fmla="*/ 955675 w 1273174"/>
                <a:gd name="connsiteY74" fmla="*/ 1384300 h 1492250"/>
                <a:gd name="connsiteX75" fmla="*/ 1190625 w 1273174"/>
                <a:gd name="connsiteY75" fmla="*/ 1384300 h 1492250"/>
                <a:gd name="connsiteX76" fmla="*/ 1190625 w 1273174"/>
                <a:gd name="connsiteY76" fmla="*/ 1406525 h 1492250"/>
                <a:gd name="connsiteX77" fmla="*/ 1203325 w 1273174"/>
                <a:gd name="connsiteY77" fmla="*/ 1406525 h 1492250"/>
                <a:gd name="connsiteX78" fmla="*/ 1203325 w 1273174"/>
                <a:gd name="connsiteY78" fmla="*/ 1425575 h 1492250"/>
                <a:gd name="connsiteX79" fmla="*/ 1216025 w 1273174"/>
                <a:gd name="connsiteY79" fmla="*/ 1425575 h 1492250"/>
                <a:gd name="connsiteX80" fmla="*/ 1216025 w 1273174"/>
                <a:gd name="connsiteY80" fmla="*/ 1447800 h 1492250"/>
                <a:gd name="connsiteX81" fmla="*/ 1235075 w 1273174"/>
                <a:gd name="connsiteY81" fmla="*/ 1447800 h 1492250"/>
                <a:gd name="connsiteX82" fmla="*/ 1235075 w 1273174"/>
                <a:gd name="connsiteY82" fmla="*/ 1457325 h 1492250"/>
                <a:gd name="connsiteX83" fmla="*/ 1250950 w 1273174"/>
                <a:gd name="connsiteY83" fmla="*/ 1457325 h 1492250"/>
                <a:gd name="connsiteX84" fmla="*/ 1250950 w 1273174"/>
                <a:gd name="connsiteY84" fmla="*/ 1489075 h 1492250"/>
                <a:gd name="connsiteX85" fmla="*/ 1250950 w 1273174"/>
                <a:gd name="connsiteY85" fmla="*/ 1489075 h 1492250"/>
                <a:gd name="connsiteX86" fmla="*/ 1273174 w 1273174"/>
                <a:gd name="connsiteY86" fmla="*/ 1492250 h 1492250"/>
                <a:gd name="connsiteX0" fmla="*/ 0 w 1250950"/>
                <a:gd name="connsiteY0" fmla="*/ 0 h 1489075"/>
                <a:gd name="connsiteX1" fmla="*/ 136525 w 1250950"/>
                <a:gd name="connsiteY1" fmla="*/ 0 h 1489075"/>
                <a:gd name="connsiteX2" fmla="*/ 136525 w 1250950"/>
                <a:gd name="connsiteY2" fmla="*/ 31750 h 1489075"/>
                <a:gd name="connsiteX3" fmla="*/ 165100 w 1250950"/>
                <a:gd name="connsiteY3" fmla="*/ 31750 h 1489075"/>
                <a:gd name="connsiteX4" fmla="*/ 165100 w 1250950"/>
                <a:gd name="connsiteY4" fmla="*/ 50800 h 1489075"/>
                <a:gd name="connsiteX5" fmla="*/ 174625 w 1250950"/>
                <a:gd name="connsiteY5" fmla="*/ 50800 h 1489075"/>
                <a:gd name="connsiteX6" fmla="*/ 174625 w 1250950"/>
                <a:gd name="connsiteY6" fmla="*/ 82550 h 1489075"/>
                <a:gd name="connsiteX7" fmla="*/ 203200 w 1250950"/>
                <a:gd name="connsiteY7" fmla="*/ 82550 h 1489075"/>
                <a:gd name="connsiteX8" fmla="*/ 203200 w 1250950"/>
                <a:gd name="connsiteY8" fmla="*/ 98425 h 1489075"/>
                <a:gd name="connsiteX9" fmla="*/ 219075 w 1250950"/>
                <a:gd name="connsiteY9" fmla="*/ 98425 h 1489075"/>
                <a:gd name="connsiteX10" fmla="*/ 219075 w 1250950"/>
                <a:gd name="connsiteY10" fmla="*/ 133350 h 1489075"/>
                <a:gd name="connsiteX11" fmla="*/ 279400 w 1250950"/>
                <a:gd name="connsiteY11" fmla="*/ 133350 h 1489075"/>
                <a:gd name="connsiteX12" fmla="*/ 279400 w 1250950"/>
                <a:gd name="connsiteY12" fmla="*/ 168275 h 1489075"/>
                <a:gd name="connsiteX13" fmla="*/ 288925 w 1250950"/>
                <a:gd name="connsiteY13" fmla="*/ 168275 h 1489075"/>
                <a:gd name="connsiteX14" fmla="*/ 288925 w 1250950"/>
                <a:gd name="connsiteY14" fmla="*/ 184150 h 1489075"/>
                <a:gd name="connsiteX15" fmla="*/ 323850 w 1250950"/>
                <a:gd name="connsiteY15" fmla="*/ 184150 h 1489075"/>
                <a:gd name="connsiteX16" fmla="*/ 323850 w 1250950"/>
                <a:gd name="connsiteY16" fmla="*/ 200025 h 1489075"/>
                <a:gd name="connsiteX17" fmla="*/ 365125 w 1250950"/>
                <a:gd name="connsiteY17" fmla="*/ 200025 h 1489075"/>
                <a:gd name="connsiteX18" fmla="*/ 365125 w 1250950"/>
                <a:gd name="connsiteY18" fmla="*/ 212725 h 1489075"/>
                <a:gd name="connsiteX19" fmla="*/ 384175 w 1250950"/>
                <a:gd name="connsiteY19" fmla="*/ 212725 h 1489075"/>
                <a:gd name="connsiteX20" fmla="*/ 384175 w 1250950"/>
                <a:gd name="connsiteY20" fmla="*/ 225425 h 1489075"/>
                <a:gd name="connsiteX21" fmla="*/ 400050 w 1250950"/>
                <a:gd name="connsiteY21" fmla="*/ 225425 h 1489075"/>
                <a:gd name="connsiteX22" fmla="*/ 400050 w 1250950"/>
                <a:gd name="connsiteY22" fmla="*/ 250825 h 1489075"/>
                <a:gd name="connsiteX23" fmla="*/ 409575 w 1250950"/>
                <a:gd name="connsiteY23" fmla="*/ 250825 h 1489075"/>
                <a:gd name="connsiteX24" fmla="*/ 409575 w 1250950"/>
                <a:gd name="connsiteY24" fmla="*/ 368300 h 1489075"/>
                <a:gd name="connsiteX25" fmla="*/ 425450 w 1250950"/>
                <a:gd name="connsiteY25" fmla="*/ 368300 h 1489075"/>
                <a:gd name="connsiteX26" fmla="*/ 425450 w 1250950"/>
                <a:gd name="connsiteY26" fmla="*/ 549275 h 1489075"/>
                <a:gd name="connsiteX27" fmla="*/ 441325 w 1250950"/>
                <a:gd name="connsiteY27" fmla="*/ 549275 h 1489075"/>
                <a:gd name="connsiteX28" fmla="*/ 441325 w 1250950"/>
                <a:gd name="connsiteY28" fmla="*/ 590550 h 1489075"/>
                <a:gd name="connsiteX29" fmla="*/ 454025 w 1250950"/>
                <a:gd name="connsiteY29" fmla="*/ 590550 h 1489075"/>
                <a:gd name="connsiteX30" fmla="*/ 454025 w 1250950"/>
                <a:gd name="connsiteY30" fmla="*/ 657225 h 1489075"/>
                <a:gd name="connsiteX31" fmla="*/ 460375 w 1250950"/>
                <a:gd name="connsiteY31" fmla="*/ 657225 h 1489075"/>
                <a:gd name="connsiteX32" fmla="*/ 460375 w 1250950"/>
                <a:gd name="connsiteY32" fmla="*/ 723900 h 1489075"/>
                <a:gd name="connsiteX33" fmla="*/ 492125 w 1250950"/>
                <a:gd name="connsiteY33" fmla="*/ 723900 h 1489075"/>
                <a:gd name="connsiteX34" fmla="*/ 492125 w 1250950"/>
                <a:gd name="connsiteY34" fmla="*/ 904875 h 1489075"/>
                <a:gd name="connsiteX35" fmla="*/ 508000 w 1250950"/>
                <a:gd name="connsiteY35" fmla="*/ 904875 h 1489075"/>
                <a:gd name="connsiteX36" fmla="*/ 508000 w 1250950"/>
                <a:gd name="connsiteY36" fmla="*/ 927100 h 1489075"/>
                <a:gd name="connsiteX37" fmla="*/ 508000 w 1250950"/>
                <a:gd name="connsiteY37" fmla="*/ 927100 h 1489075"/>
                <a:gd name="connsiteX38" fmla="*/ 527050 w 1250950"/>
                <a:gd name="connsiteY38" fmla="*/ 927100 h 1489075"/>
                <a:gd name="connsiteX39" fmla="*/ 527050 w 1250950"/>
                <a:gd name="connsiteY39" fmla="*/ 949325 h 1489075"/>
                <a:gd name="connsiteX40" fmla="*/ 568325 w 1250950"/>
                <a:gd name="connsiteY40" fmla="*/ 949325 h 1489075"/>
                <a:gd name="connsiteX41" fmla="*/ 568325 w 1250950"/>
                <a:gd name="connsiteY41" fmla="*/ 962025 h 1489075"/>
                <a:gd name="connsiteX42" fmla="*/ 622300 w 1250950"/>
                <a:gd name="connsiteY42" fmla="*/ 962025 h 1489075"/>
                <a:gd name="connsiteX43" fmla="*/ 622300 w 1250950"/>
                <a:gd name="connsiteY43" fmla="*/ 977900 h 1489075"/>
                <a:gd name="connsiteX44" fmla="*/ 647700 w 1250950"/>
                <a:gd name="connsiteY44" fmla="*/ 977900 h 1489075"/>
                <a:gd name="connsiteX45" fmla="*/ 647700 w 1250950"/>
                <a:gd name="connsiteY45" fmla="*/ 993775 h 1489075"/>
                <a:gd name="connsiteX46" fmla="*/ 679450 w 1250950"/>
                <a:gd name="connsiteY46" fmla="*/ 993775 h 1489075"/>
                <a:gd name="connsiteX47" fmla="*/ 679450 w 1250950"/>
                <a:gd name="connsiteY47" fmla="*/ 1009650 h 1489075"/>
                <a:gd name="connsiteX48" fmla="*/ 698500 w 1250950"/>
                <a:gd name="connsiteY48" fmla="*/ 1009650 h 1489075"/>
                <a:gd name="connsiteX49" fmla="*/ 698500 w 1250950"/>
                <a:gd name="connsiteY49" fmla="*/ 1022350 h 1489075"/>
                <a:gd name="connsiteX50" fmla="*/ 727075 w 1250950"/>
                <a:gd name="connsiteY50" fmla="*/ 1022350 h 1489075"/>
                <a:gd name="connsiteX51" fmla="*/ 727075 w 1250950"/>
                <a:gd name="connsiteY51" fmla="*/ 1041400 h 1489075"/>
                <a:gd name="connsiteX52" fmla="*/ 762000 w 1250950"/>
                <a:gd name="connsiteY52" fmla="*/ 1041400 h 1489075"/>
                <a:gd name="connsiteX53" fmla="*/ 762000 w 1250950"/>
                <a:gd name="connsiteY53" fmla="*/ 1057275 h 1489075"/>
                <a:gd name="connsiteX54" fmla="*/ 781050 w 1250950"/>
                <a:gd name="connsiteY54" fmla="*/ 1057275 h 1489075"/>
                <a:gd name="connsiteX55" fmla="*/ 781050 w 1250950"/>
                <a:gd name="connsiteY55" fmla="*/ 1073150 h 1489075"/>
                <a:gd name="connsiteX56" fmla="*/ 781050 w 1250950"/>
                <a:gd name="connsiteY56" fmla="*/ 1108075 h 1489075"/>
                <a:gd name="connsiteX57" fmla="*/ 809625 w 1250950"/>
                <a:gd name="connsiteY57" fmla="*/ 1108075 h 1489075"/>
                <a:gd name="connsiteX58" fmla="*/ 809625 w 1250950"/>
                <a:gd name="connsiteY58" fmla="*/ 1130300 h 1489075"/>
                <a:gd name="connsiteX59" fmla="*/ 831850 w 1250950"/>
                <a:gd name="connsiteY59" fmla="*/ 1130300 h 1489075"/>
                <a:gd name="connsiteX60" fmla="*/ 831850 w 1250950"/>
                <a:gd name="connsiteY60" fmla="*/ 1158875 h 1489075"/>
                <a:gd name="connsiteX61" fmla="*/ 863600 w 1250950"/>
                <a:gd name="connsiteY61" fmla="*/ 1158875 h 1489075"/>
                <a:gd name="connsiteX62" fmla="*/ 863600 w 1250950"/>
                <a:gd name="connsiteY62" fmla="*/ 1225550 h 1489075"/>
                <a:gd name="connsiteX63" fmla="*/ 882650 w 1250950"/>
                <a:gd name="connsiteY63" fmla="*/ 1225550 h 1489075"/>
                <a:gd name="connsiteX64" fmla="*/ 882650 w 1250950"/>
                <a:gd name="connsiteY64" fmla="*/ 1244600 h 1489075"/>
                <a:gd name="connsiteX65" fmla="*/ 882650 w 1250950"/>
                <a:gd name="connsiteY65" fmla="*/ 1244600 h 1489075"/>
                <a:gd name="connsiteX66" fmla="*/ 882650 w 1250950"/>
                <a:gd name="connsiteY66" fmla="*/ 1260475 h 1489075"/>
                <a:gd name="connsiteX67" fmla="*/ 898525 w 1250950"/>
                <a:gd name="connsiteY67" fmla="*/ 1260475 h 1489075"/>
                <a:gd name="connsiteX68" fmla="*/ 898525 w 1250950"/>
                <a:gd name="connsiteY68" fmla="*/ 1289050 h 1489075"/>
                <a:gd name="connsiteX69" fmla="*/ 930275 w 1250950"/>
                <a:gd name="connsiteY69" fmla="*/ 1289050 h 1489075"/>
                <a:gd name="connsiteX70" fmla="*/ 930275 w 1250950"/>
                <a:gd name="connsiteY70" fmla="*/ 1349375 h 1489075"/>
                <a:gd name="connsiteX71" fmla="*/ 939800 w 1250950"/>
                <a:gd name="connsiteY71" fmla="*/ 1349375 h 1489075"/>
                <a:gd name="connsiteX72" fmla="*/ 939800 w 1250950"/>
                <a:gd name="connsiteY72" fmla="*/ 1368425 h 1489075"/>
                <a:gd name="connsiteX73" fmla="*/ 955675 w 1250950"/>
                <a:gd name="connsiteY73" fmla="*/ 1368425 h 1489075"/>
                <a:gd name="connsiteX74" fmla="*/ 955675 w 1250950"/>
                <a:gd name="connsiteY74" fmla="*/ 1384300 h 1489075"/>
                <a:gd name="connsiteX75" fmla="*/ 1190625 w 1250950"/>
                <a:gd name="connsiteY75" fmla="*/ 1384300 h 1489075"/>
                <a:gd name="connsiteX76" fmla="*/ 1190625 w 1250950"/>
                <a:gd name="connsiteY76" fmla="*/ 1406525 h 1489075"/>
                <a:gd name="connsiteX77" fmla="*/ 1203325 w 1250950"/>
                <a:gd name="connsiteY77" fmla="*/ 1406525 h 1489075"/>
                <a:gd name="connsiteX78" fmla="*/ 1203325 w 1250950"/>
                <a:gd name="connsiteY78" fmla="*/ 1425575 h 1489075"/>
                <a:gd name="connsiteX79" fmla="*/ 1216025 w 1250950"/>
                <a:gd name="connsiteY79" fmla="*/ 1425575 h 1489075"/>
                <a:gd name="connsiteX80" fmla="*/ 1216025 w 1250950"/>
                <a:gd name="connsiteY80" fmla="*/ 1447800 h 1489075"/>
                <a:gd name="connsiteX81" fmla="*/ 1235075 w 1250950"/>
                <a:gd name="connsiteY81" fmla="*/ 1447800 h 1489075"/>
                <a:gd name="connsiteX82" fmla="*/ 1235075 w 1250950"/>
                <a:gd name="connsiteY82" fmla="*/ 1457325 h 1489075"/>
                <a:gd name="connsiteX83" fmla="*/ 1250950 w 1250950"/>
                <a:gd name="connsiteY83" fmla="*/ 1457325 h 1489075"/>
                <a:gd name="connsiteX84" fmla="*/ 1250950 w 1250950"/>
                <a:gd name="connsiteY84" fmla="*/ 1489075 h 1489075"/>
                <a:gd name="connsiteX85" fmla="*/ 1250950 w 1250950"/>
                <a:gd name="connsiteY85" fmla="*/ 1489075 h 148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250950" h="1489075">
                  <a:moveTo>
                    <a:pt x="0" y="0"/>
                  </a:moveTo>
                  <a:lnTo>
                    <a:pt x="136525" y="0"/>
                  </a:lnTo>
                  <a:lnTo>
                    <a:pt x="136525" y="31750"/>
                  </a:lnTo>
                  <a:lnTo>
                    <a:pt x="165100" y="31750"/>
                  </a:lnTo>
                  <a:lnTo>
                    <a:pt x="165100" y="50800"/>
                  </a:lnTo>
                  <a:lnTo>
                    <a:pt x="174625" y="50800"/>
                  </a:lnTo>
                  <a:lnTo>
                    <a:pt x="174625" y="82550"/>
                  </a:lnTo>
                  <a:lnTo>
                    <a:pt x="203200" y="82550"/>
                  </a:lnTo>
                  <a:lnTo>
                    <a:pt x="203200" y="98425"/>
                  </a:lnTo>
                  <a:lnTo>
                    <a:pt x="219075" y="98425"/>
                  </a:lnTo>
                  <a:lnTo>
                    <a:pt x="219075" y="133350"/>
                  </a:lnTo>
                  <a:lnTo>
                    <a:pt x="279400" y="133350"/>
                  </a:lnTo>
                  <a:lnTo>
                    <a:pt x="279400" y="168275"/>
                  </a:lnTo>
                  <a:lnTo>
                    <a:pt x="288925" y="168275"/>
                  </a:lnTo>
                  <a:lnTo>
                    <a:pt x="288925" y="184150"/>
                  </a:lnTo>
                  <a:lnTo>
                    <a:pt x="323850" y="184150"/>
                  </a:lnTo>
                  <a:lnTo>
                    <a:pt x="323850" y="200025"/>
                  </a:lnTo>
                  <a:lnTo>
                    <a:pt x="365125" y="200025"/>
                  </a:lnTo>
                  <a:lnTo>
                    <a:pt x="365125" y="212725"/>
                  </a:lnTo>
                  <a:lnTo>
                    <a:pt x="384175" y="212725"/>
                  </a:lnTo>
                  <a:lnTo>
                    <a:pt x="384175" y="225425"/>
                  </a:lnTo>
                  <a:lnTo>
                    <a:pt x="400050" y="225425"/>
                  </a:lnTo>
                  <a:lnTo>
                    <a:pt x="400050" y="250825"/>
                  </a:lnTo>
                  <a:lnTo>
                    <a:pt x="409575" y="250825"/>
                  </a:lnTo>
                  <a:lnTo>
                    <a:pt x="409575" y="368300"/>
                  </a:lnTo>
                  <a:lnTo>
                    <a:pt x="425450" y="368300"/>
                  </a:lnTo>
                  <a:lnTo>
                    <a:pt x="425450" y="549275"/>
                  </a:lnTo>
                  <a:lnTo>
                    <a:pt x="441325" y="549275"/>
                  </a:lnTo>
                  <a:lnTo>
                    <a:pt x="441325" y="590550"/>
                  </a:lnTo>
                  <a:lnTo>
                    <a:pt x="454025" y="590550"/>
                  </a:lnTo>
                  <a:lnTo>
                    <a:pt x="454025" y="657225"/>
                  </a:lnTo>
                  <a:lnTo>
                    <a:pt x="460375" y="657225"/>
                  </a:lnTo>
                  <a:lnTo>
                    <a:pt x="460375" y="723900"/>
                  </a:lnTo>
                  <a:lnTo>
                    <a:pt x="492125" y="723900"/>
                  </a:lnTo>
                  <a:lnTo>
                    <a:pt x="492125" y="904875"/>
                  </a:lnTo>
                  <a:lnTo>
                    <a:pt x="508000" y="904875"/>
                  </a:lnTo>
                  <a:lnTo>
                    <a:pt x="508000" y="927100"/>
                  </a:lnTo>
                  <a:lnTo>
                    <a:pt x="508000" y="927100"/>
                  </a:lnTo>
                  <a:lnTo>
                    <a:pt x="527050" y="927100"/>
                  </a:lnTo>
                  <a:lnTo>
                    <a:pt x="527050" y="949325"/>
                  </a:lnTo>
                  <a:lnTo>
                    <a:pt x="568325" y="949325"/>
                  </a:lnTo>
                  <a:lnTo>
                    <a:pt x="568325" y="962025"/>
                  </a:lnTo>
                  <a:lnTo>
                    <a:pt x="622300" y="962025"/>
                  </a:lnTo>
                  <a:lnTo>
                    <a:pt x="622300" y="977900"/>
                  </a:lnTo>
                  <a:lnTo>
                    <a:pt x="647700" y="977900"/>
                  </a:lnTo>
                  <a:lnTo>
                    <a:pt x="647700" y="993775"/>
                  </a:lnTo>
                  <a:lnTo>
                    <a:pt x="679450" y="993775"/>
                  </a:lnTo>
                  <a:lnTo>
                    <a:pt x="679450" y="1009650"/>
                  </a:lnTo>
                  <a:lnTo>
                    <a:pt x="698500" y="1009650"/>
                  </a:lnTo>
                  <a:lnTo>
                    <a:pt x="698500" y="1022350"/>
                  </a:lnTo>
                  <a:lnTo>
                    <a:pt x="727075" y="1022350"/>
                  </a:lnTo>
                  <a:lnTo>
                    <a:pt x="727075" y="1041400"/>
                  </a:lnTo>
                  <a:lnTo>
                    <a:pt x="762000" y="1041400"/>
                  </a:lnTo>
                  <a:lnTo>
                    <a:pt x="762000" y="1057275"/>
                  </a:lnTo>
                  <a:lnTo>
                    <a:pt x="781050" y="1057275"/>
                  </a:lnTo>
                  <a:lnTo>
                    <a:pt x="781050" y="1073150"/>
                  </a:lnTo>
                  <a:lnTo>
                    <a:pt x="781050" y="1108075"/>
                  </a:lnTo>
                  <a:lnTo>
                    <a:pt x="809625" y="1108075"/>
                  </a:lnTo>
                  <a:lnTo>
                    <a:pt x="809625" y="1130300"/>
                  </a:lnTo>
                  <a:lnTo>
                    <a:pt x="831850" y="1130300"/>
                  </a:lnTo>
                  <a:lnTo>
                    <a:pt x="831850" y="1158875"/>
                  </a:lnTo>
                  <a:lnTo>
                    <a:pt x="863600" y="1158875"/>
                  </a:lnTo>
                  <a:lnTo>
                    <a:pt x="863600" y="1225550"/>
                  </a:lnTo>
                  <a:lnTo>
                    <a:pt x="882650" y="1225550"/>
                  </a:lnTo>
                  <a:lnTo>
                    <a:pt x="882650" y="1244600"/>
                  </a:lnTo>
                  <a:lnTo>
                    <a:pt x="882650" y="1244600"/>
                  </a:lnTo>
                  <a:lnTo>
                    <a:pt x="882650" y="1260475"/>
                  </a:lnTo>
                  <a:lnTo>
                    <a:pt x="898525" y="1260475"/>
                  </a:lnTo>
                  <a:lnTo>
                    <a:pt x="898525" y="1289050"/>
                  </a:lnTo>
                  <a:lnTo>
                    <a:pt x="930275" y="1289050"/>
                  </a:lnTo>
                  <a:lnTo>
                    <a:pt x="930275" y="1349375"/>
                  </a:lnTo>
                  <a:lnTo>
                    <a:pt x="939800" y="1349375"/>
                  </a:lnTo>
                  <a:lnTo>
                    <a:pt x="939800" y="1368425"/>
                  </a:lnTo>
                  <a:lnTo>
                    <a:pt x="955675" y="1368425"/>
                  </a:lnTo>
                  <a:lnTo>
                    <a:pt x="955675" y="1384300"/>
                  </a:lnTo>
                  <a:lnTo>
                    <a:pt x="1190625" y="1384300"/>
                  </a:lnTo>
                  <a:lnTo>
                    <a:pt x="1190625" y="1406525"/>
                  </a:lnTo>
                  <a:lnTo>
                    <a:pt x="1203325" y="1406525"/>
                  </a:lnTo>
                  <a:lnTo>
                    <a:pt x="1203325" y="1425575"/>
                  </a:lnTo>
                  <a:lnTo>
                    <a:pt x="1216025" y="1425575"/>
                  </a:lnTo>
                  <a:lnTo>
                    <a:pt x="1216025" y="1447800"/>
                  </a:lnTo>
                  <a:lnTo>
                    <a:pt x="1235075" y="1447800"/>
                  </a:lnTo>
                  <a:lnTo>
                    <a:pt x="1235075" y="1457325"/>
                  </a:lnTo>
                  <a:lnTo>
                    <a:pt x="1250950" y="1457325"/>
                  </a:lnTo>
                  <a:lnTo>
                    <a:pt x="1250950" y="1489075"/>
                  </a:lnTo>
                  <a:lnTo>
                    <a:pt x="1250950" y="1489075"/>
                  </a:lnTo>
                </a:path>
              </a:pathLst>
            </a:custGeom>
            <a:noFill/>
            <a:ln w="28575">
              <a:solidFill>
                <a:schemeClr val="accent3"/>
              </a:solidFill>
              <a:miter lim="800000"/>
              <a:headEnd/>
              <a:tailEnd/>
            </a:ln>
          </p:spPr>
          <p:txBody>
            <a:bodyPr rtlCol="0" anchor="ctr"/>
            <a:lstStyle/>
            <a:p>
              <a:pPr algn="ctr"/>
              <a:endParaRPr lang="en-US"/>
            </a:p>
          </p:txBody>
        </p:sp>
        <p:sp>
          <p:nvSpPr>
            <p:cNvPr id="9338" name="Freeform: Shape 9337">
              <a:extLst>
                <a:ext uri="{FF2B5EF4-FFF2-40B4-BE49-F238E27FC236}">
                  <a16:creationId xmlns:a16="http://schemas.microsoft.com/office/drawing/2014/main" id="{7BC96FDA-F1BC-42C8-705C-006B7FD79524}"/>
                </a:ext>
              </a:extLst>
            </p:cNvPr>
            <p:cNvSpPr/>
            <p:nvPr/>
          </p:nvSpPr>
          <p:spPr bwMode="auto">
            <a:xfrm>
              <a:off x="4367213" y="4248150"/>
              <a:ext cx="4510087" cy="509588"/>
            </a:xfrm>
            <a:custGeom>
              <a:avLst/>
              <a:gdLst>
                <a:gd name="connsiteX0" fmla="*/ 4510087 w 4510087"/>
                <a:gd name="connsiteY0" fmla="*/ 509588 h 509588"/>
                <a:gd name="connsiteX1" fmla="*/ 3795712 w 4510087"/>
                <a:gd name="connsiteY1" fmla="*/ 509588 h 509588"/>
                <a:gd name="connsiteX2" fmla="*/ 3795712 w 4510087"/>
                <a:gd name="connsiteY2" fmla="*/ 471488 h 509588"/>
                <a:gd name="connsiteX3" fmla="*/ 2571750 w 4510087"/>
                <a:gd name="connsiteY3" fmla="*/ 471488 h 509588"/>
                <a:gd name="connsiteX4" fmla="*/ 2571750 w 4510087"/>
                <a:gd name="connsiteY4" fmla="*/ 428625 h 509588"/>
                <a:gd name="connsiteX5" fmla="*/ 2052637 w 4510087"/>
                <a:gd name="connsiteY5" fmla="*/ 428625 h 509588"/>
                <a:gd name="connsiteX6" fmla="*/ 2052637 w 4510087"/>
                <a:gd name="connsiteY6" fmla="*/ 390525 h 509588"/>
                <a:gd name="connsiteX7" fmla="*/ 1347787 w 4510087"/>
                <a:gd name="connsiteY7" fmla="*/ 390525 h 509588"/>
                <a:gd name="connsiteX8" fmla="*/ 1347787 w 4510087"/>
                <a:gd name="connsiteY8" fmla="*/ 352425 h 509588"/>
                <a:gd name="connsiteX9" fmla="*/ 1228725 w 4510087"/>
                <a:gd name="connsiteY9" fmla="*/ 352425 h 509588"/>
                <a:gd name="connsiteX10" fmla="*/ 1228725 w 4510087"/>
                <a:gd name="connsiteY10" fmla="*/ 333375 h 509588"/>
                <a:gd name="connsiteX11" fmla="*/ 1162050 w 4510087"/>
                <a:gd name="connsiteY11" fmla="*/ 333375 h 509588"/>
                <a:gd name="connsiteX12" fmla="*/ 1162050 w 4510087"/>
                <a:gd name="connsiteY12" fmla="*/ 304800 h 509588"/>
                <a:gd name="connsiteX13" fmla="*/ 1143000 w 4510087"/>
                <a:gd name="connsiteY13" fmla="*/ 304800 h 509588"/>
                <a:gd name="connsiteX14" fmla="*/ 1143000 w 4510087"/>
                <a:gd name="connsiteY14" fmla="*/ 261938 h 509588"/>
                <a:gd name="connsiteX15" fmla="*/ 1114425 w 4510087"/>
                <a:gd name="connsiteY15" fmla="*/ 261938 h 509588"/>
                <a:gd name="connsiteX16" fmla="*/ 1123950 w 4510087"/>
                <a:gd name="connsiteY16" fmla="*/ 252413 h 509588"/>
                <a:gd name="connsiteX17" fmla="*/ 1047750 w 4510087"/>
                <a:gd name="connsiteY17" fmla="*/ 252413 h 509588"/>
                <a:gd name="connsiteX18" fmla="*/ 1047750 w 4510087"/>
                <a:gd name="connsiteY18" fmla="*/ 214313 h 509588"/>
                <a:gd name="connsiteX19" fmla="*/ 1047750 w 4510087"/>
                <a:gd name="connsiteY19" fmla="*/ 214313 h 509588"/>
                <a:gd name="connsiteX20" fmla="*/ 1019175 w 4510087"/>
                <a:gd name="connsiteY20" fmla="*/ 185738 h 509588"/>
                <a:gd name="connsiteX21" fmla="*/ 838200 w 4510087"/>
                <a:gd name="connsiteY21" fmla="*/ 185738 h 509588"/>
                <a:gd name="connsiteX22" fmla="*/ 838200 w 4510087"/>
                <a:gd name="connsiteY22" fmla="*/ 166688 h 509588"/>
                <a:gd name="connsiteX23" fmla="*/ 757237 w 4510087"/>
                <a:gd name="connsiteY23" fmla="*/ 166688 h 509588"/>
                <a:gd name="connsiteX24" fmla="*/ 757237 w 4510087"/>
                <a:gd name="connsiteY24" fmla="*/ 147638 h 509588"/>
                <a:gd name="connsiteX25" fmla="*/ 700087 w 4510087"/>
                <a:gd name="connsiteY25" fmla="*/ 147638 h 509588"/>
                <a:gd name="connsiteX26" fmla="*/ 700087 w 4510087"/>
                <a:gd name="connsiteY26" fmla="*/ 123825 h 509588"/>
                <a:gd name="connsiteX27" fmla="*/ 657225 w 4510087"/>
                <a:gd name="connsiteY27" fmla="*/ 123825 h 509588"/>
                <a:gd name="connsiteX28" fmla="*/ 657225 w 4510087"/>
                <a:gd name="connsiteY28" fmla="*/ 123825 h 509588"/>
                <a:gd name="connsiteX29" fmla="*/ 657225 w 4510087"/>
                <a:gd name="connsiteY29" fmla="*/ 95250 h 509588"/>
                <a:gd name="connsiteX30" fmla="*/ 414337 w 4510087"/>
                <a:gd name="connsiteY30" fmla="*/ 95250 h 509588"/>
                <a:gd name="connsiteX31" fmla="*/ 414337 w 4510087"/>
                <a:gd name="connsiteY31" fmla="*/ 95250 h 509588"/>
                <a:gd name="connsiteX32" fmla="*/ 414337 w 4510087"/>
                <a:gd name="connsiteY32" fmla="*/ 66675 h 509588"/>
                <a:gd name="connsiteX33" fmla="*/ 414337 w 4510087"/>
                <a:gd name="connsiteY33" fmla="*/ 47625 h 509588"/>
                <a:gd name="connsiteX34" fmla="*/ 319087 w 4510087"/>
                <a:gd name="connsiteY34" fmla="*/ 47625 h 509588"/>
                <a:gd name="connsiteX35" fmla="*/ 319087 w 4510087"/>
                <a:gd name="connsiteY35" fmla="*/ 23813 h 509588"/>
                <a:gd name="connsiteX36" fmla="*/ 238125 w 4510087"/>
                <a:gd name="connsiteY36" fmla="*/ 23813 h 509588"/>
                <a:gd name="connsiteX37" fmla="*/ 238125 w 4510087"/>
                <a:gd name="connsiteY37" fmla="*/ 23813 h 509588"/>
                <a:gd name="connsiteX38" fmla="*/ 238125 w 4510087"/>
                <a:gd name="connsiteY38" fmla="*/ 0 h 509588"/>
                <a:gd name="connsiteX39" fmla="*/ 0 w 4510087"/>
                <a:gd name="connsiteY39" fmla="*/ 0 h 509588"/>
                <a:gd name="connsiteX0" fmla="*/ 4510087 w 4510087"/>
                <a:gd name="connsiteY0" fmla="*/ 509588 h 509588"/>
                <a:gd name="connsiteX1" fmla="*/ 3795712 w 4510087"/>
                <a:gd name="connsiteY1" fmla="*/ 509588 h 509588"/>
                <a:gd name="connsiteX2" fmla="*/ 3795712 w 4510087"/>
                <a:gd name="connsiteY2" fmla="*/ 471488 h 509588"/>
                <a:gd name="connsiteX3" fmla="*/ 2571750 w 4510087"/>
                <a:gd name="connsiteY3" fmla="*/ 471488 h 509588"/>
                <a:gd name="connsiteX4" fmla="*/ 2571750 w 4510087"/>
                <a:gd name="connsiteY4" fmla="*/ 428625 h 509588"/>
                <a:gd name="connsiteX5" fmla="*/ 2052637 w 4510087"/>
                <a:gd name="connsiteY5" fmla="*/ 428625 h 509588"/>
                <a:gd name="connsiteX6" fmla="*/ 2052637 w 4510087"/>
                <a:gd name="connsiteY6" fmla="*/ 390525 h 509588"/>
                <a:gd name="connsiteX7" fmla="*/ 1347787 w 4510087"/>
                <a:gd name="connsiteY7" fmla="*/ 390525 h 509588"/>
                <a:gd name="connsiteX8" fmla="*/ 1347787 w 4510087"/>
                <a:gd name="connsiteY8" fmla="*/ 352425 h 509588"/>
                <a:gd name="connsiteX9" fmla="*/ 1228725 w 4510087"/>
                <a:gd name="connsiteY9" fmla="*/ 352425 h 509588"/>
                <a:gd name="connsiteX10" fmla="*/ 1228725 w 4510087"/>
                <a:gd name="connsiteY10" fmla="*/ 333375 h 509588"/>
                <a:gd name="connsiteX11" fmla="*/ 1162050 w 4510087"/>
                <a:gd name="connsiteY11" fmla="*/ 333375 h 509588"/>
                <a:gd name="connsiteX12" fmla="*/ 1162050 w 4510087"/>
                <a:gd name="connsiteY12" fmla="*/ 304800 h 509588"/>
                <a:gd name="connsiteX13" fmla="*/ 1143000 w 4510087"/>
                <a:gd name="connsiteY13" fmla="*/ 304800 h 509588"/>
                <a:gd name="connsiteX14" fmla="*/ 1143000 w 4510087"/>
                <a:gd name="connsiteY14" fmla="*/ 261938 h 509588"/>
                <a:gd name="connsiteX15" fmla="*/ 1114425 w 4510087"/>
                <a:gd name="connsiteY15" fmla="*/ 261938 h 509588"/>
                <a:gd name="connsiteX16" fmla="*/ 1123950 w 4510087"/>
                <a:gd name="connsiteY16" fmla="*/ 252413 h 509588"/>
                <a:gd name="connsiteX17" fmla="*/ 1047750 w 4510087"/>
                <a:gd name="connsiteY17" fmla="*/ 252413 h 509588"/>
                <a:gd name="connsiteX18" fmla="*/ 1047750 w 4510087"/>
                <a:gd name="connsiteY18" fmla="*/ 214313 h 509588"/>
                <a:gd name="connsiteX19" fmla="*/ 1009650 w 4510087"/>
                <a:gd name="connsiteY19" fmla="*/ 214313 h 509588"/>
                <a:gd name="connsiteX20" fmla="*/ 1019175 w 4510087"/>
                <a:gd name="connsiteY20" fmla="*/ 185738 h 509588"/>
                <a:gd name="connsiteX21" fmla="*/ 838200 w 4510087"/>
                <a:gd name="connsiteY21" fmla="*/ 185738 h 509588"/>
                <a:gd name="connsiteX22" fmla="*/ 838200 w 4510087"/>
                <a:gd name="connsiteY22" fmla="*/ 166688 h 509588"/>
                <a:gd name="connsiteX23" fmla="*/ 757237 w 4510087"/>
                <a:gd name="connsiteY23" fmla="*/ 166688 h 509588"/>
                <a:gd name="connsiteX24" fmla="*/ 757237 w 4510087"/>
                <a:gd name="connsiteY24" fmla="*/ 147638 h 509588"/>
                <a:gd name="connsiteX25" fmla="*/ 700087 w 4510087"/>
                <a:gd name="connsiteY25" fmla="*/ 147638 h 509588"/>
                <a:gd name="connsiteX26" fmla="*/ 700087 w 4510087"/>
                <a:gd name="connsiteY26" fmla="*/ 123825 h 509588"/>
                <a:gd name="connsiteX27" fmla="*/ 657225 w 4510087"/>
                <a:gd name="connsiteY27" fmla="*/ 123825 h 509588"/>
                <a:gd name="connsiteX28" fmla="*/ 657225 w 4510087"/>
                <a:gd name="connsiteY28" fmla="*/ 123825 h 509588"/>
                <a:gd name="connsiteX29" fmla="*/ 657225 w 4510087"/>
                <a:gd name="connsiteY29" fmla="*/ 95250 h 509588"/>
                <a:gd name="connsiteX30" fmla="*/ 414337 w 4510087"/>
                <a:gd name="connsiteY30" fmla="*/ 95250 h 509588"/>
                <a:gd name="connsiteX31" fmla="*/ 414337 w 4510087"/>
                <a:gd name="connsiteY31" fmla="*/ 95250 h 509588"/>
                <a:gd name="connsiteX32" fmla="*/ 414337 w 4510087"/>
                <a:gd name="connsiteY32" fmla="*/ 66675 h 509588"/>
                <a:gd name="connsiteX33" fmla="*/ 414337 w 4510087"/>
                <a:gd name="connsiteY33" fmla="*/ 47625 h 509588"/>
                <a:gd name="connsiteX34" fmla="*/ 319087 w 4510087"/>
                <a:gd name="connsiteY34" fmla="*/ 47625 h 509588"/>
                <a:gd name="connsiteX35" fmla="*/ 319087 w 4510087"/>
                <a:gd name="connsiteY35" fmla="*/ 23813 h 509588"/>
                <a:gd name="connsiteX36" fmla="*/ 238125 w 4510087"/>
                <a:gd name="connsiteY36" fmla="*/ 23813 h 509588"/>
                <a:gd name="connsiteX37" fmla="*/ 238125 w 4510087"/>
                <a:gd name="connsiteY37" fmla="*/ 23813 h 509588"/>
                <a:gd name="connsiteX38" fmla="*/ 238125 w 4510087"/>
                <a:gd name="connsiteY38" fmla="*/ 0 h 509588"/>
                <a:gd name="connsiteX39" fmla="*/ 0 w 4510087"/>
                <a:gd name="connsiteY39" fmla="*/ 0 h 509588"/>
                <a:gd name="connsiteX0" fmla="*/ 4510087 w 4510087"/>
                <a:gd name="connsiteY0" fmla="*/ 509588 h 509588"/>
                <a:gd name="connsiteX1" fmla="*/ 3795712 w 4510087"/>
                <a:gd name="connsiteY1" fmla="*/ 509588 h 509588"/>
                <a:gd name="connsiteX2" fmla="*/ 3795712 w 4510087"/>
                <a:gd name="connsiteY2" fmla="*/ 471488 h 509588"/>
                <a:gd name="connsiteX3" fmla="*/ 2571750 w 4510087"/>
                <a:gd name="connsiteY3" fmla="*/ 471488 h 509588"/>
                <a:gd name="connsiteX4" fmla="*/ 2571750 w 4510087"/>
                <a:gd name="connsiteY4" fmla="*/ 428625 h 509588"/>
                <a:gd name="connsiteX5" fmla="*/ 2052637 w 4510087"/>
                <a:gd name="connsiteY5" fmla="*/ 428625 h 509588"/>
                <a:gd name="connsiteX6" fmla="*/ 2052637 w 4510087"/>
                <a:gd name="connsiteY6" fmla="*/ 390525 h 509588"/>
                <a:gd name="connsiteX7" fmla="*/ 1347787 w 4510087"/>
                <a:gd name="connsiteY7" fmla="*/ 390525 h 509588"/>
                <a:gd name="connsiteX8" fmla="*/ 1347787 w 4510087"/>
                <a:gd name="connsiteY8" fmla="*/ 352425 h 509588"/>
                <a:gd name="connsiteX9" fmla="*/ 1228725 w 4510087"/>
                <a:gd name="connsiteY9" fmla="*/ 352425 h 509588"/>
                <a:gd name="connsiteX10" fmla="*/ 1228725 w 4510087"/>
                <a:gd name="connsiteY10" fmla="*/ 333375 h 509588"/>
                <a:gd name="connsiteX11" fmla="*/ 1162050 w 4510087"/>
                <a:gd name="connsiteY11" fmla="*/ 333375 h 509588"/>
                <a:gd name="connsiteX12" fmla="*/ 1162050 w 4510087"/>
                <a:gd name="connsiteY12" fmla="*/ 304800 h 509588"/>
                <a:gd name="connsiteX13" fmla="*/ 1143000 w 4510087"/>
                <a:gd name="connsiteY13" fmla="*/ 304800 h 509588"/>
                <a:gd name="connsiteX14" fmla="*/ 1143000 w 4510087"/>
                <a:gd name="connsiteY14" fmla="*/ 261938 h 509588"/>
                <a:gd name="connsiteX15" fmla="*/ 1114425 w 4510087"/>
                <a:gd name="connsiteY15" fmla="*/ 261938 h 509588"/>
                <a:gd name="connsiteX16" fmla="*/ 1123950 w 4510087"/>
                <a:gd name="connsiteY16" fmla="*/ 252413 h 509588"/>
                <a:gd name="connsiteX17" fmla="*/ 1047750 w 4510087"/>
                <a:gd name="connsiteY17" fmla="*/ 252413 h 509588"/>
                <a:gd name="connsiteX18" fmla="*/ 1047750 w 4510087"/>
                <a:gd name="connsiteY18" fmla="*/ 214313 h 509588"/>
                <a:gd name="connsiteX19" fmla="*/ 1016794 w 4510087"/>
                <a:gd name="connsiteY19" fmla="*/ 214313 h 509588"/>
                <a:gd name="connsiteX20" fmla="*/ 1019175 w 4510087"/>
                <a:gd name="connsiteY20" fmla="*/ 185738 h 509588"/>
                <a:gd name="connsiteX21" fmla="*/ 838200 w 4510087"/>
                <a:gd name="connsiteY21" fmla="*/ 185738 h 509588"/>
                <a:gd name="connsiteX22" fmla="*/ 838200 w 4510087"/>
                <a:gd name="connsiteY22" fmla="*/ 166688 h 509588"/>
                <a:gd name="connsiteX23" fmla="*/ 757237 w 4510087"/>
                <a:gd name="connsiteY23" fmla="*/ 166688 h 509588"/>
                <a:gd name="connsiteX24" fmla="*/ 757237 w 4510087"/>
                <a:gd name="connsiteY24" fmla="*/ 147638 h 509588"/>
                <a:gd name="connsiteX25" fmla="*/ 700087 w 4510087"/>
                <a:gd name="connsiteY25" fmla="*/ 147638 h 509588"/>
                <a:gd name="connsiteX26" fmla="*/ 700087 w 4510087"/>
                <a:gd name="connsiteY26" fmla="*/ 123825 h 509588"/>
                <a:gd name="connsiteX27" fmla="*/ 657225 w 4510087"/>
                <a:gd name="connsiteY27" fmla="*/ 123825 h 509588"/>
                <a:gd name="connsiteX28" fmla="*/ 657225 w 4510087"/>
                <a:gd name="connsiteY28" fmla="*/ 123825 h 509588"/>
                <a:gd name="connsiteX29" fmla="*/ 657225 w 4510087"/>
                <a:gd name="connsiteY29" fmla="*/ 95250 h 509588"/>
                <a:gd name="connsiteX30" fmla="*/ 414337 w 4510087"/>
                <a:gd name="connsiteY30" fmla="*/ 95250 h 509588"/>
                <a:gd name="connsiteX31" fmla="*/ 414337 w 4510087"/>
                <a:gd name="connsiteY31" fmla="*/ 95250 h 509588"/>
                <a:gd name="connsiteX32" fmla="*/ 414337 w 4510087"/>
                <a:gd name="connsiteY32" fmla="*/ 66675 h 509588"/>
                <a:gd name="connsiteX33" fmla="*/ 414337 w 4510087"/>
                <a:gd name="connsiteY33" fmla="*/ 47625 h 509588"/>
                <a:gd name="connsiteX34" fmla="*/ 319087 w 4510087"/>
                <a:gd name="connsiteY34" fmla="*/ 47625 h 509588"/>
                <a:gd name="connsiteX35" fmla="*/ 319087 w 4510087"/>
                <a:gd name="connsiteY35" fmla="*/ 23813 h 509588"/>
                <a:gd name="connsiteX36" fmla="*/ 238125 w 4510087"/>
                <a:gd name="connsiteY36" fmla="*/ 23813 h 509588"/>
                <a:gd name="connsiteX37" fmla="*/ 238125 w 4510087"/>
                <a:gd name="connsiteY37" fmla="*/ 23813 h 509588"/>
                <a:gd name="connsiteX38" fmla="*/ 238125 w 4510087"/>
                <a:gd name="connsiteY38" fmla="*/ 0 h 509588"/>
                <a:gd name="connsiteX39" fmla="*/ 0 w 4510087"/>
                <a:gd name="connsiteY39" fmla="*/ 0 h 509588"/>
                <a:gd name="connsiteX0" fmla="*/ 4510087 w 4510087"/>
                <a:gd name="connsiteY0" fmla="*/ 509588 h 509588"/>
                <a:gd name="connsiteX1" fmla="*/ 3795712 w 4510087"/>
                <a:gd name="connsiteY1" fmla="*/ 509588 h 509588"/>
                <a:gd name="connsiteX2" fmla="*/ 3795712 w 4510087"/>
                <a:gd name="connsiteY2" fmla="*/ 471488 h 509588"/>
                <a:gd name="connsiteX3" fmla="*/ 2571750 w 4510087"/>
                <a:gd name="connsiteY3" fmla="*/ 471488 h 509588"/>
                <a:gd name="connsiteX4" fmla="*/ 2571750 w 4510087"/>
                <a:gd name="connsiteY4" fmla="*/ 428625 h 509588"/>
                <a:gd name="connsiteX5" fmla="*/ 2052637 w 4510087"/>
                <a:gd name="connsiteY5" fmla="*/ 428625 h 509588"/>
                <a:gd name="connsiteX6" fmla="*/ 2052637 w 4510087"/>
                <a:gd name="connsiteY6" fmla="*/ 390525 h 509588"/>
                <a:gd name="connsiteX7" fmla="*/ 1347787 w 4510087"/>
                <a:gd name="connsiteY7" fmla="*/ 390525 h 509588"/>
                <a:gd name="connsiteX8" fmla="*/ 1347787 w 4510087"/>
                <a:gd name="connsiteY8" fmla="*/ 352425 h 509588"/>
                <a:gd name="connsiteX9" fmla="*/ 1228725 w 4510087"/>
                <a:gd name="connsiteY9" fmla="*/ 352425 h 509588"/>
                <a:gd name="connsiteX10" fmla="*/ 1228725 w 4510087"/>
                <a:gd name="connsiteY10" fmla="*/ 333375 h 509588"/>
                <a:gd name="connsiteX11" fmla="*/ 1162050 w 4510087"/>
                <a:gd name="connsiteY11" fmla="*/ 333375 h 509588"/>
                <a:gd name="connsiteX12" fmla="*/ 1162050 w 4510087"/>
                <a:gd name="connsiteY12" fmla="*/ 304800 h 509588"/>
                <a:gd name="connsiteX13" fmla="*/ 1143000 w 4510087"/>
                <a:gd name="connsiteY13" fmla="*/ 304800 h 509588"/>
                <a:gd name="connsiteX14" fmla="*/ 1143000 w 4510087"/>
                <a:gd name="connsiteY14" fmla="*/ 261938 h 509588"/>
                <a:gd name="connsiteX15" fmla="*/ 1123950 w 4510087"/>
                <a:gd name="connsiteY15" fmla="*/ 261938 h 509588"/>
                <a:gd name="connsiteX16" fmla="*/ 1123950 w 4510087"/>
                <a:gd name="connsiteY16" fmla="*/ 252413 h 509588"/>
                <a:gd name="connsiteX17" fmla="*/ 1047750 w 4510087"/>
                <a:gd name="connsiteY17" fmla="*/ 252413 h 509588"/>
                <a:gd name="connsiteX18" fmla="*/ 1047750 w 4510087"/>
                <a:gd name="connsiteY18" fmla="*/ 214313 h 509588"/>
                <a:gd name="connsiteX19" fmla="*/ 1016794 w 4510087"/>
                <a:gd name="connsiteY19" fmla="*/ 214313 h 509588"/>
                <a:gd name="connsiteX20" fmla="*/ 1019175 w 4510087"/>
                <a:gd name="connsiteY20" fmla="*/ 185738 h 509588"/>
                <a:gd name="connsiteX21" fmla="*/ 838200 w 4510087"/>
                <a:gd name="connsiteY21" fmla="*/ 185738 h 509588"/>
                <a:gd name="connsiteX22" fmla="*/ 838200 w 4510087"/>
                <a:gd name="connsiteY22" fmla="*/ 166688 h 509588"/>
                <a:gd name="connsiteX23" fmla="*/ 757237 w 4510087"/>
                <a:gd name="connsiteY23" fmla="*/ 166688 h 509588"/>
                <a:gd name="connsiteX24" fmla="*/ 757237 w 4510087"/>
                <a:gd name="connsiteY24" fmla="*/ 147638 h 509588"/>
                <a:gd name="connsiteX25" fmla="*/ 700087 w 4510087"/>
                <a:gd name="connsiteY25" fmla="*/ 147638 h 509588"/>
                <a:gd name="connsiteX26" fmla="*/ 700087 w 4510087"/>
                <a:gd name="connsiteY26" fmla="*/ 123825 h 509588"/>
                <a:gd name="connsiteX27" fmla="*/ 657225 w 4510087"/>
                <a:gd name="connsiteY27" fmla="*/ 123825 h 509588"/>
                <a:gd name="connsiteX28" fmla="*/ 657225 w 4510087"/>
                <a:gd name="connsiteY28" fmla="*/ 123825 h 509588"/>
                <a:gd name="connsiteX29" fmla="*/ 657225 w 4510087"/>
                <a:gd name="connsiteY29" fmla="*/ 95250 h 509588"/>
                <a:gd name="connsiteX30" fmla="*/ 414337 w 4510087"/>
                <a:gd name="connsiteY30" fmla="*/ 95250 h 509588"/>
                <a:gd name="connsiteX31" fmla="*/ 414337 w 4510087"/>
                <a:gd name="connsiteY31" fmla="*/ 95250 h 509588"/>
                <a:gd name="connsiteX32" fmla="*/ 414337 w 4510087"/>
                <a:gd name="connsiteY32" fmla="*/ 66675 h 509588"/>
                <a:gd name="connsiteX33" fmla="*/ 414337 w 4510087"/>
                <a:gd name="connsiteY33" fmla="*/ 47625 h 509588"/>
                <a:gd name="connsiteX34" fmla="*/ 319087 w 4510087"/>
                <a:gd name="connsiteY34" fmla="*/ 47625 h 509588"/>
                <a:gd name="connsiteX35" fmla="*/ 319087 w 4510087"/>
                <a:gd name="connsiteY35" fmla="*/ 23813 h 509588"/>
                <a:gd name="connsiteX36" fmla="*/ 238125 w 4510087"/>
                <a:gd name="connsiteY36" fmla="*/ 23813 h 509588"/>
                <a:gd name="connsiteX37" fmla="*/ 238125 w 4510087"/>
                <a:gd name="connsiteY37" fmla="*/ 23813 h 509588"/>
                <a:gd name="connsiteX38" fmla="*/ 238125 w 4510087"/>
                <a:gd name="connsiteY38" fmla="*/ 0 h 509588"/>
                <a:gd name="connsiteX39" fmla="*/ 0 w 4510087"/>
                <a:gd name="connsiteY39" fmla="*/ 0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510087" h="509588">
                  <a:moveTo>
                    <a:pt x="4510087" y="509588"/>
                  </a:moveTo>
                  <a:lnTo>
                    <a:pt x="3795712" y="509588"/>
                  </a:lnTo>
                  <a:lnTo>
                    <a:pt x="3795712" y="471488"/>
                  </a:lnTo>
                  <a:lnTo>
                    <a:pt x="2571750" y="471488"/>
                  </a:lnTo>
                  <a:lnTo>
                    <a:pt x="2571750" y="428625"/>
                  </a:lnTo>
                  <a:lnTo>
                    <a:pt x="2052637" y="428625"/>
                  </a:lnTo>
                  <a:lnTo>
                    <a:pt x="2052637" y="390525"/>
                  </a:lnTo>
                  <a:lnTo>
                    <a:pt x="1347787" y="390525"/>
                  </a:lnTo>
                  <a:lnTo>
                    <a:pt x="1347787" y="352425"/>
                  </a:lnTo>
                  <a:lnTo>
                    <a:pt x="1228725" y="352425"/>
                  </a:lnTo>
                  <a:lnTo>
                    <a:pt x="1228725" y="333375"/>
                  </a:lnTo>
                  <a:lnTo>
                    <a:pt x="1162050" y="333375"/>
                  </a:lnTo>
                  <a:lnTo>
                    <a:pt x="1162050" y="304800"/>
                  </a:lnTo>
                  <a:lnTo>
                    <a:pt x="1143000" y="304800"/>
                  </a:lnTo>
                  <a:lnTo>
                    <a:pt x="1143000" y="261938"/>
                  </a:lnTo>
                  <a:lnTo>
                    <a:pt x="1123950" y="261938"/>
                  </a:lnTo>
                  <a:lnTo>
                    <a:pt x="1123950" y="252413"/>
                  </a:lnTo>
                  <a:lnTo>
                    <a:pt x="1047750" y="252413"/>
                  </a:lnTo>
                  <a:lnTo>
                    <a:pt x="1047750" y="214313"/>
                  </a:lnTo>
                  <a:lnTo>
                    <a:pt x="1016794" y="214313"/>
                  </a:lnTo>
                  <a:lnTo>
                    <a:pt x="1019175" y="185738"/>
                  </a:lnTo>
                  <a:lnTo>
                    <a:pt x="838200" y="185738"/>
                  </a:lnTo>
                  <a:lnTo>
                    <a:pt x="838200" y="166688"/>
                  </a:lnTo>
                  <a:lnTo>
                    <a:pt x="757237" y="166688"/>
                  </a:lnTo>
                  <a:lnTo>
                    <a:pt x="757237" y="147638"/>
                  </a:lnTo>
                  <a:lnTo>
                    <a:pt x="700087" y="147638"/>
                  </a:lnTo>
                  <a:lnTo>
                    <a:pt x="700087" y="123825"/>
                  </a:lnTo>
                  <a:lnTo>
                    <a:pt x="657225" y="123825"/>
                  </a:lnTo>
                  <a:lnTo>
                    <a:pt x="657225" y="123825"/>
                  </a:lnTo>
                  <a:lnTo>
                    <a:pt x="657225" y="95250"/>
                  </a:lnTo>
                  <a:lnTo>
                    <a:pt x="414337" y="95250"/>
                  </a:lnTo>
                  <a:lnTo>
                    <a:pt x="414337" y="95250"/>
                  </a:lnTo>
                  <a:lnTo>
                    <a:pt x="414337" y="66675"/>
                  </a:lnTo>
                  <a:lnTo>
                    <a:pt x="414337" y="47625"/>
                  </a:lnTo>
                  <a:lnTo>
                    <a:pt x="319087" y="47625"/>
                  </a:lnTo>
                  <a:lnTo>
                    <a:pt x="319087" y="23813"/>
                  </a:lnTo>
                  <a:lnTo>
                    <a:pt x="238125" y="23813"/>
                  </a:lnTo>
                  <a:lnTo>
                    <a:pt x="238125" y="23813"/>
                  </a:lnTo>
                  <a:lnTo>
                    <a:pt x="238125"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340" name="Freeform: Shape 9339">
              <a:extLst>
                <a:ext uri="{FF2B5EF4-FFF2-40B4-BE49-F238E27FC236}">
                  <a16:creationId xmlns:a16="http://schemas.microsoft.com/office/drawing/2014/main" id="{F957816B-3921-1BC4-C065-821BF81CE114}"/>
                </a:ext>
              </a:extLst>
            </p:cNvPr>
            <p:cNvSpPr/>
            <p:nvPr/>
          </p:nvSpPr>
          <p:spPr bwMode="auto">
            <a:xfrm>
              <a:off x="3267075" y="3355181"/>
              <a:ext cx="1097756" cy="881063"/>
            </a:xfrm>
            <a:custGeom>
              <a:avLst/>
              <a:gdLst>
                <a:gd name="connsiteX0" fmla="*/ 1097756 w 1097756"/>
                <a:gd name="connsiteY0" fmla="*/ 881063 h 881063"/>
                <a:gd name="connsiteX1" fmla="*/ 1016794 w 1097756"/>
                <a:gd name="connsiteY1" fmla="*/ 881063 h 881063"/>
                <a:gd name="connsiteX2" fmla="*/ 1016794 w 1097756"/>
                <a:gd name="connsiteY2" fmla="*/ 857250 h 881063"/>
                <a:gd name="connsiteX3" fmla="*/ 1000125 w 1097756"/>
                <a:gd name="connsiteY3" fmla="*/ 857250 h 881063"/>
                <a:gd name="connsiteX4" fmla="*/ 1000125 w 1097756"/>
                <a:gd name="connsiteY4" fmla="*/ 812007 h 881063"/>
                <a:gd name="connsiteX5" fmla="*/ 985838 w 1097756"/>
                <a:gd name="connsiteY5" fmla="*/ 812007 h 881063"/>
                <a:gd name="connsiteX6" fmla="*/ 985838 w 1097756"/>
                <a:gd name="connsiteY6" fmla="*/ 731044 h 881063"/>
                <a:gd name="connsiteX7" fmla="*/ 954881 w 1097756"/>
                <a:gd name="connsiteY7" fmla="*/ 731044 h 881063"/>
                <a:gd name="connsiteX8" fmla="*/ 954881 w 1097756"/>
                <a:gd name="connsiteY8" fmla="*/ 714375 h 881063"/>
                <a:gd name="connsiteX9" fmla="*/ 942975 w 1097756"/>
                <a:gd name="connsiteY9" fmla="*/ 714375 h 881063"/>
                <a:gd name="connsiteX10" fmla="*/ 942975 w 1097756"/>
                <a:gd name="connsiteY10" fmla="*/ 685800 h 881063"/>
                <a:gd name="connsiteX11" fmla="*/ 931069 w 1097756"/>
                <a:gd name="connsiteY11" fmla="*/ 685800 h 881063"/>
                <a:gd name="connsiteX12" fmla="*/ 931069 w 1097756"/>
                <a:gd name="connsiteY12" fmla="*/ 645319 h 881063"/>
                <a:gd name="connsiteX13" fmla="*/ 916781 w 1097756"/>
                <a:gd name="connsiteY13" fmla="*/ 645319 h 881063"/>
                <a:gd name="connsiteX14" fmla="*/ 916781 w 1097756"/>
                <a:gd name="connsiteY14" fmla="*/ 588169 h 881063"/>
                <a:gd name="connsiteX15" fmla="*/ 776288 w 1097756"/>
                <a:gd name="connsiteY15" fmla="*/ 588169 h 881063"/>
                <a:gd name="connsiteX16" fmla="*/ 776288 w 1097756"/>
                <a:gd name="connsiteY16" fmla="*/ 561975 h 881063"/>
                <a:gd name="connsiteX17" fmla="*/ 692944 w 1097756"/>
                <a:gd name="connsiteY17" fmla="*/ 561975 h 881063"/>
                <a:gd name="connsiteX18" fmla="*/ 692944 w 1097756"/>
                <a:gd name="connsiteY18" fmla="*/ 550069 h 881063"/>
                <a:gd name="connsiteX19" fmla="*/ 571500 w 1097756"/>
                <a:gd name="connsiteY19" fmla="*/ 550069 h 881063"/>
                <a:gd name="connsiteX20" fmla="*/ 571500 w 1097756"/>
                <a:gd name="connsiteY20" fmla="*/ 521494 h 881063"/>
                <a:gd name="connsiteX21" fmla="*/ 540544 w 1097756"/>
                <a:gd name="connsiteY21" fmla="*/ 521494 h 881063"/>
                <a:gd name="connsiteX22" fmla="*/ 540544 w 1097756"/>
                <a:gd name="connsiteY22" fmla="*/ 490538 h 881063"/>
                <a:gd name="connsiteX23" fmla="*/ 523875 w 1097756"/>
                <a:gd name="connsiteY23" fmla="*/ 490538 h 881063"/>
                <a:gd name="connsiteX24" fmla="*/ 523875 w 1097756"/>
                <a:gd name="connsiteY24" fmla="*/ 473869 h 881063"/>
                <a:gd name="connsiteX25" fmla="*/ 507206 w 1097756"/>
                <a:gd name="connsiteY25" fmla="*/ 473869 h 881063"/>
                <a:gd name="connsiteX26" fmla="*/ 507206 w 1097756"/>
                <a:gd name="connsiteY26" fmla="*/ 400050 h 881063"/>
                <a:gd name="connsiteX27" fmla="*/ 481013 w 1097756"/>
                <a:gd name="connsiteY27" fmla="*/ 400050 h 881063"/>
                <a:gd name="connsiteX28" fmla="*/ 481013 w 1097756"/>
                <a:gd name="connsiteY28" fmla="*/ 361950 h 881063"/>
                <a:gd name="connsiteX29" fmla="*/ 469106 w 1097756"/>
                <a:gd name="connsiteY29" fmla="*/ 361950 h 881063"/>
                <a:gd name="connsiteX30" fmla="*/ 469106 w 1097756"/>
                <a:gd name="connsiteY30" fmla="*/ 335757 h 881063"/>
                <a:gd name="connsiteX31" fmla="*/ 442913 w 1097756"/>
                <a:gd name="connsiteY31" fmla="*/ 335757 h 881063"/>
                <a:gd name="connsiteX32" fmla="*/ 442913 w 1097756"/>
                <a:gd name="connsiteY32" fmla="*/ 319088 h 881063"/>
                <a:gd name="connsiteX33" fmla="*/ 426244 w 1097756"/>
                <a:gd name="connsiteY33" fmla="*/ 319088 h 881063"/>
                <a:gd name="connsiteX34" fmla="*/ 426244 w 1097756"/>
                <a:gd name="connsiteY34" fmla="*/ 300038 h 881063"/>
                <a:gd name="connsiteX35" fmla="*/ 392906 w 1097756"/>
                <a:gd name="connsiteY35" fmla="*/ 300038 h 881063"/>
                <a:gd name="connsiteX36" fmla="*/ 392906 w 1097756"/>
                <a:gd name="connsiteY36" fmla="*/ 280988 h 881063"/>
                <a:gd name="connsiteX37" fmla="*/ 295275 w 1097756"/>
                <a:gd name="connsiteY37" fmla="*/ 280988 h 881063"/>
                <a:gd name="connsiteX38" fmla="*/ 295275 w 1097756"/>
                <a:gd name="connsiteY38" fmla="*/ 264319 h 881063"/>
                <a:gd name="connsiteX39" fmla="*/ 240506 w 1097756"/>
                <a:gd name="connsiteY39" fmla="*/ 264319 h 881063"/>
                <a:gd name="connsiteX40" fmla="*/ 240506 w 1097756"/>
                <a:gd name="connsiteY40" fmla="*/ 252413 h 881063"/>
                <a:gd name="connsiteX41" fmla="*/ 200025 w 1097756"/>
                <a:gd name="connsiteY41" fmla="*/ 252413 h 881063"/>
                <a:gd name="connsiteX42" fmla="*/ 200025 w 1097756"/>
                <a:gd name="connsiteY42" fmla="*/ 221457 h 881063"/>
                <a:gd name="connsiteX43" fmla="*/ 166688 w 1097756"/>
                <a:gd name="connsiteY43" fmla="*/ 221457 h 881063"/>
                <a:gd name="connsiteX44" fmla="*/ 166688 w 1097756"/>
                <a:gd name="connsiteY44" fmla="*/ 200025 h 881063"/>
                <a:gd name="connsiteX45" fmla="*/ 135731 w 1097756"/>
                <a:gd name="connsiteY45" fmla="*/ 200025 h 881063"/>
                <a:gd name="connsiteX46" fmla="*/ 135731 w 1097756"/>
                <a:gd name="connsiteY46" fmla="*/ 154782 h 881063"/>
                <a:gd name="connsiteX47" fmla="*/ 102394 w 1097756"/>
                <a:gd name="connsiteY47" fmla="*/ 154782 h 881063"/>
                <a:gd name="connsiteX48" fmla="*/ 102394 w 1097756"/>
                <a:gd name="connsiteY48" fmla="*/ 126207 h 881063"/>
                <a:gd name="connsiteX49" fmla="*/ 83344 w 1097756"/>
                <a:gd name="connsiteY49" fmla="*/ 126207 h 881063"/>
                <a:gd name="connsiteX50" fmla="*/ 83344 w 1097756"/>
                <a:gd name="connsiteY50" fmla="*/ 90488 h 881063"/>
                <a:gd name="connsiteX51" fmla="*/ 64294 w 1097756"/>
                <a:gd name="connsiteY51" fmla="*/ 90488 h 881063"/>
                <a:gd name="connsiteX52" fmla="*/ 64294 w 1097756"/>
                <a:gd name="connsiteY52" fmla="*/ 45244 h 881063"/>
                <a:gd name="connsiteX53" fmla="*/ 28575 w 1097756"/>
                <a:gd name="connsiteY53" fmla="*/ 45244 h 881063"/>
                <a:gd name="connsiteX54" fmla="*/ 28575 w 1097756"/>
                <a:gd name="connsiteY54" fmla="*/ 0 h 881063"/>
                <a:gd name="connsiteX55" fmla="*/ 0 w 1097756"/>
                <a:gd name="connsiteY55" fmla="*/ 0 h 881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097756" h="881063">
                  <a:moveTo>
                    <a:pt x="1097756" y="881063"/>
                  </a:moveTo>
                  <a:lnTo>
                    <a:pt x="1016794" y="881063"/>
                  </a:lnTo>
                  <a:lnTo>
                    <a:pt x="1016794" y="857250"/>
                  </a:lnTo>
                  <a:lnTo>
                    <a:pt x="1000125" y="857250"/>
                  </a:lnTo>
                  <a:lnTo>
                    <a:pt x="1000125" y="812007"/>
                  </a:lnTo>
                  <a:lnTo>
                    <a:pt x="985838" y="812007"/>
                  </a:lnTo>
                  <a:lnTo>
                    <a:pt x="985838" y="731044"/>
                  </a:lnTo>
                  <a:lnTo>
                    <a:pt x="954881" y="731044"/>
                  </a:lnTo>
                  <a:lnTo>
                    <a:pt x="954881" y="714375"/>
                  </a:lnTo>
                  <a:lnTo>
                    <a:pt x="942975" y="714375"/>
                  </a:lnTo>
                  <a:lnTo>
                    <a:pt x="942975" y="685800"/>
                  </a:lnTo>
                  <a:lnTo>
                    <a:pt x="931069" y="685800"/>
                  </a:lnTo>
                  <a:lnTo>
                    <a:pt x="931069" y="645319"/>
                  </a:lnTo>
                  <a:lnTo>
                    <a:pt x="916781" y="645319"/>
                  </a:lnTo>
                  <a:lnTo>
                    <a:pt x="916781" y="588169"/>
                  </a:lnTo>
                  <a:lnTo>
                    <a:pt x="776288" y="588169"/>
                  </a:lnTo>
                  <a:lnTo>
                    <a:pt x="776288" y="561975"/>
                  </a:lnTo>
                  <a:lnTo>
                    <a:pt x="692944" y="561975"/>
                  </a:lnTo>
                  <a:lnTo>
                    <a:pt x="692944" y="550069"/>
                  </a:lnTo>
                  <a:lnTo>
                    <a:pt x="571500" y="550069"/>
                  </a:lnTo>
                  <a:lnTo>
                    <a:pt x="571500" y="521494"/>
                  </a:lnTo>
                  <a:lnTo>
                    <a:pt x="540544" y="521494"/>
                  </a:lnTo>
                  <a:lnTo>
                    <a:pt x="540544" y="490538"/>
                  </a:lnTo>
                  <a:lnTo>
                    <a:pt x="523875" y="490538"/>
                  </a:lnTo>
                  <a:lnTo>
                    <a:pt x="523875" y="473869"/>
                  </a:lnTo>
                  <a:lnTo>
                    <a:pt x="507206" y="473869"/>
                  </a:lnTo>
                  <a:lnTo>
                    <a:pt x="507206" y="400050"/>
                  </a:lnTo>
                  <a:lnTo>
                    <a:pt x="481013" y="400050"/>
                  </a:lnTo>
                  <a:lnTo>
                    <a:pt x="481013" y="361950"/>
                  </a:lnTo>
                  <a:lnTo>
                    <a:pt x="469106" y="361950"/>
                  </a:lnTo>
                  <a:lnTo>
                    <a:pt x="469106" y="335757"/>
                  </a:lnTo>
                  <a:lnTo>
                    <a:pt x="442913" y="335757"/>
                  </a:lnTo>
                  <a:lnTo>
                    <a:pt x="442913" y="319088"/>
                  </a:lnTo>
                  <a:lnTo>
                    <a:pt x="426244" y="319088"/>
                  </a:lnTo>
                  <a:lnTo>
                    <a:pt x="426244" y="300038"/>
                  </a:lnTo>
                  <a:lnTo>
                    <a:pt x="392906" y="300038"/>
                  </a:lnTo>
                  <a:lnTo>
                    <a:pt x="392906" y="280988"/>
                  </a:lnTo>
                  <a:lnTo>
                    <a:pt x="295275" y="280988"/>
                  </a:lnTo>
                  <a:lnTo>
                    <a:pt x="295275" y="264319"/>
                  </a:lnTo>
                  <a:lnTo>
                    <a:pt x="240506" y="264319"/>
                  </a:lnTo>
                  <a:lnTo>
                    <a:pt x="240506" y="252413"/>
                  </a:lnTo>
                  <a:lnTo>
                    <a:pt x="200025" y="252413"/>
                  </a:lnTo>
                  <a:lnTo>
                    <a:pt x="200025" y="221457"/>
                  </a:lnTo>
                  <a:lnTo>
                    <a:pt x="166688" y="221457"/>
                  </a:lnTo>
                  <a:lnTo>
                    <a:pt x="166688" y="200025"/>
                  </a:lnTo>
                  <a:lnTo>
                    <a:pt x="135731" y="200025"/>
                  </a:lnTo>
                  <a:lnTo>
                    <a:pt x="135731" y="154782"/>
                  </a:lnTo>
                  <a:lnTo>
                    <a:pt x="102394" y="154782"/>
                  </a:lnTo>
                  <a:lnTo>
                    <a:pt x="102394" y="126207"/>
                  </a:lnTo>
                  <a:lnTo>
                    <a:pt x="83344" y="126207"/>
                  </a:lnTo>
                  <a:lnTo>
                    <a:pt x="83344" y="90488"/>
                  </a:lnTo>
                  <a:lnTo>
                    <a:pt x="64294" y="90488"/>
                  </a:lnTo>
                  <a:lnTo>
                    <a:pt x="64294" y="45244"/>
                  </a:lnTo>
                  <a:lnTo>
                    <a:pt x="28575" y="45244"/>
                  </a:lnTo>
                  <a:lnTo>
                    <a:pt x="28575" y="0"/>
                  </a:lnTo>
                  <a:lnTo>
                    <a:pt x="0" y="0"/>
                  </a:lnTo>
                </a:path>
              </a:pathLst>
            </a:custGeom>
            <a:noFill/>
            <a:ln w="28575">
              <a:solidFill>
                <a:schemeClr val="accent3"/>
              </a:solidFill>
              <a:miter lim="800000"/>
              <a:headEnd/>
              <a:tailEnd/>
            </a:ln>
          </p:spPr>
          <p:txBody>
            <a:bodyPr rtlCol="0" anchor="ctr"/>
            <a:lstStyle/>
            <a:p>
              <a:pPr algn="ctr"/>
              <a:endParaRPr lang="en-US"/>
            </a:p>
          </p:txBody>
        </p:sp>
      </p:grpSp>
      <p:grpSp>
        <p:nvGrpSpPr>
          <p:cNvPr id="9427" name="Group 9426">
            <a:extLst>
              <a:ext uri="{FF2B5EF4-FFF2-40B4-BE49-F238E27FC236}">
                <a16:creationId xmlns:a16="http://schemas.microsoft.com/office/drawing/2014/main" id="{90743FCE-95A8-3EE9-69CD-3DD048CA101C}"/>
              </a:ext>
            </a:extLst>
          </p:cNvPr>
          <p:cNvGrpSpPr/>
          <p:nvPr/>
        </p:nvGrpSpPr>
        <p:grpSpPr>
          <a:xfrm>
            <a:off x="1967412" y="1828508"/>
            <a:ext cx="6949802" cy="2979518"/>
            <a:chOff x="1967412" y="1828508"/>
            <a:chExt cx="6949802" cy="2979518"/>
          </a:xfrm>
        </p:grpSpPr>
        <p:grpSp>
          <p:nvGrpSpPr>
            <p:cNvPr id="9343" name="Group 9342">
              <a:extLst>
                <a:ext uri="{FF2B5EF4-FFF2-40B4-BE49-F238E27FC236}">
                  <a16:creationId xmlns:a16="http://schemas.microsoft.com/office/drawing/2014/main" id="{1FAAB0A9-F36E-2C15-1C97-0238863361B1}"/>
                </a:ext>
              </a:extLst>
            </p:cNvPr>
            <p:cNvGrpSpPr/>
            <p:nvPr/>
          </p:nvGrpSpPr>
          <p:grpSpPr>
            <a:xfrm>
              <a:off x="2470582" y="2609186"/>
              <a:ext cx="89485" cy="89485"/>
              <a:chOff x="2162465" y="4117385"/>
              <a:chExt cx="283772" cy="283772"/>
            </a:xfrm>
          </p:grpSpPr>
          <p:cxnSp>
            <p:nvCxnSpPr>
              <p:cNvPr id="9344" name="Straight Connector 9343">
                <a:extLst>
                  <a:ext uri="{FF2B5EF4-FFF2-40B4-BE49-F238E27FC236}">
                    <a16:creationId xmlns:a16="http://schemas.microsoft.com/office/drawing/2014/main" id="{2D490A50-42B5-530A-3B51-3969C5D4943D}"/>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C264F379-2D48-EFFB-9541-CCCD623066C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46" name="Group 9345">
              <a:extLst>
                <a:ext uri="{FF2B5EF4-FFF2-40B4-BE49-F238E27FC236}">
                  <a16:creationId xmlns:a16="http://schemas.microsoft.com/office/drawing/2014/main" id="{B8FE429C-2503-59D9-84C1-C95CCC6C9E8F}"/>
                </a:ext>
              </a:extLst>
            </p:cNvPr>
            <p:cNvGrpSpPr/>
            <p:nvPr/>
          </p:nvGrpSpPr>
          <p:grpSpPr>
            <a:xfrm>
              <a:off x="1967412" y="1828508"/>
              <a:ext cx="89485" cy="89485"/>
              <a:chOff x="2162465" y="4117385"/>
              <a:chExt cx="283772" cy="283772"/>
            </a:xfrm>
          </p:grpSpPr>
          <p:cxnSp>
            <p:nvCxnSpPr>
              <p:cNvPr id="9347" name="Straight Connector 9346">
                <a:extLst>
                  <a:ext uri="{FF2B5EF4-FFF2-40B4-BE49-F238E27FC236}">
                    <a16:creationId xmlns:a16="http://schemas.microsoft.com/office/drawing/2014/main" id="{CCD728AE-F6D8-45D3-835A-4DFA6E51E314}"/>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74928348-D587-FF4A-215F-85DD39C7E41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49" name="Group 9348">
              <a:extLst>
                <a:ext uri="{FF2B5EF4-FFF2-40B4-BE49-F238E27FC236}">
                  <a16:creationId xmlns:a16="http://schemas.microsoft.com/office/drawing/2014/main" id="{5E77D033-AFC9-5CA5-B452-D54A057F09C4}"/>
                </a:ext>
              </a:extLst>
            </p:cNvPr>
            <p:cNvGrpSpPr/>
            <p:nvPr/>
          </p:nvGrpSpPr>
          <p:grpSpPr>
            <a:xfrm>
              <a:off x="2408948" y="2317217"/>
              <a:ext cx="89485" cy="89485"/>
              <a:chOff x="2162465" y="4117385"/>
              <a:chExt cx="283772" cy="283772"/>
            </a:xfrm>
          </p:grpSpPr>
          <p:cxnSp>
            <p:nvCxnSpPr>
              <p:cNvPr id="9350" name="Straight Connector 9349">
                <a:extLst>
                  <a:ext uri="{FF2B5EF4-FFF2-40B4-BE49-F238E27FC236}">
                    <a16:creationId xmlns:a16="http://schemas.microsoft.com/office/drawing/2014/main" id="{7C46021D-A424-44F0-A40B-2A1BAA9337A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592AE90B-0E98-492B-A41D-3948756EC9D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52" name="Group 9351">
              <a:extLst>
                <a:ext uri="{FF2B5EF4-FFF2-40B4-BE49-F238E27FC236}">
                  <a16:creationId xmlns:a16="http://schemas.microsoft.com/office/drawing/2014/main" id="{61B78F2C-09E6-BE58-0270-0214CB9FCCDF}"/>
                </a:ext>
              </a:extLst>
            </p:cNvPr>
            <p:cNvGrpSpPr/>
            <p:nvPr/>
          </p:nvGrpSpPr>
          <p:grpSpPr>
            <a:xfrm>
              <a:off x="2779928" y="2933813"/>
              <a:ext cx="89485" cy="89485"/>
              <a:chOff x="2162465" y="4117385"/>
              <a:chExt cx="283772" cy="283772"/>
            </a:xfrm>
          </p:grpSpPr>
          <p:cxnSp>
            <p:nvCxnSpPr>
              <p:cNvPr id="9353" name="Straight Connector 9352">
                <a:extLst>
                  <a:ext uri="{FF2B5EF4-FFF2-40B4-BE49-F238E27FC236}">
                    <a16:creationId xmlns:a16="http://schemas.microsoft.com/office/drawing/2014/main" id="{7057521F-0585-DA73-072C-F9DBED813A3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06FBE25A-2518-0983-4FEE-565EC9E32B87}"/>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55" name="Group 9354">
              <a:extLst>
                <a:ext uri="{FF2B5EF4-FFF2-40B4-BE49-F238E27FC236}">
                  <a16:creationId xmlns:a16="http://schemas.microsoft.com/office/drawing/2014/main" id="{1ECA5E5B-8793-07E3-FB6B-D99927969AF4}"/>
                </a:ext>
              </a:extLst>
            </p:cNvPr>
            <p:cNvGrpSpPr/>
            <p:nvPr/>
          </p:nvGrpSpPr>
          <p:grpSpPr>
            <a:xfrm>
              <a:off x="2845333" y="3050192"/>
              <a:ext cx="89485" cy="89485"/>
              <a:chOff x="2162465" y="4117385"/>
              <a:chExt cx="283772" cy="283772"/>
            </a:xfrm>
          </p:grpSpPr>
          <p:cxnSp>
            <p:nvCxnSpPr>
              <p:cNvPr id="9356" name="Straight Connector 9355">
                <a:extLst>
                  <a:ext uri="{FF2B5EF4-FFF2-40B4-BE49-F238E27FC236}">
                    <a16:creationId xmlns:a16="http://schemas.microsoft.com/office/drawing/2014/main" id="{93DD9B50-D1F3-EE1A-1FEA-EE2A5FBAFE0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72B46C51-117A-E4C5-BC1C-E861BBE4DAD9}"/>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58" name="Group 9357">
              <a:extLst>
                <a:ext uri="{FF2B5EF4-FFF2-40B4-BE49-F238E27FC236}">
                  <a16:creationId xmlns:a16="http://schemas.microsoft.com/office/drawing/2014/main" id="{7958DF5D-AE9E-0F8F-824A-03C593C2B7DA}"/>
                </a:ext>
              </a:extLst>
            </p:cNvPr>
            <p:cNvGrpSpPr/>
            <p:nvPr/>
          </p:nvGrpSpPr>
          <p:grpSpPr>
            <a:xfrm>
              <a:off x="2890076" y="3117879"/>
              <a:ext cx="89485" cy="89485"/>
              <a:chOff x="2162465" y="4117385"/>
              <a:chExt cx="283772" cy="283772"/>
            </a:xfrm>
          </p:grpSpPr>
          <p:cxnSp>
            <p:nvCxnSpPr>
              <p:cNvPr id="9359" name="Straight Connector 9358">
                <a:extLst>
                  <a:ext uri="{FF2B5EF4-FFF2-40B4-BE49-F238E27FC236}">
                    <a16:creationId xmlns:a16="http://schemas.microsoft.com/office/drawing/2014/main" id="{3D750E41-4D5B-71FB-370B-1463C0C190D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9DF1B6E0-F835-5F45-E6F3-1071ED23E26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1" name="Group 9360">
              <a:extLst>
                <a:ext uri="{FF2B5EF4-FFF2-40B4-BE49-F238E27FC236}">
                  <a16:creationId xmlns:a16="http://schemas.microsoft.com/office/drawing/2014/main" id="{9DAABB12-E19C-171E-E239-A996E0E18066}"/>
                </a:ext>
              </a:extLst>
            </p:cNvPr>
            <p:cNvGrpSpPr/>
            <p:nvPr/>
          </p:nvGrpSpPr>
          <p:grpSpPr>
            <a:xfrm>
              <a:off x="2958746" y="3212117"/>
              <a:ext cx="89485" cy="89485"/>
              <a:chOff x="2162465" y="4117385"/>
              <a:chExt cx="283772" cy="283772"/>
            </a:xfrm>
          </p:grpSpPr>
          <p:cxnSp>
            <p:nvCxnSpPr>
              <p:cNvPr id="9362" name="Straight Connector 9361">
                <a:extLst>
                  <a:ext uri="{FF2B5EF4-FFF2-40B4-BE49-F238E27FC236}">
                    <a16:creationId xmlns:a16="http://schemas.microsoft.com/office/drawing/2014/main" id="{3C6CD557-BCC5-EA8D-6EC7-D6554EE89CD9}"/>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DB64DA59-EE51-40BB-4353-8B18340367B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4" name="Group 9363">
              <a:extLst>
                <a:ext uri="{FF2B5EF4-FFF2-40B4-BE49-F238E27FC236}">
                  <a16:creationId xmlns:a16="http://schemas.microsoft.com/office/drawing/2014/main" id="{0B74090F-37F8-2D18-F6A7-5BD658ADD47E}"/>
                </a:ext>
              </a:extLst>
            </p:cNvPr>
            <p:cNvGrpSpPr/>
            <p:nvPr/>
          </p:nvGrpSpPr>
          <p:grpSpPr>
            <a:xfrm>
              <a:off x="3283279" y="3358057"/>
              <a:ext cx="89485" cy="89485"/>
              <a:chOff x="2162465" y="4117385"/>
              <a:chExt cx="283772" cy="283772"/>
            </a:xfrm>
          </p:grpSpPr>
          <p:cxnSp>
            <p:nvCxnSpPr>
              <p:cNvPr id="9365" name="Straight Connector 9364">
                <a:extLst>
                  <a:ext uri="{FF2B5EF4-FFF2-40B4-BE49-F238E27FC236}">
                    <a16:creationId xmlns:a16="http://schemas.microsoft.com/office/drawing/2014/main" id="{ED7C9DF7-9D8A-469F-551C-0BEEE3112F9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D76A0648-6432-8C8B-0C82-D2AA0408A70C}"/>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7" name="Group 9366">
              <a:extLst>
                <a:ext uri="{FF2B5EF4-FFF2-40B4-BE49-F238E27FC236}">
                  <a16:creationId xmlns:a16="http://schemas.microsoft.com/office/drawing/2014/main" id="{112EE983-9164-448A-4C5A-9E040F639FF8}"/>
                </a:ext>
              </a:extLst>
            </p:cNvPr>
            <p:cNvGrpSpPr/>
            <p:nvPr/>
          </p:nvGrpSpPr>
          <p:grpSpPr>
            <a:xfrm>
              <a:off x="3296486" y="3402801"/>
              <a:ext cx="89485" cy="89485"/>
              <a:chOff x="2162465" y="4117385"/>
              <a:chExt cx="283772" cy="283772"/>
            </a:xfrm>
          </p:grpSpPr>
          <p:cxnSp>
            <p:nvCxnSpPr>
              <p:cNvPr id="9368" name="Straight Connector 9367">
                <a:extLst>
                  <a:ext uri="{FF2B5EF4-FFF2-40B4-BE49-F238E27FC236}">
                    <a16:creationId xmlns:a16="http://schemas.microsoft.com/office/drawing/2014/main" id="{E62B8A21-3BB7-5AFF-44DF-4580567DAAA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76B90663-704A-EC3C-BB86-05F6A10DB09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70" name="Group 9369">
              <a:extLst>
                <a:ext uri="{FF2B5EF4-FFF2-40B4-BE49-F238E27FC236}">
                  <a16:creationId xmlns:a16="http://schemas.microsoft.com/office/drawing/2014/main" id="{F613FBED-280A-B812-3064-864A2B6CBCF5}"/>
                </a:ext>
              </a:extLst>
            </p:cNvPr>
            <p:cNvGrpSpPr/>
            <p:nvPr/>
          </p:nvGrpSpPr>
          <p:grpSpPr>
            <a:xfrm>
              <a:off x="3381606" y="3520685"/>
              <a:ext cx="89485" cy="89485"/>
              <a:chOff x="2162465" y="4117385"/>
              <a:chExt cx="283772" cy="283772"/>
            </a:xfrm>
          </p:grpSpPr>
          <p:cxnSp>
            <p:nvCxnSpPr>
              <p:cNvPr id="9371" name="Straight Connector 9370">
                <a:extLst>
                  <a:ext uri="{FF2B5EF4-FFF2-40B4-BE49-F238E27FC236}">
                    <a16:creationId xmlns:a16="http://schemas.microsoft.com/office/drawing/2014/main" id="{E346FA58-C5A4-C061-7AB3-821D771808BE}"/>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83C0A741-6545-4086-4B1C-B8DE4CD33DA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73" name="Group 9372">
              <a:extLst>
                <a:ext uri="{FF2B5EF4-FFF2-40B4-BE49-F238E27FC236}">
                  <a16:creationId xmlns:a16="http://schemas.microsoft.com/office/drawing/2014/main" id="{90E10A9B-1EB9-6721-BE44-9B5DE6B2CCE1}"/>
                </a:ext>
              </a:extLst>
            </p:cNvPr>
            <p:cNvGrpSpPr/>
            <p:nvPr/>
          </p:nvGrpSpPr>
          <p:grpSpPr>
            <a:xfrm>
              <a:off x="3400756" y="3539336"/>
              <a:ext cx="89485" cy="89485"/>
              <a:chOff x="2162465" y="4117385"/>
              <a:chExt cx="283772" cy="283772"/>
            </a:xfrm>
          </p:grpSpPr>
          <p:cxnSp>
            <p:nvCxnSpPr>
              <p:cNvPr id="9374" name="Straight Connector 9373">
                <a:extLst>
                  <a:ext uri="{FF2B5EF4-FFF2-40B4-BE49-F238E27FC236}">
                    <a16:creationId xmlns:a16="http://schemas.microsoft.com/office/drawing/2014/main" id="{D6D680BE-1497-FBE8-D8A9-429CC3E91BD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43BEB5E3-FFBA-FAD7-8FA5-75BF2027B84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76" name="Group 9375">
              <a:extLst>
                <a:ext uri="{FF2B5EF4-FFF2-40B4-BE49-F238E27FC236}">
                  <a16:creationId xmlns:a16="http://schemas.microsoft.com/office/drawing/2014/main" id="{BBCE9AB7-A323-B82C-1229-D054FEC84F0A}"/>
                </a:ext>
              </a:extLst>
            </p:cNvPr>
            <p:cNvGrpSpPr/>
            <p:nvPr/>
          </p:nvGrpSpPr>
          <p:grpSpPr>
            <a:xfrm>
              <a:off x="3493244" y="3574785"/>
              <a:ext cx="89485" cy="89485"/>
              <a:chOff x="2162465" y="4117385"/>
              <a:chExt cx="283772" cy="283772"/>
            </a:xfrm>
          </p:grpSpPr>
          <p:cxnSp>
            <p:nvCxnSpPr>
              <p:cNvPr id="9377" name="Straight Connector 9376">
                <a:extLst>
                  <a:ext uri="{FF2B5EF4-FFF2-40B4-BE49-F238E27FC236}">
                    <a16:creationId xmlns:a16="http://schemas.microsoft.com/office/drawing/2014/main" id="{0397250E-DF4F-CC1B-B85B-978D2212F85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92CD09E2-5E4F-2466-A8D6-4E8A3261A7F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79" name="Group 9378">
              <a:extLst>
                <a:ext uri="{FF2B5EF4-FFF2-40B4-BE49-F238E27FC236}">
                  <a16:creationId xmlns:a16="http://schemas.microsoft.com/office/drawing/2014/main" id="{90B92C01-B020-A6DD-F4F9-5E9B938D3CDD}"/>
                </a:ext>
              </a:extLst>
            </p:cNvPr>
            <p:cNvGrpSpPr/>
            <p:nvPr/>
          </p:nvGrpSpPr>
          <p:grpSpPr>
            <a:xfrm>
              <a:off x="3512529" y="3582314"/>
              <a:ext cx="89485" cy="89485"/>
              <a:chOff x="2162465" y="4117385"/>
              <a:chExt cx="283772" cy="283772"/>
            </a:xfrm>
          </p:grpSpPr>
          <p:cxnSp>
            <p:nvCxnSpPr>
              <p:cNvPr id="9380" name="Straight Connector 9379">
                <a:extLst>
                  <a:ext uri="{FF2B5EF4-FFF2-40B4-BE49-F238E27FC236}">
                    <a16:creationId xmlns:a16="http://schemas.microsoft.com/office/drawing/2014/main" id="{319C8718-1F67-B86C-2C9A-AD909958C33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905123CC-BADC-A62E-F718-05638216F7CD}"/>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82" name="Group 9381">
              <a:extLst>
                <a:ext uri="{FF2B5EF4-FFF2-40B4-BE49-F238E27FC236}">
                  <a16:creationId xmlns:a16="http://schemas.microsoft.com/office/drawing/2014/main" id="{834913CC-35F2-7CF3-EC19-FA4EDC5E40E8}"/>
                </a:ext>
              </a:extLst>
            </p:cNvPr>
            <p:cNvGrpSpPr/>
            <p:nvPr/>
          </p:nvGrpSpPr>
          <p:grpSpPr>
            <a:xfrm>
              <a:off x="3719443" y="3719449"/>
              <a:ext cx="89485" cy="89485"/>
              <a:chOff x="2162465" y="4117385"/>
              <a:chExt cx="283772" cy="283772"/>
            </a:xfrm>
          </p:grpSpPr>
          <p:cxnSp>
            <p:nvCxnSpPr>
              <p:cNvPr id="9383" name="Straight Connector 9382">
                <a:extLst>
                  <a:ext uri="{FF2B5EF4-FFF2-40B4-BE49-F238E27FC236}">
                    <a16:creationId xmlns:a16="http://schemas.microsoft.com/office/drawing/2014/main" id="{CE8FEDAE-DD42-1A2B-CE36-33D4A1E6D0B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1C92C0C3-5D04-C374-37CB-47A10D1BA94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85" name="Group 9384">
              <a:extLst>
                <a:ext uri="{FF2B5EF4-FFF2-40B4-BE49-F238E27FC236}">
                  <a16:creationId xmlns:a16="http://schemas.microsoft.com/office/drawing/2014/main" id="{B094F8DF-FC91-2C01-0EA2-D19A8277DCD8}"/>
                </a:ext>
              </a:extLst>
            </p:cNvPr>
            <p:cNvGrpSpPr/>
            <p:nvPr/>
          </p:nvGrpSpPr>
          <p:grpSpPr>
            <a:xfrm>
              <a:off x="3800090" y="3853180"/>
              <a:ext cx="89485" cy="89485"/>
              <a:chOff x="2162465" y="4117385"/>
              <a:chExt cx="283772" cy="283772"/>
            </a:xfrm>
          </p:grpSpPr>
          <p:cxnSp>
            <p:nvCxnSpPr>
              <p:cNvPr id="9386" name="Straight Connector 9385">
                <a:extLst>
                  <a:ext uri="{FF2B5EF4-FFF2-40B4-BE49-F238E27FC236}">
                    <a16:creationId xmlns:a16="http://schemas.microsoft.com/office/drawing/2014/main" id="{89FBA2A2-FEAC-E44E-2EE0-256FD7126456}"/>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5D9AE378-403D-A65E-2BA1-0DD236E7635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88" name="Group 9387">
              <a:extLst>
                <a:ext uri="{FF2B5EF4-FFF2-40B4-BE49-F238E27FC236}">
                  <a16:creationId xmlns:a16="http://schemas.microsoft.com/office/drawing/2014/main" id="{81596334-ABCD-1403-BEFA-9F4D827E4AA9}"/>
                </a:ext>
              </a:extLst>
            </p:cNvPr>
            <p:cNvGrpSpPr/>
            <p:nvPr/>
          </p:nvGrpSpPr>
          <p:grpSpPr>
            <a:xfrm>
              <a:off x="3932438" y="3880758"/>
              <a:ext cx="89485" cy="89485"/>
              <a:chOff x="2162465" y="4117385"/>
              <a:chExt cx="283772" cy="283772"/>
            </a:xfrm>
          </p:grpSpPr>
          <p:cxnSp>
            <p:nvCxnSpPr>
              <p:cNvPr id="9389" name="Straight Connector 9388">
                <a:extLst>
                  <a:ext uri="{FF2B5EF4-FFF2-40B4-BE49-F238E27FC236}">
                    <a16:creationId xmlns:a16="http://schemas.microsoft.com/office/drawing/2014/main" id="{A01D7A67-4689-1CC9-A1FD-F7EF40C838F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EB69E54F-9114-B955-0D3A-02140DADC69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91" name="Group 9390">
              <a:extLst>
                <a:ext uri="{FF2B5EF4-FFF2-40B4-BE49-F238E27FC236}">
                  <a16:creationId xmlns:a16="http://schemas.microsoft.com/office/drawing/2014/main" id="{67437C63-CD56-6EFA-3234-163EC358665D}"/>
                </a:ext>
              </a:extLst>
            </p:cNvPr>
            <p:cNvGrpSpPr/>
            <p:nvPr/>
          </p:nvGrpSpPr>
          <p:grpSpPr>
            <a:xfrm>
              <a:off x="4196570" y="4036880"/>
              <a:ext cx="89485" cy="89485"/>
              <a:chOff x="2162465" y="4117385"/>
              <a:chExt cx="283772" cy="283772"/>
            </a:xfrm>
          </p:grpSpPr>
          <p:cxnSp>
            <p:nvCxnSpPr>
              <p:cNvPr id="9392" name="Straight Connector 9391">
                <a:extLst>
                  <a:ext uri="{FF2B5EF4-FFF2-40B4-BE49-F238E27FC236}">
                    <a16:creationId xmlns:a16="http://schemas.microsoft.com/office/drawing/2014/main" id="{971A1873-2E14-732C-97F1-8EEC6EAD152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1089D78F-FC41-C6AB-D658-0A2E6A387F9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94" name="Group 9393">
              <a:extLst>
                <a:ext uri="{FF2B5EF4-FFF2-40B4-BE49-F238E27FC236}">
                  <a16:creationId xmlns:a16="http://schemas.microsoft.com/office/drawing/2014/main" id="{AF01256B-7B01-EAAB-5D32-024BB19C0E90}"/>
                </a:ext>
              </a:extLst>
            </p:cNvPr>
            <p:cNvGrpSpPr/>
            <p:nvPr/>
          </p:nvGrpSpPr>
          <p:grpSpPr>
            <a:xfrm>
              <a:off x="4263452" y="4191501"/>
              <a:ext cx="89485" cy="89485"/>
              <a:chOff x="2162465" y="4117385"/>
              <a:chExt cx="283772" cy="283772"/>
            </a:xfrm>
          </p:grpSpPr>
          <p:cxnSp>
            <p:nvCxnSpPr>
              <p:cNvPr id="9395" name="Straight Connector 9394">
                <a:extLst>
                  <a:ext uri="{FF2B5EF4-FFF2-40B4-BE49-F238E27FC236}">
                    <a16:creationId xmlns:a16="http://schemas.microsoft.com/office/drawing/2014/main" id="{59D667FA-9A17-99E3-0445-402A3E713DC6}"/>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1B4A45FB-BD96-EA12-BBFF-F7BAD9EADB2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97" name="Group 9396">
              <a:extLst>
                <a:ext uri="{FF2B5EF4-FFF2-40B4-BE49-F238E27FC236}">
                  <a16:creationId xmlns:a16="http://schemas.microsoft.com/office/drawing/2014/main" id="{27AA4E8F-FC31-C623-284D-444907F04E76}"/>
                </a:ext>
              </a:extLst>
            </p:cNvPr>
            <p:cNvGrpSpPr/>
            <p:nvPr/>
          </p:nvGrpSpPr>
          <p:grpSpPr>
            <a:xfrm>
              <a:off x="4557013" y="4221765"/>
              <a:ext cx="89485" cy="89485"/>
              <a:chOff x="2162465" y="4117385"/>
              <a:chExt cx="283772" cy="283772"/>
            </a:xfrm>
          </p:grpSpPr>
          <p:cxnSp>
            <p:nvCxnSpPr>
              <p:cNvPr id="9398" name="Straight Connector 9397">
                <a:extLst>
                  <a:ext uri="{FF2B5EF4-FFF2-40B4-BE49-F238E27FC236}">
                    <a16:creationId xmlns:a16="http://schemas.microsoft.com/office/drawing/2014/main" id="{74C0F0BB-13DB-86C3-7094-264A4039D9A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5E8BF742-F94E-2324-739D-F94983DEA3C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00" name="Group 9399">
              <a:extLst>
                <a:ext uri="{FF2B5EF4-FFF2-40B4-BE49-F238E27FC236}">
                  <a16:creationId xmlns:a16="http://schemas.microsoft.com/office/drawing/2014/main" id="{8CA1170A-1CBA-177E-9AB7-C3B241585BD1}"/>
                </a:ext>
              </a:extLst>
            </p:cNvPr>
            <p:cNvGrpSpPr/>
            <p:nvPr/>
          </p:nvGrpSpPr>
          <p:grpSpPr>
            <a:xfrm>
              <a:off x="4590803" y="4221765"/>
              <a:ext cx="89485" cy="89485"/>
              <a:chOff x="2162465" y="4117385"/>
              <a:chExt cx="283772" cy="283772"/>
            </a:xfrm>
          </p:grpSpPr>
          <p:cxnSp>
            <p:nvCxnSpPr>
              <p:cNvPr id="9401" name="Straight Connector 9400">
                <a:extLst>
                  <a:ext uri="{FF2B5EF4-FFF2-40B4-BE49-F238E27FC236}">
                    <a16:creationId xmlns:a16="http://schemas.microsoft.com/office/drawing/2014/main" id="{339FCA7D-CF36-7302-CDE8-648DA0E101B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30DED12B-F7D9-9F24-E139-C548D4861B8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03" name="Group 9402">
              <a:extLst>
                <a:ext uri="{FF2B5EF4-FFF2-40B4-BE49-F238E27FC236}">
                  <a16:creationId xmlns:a16="http://schemas.microsoft.com/office/drawing/2014/main" id="{A177EA28-DC8D-E3CD-5CF0-273E244C650F}"/>
                </a:ext>
              </a:extLst>
            </p:cNvPr>
            <p:cNvGrpSpPr/>
            <p:nvPr/>
          </p:nvGrpSpPr>
          <p:grpSpPr>
            <a:xfrm>
              <a:off x="4628558" y="4221765"/>
              <a:ext cx="89485" cy="89485"/>
              <a:chOff x="2162465" y="4117385"/>
              <a:chExt cx="283772" cy="283772"/>
            </a:xfrm>
          </p:grpSpPr>
          <p:cxnSp>
            <p:nvCxnSpPr>
              <p:cNvPr id="9404" name="Straight Connector 9403">
                <a:extLst>
                  <a:ext uri="{FF2B5EF4-FFF2-40B4-BE49-F238E27FC236}">
                    <a16:creationId xmlns:a16="http://schemas.microsoft.com/office/drawing/2014/main" id="{6CBD1430-9A4A-96C2-C988-38E52DCDBC7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3F51F733-AA97-93C0-466E-8BA47BF2483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06" name="Group 9405">
              <a:extLst>
                <a:ext uri="{FF2B5EF4-FFF2-40B4-BE49-F238E27FC236}">
                  <a16:creationId xmlns:a16="http://schemas.microsoft.com/office/drawing/2014/main" id="{5D13E0C1-05B6-593A-C5B3-9AC433754C9E}"/>
                </a:ext>
              </a:extLst>
            </p:cNvPr>
            <p:cNvGrpSpPr/>
            <p:nvPr/>
          </p:nvGrpSpPr>
          <p:grpSpPr>
            <a:xfrm>
              <a:off x="4652564" y="4241001"/>
              <a:ext cx="89485" cy="89485"/>
              <a:chOff x="2162465" y="4117385"/>
              <a:chExt cx="283772" cy="283772"/>
            </a:xfrm>
          </p:grpSpPr>
          <p:cxnSp>
            <p:nvCxnSpPr>
              <p:cNvPr id="9407" name="Straight Connector 9406">
                <a:extLst>
                  <a:ext uri="{FF2B5EF4-FFF2-40B4-BE49-F238E27FC236}">
                    <a16:creationId xmlns:a16="http://schemas.microsoft.com/office/drawing/2014/main" id="{21B66955-EB22-5F8C-277E-AB68D1C3F839}"/>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420A3E93-E172-A3EC-8528-FFDF18BDE22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09" name="Group 9408">
              <a:extLst>
                <a:ext uri="{FF2B5EF4-FFF2-40B4-BE49-F238E27FC236}">
                  <a16:creationId xmlns:a16="http://schemas.microsoft.com/office/drawing/2014/main" id="{C2C783B4-66C4-F974-449F-EC809C62CA07}"/>
                </a:ext>
              </a:extLst>
            </p:cNvPr>
            <p:cNvGrpSpPr/>
            <p:nvPr/>
          </p:nvGrpSpPr>
          <p:grpSpPr>
            <a:xfrm>
              <a:off x="4734392" y="4272770"/>
              <a:ext cx="89485" cy="89485"/>
              <a:chOff x="2162465" y="4117385"/>
              <a:chExt cx="283772" cy="283772"/>
            </a:xfrm>
          </p:grpSpPr>
          <p:cxnSp>
            <p:nvCxnSpPr>
              <p:cNvPr id="9410" name="Straight Connector 9409">
                <a:extLst>
                  <a:ext uri="{FF2B5EF4-FFF2-40B4-BE49-F238E27FC236}">
                    <a16:creationId xmlns:a16="http://schemas.microsoft.com/office/drawing/2014/main" id="{00027312-BC75-1455-38E0-699B2DC3EB94}"/>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EEBD5918-4F75-8E7F-5E6F-1D2D85280A0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12" name="Group 9411">
              <a:extLst>
                <a:ext uri="{FF2B5EF4-FFF2-40B4-BE49-F238E27FC236}">
                  <a16:creationId xmlns:a16="http://schemas.microsoft.com/office/drawing/2014/main" id="{4095810C-44D2-8813-B34C-7828346ADC87}"/>
                </a:ext>
              </a:extLst>
            </p:cNvPr>
            <p:cNvGrpSpPr/>
            <p:nvPr/>
          </p:nvGrpSpPr>
          <p:grpSpPr>
            <a:xfrm>
              <a:off x="4815625" y="4304261"/>
              <a:ext cx="89485" cy="89485"/>
              <a:chOff x="2162465" y="4117385"/>
              <a:chExt cx="283772" cy="283772"/>
            </a:xfrm>
          </p:grpSpPr>
          <p:cxnSp>
            <p:nvCxnSpPr>
              <p:cNvPr id="9413" name="Straight Connector 9412">
                <a:extLst>
                  <a:ext uri="{FF2B5EF4-FFF2-40B4-BE49-F238E27FC236}">
                    <a16:creationId xmlns:a16="http://schemas.microsoft.com/office/drawing/2014/main" id="{4E309008-6754-D98F-6440-51822AE35CE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C1EB1D11-4399-AA5D-496E-10ABCA45322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15" name="Group 9414">
              <a:extLst>
                <a:ext uri="{FF2B5EF4-FFF2-40B4-BE49-F238E27FC236}">
                  <a16:creationId xmlns:a16="http://schemas.microsoft.com/office/drawing/2014/main" id="{46BC0321-662F-6D38-1F9A-13622073D51D}"/>
                </a:ext>
              </a:extLst>
            </p:cNvPr>
            <p:cNvGrpSpPr/>
            <p:nvPr/>
          </p:nvGrpSpPr>
          <p:grpSpPr>
            <a:xfrm>
              <a:off x="5333263" y="4386945"/>
              <a:ext cx="89485" cy="89485"/>
              <a:chOff x="2162465" y="4117385"/>
              <a:chExt cx="283772" cy="283772"/>
            </a:xfrm>
          </p:grpSpPr>
          <p:cxnSp>
            <p:nvCxnSpPr>
              <p:cNvPr id="9416" name="Straight Connector 9415">
                <a:extLst>
                  <a:ext uri="{FF2B5EF4-FFF2-40B4-BE49-F238E27FC236}">
                    <a16:creationId xmlns:a16="http://schemas.microsoft.com/office/drawing/2014/main" id="{100E3A02-4C6B-FEB1-B466-C8CC1F43B1BD}"/>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6232BFDD-8F59-E179-7058-5B85F96EDFF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18" name="Group 9417">
              <a:extLst>
                <a:ext uri="{FF2B5EF4-FFF2-40B4-BE49-F238E27FC236}">
                  <a16:creationId xmlns:a16="http://schemas.microsoft.com/office/drawing/2014/main" id="{99CB12C6-65FC-6A29-5B86-4962B774404A}"/>
                </a:ext>
              </a:extLst>
            </p:cNvPr>
            <p:cNvGrpSpPr/>
            <p:nvPr/>
          </p:nvGrpSpPr>
          <p:grpSpPr>
            <a:xfrm>
              <a:off x="5510347" y="4528466"/>
              <a:ext cx="89485" cy="89485"/>
              <a:chOff x="2162465" y="4117385"/>
              <a:chExt cx="283772" cy="283772"/>
            </a:xfrm>
          </p:grpSpPr>
          <p:cxnSp>
            <p:nvCxnSpPr>
              <p:cNvPr id="9419" name="Straight Connector 9418">
                <a:extLst>
                  <a:ext uri="{FF2B5EF4-FFF2-40B4-BE49-F238E27FC236}">
                    <a16:creationId xmlns:a16="http://schemas.microsoft.com/office/drawing/2014/main" id="{766E9CA2-F6DA-4421-6FCF-0F2D4B0AD78E}"/>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085EA2B4-837C-B2D3-BCB7-25381B36FFF9}"/>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21" name="Group 9420">
              <a:extLst>
                <a:ext uri="{FF2B5EF4-FFF2-40B4-BE49-F238E27FC236}">
                  <a16:creationId xmlns:a16="http://schemas.microsoft.com/office/drawing/2014/main" id="{5EFA316C-294D-86DC-FE66-1CCBE0677D83}"/>
                </a:ext>
              </a:extLst>
            </p:cNvPr>
            <p:cNvGrpSpPr/>
            <p:nvPr/>
          </p:nvGrpSpPr>
          <p:grpSpPr>
            <a:xfrm>
              <a:off x="6025751" y="4591113"/>
              <a:ext cx="89485" cy="89485"/>
              <a:chOff x="2162465" y="4117385"/>
              <a:chExt cx="283772" cy="283772"/>
            </a:xfrm>
          </p:grpSpPr>
          <p:cxnSp>
            <p:nvCxnSpPr>
              <p:cNvPr id="9422" name="Straight Connector 9421">
                <a:extLst>
                  <a:ext uri="{FF2B5EF4-FFF2-40B4-BE49-F238E27FC236}">
                    <a16:creationId xmlns:a16="http://schemas.microsoft.com/office/drawing/2014/main" id="{6E999D02-194F-2964-6A79-526CD171F546}"/>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C2079251-63A6-84F2-28C0-3F7267D70DBC}"/>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24" name="Group 9423">
              <a:extLst>
                <a:ext uri="{FF2B5EF4-FFF2-40B4-BE49-F238E27FC236}">
                  <a16:creationId xmlns:a16="http://schemas.microsoft.com/office/drawing/2014/main" id="{7CEEA660-E579-CBFA-8092-DBCE2C6C9DFC}"/>
                </a:ext>
              </a:extLst>
            </p:cNvPr>
            <p:cNvGrpSpPr/>
            <p:nvPr/>
          </p:nvGrpSpPr>
          <p:grpSpPr>
            <a:xfrm>
              <a:off x="8827729" y="4718541"/>
              <a:ext cx="89485" cy="89485"/>
              <a:chOff x="2162465" y="4117385"/>
              <a:chExt cx="283772" cy="283772"/>
            </a:xfrm>
          </p:grpSpPr>
          <p:cxnSp>
            <p:nvCxnSpPr>
              <p:cNvPr id="9425" name="Straight Connector 9424">
                <a:extLst>
                  <a:ext uri="{FF2B5EF4-FFF2-40B4-BE49-F238E27FC236}">
                    <a16:creationId xmlns:a16="http://schemas.microsoft.com/office/drawing/2014/main" id="{0F753764-087D-E8CF-961A-FED9AB2B5A2E}"/>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B30D3B66-CA06-1584-900C-848ABE34C98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294185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97" name="Graphic 9595">
            <a:extLst>
              <a:ext uri="{FF2B5EF4-FFF2-40B4-BE49-F238E27FC236}">
                <a16:creationId xmlns:a16="http://schemas.microsoft.com/office/drawing/2014/main" id="{79F0241F-D6DF-D07B-772E-D33D1DEF0099}"/>
              </a:ext>
            </a:extLst>
          </p:cNvPr>
          <p:cNvGrpSpPr/>
          <p:nvPr/>
        </p:nvGrpSpPr>
        <p:grpSpPr>
          <a:xfrm>
            <a:off x="1238938" y="4098164"/>
            <a:ext cx="4621002" cy="2134673"/>
            <a:chOff x="1238938" y="4098164"/>
            <a:chExt cx="4621002" cy="2134673"/>
          </a:xfrm>
        </p:grpSpPr>
        <p:grpSp>
          <p:nvGrpSpPr>
            <p:cNvPr id="9598" name="Graphic 9595">
              <a:extLst>
                <a:ext uri="{FF2B5EF4-FFF2-40B4-BE49-F238E27FC236}">
                  <a16:creationId xmlns:a16="http://schemas.microsoft.com/office/drawing/2014/main" id="{C65AF484-17D3-3033-94B3-B29911E845F6}"/>
                </a:ext>
              </a:extLst>
            </p:cNvPr>
            <p:cNvGrpSpPr/>
            <p:nvPr/>
          </p:nvGrpSpPr>
          <p:grpSpPr>
            <a:xfrm>
              <a:off x="1238938" y="4098164"/>
              <a:ext cx="595281" cy="1012894"/>
              <a:chOff x="1238938" y="4098164"/>
              <a:chExt cx="595281" cy="1012894"/>
            </a:xfrm>
          </p:grpSpPr>
          <p:sp>
            <p:nvSpPr>
              <p:cNvPr id="9599" name="Freeform: Shape 9598">
                <a:extLst>
                  <a:ext uri="{FF2B5EF4-FFF2-40B4-BE49-F238E27FC236}">
                    <a16:creationId xmlns:a16="http://schemas.microsoft.com/office/drawing/2014/main" id="{A7E48939-80C9-C659-5BDB-6152984CA98C}"/>
                  </a:ext>
                </a:extLst>
              </p:cNvPr>
              <p:cNvSpPr/>
              <p:nvPr/>
            </p:nvSpPr>
            <p:spPr>
              <a:xfrm>
                <a:off x="1238938" y="4098164"/>
                <a:ext cx="12725" cy="1012894"/>
              </a:xfrm>
              <a:custGeom>
                <a:avLst/>
                <a:gdLst>
                  <a:gd name="connsiteX0" fmla="*/ 0 w 12725"/>
                  <a:gd name="connsiteY0" fmla="*/ 0 h 1012894"/>
                  <a:gd name="connsiteX1" fmla="*/ 0 w 12725"/>
                  <a:gd name="connsiteY1" fmla="*/ 1012895 h 1012894"/>
                </a:gdLst>
                <a:ahLst/>
                <a:cxnLst>
                  <a:cxn ang="0">
                    <a:pos x="connsiteX0" y="connsiteY0"/>
                  </a:cxn>
                  <a:cxn ang="0">
                    <a:pos x="connsiteX1" y="connsiteY1"/>
                  </a:cxn>
                </a:cxnLst>
                <a:rect l="l" t="t" r="r" b="b"/>
                <a:pathLst>
                  <a:path w="12725" h="1012894">
                    <a:moveTo>
                      <a:pt x="0" y="0"/>
                    </a:moveTo>
                    <a:lnTo>
                      <a:pt x="0" y="1012895"/>
                    </a:lnTo>
                  </a:path>
                </a:pathLst>
              </a:custGeom>
              <a:ln w="19050" cap="flat">
                <a:solidFill>
                  <a:srgbClr val="025973"/>
                </a:solidFill>
                <a:prstDash val="solid"/>
                <a:miter/>
              </a:ln>
            </p:spPr>
            <p:txBody>
              <a:bodyPr rtlCol="0" anchor="ctr"/>
              <a:lstStyle/>
              <a:p>
                <a:endParaRPr lang="en-US"/>
              </a:p>
            </p:txBody>
          </p:sp>
          <p:sp>
            <p:nvSpPr>
              <p:cNvPr id="9234" name="Freeform: Shape 9233">
                <a:extLst>
                  <a:ext uri="{FF2B5EF4-FFF2-40B4-BE49-F238E27FC236}">
                    <a16:creationId xmlns:a16="http://schemas.microsoft.com/office/drawing/2014/main" id="{22975744-B668-E1C5-665E-144D3509C04B}"/>
                  </a:ext>
                </a:extLst>
              </p:cNvPr>
              <p:cNvSpPr/>
              <p:nvPr/>
            </p:nvSpPr>
            <p:spPr>
              <a:xfrm>
                <a:off x="1261080" y="4450132"/>
                <a:ext cx="12725" cy="653047"/>
              </a:xfrm>
              <a:custGeom>
                <a:avLst/>
                <a:gdLst>
                  <a:gd name="connsiteX0" fmla="*/ 0 w 12725"/>
                  <a:gd name="connsiteY0" fmla="*/ 653047 h 653047"/>
                  <a:gd name="connsiteX1" fmla="*/ 0 w 12725"/>
                  <a:gd name="connsiteY1" fmla="*/ 0 h 653047"/>
                </a:gdLst>
                <a:ahLst/>
                <a:cxnLst>
                  <a:cxn ang="0">
                    <a:pos x="connsiteX0" y="connsiteY0"/>
                  </a:cxn>
                  <a:cxn ang="0">
                    <a:pos x="connsiteX1" y="connsiteY1"/>
                  </a:cxn>
                </a:cxnLst>
                <a:rect l="l" t="t" r="r" b="b"/>
                <a:pathLst>
                  <a:path w="12725" h="653047">
                    <a:moveTo>
                      <a:pt x="0" y="653047"/>
                    </a:moveTo>
                    <a:lnTo>
                      <a:pt x="0" y="0"/>
                    </a:lnTo>
                  </a:path>
                </a:pathLst>
              </a:custGeom>
              <a:ln w="19050" cap="flat">
                <a:solidFill>
                  <a:srgbClr val="025973"/>
                </a:solidFill>
                <a:prstDash val="solid"/>
                <a:miter/>
              </a:ln>
            </p:spPr>
            <p:txBody>
              <a:bodyPr rtlCol="0" anchor="ctr"/>
              <a:lstStyle/>
              <a:p>
                <a:endParaRPr lang="en-US"/>
              </a:p>
            </p:txBody>
          </p:sp>
          <p:sp>
            <p:nvSpPr>
              <p:cNvPr id="9237" name="Freeform: Shape 9236">
                <a:extLst>
                  <a:ext uri="{FF2B5EF4-FFF2-40B4-BE49-F238E27FC236}">
                    <a16:creationId xmlns:a16="http://schemas.microsoft.com/office/drawing/2014/main" id="{95EE6645-1004-9049-83E7-F56390361CF5}"/>
                  </a:ext>
                </a:extLst>
              </p:cNvPr>
              <p:cNvSpPr/>
              <p:nvPr/>
            </p:nvSpPr>
            <p:spPr>
              <a:xfrm>
                <a:off x="1283094" y="4583299"/>
                <a:ext cx="12725" cy="519880"/>
              </a:xfrm>
              <a:custGeom>
                <a:avLst/>
                <a:gdLst>
                  <a:gd name="connsiteX0" fmla="*/ 0 w 12725"/>
                  <a:gd name="connsiteY0" fmla="*/ 519880 h 519880"/>
                  <a:gd name="connsiteX1" fmla="*/ 0 w 12725"/>
                  <a:gd name="connsiteY1" fmla="*/ 0 h 519880"/>
                </a:gdLst>
                <a:ahLst/>
                <a:cxnLst>
                  <a:cxn ang="0">
                    <a:pos x="connsiteX0" y="connsiteY0"/>
                  </a:cxn>
                  <a:cxn ang="0">
                    <a:pos x="connsiteX1" y="connsiteY1"/>
                  </a:cxn>
                </a:cxnLst>
                <a:rect l="l" t="t" r="r" b="b"/>
                <a:pathLst>
                  <a:path w="12725" h="519880">
                    <a:moveTo>
                      <a:pt x="0" y="519880"/>
                    </a:moveTo>
                    <a:lnTo>
                      <a:pt x="0" y="0"/>
                    </a:lnTo>
                  </a:path>
                </a:pathLst>
              </a:custGeom>
              <a:ln w="19050" cap="flat">
                <a:solidFill>
                  <a:srgbClr val="025973"/>
                </a:solidFill>
                <a:prstDash val="solid"/>
                <a:miter/>
              </a:ln>
            </p:spPr>
            <p:txBody>
              <a:bodyPr rtlCol="0" anchor="ctr"/>
              <a:lstStyle/>
              <a:p>
                <a:endParaRPr lang="en-US"/>
              </a:p>
            </p:txBody>
          </p:sp>
          <p:sp>
            <p:nvSpPr>
              <p:cNvPr id="9600" name="Freeform: Shape 9599">
                <a:extLst>
                  <a:ext uri="{FF2B5EF4-FFF2-40B4-BE49-F238E27FC236}">
                    <a16:creationId xmlns:a16="http://schemas.microsoft.com/office/drawing/2014/main" id="{AC408C0D-D08C-6DB4-B3F7-6A98F9F3786A}"/>
                  </a:ext>
                </a:extLst>
              </p:cNvPr>
              <p:cNvSpPr/>
              <p:nvPr/>
            </p:nvSpPr>
            <p:spPr>
              <a:xfrm>
                <a:off x="1305109" y="4623339"/>
                <a:ext cx="12725" cy="479839"/>
              </a:xfrm>
              <a:custGeom>
                <a:avLst/>
                <a:gdLst>
                  <a:gd name="connsiteX0" fmla="*/ 0 w 12725"/>
                  <a:gd name="connsiteY0" fmla="*/ 479840 h 479839"/>
                  <a:gd name="connsiteX1" fmla="*/ 0 w 12725"/>
                  <a:gd name="connsiteY1" fmla="*/ 0 h 479839"/>
                </a:gdLst>
                <a:ahLst/>
                <a:cxnLst>
                  <a:cxn ang="0">
                    <a:pos x="connsiteX0" y="connsiteY0"/>
                  </a:cxn>
                  <a:cxn ang="0">
                    <a:pos x="connsiteX1" y="connsiteY1"/>
                  </a:cxn>
                </a:cxnLst>
                <a:rect l="l" t="t" r="r" b="b"/>
                <a:pathLst>
                  <a:path w="12725" h="479839">
                    <a:moveTo>
                      <a:pt x="0" y="479840"/>
                    </a:moveTo>
                    <a:lnTo>
                      <a:pt x="0" y="0"/>
                    </a:lnTo>
                  </a:path>
                </a:pathLst>
              </a:custGeom>
              <a:ln w="19050" cap="flat">
                <a:solidFill>
                  <a:srgbClr val="025973"/>
                </a:solidFill>
                <a:prstDash val="solid"/>
                <a:miter/>
              </a:ln>
            </p:spPr>
            <p:txBody>
              <a:bodyPr rtlCol="0" anchor="ctr"/>
              <a:lstStyle/>
              <a:p>
                <a:endParaRPr lang="en-US"/>
              </a:p>
            </p:txBody>
          </p:sp>
          <p:sp>
            <p:nvSpPr>
              <p:cNvPr id="9601" name="Freeform: Shape 9600">
                <a:extLst>
                  <a:ext uri="{FF2B5EF4-FFF2-40B4-BE49-F238E27FC236}">
                    <a16:creationId xmlns:a16="http://schemas.microsoft.com/office/drawing/2014/main" id="{85FE76CD-78BF-BD4D-5627-28FEE34F14B0}"/>
                  </a:ext>
                </a:extLst>
              </p:cNvPr>
              <p:cNvSpPr/>
              <p:nvPr/>
            </p:nvSpPr>
            <p:spPr>
              <a:xfrm>
                <a:off x="1327123" y="4691537"/>
                <a:ext cx="12725" cy="411641"/>
              </a:xfrm>
              <a:custGeom>
                <a:avLst/>
                <a:gdLst>
                  <a:gd name="connsiteX0" fmla="*/ 0 w 12725"/>
                  <a:gd name="connsiteY0" fmla="*/ 411642 h 411641"/>
                  <a:gd name="connsiteX1" fmla="*/ 0 w 12725"/>
                  <a:gd name="connsiteY1" fmla="*/ 0 h 411641"/>
                </a:gdLst>
                <a:ahLst/>
                <a:cxnLst>
                  <a:cxn ang="0">
                    <a:pos x="connsiteX0" y="connsiteY0"/>
                  </a:cxn>
                  <a:cxn ang="0">
                    <a:pos x="connsiteX1" y="connsiteY1"/>
                  </a:cxn>
                </a:cxnLst>
                <a:rect l="l" t="t" r="r" b="b"/>
                <a:pathLst>
                  <a:path w="12725" h="411641">
                    <a:moveTo>
                      <a:pt x="0" y="411642"/>
                    </a:moveTo>
                    <a:lnTo>
                      <a:pt x="0" y="0"/>
                    </a:lnTo>
                  </a:path>
                </a:pathLst>
              </a:custGeom>
              <a:ln w="19050" cap="flat">
                <a:solidFill>
                  <a:srgbClr val="025973"/>
                </a:solidFill>
                <a:prstDash val="solid"/>
                <a:miter/>
              </a:ln>
            </p:spPr>
            <p:txBody>
              <a:bodyPr rtlCol="0" anchor="ctr"/>
              <a:lstStyle/>
              <a:p>
                <a:endParaRPr lang="en-US"/>
              </a:p>
            </p:txBody>
          </p:sp>
          <p:sp>
            <p:nvSpPr>
              <p:cNvPr id="9602" name="Freeform: Shape 9601">
                <a:extLst>
                  <a:ext uri="{FF2B5EF4-FFF2-40B4-BE49-F238E27FC236}">
                    <a16:creationId xmlns:a16="http://schemas.microsoft.com/office/drawing/2014/main" id="{5BA0DC6F-D463-5EE1-F7C1-38BF07A638C6}"/>
                  </a:ext>
                </a:extLst>
              </p:cNvPr>
              <p:cNvSpPr/>
              <p:nvPr/>
            </p:nvSpPr>
            <p:spPr>
              <a:xfrm>
                <a:off x="1349265" y="4741782"/>
                <a:ext cx="12725" cy="361397"/>
              </a:xfrm>
              <a:custGeom>
                <a:avLst/>
                <a:gdLst>
                  <a:gd name="connsiteX0" fmla="*/ 0 w 12725"/>
                  <a:gd name="connsiteY0" fmla="*/ 361397 h 361397"/>
                  <a:gd name="connsiteX1" fmla="*/ 0 w 12725"/>
                  <a:gd name="connsiteY1" fmla="*/ 0 h 361397"/>
                </a:gdLst>
                <a:ahLst/>
                <a:cxnLst>
                  <a:cxn ang="0">
                    <a:pos x="connsiteX0" y="connsiteY0"/>
                  </a:cxn>
                  <a:cxn ang="0">
                    <a:pos x="connsiteX1" y="connsiteY1"/>
                  </a:cxn>
                </a:cxnLst>
                <a:rect l="l" t="t" r="r" b="b"/>
                <a:pathLst>
                  <a:path w="12725" h="361397">
                    <a:moveTo>
                      <a:pt x="0" y="361397"/>
                    </a:moveTo>
                    <a:lnTo>
                      <a:pt x="0" y="0"/>
                    </a:lnTo>
                  </a:path>
                </a:pathLst>
              </a:custGeom>
              <a:ln w="19050" cap="flat">
                <a:solidFill>
                  <a:srgbClr val="025973"/>
                </a:solidFill>
                <a:prstDash val="solid"/>
                <a:miter/>
              </a:ln>
            </p:spPr>
            <p:txBody>
              <a:bodyPr rtlCol="0" anchor="ctr"/>
              <a:lstStyle/>
              <a:p>
                <a:endParaRPr lang="en-US"/>
              </a:p>
            </p:txBody>
          </p:sp>
          <p:sp>
            <p:nvSpPr>
              <p:cNvPr id="9603" name="Freeform: Shape 9602">
                <a:extLst>
                  <a:ext uri="{FF2B5EF4-FFF2-40B4-BE49-F238E27FC236}">
                    <a16:creationId xmlns:a16="http://schemas.microsoft.com/office/drawing/2014/main" id="{C375CF94-67E4-AE59-9CB5-B05637DAC6F2}"/>
                  </a:ext>
                </a:extLst>
              </p:cNvPr>
              <p:cNvSpPr/>
              <p:nvPr/>
            </p:nvSpPr>
            <p:spPr>
              <a:xfrm>
                <a:off x="1371279" y="4776656"/>
                <a:ext cx="12725" cy="326523"/>
              </a:xfrm>
              <a:custGeom>
                <a:avLst/>
                <a:gdLst>
                  <a:gd name="connsiteX0" fmla="*/ 0 w 12725"/>
                  <a:gd name="connsiteY0" fmla="*/ 326524 h 326523"/>
                  <a:gd name="connsiteX1" fmla="*/ 0 w 12725"/>
                  <a:gd name="connsiteY1" fmla="*/ 0 h 326523"/>
                </a:gdLst>
                <a:ahLst/>
                <a:cxnLst>
                  <a:cxn ang="0">
                    <a:pos x="connsiteX0" y="connsiteY0"/>
                  </a:cxn>
                  <a:cxn ang="0">
                    <a:pos x="connsiteX1" y="connsiteY1"/>
                  </a:cxn>
                </a:cxnLst>
                <a:rect l="l" t="t" r="r" b="b"/>
                <a:pathLst>
                  <a:path w="12725" h="326523">
                    <a:moveTo>
                      <a:pt x="0" y="326524"/>
                    </a:moveTo>
                    <a:lnTo>
                      <a:pt x="0" y="0"/>
                    </a:lnTo>
                  </a:path>
                </a:pathLst>
              </a:custGeom>
              <a:ln w="19050" cap="flat">
                <a:solidFill>
                  <a:srgbClr val="025973"/>
                </a:solidFill>
                <a:prstDash val="solid"/>
                <a:miter/>
              </a:ln>
            </p:spPr>
            <p:txBody>
              <a:bodyPr rtlCol="0" anchor="ctr"/>
              <a:lstStyle/>
              <a:p>
                <a:endParaRPr lang="en-US"/>
              </a:p>
            </p:txBody>
          </p:sp>
          <p:sp>
            <p:nvSpPr>
              <p:cNvPr id="9604" name="Freeform: Shape 9603">
                <a:extLst>
                  <a:ext uri="{FF2B5EF4-FFF2-40B4-BE49-F238E27FC236}">
                    <a16:creationId xmlns:a16="http://schemas.microsoft.com/office/drawing/2014/main" id="{ECB9C617-79BA-F8AE-DF2E-D37313C3DC61}"/>
                  </a:ext>
                </a:extLst>
              </p:cNvPr>
              <p:cNvSpPr/>
              <p:nvPr/>
            </p:nvSpPr>
            <p:spPr>
              <a:xfrm>
                <a:off x="1393294" y="4776656"/>
                <a:ext cx="12725" cy="326523"/>
              </a:xfrm>
              <a:custGeom>
                <a:avLst/>
                <a:gdLst>
                  <a:gd name="connsiteX0" fmla="*/ 0 w 12725"/>
                  <a:gd name="connsiteY0" fmla="*/ 326524 h 326523"/>
                  <a:gd name="connsiteX1" fmla="*/ 0 w 12725"/>
                  <a:gd name="connsiteY1" fmla="*/ 0 h 326523"/>
                </a:gdLst>
                <a:ahLst/>
                <a:cxnLst>
                  <a:cxn ang="0">
                    <a:pos x="connsiteX0" y="connsiteY0"/>
                  </a:cxn>
                  <a:cxn ang="0">
                    <a:pos x="connsiteX1" y="connsiteY1"/>
                  </a:cxn>
                </a:cxnLst>
                <a:rect l="l" t="t" r="r" b="b"/>
                <a:pathLst>
                  <a:path w="12725" h="326523">
                    <a:moveTo>
                      <a:pt x="0" y="326524"/>
                    </a:moveTo>
                    <a:lnTo>
                      <a:pt x="0" y="0"/>
                    </a:lnTo>
                  </a:path>
                </a:pathLst>
              </a:custGeom>
              <a:ln w="19050" cap="flat">
                <a:solidFill>
                  <a:srgbClr val="025973"/>
                </a:solidFill>
                <a:prstDash val="solid"/>
                <a:miter/>
              </a:ln>
            </p:spPr>
            <p:txBody>
              <a:bodyPr rtlCol="0" anchor="ctr"/>
              <a:lstStyle/>
              <a:p>
                <a:endParaRPr lang="en-US"/>
              </a:p>
            </p:txBody>
          </p:sp>
          <p:sp>
            <p:nvSpPr>
              <p:cNvPr id="9605" name="Freeform: Shape 9604">
                <a:extLst>
                  <a:ext uri="{FF2B5EF4-FFF2-40B4-BE49-F238E27FC236}">
                    <a16:creationId xmlns:a16="http://schemas.microsoft.com/office/drawing/2014/main" id="{BC611C84-962E-A29D-FE3D-EEB5FBE8B845}"/>
                  </a:ext>
                </a:extLst>
              </p:cNvPr>
              <p:cNvSpPr/>
              <p:nvPr/>
            </p:nvSpPr>
            <p:spPr>
              <a:xfrm>
                <a:off x="1415308" y="4798097"/>
                <a:ext cx="12725" cy="305082"/>
              </a:xfrm>
              <a:custGeom>
                <a:avLst/>
                <a:gdLst>
                  <a:gd name="connsiteX0" fmla="*/ 0 w 12725"/>
                  <a:gd name="connsiteY0" fmla="*/ 305082 h 305082"/>
                  <a:gd name="connsiteX1" fmla="*/ 0 w 12725"/>
                  <a:gd name="connsiteY1" fmla="*/ 0 h 305082"/>
                </a:gdLst>
                <a:ahLst/>
                <a:cxnLst>
                  <a:cxn ang="0">
                    <a:pos x="connsiteX0" y="connsiteY0"/>
                  </a:cxn>
                  <a:cxn ang="0">
                    <a:pos x="connsiteX1" y="connsiteY1"/>
                  </a:cxn>
                </a:cxnLst>
                <a:rect l="l" t="t" r="r" b="b"/>
                <a:pathLst>
                  <a:path w="12725" h="305082">
                    <a:moveTo>
                      <a:pt x="0" y="305082"/>
                    </a:moveTo>
                    <a:lnTo>
                      <a:pt x="0" y="0"/>
                    </a:lnTo>
                  </a:path>
                </a:pathLst>
              </a:custGeom>
              <a:ln w="19050" cap="flat">
                <a:solidFill>
                  <a:srgbClr val="025973"/>
                </a:solidFill>
                <a:prstDash val="solid"/>
                <a:miter/>
              </a:ln>
            </p:spPr>
            <p:txBody>
              <a:bodyPr rtlCol="0" anchor="ctr"/>
              <a:lstStyle/>
              <a:p>
                <a:endParaRPr lang="en-US"/>
              </a:p>
            </p:txBody>
          </p:sp>
          <p:sp>
            <p:nvSpPr>
              <p:cNvPr id="9606" name="Freeform: Shape 9605">
                <a:extLst>
                  <a:ext uri="{FF2B5EF4-FFF2-40B4-BE49-F238E27FC236}">
                    <a16:creationId xmlns:a16="http://schemas.microsoft.com/office/drawing/2014/main" id="{DC5C3EAE-4D6C-F247-86F2-E4838C81E0EB}"/>
                  </a:ext>
                </a:extLst>
              </p:cNvPr>
              <p:cNvSpPr/>
              <p:nvPr/>
            </p:nvSpPr>
            <p:spPr>
              <a:xfrm>
                <a:off x="1437450" y="4897294"/>
                <a:ext cx="12725" cy="205885"/>
              </a:xfrm>
              <a:custGeom>
                <a:avLst/>
                <a:gdLst>
                  <a:gd name="connsiteX0" fmla="*/ 0 w 12725"/>
                  <a:gd name="connsiteY0" fmla="*/ 205885 h 205885"/>
                  <a:gd name="connsiteX1" fmla="*/ 0 w 12725"/>
                  <a:gd name="connsiteY1" fmla="*/ 0 h 205885"/>
                </a:gdLst>
                <a:ahLst/>
                <a:cxnLst>
                  <a:cxn ang="0">
                    <a:pos x="connsiteX0" y="connsiteY0"/>
                  </a:cxn>
                  <a:cxn ang="0">
                    <a:pos x="connsiteX1" y="connsiteY1"/>
                  </a:cxn>
                </a:cxnLst>
                <a:rect l="l" t="t" r="r" b="b"/>
                <a:pathLst>
                  <a:path w="12725" h="205885">
                    <a:moveTo>
                      <a:pt x="0" y="205885"/>
                    </a:moveTo>
                    <a:lnTo>
                      <a:pt x="0" y="0"/>
                    </a:lnTo>
                  </a:path>
                </a:pathLst>
              </a:custGeom>
              <a:ln w="19050" cap="flat">
                <a:solidFill>
                  <a:srgbClr val="025973"/>
                </a:solidFill>
                <a:prstDash val="solid"/>
                <a:miter/>
              </a:ln>
            </p:spPr>
            <p:txBody>
              <a:bodyPr rtlCol="0" anchor="ctr"/>
              <a:lstStyle/>
              <a:p>
                <a:endParaRPr lang="en-US"/>
              </a:p>
            </p:txBody>
          </p:sp>
          <p:sp>
            <p:nvSpPr>
              <p:cNvPr id="9607" name="Freeform: Shape 9606">
                <a:extLst>
                  <a:ext uri="{FF2B5EF4-FFF2-40B4-BE49-F238E27FC236}">
                    <a16:creationId xmlns:a16="http://schemas.microsoft.com/office/drawing/2014/main" id="{EDE87679-D0EA-926C-D523-243EC12D56E3}"/>
                  </a:ext>
                </a:extLst>
              </p:cNvPr>
              <p:cNvSpPr/>
              <p:nvPr/>
            </p:nvSpPr>
            <p:spPr>
              <a:xfrm>
                <a:off x="1459465" y="4897294"/>
                <a:ext cx="12725" cy="205885"/>
              </a:xfrm>
              <a:custGeom>
                <a:avLst/>
                <a:gdLst>
                  <a:gd name="connsiteX0" fmla="*/ 0 w 12725"/>
                  <a:gd name="connsiteY0" fmla="*/ 205885 h 205885"/>
                  <a:gd name="connsiteX1" fmla="*/ 0 w 12725"/>
                  <a:gd name="connsiteY1" fmla="*/ 0 h 205885"/>
                </a:gdLst>
                <a:ahLst/>
                <a:cxnLst>
                  <a:cxn ang="0">
                    <a:pos x="connsiteX0" y="connsiteY0"/>
                  </a:cxn>
                  <a:cxn ang="0">
                    <a:pos x="connsiteX1" y="connsiteY1"/>
                  </a:cxn>
                </a:cxnLst>
                <a:rect l="l" t="t" r="r" b="b"/>
                <a:pathLst>
                  <a:path w="12725" h="205885">
                    <a:moveTo>
                      <a:pt x="0" y="205885"/>
                    </a:moveTo>
                    <a:lnTo>
                      <a:pt x="0" y="0"/>
                    </a:lnTo>
                  </a:path>
                </a:pathLst>
              </a:custGeom>
              <a:ln w="19050" cap="flat">
                <a:solidFill>
                  <a:srgbClr val="025973"/>
                </a:solidFill>
                <a:prstDash val="solid"/>
                <a:miter/>
              </a:ln>
            </p:spPr>
            <p:txBody>
              <a:bodyPr rtlCol="0" anchor="ctr"/>
              <a:lstStyle/>
              <a:p>
                <a:endParaRPr lang="en-US"/>
              </a:p>
            </p:txBody>
          </p:sp>
          <p:sp>
            <p:nvSpPr>
              <p:cNvPr id="9608" name="Freeform: Shape 9607">
                <a:extLst>
                  <a:ext uri="{FF2B5EF4-FFF2-40B4-BE49-F238E27FC236}">
                    <a16:creationId xmlns:a16="http://schemas.microsoft.com/office/drawing/2014/main" id="{E5374560-40E7-B56A-A84B-EB9C3A063C2B}"/>
                  </a:ext>
                </a:extLst>
              </p:cNvPr>
              <p:cNvSpPr/>
              <p:nvPr/>
            </p:nvSpPr>
            <p:spPr>
              <a:xfrm>
                <a:off x="1481479" y="4920801"/>
                <a:ext cx="12725" cy="182377"/>
              </a:xfrm>
              <a:custGeom>
                <a:avLst/>
                <a:gdLst>
                  <a:gd name="connsiteX0" fmla="*/ 0 w 12725"/>
                  <a:gd name="connsiteY0" fmla="*/ 182378 h 182377"/>
                  <a:gd name="connsiteX1" fmla="*/ 0 w 12725"/>
                  <a:gd name="connsiteY1" fmla="*/ 0 h 182377"/>
                </a:gdLst>
                <a:ahLst/>
                <a:cxnLst>
                  <a:cxn ang="0">
                    <a:pos x="connsiteX0" y="connsiteY0"/>
                  </a:cxn>
                  <a:cxn ang="0">
                    <a:pos x="connsiteX1" y="connsiteY1"/>
                  </a:cxn>
                </a:cxnLst>
                <a:rect l="l" t="t" r="r" b="b"/>
                <a:pathLst>
                  <a:path w="12725" h="182377">
                    <a:moveTo>
                      <a:pt x="0" y="182378"/>
                    </a:moveTo>
                    <a:lnTo>
                      <a:pt x="0" y="0"/>
                    </a:lnTo>
                  </a:path>
                </a:pathLst>
              </a:custGeom>
              <a:ln w="19050" cap="flat">
                <a:solidFill>
                  <a:srgbClr val="025973"/>
                </a:solidFill>
                <a:prstDash val="solid"/>
                <a:miter/>
              </a:ln>
            </p:spPr>
            <p:txBody>
              <a:bodyPr rtlCol="0" anchor="ctr"/>
              <a:lstStyle/>
              <a:p>
                <a:endParaRPr lang="en-US"/>
              </a:p>
            </p:txBody>
          </p:sp>
          <p:sp>
            <p:nvSpPr>
              <p:cNvPr id="9609" name="Freeform: Shape 9608">
                <a:extLst>
                  <a:ext uri="{FF2B5EF4-FFF2-40B4-BE49-F238E27FC236}">
                    <a16:creationId xmlns:a16="http://schemas.microsoft.com/office/drawing/2014/main" id="{74C57259-E96A-6FB4-3840-B4B49349E142}"/>
                  </a:ext>
                </a:extLst>
              </p:cNvPr>
              <p:cNvSpPr/>
              <p:nvPr/>
            </p:nvSpPr>
            <p:spPr>
              <a:xfrm>
                <a:off x="1503493" y="4950638"/>
                <a:ext cx="12725" cy="152541"/>
              </a:xfrm>
              <a:custGeom>
                <a:avLst/>
                <a:gdLst>
                  <a:gd name="connsiteX0" fmla="*/ 0 w 12725"/>
                  <a:gd name="connsiteY0" fmla="*/ 152541 h 152541"/>
                  <a:gd name="connsiteX1" fmla="*/ 0 w 12725"/>
                  <a:gd name="connsiteY1" fmla="*/ 0 h 152541"/>
                </a:gdLst>
                <a:ahLst/>
                <a:cxnLst>
                  <a:cxn ang="0">
                    <a:pos x="connsiteX0" y="connsiteY0"/>
                  </a:cxn>
                  <a:cxn ang="0">
                    <a:pos x="connsiteX1" y="connsiteY1"/>
                  </a:cxn>
                </a:cxnLst>
                <a:rect l="l" t="t" r="r" b="b"/>
                <a:pathLst>
                  <a:path w="12725" h="152541">
                    <a:moveTo>
                      <a:pt x="0" y="152541"/>
                    </a:moveTo>
                    <a:lnTo>
                      <a:pt x="0" y="0"/>
                    </a:lnTo>
                  </a:path>
                </a:pathLst>
              </a:custGeom>
              <a:ln w="19050" cap="flat">
                <a:solidFill>
                  <a:srgbClr val="025973"/>
                </a:solidFill>
                <a:prstDash val="solid"/>
                <a:miter/>
              </a:ln>
            </p:spPr>
            <p:txBody>
              <a:bodyPr rtlCol="0" anchor="ctr"/>
              <a:lstStyle/>
              <a:p>
                <a:endParaRPr lang="en-US"/>
              </a:p>
            </p:txBody>
          </p:sp>
          <p:sp>
            <p:nvSpPr>
              <p:cNvPr id="9610" name="Freeform: Shape 9609">
                <a:extLst>
                  <a:ext uri="{FF2B5EF4-FFF2-40B4-BE49-F238E27FC236}">
                    <a16:creationId xmlns:a16="http://schemas.microsoft.com/office/drawing/2014/main" id="{11EC3F8F-8EAE-326F-D144-F8C95A186CAF}"/>
                  </a:ext>
                </a:extLst>
              </p:cNvPr>
              <p:cNvSpPr/>
              <p:nvPr/>
            </p:nvSpPr>
            <p:spPr>
              <a:xfrm>
                <a:off x="1525635" y="4962004"/>
                <a:ext cx="12725" cy="141174"/>
              </a:xfrm>
              <a:custGeom>
                <a:avLst/>
                <a:gdLst>
                  <a:gd name="connsiteX0" fmla="*/ 0 w 12725"/>
                  <a:gd name="connsiteY0" fmla="*/ 141175 h 141174"/>
                  <a:gd name="connsiteX1" fmla="*/ 0 w 12725"/>
                  <a:gd name="connsiteY1" fmla="*/ 0 h 141174"/>
                </a:gdLst>
                <a:ahLst/>
                <a:cxnLst>
                  <a:cxn ang="0">
                    <a:pos x="connsiteX0" y="connsiteY0"/>
                  </a:cxn>
                  <a:cxn ang="0">
                    <a:pos x="connsiteX1" y="connsiteY1"/>
                  </a:cxn>
                </a:cxnLst>
                <a:rect l="l" t="t" r="r" b="b"/>
                <a:pathLst>
                  <a:path w="12725" h="141174">
                    <a:moveTo>
                      <a:pt x="0" y="141175"/>
                    </a:moveTo>
                    <a:lnTo>
                      <a:pt x="0" y="0"/>
                    </a:lnTo>
                  </a:path>
                </a:pathLst>
              </a:custGeom>
              <a:ln w="19050" cap="flat">
                <a:solidFill>
                  <a:srgbClr val="025973"/>
                </a:solidFill>
                <a:prstDash val="solid"/>
                <a:miter/>
              </a:ln>
            </p:spPr>
            <p:txBody>
              <a:bodyPr rtlCol="0" anchor="ctr"/>
              <a:lstStyle/>
              <a:p>
                <a:endParaRPr lang="en-US"/>
              </a:p>
            </p:txBody>
          </p:sp>
          <p:sp>
            <p:nvSpPr>
              <p:cNvPr id="9611" name="Freeform: Shape 9610">
                <a:extLst>
                  <a:ext uri="{FF2B5EF4-FFF2-40B4-BE49-F238E27FC236}">
                    <a16:creationId xmlns:a16="http://schemas.microsoft.com/office/drawing/2014/main" id="{F9A66785-C87A-86C3-B472-7E949677B104}"/>
                  </a:ext>
                </a:extLst>
              </p:cNvPr>
              <p:cNvSpPr/>
              <p:nvPr/>
            </p:nvSpPr>
            <p:spPr>
              <a:xfrm>
                <a:off x="1547650" y="4967817"/>
                <a:ext cx="12725" cy="135362"/>
              </a:xfrm>
              <a:custGeom>
                <a:avLst/>
                <a:gdLst>
                  <a:gd name="connsiteX0" fmla="*/ 0 w 12725"/>
                  <a:gd name="connsiteY0" fmla="*/ 135363 h 135362"/>
                  <a:gd name="connsiteX1" fmla="*/ 0 w 12725"/>
                  <a:gd name="connsiteY1" fmla="*/ 0 h 135362"/>
                </a:gdLst>
                <a:ahLst/>
                <a:cxnLst>
                  <a:cxn ang="0">
                    <a:pos x="connsiteX0" y="connsiteY0"/>
                  </a:cxn>
                  <a:cxn ang="0">
                    <a:pos x="connsiteX1" y="connsiteY1"/>
                  </a:cxn>
                </a:cxnLst>
                <a:rect l="l" t="t" r="r" b="b"/>
                <a:pathLst>
                  <a:path w="12725" h="135362">
                    <a:moveTo>
                      <a:pt x="0" y="135363"/>
                    </a:moveTo>
                    <a:lnTo>
                      <a:pt x="0" y="0"/>
                    </a:lnTo>
                  </a:path>
                </a:pathLst>
              </a:custGeom>
              <a:ln w="19050" cap="flat">
                <a:solidFill>
                  <a:srgbClr val="025973"/>
                </a:solidFill>
                <a:prstDash val="solid"/>
                <a:miter/>
              </a:ln>
            </p:spPr>
            <p:txBody>
              <a:bodyPr rtlCol="0" anchor="ctr"/>
              <a:lstStyle/>
              <a:p>
                <a:endParaRPr lang="en-US"/>
              </a:p>
            </p:txBody>
          </p:sp>
          <p:sp>
            <p:nvSpPr>
              <p:cNvPr id="9612" name="Freeform: Shape 9611">
                <a:extLst>
                  <a:ext uri="{FF2B5EF4-FFF2-40B4-BE49-F238E27FC236}">
                    <a16:creationId xmlns:a16="http://schemas.microsoft.com/office/drawing/2014/main" id="{A3298482-DC2F-3704-5D5E-50B9BD375C26}"/>
                  </a:ext>
                </a:extLst>
              </p:cNvPr>
              <p:cNvSpPr/>
              <p:nvPr/>
            </p:nvSpPr>
            <p:spPr>
              <a:xfrm>
                <a:off x="1569664" y="4967817"/>
                <a:ext cx="12725" cy="135362"/>
              </a:xfrm>
              <a:custGeom>
                <a:avLst/>
                <a:gdLst>
                  <a:gd name="connsiteX0" fmla="*/ 0 w 12725"/>
                  <a:gd name="connsiteY0" fmla="*/ 135363 h 135362"/>
                  <a:gd name="connsiteX1" fmla="*/ 0 w 12725"/>
                  <a:gd name="connsiteY1" fmla="*/ 0 h 135362"/>
                </a:gdLst>
                <a:ahLst/>
                <a:cxnLst>
                  <a:cxn ang="0">
                    <a:pos x="connsiteX0" y="connsiteY0"/>
                  </a:cxn>
                  <a:cxn ang="0">
                    <a:pos x="connsiteX1" y="connsiteY1"/>
                  </a:cxn>
                </a:cxnLst>
                <a:rect l="l" t="t" r="r" b="b"/>
                <a:pathLst>
                  <a:path w="12725" h="135362">
                    <a:moveTo>
                      <a:pt x="0" y="135363"/>
                    </a:moveTo>
                    <a:lnTo>
                      <a:pt x="0" y="0"/>
                    </a:lnTo>
                  </a:path>
                </a:pathLst>
              </a:custGeom>
              <a:ln w="19050" cap="flat">
                <a:solidFill>
                  <a:srgbClr val="025973"/>
                </a:solidFill>
                <a:prstDash val="solid"/>
                <a:miter/>
              </a:ln>
            </p:spPr>
            <p:txBody>
              <a:bodyPr rtlCol="0" anchor="ctr"/>
              <a:lstStyle/>
              <a:p>
                <a:endParaRPr lang="en-US"/>
              </a:p>
            </p:txBody>
          </p:sp>
          <p:sp>
            <p:nvSpPr>
              <p:cNvPr id="9613" name="Freeform: Shape 9612">
                <a:extLst>
                  <a:ext uri="{FF2B5EF4-FFF2-40B4-BE49-F238E27FC236}">
                    <a16:creationId xmlns:a16="http://schemas.microsoft.com/office/drawing/2014/main" id="{7CEB8D5B-CE31-A354-B839-EAEB08E1D567}"/>
                  </a:ext>
                </a:extLst>
              </p:cNvPr>
              <p:cNvSpPr/>
              <p:nvPr/>
            </p:nvSpPr>
            <p:spPr>
              <a:xfrm>
                <a:off x="1591679" y="4967817"/>
                <a:ext cx="12725" cy="135362"/>
              </a:xfrm>
              <a:custGeom>
                <a:avLst/>
                <a:gdLst>
                  <a:gd name="connsiteX0" fmla="*/ 0 w 12725"/>
                  <a:gd name="connsiteY0" fmla="*/ 135363 h 135362"/>
                  <a:gd name="connsiteX1" fmla="*/ 0 w 12725"/>
                  <a:gd name="connsiteY1" fmla="*/ 0 h 135362"/>
                </a:gdLst>
                <a:ahLst/>
                <a:cxnLst>
                  <a:cxn ang="0">
                    <a:pos x="connsiteX0" y="connsiteY0"/>
                  </a:cxn>
                  <a:cxn ang="0">
                    <a:pos x="connsiteX1" y="connsiteY1"/>
                  </a:cxn>
                </a:cxnLst>
                <a:rect l="l" t="t" r="r" b="b"/>
                <a:pathLst>
                  <a:path w="12725" h="135362">
                    <a:moveTo>
                      <a:pt x="0" y="135363"/>
                    </a:moveTo>
                    <a:lnTo>
                      <a:pt x="0" y="0"/>
                    </a:lnTo>
                  </a:path>
                </a:pathLst>
              </a:custGeom>
              <a:ln w="19050" cap="flat">
                <a:solidFill>
                  <a:srgbClr val="025973"/>
                </a:solidFill>
                <a:prstDash val="solid"/>
                <a:miter/>
              </a:ln>
            </p:spPr>
            <p:txBody>
              <a:bodyPr rtlCol="0" anchor="ctr"/>
              <a:lstStyle/>
              <a:p>
                <a:endParaRPr lang="en-US"/>
              </a:p>
            </p:txBody>
          </p:sp>
          <p:sp>
            <p:nvSpPr>
              <p:cNvPr id="9614" name="Freeform: Shape 9613">
                <a:extLst>
                  <a:ext uri="{FF2B5EF4-FFF2-40B4-BE49-F238E27FC236}">
                    <a16:creationId xmlns:a16="http://schemas.microsoft.com/office/drawing/2014/main" id="{320542BB-FE76-0488-C8AC-90E757D4E2BF}"/>
                  </a:ext>
                </a:extLst>
              </p:cNvPr>
              <p:cNvSpPr/>
              <p:nvPr/>
            </p:nvSpPr>
            <p:spPr>
              <a:xfrm>
                <a:off x="1613820" y="4967817"/>
                <a:ext cx="12725" cy="135362"/>
              </a:xfrm>
              <a:custGeom>
                <a:avLst/>
                <a:gdLst>
                  <a:gd name="connsiteX0" fmla="*/ 0 w 12725"/>
                  <a:gd name="connsiteY0" fmla="*/ 135363 h 135362"/>
                  <a:gd name="connsiteX1" fmla="*/ 0 w 12725"/>
                  <a:gd name="connsiteY1" fmla="*/ 0 h 135362"/>
                </a:gdLst>
                <a:ahLst/>
                <a:cxnLst>
                  <a:cxn ang="0">
                    <a:pos x="connsiteX0" y="connsiteY0"/>
                  </a:cxn>
                  <a:cxn ang="0">
                    <a:pos x="connsiteX1" y="connsiteY1"/>
                  </a:cxn>
                </a:cxnLst>
                <a:rect l="l" t="t" r="r" b="b"/>
                <a:pathLst>
                  <a:path w="12725" h="135362">
                    <a:moveTo>
                      <a:pt x="0" y="135363"/>
                    </a:moveTo>
                    <a:lnTo>
                      <a:pt x="0" y="0"/>
                    </a:lnTo>
                  </a:path>
                </a:pathLst>
              </a:custGeom>
              <a:ln w="19050" cap="flat">
                <a:solidFill>
                  <a:srgbClr val="025973"/>
                </a:solidFill>
                <a:prstDash val="solid"/>
                <a:miter/>
              </a:ln>
            </p:spPr>
            <p:txBody>
              <a:bodyPr rtlCol="0" anchor="ctr"/>
              <a:lstStyle/>
              <a:p>
                <a:endParaRPr lang="en-US"/>
              </a:p>
            </p:txBody>
          </p:sp>
          <p:sp>
            <p:nvSpPr>
              <p:cNvPr id="9615" name="Freeform: Shape 9614">
                <a:extLst>
                  <a:ext uri="{FF2B5EF4-FFF2-40B4-BE49-F238E27FC236}">
                    <a16:creationId xmlns:a16="http://schemas.microsoft.com/office/drawing/2014/main" id="{22295B5E-32CC-910A-8A03-9455AC635C9C}"/>
                  </a:ext>
                </a:extLst>
              </p:cNvPr>
              <p:cNvSpPr/>
              <p:nvPr/>
            </p:nvSpPr>
            <p:spPr>
              <a:xfrm>
                <a:off x="1635835" y="5007340"/>
                <a:ext cx="12725" cy="95838"/>
              </a:xfrm>
              <a:custGeom>
                <a:avLst/>
                <a:gdLst>
                  <a:gd name="connsiteX0" fmla="*/ 0 w 12725"/>
                  <a:gd name="connsiteY0" fmla="*/ 95839 h 95838"/>
                  <a:gd name="connsiteX1" fmla="*/ 0 w 12725"/>
                  <a:gd name="connsiteY1" fmla="*/ 0 h 95838"/>
                </a:gdLst>
                <a:ahLst/>
                <a:cxnLst>
                  <a:cxn ang="0">
                    <a:pos x="connsiteX0" y="connsiteY0"/>
                  </a:cxn>
                  <a:cxn ang="0">
                    <a:pos x="connsiteX1" y="connsiteY1"/>
                  </a:cxn>
                </a:cxnLst>
                <a:rect l="l" t="t" r="r" b="b"/>
                <a:pathLst>
                  <a:path w="12725" h="95838">
                    <a:moveTo>
                      <a:pt x="0" y="95839"/>
                    </a:moveTo>
                    <a:lnTo>
                      <a:pt x="0" y="0"/>
                    </a:lnTo>
                  </a:path>
                </a:pathLst>
              </a:custGeom>
              <a:ln w="19050" cap="flat">
                <a:solidFill>
                  <a:srgbClr val="025973"/>
                </a:solidFill>
                <a:prstDash val="solid"/>
                <a:miter/>
              </a:ln>
            </p:spPr>
            <p:txBody>
              <a:bodyPr rtlCol="0" anchor="ctr"/>
              <a:lstStyle/>
              <a:p>
                <a:endParaRPr lang="en-US"/>
              </a:p>
            </p:txBody>
          </p:sp>
          <p:sp>
            <p:nvSpPr>
              <p:cNvPr id="9616" name="Freeform: Shape 9615">
                <a:extLst>
                  <a:ext uri="{FF2B5EF4-FFF2-40B4-BE49-F238E27FC236}">
                    <a16:creationId xmlns:a16="http://schemas.microsoft.com/office/drawing/2014/main" id="{ED8EC706-C626-5F9B-4AED-10693E9A20E6}"/>
                  </a:ext>
                </a:extLst>
              </p:cNvPr>
              <p:cNvSpPr/>
              <p:nvPr/>
            </p:nvSpPr>
            <p:spPr>
              <a:xfrm>
                <a:off x="1657849" y="5007340"/>
                <a:ext cx="12725" cy="95838"/>
              </a:xfrm>
              <a:custGeom>
                <a:avLst/>
                <a:gdLst>
                  <a:gd name="connsiteX0" fmla="*/ 0 w 12725"/>
                  <a:gd name="connsiteY0" fmla="*/ 95839 h 95838"/>
                  <a:gd name="connsiteX1" fmla="*/ 0 w 12725"/>
                  <a:gd name="connsiteY1" fmla="*/ 0 h 95838"/>
                </a:gdLst>
                <a:ahLst/>
                <a:cxnLst>
                  <a:cxn ang="0">
                    <a:pos x="connsiteX0" y="connsiteY0"/>
                  </a:cxn>
                  <a:cxn ang="0">
                    <a:pos x="connsiteX1" y="connsiteY1"/>
                  </a:cxn>
                </a:cxnLst>
                <a:rect l="l" t="t" r="r" b="b"/>
                <a:pathLst>
                  <a:path w="12725" h="95838">
                    <a:moveTo>
                      <a:pt x="0" y="95839"/>
                    </a:moveTo>
                    <a:lnTo>
                      <a:pt x="0" y="0"/>
                    </a:lnTo>
                  </a:path>
                </a:pathLst>
              </a:custGeom>
              <a:ln w="19050" cap="flat">
                <a:solidFill>
                  <a:srgbClr val="025973"/>
                </a:solidFill>
                <a:prstDash val="solid"/>
                <a:miter/>
              </a:ln>
            </p:spPr>
            <p:txBody>
              <a:bodyPr rtlCol="0" anchor="ctr"/>
              <a:lstStyle/>
              <a:p>
                <a:endParaRPr lang="en-US"/>
              </a:p>
            </p:txBody>
          </p:sp>
          <p:sp>
            <p:nvSpPr>
              <p:cNvPr id="9617" name="Freeform: Shape 9616">
                <a:extLst>
                  <a:ext uri="{FF2B5EF4-FFF2-40B4-BE49-F238E27FC236}">
                    <a16:creationId xmlns:a16="http://schemas.microsoft.com/office/drawing/2014/main" id="{C5A9E307-138A-CD06-8239-F80AA4E6BF57}"/>
                  </a:ext>
                </a:extLst>
              </p:cNvPr>
              <p:cNvSpPr/>
              <p:nvPr/>
            </p:nvSpPr>
            <p:spPr>
              <a:xfrm>
                <a:off x="1679864" y="5022194"/>
                <a:ext cx="12725" cy="80985"/>
              </a:xfrm>
              <a:custGeom>
                <a:avLst/>
                <a:gdLst>
                  <a:gd name="connsiteX0" fmla="*/ 0 w 12725"/>
                  <a:gd name="connsiteY0" fmla="*/ 80985 h 80985"/>
                  <a:gd name="connsiteX1" fmla="*/ 0 w 12725"/>
                  <a:gd name="connsiteY1" fmla="*/ 0 h 80985"/>
                </a:gdLst>
                <a:ahLst/>
                <a:cxnLst>
                  <a:cxn ang="0">
                    <a:pos x="connsiteX0" y="connsiteY0"/>
                  </a:cxn>
                  <a:cxn ang="0">
                    <a:pos x="connsiteX1" y="connsiteY1"/>
                  </a:cxn>
                </a:cxnLst>
                <a:rect l="l" t="t" r="r" b="b"/>
                <a:pathLst>
                  <a:path w="12725" h="80985">
                    <a:moveTo>
                      <a:pt x="0" y="80985"/>
                    </a:moveTo>
                    <a:lnTo>
                      <a:pt x="0" y="0"/>
                    </a:lnTo>
                  </a:path>
                </a:pathLst>
              </a:custGeom>
              <a:ln w="19050" cap="flat">
                <a:solidFill>
                  <a:srgbClr val="025973"/>
                </a:solidFill>
                <a:prstDash val="solid"/>
                <a:miter/>
              </a:ln>
            </p:spPr>
            <p:txBody>
              <a:bodyPr rtlCol="0" anchor="ctr"/>
              <a:lstStyle/>
              <a:p>
                <a:endParaRPr lang="en-US"/>
              </a:p>
            </p:txBody>
          </p:sp>
          <p:sp>
            <p:nvSpPr>
              <p:cNvPr id="9618" name="Freeform: Shape 9617">
                <a:extLst>
                  <a:ext uri="{FF2B5EF4-FFF2-40B4-BE49-F238E27FC236}">
                    <a16:creationId xmlns:a16="http://schemas.microsoft.com/office/drawing/2014/main" id="{7291BEF1-1F9F-94F8-E0AB-4D8F90EF5E8B}"/>
                  </a:ext>
                </a:extLst>
              </p:cNvPr>
              <p:cNvSpPr/>
              <p:nvPr/>
            </p:nvSpPr>
            <p:spPr>
              <a:xfrm>
                <a:off x="1702005" y="5022194"/>
                <a:ext cx="12725" cy="80985"/>
              </a:xfrm>
              <a:custGeom>
                <a:avLst/>
                <a:gdLst>
                  <a:gd name="connsiteX0" fmla="*/ 0 w 12725"/>
                  <a:gd name="connsiteY0" fmla="*/ 80985 h 80985"/>
                  <a:gd name="connsiteX1" fmla="*/ 0 w 12725"/>
                  <a:gd name="connsiteY1" fmla="*/ 0 h 80985"/>
                </a:gdLst>
                <a:ahLst/>
                <a:cxnLst>
                  <a:cxn ang="0">
                    <a:pos x="connsiteX0" y="connsiteY0"/>
                  </a:cxn>
                  <a:cxn ang="0">
                    <a:pos x="connsiteX1" y="connsiteY1"/>
                  </a:cxn>
                </a:cxnLst>
                <a:rect l="l" t="t" r="r" b="b"/>
                <a:pathLst>
                  <a:path w="12725" h="80985">
                    <a:moveTo>
                      <a:pt x="0" y="80985"/>
                    </a:moveTo>
                    <a:lnTo>
                      <a:pt x="0" y="0"/>
                    </a:lnTo>
                  </a:path>
                </a:pathLst>
              </a:custGeom>
              <a:ln w="19050" cap="flat">
                <a:solidFill>
                  <a:srgbClr val="025973"/>
                </a:solidFill>
                <a:prstDash val="solid"/>
                <a:miter/>
              </a:ln>
            </p:spPr>
            <p:txBody>
              <a:bodyPr rtlCol="0" anchor="ctr"/>
              <a:lstStyle/>
              <a:p>
                <a:endParaRPr lang="en-US"/>
              </a:p>
            </p:txBody>
          </p:sp>
          <p:sp>
            <p:nvSpPr>
              <p:cNvPr id="9619" name="Freeform: Shape 9618">
                <a:extLst>
                  <a:ext uri="{FF2B5EF4-FFF2-40B4-BE49-F238E27FC236}">
                    <a16:creationId xmlns:a16="http://schemas.microsoft.com/office/drawing/2014/main" id="{9E1365E6-3DBC-EE15-C8F4-842A6710AA7E}"/>
                  </a:ext>
                </a:extLst>
              </p:cNvPr>
              <p:cNvSpPr/>
              <p:nvPr/>
            </p:nvSpPr>
            <p:spPr>
              <a:xfrm>
                <a:off x="1724020" y="5044927"/>
                <a:ext cx="12725" cy="58252"/>
              </a:xfrm>
              <a:custGeom>
                <a:avLst/>
                <a:gdLst>
                  <a:gd name="connsiteX0" fmla="*/ 0 w 12725"/>
                  <a:gd name="connsiteY0" fmla="*/ 58252 h 58252"/>
                  <a:gd name="connsiteX1" fmla="*/ 0 w 12725"/>
                  <a:gd name="connsiteY1" fmla="*/ 0 h 58252"/>
                </a:gdLst>
                <a:ahLst/>
                <a:cxnLst>
                  <a:cxn ang="0">
                    <a:pos x="connsiteX0" y="connsiteY0"/>
                  </a:cxn>
                  <a:cxn ang="0">
                    <a:pos x="connsiteX1" y="connsiteY1"/>
                  </a:cxn>
                </a:cxnLst>
                <a:rect l="l" t="t" r="r" b="b"/>
                <a:pathLst>
                  <a:path w="12725" h="58252">
                    <a:moveTo>
                      <a:pt x="0" y="58252"/>
                    </a:moveTo>
                    <a:lnTo>
                      <a:pt x="0" y="0"/>
                    </a:lnTo>
                  </a:path>
                </a:pathLst>
              </a:custGeom>
              <a:ln w="19050" cap="flat">
                <a:solidFill>
                  <a:srgbClr val="025973"/>
                </a:solidFill>
                <a:prstDash val="solid"/>
                <a:miter/>
              </a:ln>
            </p:spPr>
            <p:txBody>
              <a:bodyPr rtlCol="0" anchor="ctr"/>
              <a:lstStyle/>
              <a:p>
                <a:endParaRPr lang="en-US"/>
              </a:p>
            </p:txBody>
          </p:sp>
          <p:sp>
            <p:nvSpPr>
              <p:cNvPr id="9620" name="Freeform: Shape 9619">
                <a:extLst>
                  <a:ext uri="{FF2B5EF4-FFF2-40B4-BE49-F238E27FC236}">
                    <a16:creationId xmlns:a16="http://schemas.microsoft.com/office/drawing/2014/main" id="{29F1E12A-47F8-74D8-3471-77CE96E4A4C1}"/>
                  </a:ext>
                </a:extLst>
              </p:cNvPr>
              <p:cNvSpPr/>
              <p:nvPr/>
            </p:nvSpPr>
            <p:spPr>
              <a:xfrm>
                <a:off x="1746034" y="5067530"/>
                <a:ext cx="12725" cy="35648"/>
              </a:xfrm>
              <a:custGeom>
                <a:avLst/>
                <a:gdLst>
                  <a:gd name="connsiteX0" fmla="*/ 0 w 12725"/>
                  <a:gd name="connsiteY0" fmla="*/ 35649 h 35648"/>
                  <a:gd name="connsiteX1" fmla="*/ 0 w 12725"/>
                  <a:gd name="connsiteY1" fmla="*/ 0 h 35648"/>
                </a:gdLst>
                <a:ahLst/>
                <a:cxnLst>
                  <a:cxn ang="0">
                    <a:pos x="connsiteX0" y="connsiteY0"/>
                  </a:cxn>
                  <a:cxn ang="0">
                    <a:pos x="connsiteX1" y="connsiteY1"/>
                  </a:cxn>
                </a:cxnLst>
                <a:rect l="l" t="t" r="r" b="b"/>
                <a:pathLst>
                  <a:path w="12725" h="35648">
                    <a:moveTo>
                      <a:pt x="0" y="35649"/>
                    </a:moveTo>
                    <a:lnTo>
                      <a:pt x="0" y="0"/>
                    </a:lnTo>
                  </a:path>
                </a:pathLst>
              </a:custGeom>
              <a:ln w="19050" cap="flat">
                <a:solidFill>
                  <a:srgbClr val="025973"/>
                </a:solidFill>
                <a:prstDash val="solid"/>
                <a:miter/>
              </a:ln>
            </p:spPr>
            <p:txBody>
              <a:bodyPr rtlCol="0" anchor="ctr"/>
              <a:lstStyle/>
              <a:p>
                <a:endParaRPr lang="en-US"/>
              </a:p>
            </p:txBody>
          </p:sp>
          <p:sp>
            <p:nvSpPr>
              <p:cNvPr id="9621" name="Freeform: Shape 9620">
                <a:extLst>
                  <a:ext uri="{FF2B5EF4-FFF2-40B4-BE49-F238E27FC236}">
                    <a16:creationId xmlns:a16="http://schemas.microsoft.com/office/drawing/2014/main" id="{7E5075BA-549A-0765-3C9B-4F14220CAB83}"/>
                  </a:ext>
                </a:extLst>
              </p:cNvPr>
              <p:cNvSpPr/>
              <p:nvPr/>
            </p:nvSpPr>
            <p:spPr>
              <a:xfrm>
                <a:off x="1768049" y="5081351"/>
                <a:ext cx="12725" cy="21828"/>
              </a:xfrm>
              <a:custGeom>
                <a:avLst/>
                <a:gdLst>
                  <a:gd name="connsiteX0" fmla="*/ 0 w 12725"/>
                  <a:gd name="connsiteY0" fmla="*/ 21828 h 21828"/>
                  <a:gd name="connsiteX1" fmla="*/ 0 w 12725"/>
                  <a:gd name="connsiteY1" fmla="*/ 0 h 21828"/>
                </a:gdLst>
                <a:ahLst/>
                <a:cxnLst>
                  <a:cxn ang="0">
                    <a:pos x="connsiteX0" y="connsiteY0"/>
                  </a:cxn>
                  <a:cxn ang="0">
                    <a:pos x="connsiteX1" y="connsiteY1"/>
                  </a:cxn>
                </a:cxnLst>
                <a:rect l="l" t="t" r="r" b="b"/>
                <a:pathLst>
                  <a:path w="12725" h="21828">
                    <a:moveTo>
                      <a:pt x="0" y="21828"/>
                    </a:moveTo>
                    <a:lnTo>
                      <a:pt x="0" y="0"/>
                    </a:lnTo>
                  </a:path>
                </a:pathLst>
              </a:custGeom>
              <a:ln w="19050" cap="flat">
                <a:solidFill>
                  <a:srgbClr val="025973"/>
                </a:solidFill>
                <a:prstDash val="solid"/>
                <a:miter/>
              </a:ln>
            </p:spPr>
            <p:txBody>
              <a:bodyPr rtlCol="0" anchor="ctr"/>
              <a:lstStyle/>
              <a:p>
                <a:endParaRPr lang="en-US"/>
              </a:p>
            </p:txBody>
          </p:sp>
          <p:sp>
            <p:nvSpPr>
              <p:cNvPr id="9622" name="Freeform: Shape 9621">
                <a:extLst>
                  <a:ext uri="{FF2B5EF4-FFF2-40B4-BE49-F238E27FC236}">
                    <a16:creationId xmlns:a16="http://schemas.microsoft.com/office/drawing/2014/main" id="{C6698FB6-C51E-0C35-AF74-17D9EFB2398E}"/>
                  </a:ext>
                </a:extLst>
              </p:cNvPr>
              <p:cNvSpPr/>
              <p:nvPr/>
            </p:nvSpPr>
            <p:spPr>
              <a:xfrm>
                <a:off x="1790191" y="5081351"/>
                <a:ext cx="12725" cy="21828"/>
              </a:xfrm>
              <a:custGeom>
                <a:avLst/>
                <a:gdLst>
                  <a:gd name="connsiteX0" fmla="*/ 0 w 12725"/>
                  <a:gd name="connsiteY0" fmla="*/ 21828 h 21828"/>
                  <a:gd name="connsiteX1" fmla="*/ 0 w 12725"/>
                  <a:gd name="connsiteY1" fmla="*/ 0 h 21828"/>
                </a:gdLst>
                <a:ahLst/>
                <a:cxnLst>
                  <a:cxn ang="0">
                    <a:pos x="connsiteX0" y="connsiteY0"/>
                  </a:cxn>
                  <a:cxn ang="0">
                    <a:pos x="connsiteX1" y="connsiteY1"/>
                  </a:cxn>
                </a:cxnLst>
                <a:rect l="l" t="t" r="r" b="b"/>
                <a:pathLst>
                  <a:path w="12725" h="21828">
                    <a:moveTo>
                      <a:pt x="0" y="21828"/>
                    </a:moveTo>
                    <a:lnTo>
                      <a:pt x="0" y="0"/>
                    </a:lnTo>
                  </a:path>
                </a:pathLst>
              </a:custGeom>
              <a:ln w="19050" cap="flat">
                <a:solidFill>
                  <a:srgbClr val="025973"/>
                </a:solidFill>
                <a:prstDash val="solid"/>
                <a:miter/>
              </a:ln>
            </p:spPr>
            <p:txBody>
              <a:bodyPr rtlCol="0" anchor="ctr"/>
              <a:lstStyle/>
              <a:p>
                <a:endParaRPr lang="en-US"/>
              </a:p>
            </p:txBody>
          </p:sp>
          <p:sp>
            <p:nvSpPr>
              <p:cNvPr id="9623" name="Freeform: Shape 9622">
                <a:extLst>
                  <a:ext uri="{FF2B5EF4-FFF2-40B4-BE49-F238E27FC236}">
                    <a16:creationId xmlns:a16="http://schemas.microsoft.com/office/drawing/2014/main" id="{E44575EA-0B39-0FD4-5147-077DCCA6C4D1}"/>
                  </a:ext>
                </a:extLst>
              </p:cNvPr>
              <p:cNvSpPr/>
              <p:nvPr/>
            </p:nvSpPr>
            <p:spPr>
              <a:xfrm>
                <a:off x="1812205" y="5081351"/>
                <a:ext cx="12725" cy="21828"/>
              </a:xfrm>
              <a:custGeom>
                <a:avLst/>
                <a:gdLst>
                  <a:gd name="connsiteX0" fmla="*/ 0 w 12725"/>
                  <a:gd name="connsiteY0" fmla="*/ 21828 h 21828"/>
                  <a:gd name="connsiteX1" fmla="*/ 0 w 12725"/>
                  <a:gd name="connsiteY1" fmla="*/ 0 h 21828"/>
                </a:gdLst>
                <a:ahLst/>
                <a:cxnLst>
                  <a:cxn ang="0">
                    <a:pos x="connsiteX0" y="connsiteY0"/>
                  </a:cxn>
                  <a:cxn ang="0">
                    <a:pos x="connsiteX1" y="connsiteY1"/>
                  </a:cxn>
                </a:cxnLst>
                <a:rect l="l" t="t" r="r" b="b"/>
                <a:pathLst>
                  <a:path w="12725" h="21828">
                    <a:moveTo>
                      <a:pt x="0" y="21828"/>
                    </a:moveTo>
                    <a:lnTo>
                      <a:pt x="0" y="0"/>
                    </a:lnTo>
                  </a:path>
                </a:pathLst>
              </a:custGeom>
              <a:ln w="19050" cap="flat">
                <a:solidFill>
                  <a:srgbClr val="025973"/>
                </a:solidFill>
                <a:prstDash val="solid"/>
                <a:miter/>
              </a:ln>
            </p:spPr>
            <p:txBody>
              <a:bodyPr rtlCol="0" anchor="ctr"/>
              <a:lstStyle/>
              <a:p>
                <a:endParaRPr lang="en-US"/>
              </a:p>
            </p:txBody>
          </p:sp>
          <p:sp>
            <p:nvSpPr>
              <p:cNvPr id="9624" name="Freeform: Shape 9623">
                <a:extLst>
                  <a:ext uri="{FF2B5EF4-FFF2-40B4-BE49-F238E27FC236}">
                    <a16:creationId xmlns:a16="http://schemas.microsoft.com/office/drawing/2014/main" id="{00C8ACE1-17E8-14EC-2300-550226BD27C8}"/>
                  </a:ext>
                </a:extLst>
              </p:cNvPr>
              <p:cNvSpPr/>
              <p:nvPr/>
            </p:nvSpPr>
            <p:spPr>
              <a:xfrm>
                <a:off x="1834219" y="5088325"/>
                <a:ext cx="12725" cy="14853"/>
              </a:xfrm>
              <a:custGeom>
                <a:avLst/>
                <a:gdLst>
                  <a:gd name="connsiteX0" fmla="*/ 0 w 12725"/>
                  <a:gd name="connsiteY0" fmla="*/ 14854 h 14853"/>
                  <a:gd name="connsiteX1" fmla="*/ 0 w 12725"/>
                  <a:gd name="connsiteY1" fmla="*/ 0 h 14853"/>
                </a:gdLst>
                <a:ahLst/>
                <a:cxnLst>
                  <a:cxn ang="0">
                    <a:pos x="connsiteX0" y="connsiteY0"/>
                  </a:cxn>
                  <a:cxn ang="0">
                    <a:pos x="connsiteX1" y="connsiteY1"/>
                  </a:cxn>
                </a:cxnLst>
                <a:rect l="l" t="t" r="r" b="b"/>
                <a:pathLst>
                  <a:path w="12725" h="14853">
                    <a:moveTo>
                      <a:pt x="0" y="14854"/>
                    </a:moveTo>
                    <a:lnTo>
                      <a:pt x="0" y="0"/>
                    </a:lnTo>
                  </a:path>
                </a:pathLst>
              </a:custGeom>
              <a:ln w="19050" cap="flat">
                <a:solidFill>
                  <a:srgbClr val="025973"/>
                </a:solidFill>
                <a:prstDash val="solid"/>
                <a:miter/>
              </a:ln>
            </p:spPr>
            <p:txBody>
              <a:bodyPr rtlCol="0" anchor="ctr"/>
              <a:lstStyle/>
              <a:p>
                <a:endParaRPr lang="en-US"/>
              </a:p>
            </p:txBody>
          </p:sp>
        </p:grpSp>
        <p:grpSp>
          <p:nvGrpSpPr>
            <p:cNvPr id="9625" name="Graphic 9595">
              <a:extLst>
                <a:ext uri="{FF2B5EF4-FFF2-40B4-BE49-F238E27FC236}">
                  <a16:creationId xmlns:a16="http://schemas.microsoft.com/office/drawing/2014/main" id="{4728029D-1442-F9C0-AEEC-3E464FE9095E}"/>
                </a:ext>
              </a:extLst>
            </p:cNvPr>
            <p:cNvGrpSpPr/>
            <p:nvPr/>
          </p:nvGrpSpPr>
          <p:grpSpPr>
            <a:xfrm>
              <a:off x="2143058" y="5108346"/>
              <a:ext cx="3716882" cy="1124491"/>
              <a:chOff x="2143058" y="5108346"/>
              <a:chExt cx="3716882" cy="1124491"/>
            </a:xfrm>
          </p:grpSpPr>
          <p:sp>
            <p:nvSpPr>
              <p:cNvPr id="9626" name="Freeform: Shape 9625">
                <a:extLst>
                  <a:ext uri="{FF2B5EF4-FFF2-40B4-BE49-F238E27FC236}">
                    <a16:creationId xmlns:a16="http://schemas.microsoft.com/office/drawing/2014/main" id="{D3F46893-6B48-DBEF-F3CC-3452088CEF08}"/>
                  </a:ext>
                </a:extLst>
              </p:cNvPr>
              <p:cNvSpPr/>
              <p:nvPr/>
            </p:nvSpPr>
            <p:spPr>
              <a:xfrm>
                <a:off x="2651936" y="5108346"/>
                <a:ext cx="12725" cy="142983"/>
              </a:xfrm>
              <a:custGeom>
                <a:avLst/>
                <a:gdLst>
                  <a:gd name="connsiteX0" fmla="*/ 0 w 12725"/>
                  <a:gd name="connsiteY0" fmla="*/ 142983 h 142983"/>
                  <a:gd name="connsiteX1" fmla="*/ 0 w 12725"/>
                  <a:gd name="connsiteY1" fmla="*/ 0 h 142983"/>
                </a:gdLst>
                <a:ahLst/>
                <a:cxnLst>
                  <a:cxn ang="0">
                    <a:pos x="connsiteX0" y="connsiteY0"/>
                  </a:cxn>
                  <a:cxn ang="0">
                    <a:pos x="connsiteX1" y="connsiteY1"/>
                  </a:cxn>
                </a:cxnLst>
                <a:rect l="l" t="t" r="r" b="b"/>
                <a:pathLst>
                  <a:path w="12725" h="142983">
                    <a:moveTo>
                      <a:pt x="0" y="142983"/>
                    </a:moveTo>
                    <a:lnTo>
                      <a:pt x="0" y="0"/>
                    </a:lnTo>
                  </a:path>
                </a:pathLst>
              </a:custGeom>
              <a:ln w="19050" cap="flat">
                <a:solidFill>
                  <a:srgbClr val="025973"/>
                </a:solidFill>
                <a:prstDash val="solid"/>
                <a:miter/>
              </a:ln>
            </p:spPr>
            <p:txBody>
              <a:bodyPr rtlCol="0" anchor="ctr"/>
              <a:lstStyle/>
              <a:p>
                <a:endParaRPr lang="en-US"/>
              </a:p>
            </p:txBody>
          </p:sp>
          <p:sp>
            <p:nvSpPr>
              <p:cNvPr id="9627" name="Freeform: Shape 9626">
                <a:extLst>
                  <a:ext uri="{FF2B5EF4-FFF2-40B4-BE49-F238E27FC236}">
                    <a16:creationId xmlns:a16="http://schemas.microsoft.com/office/drawing/2014/main" id="{87B8DDE0-F077-57F8-8C80-C3EDBDDB2AC4}"/>
                  </a:ext>
                </a:extLst>
              </p:cNvPr>
              <p:cNvSpPr/>
              <p:nvPr/>
            </p:nvSpPr>
            <p:spPr>
              <a:xfrm>
                <a:off x="2674078" y="5108346"/>
                <a:ext cx="12725" cy="152541"/>
              </a:xfrm>
              <a:custGeom>
                <a:avLst/>
                <a:gdLst>
                  <a:gd name="connsiteX0" fmla="*/ 0 w 12725"/>
                  <a:gd name="connsiteY0" fmla="*/ 152541 h 152541"/>
                  <a:gd name="connsiteX1" fmla="*/ 0 w 12725"/>
                  <a:gd name="connsiteY1" fmla="*/ 0 h 152541"/>
                </a:gdLst>
                <a:ahLst/>
                <a:cxnLst>
                  <a:cxn ang="0">
                    <a:pos x="connsiteX0" y="connsiteY0"/>
                  </a:cxn>
                  <a:cxn ang="0">
                    <a:pos x="connsiteX1" y="connsiteY1"/>
                  </a:cxn>
                </a:cxnLst>
                <a:rect l="l" t="t" r="r" b="b"/>
                <a:pathLst>
                  <a:path w="12725" h="152541">
                    <a:moveTo>
                      <a:pt x="0" y="152541"/>
                    </a:moveTo>
                    <a:lnTo>
                      <a:pt x="0" y="0"/>
                    </a:lnTo>
                  </a:path>
                </a:pathLst>
              </a:custGeom>
              <a:ln w="19050" cap="flat">
                <a:solidFill>
                  <a:srgbClr val="025973"/>
                </a:solidFill>
                <a:prstDash val="solid"/>
                <a:miter/>
              </a:ln>
            </p:spPr>
            <p:txBody>
              <a:bodyPr rtlCol="0" anchor="ctr"/>
              <a:lstStyle/>
              <a:p>
                <a:endParaRPr lang="en-US"/>
              </a:p>
            </p:txBody>
          </p:sp>
          <p:sp>
            <p:nvSpPr>
              <p:cNvPr id="9628" name="Freeform: Shape 9627">
                <a:extLst>
                  <a:ext uri="{FF2B5EF4-FFF2-40B4-BE49-F238E27FC236}">
                    <a16:creationId xmlns:a16="http://schemas.microsoft.com/office/drawing/2014/main" id="{BEB1DF98-B9A9-E2F2-0A94-985AE5A09A99}"/>
                  </a:ext>
                </a:extLst>
              </p:cNvPr>
              <p:cNvSpPr/>
              <p:nvPr/>
            </p:nvSpPr>
            <p:spPr>
              <a:xfrm>
                <a:off x="2696220" y="5108346"/>
                <a:ext cx="12725" cy="172561"/>
              </a:xfrm>
              <a:custGeom>
                <a:avLst/>
                <a:gdLst>
                  <a:gd name="connsiteX0" fmla="*/ 0 w 12725"/>
                  <a:gd name="connsiteY0" fmla="*/ 172561 h 172561"/>
                  <a:gd name="connsiteX1" fmla="*/ 0 w 12725"/>
                  <a:gd name="connsiteY1" fmla="*/ 0 h 172561"/>
                </a:gdLst>
                <a:ahLst/>
                <a:cxnLst>
                  <a:cxn ang="0">
                    <a:pos x="connsiteX0" y="connsiteY0"/>
                  </a:cxn>
                  <a:cxn ang="0">
                    <a:pos x="connsiteX1" y="connsiteY1"/>
                  </a:cxn>
                </a:cxnLst>
                <a:rect l="l" t="t" r="r" b="b"/>
                <a:pathLst>
                  <a:path w="12725" h="172561">
                    <a:moveTo>
                      <a:pt x="0" y="172561"/>
                    </a:moveTo>
                    <a:lnTo>
                      <a:pt x="0" y="0"/>
                    </a:lnTo>
                  </a:path>
                </a:pathLst>
              </a:custGeom>
              <a:ln w="19050" cap="flat">
                <a:solidFill>
                  <a:srgbClr val="025973"/>
                </a:solidFill>
                <a:prstDash val="solid"/>
                <a:miter/>
              </a:ln>
            </p:spPr>
            <p:txBody>
              <a:bodyPr rtlCol="0" anchor="ctr"/>
              <a:lstStyle/>
              <a:p>
                <a:endParaRPr lang="en-US"/>
              </a:p>
            </p:txBody>
          </p:sp>
          <p:sp>
            <p:nvSpPr>
              <p:cNvPr id="9629" name="Freeform: Shape 9628">
                <a:extLst>
                  <a:ext uri="{FF2B5EF4-FFF2-40B4-BE49-F238E27FC236}">
                    <a16:creationId xmlns:a16="http://schemas.microsoft.com/office/drawing/2014/main" id="{6EF7F643-B1C8-0ACB-F526-C1D42DF7D8C6}"/>
                  </a:ext>
                </a:extLst>
              </p:cNvPr>
              <p:cNvSpPr/>
              <p:nvPr/>
            </p:nvSpPr>
            <p:spPr>
              <a:xfrm>
                <a:off x="2718234" y="5108346"/>
                <a:ext cx="12725" cy="179277"/>
              </a:xfrm>
              <a:custGeom>
                <a:avLst/>
                <a:gdLst>
                  <a:gd name="connsiteX0" fmla="*/ 0 w 12725"/>
                  <a:gd name="connsiteY0" fmla="*/ 179278 h 179277"/>
                  <a:gd name="connsiteX1" fmla="*/ 0 w 12725"/>
                  <a:gd name="connsiteY1" fmla="*/ 0 h 179277"/>
                </a:gdLst>
                <a:ahLst/>
                <a:cxnLst>
                  <a:cxn ang="0">
                    <a:pos x="connsiteX0" y="connsiteY0"/>
                  </a:cxn>
                  <a:cxn ang="0">
                    <a:pos x="connsiteX1" y="connsiteY1"/>
                  </a:cxn>
                </a:cxnLst>
                <a:rect l="l" t="t" r="r" b="b"/>
                <a:pathLst>
                  <a:path w="12725" h="179277">
                    <a:moveTo>
                      <a:pt x="0" y="179278"/>
                    </a:moveTo>
                    <a:lnTo>
                      <a:pt x="0" y="0"/>
                    </a:lnTo>
                  </a:path>
                </a:pathLst>
              </a:custGeom>
              <a:ln w="19050" cap="flat">
                <a:solidFill>
                  <a:srgbClr val="025973"/>
                </a:solidFill>
                <a:prstDash val="solid"/>
                <a:miter/>
              </a:ln>
            </p:spPr>
            <p:txBody>
              <a:bodyPr rtlCol="0" anchor="ctr"/>
              <a:lstStyle/>
              <a:p>
                <a:endParaRPr lang="en-US"/>
              </a:p>
            </p:txBody>
          </p:sp>
          <p:sp>
            <p:nvSpPr>
              <p:cNvPr id="9630" name="Freeform: Shape 9629">
                <a:extLst>
                  <a:ext uri="{FF2B5EF4-FFF2-40B4-BE49-F238E27FC236}">
                    <a16:creationId xmlns:a16="http://schemas.microsoft.com/office/drawing/2014/main" id="{06730E6D-289D-120E-402A-49808D917C3A}"/>
                  </a:ext>
                </a:extLst>
              </p:cNvPr>
              <p:cNvSpPr/>
              <p:nvPr/>
            </p:nvSpPr>
            <p:spPr>
              <a:xfrm>
                <a:off x="2740376" y="5108346"/>
                <a:ext cx="12725" cy="185865"/>
              </a:xfrm>
              <a:custGeom>
                <a:avLst/>
                <a:gdLst>
                  <a:gd name="connsiteX0" fmla="*/ 0 w 12725"/>
                  <a:gd name="connsiteY0" fmla="*/ 185865 h 185865"/>
                  <a:gd name="connsiteX1" fmla="*/ 0 w 12725"/>
                  <a:gd name="connsiteY1" fmla="*/ 0 h 185865"/>
                </a:gdLst>
                <a:ahLst/>
                <a:cxnLst>
                  <a:cxn ang="0">
                    <a:pos x="connsiteX0" y="connsiteY0"/>
                  </a:cxn>
                  <a:cxn ang="0">
                    <a:pos x="connsiteX1" y="connsiteY1"/>
                  </a:cxn>
                </a:cxnLst>
                <a:rect l="l" t="t" r="r" b="b"/>
                <a:pathLst>
                  <a:path w="12725" h="185865">
                    <a:moveTo>
                      <a:pt x="0" y="185865"/>
                    </a:moveTo>
                    <a:lnTo>
                      <a:pt x="0" y="0"/>
                    </a:lnTo>
                  </a:path>
                </a:pathLst>
              </a:custGeom>
              <a:ln w="19050" cap="flat">
                <a:solidFill>
                  <a:srgbClr val="025973"/>
                </a:solidFill>
                <a:prstDash val="solid"/>
                <a:miter/>
              </a:ln>
            </p:spPr>
            <p:txBody>
              <a:bodyPr rtlCol="0" anchor="ctr"/>
              <a:lstStyle/>
              <a:p>
                <a:endParaRPr lang="en-US"/>
              </a:p>
            </p:txBody>
          </p:sp>
          <p:sp>
            <p:nvSpPr>
              <p:cNvPr id="9631" name="Freeform: Shape 9630">
                <a:extLst>
                  <a:ext uri="{FF2B5EF4-FFF2-40B4-BE49-F238E27FC236}">
                    <a16:creationId xmlns:a16="http://schemas.microsoft.com/office/drawing/2014/main" id="{77B4DD2B-A98D-D416-AF54-61FE93816819}"/>
                  </a:ext>
                </a:extLst>
              </p:cNvPr>
              <p:cNvSpPr/>
              <p:nvPr/>
            </p:nvSpPr>
            <p:spPr>
              <a:xfrm>
                <a:off x="2762517" y="5108346"/>
                <a:ext cx="12725" cy="191031"/>
              </a:xfrm>
              <a:custGeom>
                <a:avLst/>
                <a:gdLst>
                  <a:gd name="connsiteX0" fmla="*/ 0 w 12725"/>
                  <a:gd name="connsiteY0" fmla="*/ 191032 h 191031"/>
                  <a:gd name="connsiteX1" fmla="*/ 0 w 12725"/>
                  <a:gd name="connsiteY1" fmla="*/ 0 h 191031"/>
                </a:gdLst>
                <a:ahLst/>
                <a:cxnLst>
                  <a:cxn ang="0">
                    <a:pos x="connsiteX0" y="connsiteY0"/>
                  </a:cxn>
                  <a:cxn ang="0">
                    <a:pos x="connsiteX1" y="connsiteY1"/>
                  </a:cxn>
                </a:cxnLst>
                <a:rect l="l" t="t" r="r" b="b"/>
                <a:pathLst>
                  <a:path w="12725" h="191031">
                    <a:moveTo>
                      <a:pt x="0" y="191032"/>
                    </a:moveTo>
                    <a:lnTo>
                      <a:pt x="0" y="0"/>
                    </a:lnTo>
                  </a:path>
                </a:pathLst>
              </a:custGeom>
              <a:ln w="19050" cap="flat">
                <a:solidFill>
                  <a:srgbClr val="025973"/>
                </a:solidFill>
                <a:prstDash val="solid"/>
                <a:miter/>
              </a:ln>
            </p:spPr>
            <p:txBody>
              <a:bodyPr rtlCol="0" anchor="ctr"/>
              <a:lstStyle/>
              <a:p>
                <a:endParaRPr lang="en-US"/>
              </a:p>
            </p:txBody>
          </p:sp>
          <p:sp>
            <p:nvSpPr>
              <p:cNvPr id="9632" name="Freeform: Shape 9631">
                <a:extLst>
                  <a:ext uri="{FF2B5EF4-FFF2-40B4-BE49-F238E27FC236}">
                    <a16:creationId xmlns:a16="http://schemas.microsoft.com/office/drawing/2014/main" id="{A6DFD571-D318-A9AD-386F-3AA6E4F35DD1}"/>
                  </a:ext>
                </a:extLst>
              </p:cNvPr>
              <p:cNvSpPr/>
              <p:nvPr/>
            </p:nvSpPr>
            <p:spPr>
              <a:xfrm>
                <a:off x="2784659" y="5108346"/>
                <a:ext cx="12725" cy="200718"/>
              </a:xfrm>
              <a:custGeom>
                <a:avLst/>
                <a:gdLst>
                  <a:gd name="connsiteX0" fmla="*/ 0 w 12725"/>
                  <a:gd name="connsiteY0" fmla="*/ 200719 h 200718"/>
                  <a:gd name="connsiteX1" fmla="*/ 0 w 12725"/>
                  <a:gd name="connsiteY1" fmla="*/ 0 h 200718"/>
                </a:gdLst>
                <a:ahLst/>
                <a:cxnLst>
                  <a:cxn ang="0">
                    <a:pos x="connsiteX0" y="connsiteY0"/>
                  </a:cxn>
                  <a:cxn ang="0">
                    <a:pos x="connsiteX1" y="connsiteY1"/>
                  </a:cxn>
                </a:cxnLst>
                <a:rect l="l" t="t" r="r" b="b"/>
                <a:pathLst>
                  <a:path w="12725" h="200718">
                    <a:moveTo>
                      <a:pt x="0" y="200719"/>
                    </a:moveTo>
                    <a:lnTo>
                      <a:pt x="0" y="0"/>
                    </a:lnTo>
                  </a:path>
                </a:pathLst>
              </a:custGeom>
              <a:ln w="19050" cap="flat">
                <a:solidFill>
                  <a:srgbClr val="025973"/>
                </a:solidFill>
                <a:prstDash val="solid"/>
                <a:miter/>
              </a:ln>
            </p:spPr>
            <p:txBody>
              <a:bodyPr rtlCol="0" anchor="ctr"/>
              <a:lstStyle/>
              <a:p>
                <a:endParaRPr lang="en-US"/>
              </a:p>
            </p:txBody>
          </p:sp>
          <p:sp>
            <p:nvSpPr>
              <p:cNvPr id="9633" name="Freeform: Shape 9632">
                <a:extLst>
                  <a:ext uri="{FF2B5EF4-FFF2-40B4-BE49-F238E27FC236}">
                    <a16:creationId xmlns:a16="http://schemas.microsoft.com/office/drawing/2014/main" id="{D2BFB78F-4966-0858-CF0E-A3573FC700D3}"/>
                  </a:ext>
                </a:extLst>
              </p:cNvPr>
              <p:cNvSpPr/>
              <p:nvPr/>
            </p:nvSpPr>
            <p:spPr>
              <a:xfrm>
                <a:off x="2806801" y="5108346"/>
                <a:ext cx="12725" cy="217768"/>
              </a:xfrm>
              <a:custGeom>
                <a:avLst/>
                <a:gdLst>
                  <a:gd name="connsiteX0" fmla="*/ 0 w 12725"/>
                  <a:gd name="connsiteY0" fmla="*/ 217768 h 217768"/>
                  <a:gd name="connsiteX1" fmla="*/ 0 w 12725"/>
                  <a:gd name="connsiteY1" fmla="*/ 0 h 217768"/>
                </a:gdLst>
                <a:ahLst/>
                <a:cxnLst>
                  <a:cxn ang="0">
                    <a:pos x="connsiteX0" y="connsiteY0"/>
                  </a:cxn>
                  <a:cxn ang="0">
                    <a:pos x="connsiteX1" y="connsiteY1"/>
                  </a:cxn>
                </a:cxnLst>
                <a:rect l="l" t="t" r="r" b="b"/>
                <a:pathLst>
                  <a:path w="12725" h="217768">
                    <a:moveTo>
                      <a:pt x="0" y="217768"/>
                    </a:moveTo>
                    <a:lnTo>
                      <a:pt x="0" y="0"/>
                    </a:lnTo>
                  </a:path>
                </a:pathLst>
              </a:custGeom>
              <a:ln w="19050" cap="flat">
                <a:solidFill>
                  <a:srgbClr val="025973"/>
                </a:solidFill>
                <a:prstDash val="solid"/>
                <a:miter/>
              </a:ln>
            </p:spPr>
            <p:txBody>
              <a:bodyPr rtlCol="0" anchor="ctr"/>
              <a:lstStyle/>
              <a:p>
                <a:endParaRPr lang="en-US"/>
              </a:p>
            </p:txBody>
          </p:sp>
          <p:sp>
            <p:nvSpPr>
              <p:cNvPr id="9634" name="Freeform: Shape 9633">
                <a:extLst>
                  <a:ext uri="{FF2B5EF4-FFF2-40B4-BE49-F238E27FC236}">
                    <a16:creationId xmlns:a16="http://schemas.microsoft.com/office/drawing/2014/main" id="{684515FC-2DEB-4E7B-ABBF-FA8B7A543CDC}"/>
                  </a:ext>
                </a:extLst>
              </p:cNvPr>
              <p:cNvSpPr/>
              <p:nvPr/>
            </p:nvSpPr>
            <p:spPr>
              <a:xfrm>
                <a:off x="2828943" y="5108346"/>
                <a:ext cx="12725" cy="239984"/>
              </a:xfrm>
              <a:custGeom>
                <a:avLst/>
                <a:gdLst>
                  <a:gd name="connsiteX0" fmla="*/ 0 w 12725"/>
                  <a:gd name="connsiteY0" fmla="*/ 239984 h 239984"/>
                  <a:gd name="connsiteX1" fmla="*/ 0 w 12725"/>
                  <a:gd name="connsiteY1" fmla="*/ 0 h 239984"/>
                </a:gdLst>
                <a:ahLst/>
                <a:cxnLst>
                  <a:cxn ang="0">
                    <a:pos x="connsiteX0" y="connsiteY0"/>
                  </a:cxn>
                  <a:cxn ang="0">
                    <a:pos x="connsiteX1" y="connsiteY1"/>
                  </a:cxn>
                </a:cxnLst>
                <a:rect l="l" t="t" r="r" b="b"/>
                <a:pathLst>
                  <a:path w="12725" h="239984">
                    <a:moveTo>
                      <a:pt x="0" y="239984"/>
                    </a:moveTo>
                    <a:lnTo>
                      <a:pt x="0" y="0"/>
                    </a:lnTo>
                  </a:path>
                </a:pathLst>
              </a:custGeom>
              <a:ln w="19050" cap="flat">
                <a:solidFill>
                  <a:srgbClr val="025973"/>
                </a:solidFill>
                <a:prstDash val="solid"/>
                <a:miter/>
              </a:ln>
            </p:spPr>
            <p:txBody>
              <a:bodyPr rtlCol="0" anchor="ctr"/>
              <a:lstStyle/>
              <a:p>
                <a:endParaRPr lang="en-US"/>
              </a:p>
            </p:txBody>
          </p:sp>
          <p:sp>
            <p:nvSpPr>
              <p:cNvPr id="9635" name="Freeform: Shape 9634">
                <a:extLst>
                  <a:ext uri="{FF2B5EF4-FFF2-40B4-BE49-F238E27FC236}">
                    <a16:creationId xmlns:a16="http://schemas.microsoft.com/office/drawing/2014/main" id="{F823779E-7715-B5BE-A215-D7A52E7109CB}"/>
                  </a:ext>
                </a:extLst>
              </p:cNvPr>
              <p:cNvSpPr/>
              <p:nvPr/>
            </p:nvSpPr>
            <p:spPr>
              <a:xfrm>
                <a:off x="2851084" y="5108346"/>
                <a:ext cx="12725" cy="244375"/>
              </a:xfrm>
              <a:custGeom>
                <a:avLst/>
                <a:gdLst>
                  <a:gd name="connsiteX0" fmla="*/ 0 w 12725"/>
                  <a:gd name="connsiteY0" fmla="*/ 244376 h 244375"/>
                  <a:gd name="connsiteX1" fmla="*/ 0 w 12725"/>
                  <a:gd name="connsiteY1" fmla="*/ 0 h 244375"/>
                </a:gdLst>
                <a:ahLst/>
                <a:cxnLst>
                  <a:cxn ang="0">
                    <a:pos x="connsiteX0" y="connsiteY0"/>
                  </a:cxn>
                  <a:cxn ang="0">
                    <a:pos x="connsiteX1" y="connsiteY1"/>
                  </a:cxn>
                </a:cxnLst>
                <a:rect l="l" t="t" r="r" b="b"/>
                <a:pathLst>
                  <a:path w="12725" h="244375">
                    <a:moveTo>
                      <a:pt x="0" y="244376"/>
                    </a:moveTo>
                    <a:lnTo>
                      <a:pt x="0" y="0"/>
                    </a:lnTo>
                  </a:path>
                </a:pathLst>
              </a:custGeom>
              <a:ln w="19050" cap="flat">
                <a:solidFill>
                  <a:srgbClr val="025973"/>
                </a:solidFill>
                <a:prstDash val="solid"/>
                <a:miter/>
              </a:ln>
            </p:spPr>
            <p:txBody>
              <a:bodyPr rtlCol="0" anchor="ctr"/>
              <a:lstStyle/>
              <a:p>
                <a:endParaRPr lang="en-US"/>
              </a:p>
            </p:txBody>
          </p:sp>
          <p:sp>
            <p:nvSpPr>
              <p:cNvPr id="9636" name="Freeform: Shape 9635">
                <a:extLst>
                  <a:ext uri="{FF2B5EF4-FFF2-40B4-BE49-F238E27FC236}">
                    <a16:creationId xmlns:a16="http://schemas.microsoft.com/office/drawing/2014/main" id="{2179F783-C9D0-ADE3-0064-CF3094702B43}"/>
                  </a:ext>
                </a:extLst>
              </p:cNvPr>
              <p:cNvSpPr/>
              <p:nvPr/>
            </p:nvSpPr>
            <p:spPr>
              <a:xfrm>
                <a:off x="2873099" y="5108346"/>
                <a:ext cx="12725" cy="244375"/>
              </a:xfrm>
              <a:custGeom>
                <a:avLst/>
                <a:gdLst>
                  <a:gd name="connsiteX0" fmla="*/ 0 w 12725"/>
                  <a:gd name="connsiteY0" fmla="*/ 244376 h 244375"/>
                  <a:gd name="connsiteX1" fmla="*/ 0 w 12725"/>
                  <a:gd name="connsiteY1" fmla="*/ 0 h 244375"/>
                </a:gdLst>
                <a:ahLst/>
                <a:cxnLst>
                  <a:cxn ang="0">
                    <a:pos x="connsiteX0" y="connsiteY0"/>
                  </a:cxn>
                  <a:cxn ang="0">
                    <a:pos x="connsiteX1" y="connsiteY1"/>
                  </a:cxn>
                </a:cxnLst>
                <a:rect l="l" t="t" r="r" b="b"/>
                <a:pathLst>
                  <a:path w="12725" h="244375">
                    <a:moveTo>
                      <a:pt x="0" y="244376"/>
                    </a:moveTo>
                    <a:lnTo>
                      <a:pt x="0" y="0"/>
                    </a:lnTo>
                  </a:path>
                </a:pathLst>
              </a:custGeom>
              <a:ln w="19050" cap="flat">
                <a:solidFill>
                  <a:srgbClr val="025973"/>
                </a:solidFill>
                <a:prstDash val="solid"/>
                <a:miter/>
              </a:ln>
            </p:spPr>
            <p:txBody>
              <a:bodyPr rtlCol="0" anchor="ctr"/>
              <a:lstStyle/>
              <a:p>
                <a:endParaRPr lang="en-US"/>
              </a:p>
            </p:txBody>
          </p:sp>
          <p:sp>
            <p:nvSpPr>
              <p:cNvPr id="9637" name="Freeform: Shape 9636">
                <a:extLst>
                  <a:ext uri="{FF2B5EF4-FFF2-40B4-BE49-F238E27FC236}">
                    <a16:creationId xmlns:a16="http://schemas.microsoft.com/office/drawing/2014/main" id="{0617E80F-1E83-722F-6FFC-B35C438DD98D}"/>
                  </a:ext>
                </a:extLst>
              </p:cNvPr>
              <p:cNvSpPr/>
              <p:nvPr/>
            </p:nvSpPr>
            <p:spPr>
              <a:xfrm>
                <a:off x="2895241" y="5108346"/>
                <a:ext cx="12725" cy="244375"/>
              </a:xfrm>
              <a:custGeom>
                <a:avLst/>
                <a:gdLst>
                  <a:gd name="connsiteX0" fmla="*/ 0 w 12725"/>
                  <a:gd name="connsiteY0" fmla="*/ 244376 h 244375"/>
                  <a:gd name="connsiteX1" fmla="*/ 0 w 12725"/>
                  <a:gd name="connsiteY1" fmla="*/ 0 h 244375"/>
                </a:gdLst>
                <a:ahLst/>
                <a:cxnLst>
                  <a:cxn ang="0">
                    <a:pos x="connsiteX0" y="connsiteY0"/>
                  </a:cxn>
                  <a:cxn ang="0">
                    <a:pos x="connsiteX1" y="connsiteY1"/>
                  </a:cxn>
                </a:cxnLst>
                <a:rect l="l" t="t" r="r" b="b"/>
                <a:pathLst>
                  <a:path w="12725" h="244375">
                    <a:moveTo>
                      <a:pt x="0" y="244376"/>
                    </a:moveTo>
                    <a:lnTo>
                      <a:pt x="0" y="0"/>
                    </a:lnTo>
                  </a:path>
                </a:pathLst>
              </a:custGeom>
              <a:ln w="19050" cap="flat">
                <a:solidFill>
                  <a:srgbClr val="025973"/>
                </a:solidFill>
                <a:prstDash val="solid"/>
                <a:miter/>
              </a:ln>
            </p:spPr>
            <p:txBody>
              <a:bodyPr rtlCol="0" anchor="ctr"/>
              <a:lstStyle/>
              <a:p>
                <a:endParaRPr lang="en-US"/>
              </a:p>
            </p:txBody>
          </p:sp>
          <p:sp>
            <p:nvSpPr>
              <p:cNvPr id="9638" name="Freeform: Shape 9637">
                <a:extLst>
                  <a:ext uri="{FF2B5EF4-FFF2-40B4-BE49-F238E27FC236}">
                    <a16:creationId xmlns:a16="http://schemas.microsoft.com/office/drawing/2014/main" id="{303347B2-99DB-8161-59D3-9A9875FF1187}"/>
                  </a:ext>
                </a:extLst>
              </p:cNvPr>
              <p:cNvSpPr/>
              <p:nvPr/>
            </p:nvSpPr>
            <p:spPr>
              <a:xfrm>
                <a:off x="2917382" y="5108346"/>
                <a:ext cx="12725" cy="244375"/>
              </a:xfrm>
              <a:custGeom>
                <a:avLst/>
                <a:gdLst>
                  <a:gd name="connsiteX0" fmla="*/ 0 w 12725"/>
                  <a:gd name="connsiteY0" fmla="*/ 244376 h 244375"/>
                  <a:gd name="connsiteX1" fmla="*/ 0 w 12725"/>
                  <a:gd name="connsiteY1" fmla="*/ 0 h 244375"/>
                </a:gdLst>
                <a:ahLst/>
                <a:cxnLst>
                  <a:cxn ang="0">
                    <a:pos x="connsiteX0" y="connsiteY0"/>
                  </a:cxn>
                  <a:cxn ang="0">
                    <a:pos x="connsiteX1" y="connsiteY1"/>
                  </a:cxn>
                </a:cxnLst>
                <a:rect l="l" t="t" r="r" b="b"/>
                <a:pathLst>
                  <a:path w="12725" h="244375">
                    <a:moveTo>
                      <a:pt x="0" y="244376"/>
                    </a:moveTo>
                    <a:lnTo>
                      <a:pt x="0" y="0"/>
                    </a:lnTo>
                  </a:path>
                </a:pathLst>
              </a:custGeom>
              <a:ln w="19050" cap="flat">
                <a:solidFill>
                  <a:srgbClr val="025973"/>
                </a:solidFill>
                <a:prstDash val="solid"/>
                <a:miter/>
              </a:ln>
            </p:spPr>
            <p:txBody>
              <a:bodyPr rtlCol="0" anchor="ctr"/>
              <a:lstStyle/>
              <a:p>
                <a:endParaRPr lang="en-US"/>
              </a:p>
            </p:txBody>
          </p:sp>
          <p:sp>
            <p:nvSpPr>
              <p:cNvPr id="9639" name="Freeform: Shape 9638">
                <a:extLst>
                  <a:ext uri="{FF2B5EF4-FFF2-40B4-BE49-F238E27FC236}">
                    <a16:creationId xmlns:a16="http://schemas.microsoft.com/office/drawing/2014/main" id="{0CD0DBC8-5353-204A-554C-DC35BEFA1F89}"/>
                  </a:ext>
                </a:extLst>
              </p:cNvPr>
              <p:cNvSpPr/>
              <p:nvPr/>
            </p:nvSpPr>
            <p:spPr>
              <a:xfrm>
                <a:off x="2939142" y="5108346"/>
                <a:ext cx="763" cy="257033"/>
              </a:xfrm>
              <a:custGeom>
                <a:avLst/>
                <a:gdLst>
                  <a:gd name="connsiteX0" fmla="*/ 763 w 763"/>
                  <a:gd name="connsiteY0" fmla="*/ 257034 h 257033"/>
                  <a:gd name="connsiteX1" fmla="*/ 0 w 763"/>
                  <a:gd name="connsiteY1" fmla="*/ 0 h 257033"/>
                </a:gdLst>
                <a:ahLst/>
                <a:cxnLst>
                  <a:cxn ang="0">
                    <a:pos x="connsiteX0" y="connsiteY0"/>
                  </a:cxn>
                  <a:cxn ang="0">
                    <a:pos x="connsiteX1" y="connsiteY1"/>
                  </a:cxn>
                </a:cxnLst>
                <a:rect l="l" t="t" r="r" b="b"/>
                <a:pathLst>
                  <a:path w="763" h="257033">
                    <a:moveTo>
                      <a:pt x="763" y="257034"/>
                    </a:moveTo>
                    <a:lnTo>
                      <a:pt x="0" y="0"/>
                    </a:lnTo>
                  </a:path>
                </a:pathLst>
              </a:custGeom>
              <a:ln w="19050" cap="flat">
                <a:solidFill>
                  <a:srgbClr val="025973"/>
                </a:solidFill>
                <a:prstDash val="solid"/>
                <a:miter/>
              </a:ln>
            </p:spPr>
            <p:txBody>
              <a:bodyPr rtlCol="0" anchor="ctr"/>
              <a:lstStyle/>
              <a:p>
                <a:endParaRPr lang="en-US"/>
              </a:p>
            </p:txBody>
          </p:sp>
          <p:sp>
            <p:nvSpPr>
              <p:cNvPr id="9640" name="Freeform: Shape 9639">
                <a:extLst>
                  <a:ext uri="{FF2B5EF4-FFF2-40B4-BE49-F238E27FC236}">
                    <a16:creationId xmlns:a16="http://schemas.microsoft.com/office/drawing/2014/main" id="{61CE8934-F266-DC2E-0023-DFB74780F487}"/>
                  </a:ext>
                </a:extLst>
              </p:cNvPr>
              <p:cNvSpPr/>
              <p:nvPr/>
            </p:nvSpPr>
            <p:spPr>
              <a:xfrm>
                <a:off x="2961284" y="5108346"/>
                <a:ext cx="763" cy="268141"/>
              </a:xfrm>
              <a:custGeom>
                <a:avLst/>
                <a:gdLst>
                  <a:gd name="connsiteX0" fmla="*/ 763 w 763"/>
                  <a:gd name="connsiteY0" fmla="*/ 268142 h 268141"/>
                  <a:gd name="connsiteX1" fmla="*/ 0 w 763"/>
                  <a:gd name="connsiteY1" fmla="*/ 0 h 268141"/>
                </a:gdLst>
                <a:ahLst/>
                <a:cxnLst>
                  <a:cxn ang="0">
                    <a:pos x="connsiteX0" y="connsiteY0"/>
                  </a:cxn>
                  <a:cxn ang="0">
                    <a:pos x="connsiteX1" y="connsiteY1"/>
                  </a:cxn>
                </a:cxnLst>
                <a:rect l="l" t="t" r="r" b="b"/>
                <a:pathLst>
                  <a:path w="763" h="268141">
                    <a:moveTo>
                      <a:pt x="763" y="268142"/>
                    </a:moveTo>
                    <a:lnTo>
                      <a:pt x="0" y="0"/>
                    </a:lnTo>
                  </a:path>
                </a:pathLst>
              </a:custGeom>
              <a:ln w="19050" cap="flat">
                <a:solidFill>
                  <a:srgbClr val="025973"/>
                </a:solidFill>
                <a:prstDash val="solid"/>
                <a:miter/>
              </a:ln>
            </p:spPr>
            <p:txBody>
              <a:bodyPr rtlCol="0" anchor="ctr"/>
              <a:lstStyle/>
              <a:p>
                <a:endParaRPr lang="en-US"/>
              </a:p>
            </p:txBody>
          </p:sp>
          <p:sp>
            <p:nvSpPr>
              <p:cNvPr id="9641" name="Freeform: Shape 9640">
                <a:extLst>
                  <a:ext uri="{FF2B5EF4-FFF2-40B4-BE49-F238E27FC236}">
                    <a16:creationId xmlns:a16="http://schemas.microsoft.com/office/drawing/2014/main" id="{79549811-EF32-358D-9464-5D942CE9178E}"/>
                  </a:ext>
                </a:extLst>
              </p:cNvPr>
              <p:cNvSpPr/>
              <p:nvPr/>
            </p:nvSpPr>
            <p:spPr>
              <a:xfrm>
                <a:off x="2983426" y="5108346"/>
                <a:ext cx="763" cy="273308"/>
              </a:xfrm>
              <a:custGeom>
                <a:avLst/>
                <a:gdLst>
                  <a:gd name="connsiteX0" fmla="*/ 764 w 763"/>
                  <a:gd name="connsiteY0" fmla="*/ 273309 h 273308"/>
                  <a:gd name="connsiteX1" fmla="*/ 0 w 763"/>
                  <a:gd name="connsiteY1" fmla="*/ 0 h 273308"/>
                </a:gdLst>
                <a:ahLst/>
                <a:cxnLst>
                  <a:cxn ang="0">
                    <a:pos x="connsiteX0" y="connsiteY0"/>
                  </a:cxn>
                  <a:cxn ang="0">
                    <a:pos x="connsiteX1" y="connsiteY1"/>
                  </a:cxn>
                </a:cxnLst>
                <a:rect l="l" t="t" r="r" b="b"/>
                <a:pathLst>
                  <a:path w="763" h="273308">
                    <a:moveTo>
                      <a:pt x="764" y="273309"/>
                    </a:moveTo>
                    <a:lnTo>
                      <a:pt x="0" y="0"/>
                    </a:lnTo>
                  </a:path>
                </a:pathLst>
              </a:custGeom>
              <a:ln w="19050" cap="flat">
                <a:solidFill>
                  <a:srgbClr val="025973"/>
                </a:solidFill>
                <a:prstDash val="solid"/>
                <a:miter/>
              </a:ln>
            </p:spPr>
            <p:txBody>
              <a:bodyPr rtlCol="0" anchor="ctr"/>
              <a:lstStyle/>
              <a:p>
                <a:endParaRPr lang="en-US"/>
              </a:p>
            </p:txBody>
          </p:sp>
          <p:sp>
            <p:nvSpPr>
              <p:cNvPr id="9642" name="Freeform: Shape 9641">
                <a:extLst>
                  <a:ext uri="{FF2B5EF4-FFF2-40B4-BE49-F238E27FC236}">
                    <a16:creationId xmlns:a16="http://schemas.microsoft.com/office/drawing/2014/main" id="{B5FE0FE5-0035-11ED-0486-2D36879ED8D3}"/>
                  </a:ext>
                </a:extLst>
              </p:cNvPr>
              <p:cNvSpPr/>
              <p:nvPr/>
            </p:nvSpPr>
            <p:spPr>
              <a:xfrm>
                <a:off x="3005567" y="5108346"/>
                <a:ext cx="763" cy="279895"/>
              </a:xfrm>
              <a:custGeom>
                <a:avLst/>
                <a:gdLst>
                  <a:gd name="connsiteX0" fmla="*/ 763 w 763"/>
                  <a:gd name="connsiteY0" fmla="*/ 279896 h 279895"/>
                  <a:gd name="connsiteX1" fmla="*/ 0 w 763"/>
                  <a:gd name="connsiteY1" fmla="*/ 0 h 279895"/>
                </a:gdLst>
                <a:ahLst/>
                <a:cxnLst>
                  <a:cxn ang="0">
                    <a:pos x="connsiteX0" y="connsiteY0"/>
                  </a:cxn>
                  <a:cxn ang="0">
                    <a:pos x="connsiteX1" y="connsiteY1"/>
                  </a:cxn>
                </a:cxnLst>
                <a:rect l="l" t="t" r="r" b="b"/>
                <a:pathLst>
                  <a:path w="763" h="279895">
                    <a:moveTo>
                      <a:pt x="763" y="279896"/>
                    </a:moveTo>
                    <a:lnTo>
                      <a:pt x="0" y="0"/>
                    </a:lnTo>
                  </a:path>
                </a:pathLst>
              </a:custGeom>
              <a:ln w="19050" cap="flat">
                <a:solidFill>
                  <a:srgbClr val="025973"/>
                </a:solidFill>
                <a:prstDash val="solid"/>
                <a:miter/>
              </a:ln>
            </p:spPr>
            <p:txBody>
              <a:bodyPr rtlCol="0" anchor="ctr"/>
              <a:lstStyle/>
              <a:p>
                <a:endParaRPr lang="en-US"/>
              </a:p>
            </p:txBody>
          </p:sp>
          <p:sp>
            <p:nvSpPr>
              <p:cNvPr id="9643" name="Freeform: Shape 9642">
                <a:extLst>
                  <a:ext uri="{FF2B5EF4-FFF2-40B4-BE49-F238E27FC236}">
                    <a16:creationId xmlns:a16="http://schemas.microsoft.com/office/drawing/2014/main" id="{EFE0FB0B-6721-1019-6E7D-3F5A4362A7A6}"/>
                  </a:ext>
                </a:extLst>
              </p:cNvPr>
              <p:cNvSpPr/>
              <p:nvPr/>
            </p:nvSpPr>
            <p:spPr>
              <a:xfrm>
                <a:off x="3027582" y="5108346"/>
                <a:ext cx="890" cy="286612"/>
              </a:xfrm>
              <a:custGeom>
                <a:avLst/>
                <a:gdLst>
                  <a:gd name="connsiteX0" fmla="*/ 891 w 890"/>
                  <a:gd name="connsiteY0" fmla="*/ 286612 h 286612"/>
                  <a:gd name="connsiteX1" fmla="*/ 0 w 890"/>
                  <a:gd name="connsiteY1" fmla="*/ 0 h 286612"/>
                </a:gdLst>
                <a:ahLst/>
                <a:cxnLst>
                  <a:cxn ang="0">
                    <a:pos x="connsiteX0" y="connsiteY0"/>
                  </a:cxn>
                  <a:cxn ang="0">
                    <a:pos x="connsiteX1" y="connsiteY1"/>
                  </a:cxn>
                </a:cxnLst>
                <a:rect l="l" t="t" r="r" b="b"/>
                <a:pathLst>
                  <a:path w="890" h="286612">
                    <a:moveTo>
                      <a:pt x="891" y="286612"/>
                    </a:moveTo>
                    <a:lnTo>
                      <a:pt x="0" y="0"/>
                    </a:lnTo>
                  </a:path>
                </a:pathLst>
              </a:custGeom>
              <a:ln w="19050" cap="flat">
                <a:solidFill>
                  <a:srgbClr val="025973"/>
                </a:solidFill>
                <a:prstDash val="solid"/>
                <a:miter/>
              </a:ln>
            </p:spPr>
            <p:txBody>
              <a:bodyPr rtlCol="0" anchor="ctr"/>
              <a:lstStyle/>
              <a:p>
                <a:endParaRPr lang="en-US"/>
              </a:p>
            </p:txBody>
          </p:sp>
          <p:sp>
            <p:nvSpPr>
              <p:cNvPr id="9644" name="Freeform: Shape 9643">
                <a:extLst>
                  <a:ext uri="{FF2B5EF4-FFF2-40B4-BE49-F238E27FC236}">
                    <a16:creationId xmlns:a16="http://schemas.microsoft.com/office/drawing/2014/main" id="{AF243C27-1EAA-C129-A9DB-27F629FE575D}"/>
                  </a:ext>
                </a:extLst>
              </p:cNvPr>
              <p:cNvSpPr/>
              <p:nvPr/>
            </p:nvSpPr>
            <p:spPr>
              <a:xfrm>
                <a:off x="3049724" y="5108346"/>
                <a:ext cx="890" cy="290357"/>
              </a:xfrm>
              <a:custGeom>
                <a:avLst/>
                <a:gdLst>
                  <a:gd name="connsiteX0" fmla="*/ 891 w 890"/>
                  <a:gd name="connsiteY0" fmla="*/ 290358 h 290357"/>
                  <a:gd name="connsiteX1" fmla="*/ 0 w 890"/>
                  <a:gd name="connsiteY1" fmla="*/ 0 h 290357"/>
                </a:gdLst>
                <a:ahLst/>
                <a:cxnLst>
                  <a:cxn ang="0">
                    <a:pos x="connsiteX0" y="connsiteY0"/>
                  </a:cxn>
                  <a:cxn ang="0">
                    <a:pos x="connsiteX1" y="connsiteY1"/>
                  </a:cxn>
                </a:cxnLst>
                <a:rect l="l" t="t" r="r" b="b"/>
                <a:pathLst>
                  <a:path w="890" h="290357">
                    <a:moveTo>
                      <a:pt x="891" y="290358"/>
                    </a:moveTo>
                    <a:lnTo>
                      <a:pt x="0" y="0"/>
                    </a:lnTo>
                  </a:path>
                </a:pathLst>
              </a:custGeom>
              <a:ln w="19050" cap="flat">
                <a:solidFill>
                  <a:srgbClr val="025973"/>
                </a:solidFill>
                <a:prstDash val="solid"/>
                <a:miter/>
              </a:ln>
            </p:spPr>
            <p:txBody>
              <a:bodyPr rtlCol="0" anchor="ctr"/>
              <a:lstStyle/>
              <a:p>
                <a:endParaRPr lang="en-US"/>
              </a:p>
            </p:txBody>
          </p:sp>
          <p:sp>
            <p:nvSpPr>
              <p:cNvPr id="9645" name="Freeform: Shape 9644">
                <a:extLst>
                  <a:ext uri="{FF2B5EF4-FFF2-40B4-BE49-F238E27FC236}">
                    <a16:creationId xmlns:a16="http://schemas.microsoft.com/office/drawing/2014/main" id="{353A96BE-9FDD-BF1D-1D02-E0899170EDC8}"/>
                  </a:ext>
                </a:extLst>
              </p:cNvPr>
              <p:cNvSpPr/>
              <p:nvPr/>
            </p:nvSpPr>
            <p:spPr>
              <a:xfrm>
                <a:off x="3071865" y="5108346"/>
                <a:ext cx="890" cy="295524"/>
              </a:xfrm>
              <a:custGeom>
                <a:avLst/>
                <a:gdLst>
                  <a:gd name="connsiteX0" fmla="*/ 891 w 890"/>
                  <a:gd name="connsiteY0" fmla="*/ 295524 h 295524"/>
                  <a:gd name="connsiteX1" fmla="*/ 0 w 890"/>
                  <a:gd name="connsiteY1" fmla="*/ 0 h 295524"/>
                </a:gdLst>
                <a:ahLst/>
                <a:cxnLst>
                  <a:cxn ang="0">
                    <a:pos x="connsiteX0" y="connsiteY0"/>
                  </a:cxn>
                  <a:cxn ang="0">
                    <a:pos x="connsiteX1" y="connsiteY1"/>
                  </a:cxn>
                </a:cxnLst>
                <a:rect l="l" t="t" r="r" b="b"/>
                <a:pathLst>
                  <a:path w="890" h="295524">
                    <a:moveTo>
                      <a:pt x="891" y="295524"/>
                    </a:moveTo>
                    <a:lnTo>
                      <a:pt x="0" y="0"/>
                    </a:lnTo>
                  </a:path>
                </a:pathLst>
              </a:custGeom>
              <a:ln w="19050" cap="flat">
                <a:solidFill>
                  <a:srgbClr val="025973"/>
                </a:solidFill>
                <a:prstDash val="solid"/>
                <a:miter/>
              </a:ln>
            </p:spPr>
            <p:txBody>
              <a:bodyPr rtlCol="0" anchor="ctr"/>
              <a:lstStyle/>
              <a:p>
                <a:endParaRPr lang="en-US"/>
              </a:p>
            </p:txBody>
          </p:sp>
          <p:sp>
            <p:nvSpPr>
              <p:cNvPr id="9646" name="Freeform: Shape 9645">
                <a:extLst>
                  <a:ext uri="{FF2B5EF4-FFF2-40B4-BE49-F238E27FC236}">
                    <a16:creationId xmlns:a16="http://schemas.microsoft.com/office/drawing/2014/main" id="{944E01D9-D329-5B44-35F3-0E53D199F1BB}"/>
                  </a:ext>
                </a:extLst>
              </p:cNvPr>
              <p:cNvSpPr/>
              <p:nvPr/>
            </p:nvSpPr>
            <p:spPr>
              <a:xfrm>
                <a:off x="3094007" y="5108346"/>
                <a:ext cx="890" cy="306632"/>
              </a:xfrm>
              <a:custGeom>
                <a:avLst/>
                <a:gdLst>
                  <a:gd name="connsiteX0" fmla="*/ 891 w 890"/>
                  <a:gd name="connsiteY0" fmla="*/ 306632 h 306632"/>
                  <a:gd name="connsiteX1" fmla="*/ 0 w 890"/>
                  <a:gd name="connsiteY1" fmla="*/ 0 h 306632"/>
                </a:gdLst>
                <a:ahLst/>
                <a:cxnLst>
                  <a:cxn ang="0">
                    <a:pos x="connsiteX0" y="connsiteY0"/>
                  </a:cxn>
                  <a:cxn ang="0">
                    <a:pos x="connsiteX1" y="connsiteY1"/>
                  </a:cxn>
                </a:cxnLst>
                <a:rect l="l" t="t" r="r" b="b"/>
                <a:pathLst>
                  <a:path w="890" h="306632">
                    <a:moveTo>
                      <a:pt x="891" y="306632"/>
                    </a:moveTo>
                    <a:lnTo>
                      <a:pt x="0" y="0"/>
                    </a:lnTo>
                  </a:path>
                </a:pathLst>
              </a:custGeom>
              <a:ln w="19050" cap="flat">
                <a:solidFill>
                  <a:srgbClr val="025973"/>
                </a:solidFill>
                <a:prstDash val="solid"/>
                <a:miter/>
              </a:ln>
            </p:spPr>
            <p:txBody>
              <a:bodyPr rtlCol="0" anchor="ctr"/>
              <a:lstStyle/>
              <a:p>
                <a:endParaRPr lang="en-US"/>
              </a:p>
            </p:txBody>
          </p:sp>
          <p:sp>
            <p:nvSpPr>
              <p:cNvPr id="9647" name="Freeform: Shape 9646">
                <a:extLst>
                  <a:ext uri="{FF2B5EF4-FFF2-40B4-BE49-F238E27FC236}">
                    <a16:creationId xmlns:a16="http://schemas.microsoft.com/office/drawing/2014/main" id="{A8BE0067-E0D8-DB23-E5A3-3997472BE793}"/>
                  </a:ext>
                </a:extLst>
              </p:cNvPr>
              <p:cNvSpPr/>
              <p:nvPr/>
            </p:nvSpPr>
            <p:spPr>
              <a:xfrm>
                <a:off x="3116021" y="5108346"/>
                <a:ext cx="890" cy="318515"/>
              </a:xfrm>
              <a:custGeom>
                <a:avLst/>
                <a:gdLst>
                  <a:gd name="connsiteX0" fmla="*/ 891 w 890"/>
                  <a:gd name="connsiteY0" fmla="*/ 318515 h 318515"/>
                  <a:gd name="connsiteX1" fmla="*/ 0 w 890"/>
                  <a:gd name="connsiteY1" fmla="*/ 0 h 318515"/>
                </a:gdLst>
                <a:ahLst/>
                <a:cxnLst>
                  <a:cxn ang="0">
                    <a:pos x="connsiteX0" y="connsiteY0"/>
                  </a:cxn>
                  <a:cxn ang="0">
                    <a:pos x="connsiteX1" y="connsiteY1"/>
                  </a:cxn>
                </a:cxnLst>
                <a:rect l="l" t="t" r="r" b="b"/>
                <a:pathLst>
                  <a:path w="890" h="318515">
                    <a:moveTo>
                      <a:pt x="891" y="318515"/>
                    </a:moveTo>
                    <a:lnTo>
                      <a:pt x="0" y="0"/>
                    </a:lnTo>
                  </a:path>
                </a:pathLst>
              </a:custGeom>
              <a:ln w="19050" cap="flat">
                <a:solidFill>
                  <a:srgbClr val="025973"/>
                </a:solidFill>
                <a:prstDash val="solid"/>
                <a:miter/>
              </a:ln>
            </p:spPr>
            <p:txBody>
              <a:bodyPr rtlCol="0" anchor="ctr"/>
              <a:lstStyle/>
              <a:p>
                <a:endParaRPr lang="en-US"/>
              </a:p>
            </p:txBody>
          </p:sp>
          <p:sp>
            <p:nvSpPr>
              <p:cNvPr id="9648" name="Freeform: Shape 9647">
                <a:extLst>
                  <a:ext uri="{FF2B5EF4-FFF2-40B4-BE49-F238E27FC236}">
                    <a16:creationId xmlns:a16="http://schemas.microsoft.com/office/drawing/2014/main" id="{12BB1B73-7722-9263-E5F1-CCE3AA5FBE98}"/>
                  </a:ext>
                </a:extLst>
              </p:cNvPr>
              <p:cNvSpPr/>
              <p:nvPr/>
            </p:nvSpPr>
            <p:spPr>
              <a:xfrm>
                <a:off x="3138163" y="5108346"/>
                <a:ext cx="890" cy="326652"/>
              </a:xfrm>
              <a:custGeom>
                <a:avLst/>
                <a:gdLst>
                  <a:gd name="connsiteX0" fmla="*/ 891 w 890"/>
                  <a:gd name="connsiteY0" fmla="*/ 326653 h 326652"/>
                  <a:gd name="connsiteX1" fmla="*/ 0 w 890"/>
                  <a:gd name="connsiteY1" fmla="*/ 0 h 326652"/>
                </a:gdLst>
                <a:ahLst/>
                <a:cxnLst>
                  <a:cxn ang="0">
                    <a:pos x="connsiteX0" y="connsiteY0"/>
                  </a:cxn>
                  <a:cxn ang="0">
                    <a:pos x="connsiteX1" y="connsiteY1"/>
                  </a:cxn>
                </a:cxnLst>
                <a:rect l="l" t="t" r="r" b="b"/>
                <a:pathLst>
                  <a:path w="890" h="326652">
                    <a:moveTo>
                      <a:pt x="891" y="326653"/>
                    </a:moveTo>
                    <a:lnTo>
                      <a:pt x="0" y="0"/>
                    </a:lnTo>
                  </a:path>
                </a:pathLst>
              </a:custGeom>
              <a:ln w="19050" cap="flat">
                <a:solidFill>
                  <a:srgbClr val="025973"/>
                </a:solidFill>
                <a:prstDash val="solid"/>
                <a:miter/>
              </a:ln>
            </p:spPr>
            <p:txBody>
              <a:bodyPr rtlCol="0" anchor="ctr"/>
              <a:lstStyle/>
              <a:p>
                <a:endParaRPr lang="en-US"/>
              </a:p>
            </p:txBody>
          </p:sp>
          <p:sp>
            <p:nvSpPr>
              <p:cNvPr id="9649" name="Freeform: Shape 9648">
                <a:extLst>
                  <a:ext uri="{FF2B5EF4-FFF2-40B4-BE49-F238E27FC236}">
                    <a16:creationId xmlns:a16="http://schemas.microsoft.com/office/drawing/2014/main" id="{55C904E1-6D43-CE84-129C-B52F820AE452}"/>
                  </a:ext>
                </a:extLst>
              </p:cNvPr>
              <p:cNvSpPr/>
              <p:nvPr/>
            </p:nvSpPr>
            <p:spPr>
              <a:xfrm>
                <a:off x="3160305" y="5108346"/>
                <a:ext cx="890" cy="326652"/>
              </a:xfrm>
              <a:custGeom>
                <a:avLst/>
                <a:gdLst>
                  <a:gd name="connsiteX0" fmla="*/ 891 w 890"/>
                  <a:gd name="connsiteY0" fmla="*/ 326653 h 326652"/>
                  <a:gd name="connsiteX1" fmla="*/ 0 w 890"/>
                  <a:gd name="connsiteY1" fmla="*/ 0 h 326652"/>
                </a:gdLst>
                <a:ahLst/>
                <a:cxnLst>
                  <a:cxn ang="0">
                    <a:pos x="connsiteX0" y="connsiteY0"/>
                  </a:cxn>
                  <a:cxn ang="0">
                    <a:pos x="connsiteX1" y="connsiteY1"/>
                  </a:cxn>
                </a:cxnLst>
                <a:rect l="l" t="t" r="r" b="b"/>
                <a:pathLst>
                  <a:path w="890" h="326652">
                    <a:moveTo>
                      <a:pt x="891" y="326653"/>
                    </a:moveTo>
                    <a:lnTo>
                      <a:pt x="0" y="0"/>
                    </a:lnTo>
                  </a:path>
                </a:pathLst>
              </a:custGeom>
              <a:ln w="19050" cap="flat">
                <a:solidFill>
                  <a:srgbClr val="025973"/>
                </a:solidFill>
                <a:prstDash val="solid"/>
                <a:miter/>
              </a:ln>
            </p:spPr>
            <p:txBody>
              <a:bodyPr rtlCol="0" anchor="ctr"/>
              <a:lstStyle/>
              <a:p>
                <a:endParaRPr lang="en-US"/>
              </a:p>
            </p:txBody>
          </p:sp>
          <p:sp>
            <p:nvSpPr>
              <p:cNvPr id="9650" name="Freeform: Shape 9649">
                <a:extLst>
                  <a:ext uri="{FF2B5EF4-FFF2-40B4-BE49-F238E27FC236}">
                    <a16:creationId xmlns:a16="http://schemas.microsoft.com/office/drawing/2014/main" id="{32A2595D-BEB1-3196-482D-0F9E4E36FF31}"/>
                  </a:ext>
                </a:extLst>
              </p:cNvPr>
              <p:cNvSpPr/>
              <p:nvPr/>
            </p:nvSpPr>
            <p:spPr>
              <a:xfrm>
                <a:off x="3182447" y="5108346"/>
                <a:ext cx="890" cy="326652"/>
              </a:xfrm>
              <a:custGeom>
                <a:avLst/>
                <a:gdLst>
                  <a:gd name="connsiteX0" fmla="*/ 891 w 890"/>
                  <a:gd name="connsiteY0" fmla="*/ 326653 h 326652"/>
                  <a:gd name="connsiteX1" fmla="*/ 0 w 890"/>
                  <a:gd name="connsiteY1" fmla="*/ 0 h 326652"/>
                </a:gdLst>
                <a:ahLst/>
                <a:cxnLst>
                  <a:cxn ang="0">
                    <a:pos x="connsiteX0" y="connsiteY0"/>
                  </a:cxn>
                  <a:cxn ang="0">
                    <a:pos x="connsiteX1" y="connsiteY1"/>
                  </a:cxn>
                </a:cxnLst>
                <a:rect l="l" t="t" r="r" b="b"/>
                <a:pathLst>
                  <a:path w="890" h="326652">
                    <a:moveTo>
                      <a:pt x="891" y="326653"/>
                    </a:moveTo>
                    <a:lnTo>
                      <a:pt x="0" y="0"/>
                    </a:lnTo>
                  </a:path>
                </a:pathLst>
              </a:custGeom>
              <a:ln w="19050" cap="flat">
                <a:solidFill>
                  <a:srgbClr val="025973"/>
                </a:solidFill>
                <a:prstDash val="solid"/>
                <a:miter/>
              </a:ln>
            </p:spPr>
            <p:txBody>
              <a:bodyPr rtlCol="0" anchor="ctr"/>
              <a:lstStyle/>
              <a:p>
                <a:endParaRPr lang="en-US"/>
              </a:p>
            </p:txBody>
          </p:sp>
          <p:sp>
            <p:nvSpPr>
              <p:cNvPr id="9651" name="Freeform: Shape 9650">
                <a:extLst>
                  <a:ext uri="{FF2B5EF4-FFF2-40B4-BE49-F238E27FC236}">
                    <a16:creationId xmlns:a16="http://schemas.microsoft.com/office/drawing/2014/main" id="{E5EB7191-2CAA-228A-F669-129791613EA7}"/>
                  </a:ext>
                </a:extLst>
              </p:cNvPr>
              <p:cNvSpPr/>
              <p:nvPr/>
            </p:nvSpPr>
            <p:spPr>
              <a:xfrm>
                <a:off x="3204588" y="5108346"/>
                <a:ext cx="890" cy="341377"/>
              </a:xfrm>
              <a:custGeom>
                <a:avLst/>
                <a:gdLst>
                  <a:gd name="connsiteX0" fmla="*/ 891 w 890"/>
                  <a:gd name="connsiteY0" fmla="*/ 341377 h 341377"/>
                  <a:gd name="connsiteX1" fmla="*/ 0 w 890"/>
                  <a:gd name="connsiteY1" fmla="*/ 0 h 341377"/>
                </a:gdLst>
                <a:ahLst/>
                <a:cxnLst>
                  <a:cxn ang="0">
                    <a:pos x="connsiteX0" y="connsiteY0"/>
                  </a:cxn>
                  <a:cxn ang="0">
                    <a:pos x="connsiteX1" y="connsiteY1"/>
                  </a:cxn>
                </a:cxnLst>
                <a:rect l="l" t="t" r="r" b="b"/>
                <a:pathLst>
                  <a:path w="890" h="341377">
                    <a:moveTo>
                      <a:pt x="891" y="341377"/>
                    </a:moveTo>
                    <a:lnTo>
                      <a:pt x="0" y="0"/>
                    </a:lnTo>
                  </a:path>
                </a:pathLst>
              </a:custGeom>
              <a:ln w="19050" cap="flat">
                <a:solidFill>
                  <a:srgbClr val="025973"/>
                </a:solidFill>
                <a:prstDash val="solid"/>
                <a:miter/>
              </a:ln>
            </p:spPr>
            <p:txBody>
              <a:bodyPr rtlCol="0" anchor="ctr"/>
              <a:lstStyle/>
              <a:p>
                <a:endParaRPr lang="en-US"/>
              </a:p>
            </p:txBody>
          </p:sp>
          <p:sp>
            <p:nvSpPr>
              <p:cNvPr id="9652" name="Freeform: Shape 9651">
                <a:extLst>
                  <a:ext uri="{FF2B5EF4-FFF2-40B4-BE49-F238E27FC236}">
                    <a16:creationId xmlns:a16="http://schemas.microsoft.com/office/drawing/2014/main" id="{FF02A736-B432-9C7E-FF5D-F61D4B97587C}"/>
                  </a:ext>
                </a:extLst>
              </p:cNvPr>
              <p:cNvSpPr/>
              <p:nvPr/>
            </p:nvSpPr>
            <p:spPr>
              <a:xfrm>
                <a:off x="3226603" y="5108346"/>
                <a:ext cx="1018" cy="341377"/>
              </a:xfrm>
              <a:custGeom>
                <a:avLst/>
                <a:gdLst>
                  <a:gd name="connsiteX0" fmla="*/ 1018 w 1018"/>
                  <a:gd name="connsiteY0" fmla="*/ 341377 h 341377"/>
                  <a:gd name="connsiteX1" fmla="*/ 0 w 1018"/>
                  <a:gd name="connsiteY1" fmla="*/ 0 h 341377"/>
                </a:gdLst>
                <a:ahLst/>
                <a:cxnLst>
                  <a:cxn ang="0">
                    <a:pos x="connsiteX0" y="connsiteY0"/>
                  </a:cxn>
                  <a:cxn ang="0">
                    <a:pos x="connsiteX1" y="connsiteY1"/>
                  </a:cxn>
                </a:cxnLst>
                <a:rect l="l" t="t" r="r" b="b"/>
                <a:pathLst>
                  <a:path w="1018" h="341377">
                    <a:moveTo>
                      <a:pt x="1018" y="341377"/>
                    </a:moveTo>
                    <a:lnTo>
                      <a:pt x="0" y="0"/>
                    </a:lnTo>
                  </a:path>
                </a:pathLst>
              </a:custGeom>
              <a:ln w="19050" cap="flat">
                <a:solidFill>
                  <a:srgbClr val="025973"/>
                </a:solidFill>
                <a:prstDash val="solid"/>
                <a:miter/>
              </a:ln>
            </p:spPr>
            <p:txBody>
              <a:bodyPr rtlCol="0" anchor="ctr"/>
              <a:lstStyle/>
              <a:p>
                <a:endParaRPr lang="en-US"/>
              </a:p>
            </p:txBody>
          </p:sp>
          <p:sp>
            <p:nvSpPr>
              <p:cNvPr id="9653" name="Freeform: Shape 9652">
                <a:extLst>
                  <a:ext uri="{FF2B5EF4-FFF2-40B4-BE49-F238E27FC236}">
                    <a16:creationId xmlns:a16="http://schemas.microsoft.com/office/drawing/2014/main" id="{9713805A-EEB8-C731-585C-A46796287FAB}"/>
                  </a:ext>
                </a:extLst>
              </p:cNvPr>
              <p:cNvSpPr/>
              <p:nvPr/>
            </p:nvSpPr>
            <p:spPr>
              <a:xfrm>
                <a:off x="3248745" y="5108346"/>
                <a:ext cx="1018" cy="341377"/>
              </a:xfrm>
              <a:custGeom>
                <a:avLst/>
                <a:gdLst>
                  <a:gd name="connsiteX0" fmla="*/ 1018 w 1018"/>
                  <a:gd name="connsiteY0" fmla="*/ 341377 h 341377"/>
                  <a:gd name="connsiteX1" fmla="*/ 0 w 1018"/>
                  <a:gd name="connsiteY1" fmla="*/ 0 h 341377"/>
                </a:gdLst>
                <a:ahLst/>
                <a:cxnLst>
                  <a:cxn ang="0">
                    <a:pos x="connsiteX0" y="connsiteY0"/>
                  </a:cxn>
                  <a:cxn ang="0">
                    <a:pos x="connsiteX1" y="connsiteY1"/>
                  </a:cxn>
                </a:cxnLst>
                <a:rect l="l" t="t" r="r" b="b"/>
                <a:pathLst>
                  <a:path w="1018" h="341377">
                    <a:moveTo>
                      <a:pt x="1018" y="341377"/>
                    </a:moveTo>
                    <a:lnTo>
                      <a:pt x="0" y="0"/>
                    </a:lnTo>
                  </a:path>
                </a:pathLst>
              </a:custGeom>
              <a:ln w="19050" cap="flat">
                <a:solidFill>
                  <a:srgbClr val="025973"/>
                </a:solidFill>
                <a:prstDash val="solid"/>
                <a:miter/>
              </a:ln>
            </p:spPr>
            <p:txBody>
              <a:bodyPr rtlCol="0" anchor="ctr"/>
              <a:lstStyle/>
              <a:p>
                <a:endParaRPr lang="en-US"/>
              </a:p>
            </p:txBody>
          </p:sp>
          <p:sp>
            <p:nvSpPr>
              <p:cNvPr id="9654" name="Freeform: Shape 9653">
                <a:extLst>
                  <a:ext uri="{FF2B5EF4-FFF2-40B4-BE49-F238E27FC236}">
                    <a16:creationId xmlns:a16="http://schemas.microsoft.com/office/drawing/2014/main" id="{C167FF62-7FA2-85F7-BF7A-DC20AB8A5EDC}"/>
                  </a:ext>
                </a:extLst>
              </p:cNvPr>
              <p:cNvSpPr/>
              <p:nvPr/>
            </p:nvSpPr>
            <p:spPr>
              <a:xfrm>
                <a:off x="3270886" y="5108346"/>
                <a:ext cx="1018" cy="355455"/>
              </a:xfrm>
              <a:custGeom>
                <a:avLst/>
                <a:gdLst>
                  <a:gd name="connsiteX0" fmla="*/ 1018 w 1018"/>
                  <a:gd name="connsiteY0" fmla="*/ 355456 h 355455"/>
                  <a:gd name="connsiteX1" fmla="*/ 0 w 1018"/>
                  <a:gd name="connsiteY1" fmla="*/ 0 h 355455"/>
                </a:gdLst>
                <a:ahLst/>
                <a:cxnLst>
                  <a:cxn ang="0">
                    <a:pos x="connsiteX0" y="connsiteY0"/>
                  </a:cxn>
                  <a:cxn ang="0">
                    <a:pos x="connsiteX1" y="connsiteY1"/>
                  </a:cxn>
                </a:cxnLst>
                <a:rect l="l" t="t" r="r" b="b"/>
                <a:pathLst>
                  <a:path w="1018" h="355455">
                    <a:moveTo>
                      <a:pt x="1018" y="355456"/>
                    </a:moveTo>
                    <a:lnTo>
                      <a:pt x="0" y="0"/>
                    </a:lnTo>
                  </a:path>
                </a:pathLst>
              </a:custGeom>
              <a:ln w="19050" cap="flat">
                <a:solidFill>
                  <a:srgbClr val="025973"/>
                </a:solidFill>
                <a:prstDash val="solid"/>
                <a:miter/>
              </a:ln>
            </p:spPr>
            <p:txBody>
              <a:bodyPr rtlCol="0" anchor="ctr"/>
              <a:lstStyle/>
              <a:p>
                <a:endParaRPr lang="en-US"/>
              </a:p>
            </p:txBody>
          </p:sp>
          <p:sp>
            <p:nvSpPr>
              <p:cNvPr id="9655" name="Freeform: Shape 9654">
                <a:extLst>
                  <a:ext uri="{FF2B5EF4-FFF2-40B4-BE49-F238E27FC236}">
                    <a16:creationId xmlns:a16="http://schemas.microsoft.com/office/drawing/2014/main" id="{E7D9CAB0-A5F4-8737-6762-607392E651C1}"/>
                  </a:ext>
                </a:extLst>
              </p:cNvPr>
              <p:cNvSpPr/>
              <p:nvPr/>
            </p:nvSpPr>
            <p:spPr>
              <a:xfrm>
                <a:off x="3293028" y="5108346"/>
                <a:ext cx="1018" cy="366563"/>
              </a:xfrm>
              <a:custGeom>
                <a:avLst/>
                <a:gdLst>
                  <a:gd name="connsiteX0" fmla="*/ 1018 w 1018"/>
                  <a:gd name="connsiteY0" fmla="*/ 366564 h 366563"/>
                  <a:gd name="connsiteX1" fmla="*/ 0 w 1018"/>
                  <a:gd name="connsiteY1" fmla="*/ 0 h 366563"/>
                </a:gdLst>
                <a:ahLst/>
                <a:cxnLst>
                  <a:cxn ang="0">
                    <a:pos x="connsiteX0" y="connsiteY0"/>
                  </a:cxn>
                  <a:cxn ang="0">
                    <a:pos x="connsiteX1" y="connsiteY1"/>
                  </a:cxn>
                </a:cxnLst>
                <a:rect l="l" t="t" r="r" b="b"/>
                <a:pathLst>
                  <a:path w="1018" h="366563">
                    <a:moveTo>
                      <a:pt x="1018" y="366564"/>
                    </a:moveTo>
                    <a:lnTo>
                      <a:pt x="0" y="0"/>
                    </a:lnTo>
                  </a:path>
                </a:pathLst>
              </a:custGeom>
              <a:ln w="19050" cap="flat">
                <a:solidFill>
                  <a:srgbClr val="025973"/>
                </a:solidFill>
                <a:prstDash val="solid"/>
                <a:miter/>
              </a:ln>
            </p:spPr>
            <p:txBody>
              <a:bodyPr rtlCol="0" anchor="ctr"/>
              <a:lstStyle/>
              <a:p>
                <a:endParaRPr lang="en-US"/>
              </a:p>
            </p:txBody>
          </p:sp>
          <p:sp>
            <p:nvSpPr>
              <p:cNvPr id="9656" name="Freeform: Shape 9655">
                <a:extLst>
                  <a:ext uri="{FF2B5EF4-FFF2-40B4-BE49-F238E27FC236}">
                    <a16:creationId xmlns:a16="http://schemas.microsoft.com/office/drawing/2014/main" id="{53A8E2EF-A7F5-C19C-EFF1-BCDCD5BF19D4}"/>
                  </a:ext>
                </a:extLst>
              </p:cNvPr>
              <p:cNvSpPr/>
              <p:nvPr/>
            </p:nvSpPr>
            <p:spPr>
              <a:xfrm>
                <a:off x="3315170" y="5108346"/>
                <a:ext cx="1018" cy="366563"/>
              </a:xfrm>
              <a:custGeom>
                <a:avLst/>
                <a:gdLst>
                  <a:gd name="connsiteX0" fmla="*/ 1018 w 1018"/>
                  <a:gd name="connsiteY0" fmla="*/ 366564 h 366563"/>
                  <a:gd name="connsiteX1" fmla="*/ 0 w 1018"/>
                  <a:gd name="connsiteY1" fmla="*/ 0 h 366563"/>
                </a:gdLst>
                <a:ahLst/>
                <a:cxnLst>
                  <a:cxn ang="0">
                    <a:pos x="connsiteX0" y="connsiteY0"/>
                  </a:cxn>
                  <a:cxn ang="0">
                    <a:pos x="connsiteX1" y="connsiteY1"/>
                  </a:cxn>
                </a:cxnLst>
                <a:rect l="l" t="t" r="r" b="b"/>
                <a:pathLst>
                  <a:path w="1018" h="366563">
                    <a:moveTo>
                      <a:pt x="1018" y="366564"/>
                    </a:moveTo>
                    <a:lnTo>
                      <a:pt x="0" y="0"/>
                    </a:lnTo>
                  </a:path>
                </a:pathLst>
              </a:custGeom>
              <a:ln w="19050" cap="flat">
                <a:solidFill>
                  <a:srgbClr val="025973"/>
                </a:solidFill>
                <a:prstDash val="solid"/>
                <a:miter/>
              </a:ln>
            </p:spPr>
            <p:txBody>
              <a:bodyPr rtlCol="0" anchor="ctr"/>
              <a:lstStyle/>
              <a:p>
                <a:endParaRPr lang="en-US"/>
              </a:p>
            </p:txBody>
          </p:sp>
          <p:sp>
            <p:nvSpPr>
              <p:cNvPr id="9657" name="Freeform: Shape 9656">
                <a:extLst>
                  <a:ext uri="{FF2B5EF4-FFF2-40B4-BE49-F238E27FC236}">
                    <a16:creationId xmlns:a16="http://schemas.microsoft.com/office/drawing/2014/main" id="{62250B1E-F013-B660-F75A-D5C89555CFB9}"/>
                  </a:ext>
                </a:extLst>
              </p:cNvPr>
              <p:cNvSpPr/>
              <p:nvPr/>
            </p:nvSpPr>
            <p:spPr>
              <a:xfrm>
                <a:off x="3337184" y="5108346"/>
                <a:ext cx="1145" cy="378446"/>
              </a:xfrm>
              <a:custGeom>
                <a:avLst/>
                <a:gdLst>
                  <a:gd name="connsiteX0" fmla="*/ 1145 w 1145"/>
                  <a:gd name="connsiteY0" fmla="*/ 378447 h 378446"/>
                  <a:gd name="connsiteX1" fmla="*/ 0 w 1145"/>
                  <a:gd name="connsiteY1" fmla="*/ 0 h 378446"/>
                </a:gdLst>
                <a:ahLst/>
                <a:cxnLst>
                  <a:cxn ang="0">
                    <a:pos x="connsiteX0" y="connsiteY0"/>
                  </a:cxn>
                  <a:cxn ang="0">
                    <a:pos x="connsiteX1" y="connsiteY1"/>
                  </a:cxn>
                </a:cxnLst>
                <a:rect l="l" t="t" r="r" b="b"/>
                <a:pathLst>
                  <a:path w="1145" h="378446">
                    <a:moveTo>
                      <a:pt x="1145" y="378447"/>
                    </a:moveTo>
                    <a:lnTo>
                      <a:pt x="0" y="0"/>
                    </a:lnTo>
                  </a:path>
                </a:pathLst>
              </a:custGeom>
              <a:ln w="19050" cap="flat">
                <a:solidFill>
                  <a:srgbClr val="025973"/>
                </a:solidFill>
                <a:prstDash val="solid"/>
                <a:miter/>
              </a:ln>
            </p:spPr>
            <p:txBody>
              <a:bodyPr rtlCol="0" anchor="ctr"/>
              <a:lstStyle/>
              <a:p>
                <a:endParaRPr lang="en-US"/>
              </a:p>
            </p:txBody>
          </p:sp>
          <p:sp>
            <p:nvSpPr>
              <p:cNvPr id="9658" name="Freeform: Shape 9657">
                <a:extLst>
                  <a:ext uri="{FF2B5EF4-FFF2-40B4-BE49-F238E27FC236}">
                    <a16:creationId xmlns:a16="http://schemas.microsoft.com/office/drawing/2014/main" id="{1D1742C5-28F2-CE2E-2E0F-DCCAF653E983}"/>
                  </a:ext>
                </a:extLst>
              </p:cNvPr>
              <p:cNvSpPr/>
              <p:nvPr/>
            </p:nvSpPr>
            <p:spPr>
              <a:xfrm>
                <a:off x="3359326" y="5108346"/>
                <a:ext cx="1145" cy="378446"/>
              </a:xfrm>
              <a:custGeom>
                <a:avLst/>
                <a:gdLst>
                  <a:gd name="connsiteX0" fmla="*/ 1145 w 1145"/>
                  <a:gd name="connsiteY0" fmla="*/ 378447 h 378446"/>
                  <a:gd name="connsiteX1" fmla="*/ 0 w 1145"/>
                  <a:gd name="connsiteY1" fmla="*/ 0 h 378446"/>
                </a:gdLst>
                <a:ahLst/>
                <a:cxnLst>
                  <a:cxn ang="0">
                    <a:pos x="connsiteX0" y="connsiteY0"/>
                  </a:cxn>
                  <a:cxn ang="0">
                    <a:pos x="connsiteX1" y="connsiteY1"/>
                  </a:cxn>
                </a:cxnLst>
                <a:rect l="l" t="t" r="r" b="b"/>
                <a:pathLst>
                  <a:path w="1145" h="378446">
                    <a:moveTo>
                      <a:pt x="1145" y="378447"/>
                    </a:moveTo>
                    <a:lnTo>
                      <a:pt x="0" y="0"/>
                    </a:lnTo>
                  </a:path>
                </a:pathLst>
              </a:custGeom>
              <a:ln w="19050" cap="flat">
                <a:solidFill>
                  <a:srgbClr val="025973"/>
                </a:solidFill>
                <a:prstDash val="solid"/>
                <a:miter/>
              </a:ln>
            </p:spPr>
            <p:txBody>
              <a:bodyPr rtlCol="0" anchor="ctr"/>
              <a:lstStyle/>
              <a:p>
                <a:endParaRPr lang="en-US"/>
              </a:p>
            </p:txBody>
          </p:sp>
          <p:sp>
            <p:nvSpPr>
              <p:cNvPr id="9659" name="Freeform: Shape 9658">
                <a:extLst>
                  <a:ext uri="{FF2B5EF4-FFF2-40B4-BE49-F238E27FC236}">
                    <a16:creationId xmlns:a16="http://schemas.microsoft.com/office/drawing/2014/main" id="{592ED9DE-9880-7227-383E-41B529703329}"/>
                  </a:ext>
                </a:extLst>
              </p:cNvPr>
              <p:cNvSpPr/>
              <p:nvPr/>
            </p:nvSpPr>
            <p:spPr>
              <a:xfrm>
                <a:off x="3381468" y="5108346"/>
                <a:ext cx="1145" cy="383613"/>
              </a:xfrm>
              <a:custGeom>
                <a:avLst/>
                <a:gdLst>
                  <a:gd name="connsiteX0" fmla="*/ 1145 w 1145"/>
                  <a:gd name="connsiteY0" fmla="*/ 383614 h 383613"/>
                  <a:gd name="connsiteX1" fmla="*/ 0 w 1145"/>
                  <a:gd name="connsiteY1" fmla="*/ 0 h 383613"/>
                </a:gdLst>
                <a:ahLst/>
                <a:cxnLst>
                  <a:cxn ang="0">
                    <a:pos x="connsiteX0" y="connsiteY0"/>
                  </a:cxn>
                  <a:cxn ang="0">
                    <a:pos x="connsiteX1" y="connsiteY1"/>
                  </a:cxn>
                </a:cxnLst>
                <a:rect l="l" t="t" r="r" b="b"/>
                <a:pathLst>
                  <a:path w="1145" h="383613">
                    <a:moveTo>
                      <a:pt x="1145" y="383614"/>
                    </a:moveTo>
                    <a:lnTo>
                      <a:pt x="0" y="0"/>
                    </a:lnTo>
                  </a:path>
                </a:pathLst>
              </a:custGeom>
              <a:ln w="19050" cap="flat">
                <a:solidFill>
                  <a:srgbClr val="025973"/>
                </a:solidFill>
                <a:prstDash val="solid"/>
                <a:miter/>
              </a:ln>
            </p:spPr>
            <p:txBody>
              <a:bodyPr rtlCol="0" anchor="ctr"/>
              <a:lstStyle/>
              <a:p>
                <a:endParaRPr lang="en-US"/>
              </a:p>
            </p:txBody>
          </p:sp>
          <p:sp>
            <p:nvSpPr>
              <p:cNvPr id="9660" name="Freeform: Shape 9659">
                <a:extLst>
                  <a:ext uri="{FF2B5EF4-FFF2-40B4-BE49-F238E27FC236}">
                    <a16:creationId xmlns:a16="http://schemas.microsoft.com/office/drawing/2014/main" id="{601DD749-0CD9-B72D-4F55-9792293C5B38}"/>
                  </a:ext>
                </a:extLst>
              </p:cNvPr>
              <p:cNvSpPr/>
              <p:nvPr/>
            </p:nvSpPr>
            <p:spPr>
              <a:xfrm>
                <a:off x="3403609" y="5108346"/>
                <a:ext cx="1018" cy="383613"/>
              </a:xfrm>
              <a:custGeom>
                <a:avLst/>
                <a:gdLst>
                  <a:gd name="connsiteX0" fmla="*/ 1018 w 1018"/>
                  <a:gd name="connsiteY0" fmla="*/ 383614 h 383613"/>
                  <a:gd name="connsiteX1" fmla="*/ 0 w 1018"/>
                  <a:gd name="connsiteY1" fmla="*/ 0 h 383613"/>
                </a:gdLst>
                <a:ahLst/>
                <a:cxnLst>
                  <a:cxn ang="0">
                    <a:pos x="connsiteX0" y="connsiteY0"/>
                  </a:cxn>
                  <a:cxn ang="0">
                    <a:pos x="connsiteX1" y="connsiteY1"/>
                  </a:cxn>
                </a:cxnLst>
                <a:rect l="l" t="t" r="r" b="b"/>
                <a:pathLst>
                  <a:path w="1018" h="383613">
                    <a:moveTo>
                      <a:pt x="1018" y="383614"/>
                    </a:moveTo>
                    <a:lnTo>
                      <a:pt x="0" y="0"/>
                    </a:lnTo>
                  </a:path>
                </a:pathLst>
              </a:custGeom>
              <a:ln w="19050" cap="flat">
                <a:solidFill>
                  <a:srgbClr val="025973"/>
                </a:solidFill>
                <a:prstDash val="solid"/>
                <a:miter/>
              </a:ln>
            </p:spPr>
            <p:txBody>
              <a:bodyPr rtlCol="0" anchor="ctr"/>
              <a:lstStyle/>
              <a:p>
                <a:endParaRPr lang="en-US"/>
              </a:p>
            </p:txBody>
          </p:sp>
          <p:sp>
            <p:nvSpPr>
              <p:cNvPr id="9661" name="Freeform: Shape 9660">
                <a:extLst>
                  <a:ext uri="{FF2B5EF4-FFF2-40B4-BE49-F238E27FC236}">
                    <a16:creationId xmlns:a16="http://schemas.microsoft.com/office/drawing/2014/main" id="{EF009D21-4881-5312-BA88-75D2C0C1942C}"/>
                  </a:ext>
                </a:extLst>
              </p:cNvPr>
              <p:cNvSpPr/>
              <p:nvPr/>
            </p:nvSpPr>
            <p:spPr>
              <a:xfrm>
                <a:off x="3425751" y="5108346"/>
                <a:ext cx="1018" cy="387359"/>
              </a:xfrm>
              <a:custGeom>
                <a:avLst/>
                <a:gdLst>
                  <a:gd name="connsiteX0" fmla="*/ 1018 w 1018"/>
                  <a:gd name="connsiteY0" fmla="*/ 387359 h 387359"/>
                  <a:gd name="connsiteX1" fmla="*/ 0 w 1018"/>
                  <a:gd name="connsiteY1" fmla="*/ 0 h 387359"/>
                </a:gdLst>
                <a:ahLst/>
                <a:cxnLst>
                  <a:cxn ang="0">
                    <a:pos x="connsiteX0" y="connsiteY0"/>
                  </a:cxn>
                  <a:cxn ang="0">
                    <a:pos x="connsiteX1" y="connsiteY1"/>
                  </a:cxn>
                </a:cxnLst>
                <a:rect l="l" t="t" r="r" b="b"/>
                <a:pathLst>
                  <a:path w="1018" h="387359">
                    <a:moveTo>
                      <a:pt x="1018" y="387359"/>
                    </a:moveTo>
                    <a:lnTo>
                      <a:pt x="0" y="0"/>
                    </a:lnTo>
                  </a:path>
                </a:pathLst>
              </a:custGeom>
              <a:ln w="19050" cap="flat">
                <a:solidFill>
                  <a:srgbClr val="025973"/>
                </a:solidFill>
                <a:prstDash val="solid"/>
                <a:miter/>
              </a:ln>
            </p:spPr>
            <p:txBody>
              <a:bodyPr rtlCol="0" anchor="ctr"/>
              <a:lstStyle/>
              <a:p>
                <a:endParaRPr lang="en-US"/>
              </a:p>
            </p:txBody>
          </p:sp>
          <p:sp>
            <p:nvSpPr>
              <p:cNvPr id="9662" name="Freeform: Shape 9661">
                <a:extLst>
                  <a:ext uri="{FF2B5EF4-FFF2-40B4-BE49-F238E27FC236}">
                    <a16:creationId xmlns:a16="http://schemas.microsoft.com/office/drawing/2014/main" id="{077D1027-05B2-C494-4178-916F827B57CF}"/>
                  </a:ext>
                </a:extLst>
              </p:cNvPr>
              <p:cNvSpPr/>
              <p:nvPr/>
            </p:nvSpPr>
            <p:spPr>
              <a:xfrm>
                <a:off x="3447893" y="5108346"/>
                <a:ext cx="1018" cy="393300"/>
              </a:xfrm>
              <a:custGeom>
                <a:avLst/>
                <a:gdLst>
                  <a:gd name="connsiteX0" fmla="*/ 1018 w 1018"/>
                  <a:gd name="connsiteY0" fmla="*/ 393301 h 393300"/>
                  <a:gd name="connsiteX1" fmla="*/ 0 w 1018"/>
                  <a:gd name="connsiteY1" fmla="*/ 0 h 393300"/>
                </a:gdLst>
                <a:ahLst/>
                <a:cxnLst>
                  <a:cxn ang="0">
                    <a:pos x="connsiteX0" y="connsiteY0"/>
                  </a:cxn>
                  <a:cxn ang="0">
                    <a:pos x="connsiteX1" y="connsiteY1"/>
                  </a:cxn>
                </a:cxnLst>
                <a:rect l="l" t="t" r="r" b="b"/>
                <a:pathLst>
                  <a:path w="1018" h="393300">
                    <a:moveTo>
                      <a:pt x="1018" y="393301"/>
                    </a:moveTo>
                    <a:lnTo>
                      <a:pt x="0" y="0"/>
                    </a:lnTo>
                  </a:path>
                </a:pathLst>
              </a:custGeom>
              <a:ln w="19050" cap="flat">
                <a:solidFill>
                  <a:srgbClr val="025973"/>
                </a:solidFill>
                <a:prstDash val="solid"/>
                <a:miter/>
              </a:ln>
            </p:spPr>
            <p:txBody>
              <a:bodyPr rtlCol="0" anchor="ctr"/>
              <a:lstStyle/>
              <a:p>
                <a:endParaRPr lang="en-US"/>
              </a:p>
            </p:txBody>
          </p:sp>
          <p:sp>
            <p:nvSpPr>
              <p:cNvPr id="9663" name="Freeform: Shape 9662">
                <a:extLst>
                  <a:ext uri="{FF2B5EF4-FFF2-40B4-BE49-F238E27FC236}">
                    <a16:creationId xmlns:a16="http://schemas.microsoft.com/office/drawing/2014/main" id="{25F3BF13-8EFC-01C6-C963-F37AAD2FE096}"/>
                  </a:ext>
                </a:extLst>
              </p:cNvPr>
              <p:cNvSpPr/>
              <p:nvPr/>
            </p:nvSpPr>
            <p:spPr>
              <a:xfrm>
                <a:off x="3469907" y="5108346"/>
                <a:ext cx="1145" cy="404408"/>
              </a:xfrm>
              <a:custGeom>
                <a:avLst/>
                <a:gdLst>
                  <a:gd name="connsiteX0" fmla="*/ 1145 w 1145"/>
                  <a:gd name="connsiteY0" fmla="*/ 404409 h 404408"/>
                  <a:gd name="connsiteX1" fmla="*/ 0 w 1145"/>
                  <a:gd name="connsiteY1" fmla="*/ 0 h 404408"/>
                </a:gdLst>
                <a:ahLst/>
                <a:cxnLst>
                  <a:cxn ang="0">
                    <a:pos x="connsiteX0" y="connsiteY0"/>
                  </a:cxn>
                  <a:cxn ang="0">
                    <a:pos x="connsiteX1" y="connsiteY1"/>
                  </a:cxn>
                </a:cxnLst>
                <a:rect l="l" t="t" r="r" b="b"/>
                <a:pathLst>
                  <a:path w="1145" h="404408">
                    <a:moveTo>
                      <a:pt x="1145" y="404409"/>
                    </a:moveTo>
                    <a:lnTo>
                      <a:pt x="0" y="0"/>
                    </a:lnTo>
                  </a:path>
                </a:pathLst>
              </a:custGeom>
              <a:ln w="19050" cap="flat">
                <a:solidFill>
                  <a:srgbClr val="025973"/>
                </a:solidFill>
                <a:prstDash val="solid"/>
                <a:miter/>
              </a:ln>
            </p:spPr>
            <p:txBody>
              <a:bodyPr rtlCol="0" anchor="ctr"/>
              <a:lstStyle/>
              <a:p>
                <a:endParaRPr lang="en-US"/>
              </a:p>
            </p:txBody>
          </p:sp>
          <p:sp>
            <p:nvSpPr>
              <p:cNvPr id="9664" name="Freeform: Shape 9663">
                <a:extLst>
                  <a:ext uri="{FF2B5EF4-FFF2-40B4-BE49-F238E27FC236}">
                    <a16:creationId xmlns:a16="http://schemas.microsoft.com/office/drawing/2014/main" id="{EF555726-7BC7-8191-0C24-701B65865912}"/>
                  </a:ext>
                </a:extLst>
              </p:cNvPr>
              <p:cNvSpPr/>
              <p:nvPr/>
            </p:nvSpPr>
            <p:spPr>
              <a:xfrm>
                <a:off x="3492049" y="5108346"/>
                <a:ext cx="1145" cy="410995"/>
              </a:xfrm>
              <a:custGeom>
                <a:avLst/>
                <a:gdLst>
                  <a:gd name="connsiteX0" fmla="*/ 1145 w 1145"/>
                  <a:gd name="connsiteY0" fmla="*/ 410996 h 410995"/>
                  <a:gd name="connsiteX1" fmla="*/ 0 w 1145"/>
                  <a:gd name="connsiteY1" fmla="*/ 0 h 410995"/>
                </a:gdLst>
                <a:ahLst/>
                <a:cxnLst>
                  <a:cxn ang="0">
                    <a:pos x="connsiteX0" y="connsiteY0"/>
                  </a:cxn>
                  <a:cxn ang="0">
                    <a:pos x="connsiteX1" y="connsiteY1"/>
                  </a:cxn>
                </a:cxnLst>
                <a:rect l="l" t="t" r="r" b="b"/>
                <a:pathLst>
                  <a:path w="1145" h="410995">
                    <a:moveTo>
                      <a:pt x="1145" y="410996"/>
                    </a:moveTo>
                    <a:lnTo>
                      <a:pt x="0" y="0"/>
                    </a:lnTo>
                  </a:path>
                </a:pathLst>
              </a:custGeom>
              <a:ln w="19050" cap="flat">
                <a:solidFill>
                  <a:srgbClr val="025973"/>
                </a:solidFill>
                <a:prstDash val="solid"/>
                <a:miter/>
              </a:ln>
            </p:spPr>
            <p:txBody>
              <a:bodyPr rtlCol="0" anchor="ctr"/>
              <a:lstStyle/>
              <a:p>
                <a:endParaRPr lang="en-US"/>
              </a:p>
            </p:txBody>
          </p:sp>
          <p:sp>
            <p:nvSpPr>
              <p:cNvPr id="9665" name="Freeform: Shape 9664">
                <a:extLst>
                  <a:ext uri="{FF2B5EF4-FFF2-40B4-BE49-F238E27FC236}">
                    <a16:creationId xmlns:a16="http://schemas.microsoft.com/office/drawing/2014/main" id="{8708A0E3-2F1F-543B-D5D5-343AFED01DA6}"/>
                  </a:ext>
                </a:extLst>
              </p:cNvPr>
              <p:cNvSpPr/>
              <p:nvPr/>
            </p:nvSpPr>
            <p:spPr>
              <a:xfrm>
                <a:off x="3514191" y="5108346"/>
                <a:ext cx="1145" cy="418358"/>
              </a:xfrm>
              <a:custGeom>
                <a:avLst/>
                <a:gdLst>
                  <a:gd name="connsiteX0" fmla="*/ 1145 w 1145"/>
                  <a:gd name="connsiteY0" fmla="*/ 418358 h 418358"/>
                  <a:gd name="connsiteX1" fmla="*/ 0 w 1145"/>
                  <a:gd name="connsiteY1" fmla="*/ 0 h 418358"/>
                </a:gdLst>
                <a:ahLst/>
                <a:cxnLst>
                  <a:cxn ang="0">
                    <a:pos x="connsiteX0" y="connsiteY0"/>
                  </a:cxn>
                  <a:cxn ang="0">
                    <a:pos x="connsiteX1" y="connsiteY1"/>
                  </a:cxn>
                </a:cxnLst>
                <a:rect l="l" t="t" r="r" b="b"/>
                <a:pathLst>
                  <a:path w="1145" h="418358">
                    <a:moveTo>
                      <a:pt x="1145" y="418358"/>
                    </a:moveTo>
                    <a:lnTo>
                      <a:pt x="0" y="0"/>
                    </a:lnTo>
                  </a:path>
                </a:pathLst>
              </a:custGeom>
              <a:ln w="19050" cap="flat">
                <a:solidFill>
                  <a:srgbClr val="025973"/>
                </a:solidFill>
                <a:prstDash val="solid"/>
                <a:miter/>
              </a:ln>
            </p:spPr>
            <p:txBody>
              <a:bodyPr rtlCol="0" anchor="ctr"/>
              <a:lstStyle/>
              <a:p>
                <a:endParaRPr lang="en-US"/>
              </a:p>
            </p:txBody>
          </p:sp>
          <p:sp>
            <p:nvSpPr>
              <p:cNvPr id="9666" name="Freeform: Shape 9665">
                <a:extLst>
                  <a:ext uri="{FF2B5EF4-FFF2-40B4-BE49-F238E27FC236}">
                    <a16:creationId xmlns:a16="http://schemas.microsoft.com/office/drawing/2014/main" id="{340BCDAB-0127-4A17-DFE0-6A8C63B725D0}"/>
                  </a:ext>
                </a:extLst>
              </p:cNvPr>
              <p:cNvSpPr/>
              <p:nvPr/>
            </p:nvSpPr>
            <p:spPr>
              <a:xfrm>
                <a:off x="3536332" y="5108346"/>
                <a:ext cx="1145" cy="418358"/>
              </a:xfrm>
              <a:custGeom>
                <a:avLst/>
                <a:gdLst>
                  <a:gd name="connsiteX0" fmla="*/ 1145 w 1145"/>
                  <a:gd name="connsiteY0" fmla="*/ 418358 h 418358"/>
                  <a:gd name="connsiteX1" fmla="*/ 0 w 1145"/>
                  <a:gd name="connsiteY1" fmla="*/ 0 h 418358"/>
                </a:gdLst>
                <a:ahLst/>
                <a:cxnLst>
                  <a:cxn ang="0">
                    <a:pos x="connsiteX0" y="connsiteY0"/>
                  </a:cxn>
                  <a:cxn ang="0">
                    <a:pos x="connsiteX1" y="connsiteY1"/>
                  </a:cxn>
                </a:cxnLst>
                <a:rect l="l" t="t" r="r" b="b"/>
                <a:pathLst>
                  <a:path w="1145" h="418358">
                    <a:moveTo>
                      <a:pt x="1145" y="418358"/>
                    </a:moveTo>
                    <a:lnTo>
                      <a:pt x="0" y="0"/>
                    </a:lnTo>
                  </a:path>
                </a:pathLst>
              </a:custGeom>
              <a:ln w="19050" cap="flat">
                <a:solidFill>
                  <a:srgbClr val="025973"/>
                </a:solidFill>
                <a:prstDash val="solid"/>
                <a:miter/>
              </a:ln>
            </p:spPr>
            <p:txBody>
              <a:bodyPr rtlCol="0" anchor="ctr"/>
              <a:lstStyle/>
              <a:p>
                <a:endParaRPr lang="en-US"/>
              </a:p>
            </p:txBody>
          </p:sp>
          <p:sp>
            <p:nvSpPr>
              <p:cNvPr id="9667" name="Freeform: Shape 9666">
                <a:extLst>
                  <a:ext uri="{FF2B5EF4-FFF2-40B4-BE49-F238E27FC236}">
                    <a16:creationId xmlns:a16="http://schemas.microsoft.com/office/drawing/2014/main" id="{626DF6F0-318A-0754-FB10-4BA766EA6181}"/>
                  </a:ext>
                </a:extLst>
              </p:cNvPr>
              <p:cNvSpPr/>
              <p:nvPr/>
            </p:nvSpPr>
            <p:spPr>
              <a:xfrm>
                <a:off x="3558474" y="5108346"/>
                <a:ext cx="1145" cy="418358"/>
              </a:xfrm>
              <a:custGeom>
                <a:avLst/>
                <a:gdLst>
                  <a:gd name="connsiteX0" fmla="*/ 1145 w 1145"/>
                  <a:gd name="connsiteY0" fmla="*/ 418358 h 418358"/>
                  <a:gd name="connsiteX1" fmla="*/ 0 w 1145"/>
                  <a:gd name="connsiteY1" fmla="*/ 0 h 418358"/>
                </a:gdLst>
                <a:ahLst/>
                <a:cxnLst>
                  <a:cxn ang="0">
                    <a:pos x="connsiteX0" y="connsiteY0"/>
                  </a:cxn>
                  <a:cxn ang="0">
                    <a:pos x="connsiteX1" y="connsiteY1"/>
                  </a:cxn>
                </a:cxnLst>
                <a:rect l="l" t="t" r="r" b="b"/>
                <a:pathLst>
                  <a:path w="1145" h="418358">
                    <a:moveTo>
                      <a:pt x="1145" y="418358"/>
                    </a:moveTo>
                    <a:lnTo>
                      <a:pt x="0" y="0"/>
                    </a:lnTo>
                  </a:path>
                </a:pathLst>
              </a:custGeom>
              <a:ln w="19050" cap="flat">
                <a:solidFill>
                  <a:srgbClr val="025973"/>
                </a:solidFill>
                <a:prstDash val="solid"/>
                <a:miter/>
              </a:ln>
            </p:spPr>
            <p:txBody>
              <a:bodyPr rtlCol="0" anchor="ctr"/>
              <a:lstStyle/>
              <a:p>
                <a:endParaRPr lang="en-US"/>
              </a:p>
            </p:txBody>
          </p:sp>
          <p:sp>
            <p:nvSpPr>
              <p:cNvPr id="9668" name="Freeform: Shape 9667">
                <a:extLst>
                  <a:ext uri="{FF2B5EF4-FFF2-40B4-BE49-F238E27FC236}">
                    <a16:creationId xmlns:a16="http://schemas.microsoft.com/office/drawing/2014/main" id="{B30D176D-5EB1-B500-2A4A-6076D19F5C74}"/>
                  </a:ext>
                </a:extLst>
              </p:cNvPr>
              <p:cNvSpPr/>
              <p:nvPr/>
            </p:nvSpPr>
            <p:spPr>
              <a:xfrm>
                <a:off x="3580870" y="5108346"/>
                <a:ext cx="509" cy="430241"/>
              </a:xfrm>
              <a:custGeom>
                <a:avLst/>
                <a:gdLst>
                  <a:gd name="connsiteX0" fmla="*/ 509 w 509"/>
                  <a:gd name="connsiteY0" fmla="*/ 430241 h 430241"/>
                  <a:gd name="connsiteX1" fmla="*/ 0 w 509"/>
                  <a:gd name="connsiteY1" fmla="*/ 0 h 430241"/>
                </a:gdLst>
                <a:ahLst/>
                <a:cxnLst>
                  <a:cxn ang="0">
                    <a:pos x="connsiteX0" y="connsiteY0"/>
                  </a:cxn>
                  <a:cxn ang="0">
                    <a:pos x="connsiteX1" y="connsiteY1"/>
                  </a:cxn>
                </a:cxnLst>
                <a:rect l="l" t="t" r="r" b="b"/>
                <a:pathLst>
                  <a:path w="509" h="430241">
                    <a:moveTo>
                      <a:pt x="509" y="430241"/>
                    </a:moveTo>
                    <a:lnTo>
                      <a:pt x="0" y="0"/>
                    </a:lnTo>
                  </a:path>
                </a:pathLst>
              </a:custGeom>
              <a:ln w="19050" cap="flat">
                <a:solidFill>
                  <a:srgbClr val="025973"/>
                </a:solidFill>
                <a:prstDash val="solid"/>
                <a:miter/>
              </a:ln>
            </p:spPr>
            <p:txBody>
              <a:bodyPr rtlCol="0" anchor="ctr"/>
              <a:lstStyle/>
              <a:p>
                <a:endParaRPr lang="en-US"/>
              </a:p>
            </p:txBody>
          </p:sp>
          <p:sp>
            <p:nvSpPr>
              <p:cNvPr id="9669" name="Freeform: Shape 9668">
                <a:extLst>
                  <a:ext uri="{FF2B5EF4-FFF2-40B4-BE49-F238E27FC236}">
                    <a16:creationId xmlns:a16="http://schemas.microsoft.com/office/drawing/2014/main" id="{EB21B41B-7448-6068-4822-AAB5F1BB133F}"/>
                  </a:ext>
                </a:extLst>
              </p:cNvPr>
              <p:cNvSpPr/>
              <p:nvPr/>
            </p:nvSpPr>
            <p:spPr>
              <a:xfrm>
                <a:off x="3603012" y="5108346"/>
                <a:ext cx="509" cy="430241"/>
              </a:xfrm>
              <a:custGeom>
                <a:avLst/>
                <a:gdLst>
                  <a:gd name="connsiteX0" fmla="*/ 509 w 509"/>
                  <a:gd name="connsiteY0" fmla="*/ 430241 h 430241"/>
                  <a:gd name="connsiteX1" fmla="*/ 0 w 509"/>
                  <a:gd name="connsiteY1" fmla="*/ 0 h 430241"/>
                </a:gdLst>
                <a:ahLst/>
                <a:cxnLst>
                  <a:cxn ang="0">
                    <a:pos x="connsiteX0" y="connsiteY0"/>
                  </a:cxn>
                  <a:cxn ang="0">
                    <a:pos x="connsiteX1" y="connsiteY1"/>
                  </a:cxn>
                </a:cxnLst>
                <a:rect l="l" t="t" r="r" b="b"/>
                <a:pathLst>
                  <a:path w="509" h="430241">
                    <a:moveTo>
                      <a:pt x="509" y="430241"/>
                    </a:moveTo>
                    <a:lnTo>
                      <a:pt x="0" y="0"/>
                    </a:lnTo>
                  </a:path>
                </a:pathLst>
              </a:custGeom>
              <a:ln w="19050" cap="flat">
                <a:solidFill>
                  <a:srgbClr val="025973"/>
                </a:solidFill>
                <a:prstDash val="solid"/>
                <a:miter/>
              </a:ln>
            </p:spPr>
            <p:txBody>
              <a:bodyPr rtlCol="0" anchor="ctr"/>
              <a:lstStyle/>
              <a:p>
                <a:endParaRPr lang="en-US"/>
              </a:p>
            </p:txBody>
          </p:sp>
          <p:sp>
            <p:nvSpPr>
              <p:cNvPr id="9670" name="Freeform: Shape 9669">
                <a:extLst>
                  <a:ext uri="{FF2B5EF4-FFF2-40B4-BE49-F238E27FC236}">
                    <a16:creationId xmlns:a16="http://schemas.microsoft.com/office/drawing/2014/main" id="{1C20D59D-06BA-749C-71A8-52932C2A22D9}"/>
                  </a:ext>
                </a:extLst>
              </p:cNvPr>
              <p:cNvSpPr/>
              <p:nvPr/>
            </p:nvSpPr>
            <p:spPr>
              <a:xfrm>
                <a:off x="3625027" y="5108346"/>
                <a:ext cx="636" cy="445094"/>
              </a:xfrm>
              <a:custGeom>
                <a:avLst/>
                <a:gdLst>
                  <a:gd name="connsiteX0" fmla="*/ 636 w 636"/>
                  <a:gd name="connsiteY0" fmla="*/ 445095 h 445094"/>
                  <a:gd name="connsiteX1" fmla="*/ 0 w 636"/>
                  <a:gd name="connsiteY1" fmla="*/ 0 h 445094"/>
                </a:gdLst>
                <a:ahLst/>
                <a:cxnLst>
                  <a:cxn ang="0">
                    <a:pos x="connsiteX0" y="connsiteY0"/>
                  </a:cxn>
                  <a:cxn ang="0">
                    <a:pos x="connsiteX1" y="connsiteY1"/>
                  </a:cxn>
                </a:cxnLst>
                <a:rect l="l" t="t" r="r" b="b"/>
                <a:pathLst>
                  <a:path w="636" h="445094">
                    <a:moveTo>
                      <a:pt x="636" y="445095"/>
                    </a:moveTo>
                    <a:lnTo>
                      <a:pt x="0" y="0"/>
                    </a:lnTo>
                  </a:path>
                </a:pathLst>
              </a:custGeom>
              <a:ln w="19050" cap="flat">
                <a:solidFill>
                  <a:srgbClr val="025973"/>
                </a:solidFill>
                <a:prstDash val="solid"/>
                <a:miter/>
              </a:ln>
            </p:spPr>
            <p:txBody>
              <a:bodyPr rtlCol="0" anchor="ctr"/>
              <a:lstStyle/>
              <a:p>
                <a:endParaRPr lang="en-US"/>
              </a:p>
            </p:txBody>
          </p:sp>
          <p:sp>
            <p:nvSpPr>
              <p:cNvPr id="9671" name="Freeform: Shape 9670">
                <a:extLst>
                  <a:ext uri="{FF2B5EF4-FFF2-40B4-BE49-F238E27FC236}">
                    <a16:creationId xmlns:a16="http://schemas.microsoft.com/office/drawing/2014/main" id="{3F0BF7A7-E136-1E67-9196-42AE3EA7DD4F}"/>
                  </a:ext>
                </a:extLst>
              </p:cNvPr>
              <p:cNvSpPr/>
              <p:nvPr/>
            </p:nvSpPr>
            <p:spPr>
              <a:xfrm>
                <a:off x="3647168" y="5108346"/>
                <a:ext cx="636" cy="451036"/>
              </a:xfrm>
              <a:custGeom>
                <a:avLst/>
                <a:gdLst>
                  <a:gd name="connsiteX0" fmla="*/ 636 w 636"/>
                  <a:gd name="connsiteY0" fmla="*/ 451036 h 451036"/>
                  <a:gd name="connsiteX1" fmla="*/ 0 w 636"/>
                  <a:gd name="connsiteY1" fmla="*/ 0 h 451036"/>
                </a:gdLst>
                <a:ahLst/>
                <a:cxnLst>
                  <a:cxn ang="0">
                    <a:pos x="connsiteX0" y="connsiteY0"/>
                  </a:cxn>
                  <a:cxn ang="0">
                    <a:pos x="connsiteX1" y="connsiteY1"/>
                  </a:cxn>
                </a:cxnLst>
                <a:rect l="l" t="t" r="r" b="b"/>
                <a:pathLst>
                  <a:path w="636" h="451036">
                    <a:moveTo>
                      <a:pt x="636" y="451036"/>
                    </a:moveTo>
                    <a:lnTo>
                      <a:pt x="0" y="0"/>
                    </a:lnTo>
                  </a:path>
                </a:pathLst>
              </a:custGeom>
              <a:ln w="19050" cap="flat">
                <a:solidFill>
                  <a:srgbClr val="025973"/>
                </a:solidFill>
                <a:prstDash val="solid"/>
                <a:miter/>
              </a:ln>
            </p:spPr>
            <p:txBody>
              <a:bodyPr rtlCol="0" anchor="ctr"/>
              <a:lstStyle/>
              <a:p>
                <a:endParaRPr lang="en-US"/>
              </a:p>
            </p:txBody>
          </p:sp>
          <p:sp>
            <p:nvSpPr>
              <p:cNvPr id="9672" name="Freeform: Shape 9671">
                <a:extLst>
                  <a:ext uri="{FF2B5EF4-FFF2-40B4-BE49-F238E27FC236}">
                    <a16:creationId xmlns:a16="http://schemas.microsoft.com/office/drawing/2014/main" id="{BA99DBFA-8946-48DA-6EC0-33869ED786DA}"/>
                  </a:ext>
                </a:extLst>
              </p:cNvPr>
              <p:cNvSpPr/>
              <p:nvPr/>
            </p:nvSpPr>
            <p:spPr>
              <a:xfrm>
                <a:off x="3669310" y="5108346"/>
                <a:ext cx="636" cy="451036"/>
              </a:xfrm>
              <a:custGeom>
                <a:avLst/>
                <a:gdLst>
                  <a:gd name="connsiteX0" fmla="*/ 636 w 636"/>
                  <a:gd name="connsiteY0" fmla="*/ 451036 h 451036"/>
                  <a:gd name="connsiteX1" fmla="*/ 0 w 636"/>
                  <a:gd name="connsiteY1" fmla="*/ 0 h 451036"/>
                </a:gdLst>
                <a:ahLst/>
                <a:cxnLst>
                  <a:cxn ang="0">
                    <a:pos x="connsiteX0" y="connsiteY0"/>
                  </a:cxn>
                  <a:cxn ang="0">
                    <a:pos x="connsiteX1" y="connsiteY1"/>
                  </a:cxn>
                </a:cxnLst>
                <a:rect l="l" t="t" r="r" b="b"/>
                <a:pathLst>
                  <a:path w="636" h="451036">
                    <a:moveTo>
                      <a:pt x="636" y="451036"/>
                    </a:moveTo>
                    <a:lnTo>
                      <a:pt x="0" y="0"/>
                    </a:lnTo>
                  </a:path>
                </a:pathLst>
              </a:custGeom>
              <a:ln w="19050" cap="flat">
                <a:solidFill>
                  <a:srgbClr val="025973"/>
                </a:solidFill>
                <a:prstDash val="solid"/>
                <a:miter/>
              </a:ln>
            </p:spPr>
            <p:txBody>
              <a:bodyPr rtlCol="0" anchor="ctr"/>
              <a:lstStyle/>
              <a:p>
                <a:endParaRPr lang="en-US"/>
              </a:p>
            </p:txBody>
          </p:sp>
          <p:sp>
            <p:nvSpPr>
              <p:cNvPr id="9673" name="Freeform: Shape 9672">
                <a:extLst>
                  <a:ext uri="{FF2B5EF4-FFF2-40B4-BE49-F238E27FC236}">
                    <a16:creationId xmlns:a16="http://schemas.microsoft.com/office/drawing/2014/main" id="{62A923B5-A862-948A-258A-0E88EF546651}"/>
                  </a:ext>
                </a:extLst>
              </p:cNvPr>
              <p:cNvSpPr/>
              <p:nvPr/>
            </p:nvSpPr>
            <p:spPr>
              <a:xfrm>
                <a:off x="3691452" y="5108346"/>
                <a:ext cx="636" cy="451036"/>
              </a:xfrm>
              <a:custGeom>
                <a:avLst/>
                <a:gdLst>
                  <a:gd name="connsiteX0" fmla="*/ 636 w 636"/>
                  <a:gd name="connsiteY0" fmla="*/ 451036 h 451036"/>
                  <a:gd name="connsiteX1" fmla="*/ 0 w 636"/>
                  <a:gd name="connsiteY1" fmla="*/ 0 h 451036"/>
                </a:gdLst>
                <a:ahLst/>
                <a:cxnLst>
                  <a:cxn ang="0">
                    <a:pos x="connsiteX0" y="connsiteY0"/>
                  </a:cxn>
                  <a:cxn ang="0">
                    <a:pos x="connsiteX1" y="connsiteY1"/>
                  </a:cxn>
                </a:cxnLst>
                <a:rect l="l" t="t" r="r" b="b"/>
                <a:pathLst>
                  <a:path w="636" h="451036">
                    <a:moveTo>
                      <a:pt x="636" y="451036"/>
                    </a:moveTo>
                    <a:lnTo>
                      <a:pt x="0" y="0"/>
                    </a:lnTo>
                  </a:path>
                </a:pathLst>
              </a:custGeom>
              <a:ln w="19050" cap="flat">
                <a:solidFill>
                  <a:srgbClr val="025973"/>
                </a:solidFill>
                <a:prstDash val="solid"/>
                <a:miter/>
              </a:ln>
            </p:spPr>
            <p:txBody>
              <a:bodyPr rtlCol="0" anchor="ctr"/>
              <a:lstStyle/>
              <a:p>
                <a:endParaRPr lang="en-US"/>
              </a:p>
            </p:txBody>
          </p:sp>
          <p:sp>
            <p:nvSpPr>
              <p:cNvPr id="9674" name="Freeform: Shape 9673">
                <a:extLst>
                  <a:ext uri="{FF2B5EF4-FFF2-40B4-BE49-F238E27FC236}">
                    <a16:creationId xmlns:a16="http://schemas.microsoft.com/office/drawing/2014/main" id="{76A4CD3B-0FF5-E38C-CBF4-507A9A3CA612}"/>
                  </a:ext>
                </a:extLst>
              </p:cNvPr>
              <p:cNvSpPr/>
              <p:nvPr/>
            </p:nvSpPr>
            <p:spPr>
              <a:xfrm>
                <a:off x="3713593" y="5108346"/>
                <a:ext cx="636" cy="451036"/>
              </a:xfrm>
              <a:custGeom>
                <a:avLst/>
                <a:gdLst>
                  <a:gd name="connsiteX0" fmla="*/ 636 w 636"/>
                  <a:gd name="connsiteY0" fmla="*/ 451036 h 451036"/>
                  <a:gd name="connsiteX1" fmla="*/ 0 w 636"/>
                  <a:gd name="connsiteY1" fmla="*/ 0 h 451036"/>
                </a:gdLst>
                <a:ahLst/>
                <a:cxnLst>
                  <a:cxn ang="0">
                    <a:pos x="connsiteX0" y="connsiteY0"/>
                  </a:cxn>
                  <a:cxn ang="0">
                    <a:pos x="connsiteX1" y="connsiteY1"/>
                  </a:cxn>
                </a:cxnLst>
                <a:rect l="l" t="t" r="r" b="b"/>
                <a:pathLst>
                  <a:path w="636" h="451036">
                    <a:moveTo>
                      <a:pt x="636" y="451036"/>
                    </a:moveTo>
                    <a:lnTo>
                      <a:pt x="0" y="0"/>
                    </a:lnTo>
                  </a:path>
                </a:pathLst>
              </a:custGeom>
              <a:ln w="19050" cap="flat">
                <a:solidFill>
                  <a:srgbClr val="025973"/>
                </a:solidFill>
                <a:prstDash val="solid"/>
                <a:miter/>
              </a:ln>
            </p:spPr>
            <p:txBody>
              <a:bodyPr rtlCol="0" anchor="ctr"/>
              <a:lstStyle/>
              <a:p>
                <a:endParaRPr lang="en-US"/>
              </a:p>
            </p:txBody>
          </p:sp>
          <p:sp>
            <p:nvSpPr>
              <p:cNvPr id="9675" name="Freeform: Shape 9674">
                <a:extLst>
                  <a:ext uri="{FF2B5EF4-FFF2-40B4-BE49-F238E27FC236}">
                    <a16:creationId xmlns:a16="http://schemas.microsoft.com/office/drawing/2014/main" id="{1C9E9D68-A40B-A2C7-80EC-01A3369011C0}"/>
                  </a:ext>
                </a:extLst>
              </p:cNvPr>
              <p:cNvSpPr/>
              <p:nvPr/>
            </p:nvSpPr>
            <p:spPr>
              <a:xfrm>
                <a:off x="3735735" y="5108346"/>
                <a:ext cx="636" cy="455427"/>
              </a:xfrm>
              <a:custGeom>
                <a:avLst/>
                <a:gdLst>
                  <a:gd name="connsiteX0" fmla="*/ 636 w 636"/>
                  <a:gd name="connsiteY0" fmla="*/ 455428 h 455427"/>
                  <a:gd name="connsiteX1" fmla="*/ 0 w 636"/>
                  <a:gd name="connsiteY1" fmla="*/ 0 h 455427"/>
                </a:gdLst>
                <a:ahLst/>
                <a:cxnLst>
                  <a:cxn ang="0">
                    <a:pos x="connsiteX0" y="connsiteY0"/>
                  </a:cxn>
                  <a:cxn ang="0">
                    <a:pos x="connsiteX1" y="connsiteY1"/>
                  </a:cxn>
                </a:cxnLst>
                <a:rect l="l" t="t" r="r" b="b"/>
                <a:pathLst>
                  <a:path w="636" h="455427">
                    <a:moveTo>
                      <a:pt x="636" y="455428"/>
                    </a:moveTo>
                    <a:lnTo>
                      <a:pt x="0" y="0"/>
                    </a:lnTo>
                  </a:path>
                </a:pathLst>
              </a:custGeom>
              <a:ln w="19050" cap="flat">
                <a:solidFill>
                  <a:srgbClr val="025973"/>
                </a:solidFill>
                <a:prstDash val="solid"/>
                <a:miter/>
              </a:ln>
            </p:spPr>
            <p:txBody>
              <a:bodyPr rtlCol="0" anchor="ctr"/>
              <a:lstStyle/>
              <a:p>
                <a:endParaRPr lang="en-US"/>
              </a:p>
            </p:txBody>
          </p:sp>
          <p:sp>
            <p:nvSpPr>
              <p:cNvPr id="9676" name="Freeform: Shape 9675">
                <a:extLst>
                  <a:ext uri="{FF2B5EF4-FFF2-40B4-BE49-F238E27FC236}">
                    <a16:creationId xmlns:a16="http://schemas.microsoft.com/office/drawing/2014/main" id="{28EC69D4-EAA1-32A8-9DF5-389BB84883BA}"/>
                  </a:ext>
                </a:extLst>
              </p:cNvPr>
              <p:cNvSpPr/>
              <p:nvPr/>
            </p:nvSpPr>
            <p:spPr>
              <a:xfrm>
                <a:off x="3757877" y="5108346"/>
                <a:ext cx="509" cy="456977"/>
              </a:xfrm>
              <a:custGeom>
                <a:avLst/>
                <a:gdLst>
                  <a:gd name="connsiteX0" fmla="*/ 509 w 509"/>
                  <a:gd name="connsiteY0" fmla="*/ 456978 h 456977"/>
                  <a:gd name="connsiteX1" fmla="*/ 0 w 509"/>
                  <a:gd name="connsiteY1" fmla="*/ 0 h 456977"/>
                </a:gdLst>
                <a:ahLst/>
                <a:cxnLst>
                  <a:cxn ang="0">
                    <a:pos x="connsiteX0" y="connsiteY0"/>
                  </a:cxn>
                  <a:cxn ang="0">
                    <a:pos x="connsiteX1" y="connsiteY1"/>
                  </a:cxn>
                </a:cxnLst>
                <a:rect l="l" t="t" r="r" b="b"/>
                <a:pathLst>
                  <a:path w="509" h="456977">
                    <a:moveTo>
                      <a:pt x="509" y="456978"/>
                    </a:moveTo>
                    <a:lnTo>
                      <a:pt x="0" y="0"/>
                    </a:lnTo>
                  </a:path>
                </a:pathLst>
              </a:custGeom>
              <a:ln w="19050" cap="flat">
                <a:solidFill>
                  <a:srgbClr val="025973"/>
                </a:solidFill>
                <a:prstDash val="solid"/>
                <a:miter/>
              </a:ln>
            </p:spPr>
            <p:txBody>
              <a:bodyPr rtlCol="0" anchor="ctr"/>
              <a:lstStyle/>
              <a:p>
                <a:endParaRPr lang="en-US"/>
              </a:p>
            </p:txBody>
          </p:sp>
          <p:sp>
            <p:nvSpPr>
              <p:cNvPr id="9677" name="Freeform: Shape 9676">
                <a:extLst>
                  <a:ext uri="{FF2B5EF4-FFF2-40B4-BE49-F238E27FC236}">
                    <a16:creationId xmlns:a16="http://schemas.microsoft.com/office/drawing/2014/main" id="{30E8A97F-62B6-995E-9CDE-8B532B70D474}"/>
                  </a:ext>
                </a:extLst>
              </p:cNvPr>
              <p:cNvSpPr/>
              <p:nvPr/>
            </p:nvSpPr>
            <p:spPr>
              <a:xfrm>
                <a:off x="3779891" y="5108346"/>
                <a:ext cx="636" cy="464340"/>
              </a:xfrm>
              <a:custGeom>
                <a:avLst/>
                <a:gdLst>
                  <a:gd name="connsiteX0" fmla="*/ 636 w 636"/>
                  <a:gd name="connsiteY0" fmla="*/ 464340 h 464340"/>
                  <a:gd name="connsiteX1" fmla="*/ 0 w 636"/>
                  <a:gd name="connsiteY1" fmla="*/ 0 h 464340"/>
                </a:gdLst>
                <a:ahLst/>
                <a:cxnLst>
                  <a:cxn ang="0">
                    <a:pos x="connsiteX0" y="connsiteY0"/>
                  </a:cxn>
                  <a:cxn ang="0">
                    <a:pos x="connsiteX1" y="connsiteY1"/>
                  </a:cxn>
                </a:cxnLst>
                <a:rect l="l" t="t" r="r" b="b"/>
                <a:pathLst>
                  <a:path w="636" h="464340">
                    <a:moveTo>
                      <a:pt x="636" y="464340"/>
                    </a:moveTo>
                    <a:lnTo>
                      <a:pt x="0" y="0"/>
                    </a:lnTo>
                  </a:path>
                </a:pathLst>
              </a:custGeom>
              <a:ln w="19050" cap="flat">
                <a:solidFill>
                  <a:srgbClr val="025973"/>
                </a:solidFill>
                <a:prstDash val="solid"/>
                <a:miter/>
              </a:ln>
            </p:spPr>
            <p:txBody>
              <a:bodyPr rtlCol="0" anchor="ctr"/>
              <a:lstStyle/>
              <a:p>
                <a:endParaRPr lang="en-US"/>
              </a:p>
            </p:txBody>
          </p:sp>
          <p:sp>
            <p:nvSpPr>
              <p:cNvPr id="9678" name="Freeform: Shape 9677">
                <a:extLst>
                  <a:ext uri="{FF2B5EF4-FFF2-40B4-BE49-F238E27FC236}">
                    <a16:creationId xmlns:a16="http://schemas.microsoft.com/office/drawing/2014/main" id="{1464FFDA-47DC-87BA-E73E-D80B0A6C8263}"/>
                  </a:ext>
                </a:extLst>
              </p:cNvPr>
              <p:cNvSpPr/>
              <p:nvPr/>
            </p:nvSpPr>
            <p:spPr>
              <a:xfrm>
                <a:off x="3802033" y="5108346"/>
                <a:ext cx="636" cy="469506"/>
              </a:xfrm>
              <a:custGeom>
                <a:avLst/>
                <a:gdLst>
                  <a:gd name="connsiteX0" fmla="*/ 636 w 636"/>
                  <a:gd name="connsiteY0" fmla="*/ 469507 h 469506"/>
                  <a:gd name="connsiteX1" fmla="*/ 0 w 636"/>
                  <a:gd name="connsiteY1" fmla="*/ 0 h 469506"/>
                </a:gdLst>
                <a:ahLst/>
                <a:cxnLst>
                  <a:cxn ang="0">
                    <a:pos x="connsiteX0" y="connsiteY0"/>
                  </a:cxn>
                  <a:cxn ang="0">
                    <a:pos x="connsiteX1" y="connsiteY1"/>
                  </a:cxn>
                </a:cxnLst>
                <a:rect l="l" t="t" r="r" b="b"/>
                <a:pathLst>
                  <a:path w="636" h="469506">
                    <a:moveTo>
                      <a:pt x="636" y="469507"/>
                    </a:moveTo>
                    <a:lnTo>
                      <a:pt x="0" y="0"/>
                    </a:lnTo>
                  </a:path>
                </a:pathLst>
              </a:custGeom>
              <a:ln w="19050" cap="flat">
                <a:solidFill>
                  <a:srgbClr val="025973"/>
                </a:solidFill>
                <a:prstDash val="solid"/>
                <a:miter/>
              </a:ln>
            </p:spPr>
            <p:txBody>
              <a:bodyPr rtlCol="0" anchor="ctr"/>
              <a:lstStyle/>
              <a:p>
                <a:endParaRPr lang="en-US"/>
              </a:p>
            </p:txBody>
          </p:sp>
          <p:sp>
            <p:nvSpPr>
              <p:cNvPr id="9679" name="Freeform: Shape 9678">
                <a:extLst>
                  <a:ext uri="{FF2B5EF4-FFF2-40B4-BE49-F238E27FC236}">
                    <a16:creationId xmlns:a16="http://schemas.microsoft.com/office/drawing/2014/main" id="{C26FA042-C0D4-A672-2AA5-AED498DD5279}"/>
                  </a:ext>
                </a:extLst>
              </p:cNvPr>
              <p:cNvSpPr/>
              <p:nvPr/>
            </p:nvSpPr>
            <p:spPr>
              <a:xfrm>
                <a:off x="3824175" y="5108346"/>
                <a:ext cx="636" cy="475448"/>
              </a:xfrm>
              <a:custGeom>
                <a:avLst/>
                <a:gdLst>
                  <a:gd name="connsiteX0" fmla="*/ 636 w 636"/>
                  <a:gd name="connsiteY0" fmla="*/ 475448 h 475448"/>
                  <a:gd name="connsiteX1" fmla="*/ 0 w 636"/>
                  <a:gd name="connsiteY1" fmla="*/ 0 h 475448"/>
                </a:gdLst>
                <a:ahLst/>
                <a:cxnLst>
                  <a:cxn ang="0">
                    <a:pos x="connsiteX0" y="connsiteY0"/>
                  </a:cxn>
                  <a:cxn ang="0">
                    <a:pos x="connsiteX1" y="connsiteY1"/>
                  </a:cxn>
                </a:cxnLst>
                <a:rect l="l" t="t" r="r" b="b"/>
                <a:pathLst>
                  <a:path w="636" h="475448">
                    <a:moveTo>
                      <a:pt x="636" y="475448"/>
                    </a:moveTo>
                    <a:lnTo>
                      <a:pt x="0" y="0"/>
                    </a:lnTo>
                  </a:path>
                </a:pathLst>
              </a:custGeom>
              <a:ln w="19050" cap="flat">
                <a:solidFill>
                  <a:srgbClr val="025973"/>
                </a:solidFill>
                <a:prstDash val="solid"/>
                <a:miter/>
              </a:ln>
            </p:spPr>
            <p:txBody>
              <a:bodyPr rtlCol="0" anchor="ctr"/>
              <a:lstStyle/>
              <a:p>
                <a:endParaRPr lang="en-US"/>
              </a:p>
            </p:txBody>
          </p:sp>
          <p:sp>
            <p:nvSpPr>
              <p:cNvPr id="9680" name="Freeform: Shape 9679">
                <a:extLst>
                  <a:ext uri="{FF2B5EF4-FFF2-40B4-BE49-F238E27FC236}">
                    <a16:creationId xmlns:a16="http://schemas.microsoft.com/office/drawing/2014/main" id="{0C62EFF5-AC65-FE2A-94F8-B8F93EB9B61A}"/>
                  </a:ext>
                </a:extLst>
              </p:cNvPr>
              <p:cNvSpPr/>
              <p:nvPr/>
            </p:nvSpPr>
            <p:spPr>
              <a:xfrm>
                <a:off x="3846316" y="5108346"/>
                <a:ext cx="636" cy="483585"/>
              </a:xfrm>
              <a:custGeom>
                <a:avLst/>
                <a:gdLst>
                  <a:gd name="connsiteX0" fmla="*/ 636 w 636"/>
                  <a:gd name="connsiteY0" fmla="*/ 483586 h 483585"/>
                  <a:gd name="connsiteX1" fmla="*/ 0 w 636"/>
                  <a:gd name="connsiteY1" fmla="*/ 0 h 483585"/>
                </a:gdLst>
                <a:ahLst/>
                <a:cxnLst>
                  <a:cxn ang="0">
                    <a:pos x="connsiteX0" y="connsiteY0"/>
                  </a:cxn>
                  <a:cxn ang="0">
                    <a:pos x="connsiteX1" y="connsiteY1"/>
                  </a:cxn>
                </a:cxnLst>
                <a:rect l="l" t="t" r="r" b="b"/>
                <a:pathLst>
                  <a:path w="636" h="483585">
                    <a:moveTo>
                      <a:pt x="636" y="483586"/>
                    </a:moveTo>
                    <a:lnTo>
                      <a:pt x="0" y="0"/>
                    </a:lnTo>
                  </a:path>
                </a:pathLst>
              </a:custGeom>
              <a:ln w="19050" cap="flat">
                <a:solidFill>
                  <a:srgbClr val="025973"/>
                </a:solidFill>
                <a:prstDash val="solid"/>
                <a:miter/>
              </a:ln>
            </p:spPr>
            <p:txBody>
              <a:bodyPr rtlCol="0" anchor="ctr"/>
              <a:lstStyle/>
              <a:p>
                <a:endParaRPr lang="en-US"/>
              </a:p>
            </p:txBody>
          </p:sp>
          <p:sp>
            <p:nvSpPr>
              <p:cNvPr id="9681" name="Freeform: Shape 9680">
                <a:extLst>
                  <a:ext uri="{FF2B5EF4-FFF2-40B4-BE49-F238E27FC236}">
                    <a16:creationId xmlns:a16="http://schemas.microsoft.com/office/drawing/2014/main" id="{0CE1E68B-FE39-0EB1-2BCB-906895B69A24}"/>
                  </a:ext>
                </a:extLst>
              </p:cNvPr>
              <p:cNvSpPr/>
              <p:nvPr/>
            </p:nvSpPr>
            <p:spPr>
              <a:xfrm>
                <a:off x="3868585" y="5108346"/>
                <a:ext cx="381" cy="493918"/>
              </a:xfrm>
              <a:custGeom>
                <a:avLst/>
                <a:gdLst>
                  <a:gd name="connsiteX0" fmla="*/ 382 w 381"/>
                  <a:gd name="connsiteY0" fmla="*/ 493918 h 493918"/>
                  <a:gd name="connsiteX1" fmla="*/ 0 w 381"/>
                  <a:gd name="connsiteY1" fmla="*/ 0 h 493918"/>
                </a:gdLst>
                <a:ahLst/>
                <a:cxnLst>
                  <a:cxn ang="0">
                    <a:pos x="connsiteX0" y="connsiteY0"/>
                  </a:cxn>
                  <a:cxn ang="0">
                    <a:pos x="connsiteX1" y="connsiteY1"/>
                  </a:cxn>
                </a:cxnLst>
                <a:rect l="l" t="t" r="r" b="b"/>
                <a:pathLst>
                  <a:path w="381" h="493918">
                    <a:moveTo>
                      <a:pt x="382" y="493918"/>
                    </a:moveTo>
                    <a:lnTo>
                      <a:pt x="0" y="0"/>
                    </a:lnTo>
                  </a:path>
                </a:pathLst>
              </a:custGeom>
              <a:ln w="19050" cap="flat">
                <a:solidFill>
                  <a:srgbClr val="025973"/>
                </a:solidFill>
                <a:prstDash val="solid"/>
                <a:miter/>
              </a:ln>
            </p:spPr>
            <p:txBody>
              <a:bodyPr rtlCol="0" anchor="ctr"/>
              <a:lstStyle/>
              <a:p>
                <a:endParaRPr lang="en-US"/>
              </a:p>
            </p:txBody>
          </p:sp>
          <p:sp>
            <p:nvSpPr>
              <p:cNvPr id="9682" name="Freeform: Shape 9681">
                <a:extLst>
                  <a:ext uri="{FF2B5EF4-FFF2-40B4-BE49-F238E27FC236}">
                    <a16:creationId xmlns:a16="http://schemas.microsoft.com/office/drawing/2014/main" id="{7F00B58B-3B0D-48F3-965D-67AF644F077C}"/>
                  </a:ext>
                </a:extLst>
              </p:cNvPr>
              <p:cNvSpPr/>
              <p:nvPr/>
            </p:nvSpPr>
            <p:spPr>
              <a:xfrm>
                <a:off x="3890727" y="5108346"/>
                <a:ext cx="254" cy="502055"/>
              </a:xfrm>
              <a:custGeom>
                <a:avLst/>
                <a:gdLst>
                  <a:gd name="connsiteX0" fmla="*/ 254 w 254"/>
                  <a:gd name="connsiteY0" fmla="*/ 502056 h 502055"/>
                  <a:gd name="connsiteX1" fmla="*/ 0 w 254"/>
                  <a:gd name="connsiteY1" fmla="*/ 0 h 502055"/>
                </a:gdLst>
                <a:ahLst/>
                <a:cxnLst>
                  <a:cxn ang="0">
                    <a:pos x="connsiteX0" y="connsiteY0"/>
                  </a:cxn>
                  <a:cxn ang="0">
                    <a:pos x="connsiteX1" y="connsiteY1"/>
                  </a:cxn>
                </a:cxnLst>
                <a:rect l="l" t="t" r="r" b="b"/>
                <a:pathLst>
                  <a:path w="254" h="502055">
                    <a:moveTo>
                      <a:pt x="254" y="502056"/>
                    </a:moveTo>
                    <a:lnTo>
                      <a:pt x="0" y="0"/>
                    </a:lnTo>
                  </a:path>
                </a:pathLst>
              </a:custGeom>
              <a:ln w="19050" cap="flat">
                <a:solidFill>
                  <a:srgbClr val="025973"/>
                </a:solidFill>
                <a:prstDash val="solid"/>
                <a:miter/>
              </a:ln>
            </p:spPr>
            <p:txBody>
              <a:bodyPr rtlCol="0" anchor="ctr"/>
              <a:lstStyle/>
              <a:p>
                <a:endParaRPr lang="en-US"/>
              </a:p>
            </p:txBody>
          </p:sp>
          <p:sp>
            <p:nvSpPr>
              <p:cNvPr id="9683" name="Freeform: Shape 9682">
                <a:extLst>
                  <a:ext uri="{FF2B5EF4-FFF2-40B4-BE49-F238E27FC236}">
                    <a16:creationId xmlns:a16="http://schemas.microsoft.com/office/drawing/2014/main" id="{3EA799F3-DA46-4616-8170-9A34E14FEEA3}"/>
                  </a:ext>
                </a:extLst>
              </p:cNvPr>
              <p:cNvSpPr/>
              <p:nvPr/>
            </p:nvSpPr>
            <p:spPr>
              <a:xfrm>
                <a:off x="3912869" y="5108346"/>
                <a:ext cx="254" cy="516134"/>
              </a:xfrm>
              <a:custGeom>
                <a:avLst/>
                <a:gdLst>
                  <a:gd name="connsiteX0" fmla="*/ 255 w 254"/>
                  <a:gd name="connsiteY0" fmla="*/ 516134 h 516134"/>
                  <a:gd name="connsiteX1" fmla="*/ 0 w 254"/>
                  <a:gd name="connsiteY1" fmla="*/ 0 h 516134"/>
                </a:gdLst>
                <a:ahLst/>
                <a:cxnLst>
                  <a:cxn ang="0">
                    <a:pos x="connsiteX0" y="connsiteY0"/>
                  </a:cxn>
                  <a:cxn ang="0">
                    <a:pos x="connsiteX1" y="connsiteY1"/>
                  </a:cxn>
                </a:cxnLst>
                <a:rect l="l" t="t" r="r" b="b"/>
                <a:pathLst>
                  <a:path w="254" h="516134">
                    <a:moveTo>
                      <a:pt x="255" y="516134"/>
                    </a:moveTo>
                    <a:lnTo>
                      <a:pt x="0" y="0"/>
                    </a:lnTo>
                  </a:path>
                </a:pathLst>
              </a:custGeom>
              <a:ln w="19050" cap="flat">
                <a:solidFill>
                  <a:srgbClr val="025973"/>
                </a:solidFill>
                <a:prstDash val="solid"/>
                <a:miter/>
              </a:ln>
            </p:spPr>
            <p:txBody>
              <a:bodyPr rtlCol="0" anchor="ctr"/>
              <a:lstStyle/>
              <a:p>
                <a:endParaRPr lang="en-US"/>
              </a:p>
            </p:txBody>
          </p:sp>
          <p:sp>
            <p:nvSpPr>
              <p:cNvPr id="9684" name="Freeform: Shape 9683">
                <a:extLst>
                  <a:ext uri="{FF2B5EF4-FFF2-40B4-BE49-F238E27FC236}">
                    <a16:creationId xmlns:a16="http://schemas.microsoft.com/office/drawing/2014/main" id="{3B20705E-0803-A862-25DF-C58F7E092E55}"/>
                  </a:ext>
                </a:extLst>
              </p:cNvPr>
              <p:cNvSpPr/>
              <p:nvPr/>
            </p:nvSpPr>
            <p:spPr>
              <a:xfrm>
                <a:off x="3935011" y="5108346"/>
                <a:ext cx="254" cy="516134"/>
              </a:xfrm>
              <a:custGeom>
                <a:avLst/>
                <a:gdLst>
                  <a:gd name="connsiteX0" fmla="*/ 254 w 254"/>
                  <a:gd name="connsiteY0" fmla="*/ 516134 h 516134"/>
                  <a:gd name="connsiteX1" fmla="*/ 0 w 254"/>
                  <a:gd name="connsiteY1" fmla="*/ 0 h 516134"/>
                </a:gdLst>
                <a:ahLst/>
                <a:cxnLst>
                  <a:cxn ang="0">
                    <a:pos x="connsiteX0" y="connsiteY0"/>
                  </a:cxn>
                  <a:cxn ang="0">
                    <a:pos x="connsiteX1" y="connsiteY1"/>
                  </a:cxn>
                </a:cxnLst>
                <a:rect l="l" t="t" r="r" b="b"/>
                <a:pathLst>
                  <a:path w="254" h="516134">
                    <a:moveTo>
                      <a:pt x="254" y="516134"/>
                    </a:moveTo>
                    <a:lnTo>
                      <a:pt x="0" y="0"/>
                    </a:lnTo>
                  </a:path>
                </a:pathLst>
              </a:custGeom>
              <a:ln w="19050" cap="flat">
                <a:solidFill>
                  <a:srgbClr val="025973"/>
                </a:solidFill>
                <a:prstDash val="solid"/>
                <a:miter/>
              </a:ln>
            </p:spPr>
            <p:txBody>
              <a:bodyPr rtlCol="0" anchor="ctr"/>
              <a:lstStyle/>
              <a:p>
                <a:endParaRPr lang="en-US"/>
              </a:p>
            </p:txBody>
          </p:sp>
          <p:sp>
            <p:nvSpPr>
              <p:cNvPr id="9685" name="Freeform: Shape 9684">
                <a:extLst>
                  <a:ext uri="{FF2B5EF4-FFF2-40B4-BE49-F238E27FC236}">
                    <a16:creationId xmlns:a16="http://schemas.microsoft.com/office/drawing/2014/main" id="{398493A7-8B36-FAB7-7724-2EBDF6AABE8F}"/>
                  </a:ext>
                </a:extLst>
              </p:cNvPr>
              <p:cNvSpPr/>
              <p:nvPr/>
            </p:nvSpPr>
            <p:spPr>
              <a:xfrm>
                <a:off x="3957025" y="5108346"/>
                <a:ext cx="381" cy="521301"/>
              </a:xfrm>
              <a:custGeom>
                <a:avLst/>
                <a:gdLst>
                  <a:gd name="connsiteX0" fmla="*/ 382 w 381"/>
                  <a:gd name="connsiteY0" fmla="*/ 521301 h 521301"/>
                  <a:gd name="connsiteX1" fmla="*/ 0 w 381"/>
                  <a:gd name="connsiteY1" fmla="*/ 0 h 521301"/>
                </a:gdLst>
                <a:ahLst/>
                <a:cxnLst>
                  <a:cxn ang="0">
                    <a:pos x="connsiteX0" y="connsiteY0"/>
                  </a:cxn>
                  <a:cxn ang="0">
                    <a:pos x="connsiteX1" y="connsiteY1"/>
                  </a:cxn>
                </a:cxnLst>
                <a:rect l="l" t="t" r="r" b="b"/>
                <a:pathLst>
                  <a:path w="381" h="521301">
                    <a:moveTo>
                      <a:pt x="382" y="521301"/>
                    </a:moveTo>
                    <a:lnTo>
                      <a:pt x="0" y="0"/>
                    </a:lnTo>
                  </a:path>
                </a:pathLst>
              </a:custGeom>
              <a:ln w="19050" cap="flat">
                <a:solidFill>
                  <a:srgbClr val="025973"/>
                </a:solidFill>
                <a:prstDash val="solid"/>
                <a:miter/>
              </a:ln>
            </p:spPr>
            <p:txBody>
              <a:bodyPr rtlCol="0" anchor="ctr"/>
              <a:lstStyle/>
              <a:p>
                <a:endParaRPr lang="en-US"/>
              </a:p>
            </p:txBody>
          </p:sp>
          <p:sp>
            <p:nvSpPr>
              <p:cNvPr id="9686" name="Freeform: Shape 9685">
                <a:extLst>
                  <a:ext uri="{FF2B5EF4-FFF2-40B4-BE49-F238E27FC236}">
                    <a16:creationId xmlns:a16="http://schemas.microsoft.com/office/drawing/2014/main" id="{10E85DC0-7F49-E623-BC2B-33CA0EF0CA1D}"/>
                  </a:ext>
                </a:extLst>
              </p:cNvPr>
              <p:cNvSpPr/>
              <p:nvPr/>
            </p:nvSpPr>
            <p:spPr>
              <a:xfrm>
                <a:off x="3979294" y="5108346"/>
                <a:ext cx="127" cy="528017"/>
              </a:xfrm>
              <a:custGeom>
                <a:avLst/>
                <a:gdLst>
                  <a:gd name="connsiteX0" fmla="*/ 127 w 127"/>
                  <a:gd name="connsiteY0" fmla="*/ 528017 h 528017"/>
                  <a:gd name="connsiteX1" fmla="*/ 0 w 127"/>
                  <a:gd name="connsiteY1" fmla="*/ 0 h 528017"/>
                </a:gdLst>
                <a:ahLst/>
                <a:cxnLst>
                  <a:cxn ang="0">
                    <a:pos x="connsiteX0" y="connsiteY0"/>
                  </a:cxn>
                  <a:cxn ang="0">
                    <a:pos x="connsiteX1" y="connsiteY1"/>
                  </a:cxn>
                </a:cxnLst>
                <a:rect l="l" t="t" r="r" b="b"/>
                <a:pathLst>
                  <a:path w="127" h="528017">
                    <a:moveTo>
                      <a:pt x="127" y="528017"/>
                    </a:moveTo>
                    <a:lnTo>
                      <a:pt x="0" y="0"/>
                    </a:lnTo>
                  </a:path>
                </a:pathLst>
              </a:custGeom>
              <a:ln w="19050" cap="flat">
                <a:solidFill>
                  <a:srgbClr val="025973"/>
                </a:solidFill>
                <a:prstDash val="solid"/>
                <a:miter/>
              </a:ln>
            </p:spPr>
            <p:txBody>
              <a:bodyPr rtlCol="0" anchor="ctr"/>
              <a:lstStyle/>
              <a:p>
                <a:endParaRPr lang="en-US"/>
              </a:p>
            </p:txBody>
          </p:sp>
          <p:sp>
            <p:nvSpPr>
              <p:cNvPr id="9687" name="Freeform: Shape 9686">
                <a:extLst>
                  <a:ext uri="{FF2B5EF4-FFF2-40B4-BE49-F238E27FC236}">
                    <a16:creationId xmlns:a16="http://schemas.microsoft.com/office/drawing/2014/main" id="{9F475534-743A-C424-B571-4FB17043AE6B}"/>
                  </a:ext>
                </a:extLst>
              </p:cNvPr>
              <p:cNvSpPr/>
              <p:nvPr/>
            </p:nvSpPr>
            <p:spPr>
              <a:xfrm>
                <a:off x="4001436" y="5108346"/>
                <a:ext cx="127" cy="533958"/>
              </a:xfrm>
              <a:custGeom>
                <a:avLst/>
                <a:gdLst>
                  <a:gd name="connsiteX0" fmla="*/ 127 w 127"/>
                  <a:gd name="connsiteY0" fmla="*/ 533959 h 533958"/>
                  <a:gd name="connsiteX1" fmla="*/ 0 w 127"/>
                  <a:gd name="connsiteY1" fmla="*/ 0 h 533958"/>
                </a:gdLst>
                <a:ahLst/>
                <a:cxnLst>
                  <a:cxn ang="0">
                    <a:pos x="connsiteX0" y="connsiteY0"/>
                  </a:cxn>
                  <a:cxn ang="0">
                    <a:pos x="connsiteX1" y="connsiteY1"/>
                  </a:cxn>
                </a:cxnLst>
                <a:rect l="l" t="t" r="r" b="b"/>
                <a:pathLst>
                  <a:path w="127" h="533958">
                    <a:moveTo>
                      <a:pt x="127" y="533959"/>
                    </a:moveTo>
                    <a:lnTo>
                      <a:pt x="0" y="0"/>
                    </a:lnTo>
                  </a:path>
                </a:pathLst>
              </a:custGeom>
              <a:ln w="19050" cap="flat">
                <a:solidFill>
                  <a:srgbClr val="025973"/>
                </a:solidFill>
                <a:prstDash val="solid"/>
                <a:miter/>
              </a:ln>
            </p:spPr>
            <p:txBody>
              <a:bodyPr rtlCol="0" anchor="ctr"/>
              <a:lstStyle/>
              <a:p>
                <a:endParaRPr lang="en-US"/>
              </a:p>
            </p:txBody>
          </p:sp>
          <p:sp>
            <p:nvSpPr>
              <p:cNvPr id="9688" name="Freeform: Shape 9687">
                <a:extLst>
                  <a:ext uri="{FF2B5EF4-FFF2-40B4-BE49-F238E27FC236}">
                    <a16:creationId xmlns:a16="http://schemas.microsoft.com/office/drawing/2014/main" id="{CEF5922D-413A-4BD1-C0DB-C000EC94805D}"/>
                  </a:ext>
                </a:extLst>
              </p:cNvPr>
              <p:cNvSpPr/>
              <p:nvPr/>
            </p:nvSpPr>
            <p:spPr>
              <a:xfrm>
                <a:off x="4023577" y="5108346"/>
                <a:ext cx="127" cy="533958"/>
              </a:xfrm>
              <a:custGeom>
                <a:avLst/>
                <a:gdLst>
                  <a:gd name="connsiteX0" fmla="*/ 127 w 127"/>
                  <a:gd name="connsiteY0" fmla="*/ 533959 h 533958"/>
                  <a:gd name="connsiteX1" fmla="*/ 0 w 127"/>
                  <a:gd name="connsiteY1" fmla="*/ 0 h 533958"/>
                </a:gdLst>
                <a:ahLst/>
                <a:cxnLst>
                  <a:cxn ang="0">
                    <a:pos x="connsiteX0" y="connsiteY0"/>
                  </a:cxn>
                  <a:cxn ang="0">
                    <a:pos x="connsiteX1" y="connsiteY1"/>
                  </a:cxn>
                </a:cxnLst>
                <a:rect l="l" t="t" r="r" b="b"/>
                <a:pathLst>
                  <a:path w="127" h="533958">
                    <a:moveTo>
                      <a:pt x="127" y="533959"/>
                    </a:moveTo>
                    <a:lnTo>
                      <a:pt x="0" y="0"/>
                    </a:lnTo>
                  </a:path>
                </a:pathLst>
              </a:custGeom>
              <a:ln w="19050" cap="flat">
                <a:solidFill>
                  <a:srgbClr val="025973"/>
                </a:solidFill>
                <a:prstDash val="solid"/>
                <a:miter/>
              </a:ln>
            </p:spPr>
            <p:txBody>
              <a:bodyPr rtlCol="0" anchor="ctr"/>
              <a:lstStyle/>
              <a:p>
                <a:endParaRPr lang="en-US"/>
              </a:p>
            </p:txBody>
          </p:sp>
          <p:sp>
            <p:nvSpPr>
              <p:cNvPr id="9689" name="Freeform: Shape 9688">
                <a:extLst>
                  <a:ext uri="{FF2B5EF4-FFF2-40B4-BE49-F238E27FC236}">
                    <a16:creationId xmlns:a16="http://schemas.microsoft.com/office/drawing/2014/main" id="{88662867-61A3-010A-71C3-B8AA25405C9B}"/>
                  </a:ext>
                </a:extLst>
              </p:cNvPr>
              <p:cNvSpPr/>
              <p:nvPr/>
            </p:nvSpPr>
            <p:spPr>
              <a:xfrm>
                <a:off x="4045719" y="5108346"/>
                <a:ext cx="127" cy="539125"/>
              </a:xfrm>
              <a:custGeom>
                <a:avLst/>
                <a:gdLst>
                  <a:gd name="connsiteX0" fmla="*/ 127 w 127"/>
                  <a:gd name="connsiteY0" fmla="*/ 539125 h 539125"/>
                  <a:gd name="connsiteX1" fmla="*/ 0 w 127"/>
                  <a:gd name="connsiteY1" fmla="*/ 0 h 539125"/>
                </a:gdLst>
                <a:ahLst/>
                <a:cxnLst>
                  <a:cxn ang="0">
                    <a:pos x="connsiteX0" y="connsiteY0"/>
                  </a:cxn>
                  <a:cxn ang="0">
                    <a:pos x="connsiteX1" y="connsiteY1"/>
                  </a:cxn>
                </a:cxnLst>
                <a:rect l="l" t="t" r="r" b="b"/>
                <a:pathLst>
                  <a:path w="127" h="539125">
                    <a:moveTo>
                      <a:pt x="127" y="539125"/>
                    </a:moveTo>
                    <a:lnTo>
                      <a:pt x="0" y="0"/>
                    </a:lnTo>
                  </a:path>
                </a:pathLst>
              </a:custGeom>
              <a:ln w="19050" cap="flat">
                <a:solidFill>
                  <a:srgbClr val="025973"/>
                </a:solidFill>
                <a:prstDash val="solid"/>
                <a:miter/>
              </a:ln>
            </p:spPr>
            <p:txBody>
              <a:bodyPr rtlCol="0" anchor="ctr"/>
              <a:lstStyle/>
              <a:p>
                <a:endParaRPr lang="en-US"/>
              </a:p>
            </p:txBody>
          </p:sp>
          <p:sp>
            <p:nvSpPr>
              <p:cNvPr id="9690" name="Freeform: Shape 9689">
                <a:extLst>
                  <a:ext uri="{FF2B5EF4-FFF2-40B4-BE49-F238E27FC236}">
                    <a16:creationId xmlns:a16="http://schemas.microsoft.com/office/drawing/2014/main" id="{11596843-BB47-94C4-A35A-78FDAF90D637}"/>
                  </a:ext>
                </a:extLst>
              </p:cNvPr>
              <p:cNvSpPr/>
              <p:nvPr/>
            </p:nvSpPr>
            <p:spPr>
              <a:xfrm>
                <a:off x="4067734" y="5108346"/>
                <a:ext cx="254" cy="539125"/>
              </a:xfrm>
              <a:custGeom>
                <a:avLst/>
                <a:gdLst>
                  <a:gd name="connsiteX0" fmla="*/ 255 w 254"/>
                  <a:gd name="connsiteY0" fmla="*/ 539125 h 539125"/>
                  <a:gd name="connsiteX1" fmla="*/ 0 w 254"/>
                  <a:gd name="connsiteY1" fmla="*/ 0 h 539125"/>
                </a:gdLst>
                <a:ahLst/>
                <a:cxnLst>
                  <a:cxn ang="0">
                    <a:pos x="connsiteX0" y="connsiteY0"/>
                  </a:cxn>
                  <a:cxn ang="0">
                    <a:pos x="connsiteX1" y="connsiteY1"/>
                  </a:cxn>
                </a:cxnLst>
                <a:rect l="l" t="t" r="r" b="b"/>
                <a:pathLst>
                  <a:path w="254" h="539125">
                    <a:moveTo>
                      <a:pt x="255" y="539125"/>
                    </a:moveTo>
                    <a:lnTo>
                      <a:pt x="0" y="0"/>
                    </a:lnTo>
                  </a:path>
                </a:pathLst>
              </a:custGeom>
              <a:ln w="19050" cap="flat">
                <a:solidFill>
                  <a:srgbClr val="025973"/>
                </a:solidFill>
                <a:prstDash val="solid"/>
                <a:miter/>
              </a:ln>
            </p:spPr>
            <p:txBody>
              <a:bodyPr rtlCol="0" anchor="ctr"/>
              <a:lstStyle/>
              <a:p>
                <a:endParaRPr lang="en-US"/>
              </a:p>
            </p:txBody>
          </p:sp>
          <p:sp>
            <p:nvSpPr>
              <p:cNvPr id="9691" name="Freeform: Shape 9690">
                <a:extLst>
                  <a:ext uri="{FF2B5EF4-FFF2-40B4-BE49-F238E27FC236}">
                    <a16:creationId xmlns:a16="http://schemas.microsoft.com/office/drawing/2014/main" id="{A3870FD0-169B-11CD-9B28-81AEB4234C77}"/>
                  </a:ext>
                </a:extLst>
              </p:cNvPr>
              <p:cNvSpPr/>
              <p:nvPr/>
            </p:nvSpPr>
            <p:spPr>
              <a:xfrm>
                <a:off x="4089875" y="5108346"/>
                <a:ext cx="254" cy="539125"/>
              </a:xfrm>
              <a:custGeom>
                <a:avLst/>
                <a:gdLst>
                  <a:gd name="connsiteX0" fmla="*/ 254 w 254"/>
                  <a:gd name="connsiteY0" fmla="*/ 539125 h 539125"/>
                  <a:gd name="connsiteX1" fmla="*/ 0 w 254"/>
                  <a:gd name="connsiteY1" fmla="*/ 0 h 539125"/>
                </a:gdLst>
                <a:ahLst/>
                <a:cxnLst>
                  <a:cxn ang="0">
                    <a:pos x="connsiteX0" y="connsiteY0"/>
                  </a:cxn>
                  <a:cxn ang="0">
                    <a:pos x="connsiteX1" y="connsiteY1"/>
                  </a:cxn>
                </a:cxnLst>
                <a:rect l="l" t="t" r="r" b="b"/>
                <a:pathLst>
                  <a:path w="254" h="539125">
                    <a:moveTo>
                      <a:pt x="254" y="539125"/>
                    </a:moveTo>
                    <a:lnTo>
                      <a:pt x="0" y="0"/>
                    </a:lnTo>
                  </a:path>
                </a:pathLst>
              </a:custGeom>
              <a:ln w="19050" cap="flat">
                <a:solidFill>
                  <a:srgbClr val="025973"/>
                </a:solidFill>
                <a:prstDash val="solid"/>
                <a:miter/>
              </a:ln>
            </p:spPr>
            <p:txBody>
              <a:bodyPr rtlCol="0" anchor="ctr"/>
              <a:lstStyle/>
              <a:p>
                <a:endParaRPr lang="en-US"/>
              </a:p>
            </p:txBody>
          </p:sp>
          <p:sp>
            <p:nvSpPr>
              <p:cNvPr id="9692" name="Freeform: Shape 9691">
                <a:extLst>
                  <a:ext uri="{FF2B5EF4-FFF2-40B4-BE49-F238E27FC236}">
                    <a16:creationId xmlns:a16="http://schemas.microsoft.com/office/drawing/2014/main" id="{D4AB88FD-5FB7-151C-207B-FB5DC8595A0E}"/>
                  </a:ext>
                </a:extLst>
              </p:cNvPr>
              <p:cNvSpPr/>
              <p:nvPr/>
            </p:nvSpPr>
            <p:spPr>
              <a:xfrm>
                <a:off x="4112017" y="5108346"/>
                <a:ext cx="127" cy="539125"/>
              </a:xfrm>
              <a:custGeom>
                <a:avLst/>
                <a:gdLst>
                  <a:gd name="connsiteX0" fmla="*/ 127 w 127"/>
                  <a:gd name="connsiteY0" fmla="*/ 539125 h 539125"/>
                  <a:gd name="connsiteX1" fmla="*/ 0 w 127"/>
                  <a:gd name="connsiteY1" fmla="*/ 0 h 539125"/>
                </a:gdLst>
                <a:ahLst/>
                <a:cxnLst>
                  <a:cxn ang="0">
                    <a:pos x="connsiteX0" y="connsiteY0"/>
                  </a:cxn>
                  <a:cxn ang="0">
                    <a:pos x="connsiteX1" y="connsiteY1"/>
                  </a:cxn>
                </a:cxnLst>
                <a:rect l="l" t="t" r="r" b="b"/>
                <a:pathLst>
                  <a:path w="127" h="539125">
                    <a:moveTo>
                      <a:pt x="127" y="539125"/>
                    </a:moveTo>
                    <a:lnTo>
                      <a:pt x="0" y="0"/>
                    </a:lnTo>
                  </a:path>
                </a:pathLst>
              </a:custGeom>
              <a:ln w="19050" cap="flat">
                <a:solidFill>
                  <a:srgbClr val="025973"/>
                </a:solidFill>
                <a:prstDash val="solid"/>
                <a:miter/>
              </a:ln>
            </p:spPr>
            <p:txBody>
              <a:bodyPr rtlCol="0" anchor="ctr"/>
              <a:lstStyle/>
              <a:p>
                <a:endParaRPr lang="en-US"/>
              </a:p>
            </p:txBody>
          </p:sp>
          <p:sp>
            <p:nvSpPr>
              <p:cNvPr id="9693" name="Freeform: Shape 9692">
                <a:extLst>
                  <a:ext uri="{FF2B5EF4-FFF2-40B4-BE49-F238E27FC236}">
                    <a16:creationId xmlns:a16="http://schemas.microsoft.com/office/drawing/2014/main" id="{20E52D91-1EA8-B210-4E2B-FEB1AD32054C}"/>
                  </a:ext>
                </a:extLst>
              </p:cNvPr>
              <p:cNvSpPr/>
              <p:nvPr/>
            </p:nvSpPr>
            <p:spPr>
              <a:xfrm>
                <a:off x="4134159" y="5108346"/>
                <a:ext cx="127" cy="545196"/>
              </a:xfrm>
              <a:custGeom>
                <a:avLst/>
                <a:gdLst>
                  <a:gd name="connsiteX0" fmla="*/ 127 w 127"/>
                  <a:gd name="connsiteY0" fmla="*/ 545196 h 545196"/>
                  <a:gd name="connsiteX1" fmla="*/ 0 w 127"/>
                  <a:gd name="connsiteY1" fmla="*/ 0 h 545196"/>
                </a:gdLst>
                <a:ahLst/>
                <a:cxnLst>
                  <a:cxn ang="0">
                    <a:pos x="connsiteX0" y="connsiteY0"/>
                  </a:cxn>
                  <a:cxn ang="0">
                    <a:pos x="connsiteX1" y="connsiteY1"/>
                  </a:cxn>
                </a:cxnLst>
                <a:rect l="l" t="t" r="r" b="b"/>
                <a:pathLst>
                  <a:path w="127" h="545196">
                    <a:moveTo>
                      <a:pt x="127" y="545196"/>
                    </a:moveTo>
                    <a:lnTo>
                      <a:pt x="0" y="0"/>
                    </a:lnTo>
                  </a:path>
                </a:pathLst>
              </a:custGeom>
              <a:ln w="19050" cap="flat">
                <a:solidFill>
                  <a:srgbClr val="025973"/>
                </a:solidFill>
                <a:prstDash val="solid"/>
                <a:miter/>
              </a:ln>
            </p:spPr>
            <p:txBody>
              <a:bodyPr rtlCol="0" anchor="ctr"/>
              <a:lstStyle/>
              <a:p>
                <a:endParaRPr lang="en-US"/>
              </a:p>
            </p:txBody>
          </p:sp>
          <p:sp>
            <p:nvSpPr>
              <p:cNvPr id="9694" name="Freeform: Shape 9693">
                <a:extLst>
                  <a:ext uri="{FF2B5EF4-FFF2-40B4-BE49-F238E27FC236}">
                    <a16:creationId xmlns:a16="http://schemas.microsoft.com/office/drawing/2014/main" id="{9EC73F4D-FCE3-FA9E-5EA0-29B7B05CC412}"/>
                  </a:ext>
                </a:extLst>
              </p:cNvPr>
              <p:cNvSpPr/>
              <p:nvPr/>
            </p:nvSpPr>
            <p:spPr>
              <a:xfrm>
                <a:off x="4156301" y="5108346"/>
                <a:ext cx="127" cy="557854"/>
              </a:xfrm>
              <a:custGeom>
                <a:avLst/>
                <a:gdLst>
                  <a:gd name="connsiteX0" fmla="*/ 127 w 127"/>
                  <a:gd name="connsiteY0" fmla="*/ 557854 h 557854"/>
                  <a:gd name="connsiteX1" fmla="*/ 0 w 127"/>
                  <a:gd name="connsiteY1" fmla="*/ 0 h 557854"/>
                </a:gdLst>
                <a:ahLst/>
                <a:cxnLst>
                  <a:cxn ang="0">
                    <a:pos x="connsiteX0" y="connsiteY0"/>
                  </a:cxn>
                  <a:cxn ang="0">
                    <a:pos x="connsiteX1" y="connsiteY1"/>
                  </a:cxn>
                </a:cxnLst>
                <a:rect l="l" t="t" r="r" b="b"/>
                <a:pathLst>
                  <a:path w="127" h="557854">
                    <a:moveTo>
                      <a:pt x="127" y="557854"/>
                    </a:moveTo>
                    <a:lnTo>
                      <a:pt x="0" y="0"/>
                    </a:lnTo>
                  </a:path>
                </a:pathLst>
              </a:custGeom>
              <a:ln w="19050" cap="flat">
                <a:solidFill>
                  <a:srgbClr val="025973"/>
                </a:solidFill>
                <a:prstDash val="solid"/>
                <a:miter/>
              </a:ln>
            </p:spPr>
            <p:txBody>
              <a:bodyPr rtlCol="0" anchor="ctr"/>
              <a:lstStyle/>
              <a:p>
                <a:endParaRPr lang="en-US"/>
              </a:p>
            </p:txBody>
          </p:sp>
          <p:sp>
            <p:nvSpPr>
              <p:cNvPr id="9695" name="Freeform: Shape 9694">
                <a:extLst>
                  <a:ext uri="{FF2B5EF4-FFF2-40B4-BE49-F238E27FC236}">
                    <a16:creationId xmlns:a16="http://schemas.microsoft.com/office/drawing/2014/main" id="{CD7B7552-4FD9-1232-73A4-7F47CED253FD}"/>
                  </a:ext>
                </a:extLst>
              </p:cNvPr>
              <p:cNvSpPr/>
              <p:nvPr/>
            </p:nvSpPr>
            <p:spPr>
              <a:xfrm>
                <a:off x="4178442" y="5108346"/>
                <a:ext cx="127" cy="563020"/>
              </a:xfrm>
              <a:custGeom>
                <a:avLst/>
                <a:gdLst>
                  <a:gd name="connsiteX0" fmla="*/ 127 w 127"/>
                  <a:gd name="connsiteY0" fmla="*/ 563021 h 563020"/>
                  <a:gd name="connsiteX1" fmla="*/ 0 w 127"/>
                  <a:gd name="connsiteY1" fmla="*/ 0 h 563020"/>
                </a:gdLst>
                <a:ahLst/>
                <a:cxnLst>
                  <a:cxn ang="0">
                    <a:pos x="connsiteX0" y="connsiteY0"/>
                  </a:cxn>
                  <a:cxn ang="0">
                    <a:pos x="connsiteX1" y="connsiteY1"/>
                  </a:cxn>
                </a:cxnLst>
                <a:rect l="l" t="t" r="r" b="b"/>
                <a:pathLst>
                  <a:path w="127" h="563020">
                    <a:moveTo>
                      <a:pt x="127" y="563021"/>
                    </a:moveTo>
                    <a:lnTo>
                      <a:pt x="0" y="0"/>
                    </a:lnTo>
                  </a:path>
                </a:pathLst>
              </a:custGeom>
              <a:ln w="19050" cap="flat">
                <a:solidFill>
                  <a:srgbClr val="025973"/>
                </a:solidFill>
                <a:prstDash val="solid"/>
                <a:miter/>
              </a:ln>
            </p:spPr>
            <p:txBody>
              <a:bodyPr rtlCol="0" anchor="ctr"/>
              <a:lstStyle/>
              <a:p>
                <a:endParaRPr lang="en-US"/>
              </a:p>
            </p:txBody>
          </p:sp>
          <p:sp>
            <p:nvSpPr>
              <p:cNvPr id="9696" name="Freeform: Shape 9695">
                <a:extLst>
                  <a:ext uri="{FF2B5EF4-FFF2-40B4-BE49-F238E27FC236}">
                    <a16:creationId xmlns:a16="http://schemas.microsoft.com/office/drawing/2014/main" id="{E76F00AF-084A-BD8D-1D55-C4A3900A33F1}"/>
                  </a:ext>
                </a:extLst>
              </p:cNvPr>
              <p:cNvSpPr/>
              <p:nvPr/>
            </p:nvSpPr>
            <p:spPr>
              <a:xfrm>
                <a:off x="4200584" y="5108346"/>
                <a:ext cx="127" cy="568187"/>
              </a:xfrm>
              <a:custGeom>
                <a:avLst/>
                <a:gdLst>
                  <a:gd name="connsiteX0" fmla="*/ 127 w 127"/>
                  <a:gd name="connsiteY0" fmla="*/ 568187 h 568187"/>
                  <a:gd name="connsiteX1" fmla="*/ 0 w 127"/>
                  <a:gd name="connsiteY1" fmla="*/ 0 h 568187"/>
                </a:gdLst>
                <a:ahLst/>
                <a:cxnLst>
                  <a:cxn ang="0">
                    <a:pos x="connsiteX0" y="connsiteY0"/>
                  </a:cxn>
                  <a:cxn ang="0">
                    <a:pos x="connsiteX1" y="connsiteY1"/>
                  </a:cxn>
                </a:cxnLst>
                <a:rect l="l" t="t" r="r" b="b"/>
                <a:pathLst>
                  <a:path w="127" h="568187">
                    <a:moveTo>
                      <a:pt x="127" y="568187"/>
                    </a:moveTo>
                    <a:lnTo>
                      <a:pt x="0" y="0"/>
                    </a:lnTo>
                  </a:path>
                </a:pathLst>
              </a:custGeom>
              <a:ln w="19050" cap="flat">
                <a:solidFill>
                  <a:srgbClr val="025973"/>
                </a:solidFill>
                <a:prstDash val="solid"/>
                <a:miter/>
              </a:ln>
            </p:spPr>
            <p:txBody>
              <a:bodyPr rtlCol="0" anchor="ctr"/>
              <a:lstStyle/>
              <a:p>
                <a:endParaRPr lang="en-US"/>
              </a:p>
            </p:txBody>
          </p:sp>
          <p:sp>
            <p:nvSpPr>
              <p:cNvPr id="9697" name="Freeform: Shape 9696">
                <a:extLst>
                  <a:ext uri="{FF2B5EF4-FFF2-40B4-BE49-F238E27FC236}">
                    <a16:creationId xmlns:a16="http://schemas.microsoft.com/office/drawing/2014/main" id="{A27CD0AE-B1A9-DEF0-0D3E-95D45F07E511}"/>
                  </a:ext>
                </a:extLst>
              </p:cNvPr>
              <p:cNvSpPr/>
              <p:nvPr/>
            </p:nvSpPr>
            <p:spPr>
              <a:xfrm>
                <a:off x="4222598" y="5108346"/>
                <a:ext cx="254" cy="575678"/>
              </a:xfrm>
              <a:custGeom>
                <a:avLst/>
                <a:gdLst>
                  <a:gd name="connsiteX0" fmla="*/ 255 w 254"/>
                  <a:gd name="connsiteY0" fmla="*/ 575679 h 575678"/>
                  <a:gd name="connsiteX1" fmla="*/ 0 w 254"/>
                  <a:gd name="connsiteY1" fmla="*/ 0 h 575678"/>
                </a:gdLst>
                <a:ahLst/>
                <a:cxnLst>
                  <a:cxn ang="0">
                    <a:pos x="connsiteX0" y="connsiteY0"/>
                  </a:cxn>
                  <a:cxn ang="0">
                    <a:pos x="connsiteX1" y="connsiteY1"/>
                  </a:cxn>
                </a:cxnLst>
                <a:rect l="l" t="t" r="r" b="b"/>
                <a:pathLst>
                  <a:path w="254" h="575678">
                    <a:moveTo>
                      <a:pt x="255" y="575679"/>
                    </a:moveTo>
                    <a:lnTo>
                      <a:pt x="0" y="0"/>
                    </a:lnTo>
                  </a:path>
                </a:pathLst>
              </a:custGeom>
              <a:ln w="19050" cap="flat">
                <a:solidFill>
                  <a:srgbClr val="025973"/>
                </a:solidFill>
                <a:prstDash val="solid"/>
                <a:miter/>
              </a:ln>
            </p:spPr>
            <p:txBody>
              <a:bodyPr rtlCol="0" anchor="ctr"/>
              <a:lstStyle/>
              <a:p>
                <a:endParaRPr lang="en-US"/>
              </a:p>
            </p:txBody>
          </p:sp>
          <p:sp>
            <p:nvSpPr>
              <p:cNvPr id="9698" name="Freeform: Shape 9697">
                <a:extLst>
                  <a:ext uri="{FF2B5EF4-FFF2-40B4-BE49-F238E27FC236}">
                    <a16:creationId xmlns:a16="http://schemas.microsoft.com/office/drawing/2014/main" id="{3BCD84A6-0CE2-F4C7-C14E-4184ABE571EE}"/>
                  </a:ext>
                </a:extLst>
              </p:cNvPr>
              <p:cNvSpPr/>
              <p:nvPr/>
            </p:nvSpPr>
            <p:spPr>
              <a:xfrm>
                <a:off x="4244740" y="5108346"/>
                <a:ext cx="254" cy="581749"/>
              </a:xfrm>
              <a:custGeom>
                <a:avLst/>
                <a:gdLst>
                  <a:gd name="connsiteX0" fmla="*/ 255 w 254"/>
                  <a:gd name="connsiteY0" fmla="*/ 581749 h 581749"/>
                  <a:gd name="connsiteX1" fmla="*/ 0 w 254"/>
                  <a:gd name="connsiteY1" fmla="*/ 0 h 581749"/>
                </a:gdLst>
                <a:ahLst/>
                <a:cxnLst>
                  <a:cxn ang="0">
                    <a:pos x="connsiteX0" y="connsiteY0"/>
                  </a:cxn>
                  <a:cxn ang="0">
                    <a:pos x="connsiteX1" y="connsiteY1"/>
                  </a:cxn>
                </a:cxnLst>
                <a:rect l="l" t="t" r="r" b="b"/>
                <a:pathLst>
                  <a:path w="254" h="581749">
                    <a:moveTo>
                      <a:pt x="255" y="581749"/>
                    </a:moveTo>
                    <a:lnTo>
                      <a:pt x="0" y="0"/>
                    </a:lnTo>
                  </a:path>
                </a:pathLst>
              </a:custGeom>
              <a:ln w="19050" cap="flat">
                <a:solidFill>
                  <a:srgbClr val="025973"/>
                </a:solidFill>
                <a:prstDash val="solid"/>
                <a:miter/>
              </a:ln>
            </p:spPr>
            <p:txBody>
              <a:bodyPr rtlCol="0" anchor="ctr"/>
              <a:lstStyle/>
              <a:p>
                <a:endParaRPr lang="en-US"/>
              </a:p>
            </p:txBody>
          </p:sp>
          <p:sp>
            <p:nvSpPr>
              <p:cNvPr id="9699" name="Freeform: Shape 9698">
                <a:extLst>
                  <a:ext uri="{FF2B5EF4-FFF2-40B4-BE49-F238E27FC236}">
                    <a16:creationId xmlns:a16="http://schemas.microsoft.com/office/drawing/2014/main" id="{4C103838-48F9-3AB7-47C4-9BF3E08C61BC}"/>
                  </a:ext>
                </a:extLst>
              </p:cNvPr>
              <p:cNvSpPr/>
              <p:nvPr/>
            </p:nvSpPr>
            <p:spPr>
              <a:xfrm>
                <a:off x="4266882" y="5108346"/>
                <a:ext cx="254" cy="589240"/>
              </a:xfrm>
              <a:custGeom>
                <a:avLst/>
                <a:gdLst>
                  <a:gd name="connsiteX0" fmla="*/ 254 w 254"/>
                  <a:gd name="connsiteY0" fmla="*/ 589241 h 589240"/>
                  <a:gd name="connsiteX1" fmla="*/ 0 w 254"/>
                  <a:gd name="connsiteY1" fmla="*/ 0 h 589240"/>
                </a:gdLst>
                <a:ahLst/>
                <a:cxnLst>
                  <a:cxn ang="0">
                    <a:pos x="connsiteX0" y="connsiteY0"/>
                  </a:cxn>
                  <a:cxn ang="0">
                    <a:pos x="connsiteX1" y="connsiteY1"/>
                  </a:cxn>
                </a:cxnLst>
                <a:rect l="l" t="t" r="r" b="b"/>
                <a:pathLst>
                  <a:path w="254" h="589240">
                    <a:moveTo>
                      <a:pt x="254" y="589241"/>
                    </a:moveTo>
                    <a:lnTo>
                      <a:pt x="0" y="0"/>
                    </a:lnTo>
                  </a:path>
                </a:pathLst>
              </a:custGeom>
              <a:ln w="19050" cap="flat">
                <a:solidFill>
                  <a:srgbClr val="025973"/>
                </a:solidFill>
                <a:prstDash val="solid"/>
                <a:miter/>
              </a:ln>
            </p:spPr>
            <p:txBody>
              <a:bodyPr rtlCol="0" anchor="ctr"/>
              <a:lstStyle/>
              <a:p>
                <a:endParaRPr lang="en-US"/>
              </a:p>
            </p:txBody>
          </p:sp>
          <p:sp>
            <p:nvSpPr>
              <p:cNvPr id="9700" name="Freeform: Shape 9699">
                <a:extLst>
                  <a:ext uri="{FF2B5EF4-FFF2-40B4-BE49-F238E27FC236}">
                    <a16:creationId xmlns:a16="http://schemas.microsoft.com/office/drawing/2014/main" id="{32838A5E-98D5-586C-0BB7-2CCD836FC2E5}"/>
                  </a:ext>
                </a:extLst>
              </p:cNvPr>
              <p:cNvSpPr/>
              <p:nvPr/>
            </p:nvSpPr>
            <p:spPr>
              <a:xfrm>
                <a:off x="4289024" y="5108346"/>
                <a:ext cx="127" cy="592986"/>
              </a:xfrm>
              <a:custGeom>
                <a:avLst/>
                <a:gdLst>
                  <a:gd name="connsiteX0" fmla="*/ 127 w 127"/>
                  <a:gd name="connsiteY0" fmla="*/ 592986 h 592986"/>
                  <a:gd name="connsiteX1" fmla="*/ 0 w 127"/>
                  <a:gd name="connsiteY1" fmla="*/ 0 h 592986"/>
                </a:gdLst>
                <a:ahLst/>
                <a:cxnLst>
                  <a:cxn ang="0">
                    <a:pos x="connsiteX0" y="connsiteY0"/>
                  </a:cxn>
                  <a:cxn ang="0">
                    <a:pos x="connsiteX1" y="connsiteY1"/>
                  </a:cxn>
                </a:cxnLst>
                <a:rect l="l" t="t" r="r" b="b"/>
                <a:pathLst>
                  <a:path w="127" h="592986">
                    <a:moveTo>
                      <a:pt x="127" y="592986"/>
                    </a:moveTo>
                    <a:lnTo>
                      <a:pt x="0" y="0"/>
                    </a:lnTo>
                  </a:path>
                </a:pathLst>
              </a:custGeom>
              <a:ln w="19050" cap="flat">
                <a:solidFill>
                  <a:srgbClr val="025973"/>
                </a:solidFill>
                <a:prstDash val="solid"/>
                <a:miter/>
              </a:ln>
            </p:spPr>
            <p:txBody>
              <a:bodyPr rtlCol="0" anchor="ctr"/>
              <a:lstStyle/>
              <a:p>
                <a:endParaRPr lang="en-US"/>
              </a:p>
            </p:txBody>
          </p:sp>
          <p:sp>
            <p:nvSpPr>
              <p:cNvPr id="9701" name="Freeform: Shape 9700">
                <a:extLst>
                  <a:ext uri="{FF2B5EF4-FFF2-40B4-BE49-F238E27FC236}">
                    <a16:creationId xmlns:a16="http://schemas.microsoft.com/office/drawing/2014/main" id="{2E9DC9A1-044A-7DD4-0711-F2FDB4BD51F9}"/>
                  </a:ext>
                </a:extLst>
              </p:cNvPr>
              <p:cNvSpPr/>
              <p:nvPr/>
            </p:nvSpPr>
            <p:spPr>
              <a:xfrm>
                <a:off x="4311165" y="5108346"/>
                <a:ext cx="127" cy="592986"/>
              </a:xfrm>
              <a:custGeom>
                <a:avLst/>
                <a:gdLst>
                  <a:gd name="connsiteX0" fmla="*/ 127 w 127"/>
                  <a:gd name="connsiteY0" fmla="*/ 592986 h 592986"/>
                  <a:gd name="connsiteX1" fmla="*/ 0 w 127"/>
                  <a:gd name="connsiteY1" fmla="*/ 0 h 592986"/>
                </a:gdLst>
                <a:ahLst/>
                <a:cxnLst>
                  <a:cxn ang="0">
                    <a:pos x="connsiteX0" y="connsiteY0"/>
                  </a:cxn>
                  <a:cxn ang="0">
                    <a:pos x="connsiteX1" y="connsiteY1"/>
                  </a:cxn>
                </a:cxnLst>
                <a:rect l="l" t="t" r="r" b="b"/>
                <a:pathLst>
                  <a:path w="127" h="592986">
                    <a:moveTo>
                      <a:pt x="127" y="592986"/>
                    </a:moveTo>
                    <a:lnTo>
                      <a:pt x="0" y="0"/>
                    </a:lnTo>
                  </a:path>
                </a:pathLst>
              </a:custGeom>
              <a:ln w="19050" cap="flat">
                <a:solidFill>
                  <a:srgbClr val="025973"/>
                </a:solidFill>
                <a:prstDash val="solid"/>
                <a:miter/>
              </a:ln>
            </p:spPr>
            <p:txBody>
              <a:bodyPr rtlCol="0" anchor="ctr"/>
              <a:lstStyle/>
              <a:p>
                <a:endParaRPr lang="en-US"/>
              </a:p>
            </p:txBody>
          </p:sp>
          <p:sp>
            <p:nvSpPr>
              <p:cNvPr id="9702" name="Freeform: Shape 9701">
                <a:extLst>
                  <a:ext uri="{FF2B5EF4-FFF2-40B4-BE49-F238E27FC236}">
                    <a16:creationId xmlns:a16="http://schemas.microsoft.com/office/drawing/2014/main" id="{AFE65621-B5DC-600E-77B6-406F69DA6480}"/>
                  </a:ext>
                </a:extLst>
              </p:cNvPr>
              <p:cNvSpPr/>
              <p:nvPr/>
            </p:nvSpPr>
            <p:spPr>
              <a:xfrm>
                <a:off x="4333307" y="5108346"/>
                <a:ext cx="127" cy="592986"/>
              </a:xfrm>
              <a:custGeom>
                <a:avLst/>
                <a:gdLst>
                  <a:gd name="connsiteX0" fmla="*/ 127 w 127"/>
                  <a:gd name="connsiteY0" fmla="*/ 592986 h 592986"/>
                  <a:gd name="connsiteX1" fmla="*/ 0 w 127"/>
                  <a:gd name="connsiteY1" fmla="*/ 0 h 592986"/>
                </a:gdLst>
                <a:ahLst/>
                <a:cxnLst>
                  <a:cxn ang="0">
                    <a:pos x="connsiteX0" y="connsiteY0"/>
                  </a:cxn>
                  <a:cxn ang="0">
                    <a:pos x="connsiteX1" y="connsiteY1"/>
                  </a:cxn>
                </a:cxnLst>
                <a:rect l="l" t="t" r="r" b="b"/>
                <a:pathLst>
                  <a:path w="127" h="592986">
                    <a:moveTo>
                      <a:pt x="127" y="592986"/>
                    </a:moveTo>
                    <a:lnTo>
                      <a:pt x="0" y="0"/>
                    </a:lnTo>
                  </a:path>
                </a:pathLst>
              </a:custGeom>
              <a:ln w="19050" cap="flat">
                <a:solidFill>
                  <a:srgbClr val="025973"/>
                </a:solidFill>
                <a:prstDash val="solid"/>
                <a:miter/>
              </a:ln>
            </p:spPr>
            <p:txBody>
              <a:bodyPr rtlCol="0" anchor="ctr"/>
              <a:lstStyle/>
              <a:p>
                <a:endParaRPr lang="en-US"/>
              </a:p>
            </p:txBody>
          </p:sp>
          <p:sp>
            <p:nvSpPr>
              <p:cNvPr id="9703" name="Freeform: Shape 9702">
                <a:extLst>
                  <a:ext uri="{FF2B5EF4-FFF2-40B4-BE49-F238E27FC236}">
                    <a16:creationId xmlns:a16="http://schemas.microsoft.com/office/drawing/2014/main" id="{25D6E02A-B57C-3EBF-8BCE-858739FC5A28}"/>
                  </a:ext>
                </a:extLst>
              </p:cNvPr>
              <p:cNvSpPr/>
              <p:nvPr/>
            </p:nvSpPr>
            <p:spPr>
              <a:xfrm>
                <a:off x="4355449" y="5108346"/>
                <a:ext cx="127" cy="592986"/>
              </a:xfrm>
              <a:custGeom>
                <a:avLst/>
                <a:gdLst>
                  <a:gd name="connsiteX0" fmla="*/ 127 w 127"/>
                  <a:gd name="connsiteY0" fmla="*/ 592986 h 592986"/>
                  <a:gd name="connsiteX1" fmla="*/ 0 w 127"/>
                  <a:gd name="connsiteY1" fmla="*/ 0 h 592986"/>
                </a:gdLst>
                <a:ahLst/>
                <a:cxnLst>
                  <a:cxn ang="0">
                    <a:pos x="connsiteX0" y="connsiteY0"/>
                  </a:cxn>
                  <a:cxn ang="0">
                    <a:pos x="connsiteX1" y="connsiteY1"/>
                  </a:cxn>
                </a:cxnLst>
                <a:rect l="l" t="t" r="r" b="b"/>
                <a:pathLst>
                  <a:path w="127" h="592986">
                    <a:moveTo>
                      <a:pt x="127" y="592986"/>
                    </a:moveTo>
                    <a:lnTo>
                      <a:pt x="0" y="0"/>
                    </a:lnTo>
                  </a:path>
                </a:pathLst>
              </a:custGeom>
              <a:ln w="19050" cap="flat">
                <a:solidFill>
                  <a:srgbClr val="025973"/>
                </a:solidFill>
                <a:prstDash val="solid"/>
                <a:miter/>
              </a:ln>
            </p:spPr>
            <p:txBody>
              <a:bodyPr rtlCol="0" anchor="ctr"/>
              <a:lstStyle/>
              <a:p>
                <a:endParaRPr lang="en-US"/>
              </a:p>
            </p:txBody>
          </p:sp>
          <p:sp>
            <p:nvSpPr>
              <p:cNvPr id="9704" name="Freeform: Shape 9703">
                <a:extLst>
                  <a:ext uri="{FF2B5EF4-FFF2-40B4-BE49-F238E27FC236}">
                    <a16:creationId xmlns:a16="http://schemas.microsoft.com/office/drawing/2014/main" id="{FC377F56-F715-B2B8-49EA-93BABCD2350F}"/>
                  </a:ext>
                </a:extLst>
              </p:cNvPr>
              <p:cNvSpPr/>
              <p:nvPr/>
            </p:nvSpPr>
            <p:spPr>
              <a:xfrm>
                <a:off x="4377590" y="5108346"/>
                <a:ext cx="127" cy="597377"/>
              </a:xfrm>
              <a:custGeom>
                <a:avLst/>
                <a:gdLst>
                  <a:gd name="connsiteX0" fmla="*/ 127 w 127"/>
                  <a:gd name="connsiteY0" fmla="*/ 597378 h 597377"/>
                  <a:gd name="connsiteX1" fmla="*/ 0 w 127"/>
                  <a:gd name="connsiteY1" fmla="*/ 0 h 597377"/>
                </a:gdLst>
                <a:ahLst/>
                <a:cxnLst>
                  <a:cxn ang="0">
                    <a:pos x="connsiteX0" y="connsiteY0"/>
                  </a:cxn>
                  <a:cxn ang="0">
                    <a:pos x="connsiteX1" y="connsiteY1"/>
                  </a:cxn>
                </a:cxnLst>
                <a:rect l="l" t="t" r="r" b="b"/>
                <a:pathLst>
                  <a:path w="127" h="597377">
                    <a:moveTo>
                      <a:pt x="127" y="597378"/>
                    </a:moveTo>
                    <a:lnTo>
                      <a:pt x="0" y="0"/>
                    </a:lnTo>
                  </a:path>
                </a:pathLst>
              </a:custGeom>
              <a:ln w="19050" cap="flat">
                <a:solidFill>
                  <a:srgbClr val="025973"/>
                </a:solidFill>
                <a:prstDash val="solid"/>
                <a:miter/>
              </a:ln>
            </p:spPr>
            <p:txBody>
              <a:bodyPr rtlCol="0" anchor="ctr"/>
              <a:lstStyle/>
              <a:p>
                <a:endParaRPr lang="en-US"/>
              </a:p>
            </p:txBody>
          </p:sp>
          <p:sp>
            <p:nvSpPr>
              <p:cNvPr id="9705" name="Freeform: Shape 9704">
                <a:extLst>
                  <a:ext uri="{FF2B5EF4-FFF2-40B4-BE49-F238E27FC236}">
                    <a16:creationId xmlns:a16="http://schemas.microsoft.com/office/drawing/2014/main" id="{C58CA79C-1E2D-D956-FE92-7D17F5267F78}"/>
                  </a:ext>
                </a:extLst>
              </p:cNvPr>
              <p:cNvSpPr/>
              <p:nvPr/>
            </p:nvSpPr>
            <p:spPr>
              <a:xfrm>
                <a:off x="4399732" y="5108346"/>
                <a:ext cx="12725" cy="604094"/>
              </a:xfrm>
              <a:custGeom>
                <a:avLst/>
                <a:gdLst>
                  <a:gd name="connsiteX0" fmla="*/ 0 w 12725"/>
                  <a:gd name="connsiteY0" fmla="*/ 604094 h 604094"/>
                  <a:gd name="connsiteX1" fmla="*/ 0 w 12725"/>
                  <a:gd name="connsiteY1" fmla="*/ 0 h 604094"/>
                </a:gdLst>
                <a:ahLst/>
                <a:cxnLst>
                  <a:cxn ang="0">
                    <a:pos x="connsiteX0" y="connsiteY0"/>
                  </a:cxn>
                  <a:cxn ang="0">
                    <a:pos x="connsiteX1" y="connsiteY1"/>
                  </a:cxn>
                </a:cxnLst>
                <a:rect l="l" t="t" r="r" b="b"/>
                <a:pathLst>
                  <a:path w="12725" h="604094">
                    <a:moveTo>
                      <a:pt x="0" y="604094"/>
                    </a:moveTo>
                    <a:lnTo>
                      <a:pt x="0" y="0"/>
                    </a:lnTo>
                  </a:path>
                </a:pathLst>
              </a:custGeom>
              <a:ln w="19050" cap="flat">
                <a:solidFill>
                  <a:srgbClr val="025973"/>
                </a:solidFill>
                <a:prstDash val="solid"/>
                <a:miter/>
              </a:ln>
            </p:spPr>
            <p:txBody>
              <a:bodyPr rtlCol="0" anchor="ctr"/>
              <a:lstStyle/>
              <a:p>
                <a:endParaRPr lang="en-US"/>
              </a:p>
            </p:txBody>
          </p:sp>
          <p:sp>
            <p:nvSpPr>
              <p:cNvPr id="9706" name="Freeform: Shape 9705">
                <a:extLst>
                  <a:ext uri="{FF2B5EF4-FFF2-40B4-BE49-F238E27FC236}">
                    <a16:creationId xmlns:a16="http://schemas.microsoft.com/office/drawing/2014/main" id="{18F0152A-417F-6701-88E5-0736D5A50DD3}"/>
                  </a:ext>
                </a:extLst>
              </p:cNvPr>
              <p:cNvSpPr/>
              <p:nvPr/>
            </p:nvSpPr>
            <p:spPr>
              <a:xfrm>
                <a:off x="4421874" y="5108346"/>
                <a:ext cx="12725" cy="611585"/>
              </a:xfrm>
              <a:custGeom>
                <a:avLst/>
                <a:gdLst>
                  <a:gd name="connsiteX0" fmla="*/ 0 w 12725"/>
                  <a:gd name="connsiteY0" fmla="*/ 611586 h 611585"/>
                  <a:gd name="connsiteX1" fmla="*/ 0 w 12725"/>
                  <a:gd name="connsiteY1" fmla="*/ 0 h 611585"/>
                </a:gdLst>
                <a:ahLst/>
                <a:cxnLst>
                  <a:cxn ang="0">
                    <a:pos x="connsiteX0" y="connsiteY0"/>
                  </a:cxn>
                  <a:cxn ang="0">
                    <a:pos x="connsiteX1" y="connsiteY1"/>
                  </a:cxn>
                </a:cxnLst>
                <a:rect l="l" t="t" r="r" b="b"/>
                <a:pathLst>
                  <a:path w="12725" h="611585">
                    <a:moveTo>
                      <a:pt x="0" y="611586"/>
                    </a:moveTo>
                    <a:lnTo>
                      <a:pt x="0" y="0"/>
                    </a:lnTo>
                  </a:path>
                </a:pathLst>
              </a:custGeom>
              <a:ln w="19050" cap="flat">
                <a:solidFill>
                  <a:srgbClr val="025973"/>
                </a:solidFill>
                <a:prstDash val="solid"/>
                <a:miter/>
              </a:ln>
            </p:spPr>
            <p:txBody>
              <a:bodyPr rtlCol="0" anchor="ctr"/>
              <a:lstStyle/>
              <a:p>
                <a:endParaRPr lang="en-US"/>
              </a:p>
            </p:txBody>
          </p:sp>
          <p:sp>
            <p:nvSpPr>
              <p:cNvPr id="9707" name="Freeform: Shape 9706">
                <a:extLst>
                  <a:ext uri="{FF2B5EF4-FFF2-40B4-BE49-F238E27FC236}">
                    <a16:creationId xmlns:a16="http://schemas.microsoft.com/office/drawing/2014/main" id="{608496A1-BD1D-F991-354E-907CAA04BD70}"/>
                  </a:ext>
                </a:extLst>
              </p:cNvPr>
              <p:cNvSpPr/>
              <p:nvPr/>
            </p:nvSpPr>
            <p:spPr>
              <a:xfrm>
                <a:off x="4443888" y="5108346"/>
                <a:ext cx="127" cy="614556"/>
              </a:xfrm>
              <a:custGeom>
                <a:avLst/>
                <a:gdLst>
                  <a:gd name="connsiteX0" fmla="*/ 127 w 127"/>
                  <a:gd name="connsiteY0" fmla="*/ 614557 h 614556"/>
                  <a:gd name="connsiteX1" fmla="*/ 0 w 127"/>
                  <a:gd name="connsiteY1" fmla="*/ 0 h 614556"/>
                </a:gdLst>
                <a:ahLst/>
                <a:cxnLst>
                  <a:cxn ang="0">
                    <a:pos x="connsiteX0" y="connsiteY0"/>
                  </a:cxn>
                  <a:cxn ang="0">
                    <a:pos x="connsiteX1" y="connsiteY1"/>
                  </a:cxn>
                </a:cxnLst>
                <a:rect l="l" t="t" r="r" b="b"/>
                <a:pathLst>
                  <a:path w="127" h="614556">
                    <a:moveTo>
                      <a:pt x="127" y="614557"/>
                    </a:moveTo>
                    <a:lnTo>
                      <a:pt x="0" y="0"/>
                    </a:lnTo>
                  </a:path>
                </a:pathLst>
              </a:custGeom>
              <a:ln w="19050" cap="flat">
                <a:solidFill>
                  <a:srgbClr val="025973"/>
                </a:solidFill>
                <a:prstDash val="solid"/>
                <a:miter/>
              </a:ln>
            </p:spPr>
            <p:txBody>
              <a:bodyPr rtlCol="0" anchor="ctr"/>
              <a:lstStyle/>
              <a:p>
                <a:endParaRPr lang="en-US"/>
              </a:p>
            </p:txBody>
          </p:sp>
          <p:sp>
            <p:nvSpPr>
              <p:cNvPr id="9708" name="Freeform: Shape 9707">
                <a:extLst>
                  <a:ext uri="{FF2B5EF4-FFF2-40B4-BE49-F238E27FC236}">
                    <a16:creationId xmlns:a16="http://schemas.microsoft.com/office/drawing/2014/main" id="{1B367FCD-8D03-4AE3-13BF-D16A92B68C31}"/>
                  </a:ext>
                </a:extLst>
              </p:cNvPr>
              <p:cNvSpPr/>
              <p:nvPr/>
            </p:nvSpPr>
            <p:spPr>
              <a:xfrm>
                <a:off x="4466030" y="5108346"/>
                <a:ext cx="127" cy="626439"/>
              </a:xfrm>
              <a:custGeom>
                <a:avLst/>
                <a:gdLst>
                  <a:gd name="connsiteX0" fmla="*/ 127 w 127"/>
                  <a:gd name="connsiteY0" fmla="*/ 626440 h 626439"/>
                  <a:gd name="connsiteX1" fmla="*/ 0 w 127"/>
                  <a:gd name="connsiteY1" fmla="*/ 0 h 626439"/>
                </a:gdLst>
                <a:ahLst/>
                <a:cxnLst>
                  <a:cxn ang="0">
                    <a:pos x="connsiteX0" y="connsiteY0"/>
                  </a:cxn>
                  <a:cxn ang="0">
                    <a:pos x="connsiteX1" y="connsiteY1"/>
                  </a:cxn>
                </a:cxnLst>
                <a:rect l="l" t="t" r="r" b="b"/>
                <a:pathLst>
                  <a:path w="127" h="626439">
                    <a:moveTo>
                      <a:pt x="127" y="626440"/>
                    </a:moveTo>
                    <a:lnTo>
                      <a:pt x="0" y="0"/>
                    </a:lnTo>
                  </a:path>
                </a:pathLst>
              </a:custGeom>
              <a:ln w="19050" cap="flat">
                <a:solidFill>
                  <a:srgbClr val="025973"/>
                </a:solidFill>
                <a:prstDash val="solid"/>
                <a:miter/>
              </a:ln>
            </p:spPr>
            <p:txBody>
              <a:bodyPr rtlCol="0" anchor="ctr"/>
              <a:lstStyle/>
              <a:p>
                <a:endParaRPr lang="en-US"/>
              </a:p>
            </p:txBody>
          </p:sp>
          <p:sp>
            <p:nvSpPr>
              <p:cNvPr id="9709" name="Freeform: Shape 9708">
                <a:extLst>
                  <a:ext uri="{FF2B5EF4-FFF2-40B4-BE49-F238E27FC236}">
                    <a16:creationId xmlns:a16="http://schemas.microsoft.com/office/drawing/2014/main" id="{6A763DF1-E3F6-4095-89EE-436DB1AD42B7}"/>
                  </a:ext>
                </a:extLst>
              </p:cNvPr>
              <p:cNvSpPr/>
              <p:nvPr/>
            </p:nvSpPr>
            <p:spPr>
              <a:xfrm>
                <a:off x="4488172" y="5108346"/>
                <a:ext cx="127" cy="634576"/>
              </a:xfrm>
              <a:custGeom>
                <a:avLst/>
                <a:gdLst>
                  <a:gd name="connsiteX0" fmla="*/ 127 w 127"/>
                  <a:gd name="connsiteY0" fmla="*/ 634577 h 634576"/>
                  <a:gd name="connsiteX1" fmla="*/ 0 w 127"/>
                  <a:gd name="connsiteY1" fmla="*/ 0 h 634576"/>
                </a:gdLst>
                <a:ahLst/>
                <a:cxnLst>
                  <a:cxn ang="0">
                    <a:pos x="connsiteX0" y="connsiteY0"/>
                  </a:cxn>
                  <a:cxn ang="0">
                    <a:pos x="connsiteX1" y="connsiteY1"/>
                  </a:cxn>
                </a:cxnLst>
                <a:rect l="l" t="t" r="r" b="b"/>
                <a:pathLst>
                  <a:path w="127" h="634576">
                    <a:moveTo>
                      <a:pt x="127" y="634577"/>
                    </a:moveTo>
                    <a:lnTo>
                      <a:pt x="0" y="0"/>
                    </a:lnTo>
                  </a:path>
                </a:pathLst>
              </a:custGeom>
              <a:ln w="19050" cap="flat">
                <a:solidFill>
                  <a:srgbClr val="025973"/>
                </a:solidFill>
                <a:prstDash val="solid"/>
                <a:miter/>
              </a:ln>
            </p:spPr>
            <p:txBody>
              <a:bodyPr rtlCol="0" anchor="ctr"/>
              <a:lstStyle/>
              <a:p>
                <a:endParaRPr lang="en-US"/>
              </a:p>
            </p:txBody>
          </p:sp>
          <p:sp>
            <p:nvSpPr>
              <p:cNvPr id="9710" name="Freeform: Shape 9709">
                <a:extLst>
                  <a:ext uri="{FF2B5EF4-FFF2-40B4-BE49-F238E27FC236}">
                    <a16:creationId xmlns:a16="http://schemas.microsoft.com/office/drawing/2014/main" id="{81CFA44B-7A31-7FAF-4D17-837C027A54F3}"/>
                  </a:ext>
                </a:extLst>
              </p:cNvPr>
              <p:cNvSpPr/>
              <p:nvPr/>
            </p:nvSpPr>
            <p:spPr>
              <a:xfrm>
                <a:off x="4510314" y="5108346"/>
                <a:ext cx="127" cy="634576"/>
              </a:xfrm>
              <a:custGeom>
                <a:avLst/>
                <a:gdLst>
                  <a:gd name="connsiteX0" fmla="*/ 127 w 127"/>
                  <a:gd name="connsiteY0" fmla="*/ 634577 h 634576"/>
                  <a:gd name="connsiteX1" fmla="*/ 0 w 127"/>
                  <a:gd name="connsiteY1" fmla="*/ 0 h 634576"/>
                </a:gdLst>
                <a:ahLst/>
                <a:cxnLst>
                  <a:cxn ang="0">
                    <a:pos x="connsiteX0" y="connsiteY0"/>
                  </a:cxn>
                  <a:cxn ang="0">
                    <a:pos x="connsiteX1" y="connsiteY1"/>
                  </a:cxn>
                </a:cxnLst>
                <a:rect l="l" t="t" r="r" b="b"/>
                <a:pathLst>
                  <a:path w="127" h="634576">
                    <a:moveTo>
                      <a:pt x="127" y="634577"/>
                    </a:moveTo>
                    <a:lnTo>
                      <a:pt x="0" y="0"/>
                    </a:lnTo>
                  </a:path>
                </a:pathLst>
              </a:custGeom>
              <a:ln w="19050" cap="flat">
                <a:solidFill>
                  <a:srgbClr val="025973"/>
                </a:solidFill>
                <a:prstDash val="solid"/>
                <a:miter/>
              </a:ln>
            </p:spPr>
            <p:txBody>
              <a:bodyPr rtlCol="0" anchor="ctr"/>
              <a:lstStyle/>
              <a:p>
                <a:endParaRPr lang="en-US"/>
              </a:p>
            </p:txBody>
          </p:sp>
          <p:sp>
            <p:nvSpPr>
              <p:cNvPr id="9711" name="Freeform: Shape 9710">
                <a:extLst>
                  <a:ext uri="{FF2B5EF4-FFF2-40B4-BE49-F238E27FC236}">
                    <a16:creationId xmlns:a16="http://schemas.microsoft.com/office/drawing/2014/main" id="{CF37D5FA-44B2-0B55-8B68-55F79FA535D6}"/>
                  </a:ext>
                </a:extLst>
              </p:cNvPr>
              <p:cNvSpPr/>
              <p:nvPr/>
            </p:nvSpPr>
            <p:spPr>
              <a:xfrm>
                <a:off x="4532455" y="5108346"/>
                <a:ext cx="127" cy="643489"/>
              </a:xfrm>
              <a:custGeom>
                <a:avLst/>
                <a:gdLst>
                  <a:gd name="connsiteX0" fmla="*/ 127 w 127"/>
                  <a:gd name="connsiteY0" fmla="*/ 643489 h 643489"/>
                  <a:gd name="connsiteX1" fmla="*/ 0 w 127"/>
                  <a:gd name="connsiteY1" fmla="*/ 0 h 643489"/>
                </a:gdLst>
                <a:ahLst/>
                <a:cxnLst>
                  <a:cxn ang="0">
                    <a:pos x="connsiteX0" y="connsiteY0"/>
                  </a:cxn>
                  <a:cxn ang="0">
                    <a:pos x="connsiteX1" y="connsiteY1"/>
                  </a:cxn>
                </a:cxnLst>
                <a:rect l="l" t="t" r="r" b="b"/>
                <a:pathLst>
                  <a:path w="127" h="643489">
                    <a:moveTo>
                      <a:pt x="127" y="643489"/>
                    </a:moveTo>
                    <a:lnTo>
                      <a:pt x="0" y="0"/>
                    </a:lnTo>
                  </a:path>
                </a:pathLst>
              </a:custGeom>
              <a:ln w="19050" cap="flat">
                <a:solidFill>
                  <a:srgbClr val="025973"/>
                </a:solidFill>
                <a:prstDash val="solid"/>
                <a:miter/>
              </a:ln>
            </p:spPr>
            <p:txBody>
              <a:bodyPr rtlCol="0" anchor="ctr"/>
              <a:lstStyle/>
              <a:p>
                <a:endParaRPr lang="en-US"/>
              </a:p>
            </p:txBody>
          </p:sp>
          <p:sp>
            <p:nvSpPr>
              <p:cNvPr id="9712" name="Freeform: Shape 9711">
                <a:extLst>
                  <a:ext uri="{FF2B5EF4-FFF2-40B4-BE49-F238E27FC236}">
                    <a16:creationId xmlns:a16="http://schemas.microsoft.com/office/drawing/2014/main" id="{D889E489-E2D9-8D5D-CFC9-1A2F1B407AFE}"/>
                  </a:ext>
                </a:extLst>
              </p:cNvPr>
              <p:cNvSpPr/>
              <p:nvPr/>
            </p:nvSpPr>
            <p:spPr>
              <a:xfrm>
                <a:off x="4554597" y="5108346"/>
                <a:ext cx="12725" cy="652401"/>
              </a:xfrm>
              <a:custGeom>
                <a:avLst/>
                <a:gdLst>
                  <a:gd name="connsiteX0" fmla="*/ 0 w 12725"/>
                  <a:gd name="connsiteY0" fmla="*/ 652401 h 652401"/>
                  <a:gd name="connsiteX1" fmla="*/ 0 w 12725"/>
                  <a:gd name="connsiteY1" fmla="*/ 0 h 652401"/>
                </a:gdLst>
                <a:ahLst/>
                <a:cxnLst>
                  <a:cxn ang="0">
                    <a:pos x="connsiteX0" y="connsiteY0"/>
                  </a:cxn>
                  <a:cxn ang="0">
                    <a:pos x="connsiteX1" y="connsiteY1"/>
                  </a:cxn>
                </a:cxnLst>
                <a:rect l="l" t="t" r="r" b="b"/>
                <a:pathLst>
                  <a:path w="12725" h="652401">
                    <a:moveTo>
                      <a:pt x="0" y="652401"/>
                    </a:moveTo>
                    <a:lnTo>
                      <a:pt x="0" y="0"/>
                    </a:lnTo>
                  </a:path>
                </a:pathLst>
              </a:custGeom>
              <a:ln w="19050" cap="flat">
                <a:solidFill>
                  <a:srgbClr val="025973"/>
                </a:solidFill>
                <a:prstDash val="solid"/>
                <a:miter/>
              </a:ln>
            </p:spPr>
            <p:txBody>
              <a:bodyPr rtlCol="0" anchor="ctr"/>
              <a:lstStyle/>
              <a:p>
                <a:endParaRPr lang="en-US"/>
              </a:p>
            </p:txBody>
          </p:sp>
          <p:sp>
            <p:nvSpPr>
              <p:cNvPr id="9713" name="Freeform: Shape 9712">
                <a:extLst>
                  <a:ext uri="{FF2B5EF4-FFF2-40B4-BE49-F238E27FC236}">
                    <a16:creationId xmlns:a16="http://schemas.microsoft.com/office/drawing/2014/main" id="{42ED5E56-A323-715A-F974-CA0CFC1FCE96}"/>
                  </a:ext>
                </a:extLst>
              </p:cNvPr>
              <p:cNvSpPr/>
              <p:nvPr/>
            </p:nvSpPr>
            <p:spPr>
              <a:xfrm>
                <a:off x="4576739" y="5108346"/>
                <a:ext cx="12725" cy="655371"/>
              </a:xfrm>
              <a:custGeom>
                <a:avLst/>
                <a:gdLst>
                  <a:gd name="connsiteX0" fmla="*/ 0 w 12725"/>
                  <a:gd name="connsiteY0" fmla="*/ 655372 h 655371"/>
                  <a:gd name="connsiteX1" fmla="*/ 0 w 12725"/>
                  <a:gd name="connsiteY1" fmla="*/ 0 h 655371"/>
                </a:gdLst>
                <a:ahLst/>
                <a:cxnLst>
                  <a:cxn ang="0">
                    <a:pos x="connsiteX0" y="connsiteY0"/>
                  </a:cxn>
                  <a:cxn ang="0">
                    <a:pos x="connsiteX1" y="connsiteY1"/>
                  </a:cxn>
                </a:cxnLst>
                <a:rect l="l" t="t" r="r" b="b"/>
                <a:pathLst>
                  <a:path w="12725" h="655371">
                    <a:moveTo>
                      <a:pt x="0" y="655372"/>
                    </a:moveTo>
                    <a:lnTo>
                      <a:pt x="0" y="0"/>
                    </a:lnTo>
                  </a:path>
                </a:pathLst>
              </a:custGeom>
              <a:ln w="19050" cap="flat">
                <a:solidFill>
                  <a:srgbClr val="025973"/>
                </a:solidFill>
                <a:prstDash val="solid"/>
                <a:miter/>
              </a:ln>
            </p:spPr>
            <p:txBody>
              <a:bodyPr rtlCol="0" anchor="ctr"/>
              <a:lstStyle/>
              <a:p>
                <a:endParaRPr lang="en-US"/>
              </a:p>
            </p:txBody>
          </p:sp>
          <p:sp>
            <p:nvSpPr>
              <p:cNvPr id="9714" name="Freeform: Shape 9713">
                <a:extLst>
                  <a:ext uri="{FF2B5EF4-FFF2-40B4-BE49-F238E27FC236}">
                    <a16:creationId xmlns:a16="http://schemas.microsoft.com/office/drawing/2014/main" id="{F943B06B-9AFB-F873-3C33-3076F591706E}"/>
                  </a:ext>
                </a:extLst>
              </p:cNvPr>
              <p:cNvSpPr/>
              <p:nvPr/>
            </p:nvSpPr>
            <p:spPr>
              <a:xfrm>
                <a:off x="4598753" y="5108346"/>
                <a:ext cx="127" cy="655371"/>
              </a:xfrm>
              <a:custGeom>
                <a:avLst/>
                <a:gdLst>
                  <a:gd name="connsiteX0" fmla="*/ 127 w 127"/>
                  <a:gd name="connsiteY0" fmla="*/ 655372 h 655371"/>
                  <a:gd name="connsiteX1" fmla="*/ 0 w 127"/>
                  <a:gd name="connsiteY1" fmla="*/ 0 h 655371"/>
                </a:gdLst>
                <a:ahLst/>
                <a:cxnLst>
                  <a:cxn ang="0">
                    <a:pos x="connsiteX0" y="connsiteY0"/>
                  </a:cxn>
                  <a:cxn ang="0">
                    <a:pos x="connsiteX1" y="connsiteY1"/>
                  </a:cxn>
                </a:cxnLst>
                <a:rect l="l" t="t" r="r" b="b"/>
                <a:pathLst>
                  <a:path w="127" h="655371">
                    <a:moveTo>
                      <a:pt x="127" y="655372"/>
                    </a:moveTo>
                    <a:lnTo>
                      <a:pt x="0" y="0"/>
                    </a:lnTo>
                  </a:path>
                </a:pathLst>
              </a:custGeom>
              <a:ln w="19050" cap="flat">
                <a:solidFill>
                  <a:srgbClr val="025973"/>
                </a:solidFill>
                <a:prstDash val="solid"/>
                <a:miter/>
              </a:ln>
            </p:spPr>
            <p:txBody>
              <a:bodyPr rtlCol="0" anchor="ctr"/>
              <a:lstStyle/>
              <a:p>
                <a:endParaRPr lang="en-US"/>
              </a:p>
            </p:txBody>
          </p:sp>
          <p:sp>
            <p:nvSpPr>
              <p:cNvPr id="9715" name="Freeform: Shape 9714">
                <a:extLst>
                  <a:ext uri="{FF2B5EF4-FFF2-40B4-BE49-F238E27FC236}">
                    <a16:creationId xmlns:a16="http://schemas.microsoft.com/office/drawing/2014/main" id="{E79541B2-8681-247C-4240-982137CB6AA9}"/>
                  </a:ext>
                </a:extLst>
              </p:cNvPr>
              <p:cNvSpPr/>
              <p:nvPr/>
            </p:nvSpPr>
            <p:spPr>
              <a:xfrm>
                <a:off x="4620895" y="5108346"/>
                <a:ext cx="127" cy="696962"/>
              </a:xfrm>
              <a:custGeom>
                <a:avLst/>
                <a:gdLst>
                  <a:gd name="connsiteX0" fmla="*/ 127 w 127"/>
                  <a:gd name="connsiteY0" fmla="*/ 696962 h 696962"/>
                  <a:gd name="connsiteX1" fmla="*/ 0 w 127"/>
                  <a:gd name="connsiteY1" fmla="*/ 0 h 696962"/>
                </a:gdLst>
                <a:ahLst/>
                <a:cxnLst>
                  <a:cxn ang="0">
                    <a:pos x="connsiteX0" y="connsiteY0"/>
                  </a:cxn>
                  <a:cxn ang="0">
                    <a:pos x="connsiteX1" y="connsiteY1"/>
                  </a:cxn>
                </a:cxnLst>
                <a:rect l="l" t="t" r="r" b="b"/>
                <a:pathLst>
                  <a:path w="127" h="696962">
                    <a:moveTo>
                      <a:pt x="127" y="696962"/>
                    </a:moveTo>
                    <a:lnTo>
                      <a:pt x="0" y="0"/>
                    </a:lnTo>
                  </a:path>
                </a:pathLst>
              </a:custGeom>
              <a:ln w="19050" cap="flat">
                <a:solidFill>
                  <a:srgbClr val="025973"/>
                </a:solidFill>
                <a:prstDash val="solid"/>
                <a:miter/>
              </a:ln>
            </p:spPr>
            <p:txBody>
              <a:bodyPr rtlCol="0" anchor="ctr"/>
              <a:lstStyle/>
              <a:p>
                <a:endParaRPr lang="en-US"/>
              </a:p>
            </p:txBody>
          </p:sp>
          <p:sp>
            <p:nvSpPr>
              <p:cNvPr id="9716" name="Freeform: Shape 9715">
                <a:extLst>
                  <a:ext uri="{FF2B5EF4-FFF2-40B4-BE49-F238E27FC236}">
                    <a16:creationId xmlns:a16="http://schemas.microsoft.com/office/drawing/2014/main" id="{D7EEB0C8-CC2F-E2DD-8673-B5FD6CE32396}"/>
                  </a:ext>
                </a:extLst>
              </p:cNvPr>
              <p:cNvSpPr/>
              <p:nvPr/>
            </p:nvSpPr>
            <p:spPr>
              <a:xfrm>
                <a:off x="4643037" y="5108346"/>
                <a:ext cx="127" cy="703549"/>
              </a:xfrm>
              <a:custGeom>
                <a:avLst/>
                <a:gdLst>
                  <a:gd name="connsiteX0" fmla="*/ 127 w 127"/>
                  <a:gd name="connsiteY0" fmla="*/ 703550 h 703549"/>
                  <a:gd name="connsiteX1" fmla="*/ 0 w 127"/>
                  <a:gd name="connsiteY1" fmla="*/ 0 h 703549"/>
                </a:gdLst>
                <a:ahLst/>
                <a:cxnLst>
                  <a:cxn ang="0">
                    <a:pos x="connsiteX0" y="connsiteY0"/>
                  </a:cxn>
                  <a:cxn ang="0">
                    <a:pos x="connsiteX1" y="connsiteY1"/>
                  </a:cxn>
                </a:cxnLst>
                <a:rect l="l" t="t" r="r" b="b"/>
                <a:pathLst>
                  <a:path w="127" h="703549">
                    <a:moveTo>
                      <a:pt x="127" y="703550"/>
                    </a:moveTo>
                    <a:lnTo>
                      <a:pt x="0" y="0"/>
                    </a:lnTo>
                  </a:path>
                </a:pathLst>
              </a:custGeom>
              <a:ln w="19050" cap="flat">
                <a:solidFill>
                  <a:srgbClr val="025973"/>
                </a:solidFill>
                <a:prstDash val="solid"/>
                <a:miter/>
              </a:ln>
            </p:spPr>
            <p:txBody>
              <a:bodyPr rtlCol="0" anchor="ctr"/>
              <a:lstStyle/>
              <a:p>
                <a:endParaRPr lang="en-US"/>
              </a:p>
            </p:txBody>
          </p:sp>
          <p:sp>
            <p:nvSpPr>
              <p:cNvPr id="9717" name="Freeform: Shape 9716">
                <a:extLst>
                  <a:ext uri="{FF2B5EF4-FFF2-40B4-BE49-F238E27FC236}">
                    <a16:creationId xmlns:a16="http://schemas.microsoft.com/office/drawing/2014/main" id="{85888412-426C-92E8-40A3-FD4AB2944650}"/>
                  </a:ext>
                </a:extLst>
              </p:cNvPr>
              <p:cNvSpPr/>
              <p:nvPr/>
            </p:nvSpPr>
            <p:spPr>
              <a:xfrm>
                <a:off x="4665178" y="5108346"/>
                <a:ext cx="127" cy="703549"/>
              </a:xfrm>
              <a:custGeom>
                <a:avLst/>
                <a:gdLst>
                  <a:gd name="connsiteX0" fmla="*/ 127 w 127"/>
                  <a:gd name="connsiteY0" fmla="*/ 703550 h 703549"/>
                  <a:gd name="connsiteX1" fmla="*/ 0 w 127"/>
                  <a:gd name="connsiteY1" fmla="*/ 0 h 703549"/>
                </a:gdLst>
                <a:ahLst/>
                <a:cxnLst>
                  <a:cxn ang="0">
                    <a:pos x="connsiteX0" y="connsiteY0"/>
                  </a:cxn>
                  <a:cxn ang="0">
                    <a:pos x="connsiteX1" y="connsiteY1"/>
                  </a:cxn>
                </a:cxnLst>
                <a:rect l="l" t="t" r="r" b="b"/>
                <a:pathLst>
                  <a:path w="127" h="703549">
                    <a:moveTo>
                      <a:pt x="127" y="703550"/>
                    </a:moveTo>
                    <a:lnTo>
                      <a:pt x="0" y="0"/>
                    </a:lnTo>
                  </a:path>
                </a:pathLst>
              </a:custGeom>
              <a:ln w="19050" cap="flat">
                <a:solidFill>
                  <a:srgbClr val="025973"/>
                </a:solidFill>
                <a:prstDash val="solid"/>
                <a:miter/>
              </a:ln>
            </p:spPr>
            <p:txBody>
              <a:bodyPr rtlCol="0" anchor="ctr"/>
              <a:lstStyle/>
              <a:p>
                <a:endParaRPr lang="en-US"/>
              </a:p>
            </p:txBody>
          </p:sp>
          <p:sp>
            <p:nvSpPr>
              <p:cNvPr id="9718" name="Freeform: Shape 9717">
                <a:extLst>
                  <a:ext uri="{FF2B5EF4-FFF2-40B4-BE49-F238E27FC236}">
                    <a16:creationId xmlns:a16="http://schemas.microsoft.com/office/drawing/2014/main" id="{768981F2-E76D-B350-9CC7-D51AC9D61283}"/>
                  </a:ext>
                </a:extLst>
              </p:cNvPr>
              <p:cNvSpPr/>
              <p:nvPr/>
            </p:nvSpPr>
            <p:spPr>
              <a:xfrm>
                <a:off x="4687320" y="5108346"/>
                <a:ext cx="127" cy="703549"/>
              </a:xfrm>
              <a:custGeom>
                <a:avLst/>
                <a:gdLst>
                  <a:gd name="connsiteX0" fmla="*/ 127 w 127"/>
                  <a:gd name="connsiteY0" fmla="*/ 703550 h 703549"/>
                  <a:gd name="connsiteX1" fmla="*/ 0 w 127"/>
                  <a:gd name="connsiteY1" fmla="*/ 0 h 703549"/>
                </a:gdLst>
                <a:ahLst/>
                <a:cxnLst>
                  <a:cxn ang="0">
                    <a:pos x="connsiteX0" y="connsiteY0"/>
                  </a:cxn>
                  <a:cxn ang="0">
                    <a:pos x="connsiteX1" y="connsiteY1"/>
                  </a:cxn>
                </a:cxnLst>
                <a:rect l="l" t="t" r="r" b="b"/>
                <a:pathLst>
                  <a:path w="127" h="703549">
                    <a:moveTo>
                      <a:pt x="127" y="703550"/>
                    </a:moveTo>
                    <a:lnTo>
                      <a:pt x="0" y="0"/>
                    </a:lnTo>
                  </a:path>
                </a:pathLst>
              </a:custGeom>
              <a:ln w="19050" cap="flat">
                <a:solidFill>
                  <a:srgbClr val="025973"/>
                </a:solidFill>
                <a:prstDash val="solid"/>
                <a:miter/>
              </a:ln>
            </p:spPr>
            <p:txBody>
              <a:bodyPr rtlCol="0" anchor="ctr"/>
              <a:lstStyle/>
              <a:p>
                <a:endParaRPr lang="en-US"/>
              </a:p>
            </p:txBody>
          </p:sp>
          <p:sp>
            <p:nvSpPr>
              <p:cNvPr id="9719" name="Freeform: Shape 9718">
                <a:extLst>
                  <a:ext uri="{FF2B5EF4-FFF2-40B4-BE49-F238E27FC236}">
                    <a16:creationId xmlns:a16="http://schemas.microsoft.com/office/drawing/2014/main" id="{748A0EDF-9959-1DEA-4FAE-FB841F3F70A1}"/>
                  </a:ext>
                </a:extLst>
              </p:cNvPr>
              <p:cNvSpPr/>
              <p:nvPr/>
            </p:nvSpPr>
            <p:spPr>
              <a:xfrm>
                <a:off x="4709462" y="5108346"/>
                <a:ext cx="12725" cy="703549"/>
              </a:xfrm>
              <a:custGeom>
                <a:avLst/>
                <a:gdLst>
                  <a:gd name="connsiteX0" fmla="*/ 0 w 12725"/>
                  <a:gd name="connsiteY0" fmla="*/ 703550 h 703549"/>
                  <a:gd name="connsiteX1" fmla="*/ 0 w 12725"/>
                  <a:gd name="connsiteY1" fmla="*/ 0 h 703549"/>
                </a:gdLst>
                <a:ahLst/>
                <a:cxnLst>
                  <a:cxn ang="0">
                    <a:pos x="connsiteX0" y="connsiteY0"/>
                  </a:cxn>
                  <a:cxn ang="0">
                    <a:pos x="connsiteX1" y="connsiteY1"/>
                  </a:cxn>
                </a:cxnLst>
                <a:rect l="l" t="t" r="r" b="b"/>
                <a:pathLst>
                  <a:path w="12725" h="703549">
                    <a:moveTo>
                      <a:pt x="0" y="703550"/>
                    </a:moveTo>
                    <a:lnTo>
                      <a:pt x="0" y="0"/>
                    </a:lnTo>
                  </a:path>
                </a:pathLst>
              </a:custGeom>
              <a:ln w="19050" cap="flat">
                <a:solidFill>
                  <a:srgbClr val="025973"/>
                </a:solidFill>
                <a:prstDash val="solid"/>
                <a:miter/>
              </a:ln>
            </p:spPr>
            <p:txBody>
              <a:bodyPr rtlCol="0" anchor="ctr"/>
              <a:lstStyle/>
              <a:p>
                <a:endParaRPr lang="en-US"/>
              </a:p>
            </p:txBody>
          </p:sp>
          <p:sp>
            <p:nvSpPr>
              <p:cNvPr id="9720" name="Freeform: Shape 9719">
                <a:extLst>
                  <a:ext uri="{FF2B5EF4-FFF2-40B4-BE49-F238E27FC236}">
                    <a16:creationId xmlns:a16="http://schemas.microsoft.com/office/drawing/2014/main" id="{9C98E033-180A-062C-ADD4-AFD8500559F9}"/>
                  </a:ext>
                </a:extLst>
              </p:cNvPr>
              <p:cNvSpPr/>
              <p:nvPr/>
            </p:nvSpPr>
            <p:spPr>
              <a:xfrm>
                <a:off x="4731604" y="5108346"/>
                <a:ext cx="12725" cy="724344"/>
              </a:xfrm>
              <a:custGeom>
                <a:avLst/>
                <a:gdLst>
                  <a:gd name="connsiteX0" fmla="*/ 0 w 12725"/>
                  <a:gd name="connsiteY0" fmla="*/ 724345 h 724344"/>
                  <a:gd name="connsiteX1" fmla="*/ 0 w 12725"/>
                  <a:gd name="connsiteY1" fmla="*/ 0 h 724344"/>
                </a:gdLst>
                <a:ahLst/>
                <a:cxnLst>
                  <a:cxn ang="0">
                    <a:pos x="connsiteX0" y="connsiteY0"/>
                  </a:cxn>
                  <a:cxn ang="0">
                    <a:pos x="connsiteX1" y="connsiteY1"/>
                  </a:cxn>
                </a:cxnLst>
                <a:rect l="l" t="t" r="r" b="b"/>
                <a:pathLst>
                  <a:path w="12725" h="724344">
                    <a:moveTo>
                      <a:pt x="0" y="724345"/>
                    </a:moveTo>
                    <a:lnTo>
                      <a:pt x="0" y="0"/>
                    </a:lnTo>
                  </a:path>
                </a:pathLst>
              </a:custGeom>
              <a:ln w="19050" cap="flat">
                <a:solidFill>
                  <a:srgbClr val="025973"/>
                </a:solidFill>
                <a:prstDash val="solid"/>
                <a:miter/>
              </a:ln>
            </p:spPr>
            <p:txBody>
              <a:bodyPr rtlCol="0" anchor="ctr"/>
              <a:lstStyle/>
              <a:p>
                <a:endParaRPr lang="en-US"/>
              </a:p>
            </p:txBody>
          </p:sp>
          <p:sp>
            <p:nvSpPr>
              <p:cNvPr id="9721" name="Freeform: Shape 9720">
                <a:extLst>
                  <a:ext uri="{FF2B5EF4-FFF2-40B4-BE49-F238E27FC236}">
                    <a16:creationId xmlns:a16="http://schemas.microsoft.com/office/drawing/2014/main" id="{1D3D2DA5-5780-8BF0-3970-4A6FCAC3A89D}"/>
                  </a:ext>
                </a:extLst>
              </p:cNvPr>
              <p:cNvSpPr/>
              <p:nvPr/>
            </p:nvSpPr>
            <p:spPr>
              <a:xfrm>
                <a:off x="4753618" y="5108346"/>
                <a:ext cx="127" cy="748110"/>
              </a:xfrm>
              <a:custGeom>
                <a:avLst/>
                <a:gdLst>
                  <a:gd name="connsiteX0" fmla="*/ 127 w 127"/>
                  <a:gd name="connsiteY0" fmla="*/ 748111 h 748110"/>
                  <a:gd name="connsiteX1" fmla="*/ 0 w 127"/>
                  <a:gd name="connsiteY1" fmla="*/ 0 h 748110"/>
                </a:gdLst>
                <a:ahLst/>
                <a:cxnLst>
                  <a:cxn ang="0">
                    <a:pos x="connsiteX0" y="connsiteY0"/>
                  </a:cxn>
                  <a:cxn ang="0">
                    <a:pos x="connsiteX1" y="connsiteY1"/>
                  </a:cxn>
                </a:cxnLst>
                <a:rect l="l" t="t" r="r" b="b"/>
                <a:pathLst>
                  <a:path w="127" h="748110">
                    <a:moveTo>
                      <a:pt x="127" y="748111"/>
                    </a:moveTo>
                    <a:lnTo>
                      <a:pt x="0" y="0"/>
                    </a:lnTo>
                  </a:path>
                </a:pathLst>
              </a:custGeom>
              <a:ln w="19050" cap="flat">
                <a:solidFill>
                  <a:srgbClr val="025973"/>
                </a:solidFill>
                <a:prstDash val="solid"/>
                <a:miter/>
              </a:ln>
            </p:spPr>
            <p:txBody>
              <a:bodyPr rtlCol="0" anchor="ctr"/>
              <a:lstStyle/>
              <a:p>
                <a:endParaRPr lang="en-US"/>
              </a:p>
            </p:txBody>
          </p:sp>
          <p:sp>
            <p:nvSpPr>
              <p:cNvPr id="9722" name="Freeform: Shape 9721">
                <a:extLst>
                  <a:ext uri="{FF2B5EF4-FFF2-40B4-BE49-F238E27FC236}">
                    <a16:creationId xmlns:a16="http://schemas.microsoft.com/office/drawing/2014/main" id="{8853CD0F-0C78-CFA9-129E-7C68CE0BF3BA}"/>
                  </a:ext>
                </a:extLst>
              </p:cNvPr>
              <p:cNvSpPr/>
              <p:nvPr/>
            </p:nvSpPr>
            <p:spPr>
              <a:xfrm>
                <a:off x="4775887" y="5108346"/>
                <a:ext cx="12725" cy="756377"/>
              </a:xfrm>
              <a:custGeom>
                <a:avLst/>
                <a:gdLst>
                  <a:gd name="connsiteX0" fmla="*/ 0 w 12725"/>
                  <a:gd name="connsiteY0" fmla="*/ 756377 h 756377"/>
                  <a:gd name="connsiteX1" fmla="*/ 0 w 12725"/>
                  <a:gd name="connsiteY1" fmla="*/ 0 h 756377"/>
                </a:gdLst>
                <a:ahLst/>
                <a:cxnLst>
                  <a:cxn ang="0">
                    <a:pos x="connsiteX0" y="connsiteY0"/>
                  </a:cxn>
                  <a:cxn ang="0">
                    <a:pos x="connsiteX1" y="connsiteY1"/>
                  </a:cxn>
                </a:cxnLst>
                <a:rect l="l" t="t" r="r" b="b"/>
                <a:pathLst>
                  <a:path w="12725" h="756377">
                    <a:moveTo>
                      <a:pt x="0" y="756377"/>
                    </a:moveTo>
                    <a:lnTo>
                      <a:pt x="0" y="0"/>
                    </a:lnTo>
                  </a:path>
                </a:pathLst>
              </a:custGeom>
              <a:ln w="19050" cap="flat">
                <a:solidFill>
                  <a:srgbClr val="025973"/>
                </a:solidFill>
                <a:prstDash val="solid"/>
                <a:miter/>
              </a:ln>
            </p:spPr>
            <p:txBody>
              <a:bodyPr rtlCol="0" anchor="ctr"/>
              <a:lstStyle/>
              <a:p>
                <a:endParaRPr lang="en-US"/>
              </a:p>
            </p:txBody>
          </p:sp>
          <p:sp>
            <p:nvSpPr>
              <p:cNvPr id="9723" name="Freeform: Shape 9722">
                <a:extLst>
                  <a:ext uri="{FF2B5EF4-FFF2-40B4-BE49-F238E27FC236}">
                    <a16:creationId xmlns:a16="http://schemas.microsoft.com/office/drawing/2014/main" id="{2AE7DB00-09E6-65F3-F1D4-598A35577A78}"/>
                  </a:ext>
                </a:extLst>
              </p:cNvPr>
              <p:cNvSpPr/>
              <p:nvPr/>
            </p:nvSpPr>
            <p:spPr>
              <a:xfrm>
                <a:off x="4797901" y="5108346"/>
                <a:ext cx="127" cy="768131"/>
              </a:xfrm>
              <a:custGeom>
                <a:avLst/>
                <a:gdLst>
                  <a:gd name="connsiteX0" fmla="*/ 127 w 127"/>
                  <a:gd name="connsiteY0" fmla="*/ 768131 h 768131"/>
                  <a:gd name="connsiteX1" fmla="*/ 0 w 127"/>
                  <a:gd name="connsiteY1" fmla="*/ 0 h 768131"/>
                </a:gdLst>
                <a:ahLst/>
                <a:cxnLst>
                  <a:cxn ang="0">
                    <a:pos x="connsiteX0" y="connsiteY0"/>
                  </a:cxn>
                  <a:cxn ang="0">
                    <a:pos x="connsiteX1" y="connsiteY1"/>
                  </a:cxn>
                </a:cxnLst>
                <a:rect l="l" t="t" r="r" b="b"/>
                <a:pathLst>
                  <a:path w="127" h="768131">
                    <a:moveTo>
                      <a:pt x="127" y="768131"/>
                    </a:moveTo>
                    <a:lnTo>
                      <a:pt x="0" y="0"/>
                    </a:lnTo>
                  </a:path>
                </a:pathLst>
              </a:custGeom>
              <a:ln w="19050" cap="flat">
                <a:solidFill>
                  <a:srgbClr val="025973"/>
                </a:solidFill>
                <a:prstDash val="solid"/>
                <a:miter/>
              </a:ln>
            </p:spPr>
            <p:txBody>
              <a:bodyPr rtlCol="0" anchor="ctr"/>
              <a:lstStyle/>
              <a:p>
                <a:endParaRPr lang="en-US"/>
              </a:p>
            </p:txBody>
          </p:sp>
          <p:sp>
            <p:nvSpPr>
              <p:cNvPr id="9724" name="Freeform: Shape 9723">
                <a:extLst>
                  <a:ext uri="{FF2B5EF4-FFF2-40B4-BE49-F238E27FC236}">
                    <a16:creationId xmlns:a16="http://schemas.microsoft.com/office/drawing/2014/main" id="{8A9124E0-2D07-FAEE-85C4-EA3CF1EDB442}"/>
                  </a:ext>
                </a:extLst>
              </p:cNvPr>
              <p:cNvSpPr/>
              <p:nvPr/>
            </p:nvSpPr>
            <p:spPr>
              <a:xfrm>
                <a:off x="4820043" y="5108346"/>
                <a:ext cx="127" cy="768131"/>
              </a:xfrm>
              <a:custGeom>
                <a:avLst/>
                <a:gdLst>
                  <a:gd name="connsiteX0" fmla="*/ 127 w 127"/>
                  <a:gd name="connsiteY0" fmla="*/ 768131 h 768131"/>
                  <a:gd name="connsiteX1" fmla="*/ 0 w 127"/>
                  <a:gd name="connsiteY1" fmla="*/ 0 h 768131"/>
                </a:gdLst>
                <a:ahLst/>
                <a:cxnLst>
                  <a:cxn ang="0">
                    <a:pos x="connsiteX0" y="connsiteY0"/>
                  </a:cxn>
                  <a:cxn ang="0">
                    <a:pos x="connsiteX1" y="connsiteY1"/>
                  </a:cxn>
                </a:cxnLst>
                <a:rect l="l" t="t" r="r" b="b"/>
                <a:pathLst>
                  <a:path w="127" h="768131">
                    <a:moveTo>
                      <a:pt x="127" y="768131"/>
                    </a:moveTo>
                    <a:lnTo>
                      <a:pt x="0" y="0"/>
                    </a:lnTo>
                  </a:path>
                </a:pathLst>
              </a:custGeom>
              <a:ln w="19050" cap="flat">
                <a:solidFill>
                  <a:srgbClr val="025973"/>
                </a:solidFill>
                <a:prstDash val="solid"/>
                <a:miter/>
              </a:ln>
            </p:spPr>
            <p:txBody>
              <a:bodyPr rtlCol="0" anchor="ctr"/>
              <a:lstStyle/>
              <a:p>
                <a:endParaRPr lang="en-US"/>
              </a:p>
            </p:txBody>
          </p:sp>
          <p:sp>
            <p:nvSpPr>
              <p:cNvPr id="9725" name="Freeform: Shape 9724">
                <a:extLst>
                  <a:ext uri="{FF2B5EF4-FFF2-40B4-BE49-F238E27FC236}">
                    <a16:creationId xmlns:a16="http://schemas.microsoft.com/office/drawing/2014/main" id="{BD3E4971-455C-A9A9-101C-97E581788351}"/>
                  </a:ext>
                </a:extLst>
              </p:cNvPr>
              <p:cNvSpPr/>
              <p:nvPr/>
            </p:nvSpPr>
            <p:spPr>
              <a:xfrm>
                <a:off x="4842185" y="5108346"/>
                <a:ext cx="12725" cy="768131"/>
              </a:xfrm>
              <a:custGeom>
                <a:avLst/>
                <a:gdLst>
                  <a:gd name="connsiteX0" fmla="*/ 0 w 12725"/>
                  <a:gd name="connsiteY0" fmla="*/ 768131 h 768131"/>
                  <a:gd name="connsiteX1" fmla="*/ 0 w 12725"/>
                  <a:gd name="connsiteY1" fmla="*/ 0 h 768131"/>
                </a:gdLst>
                <a:ahLst/>
                <a:cxnLst>
                  <a:cxn ang="0">
                    <a:pos x="connsiteX0" y="connsiteY0"/>
                  </a:cxn>
                  <a:cxn ang="0">
                    <a:pos x="connsiteX1" y="connsiteY1"/>
                  </a:cxn>
                </a:cxnLst>
                <a:rect l="l" t="t" r="r" b="b"/>
                <a:pathLst>
                  <a:path w="12725" h="768131">
                    <a:moveTo>
                      <a:pt x="0" y="768131"/>
                    </a:moveTo>
                    <a:lnTo>
                      <a:pt x="0" y="0"/>
                    </a:lnTo>
                  </a:path>
                </a:pathLst>
              </a:custGeom>
              <a:ln w="19050" cap="flat">
                <a:solidFill>
                  <a:srgbClr val="025973"/>
                </a:solidFill>
                <a:prstDash val="solid"/>
                <a:miter/>
              </a:ln>
            </p:spPr>
            <p:txBody>
              <a:bodyPr rtlCol="0" anchor="ctr"/>
              <a:lstStyle/>
              <a:p>
                <a:endParaRPr lang="en-US"/>
              </a:p>
            </p:txBody>
          </p:sp>
          <p:sp>
            <p:nvSpPr>
              <p:cNvPr id="9726" name="Freeform: Shape 9725">
                <a:extLst>
                  <a:ext uri="{FF2B5EF4-FFF2-40B4-BE49-F238E27FC236}">
                    <a16:creationId xmlns:a16="http://schemas.microsoft.com/office/drawing/2014/main" id="{B5AF2874-AD46-EEDD-836C-87D999A6A515}"/>
                  </a:ext>
                </a:extLst>
              </p:cNvPr>
              <p:cNvSpPr/>
              <p:nvPr/>
            </p:nvSpPr>
            <p:spPr>
              <a:xfrm>
                <a:off x="4864327" y="5108346"/>
                <a:ext cx="12725" cy="774072"/>
              </a:xfrm>
              <a:custGeom>
                <a:avLst/>
                <a:gdLst>
                  <a:gd name="connsiteX0" fmla="*/ 0 w 12725"/>
                  <a:gd name="connsiteY0" fmla="*/ 774073 h 774072"/>
                  <a:gd name="connsiteX1" fmla="*/ 0 w 12725"/>
                  <a:gd name="connsiteY1" fmla="*/ 0 h 774072"/>
                </a:gdLst>
                <a:ahLst/>
                <a:cxnLst>
                  <a:cxn ang="0">
                    <a:pos x="connsiteX0" y="connsiteY0"/>
                  </a:cxn>
                  <a:cxn ang="0">
                    <a:pos x="connsiteX1" y="connsiteY1"/>
                  </a:cxn>
                </a:cxnLst>
                <a:rect l="l" t="t" r="r" b="b"/>
                <a:pathLst>
                  <a:path w="12725" h="774072">
                    <a:moveTo>
                      <a:pt x="0" y="774073"/>
                    </a:moveTo>
                    <a:lnTo>
                      <a:pt x="0" y="0"/>
                    </a:lnTo>
                  </a:path>
                </a:pathLst>
              </a:custGeom>
              <a:ln w="19050" cap="flat">
                <a:solidFill>
                  <a:srgbClr val="025973"/>
                </a:solidFill>
                <a:prstDash val="solid"/>
                <a:miter/>
              </a:ln>
            </p:spPr>
            <p:txBody>
              <a:bodyPr rtlCol="0" anchor="ctr"/>
              <a:lstStyle/>
              <a:p>
                <a:endParaRPr lang="en-US"/>
              </a:p>
            </p:txBody>
          </p:sp>
          <p:sp>
            <p:nvSpPr>
              <p:cNvPr id="9727" name="Freeform: Shape 9726">
                <a:extLst>
                  <a:ext uri="{FF2B5EF4-FFF2-40B4-BE49-F238E27FC236}">
                    <a16:creationId xmlns:a16="http://schemas.microsoft.com/office/drawing/2014/main" id="{A4A90B46-7BA1-E165-C3B7-0D6B57836FE2}"/>
                  </a:ext>
                </a:extLst>
              </p:cNvPr>
              <p:cNvSpPr/>
              <p:nvPr/>
            </p:nvSpPr>
            <p:spPr>
              <a:xfrm>
                <a:off x="4886468" y="5108346"/>
                <a:ext cx="12725" cy="780014"/>
              </a:xfrm>
              <a:custGeom>
                <a:avLst/>
                <a:gdLst>
                  <a:gd name="connsiteX0" fmla="*/ 0 w 12725"/>
                  <a:gd name="connsiteY0" fmla="*/ 780014 h 780014"/>
                  <a:gd name="connsiteX1" fmla="*/ 0 w 12725"/>
                  <a:gd name="connsiteY1" fmla="*/ 0 h 780014"/>
                </a:gdLst>
                <a:ahLst/>
                <a:cxnLst>
                  <a:cxn ang="0">
                    <a:pos x="connsiteX0" y="connsiteY0"/>
                  </a:cxn>
                  <a:cxn ang="0">
                    <a:pos x="connsiteX1" y="connsiteY1"/>
                  </a:cxn>
                </a:cxnLst>
                <a:rect l="l" t="t" r="r" b="b"/>
                <a:pathLst>
                  <a:path w="12725" h="780014">
                    <a:moveTo>
                      <a:pt x="0" y="780014"/>
                    </a:moveTo>
                    <a:lnTo>
                      <a:pt x="0" y="0"/>
                    </a:lnTo>
                  </a:path>
                </a:pathLst>
              </a:custGeom>
              <a:ln w="19050" cap="flat">
                <a:solidFill>
                  <a:srgbClr val="025973"/>
                </a:solidFill>
                <a:prstDash val="solid"/>
                <a:miter/>
              </a:ln>
            </p:spPr>
            <p:txBody>
              <a:bodyPr rtlCol="0" anchor="ctr"/>
              <a:lstStyle/>
              <a:p>
                <a:endParaRPr lang="en-US"/>
              </a:p>
            </p:txBody>
          </p:sp>
          <p:sp>
            <p:nvSpPr>
              <p:cNvPr id="9728" name="Freeform: Shape 9727">
                <a:extLst>
                  <a:ext uri="{FF2B5EF4-FFF2-40B4-BE49-F238E27FC236}">
                    <a16:creationId xmlns:a16="http://schemas.microsoft.com/office/drawing/2014/main" id="{5867A59F-1EAB-CFA9-3E8C-9611DD9AD467}"/>
                  </a:ext>
                </a:extLst>
              </p:cNvPr>
              <p:cNvSpPr/>
              <p:nvPr/>
            </p:nvSpPr>
            <p:spPr>
              <a:xfrm>
                <a:off x="4908610" y="5108346"/>
                <a:ext cx="12725" cy="788280"/>
              </a:xfrm>
              <a:custGeom>
                <a:avLst/>
                <a:gdLst>
                  <a:gd name="connsiteX0" fmla="*/ 0 w 12725"/>
                  <a:gd name="connsiteY0" fmla="*/ 788281 h 788280"/>
                  <a:gd name="connsiteX1" fmla="*/ 0 w 12725"/>
                  <a:gd name="connsiteY1" fmla="*/ 0 h 788280"/>
                </a:gdLst>
                <a:ahLst/>
                <a:cxnLst>
                  <a:cxn ang="0">
                    <a:pos x="connsiteX0" y="connsiteY0"/>
                  </a:cxn>
                  <a:cxn ang="0">
                    <a:pos x="connsiteX1" y="connsiteY1"/>
                  </a:cxn>
                </a:cxnLst>
                <a:rect l="l" t="t" r="r" b="b"/>
                <a:pathLst>
                  <a:path w="12725" h="788280">
                    <a:moveTo>
                      <a:pt x="0" y="788281"/>
                    </a:moveTo>
                    <a:lnTo>
                      <a:pt x="0" y="0"/>
                    </a:lnTo>
                  </a:path>
                </a:pathLst>
              </a:custGeom>
              <a:ln w="19050" cap="flat">
                <a:solidFill>
                  <a:srgbClr val="025973"/>
                </a:solidFill>
                <a:prstDash val="solid"/>
                <a:miter/>
              </a:ln>
            </p:spPr>
            <p:txBody>
              <a:bodyPr rtlCol="0" anchor="ctr"/>
              <a:lstStyle/>
              <a:p>
                <a:endParaRPr lang="en-US"/>
              </a:p>
            </p:txBody>
          </p:sp>
          <p:sp>
            <p:nvSpPr>
              <p:cNvPr id="9729" name="Freeform: Shape 9728">
                <a:extLst>
                  <a:ext uri="{FF2B5EF4-FFF2-40B4-BE49-F238E27FC236}">
                    <a16:creationId xmlns:a16="http://schemas.microsoft.com/office/drawing/2014/main" id="{0CE15466-148D-C161-1270-CDE3036951BD}"/>
                  </a:ext>
                </a:extLst>
              </p:cNvPr>
              <p:cNvSpPr/>
              <p:nvPr/>
            </p:nvSpPr>
            <p:spPr>
              <a:xfrm>
                <a:off x="4930752" y="5108346"/>
                <a:ext cx="12725" cy="788280"/>
              </a:xfrm>
              <a:custGeom>
                <a:avLst/>
                <a:gdLst>
                  <a:gd name="connsiteX0" fmla="*/ 0 w 12725"/>
                  <a:gd name="connsiteY0" fmla="*/ 788281 h 788280"/>
                  <a:gd name="connsiteX1" fmla="*/ 0 w 12725"/>
                  <a:gd name="connsiteY1" fmla="*/ 0 h 788280"/>
                </a:gdLst>
                <a:ahLst/>
                <a:cxnLst>
                  <a:cxn ang="0">
                    <a:pos x="connsiteX0" y="connsiteY0"/>
                  </a:cxn>
                  <a:cxn ang="0">
                    <a:pos x="connsiteX1" y="connsiteY1"/>
                  </a:cxn>
                </a:cxnLst>
                <a:rect l="l" t="t" r="r" b="b"/>
                <a:pathLst>
                  <a:path w="12725" h="788280">
                    <a:moveTo>
                      <a:pt x="0" y="788281"/>
                    </a:moveTo>
                    <a:lnTo>
                      <a:pt x="0" y="0"/>
                    </a:lnTo>
                  </a:path>
                </a:pathLst>
              </a:custGeom>
              <a:ln w="19050" cap="flat">
                <a:solidFill>
                  <a:srgbClr val="025973"/>
                </a:solidFill>
                <a:prstDash val="solid"/>
                <a:miter/>
              </a:ln>
            </p:spPr>
            <p:txBody>
              <a:bodyPr rtlCol="0" anchor="ctr"/>
              <a:lstStyle/>
              <a:p>
                <a:endParaRPr lang="en-US"/>
              </a:p>
            </p:txBody>
          </p:sp>
          <p:sp>
            <p:nvSpPr>
              <p:cNvPr id="9730" name="Freeform: Shape 9729">
                <a:extLst>
                  <a:ext uri="{FF2B5EF4-FFF2-40B4-BE49-F238E27FC236}">
                    <a16:creationId xmlns:a16="http://schemas.microsoft.com/office/drawing/2014/main" id="{94C525D4-58AF-2933-24AD-05795549DA4E}"/>
                  </a:ext>
                </a:extLst>
              </p:cNvPr>
              <p:cNvSpPr/>
              <p:nvPr/>
            </p:nvSpPr>
            <p:spPr>
              <a:xfrm>
                <a:off x="4952766" y="5108346"/>
                <a:ext cx="127" cy="794221"/>
              </a:xfrm>
              <a:custGeom>
                <a:avLst/>
                <a:gdLst>
                  <a:gd name="connsiteX0" fmla="*/ 127 w 127"/>
                  <a:gd name="connsiteY0" fmla="*/ 794222 h 794221"/>
                  <a:gd name="connsiteX1" fmla="*/ 0 w 127"/>
                  <a:gd name="connsiteY1" fmla="*/ 0 h 794221"/>
                </a:gdLst>
                <a:ahLst/>
                <a:cxnLst>
                  <a:cxn ang="0">
                    <a:pos x="connsiteX0" y="connsiteY0"/>
                  </a:cxn>
                  <a:cxn ang="0">
                    <a:pos x="connsiteX1" y="connsiteY1"/>
                  </a:cxn>
                </a:cxnLst>
                <a:rect l="l" t="t" r="r" b="b"/>
                <a:pathLst>
                  <a:path w="127" h="794221">
                    <a:moveTo>
                      <a:pt x="127" y="794222"/>
                    </a:moveTo>
                    <a:lnTo>
                      <a:pt x="0" y="0"/>
                    </a:lnTo>
                  </a:path>
                </a:pathLst>
              </a:custGeom>
              <a:ln w="19050" cap="flat">
                <a:solidFill>
                  <a:srgbClr val="025973"/>
                </a:solidFill>
                <a:prstDash val="solid"/>
                <a:miter/>
              </a:ln>
            </p:spPr>
            <p:txBody>
              <a:bodyPr rtlCol="0" anchor="ctr"/>
              <a:lstStyle/>
              <a:p>
                <a:endParaRPr lang="en-US"/>
              </a:p>
            </p:txBody>
          </p:sp>
          <p:sp>
            <p:nvSpPr>
              <p:cNvPr id="9731" name="Freeform: Shape 9730">
                <a:extLst>
                  <a:ext uri="{FF2B5EF4-FFF2-40B4-BE49-F238E27FC236}">
                    <a16:creationId xmlns:a16="http://schemas.microsoft.com/office/drawing/2014/main" id="{C3D69DEF-EDD2-51FB-184F-B23EACFAEB83}"/>
                  </a:ext>
                </a:extLst>
              </p:cNvPr>
              <p:cNvSpPr/>
              <p:nvPr/>
            </p:nvSpPr>
            <p:spPr>
              <a:xfrm>
                <a:off x="4974908" y="5108346"/>
                <a:ext cx="127" cy="800034"/>
              </a:xfrm>
              <a:custGeom>
                <a:avLst/>
                <a:gdLst>
                  <a:gd name="connsiteX0" fmla="*/ 127 w 127"/>
                  <a:gd name="connsiteY0" fmla="*/ 800034 h 800034"/>
                  <a:gd name="connsiteX1" fmla="*/ 0 w 127"/>
                  <a:gd name="connsiteY1" fmla="*/ 0 h 800034"/>
                </a:gdLst>
                <a:ahLst/>
                <a:cxnLst>
                  <a:cxn ang="0">
                    <a:pos x="connsiteX0" y="connsiteY0"/>
                  </a:cxn>
                  <a:cxn ang="0">
                    <a:pos x="connsiteX1" y="connsiteY1"/>
                  </a:cxn>
                </a:cxnLst>
                <a:rect l="l" t="t" r="r" b="b"/>
                <a:pathLst>
                  <a:path w="127" h="800034">
                    <a:moveTo>
                      <a:pt x="127" y="800034"/>
                    </a:moveTo>
                    <a:lnTo>
                      <a:pt x="0" y="0"/>
                    </a:lnTo>
                  </a:path>
                </a:pathLst>
              </a:custGeom>
              <a:ln w="19050" cap="flat">
                <a:solidFill>
                  <a:srgbClr val="025973"/>
                </a:solidFill>
                <a:prstDash val="solid"/>
                <a:miter/>
              </a:ln>
            </p:spPr>
            <p:txBody>
              <a:bodyPr rtlCol="0" anchor="ctr"/>
              <a:lstStyle/>
              <a:p>
                <a:endParaRPr lang="en-US"/>
              </a:p>
            </p:txBody>
          </p:sp>
          <p:sp>
            <p:nvSpPr>
              <p:cNvPr id="9732" name="Freeform: Shape 9731">
                <a:extLst>
                  <a:ext uri="{FF2B5EF4-FFF2-40B4-BE49-F238E27FC236}">
                    <a16:creationId xmlns:a16="http://schemas.microsoft.com/office/drawing/2014/main" id="{9E777747-8EED-DA8C-0705-2A01EB161123}"/>
                  </a:ext>
                </a:extLst>
              </p:cNvPr>
              <p:cNvSpPr/>
              <p:nvPr/>
            </p:nvSpPr>
            <p:spPr>
              <a:xfrm>
                <a:off x="4997050" y="5108346"/>
                <a:ext cx="12725" cy="805329"/>
              </a:xfrm>
              <a:custGeom>
                <a:avLst/>
                <a:gdLst>
                  <a:gd name="connsiteX0" fmla="*/ 0 w 12725"/>
                  <a:gd name="connsiteY0" fmla="*/ 805330 h 805329"/>
                  <a:gd name="connsiteX1" fmla="*/ 0 w 12725"/>
                  <a:gd name="connsiteY1" fmla="*/ 0 h 805329"/>
                </a:gdLst>
                <a:ahLst/>
                <a:cxnLst>
                  <a:cxn ang="0">
                    <a:pos x="connsiteX0" y="connsiteY0"/>
                  </a:cxn>
                  <a:cxn ang="0">
                    <a:pos x="connsiteX1" y="connsiteY1"/>
                  </a:cxn>
                </a:cxnLst>
                <a:rect l="l" t="t" r="r" b="b"/>
                <a:pathLst>
                  <a:path w="12725" h="805329">
                    <a:moveTo>
                      <a:pt x="0" y="805330"/>
                    </a:moveTo>
                    <a:lnTo>
                      <a:pt x="0" y="0"/>
                    </a:lnTo>
                  </a:path>
                </a:pathLst>
              </a:custGeom>
              <a:ln w="19050" cap="flat">
                <a:solidFill>
                  <a:srgbClr val="025973"/>
                </a:solidFill>
                <a:prstDash val="solid"/>
                <a:miter/>
              </a:ln>
            </p:spPr>
            <p:txBody>
              <a:bodyPr rtlCol="0" anchor="ctr"/>
              <a:lstStyle/>
              <a:p>
                <a:endParaRPr lang="en-US"/>
              </a:p>
            </p:txBody>
          </p:sp>
          <p:sp>
            <p:nvSpPr>
              <p:cNvPr id="9733" name="Freeform: Shape 9732">
                <a:extLst>
                  <a:ext uri="{FF2B5EF4-FFF2-40B4-BE49-F238E27FC236}">
                    <a16:creationId xmlns:a16="http://schemas.microsoft.com/office/drawing/2014/main" id="{E4816490-1137-9751-FDCF-6436C0D23197}"/>
                  </a:ext>
                </a:extLst>
              </p:cNvPr>
              <p:cNvSpPr/>
              <p:nvPr/>
            </p:nvSpPr>
            <p:spPr>
              <a:xfrm>
                <a:off x="5019191" y="5108346"/>
                <a:ext cx="12725" cy="817083"/>
              </a:xfrm>
              <a:custGeom>
                <a:avLst/>
                <a:gdLst>
                  <a:gd name="connsiteX0" fmla="*/ 0 w 12725"/>
                  <a:gd name="connsiteY0" fmla="*/ 817084 h 817083"/>
                  <a:gd name="connsiteX1" fmla="*/ 0 w 12725"/>
                  <a:gd name="connsiteY1" fmla="*/ 0 h 817083"/>
                </a:gdLst>
                <a:ahLst/>
                <a:cxnLst>
                  <a:cxn ang="0">
                    <a:pos x="connsiteX0" y="connsiteY0"/>
                  </a:cxn>
                  <a:cxn ang="0">
                    <a:pos x="connsiteX1" y="connsiteY1"/>
                  </a:cxn>
                </a:cxnLst>
                <a:rect l="l" t="t" r="r" b="b"/>
                <a:pathLst>
                  <a:path w="12725" h="817083">
                    <a:moveTo>
                      <a:pt x="0" y="817084"/>
                    </a:moveTo>
                    <a:lnTo>
                      <a:pt x="0" y="0"/>
                    </a:lnTo>
                  </a:path>
                </a:pathLst>
              </a:custGeom>
              <a:ln w="19050" cap="flat">
                <a:solidFill>
                  <a:srgbClr val="025973"/>
                </a:solidFill>
                <a:prstDash val="solid"/>
                <a:miter/>
              </a:ln>
            </p:spPr>
            <p:txBody>
              <a:bodyPr rtlCol="0" anchor="ctr"/>
              <a:lstStyle/>
              <a:p>
                <a:endParaRPr lang="en-US"/>
              </a:p>
            </p:txBody>
          </p:sp>
          <p:sp>
            <p:nvSpPr>
              <p:cNvPr id="9734" name="Freeform: Shape 9733">
                <a:extLst>
                  <a:ext uri="{FF2B5EF4-FFF2-40B4-BE49-F238E27FC236}">
                    <a16:creationId xmlns:a16="http://schemas.microsoft.com/office/drawing/2014/main" id="{E7F8C529-B47E-B348-2C81-BDB53A4E9459}"/>
                  </a:ext>
                </a:extLst>
              </p:cNvPr>
              <p:cNvSpPr/>
              <p:nvPr/>
            </p:nvSpPr>
            <p:spPr>
              <a:xfrm>
                <a:off x="5041333" y="5108346"/>
                <a:ext cx="12725" cy="842270"/>
              </a:xfrm>
              <a:custGeom>
                <a:avLst/>
                <a:gdLst>
                  <a:gd name="connsiteX0" fmla="*/ 0 w 12725"/>
                  <a:gd name="connsiteY0" fmla="*/ 842271 h 842270"/>
                  <a:gd name="connsiteX1" fmla="*/ 0 w 12725"/>
                  <a:gd name="connsiteY1" fmla="*/ 0 h 842270"/>
                </a:gdLst>
                <a:ahLst/>
                <a:cxnLst>
                  <a:cxn ang="0">
                    <a:pos x="connsiteX0" y="connsiteY0"/>
                  </a:cxn>
                  <a:cxn ang="0">
                    <a:pos x="connsiteX1" y="connsiteY1"/>
                  </a:cxn>
                </a:cxnLst>
                <a:rect l="l" t="t" r="r" b="b"/>
                <a:pathLst>
                  <a:path w="12725" h="842270">
                    <a:moveTo>
                      <a:pt x="0" y="842271"/>
                    </a:moveTo>
                    <a:lnTo>
                      <a:pt x="0" y="0"/>
                    </a:lnTo>
                  </a:path>
                </a:pathLst>
              </a:custGeom>
              <a:ln w="19050" cap="flat">
                <a:solidFill>
                  <a:srgbClr val="025973"/>
                </a:solidFill>
                <a:prstDash val="solid"/>
                <a:miter/>
              </a:ln>
            </p:spPr>
            <p:txBody>
              <a:bodyPr rtlCol="0" anchor="ctr"/>
              <a:lstStyle/>
              <a:p>
                <a:endParaRPr lang="en-US"/>
              </a:p>
            </p:txBody>
          </p:sp>
          <p:sp>
            <p:nvSpPr>
              <p:cNvPr id="9735" name="Freeform: Shape 9734">
                <a:extLst>
                  <a:ext uri="{FF2B5EF4-FFF2-40B4-BE49-F238E27FC236}">
                    <a16:creationId xmlns:a16="http://schemas.microsoft.com/office/drawing/2014/main" id="{962243B1-B560-F4BD-C442-E75F0736D105}"/>
                  </a:ext>
                </a:extLst>
              </p:cNvPr>
              <p:cNvSpPr/>
              <p:nvPr/>
            </p:nvSpPr>
            <p:spPr>
              <a:xfrm>
                <a:off x="5063475" y="5108346"/>
                <a:ext cx="12725" cy="843820"/>
              </a:xfrm>
              <a:custGeom>
                <a:avLst/>
                <a:gdLst>
                  <a:gd name="connsiteX0" fmla="*/ 0 w 12725"/>
                  <a:gd name="connsiteY0" fmla="*/ 843820 h 843820"/>
                  <a:gd name="connsiteX1" fmla="*/ 0 w 12725"/>
                  <a:gd name="connsiteY1" fmla="*/ 0 h 843820"/>
                </a:gdLst>
                <a:ahLst/>
                <a:cxnLst>
                  <a:cxn ang="0">
                    <a:pos x="connsiteX0" y="connsiteY0"/>
                  </a:cxn>
                  <a:cxn ang="0">
                    <a:pos x="connsiteX1" y="connsiteY1"/>
                  </a:cxn>
                </a:cxnLst>
                <a:rect l="l" t="t" r="r" b="b"/>
                <a:pathLst>
                  <a:path w="12725" h="843820">
                    <a:moveTo>
                      <a:pt x="0" y="843820"/>
                    </a:moveTo>
                    <a:lnTo>
                      <a:pt x="0" y="0"/>
                    </a:lnTo>
                  </a:path>
                </a:pathLst>
              </a:custGeom>
              <a:ln w="19050" cap="flat">
                <a:solidFill>
                  <a:srgbClr val="025973"/>
                </a:solidFill>
                <a:prstDash val="solid"/>
                <a:miter/>
              </a:ln>
            </p:spPr>
            <p:txBody>
              <a:bodyPr rtlCol="0" anchor="ctr"/>
              <a:lstStyle/>
              <a:p>
                <a:endParaRPr lang="en-US"/>
              </a:p>
            </p:txBody>
          </p:sp>
          <p:sp>
            <p:nvSpPr>
              <p:cNvPr id="9736" name="Freeform: Shape 9735">
                <a:extLst>
                  <a:ext uri="{FF2B5EF4-FFF2-40B4-BE49-F238E27FC236}">
                    <a16:creationId xmlns:a16="http://schemas.microsoft.com/office/drawing/2014/main" id="{9080B537-DD11-1BE3-E042-428DF964EE58}"/>
                  </a:ext>
                </a:extLst>
              </p:cNvPr>
              <p:cNvSpPr/>
              <p:nvPr/>
            </p:nvSpPr>
            <p:spPr>
              <a:xfrm>
                <a:off x="5085617" y="5108346"/>
                <a:ext cx="12725" cy="851957"/>
              </a:xfrm>
              <a:custGeom>
                <a:avLst/>
                <a:gdLst>
                  <a:gd name="connsiteX0" fmla="*/ 0 w 12725"/>
                  <a:gd name="connsiteY0" fmla="*/ 851958 h 851957"/>
                  <a:gd name="connsiteX1" fmla="*/ 0 w 12725"/>
                  <a:gd name="connsiteY1" fmla="*/ 0 h 851957"/>
                </a:gdLst>
                <a:ahLst/>
                <a:cxnLst>
                  <a:cxn ang="0">
                    <a:pos x="connsiteX0" y="connsiteY0"/>
                  </a:cxn>
                  <a:cxn ang="0">
                    <a:pos x="connsiteX1" y="connsiteY1"/>
                  </a:cxn>
                </a:cxnLst>
                <a:rect l="l" t="t" r="r" b="b"/>
                <a:pathLst>
                  <a:path w="12725" h="851957">
                    <a:moveTo>
                      <a:pt x="0" y="851958"/>
                    </a:moveTo>
                    <a:lnTo>
                      <a:pt x="0" y="0"/>
                    </a:lnTo>
                  </a:path>
                </a:pathLst>
              </a:custGeom>
              <a:ln w="19050" cap="flat">
                <a:solidFill>
                  <a:srgbClr val="025973"/>
                </a:solidFill>
                <a:prstDash val="solid"/>
                <a:miter/>
              </a:ln>
            </p:spPr>
            <p:txBody>
              <a:bodyPr rtlCol="0" anchor="ctr"/>
              <a:lstStyle/>
              <a:p>
                <a:endParaRPr lang="en-US"/>
              </a:p>
            </p:txBody>
          </p:sp>
          <p:sp>
            <p:nvSpPr>
              <p:cNvPr id="9737" name="Freeform: Shape 9736">
                <a:extLst>
                  <a:ext uri="{FF2B5EF4-FFF2-40B4-BE49-F238E27FC236}">
                    <a16:creationId xmlns:a16="http://schemas.microsoft.com/office/drawing/2014/main" id="{4925BEC8-D86C-CCCC-ED6B-DC9713F7FBD3}"/>
                  </a:ext>
                </a:extLst>
              </p:cNvPr>
              <p:cNvSpPr/>
              <p:nvPr/>
            </p:nvSpPr>
            <p:spPr>
              <a:xfrm>
                <a:off x="5107758" y="5108346"/>
                <a:ext cx="12725" cy="876369"/>
              </a:xfrm>
              <a:custGeom>
                <a:avLst/>
                <a:gdLst>
                  <a:gd name="connsiteX0" fmla="*/ 0 w 12725"/>
                  <a:gd name="connsiteY0" fmla="*/ 876370 h 876369"/>
                  <a:gd name="connsiteX1" fmla="*/ 0 w 12725"/>
                  <a:gd name="connsiteY1" fmla="*/ 0 h 876369"/>
                </a:gdLst>
                <a:ahLst/>
                <a:cxnLst>
                  <a:cxn ang="0">
                    <a:pos x="connsiteX0" y="connsiteY0"/>
                  </a:cxn>
                  <a:cxn ang="0">
                    <a:pos x="connsiteX1" y="connsiteY1"/>
                  </a:cxn>
                </a:cxnLst>
                <a:rect l="l" t="t" r="r" b="b"/>
                <a:pathLst>
                  <a:path w="12725" h="876369">
                    <a:moveTo>
                      <a:pt x="0" y="876370"/>
                    </a:moveTo>
                    <a:lnTo>
                      <a:pt x="0" y="0"/>
                    </a:lnTo>
                  </a:path>
                </a:pathLst>
              </a:custGeom>
              <a:ln w="19050" cap="flat">
                <a:solidFill>
                  <a:srgbClr val="025973"/>
                </a:solidFill>
                <a:prstDash val="solid"/>
                <a:miter/>
              </a:ln>
            </p:spPr>
            <p:txBody>
              <a:bodyPr rtlCol="0" anchor="ctr"/>
              <a:lstStyle/>
              <a:p>
                <a:endParaRPr lang="en-US"/>
              </a:p>
            </p:txBody>
          </p:sp>
          <p:sp>
            <p:nvSpPr>
              <p:cNvPr id="9738" name="Freeform: Shape 9737">
                <a:extLst>
                  <a:ext uri="{FF2B5EF4-FFF2-40B4-BE49-F238E27FC236}">
                    <a16:creationId xmlns:a16="http://schemas.microsoft.com/office/drawing/2014/main" id="{2CE20DC2-6121-FDF4-6397-83495548226A}"/>
                  </a:ext>
                </a:extLst>
              </p:cNvPr>
              <p:cNvSpPr/>
              <p:nvPr/>
            </p:nvSpPr>
            <p:spPr>
              <a:xfrm>
                <a:off x="5129773" y="5108346"/>
                <a:ext cx="127" cy="886056"/>
              </a:xfrm>
              <a:custGeom>
                <a:avLst/>
                <a:gdLst>
                  <a:gd name="connsiteX0" fmla="*/ 127 w 127"/>
                  <a:gd name="connsiteY0" fmla="*/ 886057 h 886056"/>
                  <a:gd name="connsiteX1" fmla="*/ 0 w 127"/>
                  <a:gd name="connsiteY1" fmla="*/ 0 h 886056"/>
                </a:gdLst>
                <a:ahLst/>
                <a:cxnLst>
                  <a:cxn ang="0">
                    <a:pos x="connsiteX0" y="connsiteY0"/>
                  </a:cxn>
                  <a:cxn ang="0">
                    <a:pos x="connsiteX1" y="connsiteY1"/>
                  </a:cxn>
                </a:cxnLst>
                <a:rect l="l" t="t" r="r" b="b"/>
                <a:pathLst>
                  <a:path w="127" h="886056">
                    <a:moveTo>
                      <a:pt x="127" y="886057"/>
                    </a:moveTo>
                    <a:lnTo>
                      <a:pt x="0" y="0"/>
                    </a:lnTo>
                  </a:path>
                </a:pathLst>
              </a:custGeom>
              <a:ln w="19050" cap="flat">
                <a:solidFill>
                  <a:srgbClr val="025973"/>
                </a:solidFill>
                <a:prstDash val="solid"/>
                <a:miter/>
              </a:ln>
            </p:spPr>
            <p:txBody>
              <a:bodyPr rtlCol="0" anchor="ctr"/>
              <a:lstStyle/>
              <a:p>
                <a:endParaRPr lang="en-US"/>
              </a:p>
            </p:txBody>
          </p:sp>
          <p:sp>
            <p:nvSpPr>
              <p:cNvPr id="9739" name="Freeform: Shape 9738">
                <a:extLst>
                  <a:ext uri="{FF2B5EF4-FFF2-40B4-BE49-F238E27FC236}">
                    <a16:creationId xmlns:a16="http://schemas.microsoft.com/office/drawing/2014/main" id="{0D4588DF-59FB-B2EF-4A0A-F495D9345E10}"/>
                  </a:ext>
                </a:extLst>
              </p:cNvPr>
              <p:cNvSpPr/>
              <p:nvPr/>
            </p:nvSpPr>
            <p:spPr>
              <a:xfrm>
                <a:off x="5151914" y="5108346"/>
                <a:ext cx="12725" cy="886056"/>
              </a:xfrm>
              <a:custGeom>
                <a:avLst/>
                <a:gdLst>
                  <a:gd name="connsiteX0" fmla="*/ 0 w 12725"/>
                  <a:gd name="connsiteY0" fmla="*/ 886057 h 886056"/>
                  <a:gd name="connsiteX1" fmla="*/ 0 w 12725"/>
                  <a:gd name="connsiteY1" fmla="*/ 0 h 886056"/>
                </a:gdLst>
                <a:ahLst/>
                <a:cxnLst>
                  <a:cxn ang="0">
                    <a:pos x="connsiteX0" y="connsiteY0"/>
                  </a:cxn>
                  <a:cxn ang="0">
                    <a:pos x="connsiteX1" y="connsiteY1"/>
                  </a:cxn>
                </a:cxnLst>
                <a:rect l="l" t="t" r="r" b="b"/>
                <a:pathLst>
                  <a:path w="12725" h="886056">
                    <a:moveTo>
                      <a:pt x="0" y="886057"/>
                    </a:moveTo>
                    <a:lnTo>
                      <a:pt x="0" y="0"/>
                    </a:lnTo>
                  </a:path>
                </a:pathLst>
              </a:custGeom>
              <a:ln w="19050" cap="flat">
                <a:solidFill>
                  <a:srgbClr val="025973"/>
                </a:solidFill>
                <a:prstDash val="solid"/>
                <a:miter/>
              </a:ln>
            </p:spPr>
            <p:txBody>
              <a:bodyPr rtlCol="0" anchor="ctr"/>
              <a:lstStyle/>
              <a:p>
                <a:endParaRPr lang="en-US"/>
              </a:p>
            </p:txBody>
          </p:sp>
          <p:sp>
            <p:nvSpPr>
              <p:cNvPr id="9740" name="Freeform: Shape 9739">
                <a:extLst>
                  <a:ext uri="{FF2B5EF4-FFF2-40B4-BE49-F238E27FC236}">
                    <a16:creationId xmlns:a16="http://schemas.microsoft.com/office/drawing/2014/main" id="{F7BC48CA-FAFB-1875-284D-27582048CCC6}"/>
                  </a:ext>
                </a:extLst>
              </p:cNvPr>
              <p:cNvSpPr/>
              <p:nvPr/>
            </p:nvSpPr>
            <p:spPr>
              <a:xfrm>
                <a:off x="5174056" y="5108346"/>
                <a:ext cx="12725" cy="886056"/>
              </a:xfrm>
              <a:custGeom>
                <a:avLst/>
                <a:gdLst>
                  <a:gd name="connsiteX0" fmla="*/ 0 w 12725"/>
                  <a:gd name="connsiteY0" fmla="*/ 886057 h 886056"/>
                  <a:gd name="connsiteX1" fmla="*/ 0 w 12725"/>
                  <a:gd name="connsiteY1" fmla="*/ 0 h 886056"/>
                </a:gdLst>
                <a:ahLst/>
                <a:cxnLst>
                  <a:cxn ang="0">
                    <a:pos x="connsiteX0" y="connsiteY0"/>
                  </a:cxn>
                  <a:cxn ang="0">
                    <a:pos x="connsiteX1" y="connsiteY1"/>
                  </a:cxn>
                </a:cxnLst>
                <a:rect l="l" t="t" r="r" b="b"/>
                <a:pathLst>
                  <a:path w="12725" h="886056">
                    <a:moveTo>
                      <a:pt x="0" y="886057"/>
                    </a:moveTo>
                    <a:lnTo>
                      <a:pt x="0" y="0"/>
                    </a:lnTo>
                  </a:path>
                </a:pathLst>
              </a:custGeom>
              <a:ln w="19050" cap="flat">
                <a:solidFill>
                  <a:srgbClr val="025973"/>
                </a:solidFill>
                <a:prstDash val="solid"/>
                <a:miter/>
              </a:ln>
            </p:spPr>
            <p:txBody>
              <a:bodyPr rtlCol="0" anchor="ctr"/>
              <a:lstStyle/>
              <a:p>
                <a:endParaRPr lang="en-US"/>
              </a:p>
            </p:txBody>
          </p:sp>
          <p:sp>
            <p:nvSpPr>
              <p:cNvPr id="9741" name="Freeform: Shape 9740">
                <a:extLst>
                  <a:ext uri="{FF2B5EF4-FFF2-40B4-BE49-F238E27FC236}">
                    <a16:creationId xmlns:a16="http://schemas.microsoft.com/office/drawing/2014/main" id="{89AC749B-EEED-86D0-D0D1-C5AE1E65BAB2}"/>
                  </a:ext>
                </a:extLst>
              </p:cNvPr>
              <p:cNvSpPr/>
              <p:nvPr/>
            </p:nvSpPr>
            <p:spPr>
              <a:xfrm>
                <a:off x="5196198" y="5108346"/>
                <a:ext cx="127" cy="887219"/>
              </a:xfrm>
              <a:custGeom>
                <a:avLst/>
                <a:gdLst>
                  <a:gd name="connsiteX0" fmla="*/ 127 w 127"/>
                  <a:gd name="connsiteY0" fmla="*/ 887219 h 887219"/>
                  <a:gd name="connsiteX1" fmla="*/ 0 w 127"/>
                  <a:gd name="connsiteY1" fmla="*/ 0 h 887219"/>
                </a:gdLst>
                <a:ahLst/>
                <a:cxnLst>
                  <a:cxn ang="0">
                    <a:pos x="connsiteX0" y="connsiteY0"/>
                  </a:cxn>
                  <a:cxn ang="0">
                    <a:pos x="connsiteX1" y="connsiteY1"/>
                  </a:cxn>
                </a:cxnLst>
                <a:rect l="l" t="t" r="r" b="b"/>
                <a:pathLst>
                  <a:path w="127" h="887219">
                    <a:moveTo>
                      <a:pt x="127" y="887219"/>
                    </a:moveTo>
                    <a:lnTo>
                      <a:pt x="0" y="0"/>
                    </a:lnTo>
                  </a:path>
                </a:pathLst>
              </a:custGeom>
              <a:ln w="19050" cap="flat">
                <a:solidFill>
                  <a:srgbClr val="025973"/>
                </a:solidFill>
                <a:prstDash val="solid"/>
                <a:miter/>
              </a:ln>
            </p:spPr>
            <p:txBody>
              <a:bodyPr rtlCol="0" anchor="ctr"/>
              <a:lstStyle/>
              <a:p>
                <a:endParaRPr lang="en-US"/>
              </a:p>
            </p:txBody>
          </p:sp>
          <p:sp>
            <p:nvSpPr>
              <p:cNvPr id="9742" name="Freeform: Shape 9741">
                <a:extLst>
                  <a:ext uri="{FF2B5EF4-FFF2-40B4-BE49-F238E27FC236}">
                    <a16:creationId xmlns:a16="http://schemas.microsoft.com/office/drawing/2014/main" id="{9B0B9D98-F288-1E12-5AC3-1E24D2DBCCB9}"/>
                  </a:ext>
                </a:extLst>
              </p:cNvPr>
              <p:cNvSpPr/>
              <p:nvPr/>
            </p:nvSpPr>
            <p:spPr>
              <a:xfrm>
                <a:off x="5218212" y="5108346"/>
                <a:ext cx="127" cy="890189"/>
              </a:xfrm>
              <a:custGeom>
                <a:avLst/>
                <a:gdLst>
                  <a:gd name="connsiteX0" fmla="*/ 127 w 127"/>
                  <a:gd name="connsiteY0" fmla="*/ 890190 h 890189"/>
                  <a:gd name="connsiteX1" fmla="*/ 0 w 127"/>
                  <a:gd name="connsiteY1" fmla="*/ 0 h 890189"/>
                </a:gdLst>
                <a:ahLst/>
                <a:cxnLst>
                  <a:cxn ang="0">
                    <a:pos x="connsiteX0" y="connsiteY0"/>
                  </a:cxn>
                  <a:cxn ang="0">
                    <a:pos x="connsiteX1" y="connsiteY1"/>
                  </a:cxn>
                </a:cxnLst>
                <a:rect l="l" t="t" r="r" b="b"/>
                <a:pathLst>
                  <a:path w="127" h="890189">
                    <a:moveTo>
                      <a:pt x="127" y="890190"/>
                    </a:moveTo>
                    <a:lnTo>
                      <a:pt x="0" y="0"/>
                    </a:lnTo>
                  </a:path>
                </a:pathLst>
              </a:custGeom>
              <a:ln w="19050" cap="flat">
                <a:solidFill>
                  <a:srgbClr val="025973"/>
                </a:solidFill>
                <a:prstDash val="solid"/>
                <a:miter/>
              </a:ln>
            </p:spPr>
            <p:txBody>
              <a:bodyPr rtlCol="0" anchor="ctr"/>
              <a:lstStyle/>
              <a:p>
                <a:endParaRPr lang="en-US"/>
              </a:p>
            </p:txBody>
          </p:sp>
          <p:sp>
            <p:nvSpPr>
              <p:cNvPr id="9743" name="Freeform: Shape 9742">
                <a:extLst>
                  <a:ext uri="{FF2B5EF4-FFF2-40B4-BE49-F238E27FC236}">
                    <a16:creationId xmlns:a16="http://schemas.microsoft.com/office/drawing/2014/main" id="{1CA37DE3-7259-035B-304E-03781AFE7A9F}"/>
                  </a:ext>
                </a:extLst>
              </p:cNvPr>
              <p:cNvSpPr/>
              <p:nvPr/>
            </p:nvSpPr>
            <p:spPr>
              <a:xfrm>
                <a:off x="5240354" y="5108346"/>
                <a:ext cx="127" cy="888252"/>
              </a:xfrm>
              <a:custGeom>
                <a:avLst/>
                <a:gdLst>
                  <a:gd name="connsiteX0" fmla="*/ 127 w 127"/>
                  <a:gd name="connsiteY0" fmla="*/ 888252 h 888252"/>
                  <a:gd name="connsiteX1" fmla="*/ 0 w 127"/>
                  <a:gd name="connsiteY1" fmla="*/ 0 h 888252"/>
                </a:gdLst>
                <a:ahLst/>
                <a:cxnLst>
                  <a:cxn ang="0">
                    <a:pos x="connsiteX0" y="connsiteY0"/>
                  </a:cxn>
                  <a:cxn ang="0">
                    <a:pos x="connsiteX1" y="connsiteY1"/>
                  </a:cxn>
                </a:cxnLst>
                <a:rect l="l" t="t" r="r" b="b"/>
                <a:pathLst>
                  <a:path w="127" h="888252">
                    <a:moveTo>
                      <a:pt x="127" y="888252"/>
                    </a:moveTo>
                    <a:lnTo>
                      <a:pt x="0" y="0"/>
                    </a:lnTo>
                  </a:path>
                </a:pathLst>
              </a:custGeom>
              <a:ln w="19050" cap="flat">
                <a:solidFill>
                  <a:srgbClr val="025973"/>
                </a:solidFill>
                <a:prstDash val="solid"/>
                <a:miter/>
              </a:ln>
            </p:spPr>
            <p:txBody>
              <a:bodyPr rtlCol="0" anchor="ctr"/>
              <a:lstStyle/>
              <a:p>
                <a:endParaRPr lang="en-US"/>
              </a:p>
            </p:txBody>
          </p:sp>
          <p:sp>
            <p:nvSpPr>
              <p:cNvPr id="9744" name="Freeform: Shape 9743">
                <a:extLst>
                  <a:ext uri="{FF2B5EF4-FFF2-40B4-BE49-F238E27FC236}">
                    <a16:creationId xmlns:a16="http://schemas.microsoft.com/office/drawing/2014/main" id="{B9A5E66A-E238-1703-0C1A-64F11C3055C6}"/>
                  </a:ext>
                </a:extLst>
              </p:cNvPr>
              <p:cNvSpPr/>
              <p:nvPr/>
            </p:nvSpPr>
            <p:spPr>
              <a:xfrm>
                <a:off x="5262496" y="5108346"/>
                <a:ext cx="127" cy="888252"/>
              </a:xfrm>
              <a:custGeom>
                <a:avLst/>
                <a:gdLst>
                  <a:gd name="connsiteX0" fmla="*/ 127 w 127"/>
                  <a:gd name="connsiteY0" fmla="*/ 888252 h 888252"/>
                  <a:gd name="connsiteX1" fmla="*/ 0 w 127"/>
                  <a:gd name="connsiteY1" fmla="*/ 0 h 888252"/>
                </a:gdLst>
                <a:ahLst/>
                <a:cxnLst>
                  <a:cxn ang="0">
                    <a:pos x="connsiteX0" y="connsiteY0"/>
                  </a:cxn>
                  <a:cxn ang="0">
                    <a:pos x="connsiteX1" y="connsiteY1"/>
                  </a:cxn>
                </a:cxnLst>
                <a:rect l="l" t="t" r="r" b="b"/>
                <a:pathLst>
                  <a:path w="127" h="888252">
                    <a:moveTo>
                      <a:pt x="127" y="888252"/>
                    </a:moveTo>
                    <a:lnTo>
                      <a:pt x="0" y="0"/>
                    </a:lnTo>
                  </a:path>
                </a:pathLst>
              </a:custGeom>
              <a:ln w="19050" cap="flat">
                <a:solidFill>
                  <a:srgbClr val="025973"/>
                </a:solidFill>
                <a:prstDash val="solid"/>
                <a:miter/>
              </a:ln>
            </p:spPr>
            <p:txBody>
              <a:bodyPr rtlCol="0" anchor="ctr"/>
              <a:lstStyle/>
              <a:p>
                <a:endParaRPr lang="en-US"/>
              </a:p>
            </p:txBody>
          </p:sp>
          <p:sp>
            <p:nvSpPr>
              <p:cNvPr id="9745" name="Freeform: Shape 9744">
                <a:extLst>
                  <a:ext uri="{FF2B5EF4-FFF2-40B4-BE49-F238E27FC236}">
                    <a16:creationId xmlns:a16="http://schemas.microsoft.com/office/drawing/2014/main" id="{AFA857A0-EA82-C895-C9F0-2C0E08A7BB05}"/>
                  </a:ext>
                </a:extLst>
              </p:cNvPr>
              <p:cNvSpPr/>
              <p:nvPr/>
            </p:nvSpPr>
            <p:spPr>
              <a:xfrm>
                <a:off x="5284638" y="5108346"/>
                <a:ext cx="127" cy="897164"/>
              </a:xfrm>
              <a:custGeom>
                <a:avLst/>
                <a:gdLst>
                  <a:gd name="connsiteX0" fmla="*/ 127 w 127"/>
                  <a:gd name="connsiteY0" fmla="*/ 897165 h 897164"/>
                  <a:gd name="connsiteX1" fmla="*/ 0 w 127"/>
                  <a:gd name="connsiteY1" fmla="*/ 0 h 897164"/>
                </a:gdLst>
                <a:ahLst/>
                <a:cxnLst>
                  <a:cxn ang="0">
                    <a:pos x="connsiteX0" y="connsiteY0"/>
                  </a:cxn>
                  <a:cxn ang="0">
                    <a:pos x="connsiteX1" y="connsiteY1"/>
                  </a:cxn>
                </a:cxnLst>
                <a:rect l="l" t="t" r="r" b="b"/>
                <a:pathLst>
                  <a:path w="127" h="897164">
                    <a:moveTo>
                      <a:pt x="127" y="897165"/>
                    </a:moveTo>
                    <a:lnTo>
                      <a:pt x="0" y="0"/>
                    </a:lnTo>
                  </a:path>
                </a:pathLst>
              </a:custGeom>
              <a:ln w="19050" cap="flat">
                <a:solidFill>
                  <a:srgbClr val="025973"/>
                </a:solidFill>
                <a:prstDash val="solid"/>
                <a:miter/>
              </a:ln>
            </p:spPr>
            <p:txBody>
              <a:bodyPr rtlCol="0" anchor="ctr"/>
              <a:lstStyle/>
              <a:p>
                <a:endParaRPr lang="en-US"/>
              </a:p>
            </p:txBody>
          </p:sp>
          <p:sp>
            <p:nvSpPr>
              <p:cNvPr id="9746" name="Freeform: Shape 9745">
                <a:extLst>
                  <a:ext uri="{FF2B5EF4-FFF2-40B4-BE49-F238E27FC236}">
                    <a16:creationId xmlns:a16="http://schemas.microsoft.com/office/drawing/2014/main" id="{605F4580-8EF2-7502-1910-212657F5CE8D}"/>
                  </a:ext>
                </a:extLst>
              </p:cNvPr>
              <p:cNvSpPr/>
              <p:nvPr/>
            </p:nvSpPr>
            <p:spPr>
              <a:xfrm>
                <a:off x="5306779" y="5108346"/>
                <a:ext cx="127" cy="902072"/>
              </a:xfrm>
              <a:custGeom>
                <a:avLst/>
                <a:gdLst>
                  <a:gd name="connsiteX0" fmla="*/ 127 w 127"/>
                  <a:gd name="connsiteY0" fmla="*/ 902073 h 902072"/>
                  <a:gd name="connsiteX1" fmla="*/ 0 w 127"/>
                  <a:gd name="connsiteY1" fmla="*/ 0 h 902072"/>
                </a:gdLst>
                <a:ahLst/>
                <a:cxnLst>
                  <a:cxn ang="0">
                    <a:pos x="connsiteX0" y="connsiteY0"/>
                  </a:cxn>
                  <a:cxn ang="0">
                    <a:pos x="connsiteX1" y="connsiteY1"/>
                  </a:cxn>
                </a:cxnLst>
                <a:rect l="l" t="t" r="r" b="b"/>
                <a:pathLst>
                  <a:path w="127" h="902072">
                    <a:moveTo>
                      <a:pt x="127" y="902073"/>
                    </a:moveTo>
                    <a:lnTo>
                      <a:pt x="0" y="0"/>
                    </a:lnTo>
                  </a:path>
                </a:pathLst>
              </a:custGeom>
              <a:ln w="19050" cap="flat">
                <a:solidFill>
                  <a:srgbClr val="025973"/>
                </a:solidFill>
                <a:prstDash val="solid"/>
                <a:miter/>
              </a:ln>
            </p:spPr>
            <p:txBody>
              <a:bodyPr rtlCol="0" anchor="ctr"/>
              <a:lstStyle/>
              <a:p>
                <a:endParaRPr lang="en-US"/>
              </a:p>
            </p:txBody>
          </p:sp>
          <p:sp>
            <p:nvSpPr>
              <p:cNvPr id="9747" name="Freeform: Shape 9746">
                <a:extLst>
                  <a:ext uri="{FF2B5EF4-FFF2-40B4-BE49-F238E27FC236}">
                    <a16:creationId xmlns:a16="http://schemas.microsoft.com/office/drawing/2014/main" id="{EC15A1F3-1AC0-3665-862C-25CA68712E10}"/>
                  </a:ext>
                </a:extLst>
              </p:cNvPr>
              <p:cNvSpPr/>
              <p:nvPr/>
            </p:nvSpPr>
            <p:spPr>
              <a:xfrm>
                <a:off x="5328921" y="5108346"/>
                <a:ext cx="127" cy="907110"/>
              </a:xfrm>
              <a:custGeom>
                <a:avLst/>
                <a:gdLst>
                  <a:gd name="connsiteX0" fmla="*/ 127 w 127"/>
                  <a:gd name="connsiteY0" fmla="*/ 907110 h 907110"/>
                  <a:gd name="connsiteX1" fmla="*/ 0 w 127"/>
                  <a:gd name="connsiteY1" fmla="*/ 0 h 907110"/>
                </a:gdLst>
                <a:ahLst/>
                <a:cxnLst>
                  <a:cxn ang="0">
                    <a:pos x="connsiteX0" y="connsiteY0"/>
                  </a:cxn>
                  <a:cxn ang="0">
                    <a:pos x="connsiteX1" y="connsiteY1"/>
                  </a:cxn>
                </a:cxnLst>
                <a:rect l="l" t="t" r="r" b="b"/>
                <a:pathLst>
                  <a:path w="127" h="907110">
                    <a:moveTo>
                      <a:pt x="127" y="907110"/>
                    </a:moveTo>
                    <a:lnTo>
                      <a:pt x="0" y="0"/>
                    </a:lnTo>
                  </a:path>
                </a:pathLst>
              </a:custGeom>
              <a:ln w="19050" cap="flat">
                <a:solidFill>
                  <a:srgbClr val="025973"/>
                </a:solidFill>
                <a:prstDash val="solid"/>
                <a:miter/>
              </a:ln>
            </p:spPr>
            <p:txBody>
              <a:bodyPr rtlCol="0" anchor="ctr"/>
              <a:lstStyle/>
              <a:p>
                <a:endParaRPr lang="en-US"/>
              </a:p>
            </p:txBody>
          </p:sp>
          <p:sp>
            <p:nvSpPr>
              <p:cNvPr id="9748" name="Freeform: Shape 9747">
                <a:extLst>
                  <a:ext uri="{FF2B5EF4-FFF2-40B4-BE49-F238E27FC236}">
                    <a16:creationId xmlns:a16="http://schemas.microsoft.com/office/drawing/2014/main" id="{23414FD3-45E8-F2E0-55B6-981B8AB455FB}"/>
                  </a:ext>
                </a:extLst>
              </p:cNvPr>
              <p:cNvSpPr/>
              <p:nvPr/>
            </p:nvSpPr>
            <p:spPr>
              <a:xfrm>
                <a:off x="5351063" y="5108346"/>
                <a:ext cx="12725" cy="926872"/>
              </a:xfrm>
              <a:custGeom>
                <a:avLst/>
                <a:gdLst>
                  <a:gd name="connsiteX0" fmla="*/ 0 w 12725"/>
                  <a:gd name="connsiteY0" fmla="*/ 926872 h 926872"/>
                  <a:gd name="connsiteX1" fmla="*/ 0 w 12725"/>
                  <a:gd name="connsiteY1" fmla="*/ 0 h 926872"/>
                </a:gdLst>
                <a:ahLst/>
                <a:cxnLst>
                  <a:cxn ang="0">
                    <a:pos x="connsiteX0" y="connsiteY0"/>
                  </a:cxn>
                  <a:cxn ang="0">
                    <a:pos x="connsiteX1" y="connsiteY1"/>
                  </a:cxn>
                </a:cxnLst>
                <a:rect l="l" t="t" r="r" b="b"/>
                <a:pathLst>
                  <a:path w="12725" h="926872">
                    <a:moveTo>
                      <a:pt x="0" y="926872"/>
                    </a:moveTo>
                    <a:lnTo>
                      <a:pt x="0" y="0"/>
                    </a:lnTo>
                  </a:path>
                </a:pathLst>
              </a:custGeom>
              <a:ln w="19050" cap="flat">
                <a:solidFill>
                  <a:srgbClr val="025973"/>
                </a:solidFill>
                <a:prstDash val="solid"/>
                <a:miter/>
              </a:ln>
            </p:spPr>
            <p:txBody>
              <a:bodyPr rtlCol="0" anchor="ctr"/>
              <a:lstStyle/>
              <a:p>
                <a:endParaRPr lang="en-US"/>
              </a:p>
            </p:txBody>
          </p:sp>
          <p:sp>
            <p:nvSpPr>
              <p:cNvPr id="9749" name="Freeform: Shape 9748">
                <a:extLst>
                  <a:ext uri="{FF2B5EF4-FFF2-40B4-BE49-F238E27FC236}">
                    <a16:creationId xmlns:a16="http://schemas.microsoft.com/office/drawing/2014/main" id="{403B3F1C-CB51-D793-11EC-D9D94675BF8C}"/>
                  </a:ext>
                </a:extLst>
              </p:cNvPr>
              <p:cNvSpPr/>
              <p:nvPr/>
            </p:nvSpPr>
            <p:spPr>
              <a:xfrm>
                <a:off x="5373204" y="5108346"/>
                <a:ext cx="12725" cy="931909"/>
              </a:xfrm>
              <a:custGeom>
                <a:avLst/>
                <a:gdLst>
                  <a:gd name="connsiteX0" fmla="*/ 0 w 12725"/>
                  <a:gd name="connsiteY0" fmla="*/ 931910 h 931909"/>
                  <a:gd name="connsiteX1" fmla="*/ 0 w 12725"/>
                  <a:gd name="connsiteY1" fmla="*/ 0 h 931909"/>
                </a:gdLst>
                <a:ahLst/>
                <a:cxnLst>
                  <a:cxn ang="0">
                    <a:pos x="connsiteX0" y="connsiteY0"/>
                  </a:cxn>
                  <a:cxn ang="0">
                    <a:pos x="connsiteX1" y="connsiteY1"/>
                  </a:cxn>
                </a:cxnLst>
                <a:rect l="l" t="t" r="r" b="b"/>
                <a:pathLst>
                  <a:path w="12725" h="931909">
                    <a:moveTo>
                      <a:pt x="0" y="931910"/>
                    </a:moveTo>
                    <a:lnTo>
                      <a:pt x="0" y="0"/>
                    </a:lnTo>
                  </a:path>
                </a:pathLst>
              </a:custGeom>
              <a:ln w="19050" cap="flat">
                <a:solidFill>
                  <a:srgbClr val="025973"/>
                </a:solidFill>
                <a:prstDash val="solid"/>
                <a:miter/>
              </a:ln>
            </p:spPr>
            <p:txBody>
              <a:bodyPr rtlCol="0" anchor="ctr"/>
              <a:lstStyle/>
              <a:p>
                <a:endParaRPr lang="en-US"/>
              </a:p>
            </p:txBody>
          </p:sp>
          <p:sp>
            <p:nvSpPr>
              <p:cNvPr id="9750" name="Freeform: Shape 9749">
                <a:extLst>
                  <a:ext uri="{FF2B5EF4-FFF2-40B4-BE49-F238E27FC236}">
                    <a16:creationId xmlns:a16="http://schemas.microsoft.com/office/drawing/2014/main" id="{9DC5D6A5-B55D-B0A9-0997-A576E2AED36E}"/>
                  </a:ext>
                </a:extLst>
              </p:cNvPr>
              <p:cNvSpPr/>
              <p:nvPr/>
            </p:nvSpPr>
            <p:spPr>
              <a:xfrm>
                <a:off x="5395346" y="5108346"/>
                <a:ext cx="12725" cy="957483"/>
              </a:xfrm>
              <a:custGeom>
                <a:avLst/>
                <a:gdLst>
                  <a:gd name="connsiteX0" fmla="*/ 0 w 12725"/>
                  <a:gd name="connsiteY0" fmla="*/ 957484 h 957483"/>
                  <a:gd name="connsiteX1" fmla="*/ 0 w 12725"/>
                  <a:gd name="connsiteY1" fmla="*/ 0 h 957483"/>
                </a:gdLst>
                <a:ahLst/>
                <a:cxnLst>
                  <a:cxn ang="0">
                    <a:pos x="connsiteX0" y="connsiteY0"/>
                  </a:cxn>
                  <a:cxn ang="0">
                    <a:pos x="connsiteX1" y="connsiteY1"/>
                  </a:cxn>
                </a:cxnLst>
                <a:rect l="l" t="t" r="r" b="b"/>
                <a:pathLst>
                  <a:path w="12725" h="957483">
                    <a:moveTo>
                      <a:pt x="0" y="957484"/>
                    </a:moveTo>
                    <a:lnTo>
                      <a:pt x="0" y="0"/>
                    </a:lnTo>
                  </a:path>
                </a:pathLst>
              </a:custGeom>
              <a:ln w="19050" cap="flat">
                <a:solidFill>
                  <a:srgbClr val="025973"/>
                </a:solidFill>
                <a:prstDash val="solid"/>
                <a:miter/>
              </a:ln>
            </p:spPr>
            <p:txBody>
              <a:bodyPr rtlCol="0" anchor="ctr"/>
              <a:lstStyle/>
              <a:p>
                <a:endParaRPr lang="en-US"/>
              </a:p>
            </p:txBody>
          </p:sp>
          <p:sp>
            <p:nvSpPr>
              <p:cNvPr id="9751" name="Freeform: Shape 9750">
                <a:extLst>
                  <a:ext uri="{FF2B5EF4-FFF2-40B4-BE49-F238E27FC236}">
                    <a16:creationId xmlns:a16="http://schemas.microsoft.com/office/drawing/2014/main" id="{AB1044A5-D655-1569-4579-F765FC0FC2A4}"/>
                  </a:ext>
                </a:extLst>
              </p:cNvPr>
              <p:cNvSpPr/>
              <p:nvPr/>
            </p:nvSpPr>
            <p:spPr>
              <a:xfrm>
                <a:off x="5417361" y="5108346"/>
                <a:ext cx="127" cy="1003853"/>
              </a:xfrm>
              <a:custGeom>
                <a:avLst/>
                <a:gdLst>
                  <a:gd name="connsiteX0" fmla="*/ 127 w 127"/>
                  <a:gd name="connsiteY0" fmla="*/ 1003853 h 1003853"/>
                  <a:gd name="connsiteX1" fmla="*/ 0 w 127"/>
                  <a:gd name="connsiteY1" fmla="*/ 0 h 1003853"/>
                </a:gdLst>
                <a:ahLst/>
                <a:cxnLst>
                  <a:cxn ang="0">
                    <a:pos x="connsiteX0" y="connsiteY0"/>
                  </a:cxn>
                  <a:cxn ang="0">
                    <a:pos x="connsiteX1" y="connsiteY1"/>
                  </a:cxn>
                </a:cxnLst>
                <a:rect l="l" t="t" r="r" b="b"/>
                <a:pathLst>
                  <a:path w="127" h="1003853">
                    <a:moveTo>
                      <a:pt x="127" y="1003853"/>
                    </a:moveTo>
                    <a:lnTo>
                      <a:pt x="0" y="0"/>
                    </a:lnTo>
                  </a:path>
                </a:pathLst>
              </a:custGeom>
              <a:ln w="19050" cap="flat">
                <a:solidFill>
                  <a:srgbClr val="025973"/>
                </a:solidFill>
                <a:prstDash val="solid"/>
                <a:miter/>
              </a:ln>
            </p:spPr>
            <p:txBody>
              <a:bodyPr rtlCol="0" anchor="ctr"/>
              <a:lstStyle/>
              <a:p>
                <a:endParaRPr lang="en-US"/>
              </a:p>
            </p:txBody>
          </p:sp>
          <p:sp>
            <p:nvSpPr>
              <p:cNvPr id="9752" name="Freeform: Shape 9751">
                <a:extLst>
                  <a:ext uri="{FF2B5EF4-FFF2-40B4-BE49-F238E27FC236}">
                    <a16:creationId xmlns:a16="http://schemas.microsoft.com/office/drawing/2014/main" id="{7B580D06-CF18-FE2D-4875-5ED35D7B29FC}"/>
                  </a:ext>
                </a:extLst>
              </p:cNvPr>
              <p:cNvSpPr/>
              <p:nvPr/>
            </p:nvSpPr>
            <p:spPr>
              <a:xfrm>
                <a:off x="5439502" y="5108346"/>
                <a:ext cx="127" cy="1015736"/>
              </a:xfrm>
              <a:custGeom>
                <a:avLst/>
                <a:gdLst>
                  <a:gd name="connsiteX0" fmla="*/ 127 w 127"/>
                  <a:gd name="connsiteY0" fmla="*/ 1015736 h 1015736"/>
                  <a:gd name="connsiteX1" fmla="*/ 0 w 127"/>
                  <a:gd name="connsiteY1" fmla="*/ 0 h 1015736"/>
                </a:gdLst>
                <a:ahLst/>
                <a:cxnLst>
                  <a:cxn ang="0">
                    <a:pos x="connsiteX0" y="connsiteY0"/>
                  </a:cxn>
                  <a:cxn ang="0">
                    <a:pos x="connsiteX1" y="connsiteY1"/>
                  </a:cxn>
                </a:cxnLst>
                <a:rect l="l" t="t" r="r" b="b"/>
                <a:pathLst>
                  <a:path w="127" h="1015736">
                    <a:moveTo>
                      <a:pt x="127" y="1015736"/>
                    </a:moveTo>
                    <a:lnTo>
                      <a:pt x="0" y="0"/>
                    </a:lnTo>
                  </a:path>
                </a:pathLst>
              </a:custGeom>
              <a:ln w="19050" cap="flat">
                <a:solidFill>
                  <a:srgbClr val="025973"/>
                </a:solidFill>
                <a:prstDash val="solid"/>
                <a:miter/>
              </a:ln>
            </p:spPr>
            <p:txBody>
              <a:bodyPr rtlCol="0" anchor="ctr"/>
              <a:lstStyle/>
              <a:p>
                <a:endParaRPr lang="en-US"/>
              </a:p>
            </p:txBody>
          </p:sp>
          <p:sp>
            <p:nvSpPr>
              <p:cNvPr id="9753" name="Freeform: Shape 9752">
                <a:extLst>
                  <a:ext uri="{FF2B5EF4-FFF2-40B4-BE49-F238E27FC236}">
                    <a16:creationId xmlns:a16="http://schemas.microsoft.com/office/drawing/2014/main" id="{3789FCB5-AA00-A0C0-4116-9C6A58EE00B7}"/>
                  </a:ext>
                </a:extLst>
              </p:cNvPr>
              <p:cNvSpPr/>
              <p:nvPr/>
            </p:nvSpPr>
            <p:spPr>
              <a:xfrm>
                <a:off x="5461644" y="5108346"/>
                <a:ext cx="127" cy="1022710"/>
              </a:xfrm>
              <a:custGeom>
                <a:avLst/>
                <a:gdLst>
                  <a:gd name="connsiteX0" fmla="*/ 127 w 127"/>
                  <a:gd name="connsiteY0" fmla="*/ 1022711 h 1022710"/>
                  <a:gd name="connsiteX1" fmla="*/ 0 w 127"/>
                  <a:gd name="connsiteY1" fmla="*/ 0 h 1022710"/>
                </a:gdLst>
                <a:ahLst/>
                <a:cxnLst>
                  <a:cxn ang="0">
                    <a:pos x="connsiteX0" y="connsiteY0"/>
                  </a:cxn>
                  <a:cxn ang="0">
                    <a:pos x="connsiteX1" y="connsiteY1"/>
                  </a:cxn>
                </a:cxnLst>
                <a:rect l="l" t="t" r="r" b="b"/>
                <a:pathLst>
                  <a:path w="127" h="1022710">
                    <a:moveTo>
                      <a:pt x="127" y="1022711"/>
                    </a:moveTo>
                    <a:lnTo>
                      <a:pt x="0" y="0"/>
                    </a:lnTo>
                  </a:path>
                </a:pathLst>
              </a:custGeom>
              <a:ln w="19050" cap="flat">
                <a:solidFill>
                  <a:srgbClr val="025973"/>
                </a:solidFill>
                <a:prstDash val="solid"/>
                <a:miter/>
              </a:ln>
            </p:spPr>
            <p:txBody>
              <a:bodyPr rtlCol="0" anchor="ctr"/>
              <a:lstStyle/>
              <a:p>
                <a:endParaRPr lang="en-US"/>
              </a:p>
            </p:txBody>
          </p:sp>
          <p:sp>
            <p:nvSpPr>
              <p:cNvPr id="9754" name="Freeform: Shape 9753">
                <a:extLst>
                  <a:ext uri="{FF2B5EF4-FFF2-40B4-BE49-F238E27FC236}">
                    <a16:creationId xmlns:a16="http://schemas.microsoft.com/office/drawing/2014/main" id="{7BD4B0B2-1C2C-CE12-7EE5-FC23670B52A2}"/>
                  </a:ext>
                </a:extLst>
              </p:cNvPr>
              <p:cNvSpPr/>
              <p:nvPr/>
            </p:nvSpPr>
            <p:spPr>
              <a:xfrm>
                <a:off x="5483786" y="5108346"/>
                <a:ext cx="127" cy="1039502"/>
              </a:xfrm>
              <a:custGeom>
                <a:avLst/>
                <a:gdLst>
                  <a:gd name="connsiteX0" fmla="*/ 127 w 127"/>
                  <a:gd name="connsiteY0" fmla="*/ 1039502 h 1039502"/>
                  <a:gd name="connsiteX1" fmla="*/ 0 w 127"/>
                  <a:gd name="connsiteY1" fmla="*/ 0 h 1039502"/>
                </a:gdLst>
                <a:ahLst/>
                <a:cxnLst>
                  <a:cxn ang="0">
                    <a:pos x="connsiteX0" y="connsiteY0"/>
                  </a:cxn>
                  <a:cxn ang="0">
                    <a:pos x="connsiteX1" y="connsiteY1"/>
                  </a:cxn>
                </a:cxnLst>
                <a:rect l="l" t="t" r="r" b="b"/>
                <a:pathLst>
                  <a:path w="127" h="1039502">
                    <a:moveTo>
                      <a:pt x="127" y="1039502"/>
                    </a:moveTo>
                    <a:lnTo>
                      <a:pt x="0" y="0"/>
                    </a:lnTo>
                  </a:path>
                </a:pathLst>
              </a:custGeom>
              <a:ln w="19050" cap="flat">
                <a:solidFill>
                  <a:srgbClr val="025973"/>
                </a:solidFill>
                <a:prstDash val="solid"/>
                <a:miter/>
              </a:ln>
            </p:spPr>
            <p:txBody>
              <a:bodyPr rtlCol="0" anchor="ctr"/>
              <a:lstStyle/>
              <a:p>
                <a:endParaRPr lang="en-US"/>
              </a:p>
            </p:txBody>
          </p:sp>
          <p:sp>
            <p:nvSpPr>
              <p:cNvPr id="9755" name="Freeform: Shape 9754">
                <a:extLst>
                  <a:ext uri="{FF2B5EF4-FFF2-40B4-BE49-F238E27FC236}">
                    <a16:creationId xmlns:a16="http://schemas.microsoft.com/office/drawing/2014/main" id="{9CE89645-346B-D42A-04A7-2FA7A9DFFA93}"/>
                  </a:ext>
                </a:extLst>
              </p:cNvPr>
              <p:cNvSpPr/>
              <p:nvPr/>
            </p:nvSpPr>
            <p:spPr>
              <a:xfrm>
                <a:off x="5505927" y="5108346"/>
                <a:ext cx="12725" cy="1044410"/>
              </a:xfrm>
              <a:custGeom>
                <a:avLst/>
                <a:gdLst>
                  <a:gd name="connsiteX0" fmla="*/ 0 w 12725"/>
                  <a:gd name="connsiteY0" fmla="*/ 1044410 h 1044410"/>
                  <a:gd name="connsiteX1" fmla="*/ 0 w 12725"/>
                  <a:gd name="connsiteY1" fmla="*/ 0 h 1044410"/>
                </a:gdLst>
                <a:ahLst/>
                <a:cxnLst>
                  <a:cxn ang="0">
                    <a:pos x="connsiteX0" y="connsiteY0"/>
                  </a:cxn>
                  <a:cxn ang="0">
                    <a:pos x="connsiteX1" y="connsiteY1"/>
                  </a:cxn>
                </a:cxnLst>
                <a:rect l="l" t="t" r="r" b="b"/>
                <a:pathLst>
                  <a:path w="12725" h="1044410">
                    <a:moveTo>
                      <a:pt x="0" y="1044410"/>
                    </a:moveTo>
                    <a:lnTo>
                      <a:pt x="0" y="0"/>
                    </a:lnTo>
                  </a:path>
                </a:pathLst>
              </a:custGeom>
              <a:ln w="19050" cap="flat">
                <a:solidFill>
                  <a:srgbClr val="025973"/>
                </a:solidFill>
                <a:prstDash val="solid"/>
                <a:miter/>
              </a:ln>
            </p:spPr>
            <p:txBody>
              <a:bodyPr rtlCol="0" anchor="ctr"/>
              <a:lstStyle/>
              <a:p>
                <a:endParaRPr lang="en-US"/>
              </a:p>
            </p:txBody>
          </p:sp>
          <p:sp>
            <p:nvSpPr>
              <p:cNvPr id="9756" name="Freeform: Shape 9755">
                <a:extLst>
                  <a:ext uri="{FF2B5EF4-FFF2-40B4-BE49-F238E27FC236}">
                    <a16:creationId xmlns:a16="http://schemas.microsoft.com/office/drawing/2014/main" id="{903A91EF-DDA1-763B-022C-CF0BA6E50523}"/>
                  </a:ext>
                </a:extLst>
              </p:cNvPr>
              <p:cNvSpPr/>
              <p:nvPr/>
            </p:nvSpPr>
            <p:spPr>
              <a:xfrm>
                <a:off x="5528069" y="5108346"/>
                <a:ext cx="12725" cy="1053322"/>
              </a:xfrm>
              <a:custGeom>
                <a:avLst/>
                <a:gdLst>
                  <a:gd name="connsiteX0" fmla="*/ 0 w 12725"/>
                  <a:gd name="connsiteY0" fmla="*/ 1053323 h 1053322"/>
                  <a:gd name="connsiteX1" fmla="*/ 0 w 12725"/>
                  <a:gd name="connsiteY1" fmla="*/ 0 h 1053322"/>
                </a:gdLst>
                <a:ahLst/>
                <a:cxnLst>
                  <a:cxn ang="0">
                    <a:pos x="connsiteX0" y="connsiteY0"/>
                  </a:cxn>
                  <a:cxn ang="0">
                    <a:pos x="connsiteX1" y="connsiteY1"/>
                  </a:cxn>
                </a:cxnLst>
                <a:rect l="l" t="t" r="r" b="b"/>
                <a:pathLst>
                  <a:path w="12725" h="1053322">
                    <a:moveTo>
                      <a:pt x="0" y="1053323"/>
                    </a:moveTo>
                    <a:lnTo>
                      <a:pt x="0" y="0"/>
                    </a:lnTo>
                  </a:path>
                </a:pathLst>
              </a:custGeom>
              <a:ln w="19050" cap="flat">
                <a:solidFill>
                  <a:srgbClr val="025973"/>
                </a:solidFill>
                <a:prstDash val="solid"/>
                <a:miter/>
              </a:ln>
            </p:spPr>
            <p:txBody>
              <a:bodyPr rtlCol="0" anchor="ctr"/>
              <a:lstStyle/>
              <a:p>
                <a:endParaRPr lang="en-US"/>
              </a:p>
            </p:txBody>
          </p:sp>
          <p:sp>
            <p:nvSpPr>
              <p:cNvPr id="9757" name="Freeform: Shape 9756">
                <a:extLst>
                  <a:ext uri="{FF2B5EF4-FFF2-40B4-BE49-F238E27FC236}">
                    <a16:creationId xmlns:a16="http://schemas.microsoft.com/office/drawing/2014/main" id="{426F16F9-DA90-E18C-5D97-47C0C27F45F0}"/>
                  </a:ext>
                </a:extLst>
              </p:cNvPr>
              <p:cNvSpPr/>
              <p:nvPr/>
            </p:nvSpPr>
            <p:spPr>
              <a:xfrm>
                <a:off x="5550211" y="5108346"/>
                <a:ext cx="12725" cy="1073084"/>
              </a:xfrm>
              <a:custGeom>
                <a:avLst/>
                <a:gdLst>
                  <a:gd name="connsiteX0" fmla="*/ 0 w 12725"/>
                  <a:gd name="connsiteY0" fmla="*/ 1073084 h 1073084"/>
                  <a:gd name="connsiteX1" fmla="*/ 0 w 12725"/>
                  <a:gd name="connsiteY1" fmla="*/ 0 h 1073084"/>
                </a:gdLst>
                <a:ahLst/>
                <a:cxnLst>
                  <a:cxn ang="0">
                    <a:pos x="connsiteX0" y="connsiteY0"/>
                  </a:cxn>
                  <a:cxn ang="0">
                    <a:pos x="connsiteX1" y="connsiteY1"/>
                  </a:cxn>
                </a:cxnLst>
                <a:rect l="l" t="t" r="r" b="b"/>
                <a:pathLst>
                  <a:path w="12725" h="1073084">
                    <a:moveTo>
                      <a:pt x="0" y="1073084"/>
                    </a:moveTo>
                    <a:lnTo>
                      <a:pt x="0" y="0"/>
                    </a:lnTo>
                  </a:path>
                </a:pathLst>
              </a:custGeom>
              <a:ln w="19050" cap="flat">
                <a:solidFill>
                  <a:srgbClr val="025973"/>
                </a:solidFill>
                <a:prstDash val="solid"/>
                <a:miter/>
              </a:ln>
            </p:spPr>
            <p:txBody>
              <a:bodyPr rtlCol="0" anchor="ctr"/>
              <a:lstStyle/>
              <a:p>
                <a:endParaRPr lang="en-US"/>
              </a:p>
            </p:txBody>
          </p:sp>
          <p:sp>
            <p:nvSpPr>
              <p:cNvPr id="9758" name="Freeform: Shape 9757">
                <a:extLst>
                  <a:ext uri="{FF2B5EF4-FFF2-40B4-BE49-F238E27FC236}">
                    <a16:creationId xmlns:a16="http://schemas.microsoft.com/office/drawing/2014/main" id="{3B8F5D04-2DA0-7749-11EC-054C85A75778}"/>
                  </a:ext>
                </a:extLst>
              </p:cNvPr>
              <p:cNvSpPr/>
              <p:nvPr/>
            </p:nvSpPr>
            <p:spPr>
              <a:xfrm>
                <a:off x="5572353" y="5108346"/>
                <a:ext cx="12725" cy="1120487"/>
              </a:xfrm>
              <a:custGeom>
                <a:avLst/>
                <a:gdLst>
                  <a:gd name="connsiteX0" fmla="*/ 0 w 12725"/>
                  <a:gd name="connsiteY0" fmla="*/ 1120487 h 1120487"/>
                  <a:gd name="connsiteX1" fmla="*/ 0 w 12725"/>
                  <a:gd name="connsiteY1" fmla="*/ 0 h 1120487"/>
                </a:gdLst>
                <a:ahLst/>
                <a:cxnLst>
                  <a:cxn ang="0">
                    <a:pos x="connsiteX0" y="connsiteY0"/>
                  </a:cxn>
                  <a:cxn ang="0">
                    <a:pos x="connsiteX1" y="connsiteY1"/>
                  </a:cxn>
                </a:cxnLst>
                <a:rect l="l" t="t" r="r" b="b"/>
                <a:pathLst>
                  <a:path w="12725" h="1120487">
                    <a:moveTo>
                      <a:pt x="0" y="1120487"/>
                    </a:moveTo>
                    <a:lnTo>
                      <a:pt x="0" y="0"/>
                    </a:lnTo>
                  </a:path>
                </a:pathLst>
              </a:custGeom>
              <a:ln w="19050" cap="flat">
                <a:solidFill>
                  <a:srgbClr val="025973"/>
                </a:solidFill>
                <a:prstDash val="solid"/>
                <a:miter/>
              </a:ln>
            </p:spPr>
            <p:txBody>
              <a:bodyPr rtlCol="0" anchor="ctr"/>
              <a:lstStyle/>
              <a:p>
                <a:endParaRPr lang="en-US"/>
              </a:p>
            </p:txBody>
          </p:sp>
          <p:sp>
            <p:nvSpPr>
              <p:cNvPr id="9759" name="Freeform: Shape 9758">
                <a:extLst>
                  <a:ext uri="{FF2B5EF4-FFF2-40B4-BE49-F238E27FC236}">
                    <a16:creationId xmlns:a16="http://schemas.microsoft.com/office/drawing/2014/main" id="{3C18979A-7CAE-0987-C146-1E97251274D6}"/>
                  </a:ext>
                </a:extLst>
              </p:cNvPr>
              <p:cNvSpPr/>
              <p:nvPr/>
            </p:nvSpPr>
            <p:spPr>
              <a:xfrm>
                <a:off x="5594494" y="5108346"/>
                <a:ext cx="12725" cy="1120487"/>
              </a:xfrm>
              <a:custGeom>
                <a:avLst/>
                <a:gdLst>
                  <a:gd name="connsiteX0" fmla="*/ 0 w 12725"/>
                  <a:gd name="connsiteY0" fmla="*/ 1120487 h 1120487"/>
                  <a:gd name="connsiteX1" fmla="*/ 0 w 12725"/>
                  <a:gd name="connsiteY1" fmla="*/ 0 h 1120487"/>
                </a:gdLst>
                <a:ahLst/>
                <a:cxnLst>
                  <a:cxn ang="0">
                    <a:pos x="connsiteX0" y="connsiteY0"/>
                  </a:cxn>
                  <a:cxn ang="0">
                    <a:pos x="connsiteX1" y="connsiteY1"/>
                  </a:cxn>
                </a:cxnLst>
                <a:rect l="l" t="t" r="r" b="b"/>
                <a:pathLst>
                  <a:path w="12725" h="1120487">
                    <a:moveTo>
                      <a:pt x="0" y="1120487"/>
                    </a:moveTo>
                    <a:lnTo>
                      <a:pt x="0" y="0"/>
                    </a:lnTo>
                  </a:path>
                </a:pathLst>
              </a:custGeom>
              <a:ln w="19050" cap="flat">
                <a:solidFill>
                  <a:srgbClr val="025973"/>
                </a:solidFill>
                <a:prstDash val="solid"/>
                <a:miter/>
              </a:ln>
            </p:spPr>
            <p:txBody>
              <a:bodyPr rtlCol="0" anchor="ctr"/>
              <a:lstStyle/>
              <a:p>
                <a:endParaRPr lang="en-US"/>
              </a:p>
            </p:txBody>
          </p:sp>
          <p:sp>
            <p:nvSpPr>
              <p:cNvPr id="9760" name="Freeform: Shape 9759">
                <a:extLst>
                  <a:ext uri="{FF2B5EF4-FFF2-40B4-BE49-F238E27FC236}">
                    <a16:creationId xmlns:a16="http://schemas.microsoft.com/office/drawing/2014/main" id="{921D1537-66E7-B2CA-C38D-C31F7BDEDF26}"/>
                  </a:ext>
                </a:extLst>
              </p:cNvPr>
              <p:cNvSpPr/>
              <p:nvPr/>
            </p:nvSpPr>
            <p:spPr>
              <a:xfrm>
                <a:off x="5616509" y="5108346"/>
                <a:ext cx="127" cy="1119453"/>
              </a:xfrm>
              <a:custGeom>
                <a:avLst/>
                <a:gdLst>
                  <a:gd name="connsiteX0" fmla="*/ 127 w 127"/>
                  <a:gd name="connsiteY0" fmla="*/ 1119454 h 1119453"/>
                  <a:gd name="connsiteX1" fmla="*/ 0 w 127"/>
                  <a:gd name="connsiteY1" fmla="*/ 0 h 1119453"/>
                </a:gdLst>
                <a:ahLst/>
                <a:cxnLst>
                  <a:cxn ang="0">
                    <a:pos x="connsiteX0" y="connsiteY0"/>
                  </a:cxn>
                  <a:cxn ang="0">
                    <a:pos x="connsiteX1" y="connsiteY1"/>
                  </a:cxn>
                </a:cxnLst>
                <a:rect l="l" t="t" r="r" b="b"/>
                <a:pathLst>
                  <a:path w="127" h="1119453">
                    <a:moveTo>
                      <a:pt x="127" y="1119454"/>
                    </a:moveTo>
                    <a:lnTo>
                      <a:pt x="0" y="0"/>
                    </a:lnTo>
                  </a:path>
                </a:pathLst>
              </a:custGeom>
              <a:ln w="19050" cap="flat">
                <a:solidFill>
                  <a:srgbClr val="025973"/>
                </a:solidFill>
                <a:prstDash val="solid"/>
                <a:miter/>
              </a:ln>
            </p:spPr>
            <p:txBody>
              <a:bodyPr rtlCol="0" anchor="ctr"/>
              <a:lstStyle/>
              <a:p>
                <a:endParaRPr lang="en-US"/>
              </a:p>
            </p:txBody>
          </p:sp>
          <p:sp>
            <p:nvSpPr>
              <p:cNvPr id="9761" name="Freeform: Shape 9760">
                <a:extLst>
                  <a:ext uri="{FF2B5EF4-FFF2-40B4-BE49-F238E27FC236}">
                    <a16:creationId xmlns:a16="http://schemas.microsoft.com/office/drawing/2014/main" id="{9BABDA6B-17CF-D417-AAD1-708D09CC8E17}"/>
                  </a:ext>
                </a:extLst>
              </p:cNvPr>
              <p:cNvSpPr/>
              <p:nvPr/>
            </p:nvSpPr>
            <p:spPr>
              <a:xfrm>
                <a:off x="5638651" y="5108346"/>
                <a:ext cx="12725" cy="1121520"/>
              </a:xfrm>
              <a:custGeom>
                <a:avLst/>
                <a:gdLst>
                  <a:gd name="connsiteX0" fmla="*/ 0 w 12725"/>
                  <a:gd name="connsiteY0" fmla="*/ 1121520 h 1121520"/>
                  <a:gd name="connsiteX1" fmla="*/ 0 w 12725"/>
                  <a:gd name="connsiteY1" fmla="*/ 0 h 1121520"/>
                </a:gdLst>
                <a:ahLst/>
                <a:cxnLst>
                  <a:cxn ang="0">
                    <a:pos x="connsiteX0" y="connsiteY0"/>
                  </a:cxn>
                  <a:cxn ang="0">
                    <a:pos x="connsiteX1" y="connsiteY1"/>
                  </a:cxn>
                </a:cxnLst>
                <a:rect l="l" t="t" r="r" b="b"/>
                <a:pathLst>
                  <a:path w="12725" h="1121520">
                    <a:moveTo>
                      <a:pt x="0" y="1121520"/>
                    </a:moveTo>
                    <a:lnTo>
                      <a:pt x="0" y="0"/>
                    </a:lnTo>
                  </a:path>
                </a:pathLst>
              </a:custGeom>
              <a:ln w="19050" cap="flat">
                <a:solidFill>
                  <a:srgbClr val="025973"/>
                </a:solidFill>
                <a:prstDash val="solid"/>
                <a:miter/>
              </a:ln>
            </p:spPr>
            <p:txBody>
              <a:bodyPr rtlCol="0" anchor="ctr"/>
              <a:lstStyle/>
              <a:p>
                <a:endParaRPr lang="en-US"/>
              </a:p>
            </p:txBody>
          </p:sp>
          <p:sp>
            <p:nvSpPr>
              <p:cNvPr id="9762" name="Freeform: Shape 9761">
                <a:extLst>
                  <a:ext uri="{FF2B5EF4-FFF2-40B4-BE49-F238E27FC236}">
                    <a16:creationId xmlns:a16="http://schemas.microsoft.com/office/drawing/2014/main" id="{82D7009A-67D4-A7C9-DD51-D55E6345A9C9}"/>
                  </a:ext>
                </a:extLst>
              </p:cNvPr>
              <p:cNvSpPr/>
              <p:nvPr/>
            </p:nvSpPr>
            <p:spPr>
              <a:xfrm>
                <a:off x="5660792" y="5108346"/>
                <a:ext cx="12725" cy="1121520"/>
              </a:xfrm>
              <a:custGeom>
                <a:avLst/>
                <a:gdLst>
                  <a:gd name="connsiteX0" fmla="*/ 0 w 12725"/>
                  <a:gd name="connsiteY0" fmla="*/ 1121520 h 1121520"/>
                  <a:gd name="connsiteX1" fmla="*/ 0 w 12725"/>
                  <a:gd name="connsiteY1" fmla="*/ 0 h 1121520"/>
                </a:gdLst>
                <a:ahLst/>
                <a:cxnLst>
                  <a:cxn ang="0">
                    <a:pos x="connsiteX0" y="connsiteY0"/>
                  </a:cxn>
                  <a:cxn ang="0">
                    <a:pos x="connsiteX1" y="connsiteY1"/>
                  </a:cxn>
                </a:cxnLst>
                <a:rect l="l" t="t" r="r" b="b"/>
                <a:pathLst>
                  <a:path w="12725" h="1121520">
                    <a:moveTo>
                      <a:pt x="0" y="1121520"/>
                    </a:moveTo>
                    <a:lnTo>
                      <a:pt x="0" y="0"/>
                    </a:lnTo>
                  </a:path>
                </a:pathLst>
              </a:custGeom>
              <a:ln w="19050" cap="flat">
                <a:solidFill>
                  <a:srgbClr val="025973"/>
                </a:solidFill>
                <a:prstDash val="solid"/>
                <a:miter/>
              </a:ln>
            </p:spPr>
            <p:txBody>
              <a:bodyPr rtlCol="0" anchor="ctr"/>
              <a:lstStyle/>
              <a:p>
                <a:endParaRPr lang="en-US"/>
              </a:p>
            </p:txBody>
          </p:sp>
          <p:sp>
            <p:nvSpPr>
              <p:cNvPr id="9763" name="Freeform: Shape 9762">
                <a:extLst>
                  <a:ext uri="{FF2B5EF4-FFF2-40B4-BE49-F238E27FC236}">
                    <a16:creationId xmlns:a16="http://schemas.microsoft.com/office/drawing/2014/main" id="{E98A8F45-F810-09FE-DC44-66C435299F3E}"/>
                  </a:ext>
                </a:extLst>
              </p:cNvPr>
              <p:cNvSpPr/>
              <p:nvPr/>
            </p:nvSpPr>
            <p:spPr>
              <a:xfrm>
                <a:off x="5682934" y="5108346"/>
                <a:ext cx="12725" cy="1124491"/>
              </a:xfrm>
              <a:custGeom>
                <a:avLst/>
                <a:gdLst>
                  <a:gd name="connsiteX0" fmla="*/ 0 w 12725"/>
                  <a:gd name="connsiteY0" fmla="*/ 1124491 h 1124491"/>
                  <a:gd name="connsiteX1" fmla="*/ 0 w 12725"/>
                  <a:gd name="connsiteY1" fmla="*/ 0 h 1124491"/>
                </a:gdLst>
                <a:ahLst/>
                <a:cxnLst>
                  <a:cxn ang="0">
                    <a:pos x="connsiteX0" y="connsiteY0"/>
                  </a:cxn>
                  <a:cxn ang="0">
                    <a:pos x="connsiteX1" y="connsiteY1"/>
                  </a:cxn>
                </a:cxnLst>
                <a:rect l="l" t="t" r="r" b="b"/>
                <a:pathLst>
                  <a:path w="12725" h="1124491">
                    <a:moveTo>
                      <a:pt x="0" y="1124491"/>
                    </a:moveTo>
                    <a:lnTo>
                      <a:pt x="0" y="0"/>
                    </a:lnTo>
                  </a:path>
                </a:pathLst>
              </a:custGeom>
              <a:ln w="19050" cap="flat">
                <a:solidFill>
                  <a:srgbClr val="025973"/>
                </a:solidFill>
                <a:prstDash val="solid"/>
                <a:miter/>
              </a:ln>
            </p:spPr>
            <p:txBody>
              <a:bodyPr rtlCol="0" anchor="ctr"/>
              <a:lstStyle/>
              <a:p>
                <a:endParaRPr lang="en-US"/>
              </a:p>
            </p:txBody>
          </p:sp>
          <p:sp>
            <p:nvSpPr>
              <p:cNvPr id="9764" name="Freeform: Shape 9763">
                <a:extLst>
                  <a:ext uri="{FF2B5EF4-FFF2-40B4-BE49-F238E27FC236}">
                    <a16:creationId xmlns:a16="http://schemas.microsoft.com/office/drawing/2014/main" id="{8523231E-77FE-0257-EB27-0BF38FBE3202}"/>
                  </a:ext>
                </a:extLst>
              </p:cNvPr>
              <p:cNvSpPr/>
              <p:nvPr/>
            </p:nvSpPr>
            <p:spPr>
              <a:xfrm>
                <a:off x="5705076" y="5108346"/>
                <a:ext cx="12725" cy="1121520"/>
              </a:xfrm>
              <a:custGeom>
                <a:avLst/>
                <a:gdLst>
                  <a:gd name="connsiteX0" fmla="*/ 0 w 12725"/>
                  <a:gd name="connsiteY0" fmla="*/ 1121520 h 1121520"/>
                  <a:gd name="connsiteX1" fmla="*/ 0 w 12725"/>
                  <a:gd name="connsiteY1" fmla="*/ 0 h 1121520"/>
                </a:gdLst>
                <a:ahLst/>
                <a:cxnLst>
                  <a:cxn ang="0">
                    <a:pos x="connsiteX0" y="connsiteY0"/>
                  </a:cxn>
                  <a:cxn ang="0">
                    <a:pos x="connsiteX1" y="connsiteY1"/>
                  </a:cxn>
                </a:cxnLst>
                <a:rect l="l" t="t" r="r" b="b"/>
                <a:pathLst>
                  <a:path w="12725" h="1121520">
                    <a:moveTo>
                      <a:pt x="0" y="1121520"/>
                    </a:moveTo>
                    <a:lnTo>
                      <a:pt x="0" y="0"/>
                    </a:lnTo>
                  </a:path>
                </a:pathLst>
              </a:custGeom>
              <a:ln w="19050" cap="flat">
                <a:solidFill>
                  <a:srgbClr val="025973"/>
                </a:solidFill>
                <a:prstDash val="solid"/>
                <a:miter/>
              </a:ln>
            </p:spPr>
            <p:txBody>
              <a:bodyPr rtlCol="0" anchor="ctr"/>
              <a:lstStyle/>
              <a:p>
                <a:endParaRPr lang="en-US"/>
              </a:p>
            </p:txBody>
          </p:sp>
          <p:sp>
            <p:nvSpPr>
              <p:cNvPr id="9765" name="Freeform: Shape 9764">
                <a:extLst>
                  <a:ext uri="{FF2B5EF4-FFF2-40B4-BE49-F238E27FC236}">
                    <a16:creationId xmlns:a16="http://schemas.microsoft.com/office/drawing/2014/main" id="{D8CCA317-738C-C796-7234-23DED05AC441}"/>
                  </a:ext>
                </a:extLst>
              </p:cNvPr>
              <p:cNvSpPr/>
              <p:nvPr/>
            </p:nvSpPr>
            <p:spPr>
              <a:xfrm>
                <a:off x="5727217" y="5108346"/>
                <a:ext cx="12725" cy="1120487"/>
              </a:xfrm>
              <a:custGeom>
                <a:avLst/>
                <a:gdLst>
                  <a:gd name="connsiteX0" fmla="*/ 0 w 12725"/>
                  <a:gd name="connsiteY0" fmla="*/ 1120487 h 1120487"/>
                  <a:gd name="connsiteX1" fmla="*/ 0 w 12725"/>
                  <a:gd name="connsiteY1" fmla="*/ 0 h 1120487"/>
                </a:gdLst>
                <a:ahLst/>
                <a:cxnLst>
                  <a:cxn ang="0">
                    <a:pos x="connsiteX0" y="connsiteY0"/>
                  </a:cxn>
                  <a:cxn ang="0">
                    <a:pos x="connsiteX1" y="connsiteY1"/>
                  </a:cxn>
                </a:cxnLst>
                <a:rect l="l" t="t" r="r" b="b"/>
                <a:pathLst>
                  <a:path w="12725" h="1120487">
                    <a:moveTo>
                      <a:pt x="0" y="1120487"/>
                    </a:moveTo>
                    <a:lnTo>
                      <a:pt x="0" y="0"/>
                    </a:lnTo>
                  </a:path>
                </a:pathLst>
              </a:custGeom>
              <a:ln w="19050" cap="flat">
                <a:solidFill>
                  <a:srgbClr val="025973"/>
                </a:solidFill>
                <a:prstDash val="solid"/>
                <a:miter/>
              </a:ln>
            </p:spPr>
            <p:txBody>
              <a:bodyPr rtlCol="0" anchor="ctr"/>
              <a:lstStyle/>
              <a:p>
                <a:endParaRPr lang="en-US"/>
              </a:p>
            </p:txBody>
          </p:sp>
          <p:sp>
            <p:nvSpPr>
              <p:cNvPr id="9766" name="Freeform: Shape 9765">
                <a:extLst>
                  <a:ext uri="{FF2B5EF4-FFF2-40B4-BE49-F238E27FC236}">
                    <a16:creationId xmlns:a16="http://schemas.microsoft.com/office/drawing/2014/main" id="{2C49B2DE-0552-82F2-6028-55F4819FC1D7}"/>
                  </a:ext>
                </a:extLst>
              </p:cNvPr>
              <p:cNvSpPr/>
              <p:nvPr/>
            </p:nvSpPr>
            <p:spPr>
              <a:xfrm>
                <a:off x="5749359" y="5108346"/>
                <a:ext cx="12725" cy="1120487"/>
              </a:xfrm>
              <a:custGeom>
                <a:avLst/>
                <a:gdLst>
                  <a:gd name="connsiteX0" fmla="*/ 0 w 12725"/>
                  <a:gd name="connsiteY0" fmla="*/ 1120487 h 1120487"/>
                  <a:gd name="connsiteX1" fmla="*/ 0 w 12725"/>
                  <a:gd name="connsiteY1" fmla="*/ 0 h 1120487"/>
                </a:gdLst>
                <a:ahLst/>
                <a:cxnLst>
                  <a:cxn ang="0">
                    <a:pos x="connsiteX0" y="connsiteY0"/>
                  </a:cxn>
                  <a:cxn ang="0">
                    <a:pos x="connsiteX1" y="connsiteY1"/>
                  </a:cxn>
                </a:cxnLst>
                <a:rect l="l" t="t" r="r" b="b"/>
                <a:pathLst>
                  <a:path w="12725" h="1120487">
                    <a:moveTo>
                      <a:pt x="0" y="1120487"/>
                    </a:moveTo>
                    <a:lnTo>
                      <a:pt x="0" y="0"/>
                    </a:lnTo>
                  </a:path>
                </a:pathLst>
              </a:custGeom>
              <a:ln w="19050" cap="flat">
                <a:solidFill>
                  <a:srgbClr val="025973"/>
                </a:solidFill>
                <a:prstDash val="solid"/>
                <a:miter/>
              </a:ln>
            </p:spPr>
            <p:txBody>
              <a:bodyPr rtlCol="0" anchor="ctr"/>
              <a:lstStyle/>
              <a:p>
                <a:endParaRPr lang="en-US"/>
              </a:p>
            </p:txBody>
          </p:sp>
          <p:sp>
            <p:nvSpPr>
              <p:cNvPr id="9767" name="Freeform: Shape 9766">
                <a:extLst>
                  <a:ext uri="{FF2B5EF4-FFF2-40B4-BE49-F238E27FC236}">
                    <a16:creationId xmlns:a16="http://schemas.microsoft.com/office/drawing/2014/main" id="{65F273F3-E337-930C-38EB-ECB3F8701510}"/>
                  </a:ext>
                </a:extLst>
              </p:cNvPr>
              <p:cNvSpPr/>
              <p:nvPr/>
            </p:nvSpPr>
            <p:spPr>
              <a:xfrm>
                <a:off x="5771374" y="5108346"/>
                <a:ext cx="127" cy="1119453"/>
              </a:xfrm>
              <a:custGeom>
                <a:avLst/>
                <a:gdLst>
                  <a:gd name="connsiteX0" fmla="*/ 127 w 127"/>
                  <a:gd name="connsiteY0" fmla="*/ 1119454 h 1119453"/>
                  <a:gd name="connsiteX1" fmla="*/ 0 w 127"/>
                  <a:gd name="connsiteY1" fmla="*/ 0 h 1119453"/>
                </a:gdLst>
                <a:ahLst/>
                <a:cxnLst>
                  <a:cxn ang="0">
                    <a:pos x="connsiteX0" y="connsiteY0"/>
                  </a:cxn>
                  <a:cxn ang="0">
                    <a:pos x="connsiteX1" y="connsiteY1"/>
                  </a:cxn>
                </a:cxnLst>
                <a:rect l="l" t="t" r="r" b="b"/>
                <a:pathLst>
                  <a:path w="127" h="1119453">
                    <a:moveTo>
                      <a:pt x="127" y="1119454"/>
                    </a:moveTo>
                    <a:lnTo>
                      <a:pt x="0" y="0"/>
                    </a:lnTo>
                  </a:path>
                </a:pathLst>
              </a:custGeom>
              <a:ln w="19050" cap="flat">
                <a:solidFill>
                  <a:srgbClr val="025973"/>
                </a:solidFill>
                <a:prstDash val="solid"/>
                <a:miter/>
              </a:ln>
            </p:spPr>
            <p:txBody>
              <a:bodyPr rtlCol="0" anchor="ctr"/>
              <a:lstStyle/>
              <a:p>
                <a:endParaRPr lang="en-US"/>
              </a:p>
            </p:txBody>
          </p:sp>
          <p:sp>
            <p:nvSpPr>
              <p:cNvPr id="9768" name="Freeform: Shape 9767">
                <a:extLst>
                  <a:ext uri="{FF2B5EF4-FFF2-40B4-BE49-F238E27FC236}">
                    <a16:creationId xmlns:a16="http://schemas.microsoft.com/office/drawing/2014/main" id="{F7634030-84C3-21C8-6FA5-13B99B439E8C}"/>
                  </a:ext>
                </a:extLst>
              </p:cNvPr>
              <p:cNvSpPr/>
              <p:nvPr/>
            </p:nvSpPr>
            <p:spPr>
              <a:xfrm>
                <a:off x="5793515" y="5108346"/>
                <a:ext cx="127" cy="1121520"/>
              </a:xfrm>
              <a:custGeom>
                <a:avLst/>
                <a:gdLst>
                  <a:gd name="connsiteX0" fmla="*/ 127 w 127"/>
                  <a:gd name="connsiteY0" fmla="*/ 1121520 h 1121520"/>
                  <a:gd name="connsiteX1" fmla="*/ 0 w 127"/>
                  <a:gd name="connsiteY1" fmla="*/ 0 h 1121520"/>
                </a:gdLst>
                <a:ahLst/>
                <a:cxnLst>
                  <a:cxn ang="0">
                    <a:pos x="connsiteX0" y="connsiteY0"/>
                  </a:cxn>
                  <a:cxn ang="0">
                    <a:pos x="connsiteX1" y="connsiteY1"/>
                  </a:cxn>
                </a:cxnLst>
                <a:rect l="l" t="t" r="r" b="b"/>
                <a:pathLst>
                  <a:path w="127" h="1121520">
                    <a:moveTo>
                      <a:pt x="127" y="1121520"/>
                    </a:moveTo>
                    <a:lnTo>
                      <a:pt x="0" y="0"/>
                    </a:lnTo>
                  </a:path>
                </a:pathLst>
              </a:custGeom>
              <a:ln w="19050" cap="flat">
                <a:solidFill>
                  <a:srgbClr val="025973"/>
                </a:solidFill>
                <a:prstDash val="solid"/>
                <a:miter/>
              </a:ln>
            </p:spPr>
            <p:txBody>
              <a:bodyPr rtlCol="0" anchor="ctr"/>
              <a:lstStyle/>
              <a:p>
                <a:endParaRPr lang="en-US"/>
              </a:p>
            </p:txBody>
          </p:sp>
          <p:sp>
            <p:nvSpPr>
              <p:cNvPr id="9769" name="Freeform: Shape 9768">
                <a:extLst>
                  <a:ext uri="{FF2B5EF4-FFF2-40B4-BE49-F238E27FC236}">
                    <a16:creationId xmlns:a16="http://schemas.microsoft.com/office/drawing/2014/main" id="{732DD0D4-AB36-4B2F-4F63-AA5473DEFDB0}"/>
                  </a:ext>
                </a:extLst>
              </p:cNvPr>
              <p:cNvSpPr/>
              <p:nvPr/>
            </p:nvSpPr>
            <p:spPr>
              <a:xfrm>
                <a:off x="5815657" y="5108346"/>
                <a:ext cx="12725" cy="1121520"/>
              </a:xfrm>
              <a:custGeom>
                <a:avLst/>
                <a:gdLst>
                  <a:gd name="connsiteX0" fmla="*/ 0 w 12725"/>
                  <a:gd name="connsiteY0" fmla="*/ 1121520 h 1121520"/>
                  <a:gd name="connsiteX1" fmla="*/ 0 w 12725"/>
                  <a:gd name="connsiteY1" fmla="*/ 0 h 1121520"/>
                </a:gdLst>
                <a:ahLst/>
                <a:cxnLst>
                  <a:cxn ang="0">
                    <a:pos x="connsiteX0" y="connsiteY0"/>
                  </a:cxn>
                  <a:cxn ang="0">
                    <a:pos x="connsiteX1" y="connsiteY1"/>
                  </a:cxn>
                </a:cxnLst>
                <a:rect l="l" t="t" r="r" b="b"/>
                <a:pathLst>
                  <a:path w="12725" h="1121520">
                    <a:moveTo>
                      <a:pt x="0" y="1121520"/>
                    </a:moveTo>
                    <a:lnTo>
                      <a:pt x="0" y="0"/>
                    </a:lnTo>
                  </a:path>
                </a:pathLst>
              </a:custGeom>
              <a:ln w="19050" cap="flat">
                <a:solidFill>
                  <a:srgbClr val="025973"/>
                </a:solidFill>
                <a:prstDash val="solid"/>
                <a:miter/>
              </a:ln>
            </p:spPr>
            <p:txBody>
              <a:bodyPr rtlCol="0" anchor="ctr"/>
              <a:lstStyle/>
              <a:p>
                <a:endParaRPr lang="en-US"/>
              </a:p>
            </p:txBody>
          </p:sp>
          <p:sp>
            <p:nvSpPr>
              <p:cNvPr id="9770" name="Freeform: Shape 9769">
                <a:extLst>
                  <a:ext uri="{FF2B5EF4-FFF2-40B4-BE49-F238E27FC236}">
                    <a16:creationId xmlns:a16="http://schemas.microsoft.com/office/drawing/2014/main" id="{912D388A-E470-F2AD-93C9-BD64DFA6E0CE}"/>
                  </a:ext>
                </a:extLst>
              </p:cNvPr>
              <p:cNvSpPr/>
              <p:nvPr/>
            </p:nvSpPr>
            <p:spPr>
              <a:xfrm>
                <a:off x="5837799" y="5108346"/>
                <a:ext cx="12725" cy="1124491"/>
              </a:xfrm>
              <a:custGeom>
                <a:avLst/>
                <a:gdLst>
                  <a:gd name="connsiteX0" fmla="*/ 0 w 12725"/>
                  <a:gd name="connsiteY0" fmla="*/ 1124491 h 1124491"/>
                  <a:gd name="connsiteX1" fmla="*/ 0 w 12725"/>
                  <a:gd name="connsiteY1" fmla="*/ 0 h 1124491"/>
                </a:gdLst>
                <a:ahLst/>
                <a:cxnLst>
                  <a:cxn ang="0">
                    <a:pos x="connsiteX0" y="connsiteY0"/>
                  </a:cxn>
                  <a:cxn ang="0">
                    <a:pos x="connsiteX1" y="connsiteY1"/>
                  </a:cxn>
                </a:cxnLst>
                <a:rect l="l" t="t" r="r" b="b"/>
                <a:pathLst>
                  <a:path w="12725" h="1124491">
                    <a:moveTo>
                      <a:pt x="0" y="1124491"/>
                    </a:moveTo>
                    <a:lnTo>
                      <a:pt x="0" y="0"/>
                    </a:lnTo>
                  </a:path>
                </a:pathLst>
              </a:custGeom>
              <a:ln w="19050" cap="flat">
                <a:solidFill>
                  <a:srgbClr val="025973"/>
                </a:solidFill>
                <a:prstDash val="solid"/>
                <a:miter/>
              </a:ln>
            </p:spPr>
            <p:txBody>
              <a:bodyPr rtlCol="0" anchor="ctr"/>
              <a:lstStyle/>
              <a:p>
                <a:endParaRPr lang="en-US"/>
              </a:p>
            </p:txBody>
          </p:sp>
          <p:sp>
            <p:nvSpPr>
              <p:cNvPr id="9771" name="Freeform: Shape 9770">
                <a:extLst>
                  <a:ext uri="{FF2B5EF4-FFF2-40B4-BE49-F238E27FC236}">
                    <a16:creationId xmlns:a16="http://schemas.microsoft.com/office/drawing/2014/main" id="{F88EA8A3-4502-16F8-00E2-648E3D7891AA}"/>
                  </a:ext>
                </a:extLst>
              </p:cNvPr>
              <p:cNvSpPr/>
              <p:nvPr/>
            </p:nvSpPr>
            <p:spPr>
              <a:xfrm>
                <a:off x="5859940" y="5108346"/>
                <a:ext cx="12725" cy="1121520"/>
              </a:xfrm>
              <a:custGeom>
                <a:avLst/>
                <a:gdLst>
                  <a:gd name="connsiteX0" fmla="*/ 0 w 12725"/>
                  <a:gd name="connsiteY0" fmla="*/ 1121520 h 1121520"/>
                  <a:gd name="connsiteX1" fmla="*/ 0 w 12725"/>
                  <a:gd name="connsiteY1" fmla="*/ 0 h 1121520"/>
                </a:gdLst>
                <a:ahLst/>
                <a:cxnLst>
                  <a:cxn ang="0">
                    <a:pos x="connsiteX0" y="connsiteY0"/>
                  </a:cxn>
                  <a:cxn ang="0">
                    <a:pos x="connsiteX1" y="connsiteY1"/>
                  </a:cxn>
                </a:cxnLst>
                <a:rect l="l" t="t" r="r" b="b"/>
                <a:pathLst>
                  <a:path w="12725" h="1121520">
                    <a:moveTo>
                      <a:pt x="0" y="1121520"/>
                    </a:moveTo>
                    <a:lnTo>
                      <a:pt x="0" y="0"/>
                    </a:lnTo>
                  </a:path>
                </a:pathLst>
              </a:custGeom>
              <a:ln w="19050" cap="flat">
                <a:solidFill>
                  <a:srgbClr val="025973"/>
                </a:solidFill>
                <a:prstDash val="solid"/>
                <a:miter/>
              </a:ln>
            </p:spPr>
            <p:txBody>
              <a:bodyPr rtlCol="0" anchor="ctr"/>
              <a:lstStyle/>
              <a:p>
                <a:endParaRPr lang="en-US"/>
              </a:p>
            </p:txBody>
          </p:sp>
          <p:sp>
            <p:nvSpPr>
              <p:cNvPr id="9772" name="Freeform: Shape 9771">
                <a:extLst>
                  <a:ext uri="{FF2B5EF4-FFF2-40B4-BE49-F238E27FC236}">
                    <a16:creationId xmlns:a16="http://schemas.microsoft.com/office/drawing/2014/main" id="{CA84F0E1-E4B7-56AF-8743-8C95D631ABD8}"/>
                  </a:ext>
                </a:extLst>
              </p:cNvPr>
              <p:cNvSpPr/>
              <p:nvPr/>
            </p:nvSpPr>
            <p:spPr>
              <a:xfrm>
                <a:off x="2629794" y="5108346"/>
                <a:ext cx="12725" cy="117021"/>
              </a:xfrm>
              <a:custGeom>
                <a:avLst/>
                <a:gdLst>
                  <a:gd name="connsiteX0" fmla="*/ 0 w 12725"/>
                  <a:gd name="connsiteY0" fmla="*/ 117021 h 117021"/>
                  <a:gd name="connsiteX1" fmla="*/ 0 w 12725"/>
                  <a:gd name="connsiteY1" fmla="*/ 0 h 117021"/>
                </a:gdLst>
                <a:ahLst/>
                <a:cxnLst>
                  <a:cxn ang="0">
                    <a:pos x="connsiteX0" y="connsiteY0"/>
                  </a:cxn>
                  <a:cxn ang="0">
                    <a:pos x="connsiteX1" y="connsiteY1"/>
                  </a:cxn>
                </a:cxnLst>
                <a:rect l="l" t="t" r="r" b="b"/>
                <a:pathLst>
                  <a:path w="12725" h="117021">
                    <a:moveTo>
                      <a:pt x="0" y="117021"/>
                    </a:moveTo>
                    <a:lnTo>
                      <a:pt x="0" y="0"/>
                    </a:lnTo>
                  </a:path>
                </a:pathLst>
              </a:custGeom>
              <a:ln w="19050" cap="flat">
                <a:solidFill>
                  <a:srgbClr val="025973"/>
                </a:solidFill>
                <a:prstDash val="solid"/>
                <a:miter/>
              </a:ln>
            </p:spPr>
            <p:txBody>
              <a:bodyPr rtlCol="0" anchor="ctr"/>
              <a:lstStyle/>
              <a:p>
                <a:endParaRPr lang="en-US"/>
              </a:p>
            </p:txBody>
          </p:sp>
          <p:sp>
            <p:nvSpPr>
              <p:cNvPr id="9773" name="Freeform: Shape 9772">
                <a:extLst>
                  <a:ext uri="{FF2B5EF4-FFF2-40B4-BE49-F238E27FC236}">
                    <a16:creationId xmlns:a16="http://schemas.microsoft.com/office/drawing/2014/main" id="{1839AF4A-E00F-E7A3-2DB7-864208CC1DFD}"/>
                  </a:ext>
                </a:extLst>
              </p:cNvPr>
              <p:cNvSpPr/>
              <p:nvPr/>
            </p:nvSpPr>
            <p:spPr>
              <a:xfrm>
                <a:off x="2607653" y="5108346"/>
                <a:ext cx="12725" cy="108109"/>
              </a:xfrm>
              <a:custGeom>
                <a:avLst/>
                <a:gdLst>
                  <a:gd name="connsiteX0" fmla="*/ 0 w 12725"/>
                  <a:gd name="connsiteY0" fmla="*/ 108109 h 108109"/>
                  <a:gd name="connsiteX1" fmla="*/ 0 w 12725"/>
                  <a:gd name="connsiteY1" fmla="*/ 0 h 108109"/>
                </a:gdLst>
                <a:ahLst/>
                <a:cxnLst>
                  <a:cxn ang="0">
                    <a:pos x="connsiteX0" y="connsiteY0"/>
                  </a:cxn>
                  <a:cxn ang="0">
                    <a:pos x="connsiteX1" y="connsiteY1"/>
                  </a:cxn>
                </a:cxnLst>
                <a:rect l="l" t="t" r="r" b="b"/>
                <a:pathLst>
                  <a:path w="12725" h="108109">
                    <a:moveTo>
                      <a:pt x="0" y="108109"/>
                    </a:moveTo>
                    <a:lnTo>
                      <a:pt x="0" y="0"/>
                    </a:lnTo>
                  </a:path>
                </a:pathLst>
              </a:custGeom>
              <a:ln w="19050" cap="flat">
                <a:solidFill>
                  <a:srgbClr val="025973"/>
                </a:solidFill>
                <a:prstDash val="solid"/>
                <a:miter/>
              </a:ln>
            </p:spPr>
            <p:txBody>
              <a:bodyPr rtlCol="0" anchor="ctr"/>
              <a:lstStyle/>
              <a:p>
                <a:endParaRPr lang="en-US"/>
              </a:p>
            </p:txBody>
          </p:sp>
          <p:sp>
            <p:nvSpPr>
              <p:cNvPr id="9774" name="Freeform: Shape 9773">
                <a:extLst>
                  <a:ext uri="{FF2B5EF4-FFF2-40B4-BE49-F238E27FC236}">
                    <a16:creationId xmlns:a16="http://schemas.microsoft.com/office/drawing/2014/main" id="{65EDECAE-0586-3EDA-71F2-E9F45440D072}"/>
                  </a:ext>
                </a:extLst>
              </p:cNvPr>
              <p:cNvSpPr/>
              <p:nvPr/>
            </p:nvSpPr>
            <p:spPr>
              <a:xfrm>
                <a:off x="2585511" y="5108346"/>
                <a:ext cx="12725" cy="100746"/>
              </a:xfrm>
              <a:custGeom>
                <a:avLst/>
                <a:gdLst>
                  <a:gd name="connsiteX0" fmla="*/ 0 w 12725"/>
                  <a:gd name="connsiteY0" fmla="*/ 100747 h 100746"/>
                  <a:gd name="connsiteX1" fmla="*/ 0 w 12725"/>
                  <a:gd name="connsiteY1" fmla="*/ 0 h 100746"/>
                </a:gdLst>
                <a:ahLst/>
                <a:cxnLst>
                  <a:cxn ang="0">
                    <a:pos x="connsiteX0" y="connsiteY0"/>
                  </a:cxn>
                  <a:cxn ang="0">
                    <a:pos x="connsiteX1" y="connsiteY1"/>
                  </a:cxn>
                </a:cxnLst>
                <a:rect l="l" t="t" r="r" b="b"/>
                <a:pathLst>
                  <a:path w="12725" h="100746">
                    <a:moveTo>
                      <a:pt x="0" y="100747"/>
                    </a:moveTo>
                    <a:lnTo>
                      <a:pt x="0" y="0"/>
                    </a:lnTo>
                  </a:path>
                </a:pathLst>
              </a:custGeom>
              <a:ln w="19050" cap="flat">
                <a:solidFill>
                  <a:srgbClr val="025973"/>
                </a:solidFill>
                <a:prstDash val="solid"/>
                <a:miter/>
              </a:ln>
            </p:spPr>
            <p:txBody>
              <a:bodyPr rtlCol="0" anchor="ctr"/>
              <a:lstStyle/>
              <a:p>
                <a:endParaRPr lang="en-US"/>
              </a:p>
            </p:txBody>
          </p:sp>
          <p:sp>
            <p:nvSpPr>
              <p:cNvPr id="9775" name="Freeform: Shape 9774">
                <a:extLst>
                  <a:ext uri="{FF2B5EF4-FFF2-40B4-BE49-F238E27FC236}">
                    <a16:creationId xmlns:a16="http://schemas.microsoft.com/office/drawing/2014/main" id="{456DF480-AFA4-156F-C265-2788E23BB78A}"/>
                  </a:ext>
                </a:extLst>
              </p:cNvPr>
              <p:cNvSpPr/>
              <p:nvPr/>
            </p:nvSpPr>
            <p:spPr>
              <a:xfrm>
                <a:off x="2563369" y="5108346"/>
                <a:ext cx="12725" cy="88218"/>
              </a:xfrm>
              <a:custGeom>
                <a:avLst/>
                <a:gdLst>
                  <a:gd name="connsiteX0" fmla="*/ 0 w 12725"/>
                  <a:gd name="connsiteY0" fmla="*/ 88218 h 88218"/>
                  <a:gd name="connsiteX1" fmla="*/ 0 w 12725"/>
                  <a:gd name="connsiteY1" fmla="*/ 0 h 88218"/>
                </a:gdLst>
                <a:ahLst/>
                <a:cxnLst>
                  <a:cxn ang="0">
                    <a:pos x="connsiteX0" y="connsiteY0"/>
                  </a:cxn>
                  <a:cxn ang="0">
                    <a:pos x="connsiteX1" y="connsiteY1"/>
                  </a:cxn>
                </a:cxnLst>
                <a:rect l="l" t="t" r="r" b="b"/>
                <a:pathLst>
                  <a:path w="12725" h="88218">
                    <a:moveTo>
                      <a:pt x="0" y="88218"/>
                    </a:moveTo>
                    <a:lnTo>
                      <a:pt x="0" y="0"/>
                    </a:lnTo>
                  </a:path>
                </a:pathLst>
              </a:custGeom>
              <a:ln w="19050" cap="flat">
                <a:solidFill>
                  <a:srgbClr val="025973"/>
                </a:solidFill>
                <a:prstDash val="solid"/>
                <a:miter/>
              </a:ln>
            </p:spPr>
            <p:txBody>
              <a:bodyPr rtlCol="0" anchor="ctr"/>
              <a:lstStyle/>
              <a:p>
                <a:endParaRPr lang="en-US"/>
              </a:p>
            </p:txBody>
          </p:sp>
          <p:sp>
            <p:nvSpPr>
              <p:cNvPr id="9776" name="Freeform: Shape 9775">
                <a:extLst>
                  <a:ext uri="{FF2B5EF4-FFF2-40B4-BE49-F238E27FC236}">
                    <a16:creationId xmlns:a16="http://schemas.microsoft.com/office/drawing/2014/main" id="{8ABDA580-A9CF-30B2-CBF1-355DB15A9F1B}"/>
                  </a:ext>
                </a:extLst>
              </p:cNvPr>
              <p:cNvSpPr/>
              <p:nvPr/>
            </p:nvSpPr>
            <p:spPr>
              <a:xfrm>
                <a:off x="2541228" y="5108346"/>
                <a:ext cx="12725" cy="88218"/>
              </a:xfrm>
              <a:custGeom>
                <a:avLst/>
                <a:gdLst>
                  <a:gd name="connsiteX0" fmla="*/ 0 w 12725"/>
                  <a:gd name="connsiteY0" fmla="*/ 88218 h 88218"/>
                  <a:gd name="connsiteX1" fmla="*/ 0 w 12725"/>
                  <a:gd name="connsiteY1" fmla="*/ 0 h 88218"/>
                </a:gdLst>
                <a:ahLst/>
                <a:cxnLst>
                  <a:cxn ang="0">
                    <a:pos x="connsiteX0" y="connsiteY0"/>
                  </a:cxn>
                  <a:cxn ang="0">
                    <a:pos x="connsiteX1" y="connsiteY1"/>
                  </a:cxn>
                </a:cxnLst>
                <a:rect l="l" t="t" r="r" b="b"/>
                <a:pathLst>
                  <a:path w="12725" h="88218">
                    <a:moveTo>
                      <a:pt x="0" y="88218"/>
                    </a:moveTo>
                    <a:lnTo>
                      <a:pt x="0" y="0"/>
                    </a:lnTo>
                  </a:path>
                </a:pathLst>
              </a:custGeom>
              <a:ln w="19050" cap="flat">
                <a:solidFill>
                  <a:srgbClr val="025973"/>
                </a:solidFill>
                <a:prstDash val="solid"/>
                <a:miter/>
              </a:ln>
            </p:spPr>
            <p:txBody>
              <a:bodyPr rtlCol="0" anchor="ctr"/>
              <a:lstStyle/>
              <a:p>
                <a:endParaRPr lang="en-US"/>
              </a:p>
            </p:txBody>
          </p:sp>
          <p:sp>
            <p:nvSpPr>
              <p:cNvPr id="9777" name="Freeform: Shape 9776">
                <a:extLst>
                  <a:ext uri="{FF2B5EF4-FFF2-40B4-BE49-F238E27FC236}">
                    <a16:creationId xmlns:a16="http://schemas.microsoft.com/office/drawing/2014/main" id="{F61E2B6C-7C53-EE00-8DB2-D765485FBF6A}"/>
                  </a:ext>
                </a:extLst>
              </p:cNvPr>
              <p:cNvSpPr/>
              <p:nvPr/>
            </p:nvSpPr>
            <p:spPr>
              <a:xfrm>
                <a:off x="2519213" y="5108346"/>
                <a:ext cx="12725" cy="75560"/>
              </a:xfrm>
              <a:custGeom>
                <a:avLst/>
                <a:gdLst>
                  <a:gd name="connsiteX0" fmla="*/ 0 w 12725"/>
                  <a:gd name="connsiteY0" fmla="*/ 75560 h 75560"/>
                  <a:gd name="connsiteX1" fmla="*/ 0 w 12725"/>
                  <a:gd name="connsiteY1" fmla="*/ 0 h 75560"/>
                </a:gdLst>
                <a:ahLst/>
                <a:cxnLst>
                  <a:cxn ang="0">
                    <a:pos x="connsiteX0" y="connsiteY0"/>
                  </a:cxn>
                  <a:cxn ang="0">
                    <a:pos x="connsiteX1" y="connsiteY1"/>
                  </a:cxn>
                </a:cxnLst>
                <a:rect l="l" t="t" r="r" b="b"/>
                <a:pathLst>
                  <a:path w="12725" h="75560">
                    <a:moveTo>
                      <a:pt x="0" y="75560"/>
                    </a:moveTo>
                    <a:lnTo>
                      <a:pt x="0" y="0"/>
                    </a:lnTo>
                  </a:path>
                </a:pathLst>
              </a:custGeom>
              <a:ln w="19050" cap="flat">
                <a:solidFill>
                  <a:srgbClr val="025973"/>
                </a:solidFill>
                <a:prstDash val="solid"/>
                <a:miter/>
              </a:ln>
            </p:spPr>
            <p:txBody>
              <a:bodyPr rtlCol="0" anchor="ctr"/>
              <a:lstStyle/>
              <a:p>
                <a:endParaRPr lang="en-US"/>
              </a:p>
            </p:txBody>
          </p:sp>
          <p:sp>
            <p:nvSpPr>
              <p:cNvPr id="9778" name="Freeform: Shape 9777">
                <a:extLst>
                  <a:ext uri="{FF2B5EF4-FFF2-40B4-BE49-F238E27FC236}">
                    <a16:creationId xmlns:a16="http://schemas.microsoft.com/office/drawing/2014/main" id="{61885C89-EA4C-604A-D069-6D666E21E22E}"/>
                  </a:ext>
                </a:extLst>
              </p:cNvPr>
              <p:cNvSpPr/>
              <p:nvPr/>
            </p:nvSpPr>
            <p:spPr>
              <a:xfrm>
                <a:off x="2497071" y="5108346"/>
                <a:ext cx="12725" cy="75560"/>
              </a:xfrm>
              <a:custGeom>
                <a:avLst/>
                <a:gdLst>
                  <a:gd name="connsiteX0" fmla="*/ 0 w 12725"/>
                  <a:gd name="connsiteY0" fmla="*/ 75560 h 75560"/>
                  <a:gd name="connsiteX1" fmla="*/ 0 w 12725"/>
                  <a:gd name="connsiteY1" fmla="*/ 0 h 75560"/>
                </a:gdLst>
                <a:ahLst/>
                <a:cxnLst>
                  <a:cxn ang="0">
                    <a:pos x="connsiteX0" y="connsiteY0"/>
                  </a:cxn>
                  <a:cxn ang="0">
                    <a:pos x="connsiteX1" y="connsiteY1"/>
                  </a:cxn>
                </a:cxnLst>
                <a:rect l="l" t="t" r="r" b="b"/>
                <a:pathLst>
                  <a:path w="12725" h="75560">
                    <a:moveTo>
                      <a:pt x="0" y="75560"/>
                    </a:moveTo>
                    <a:lnTo>
                      <a:pt x="0" y="0"/>
                    </a:lnTo>
                  </a:path>
                </a:pathLst>
              </a:custGeom>
              <a:ln w="19050" cap="flat">
                <a:solidFill>
                  <a:srgbClr val="025973"/>
                </a:solidFill>
                <a:prstDash val="solid"/>
                <a:miter/>
              </a:ln>
            </p:spPr>
            <p:txBody>
              <a:bodyPr rtlCol="0" anchor="ctr"/>
              <a:lstStyle/>
              <a:p>
                <a:endParaRPr lang="en-US"/>
              </a:p>
            </p:txBody>
          </p:sp>
          <p:sp>
            <p:nvSpPr>
              <p:cNvPr id="9779" name="Freeform: Shape 9778">
                <a:extLst>
                  <a:ext uri="{FF2B5EF4-FFF2-40B4-BE49-F238E27FC236}">
                    <a16:creationId xmlns:a16="http://schemas.microsoft.com/office/drawing/2014/main" id="{8C2616F7-790B-7201-8BE4-E73587CFE3AD}"/>
                  </a:ext>
                </a:extLst>
              </p:cNvPr>
              <p:cNvSpPr/>
              <p:nvPr/>
            </p:nvSpPr>
            <p:spPr>
              <a:xfrm>
                <a:off x="2474930" y="5108346"/>
                <a:ext cx="12725" cy="75560"/>
              </a:xfrm>
              <a:custGeom>
                <a:avLst/>
                <a:gdLst>
                  <a:gd name="connsiteX0" fmla="*/ 0 w 12725"/>
                  <a:gd name="connsiteY0" fmla="*/ 75560 h 75560"/>
                  <a:gd name="connsiteX1" fmla="*/ 0 w 12725"/>
                  <a:gd name="connsiteY1" fmla="*/ 0 h 75560"/>
                </a:gdLst>
                <a:ahLst/>
                <a:cxnLst>
                  <a:cxn ang="0">
                    <a:pos x="connsiteX0" y="connsiteY0"/>
                  </a:cxn>
                  <a:cxn ang="0">
                    <a:pos x="connsiteX1" y="connsiteY1"/>
                  </a:cxn>
                </a:cxnLst>
                <a:rect l="l" t="t" r="r" b="b"/>
                <a:pathLst>
                  <a:path w="12725" h="75560">
                    <a:moveTo>
                      <a:pt x="0" y="75560"/>
                    </a:moveTo>
                    <a:lnTo>
                      <a:pt x="0" y="0"/>
                    </a:lnTo>
                  </a:path>
                </a:pathLst>
              </a:custGeom>
              <a:ln w="19050" cap="flat">
                <a:solidFill>
                  <a:srgbClr val="025973"/>
                </a:solidFill>
                <a:prstDash val="solid"/>
                <a:miter/>
              </a:ln>
            </p:spPr>
            <p:txBody>
              <a:bodyPr rtlCol="0" anchor="ctr"/>
              <a:lstStyle/>
              <a:p>
                <a:endParaRPr lang="en-US"/>
              </a:p>
            </p:txBody>
          </p:sp>
          <p:sp>
            <p:nvSpPr>
              <p:cNvPr id="9780" name="Freeform: Shape 9779">
                <a:extLst>
                  <a:ext uri="{FF2B5EF4-FFF2-40B4-BE49-F238E27FC236}">
                    <a16:creationId xmlns:a16="http://schemas.microsoft.com/office/drawing/2014/main" id="{D3AB8215-C6C1-392E-D53E-07FF5C4FE311}"/>
                  </a:ext>
                </a:extLst>
              </p:cNvPr>
              <p:cNvSpPr/>
              <p:nvPr/>
            </p:nvSpPr>
            <p:spPr>
              <a:xfrm>
                <a:off x="2452788" y="5108346"/>
                <a:ext cx="12725" cy="75560"/>
              </a:xfrm>
              <a:custGeom>
                <a:avLst/>
                <a:gdLst>
                  <a:gd name="connsiteX0" fmla="*/ 0 w 12725"/>
                  <a:gd name="connsiteY0" fmla="*/ 75560 h 75560"/>
                  <a:gd name="connsiteX1" fmla="*/ 0 w 12725"/>
                  <a:gd name="connsiteY1" fmla="*/ 0 h 75560"/>
                </a:gdLst>
                <a:ahLst/>
                <a:cxnLst>
                  <a:cxn ang="0">
                    <a:pos x="connsiteX0" y="connsiteY0"/>
                  </a:cxn>
                  <a:cxn ang="0">
                    <a:pos x="connsiteX1" y="connsiteY1"/>
                  </a:cxn>
                </a:cxnLst>
                <a:rect l="l" t="t" r="r" b="b"/>
                <a:pathLst>
                  <a:path w="12725" h="75560">
                    <a:moveTo>
                      <a:pt x="0" y="75560"/>
                    </a:moveTo>
                    <a:lnTo>
                      <a:pt x="0" y="0"/>
                    </a:lnTo>
                  </a:path>
                </a:pathLst>
              </a:custGeom>
              <a:ln w="19050" cap="flat">
                <a:solidFill>
                  <a:srgbClr val="025973"/>
                </a:solidFill>
                <a:prstDash val="solid"/>
                <a:miter/>
              </a:ln>
            </p:spPr>
            <p:txBody>
              <a:bodyPr rtlCol="0" anchor="ctr"/>
              <a:lstStyle/>
              <a:p>
                <a:endParaRPr lang="en-US"/>
              </a:p>
            </p:txBody>
          </p:sp>
          <p:sp>
            <p:nvSpPr>
              <p:cNvPr id="9781" name="Freeform: Shape 9780">
                <a:extLst>
                  <a:ext uri="{FF2B5EF4-FFF2-40B4-BE49-F238E27FC236}">
                    <a16:creationId xmlns:a16="http://schemas.microsoft.com/office/drawing/2014/main" id="{ACDE781E-873D-8686-35E4-DFF667F414A2}"/>
                  </a:ext>
                </a:extLst>
              </p:cNvPr>
              <p:cNvSpPr/>
              <p:nvPr/>
            </p:nvSpPr>
            <p:spPr>
              <a:xfrm>
                <a:off x="2430646" y="5108346"/>
                <a:ext cx="12725" cy="71556"/>
              </a:xfrm>
              <a:custGeom>
                <a:avLst/>
                <a:gdLst>
                  <a:gd name="connsiteX0" fmla="*/ 0 w 12725"/>
                  <a:gd name="connsiteY0" fmla="*/ 71556 h 71556"/>
                  <a:gd name="connsiteX1" fmla="*/ 0 w 12725"/>
                  <a:gd name="connsiteY1" fmla="*/ 0 h 71556"/>
                </a:gdLst>
                <a:ahLst/>
                <a:cxnLst>
                  <a:cxn ang="0">
                    <a:pos x="connsiteX0" y="connsiteY0"/>
                  </a:cxn>
                  <a:cxn ang="0">
                    <a:pos x="connsiteX1" y="connsiteY1"/>
                  </a:cxn>
                </a:cxnLst>
                <a:rect l="l" t="t" r="r" b="b"/>
                <a:pathLst>
                  <a:path w="12725" h="71556">
                    <a:moveTo>
                      <a:pt x="0" y="71556"/>
                    </a:moveTo>
                    <a:lnTo>
                      <a:pt x="0" y="0"/>
                    </a:lnTo>
                  </a:path>
                </a:pathLst>
              </a:custGeom>
              <a:ln w="19050" cap="flat">
                <a:solidFill>
                  <a:srgbClr val="025973"/>
                </a:solidFill>
                <a:prstDash val="solid"/>
                <a:miter/>
              </a:ln>
            </p:spPr>
            <p:txBody>
              <a:bodyPr rtlCol="0" anchor="ctr"/>
              <a:lstStyle/>
              <a:p>
                <a:endParaRPr lang="en-US"/>
              </a:p>
            </p:txBody>
          </p:sp>
          <p:sp>
            <p:nvSpPr>
              <p:cNvPr id="9782" name="Freeform: Shape 9781">
                <a:extLst>
                  <a:ext uri="{FF2B5EF4-FFF2-40B4-BE49-F238E27FC236}">
                    <a16:creationId xmlns:a16="http://schemas.microsoft.com/office/drawing/2014/main" id="{8A6E6E48-0582-C395-4359-5DFA19A6BE72}"/>
                  </a:ext>
                </a:extLst>
              </p:cNvPr>
              <p:cNvSpPr/>
              <p:nvPr/>
            </p:nvSpPr>
            <p:spPr>
              <a:xfrm>
                <a:off x="2408504" y="5108346"/>
                <a:ext cx="12725" cy="64452"/>
              </a:xfrm>
              <a:custGeom>
                <a:avLst/>
                <a:gdLst>
                  <a:gd name="connsiteX0" fmla="*/ 0 w 12725"/>
                  <a:gd name="connsiteY0" fmla="*/ 64452 h 64452"/>
                  <a:gd name="connsiteX1" fmla="*/ 0 w 12725"/>
                  <a:gd name="connsiteY1" fmla="*/ 0 h 64452"/>
                </a:gdLst>
                <a:ahLst/>
                <a:cxnLst>
                  <a:cxn ang="0">
                    <a:pos x="connsiteX0" y="connsiteY0"/>
                  </a:cxn>
                  <a:cxn ang="0">
                    <a:pos x="connsiteX1" y="connsiteY1"/>
                  </a:cxn>
                </a:cxnLst>
                <a:rect l="l" t="t" r="r" b="b"/>
                <a:pathLst>
                  <a:path w="12725" h="64452">
                    <a:moveTo>
                      <a:pt x="0" y="64452"/>
                    </a:moveTo>
                    <a:lnTo>
                      <a:pt x="0" y="0"/>
                    </a:lnTo>
                  </a:path>
                </a:pathLst>
              </a:custGeom>
              <a:ln w="19050" cap="flat">
                <a:solidFill>
                  <a:srgbClr val="025973"/>
                </a:solidFill>
                <a:prstDash val="solid"/>
                <a:miter/>
              </a:ln>
            </p:spPr>
            <p:txBody>
              <a:bodyPr rtlCol="0" anchor="ctr"/>
              <a:lstStyle/>
              <a:p>
                <a:endParaRPr lang="en-US"/>
              </a:p>
            </p:txBody>
          </p:sp>
          <p:sp>
            <p:nvSpPr>
              <p:cNvPr id="9783" name="Freeform: Shape 9782">
                <a:extLst>
                  <a:ext uri="{FF2B5EF4-FFF2-40B4-BE49-F238E27FC236}">
                    <a16:creationId xmlns:a16="http://schemas.microsoft.com/office/drawing/2014/main" id="{41C94C8F-5944-AB03-E5F7-0730A7F66CE1}"/>
                  </a:ext>
                </a:extLst>
              </p:cNvPr>
              <p:cNvSpPr/>
              <p:nvPr/>
            </p:nvSpPr>
            <p:spPr>
              <a:xfrm>
                <a:off x="2386363" y="5108346"/>
                <a:ext cx="12725" cy="64452"/>
              </a:xfrm>
              <a:custGeom>
                <a:avLst/>
                <a:gdLst>
                  <a:gd name="connsiteX0" fmla="*/ 0 w 12725"/>
                  <a:gd name="connsiteY0" fmla="*/ 64452 h 64452"/>
                  <a:gd name="connsiteX1" fmla="*/ 0 w 12725"/>
                  <a:gd name="connsiteY1" fmla="*/ 0 h 64452"/>
                </a:gdLst>
                <a:ahLst/>
                <a:cxnLst>
                  <a:cxn ang="0">
                    <a:pos x="connsiteX0" y="connsiteY0"/>
                  </a:cxn>
                  <a:cxn ang="0">
                    <a:pos x="connsiteX1" y="connsiteY1"/>
                  </a:cxn>
                </a:cxnLst>
                <a:rect l="l" t="t" r="r" b="b"/>
                <a:pathLst>
                  <a:path w="12725" h="64452">
                    <a:moveTo>
                      <a:pt x="0" y="64452"/>
                    </a:moveTo>
                    <a:lnTo>
                      <a:pt x="0" y="0"/>
                    </a:lnTo>
                  </a:path>
                </a:pathLst>
              </a:custGeom>
              <a:ln w="19050" cap="flat">
                <a:solidFill>
                  <a:srgbClr val="025973"/>
                </a:solidFill>
                <a:prstDash val="solid"/>
                <a:miter/>
              </a:ln>
            </p:spPr>
            <p:txBody>
              <a:bodyPr rtlCol="0" anchor="ctr"/>
              <a:lstStyle/>
              <a:p>
                <a:endParaRPr lang="en-US"/>
              </a:p>
            </p:txBody>
          </p:sp>
          <p:sp>
            <p:nvSpPr>
              <p:cNvPr id="9784" name="Freeform: Shape 9783">
                <a:extLst>
                  <a:ext uri="{FF2B5EF4-FFF2-40B4-BE49-F238E27FC236}">
                    <a16:creationId xmlns:a16="http://schemas.microsoft.com/office/drawing/2014/main" id="{032145FF-D16E-3776-5923-14380786F75C}"/>
                  </a:ext>
                </a:extLst>
              </p:cNvPr>
              <p:cNvSpPr/>
              <p:nvPr/>
            </p:nvSpPr>
            <p:spPr>
              <a:xfrm>
                <a:off x="2364348" y="5108346"/>
                <a:ext cx="12725" cy="58510"/>
              </a:xfrm>
              <a:custGeom>
                <a:avLst/>
                <a:gdLst>
                  <a:gd name="connsiteX0" fmla="*/ 0 w 12725"/>
                  <a:gd name="connsiteY0" fmla="*/ 58511 h 58510"/>
                  <a:gd name="connsiteX1" fmla="*/ 0 w 12725"/>
                  <a:gd name="connsiteY1" fmla="*/ 0 h 58510"/>
                </a:gdLst>
                <a:ahLst/>
                <a:cxnLst>
                  <a:cxn ang="0">
                    <a:pos x="connsiteX0" y="connsiteY0"/>
                  </a:cxn>
                  <a:cxn ang="0">
                    <a:pos x="connsiteX1" y="connsiteY1"/>
                  </a:cxn>
                </a:cxnLst>
                <a:rect l="l" t="t" r="r" b="b"/>
                <a:pathLst>
                  <a:path w="12725" h="58510">
                    <a:moveTo>
                      <a:pt x="0" y="58511"/>
                    </a:moveTo>
                    <a:lnTo>
                      <a:pt x="0" y="0"/>
                    </a:lnTo>
                  </a:path>
                </a:pathLst>
              </a:custGeom>
              <a:ln w="19050" cap="flat">
                <a:solidFill>
                  <a:srgbClr val="025973"/>
                </a:solidFill>
                <a:prstDash val="solid"/>
                <a:miter/>
              </a:ln>
            </p:spPr>
            <p:txBody>
              <a:bodyPr rtlCol="0" anchor="ctr"/>
              <a:lstStyle/>
              <a:p>
                <a:endParaRPr lang="en-US"/>
              </a:p>
            </p:txBody>
          </p:sp>
          <p:sp>
            <p:nvSpPr>
              <p:cNvPr id="9785" name="Freeform: Shape 9784">
                <a:extLst>
                  <a:ext uri="{FF2B5EF4-FFF2-40B4-BE49-F238E27FC236}">
                    <a16:creationId xmlns:a16="http://schemas.microsoft.com/office/drawing/2014/main" id="{A15A8BEE-56A8-572C-5EB9-87BA41BBF511}"/>
                  </a:ext>
                </a:extLst>
              </p:cNvPr>
              <p:cNvSpPr/>
              <p:nvPr/>
            </p:nvSpPr>
            <p:spPr>
              <a:xfrm>
                <a:off x="2342207" y="5108346"/>
                <a:ext cx="12725" cy="58510"/>
              </a:xfrm>
              <a:custGeom>
                <a:avLst/>
                <a:gdLst>
                  <a:gd name="connsiteX0" fmla="*/ 0 w 12725"/>
                  <a:gd name="connsiteY0" fmla="*/ 58511 h 58510"/>
                  <a:gd name="connsiteX1" fmla="*/ 0 w 12725"/>
                  <a:gd name="connsiteY1" fmla="*/ 0 h 58510"/>
                </a:gdLst>
                <a:ahLst/>
                <a:cxnLst>
                  <a:cxn ang="0">
                    <a:pos x="connsiteX0" y="connsiteY0"/>
                  </a:cxn>
                  <a:cxn ang="0">
                    <a:pos x="connsiteX1" y="connsiteY1"/>
                  </a:cxn>
                </a:cxnLst>
                <a:rect l="l" t="t" r="r" b="b"/>
                <a:pathLst>
                  <a:path w="12725" h="58510">
                    <a:moveTo>
                      <a:pt x="0" y="58511"/>
                    </a:moveTo>
                    <a:lnTo>
                      <a:pt x="0" y="0"/>
                    </a:lnTo>
                  </a:path>
                </a:pathLst>
              </a:custGeom>
              <a:ln w="19050" cap="flat">
                <a:solidFill>
                  <a:srgbClr val="025973"/>
                </a:solidFill>
                <a:prstDash val="solid"/>
                <a:miter/>
              </a:ln>
            </p:spPr>
            <p:txBody>
              <a:bodyPr rtlCol="0" anchor="ctr"/>
              <a:lstStyle/>
              <a:p>
                <a:endParaRPr lang="en-US"/>
              </a:p>
            </p:txBody>
          </p:sp>
          <p:sp>
            <p:nvSpPr>
              <p:cNvPr id="9786" name="Freeform: Shape 9785">
                <a:extLst>
                  <a:ext uri="{FF2B5EF4-FFF2-40B4-BE49-F238E27FC236}">
                    <a16:creationId xmlns:a16="http://schemas.microsoft.com/office/drawing/2014/main" id="{FED48C12-ED49-39DE-D15C-8EEE678AAD2A}"/>
                  </a:ext>
                </a:extLst>
              </p:cNvPr>
              <p:cNvSpPr/>
              <p:nvPr/>
            </p:nvSpPr>
            <p:spPr>
              <a:xfrm>
                <a:off x="2320065" y="5108346"/>
                <a:ext cx="12725" cy="58510"/>
              </a:xfrm>
              <a:custGeom>
                <a:avLst/>
                <a:gdLst>
                  <a:gd name="connsiteX0" fmla="*/ 0 w 12725"/>
                  <a:gd name="connsiteY0" fmla="*/ 58511 h 58510"/>
                  <a:gd name="connsiteX1" fmla="*/ 0 w 12725"/>
                  <a:gd name="connsiteY1" fmla="*/ 0 h 58510"/>
                </a:gdLst>
                <a:ahLst/>
                <a:cxnLst>
                  <a:cxn ang="0">
                    <a:pos x="connsiteX0" y="connsiteY0"/>
                  </a:cxn>
                  <a:cxn ang="0">
                    <a:pos x="connsiteX1" y="connsiteY1"/>
                  </a:cxn>
                </a:cxnLst>
                <a:rect l="l" t="t" r="r" b="b"/>
                <a:pathLst>
                  <a:path w="12725" h="58510">
                    <a:moveTo>
                      <a:pt x="0" y="58511"/>
                    </a:moveTo>
                    <a:lnTo>
                      <a:pt x="0" y="0"/>
                    </a:lnTo>
                  </a:path>
                </a:pathLst>
              </a:custGeom>
              <a:ln w="19050" cap="flat">
                <a:solidFill>
                  <a:srgbClr val="025973"/>
                </a:solidFill>
                <a:prstDash val="solid"/>
                <a:miter/>
              </a:ln>
            </p:spPr>
            <p:txBody>
              <a:bodyPr rtlCol="0" anchor="ctr"/>
              <a:lstStyle/>
              <a:p>
                <a:endParaRPr lang="en-US"/>
              </a:p>
            </p:txBody>
          </p:sp>
          <p:sp>
            <p:nvSpPr>
              <p:cNvPr id="9787" name="Freeform: Shape 9786">
                <a:extLst>
                  <a:ext uri="{FF2B5EF4-FFF2-40B4-BE49-F238E27FC236}">
                    <a16:creationId xmlns:a16="http://schemas.microsoft.com/office/drawing/2014/main" id="{8637A9ED-A3F8-6168-6C3D-17652F0D7DAE}"/>
                  </a:ext>
                </a:extLst>
              </p:cNvPr>
              <p:cNvSpPr/>
              <p:nvPr/>
            </p:nvSpPr>
            <p:spPr>
              <a:xfrm>
                <a:off x="2297923" y="5108346"/>
                <a:ext cx="12725" cy="44173"/>
              </a:xfrm>
              <a:custGeom>
                <a:avLst/>
                <a:gdLst>
                  <a:gd name="connsiteX0" fmla="*/ 0 w 12725"/>
                  <a:gd name="connsiteY0" fmla="*/ 44174 h 44173"/>
                  <a:gd name="connsiteX1" fmla="*/ 0 w 12725"/>
                  <a:gd name="connsiteY1" fmla="*/ 0 h 44173"/>
                </a:gdLst>
                <a:ahLst/>
                <a:cxnLst>
                  <a:cxn ang="0">
                    <a:pos x="connsiteX0" y="connsiteY0"/>
                  </a:cxn>
                  <a:cxn ang="0">
                    <a:pos x="connsiteX1" y="connsiteY1"/>
                  </a:cxn>
                </a:cxnLst>
                <a:rect l="l" t="t" r="r" b="b"/>
                <a:pathLst>
                  <a:path w="12725" h="44173">
                    <a:moveTo>
                      <a:pt x="0" y="44174"/>
                    </a:moveTo>
                    <a:lnTo>
                      <a:pt x="0" y="0"/>
                    </a:lnTo>
                  </a:path>
                </a:pathLst>
              </a:custGeom>
              <a:ln w="19050" cap="flat">
                <a:solidFill>
                  <a:srgbClr val="025973"/>
                </a:solidFill>
                <a:prstDash val="solid"/>
                <a:miter/>
              </a:ln>
            </p:spPr>
            <p:txBody>
              <a:bodyPr rtlCol="0" anchor="ctr"/>
              <a:lstStyle/>
              <a:p>
                <a:endParaRPr lang="en-US"/>
              </a:p>
            </p:txBody>
          </p:sp>
          <p:sp>
            <p:nvSpPr>
              <p:cNvPr id="9788" name="Freeform: Shape 9787">
                <a:extLst>
                  <a:ext uri="{FF2B5EF4-FFF2-40B4-BE49-F238E27FC236}">
                    <a16:creationId xmlns:a16="http://schemas.microsoft.com/office/drawing/2014/main" id="{900DF63B-0E65-AEE2-995D-1692B4DCAA44}"/>
                  </a:ext>
                </a:extLst>
              </p:cNvPr>
              <p:cNvSpPr/>
              <p:nvPr/>
            </p:nvSpPr>
            <p:spPr>
              <a:xfrm>
                <a:off x="2275781" y="5108346"/>
                <a:ext cx="12725" cy="35778"/>
              </a:xfrm>
              <a:custGeom>
                <a:avLst/>
                <a:gdLst>
                  <a:gd name="connsiteX0" fmla="*/ 0 w 12725"/>
                  <a:gd name="connsiteY0" fmla="*/ 35778 h 35778"/>
                  <a:gd name="connsiteX1" fmla="*/ 0 w 12725"/>
                  <a:gd name="connsiteY1" fmla="*/ 0 h 35778"/>
                </a:gdLst>
                <a:ahLst/>
                <a:cxnLst>
                  <a:cxn ang="0">
                    <a:pos x="connsiteX0" y="connsiteY0"/>
                  </a:cxn>
                  <a:cxn ang="0">
                    <a:pos x="connsiteX1" y="connsiteY1"/>
                  </a:cxn>
                </a:cxnLst>
                <a:rect l="l" t="t" r="r" b="b"/>
                <a:pathLst>
                  <a:path w="12725" h="35778">
                    <a:moveTo>
                      <a:pt x="0" y="35778"/>
                    </a:moveTo>
                    <a:lnTo>
                      <a:pt x="0" y="0"/>
                    </a:lnTo>
                  </a:path>
                </a:pathLst>
              </a:custGeom>
              <a:ln w="19050" cap="flat">
                <a:solidFill>
                  <a:srgbClr val="025973"/>
                </a:solidFill>
                <a:prstDash val="solid"/>
                <a:miter/>
              </a:ln>
            </p:spPr>
            <p:txBody>
              <a:bodyPr rtlCol="0" anchor="ctr"/>
              <a:lstStyle/>
              <a:p>
                <a:endParaRPr lang="en-US"/>
              </a:p>
            </p:txBody>
          </p:sp>
          <p:sp>
            <p:nvSpPr>
              <p:cNvPr id="9789" name="Freeform: Shape 9788">
                <a:extLst>
                  <a:ext uri="{FF2B5EF4-FFF2-40B4-BE49-F238E27FC236}">
                    <a16:creationId xmlns:a16="http://schemas.microsoft.com/office/drawing/2014/main" id="{78E450BA-BBD8-F680-E173-2A6668B3A9E8}"/>
                  </a:ext>
                </a:extLst>
              </p:cNvPr>
              <p:cNvSpPr/>
              <p:nvPr/>
            </p:nvSpPr>
            <p:spPr>
              <a:xfrm>
                <a:off x="2253640" y="5108346"/>
                <a:ext cx="12725" cy="22086"/>
              </a:xfrm>
              <a:custGeom>
                <a:avLst/>
                <a:gdLst>
                  <a:gd name="connsiteX0" fmla="*/ 0 w 12725"/>
                  <a:gd name="connsiteY0" fmla="*/ 22087 h 22086"/>
                  <a:gd name="connsiteX1" fmla="*/ 0 w 12725"/>
                  <a:gd name="connsiteY1" fmla="*/ 0 h 22086"/>
                </a:gdLst>
                <a:ahLst/>
                <a:cxnLst>
                  <a:cxn ang="0">
                    <a:pos x="connsiteX0" y="connsiteY0"/>
                  </a:cxn>
                  <a:cxn ang="0">
                    <a:pos x="connsiteX1" y="connsiteY1"/>
                  </a:cxn>
                </a:cxnLst>
                <a:rect l="l" t="t" r="r" b="b"/>
                <a:pathLst>
                  <a:path w="12725" h="22086">
                    <a:moveTo>
                      <a:pt x="0" y="22087"/>
                    </a:moveTo>
                    <a:lnTo>
                      <a:pt x="0" y="0"/>
                    </a:lnTo>
                  </a:path>
                </a:pathLst>
              </a:custGeom>
              <a:ln w="19050" cap="flat">
                <a:solidFill>
                  <a:srgbClr val="025973"/>
                </a:solidFill>
                <a:prstDash val="solid"/>
                <a:miter/>
              </a:ln>
            </p:spPr>
            <p:txBody>
              <a:bodyPr rtlCol="0" anchor="ctr"/>
              <a:lstStyle/>
              <a:p>
                <a:endParaRPr lang="en-US"/>
              </a:p>
            </p:txBody>
          </p:sp>
          <p:sp>
            <p:nvSpPr>
              <p:cNvPr id="9790" name="Freeform: Shape 9789">
                <a:extLst>
                  <a:ext uri="{FF2B5EF4-FFF2-40B4-BE49-F238E27FC236}">
                    <a16:creationId xmlns:a16="http://schemas.microsoft.com/office/drawing/2014/main" id="{06254A31-9CB9-CBF2-17EF-52E7C8A7341B}"/>
                  </a:ext>
                </a:extLst>
              </p:cNvPr>
              <p:cNvSpPr/>
              <p:nvPr/>
            </p:nvSpPr>
            <p:spPr>
              <a:xfrm>
                <a:off x="2231498" y="5108346"/>
                <a:ext cx="12725" cy="13949"/>
              </a:xfrm>
              <a:custGeom>
                <a:avLst/>
                <a:gdLst>
                  <a:gd name="connsiteX0" fmla="*/ 0 w 12725"/>
                  <a:gd name="connsiteY0" fmla="*/ 13950 h 13949"/>
                  <a:gd name="connsiteX1" fmla="*/ 0 w 12725"/>
                  <a:gd name="connsiteY1" fmla="*/ 0 h 13949"/>
                </a:gdLst>
                <a:ahLst/>
                <a:cxnLst>
                  <a:cxn ang="0">
                    <a:pos x="connsiteX0" y="connsiteY0"/>
                  </a:cxn>
                  <a:cxn ang="0">
                    <a:pos x="connsiteX1" y="connsiteY1"/>
                  </a:cxn>
                </a:cxnLst>
                <a:rect l="l" t="t" r="r" b="b"/>
                <a:pathLst>
                  <a:path w="12725" h="13949">
                    <a:moveTo>
                      <a:pt x="0" y="13950"/>
                    </a:moveTo>
                    <a:lnTo>
                      <a:pt x="0" y="0"/>
                    </a:lnTo>
                  </a:path>
                </a:pathLst>
              </a:custGeom>
              <a:ln w="19050" cap="flat">
                <a:solidFill>
                  <a:srgbClr val="025973"/>
                </a:solidFill>
                <a:prstDash val="solid"/>
                <a:miter/>
              </a:ln>
            </p:spPr>
            <p:txBody>
              <a:bodyPr rtlCol="0" anchor="ctr"/>
              <a:lstStyle/>
              <a:p>
                <a:endParaRPr lang="en-US"/>
              </a:p>
            </p:txBody>
          </p:sp>
          <p:sp>
            <p:nvSpPr>
              <p:cNvPr id="9791" name="Freeform: Shape 9790">
                <a:extLst>
                  <a:ext uri="{FF2B5EF4-FFF2-40B4-BE49-F238E27FC236}">
                    <a16:creationId xmlns:a16="http://schemas.microsoft.com/office/drawing/2014/main" id="{CE72B504-3856-8DFA-7A18-8165D8D64FE2}"/>
                  </a:ext>
                </a:extLst>
              </p:cNvPr>
              <p:cNvSpPr/>
              <p:nvPr/>
            </p:nvSpPr>
            <p:spPr>
              <a:xfrm>
                <a:off x="2209483" y="5108346"/>
                <a:ext cx="12725" cy="13949"/>
              </a:xfrm>
              <a:custGeom>
                <a:avLst/>
                <a:gdLst>
                  <a:gd name="connsiteX0" fmla="*/ 0 w 12725"/>
                  <a:gd name="connsiteY0" fmla="*/ 13950 h 13949"/>
                  <a:gd name="connsiteX1" fmla="*/ 0 w 12725"/>
                  <a:gd name="connsiteY1" fmla="*/ 0 h 13949"/>
                </a:gdLst>
                <a:ahLst/>
                <a:cxnLst>
                  <a:cxn ang="0">
                    <a:pos x="connsiteX0" y="connsiteY0"/>
                  </a:cxn>
                  <a:cxn ang="0">
                    <a:pos x="connsiteX1" y="connsiteY1"/>
                  </a:cxn>
                </a:cxnLst>
                <a:rect l="l" t="t" r="r" b="b"/>
                <a:pathLst>
                  <a:path w="12725" h="13949">
                    <a:moveTo>
                      <a:pt x="0" y="13950"/>
                    </a:moveTo>
                    <a:lnTo>
                      <a:pt x="0" y="0"/>
                    </a:lnTo>
                  </a:path>
                </a:pathLst>
              </a:custGeom>
              <a:ln w="19050" cap="flat">
                <a:solidFill>
                  <a:srgbClr val="025973"/>
                </a:solidFill>
                <a:prstDash val="solid"/>
                <a:miter/>
              </a:ln>
            </p:spPr>
            <p:txBody>
              <a:bodyPr rtlCol="0" anchor="ctr"/>
              <a:lstStyle/>
              <a:p>
                <a:endParaRPr lang="en-US"/>
              </a:p>
            </p:txBody>
          </p:sp>
          <p:sp>
            <p:nvSpPr>
              <p:cNvPr id="9792" name="Freeform: Shape 9791">
                <a:extLst>
                  <a:ext uri="{FF2B5EF4-FFF2-40B4-BE49-F238E27FC236}">
                    <a16:creationId xmlns:a16="http://schemas.microsoft.com/office/drawing/2014/main" id="{3FB0724E-B75A-E0DA-0ECF-DF2598D54EB0}"/>
                  </a:ext>
                </a:extLst>
              </p:cNvPr>
              <p:cNvSpPr/>
              <p:nvPr/>
            </p:nvSpPr>
            <p:spPr>
              <a:xfrm>
                <a:off x="2187342" y="5108346"/>
                <a:ext cx="12725" cy="13949"/>
              </a:xfrm>
              <a:custGeom>
                <a:avLst/>
                <a:gdLst>
                  <a:gd name="connsiteX0" fmla="*/ 0 w 12725"/>
                  <a:gd name="connsiteY0" fmla="*/ 13950 h 13949"/>
                  <a:gd name="connsiteX1" fmla="*/ 0 w 12725"/>
                  <a:gd name="connsiteY1" fmla="*/ 0 h 13949"/>
                </a:gdLst>
                <a:ahLst/>
                <a:cxnLst>
                  <a:cxn ang="0">
                    <a:pos x="connsiteX0" y="connsiteY0"/>
                  </a:cxn>
                  <a:cxn ang="0">
                    <a:pos x="connsiteX1" y="connsiteY1"/>
                  </a:cxn>
                </a:cxnLst>
                <a:rect l="l" t="t" r="r" b="b"/>
                <a:pathLst>
                  <a:path w="12725" h="13949">
                    <a:moveTo>
                      <a:pt x="0" y="13950"/>
                    </a:moveTo>
                    <a:lnTo>
                      <a:pt x="0" y="0"/>
                    </a:lnTo>
                  </a:path>
                </a:pathLst>
              </a:custGeom>
              <a:ln w="19050" cap="flat">
                <a:solidFill>
                  <a:srgbClr val="025973"/>
                </a:solidFill>
                <a:prstDash val="solid"/>
                <a:miter/>
              </a:ln>
            </p:spPr>
            <p:txBody>
              <a:bodyPr rtlCol="0" anchor="ctr"/>
              <a:lstStyle/>
              <a:p>
                <a:endParaRPr lang="en-US"/>
              </a:p>
            </p:txBody>
          </p:sp>
          <p:sp>
            <p:nvSpPr>
              <p:cNvPr id="9793" name="Freeform: Shape 9792">
                <a:extLst>
                  <a:ext uri="{FF2B5EF4-FFF2-40B4-BE49-F238E27FC236}">
                    <a16:creationId xmlns:a16="http://schemas.microsoft.com/office/drawing/2014/main" id="{41478F24-D823-1D19-9D0C-515005F5C101}"/>
                  </a:ext>
                </a:extLst>
              </p:cNvPr>
              <p:cNvSpPr/>
              <p:nvPr/>
            </p:nvSpPr>
            <p:spPr>
              <a:xfrm>
                <a:off x="2165200" y="5108346"/>
                <a:ext cx="12725" cy="13949"/>
              </a:xfrm>
              <a:custGeom>
                <a:avLst/>
                <a:gdLst>
                  <a:gd name="connsiteX0" fmla="*/ 0 w 12725"/>
                  <a:gd name="connsiteY0" fmla="*/ 13950 h 13949"/>
                  <a:gd name="connsiteX1" fmla="*/ 0 w 12725"/>
                  <a:gd name="connsiteY1" fmla="*/ 0 h 13949"/>
                </a:gdLst>
                <a:ahLst/>
                <a:cxnLst>
                  <a:cxn ang="0">
                    <a:pos x="connsiteX0" y="connsiteY0"/>
                  </a:cxn>
                  <a:cxn ang="0">
                    <a:pos x="connsiteX1" y="connsiteY1"/>
                  </a:cxn>
                </a:cxnLst>
                <a:rect l="l" t="t" r="r" b="b"/>
                <a:pathLst>
                  <a:path w="12725" h="13949">
                    <a:moveTo>
                      <a:pt x="0" y="13950"/>
                    </a:moveTo>
                    <a:lnTo>
                      <a:pt x="0" y="0"/>
                    </a:lnTo>
                  </a:path>
                </a:pathLst>
              </a:custGeom>
              <a:ln w="19050" cap="flat">
                <a:solidFill>
                  <a:srgbClr val="025973"/>
                </a:solidFill>
                <a:prstDash val="solid"/>
                <a:miter/>
              </a:ln>
            </p:spPr>
            <p:txBody>
              <a:bodyPr rtlCol="0" anchor="ctr"/>
              <a:lstStyle/>
              <a:p>
                <a:endParaRPr lang="en-US"/>
              </a:p>
            </p:txBody>
          </p:sp>
          <p:sp>
            <p:nvSpPr>
              <p:cNvPr id="9794" name="Freeform: Shape 9793">
                <a:extLst>
                  <a:ext uri="{FF2B5EF4-FFF2-40B4-BE49-F238E27FC236}">
                    <a16:creationId xmlns:a16="http://schemas.microsoft.com/office/drawing/2014/main" id="{9870F75C-2ADC-E335-F837-6B3B55FBDC2C}"/>
                  </a:ext>
                </a:extLst>
              </p:cNvPr>
              <p:cNvSpPr/>
              <p:nvPr/>
            </p:nvSpPr>
            <p:spPr>
              <a:xfrm>
                <a:off x="2143058" y="5108346"/>
                <a:ext cx="12725" cy="13949"/>
              </a:xfrm>
              <a:custGeom>
                <a:avLst/>
                <a:gdLst>
                  <a:gd name="connsiteX0" fmla="*/ 0 w 12725"/>
                  <a:gd name="connsiteY0" fmla="*/ 13950 h 13949"/>
                  <a:gd name="connsiteX1" fmla="*/ 0 w 12725"/>
                  <a:gd name="connsiteY1" fmla="*/ 0 h 13949"/>
                </a:gdLst>
                <a:ahLst/>
                <a:cxnLst>
                  <a:cxn ang="0">
                    <a:pos x="connsiteX0" y="connsiteY0"/>
                  </a:cxn>
                  <a:cxn ang="0">
                    <a:pos x="connsiteX1" y="connsiteY1"/>
                  </a:cxn>
                </a:cxnLst>
                <a:rect l="l" t="t" r="r" b="b"/>
                <a:pathLst>
                  <a:path w="12725" h="13949">
                    <a:moveTo>
                      <a:pt x="0" y="13950"/>
                    </a:moveTo>
                    <a:lnTo>
                      <a:pt x="0" y="0"/>
                    </a:lnTo>
                  </a:path>
                </a:pathLst>
              </a:custGeom>
              <a:ln w="19050" cap="flat">
                <a:solidFill>
                  <a:srgbClr val="025973"/>
                </a:solidFill>
                <a:prstDash val="solid"/>
                <a:miter/>
              </a:ln>
            </p:spPr>
            <p:txBody>
              <a:bodyPr rtlCol="0" anchor="ctr"/>
              <a:lstStyle/>
              <a:p>
                <a:endParaRPr lang="en-US"/>
              </a:p>
            </p:txBody>
          </p:sp>
        </p:grpSp>
      </p:grpSp>
      <p:grpSp>
        <p:nvGrpSpPr>
          <p:cNvPr id="9798" name="Graphic 9795">
            <a:extLst>
              <a:ext uri="{FF2B5EF4-FFF2-40B4-BE49-F238E27FC236}">
                <a16:creationId xmlns:a16="http://schemas.microsoft.com/office/drawing/2014/main" id="{EE049AC5-70CE-9426-AC3A-9863C4DB6222}"/>
              </a:ext>
            </a:extLst>
          </p:cNvPr>
          <p:cNvGrpSpPr/>
          <p:nvPr/>
        </p:nvGrpSpPr>
        <p:grpSpPr>
          <a:xfrm>
            <a:off x="6588116" y="4006849"/>
            <a:ext cx="1666154" cy="1093054"/>
            <a:chOff x="6588116" y="4006849"/>
            <a:chExt cx="1666154" cy="1093054"/>
          </a:xfrm>
        </p:grpSpPr>
        <p:sp>
          <p:nvSpPr>
            <p:cNvPr id="9799" name="Freeform: Shape 9798">
              <a:extLst>
                <a:ext uri="{FF2B5EF4-FFF2-40B4-BE49-F238E27FC236}">
                  <a16:creationId xmlns:a16="http://schemas.microsoft.com/office/drawing/2014/main" id="{FA027751-2B70-6022-06BF-A408A91FB6F3}"/>
                </a:ext>
              </a:extLst>
            </p:cNvPr>
            <p:cNvSpPr/>
            <p:nvPr/>
          </p:nvSpPr>
          <p:spPr>
            <a:xfrm>
              <a:off x="6588116" y="4006849"/>
              <a:ext cx="126" cy="1093054"/>
            </a:xfrm>
            <a:custGeom>
              <a:avLst/>
              <a:gdLst>
                <a:gd name="connsiteX0" fmla="*/ 127 w 126"/>
                <a:gd name="connsiteY0" fmla="*/ 1093054 h 1093054"/>
                <a:gd name="connsiteX1" fmla="*/ 0 w 126"/>
                <a:gd name="connsiteY1" fmla="*/ 0 h 1093054"/>
              </a:gdLst>
              <a:ahLst/>
              <a:cxnLst>
                <a:cxn ang="0">
                  <a:pos x="connsiteX0" y="connsiteY0"/>
                </a:cxn>
                <a:cxn ang="0">
                  <a:pos x="connsiteX1" y="connsiteY1"/>
                </a:cxn>
              </a:cxnLst>
              <a:rect l="l" t="t" r="r" b="b"/>
              <a:pathLst>
                <a:path w="126" h="1093054">
                  <a:moveTo>
                    <a:pt x="127" y="1093054"/>
                  </a:moveTo>
                  <a:lnTo>
                    <a:pt x="0" y="0"/>
                  </a:lnTo>
                </a:path>
              </a:pathLst>
            </a:custGeom>
            <a:ln w="19050" cap="flat">
              <a:solidFill>
                <a:srgbClr val="E1471D"/>
              </a:solidFill>
              <a:prstDash val="solid"/>
              <a:miter/>
            </a:ln>
          </p:spPr>
          <p:txBody>
            <a:bodyPr rtlCol="0" anchor="ctr"/>
            <a:lstStyle/>
            <a:p>
              <a:endParaRPr lang="en-US"/>
            </a:p>
          </p:txBody>
        </p:sp>
        <p:sp>
          <p:nvSpPr>
            <p:cNvPr id="9800" name="Freeform: Shape 9799">
              <a:extLst>
                <a:ext uri="{FF2B5EF4-FFF2-40B4-BE49-F238E27FC236}">
                  <a16:creationId xmlns:a16="http://schemas.microsoft.com/office/drawing/2014/main" id="{5F4827CF-300D-8766-6496-B19FAB9775A6}"/>
                </a:ext>
              </a:extLst>
            </p:cNvPr>
            <p:cNvSpPr/>
            <p:nvPr/>
          </p:nvSpPr>
          <p:spPr>
            <a:xfrm>
              <a:off x="6613380" y="4006849"/>
              <a:ext cx="126" cy="1093054"/>
            </a:xfrm>
            <a:custGeom>
              <a:avLst/>
              <a:gdLst>
                <a:gd name="connsiteX0" fmla="*/ 127 w 126"/>
                <a:gd name="connsiteY0" fmla="*/ 1093054 h 1093054"/>
                <a:gd name="connsiteX1" fmla="*/ 0 w 126"/>
                <a:gd name="connsiteY1" fmla="*/ 0 h 1093054"/>
              </a:gdLst>
              <a:ahLst/>
              <a:cxnLst>
                <a:cxn ang="0">
                  <a:pos x="connsiteX0" y="connsiteY0"/>
                </a:cxn>
                <a:cxn ang="0">
                  <a:pos x="connsiteX1" y="connsiteY1"/>
                </a:cxn>
              </a:cxnLst>
              <a:rect l="l" t="t" r="r" b="b"/>
              <a:pathLst>
                <a:path w="126" h="1093054">
                  <a:moveTo>
                    <a:pt x="127" y="1093054"/>
                  </a:moveTo>
                  <a:lnTo>
                    <a:pt x="0" y="0"/>
                  </a:lnTo>
                </a:path>
              </a:pathLst>
            </a:custGeom>
            <a:ln w="19050" cap="flat">
              <a:solidFill>
                <a:srgbClr val="E1471D"/>
              </a:solidFill>
              <a:prstDash val="solid"/>
              <a:miter/>
            </a:ln>
          </p:spPr>
          <p:txBody>
            <a:bodyPr rtlCol="0" anchor="ctr"/>
            <a:lstStyle/>
            <a:p>
              <a:endParaRPr lang="en-US"/>
            </a:p>
          </p:txBody>
        </p:sp>
        <p:sp>
          <p:nvSpPr>
            <p:cNvPr id="9801" name="Freeform: Shape 9800">
              <a:extLst>
                <a:ext uri="{FF2B5EF4-FFF2-40B4-BE49-F238E27FC236}">
                  <a16:creationId xmlns:a16="http://schemas.microsoft.com/office/drawing/2014/main" id="{A0B5241F-3F2D-71B4-280F-9B04BBA3B64E}"/>
                </a:ext>
              </a:extLst>
            </p:cNvPr>
            <p:cNvSpPr/>
            <p:nvPr/>
          </p:nvSpPr>
          <p:spPr>
            <a:xfrm>
              <a:off x="6638644" y="4315679"/>
              <a:ext cx="12695" cy="784224"/>
            </a:xfrm>
            <a:custGeom>
              <a:avLst/>
              <a:gdLst>
                <a:gd name="connsiteX0" fmla="*/ 0 w 12695"/>
                <a:gd name="connsiteY0" fmla="*/ 784224 h 784224"/>
                <a:gd name="connsiteX1" fmla="*/ 0 w 12695"/>
                <a:gd name="connsiteY1" fmla="*/ 0 h 784224"/>
              </a:gdLst>
              <a:ahLst/>
              <a:cxnLst>
                <a:cxn ang="0">
                  <a:pos x="connsiteX0" y="connsiteY0"/>
                </a:cxn>
                <a:cxn ang="0">
                  <a:pos x="connsiteX1" y="connsiteY1"/>
                </a:cxn>
              </a:cxnLst>
              <a:rect l="l" t="t" r="r" b="b"/>
              <a:pathLst>
                <a:path w="12695" h="784224">
                  <a:moveTo>
                    <a:pt x="0" y="784224"/>
                  </a:moveTo>
                  <a:lnTo>
                    <a:pt x="0" y="0"/>
                  </a:lnTo>
                </a:path>
              </a:pathLst>
            </a:custGeom>
            <a:ln w="19050" cap="flat">
              <a:solidFill>
                <a:srgbClr val="E1471D"/>
              </a:solidFill>
              <a:prstDash val="solid"/>
              <a:miter/>
            </a:ln>
          </p:spPr>
          <p:txBody>
            <a:bodyPr rtlCol="0" anchor="ctr"/>
            <a:lstStyle/>
            <a:p>
              <a:endParaRPr lang="en-US"/>
            </a:p>
          </p:txBody>
        </p:sp>
        <p:sp>
          <p:nvSpPr>
            <p:cNvPr id="9802" name="Freeform: Shape 9801">
              <a:extLst>
                <a:ext uri="{FF2B5EF4-FFF2-40B4-BE49-F238E27FC236}">
                  <a16:creationId xmlns:a16="http://schemas.microsoft.com/office/drawing/2014/main" id="{DCBC813A-EBC0-467A-0CFC-49AD3BD06B64}"/>
                </a:ext>
              </a:extLst>
            </p:cNvPr>
            <p:cNvSpPr/>
            <p:nvPr/>
          </p:nvSpPr>
          <p:spPr>
            <a:xfrm>
              <a:off x="6663908" y="4446613"/>
              <a:ext cx="12695" cy="653289"/>
            </a:xfrm>
            <a:custGeom>
              <a:avLst/>
              <a:gdLst>
                <a:gd name="connsiteX0" fmla="*/ 0 w 12695"/>
                <a:gd name="connsiteY0" fmla="*/ 653289 h 653289"/>
                <a:gd name="connsiteX1" fmla="*/ 0 w 12695"/>
                <a:gd name="connsiteY1" fmla="*/ 0 h 653289"/>
              </a:gdLst>
              <a:ahLst/>
              <a:cxnLst>
                <a:cxn ang="0">
                  <a:pos x="connsiteX0" y="connsiteY0"/>
                </a:cxn>
                <a:cxn ang="0">
                  <a:pos x="connsiteX1" y="connsiteY1"/>
                </a:cxn>
              </a:cxnLst>
              <a:rect l="l" t="t" r="r" b="b"/>
              <a:pathLst>
                <a:path w="12695" h="653289">
                  <a:moveTo>
                    <a:pt x="0" y="653289"/>
                  </a:moveTo>
                  <a:lnTo>
                    <a:pt x="0" y="0"/>
                  </a:lnTo>
                </a:path>
              </a:pathLst>
            </a:custGeom>
            <a:ln w="19050" cap="flat">
              <a:solidFill>
                <a:srgbClr val="E1471D"/>
              </a:solidFill>
              <a:prstDash val="solid"/>
              <a:miter/>
            </a:ln>
          </p:spPr>
          <p:txBody>
            <a:bodyPr rtlCol="0" anchor="ctr"/>
            <a:lstStyle/>
            <a:p>
              <a:endParaRPr lang="en-US"/>
            </a:p>
          </p:txBody>
        </p:sp>
        <p:sp>
          <p:nvSpPr>
            <p:cNvPr id="9803" name="Freeform: Shape 9802">
              <a:extLst>
                <a:ext uri="{FF2B5EF4-FFF2-40B4-BE49-F238E27FC236}">
                  <a16:creationId xmlns:a16="http://schemas.microsoft.com/office/drawing/2014/main" id="{7E7569AC-FAAF-7750-3AEF-B445BABD80AD}"/>
                </a:ext>
              </a:extLst>
            </p:cNvPr>
            <p:cNvSpPr/>
            <p:nvPr/>
          </p:nvSpPr>
          <p:spPr>
            <a:xfrm>
              <a:off x="6689172" y="4467764"/>
              <a:ext cx="12695" cy="632138"/>
            </a:xfrm>
            <a:custGeom>
              <a:avLst/>
              <a:gdLst>
                <a:gd name="connsiteX0" fmla="*/ 0 w 12695"/>
                <a:gd name="connsiteY0" fmla="*/ 632138 h 632138"/>
                <a:gd name="connsiteX1" fmla="*/ 0 w 12695"/>
                <a:gd name="connsiteY1" fmla="*/ 0 h 632138"/>
              </a:gdLst>
              <a:ahLst/>
              <a:cxnLst>
                <a:cxn ang="0">
                  <a:pos x="connsiteX0" y="connsiteY0"/>
                </a:cxn>
                <a:cxn ang="0">
                  <a:pos x="connsiteX1" y="connsiteY1"/>
                </a:cxn>
              </a:cxnLst>
              <a:rect l="l" t="t" r="r" b="b"/>
              <a:pathLst>
                <a:path w="12695" h="632138">
                  <a:moveTo>
                    <a:pt x="0" y="632138"/>
                  </a:moveTo>
                  <a:lnTo>
                    <a:pt x="0" y="0"/>
                  </a:lnTo>
                </a:path>
              </a:pathLst>
            </a:custGeom>
            <a:ln w="19050" cap="flat">
              <a:solidFill>
                <a:srgbClr val="E1471D"/>
              </a:solidFill>
              <a:prstDash val="solid"/>
              <a:miter/>
            </a:ln>
          </p:spPr>
          <p:txBody>
            <a:bodyPr rtlCol="0" anchor="ctr"/>
            <a:lstStyle/>
            <a:p>
              <a:endParaRPr lang="en-US"/>
            </a:p>
          </p:txBody>
        </p:sp>
        <p:sp>
          <p:nvSpPr>
            <p:cNvPr id="9804" name="Freeform: Shape 9803">
              <a:extLst>
                <a:ext uri="{FF2B5EF4-FFF2-40B4-BE49-F238E27FC236}">
                  <a16:creationId xmlns:a16="http://schemas.microsoft.com/office/drawing/2014/main" id="{662D2C54-1D45-A093-9506-3310E4DCDDC8}"/>
                </a:ext>
              </a:extLst>
            </p:cNvPr>
            <p:cNvSpPr/>
            <p:nvPr/>
          </p:nvSpPr>
          <p:spPr>
            <a:xfrm>
              <a:off x="6714436" y="4482117"/>
              <a:ext cx="12695" cy="617785"/>
            </a:xfrm>
            <a:custGeom>
              <a:avLst/>
              <a:gdLst>
                <a:gd name="connsiteX0" fmla="*/ 0 w 12695"/>
                <a:gd name="connsiteY0" fmla="*/ 617786 h 617785"/>
                <a:gd name="connsiteX1" fmla="*/ 0 w 12695"/>
                <a:gd name="connsiteY1" fmla="*/ 0 h 617785"/>
              </a:gdLst>
              <a:ahLst/>
              <a:cxnLst>
                <a:cxn ang="0">
                  <a:pos x="connsiteX0" y="connsiteY0"/>
                </a:cxn>
                <a:cxn ang="0">
                  <a:pos x="connsiteX1" y="connsiteY1"/>
                </a:cxn>
              </a:cxnLst>
              <a:rect l="l" t="t" r="r" b="b"/>
              <a:pathLst>
                <a:path w="12695" h="617785">
                  <a:moveTo>
                    <a:pt x="0" y="617786"/>
                  </a:moveTo>
                  <a:lnTo>
                    <a:pt x="0" y="0"/>
                  </a:lnTo>
                </a:path>
              </a:pathLst>
            </a:custGeom>
            <a:ln w="19050" cap="flat">
              <a:solidFill>
                <a:srgbClr val="E1471D"/>
              </a:solidFill>
              <a:prstDash val="solid"/>
              <a:miter/>
            </a:ln>
          </p:spPr>
          <p:txBody>
            <a:bodyPr rtlCol="0" anchor="ctr"/>
            <a:lstStyle/>
            <a:p>
              <a:endParaRPr lang="en-US"/>
            </a:p>
          </p:txBody>
        </p:sp>
        <p:sp>
          <p:nvSpPr>
            <p:cNvPr id="9805" name="Freeform: Shape 9804">
              <a:extLst>
                <a:ext uri="{FF2B5EF4-FFF2-40B4-BE49-F238E27FC236}">
                  <a16:creationId xmlns:a16="http://schemas.microsoft.com/office/drawing/2014/main" id="{1CFAC6F8-85D1-E1E2-0F23-D94A97EACF8E}"/>
                </a:ext>
              </a:extLst>
            </p:cNvPr>
            <p:cNvSpPr/>
            <p:nvPr/>
          </p:nvSpPr>
          <p:spPr>
            <a:xfrm>
              <a:off x="6739700" y="4526433"/>
              <a:ext cx="12695" cy="573469"/>
            </a:xfrm>
            <a:custGeom>
              <a:avLst/>
              <a:gdLst>
                <a:gd name="connsiteX0" fmla="*/ 0 w 12695"/>
                <a:gd name="connsiteY0" fmla="*/ 573470 h 573469"/>
                <a:gd name="connsiteX1" fmla="*/ 0 w 12695"/>
                <a:gd name="connsiteY1" fmla="*/ 0 h 573469"/>
              </a:gdLst>
              <a:ahLst/>
              <a:cxnLst>
                <a:cxn ang="0">
                  <a:pos x="connsiteX0" y="connsiteY0"/>
                </a:cxn>
                <a:cxn ang="0">
                  <a:pos x="connsiteX1" y="connsiteY1"/>
                </a:cxn>
              </a:cxnLst>
              <a:rect l="l" t="t" r="r" b="b"/>
              <a:pathLst>
                <a:path w="12695" h="573469">
                  <a:moveTo>
                    <a:pt x="0" y="573470"/>
                  </a:moveTo>
                  <a:lnTo>
                    <a:pt x="0" y="0"/>
                  </a:lnTo>
                </a:path>
              </a:pathLst>
            </a:custGeom>
            <a:ln w="19050" cap="flat">
              <a:solidFill>
                <a:srgbClr val="E1471D"/>
              </a:solidFill>
              <a:prstDash val="solid"/>
              <a:miter/>
            </a:ln>
          </p:spPr>
          <p:txBody>
            <a:bodyPr rtlCol="0" anchor="ctr"/>
            <a:lstStyle/>
            <a:p>
              <a:endParaRPr lang="en-US"/>
            </a:p>
          </p:txBody>
        </p:sp>
        <p:sp>
          <p:nvSpPr>
            <p:cNvPr id="9806" name="Freeform: Shape 9805">
              <a:extLst>
                <a:ext uri="{FF2B5EF4-FFF2-40B4-BE49-F238E27FC236}">
                  <a16:creationId xmlns:a16="http://schemas.microsoft.com/office/drawing/2014/main" id="{2C0D23CB-FB18-C4BA-0115-FFF73940E56B}"/>
                </a:ext>
              </a:extLst>
            </p:cNvPr>
            <p:cNvSpPr/>
            <p:nvPr/>
          </p:nvSpPr>
          <p:spPr>
            <a:xfrm>
              <a:off x="6764964" y="4562063"/>
              <a:ext cx="12695" cy="537840"/>
            </a:xfrm>
            <a:custGeom>
              <a:avLst/>
              <a:gdLst>
                <a:gd name="connsiteX0" fmla="*/ 0 w 12695"/>
                <a:gd name="connsiteY0" fmla="*/ 537840 h 537840"/>
                <a:gd name="connsiteX1" fmla="*/ 0 w 12695"/>
                <a:gd name="connsiteY1" fmla="*/ 0 h 537840"/>
              </a:gdLst>
              <a:ahLst/>
              <a:cxnLst>
                <a:cxn ang="0">
                  <a:pos x="connsiteX0" y="connsiteY0"/>
                </a:cxn>
                <a:cxn ang="0">
                  <a:pos x="connsiteX1" y="connsiteY1"/>
                </a:cxn>
              </a:cxnLst>
              <a:rect l="l" t="t" r="r" b="b"/>
              <a:pathLst>
                <a:path w="12695" h="537840">
                  <a:moveTo>
                    <a:pt x="0" y="537840"/>
                  </a:moveTo>
                  <a:lnTo>
                    <a:pt x="0" y="0"/>
                  </a:lnTo>
                </a:path>
              </a:pathLst>
            </a:custGeom>
            <a:ln w="19050" cap="flat">
              <a:solidFill>
                <a:srgbClr val="E1471D"/>
              </a:solidFill>
              <a:prstDash val="solid"/>
              <a:miter/>
            </a:ln>
          </p:spPr>
          <p:txBody>
            <a:bodyPr rtlCol="0" anchor="ctr"/>
            <a:lstStyle/>
            <a:p>
              <a:endParaRPr lang="en-US"/>
            </a:p>
          </p:txBody>
        </p:sp>
        <p:sp>
          <p:nvSpPr>
            <p:cNvPr id="9807" name="Freeform: Shape 9806">
              <a:extLst>
                <a:ext uri="{FF2B5EF4-FFF2-40B4-BE49-F238E27FC236}">
                  <a16:creationId xmlns:a16="http://schemas.microsoft.com/office/drawing/2014/main" id="{040388E8-D70D-8EC3-5993-2A74DF0A925A}"/>
                </a:ext>
              </a:extLst>
            </p:cNvPr>
            <p:cNvSpPr/>
            <p:nvPr/>
          </p:nvSpPr>
          <p:spPr>
            <a:xfrm>
              <a:off x="6790101" y="4562063"/>
              <a:ext cx="12695" cy="537840"/>
            </a:xfrm>
            <a:custGeom>
              <a:avLst/>
              <a:gdLst>
                <a:gd name="connsiteX0" fmla="*/ 0 w 12695"/>
                <a:gd name="connsiteY0" fmla="*/ 537840 h 537840"/>
                <a:gd name="connsiteX1" fmla="*/ 0 w 12695"/>
                <a:gd name="connsiteY1" fmla="*/ 0 h 537840"/>
              </a:gdLst>
              <a:ahLst/>
              <a:cxnLst>
                <a:cxn ang="0">
                  <a:pos x="connsiteX0" y="connsiteY0"/>
                </a:cxn>
                <a:cxn ang="0">
                  <a:pos x="connsiteX1" y="connsiteY1"/>
                </a:cxn>
              </a:cxnLst>
              <a:rect l="l" t="t" r="r" b="b"/>
              <a:pathLst>
                <a:path w="12695" h="537840">
                  <a:moveTo>
                    <a:pt x="0" y="537840"/>
                  </a:moveTo>
                  <a:lnTo>
                    <a:pt x="0" y="0"/>
                  </a:lnTo>
                </a:path>
              </a:pathLst>
            </a:custGeom>
            <a:ln w="19050" cap="flat">
              <a:solidFill>
                <a:srgbClr val="E1471D"/>
              </a:solidFill>
              <a:prstDash val="solid"/>
              <a:miter/>
            </a:ln>
          </p:spPr>
          <p:txBody>
            <a:bodyPr rtlCol="0" anchor="ctr"/>
            <a:lstStyle/>
            <a:p>
              <a:endParaRPr lang="en-US"/>
            </a:p>
          </p:txBody>
        </p:sp>
        <p:sp>
          <p:nvSpPr>
            <p:cNvPr id="9808" name="Freeform: Shape 9807">
              <a:extLst>
                <a:ext uri="{FF2B5EF4-FFF2-40B4-BE49-F238E27FC236}">
                  <a16:creationId xmlns:a16="http://schemas.microsoft.com/office/drawing/2014/main" id="{DC4A65EC-7F28-F0FD-3EFA-29D387AB3FB8}"/>
                </a:ext>
              </a:extLst>
            </p:cNvPr>
            <p:cNvSpPr/>
            <p:nvPr/>
          </p:nvSpPr>
          <p:spPr>
            <a:xfrm>
              <a:off x="6815365" y="4614059"/>
              <a:ext cx="12695" cy="485843"/>
            </a:xfrm>
            <a:custGeom>
              <a:avLst/>
              <a:gdLst>
                <a:gd name="connsiteX0" fmla="*/ 0 w 12695"/>
                <a:gd name="connsiteY0" fmla="*/ 485844 h 485843"/>
                <a:gd name="connsiteX1" fmla="*/ 0 w 12695"/>
                <a:gd name="connsiteY1" fmla="*/ 0 h 485843"/>
              </a:gdLst>
              <a:ahLst/>
              <a:cxnLst>
                <a:cxn ang="0">
                  <a:pos x="connsiteX0" y="connsiteY0"/>
                </a:cxn>
                <a:cxn ang="0">
                  <a:pos x="connsiteX1" y="connsiteY1"/>
                </a:cxn>
              </a:cxnLst>
              <a:rect l="l" t="t" r="r" b="b"/>
              <a:pathLst>
                <a:path w="12695" h="485843">
                  <a:moveTo>
                    <a:pt x="0" y="485844"/>
                  </a:moveTo>
                  <a:lnTo>
                    <a:pt x="0" y="0"/>
                  </a:lnTo>
                </a:path>
              </a:pathLst>
            </a:custGeom>
            <a:ln w="19050" cap="flat">
              <a:solidFill>
                <a:srgbClr val="E1471D"/>
              </a:solidFill>
              <a:prstDash val="solid"/>
              <a:miter/>
            </a:ln>
          </p:spPr>
          <p:txBody>
            <a:bodyPr rtlCol="0" anchor="ctr"/>
            <a:lstStyle/>
            <a:p>
              <a:endParaRPr lang="en-US"/>
            </a:p>
          </p:txBody>
        </p:sp>
        <p:sp>
          <p:nvSpPr>
            <p:cNvPr id="9809" name="Freeform: Shape 9808">
              <a:extLst>
                <a:ext uri="{FF2B5EF4-FFF2-40B4-BE49-F238E27FC236}">
                  <a16:creationId xmlns:a16="http://schemas.microsoft.com/office/drawing/2014/main" id="{81B2EB51-6DE9-1C5C-BA56-820145B62A9D}"/>
                </a:ext>
              </a:extLst>
            </p:cNvPr>
            <p:cNvSpPr/>
            <p:nvPr/>
          </p:nvSpPr>
          <p:spPr>
            <a:xfrm>
              <a:off x="6840629" y="4644778"/>
              <a:ext cx="12695" cy="455124"/>
            </a:xfrm>
            <a:custGeom>
              <a:avLst/>
              <a:gdLst>
                <a:gd name="connsiteX0" fmla="*/ 0 w 12695"/>
                <a:gd name="connsiteY0" fmla="*/ 455125 h 455124"/>
                <a:gd name="connsiteX1" fmla="*/ 0 w 12695"/>
                <a:gd name="connsiteY1" fmla="*/ 0 h 455124"/>
              </a:gdLst>
              <a:ahLst/>
              <a:cxnLst>
                <a:cxn ang="0">
                  <a:pos x="connsiteX0" y="connsiteY0"/>
                </a:cxn>
                <a:cxn ang="0">
                  <a:pos x="connsiteX1" y="connsiteY1"/>
                </a:cxn>
              </a:cxnLst>
              <a:rect l="l" t="t" r="r" b="b"/>
              <a:pathLst>
                <a:path w="12695" h="455124">
                  <a:moveTo>
                    <a:pt x="0" y="455125"/>
                  </a:moveTo>
                  <a:lnTo>
                    <a:pt x="0" y="0"/>
                  </a:lnTo>
                </a:path>
              </a:pathLst>
            </a:custGeom>
            <a:ln w="19050" cap="flat">
              <a:solidFill>
                <a:srgbClr val="E1471D"/>
              </a:solidFill>
              <a:prstDash val="solid"/>
              <a:miter/>
            </a:ln>
          </p:spPr>
          <p:txBody>
            <a:bodyPr rtlCol="0" anchor="ctr"/>
            <a:lstStyle/>
            <a:p>
              <a:endParaRPr lang="en-US"/>
            </a:p>
          </p:txBody>
        </p:sp>
        <p:sp>
          <p:nvSpPr>
            <p:cNvPr id="9810" name="Freeform: Shape 9809">
              <a:extLst>
                <a:ext uri="{FF2B5EF4-FFF2-40B4-BE49-F238E27FC236}">
                  <a16:creationId xmlns:a16="http://schemas.microsoft.com/office/drawing/2014/main" id="{66E9BDE3-D403-EB55-F09A-2C526E779E7A}"/>
                </a:ext>
              </a:extLst>
            </p:cNvPr>
            <p:cNvSpPr/>
            <p:nvPr/>
          </p:nvSpPr>
          <p:spPr>
            <a:xfrm>
              <a:off x="6865893" y="4652458"/>
              <a:ext cx="12695" cy="447444"/>
            </a:xfrm>
            <a:custGeom>
              <a:avLst/>
              <a:gdLst>
                <a:gd name="connsiteX0" fmla="*/ 0 w 12695"/>
                <a:gd name="connsiteY0" fmla="*/ 447445 h 447444"/>
                <a:gd name="connsiteX1" fmla="*/ 0 w 12695"/>
                <a:gd name="connsiteY1" fmla="*/ 0 h 447444"/>
              </a:gdLst>
              <a:ahLst/>
              <a:cxnLst>
                <a:cxn ang="0">
                  <a:pos x="connsiteX0" y="connsiteY0"/>
                </a:cxn>
                <a:cxn ang="0">
                  <a:pos x="connsiteX1" y="connsiteY1"/>
                </a:cxn>
              </a:cxnLst>
              <a:rect l="l" t="t" r="r" b="b"/>
              <a:pathLst>
                <a:path w="12695" h="447444">
                  <a:moveTo>
                    <a:pt x="0" y="447445"/>
                  </a:moveTo>
                  <a:lnTo>
                    <a:pt x="0" y="0"/>
                  </a:lnTo>
                </a:path>
              </a:pathLst>
            </a:custGeom>
            <a:ln w="19050" cap="flat">
              <a:solidFill>
                <a:srgbClr val="E1471D"/>
              </a:solidFill>
              <a:prstDash val="solid"/>
              <a:miter/>
            </a:ln>
          </p:spPr>
          <p:txBody>
            <a:bodyPr rtlCol="0" anchor="ctr"/>
            <a:lstStyle/>
            <a:p>
              <a:endParaRPr lang="en-US"/>
            </a:p>
          </p:txBody>
        </p:sp>
        <p:sp>
          <p:nvSpPr>
            <p:cNvPr id="9811" name="Freeform: Shape 9810">
              <a:extLst>
                <a:ext uri="{FF2B5EF4-FFF2-40B4-BE49-F238E27FC236}">
                  <a16:creationId xmlns:a16="http://schemas.microsoft.com/office/drawing/2014/main" id="{80B28511-A9DD-755C-9796-5E52F8F6E1A0}"/>
                </a:ext>
              </a:extLst>
            </p:cNvPr>
            <p:cNvSpPr/>
            <p:nvPr/>
          </p:nvSpPr>
          <p:spPr>
            <a:xfrm>
              <a:off x="6891157" y="4661145"/>
              <a:ext cx="12695" cy="438757"/>
            </a:xfrm>
            <a:custGeom>
              <a:avLst/>
              <a:gdLst>
                <a:gd name="connsiteX0" fmla="*/ 0 w 12695"/>
                <a:gd name="connsiteY0" fmla="*/ 438758 h 438757"/>
                <a:gd name="connsiteX1" fmla="*/ 0 w 12695"/>
                <a:gd name="connsiteY1" fmla="*/ 0 h 438757"/>
              </a:gdLst>
              <a:ahLst/>
              <a:cxnLst>
                <a:cxn ang="0">
                  <a:pos x="connsiteX0" y="connsiteY0"/>
                </a:cxn>
                <a:cxn ang="0">
                  <a:pos x="connsiteX1" y="connsiteY1"/>
                </a:cxn>
              </a:cxnLst>
              <a:rect l="l" t="t" r="r" b="b"/>
              <a:pathLst>
                <a:path w="12695" h="438757">
                  <a:moveTo>
                    <a:pt x="0" y="438758"/>
                  </a:moveTo>
                  <a:lnTo>
                    <a:pt x="0" y="0"/>
                  </a:lnTo>
                </a:path>
              </a:pathLst>
            </a:custGeom>
            <a:ln w="19050" cap="flat">
              <a:solidFill>
                <a:srgbClr val="E1471D"/>
              </a:solidFill>
              <a:prstDash val="solid"/>
              <a:miter/>
            </a:ln>
          </p:spPr>
          <p:txBody>
            <a:bodyPr rtlCol="0" anchor="ctr"/>
            <a:lstStyle/>
            <a:p>
              <a:endParaRPr lang="en-US"/>
            </a:p>
          </p:txBody>
        </p:sp>
        <p:sp>
          <p:nvSpPr>
            <p:cNvPr id="9812" name="Freeform: Shape 9811">
              <a:extLst>
                <a:ext uri="{FF2B5EF4-FFF2-40B4-BE49-F238E27FC236}">
                  <a16:creationId xmlns:a16="http://schemas.microsoft.com/office/drawing/2014/main" id="{311857D3-280B-7767-9448-C41F82370021}"/>
                </a:ext>
              </a:extLst>
            </p:cNvPr>
            <p:cNvSpPr/>
            <p:nvPr/>
          </p:nvSpPr>
          <p:spPr>
            <a:xfrm>
              <a:off x="6916421" y="4679400"/>
              <a:ext cx="12695" cy="420502"/>
            </a:xfrm>
            <a:custGeom>
              <a:avLst/>
              <a:gdLst>
                <a:gd name="connsiteX0" fmla="*/ 0 w 12695"/>
                <a:gd name="connsiteY0" fmla="*/ 420502 h 420502"/>
                <a:gd name="connsiteX1" fmla="*/ 0 w 12695"/>
                <a:gd name="connsiteY1" fmla="*/ 0 h 420502"/>
              </a:gdLst>
              <a:ahLst/>
              <a:cxnLst>
                <a:cxn ang="0">
                  <a:pos x="connsiteX0" y="connsiteY0"/>
                </a:cxn>
                <a:cxn ang="0">
                  <a:pos x="connsiteX1" y="connsiteY1"/>
                </a:cxn>
              </a:cxnLst>
              <a:rect l="l" t="t" r="r" b="b"/>
              <a:pathLst>
                <a:path w="12695" h="420502">
                  <a:moveTo>
                    <a:pt x="0" y="420502"/>
                  </a:moveTo>
                  <a:lnTo>
                    <a:pt x="0" y="0"/>
                  </a:lnTo>
                </a:path>
              </a:pathLst>
            </a:custGeom>
            <a:ln w="19050" cap="flat">
              <a:solidFill>
                <a:srgbClr val="E1471D"/>
              </a:solidFill>
              <a:prstDash val="solid"/>
              <a:miter/>
            </a:ln>
          </p:spPr>
          <p:txBody>
            <a:bodyPr rtlCol="0" anchor="ctr"/>
            <a:lstStyle/>
            <a:p>
              <a:endParaRPr lang="en-US"/>
            </a:p>
          </p:txBody>
        </p:sp>
        <p:sp>
          <p:nvSpPr>
            <p:cNvPr id="9813" name="Freeform: Shape 9812">
              <a:extLst>
                <a:ext uri="{FF2B5EF4-FFF2-40B4-BE49-F238E27FC236}">
                  <a16:creationId xmlns:a16="http://schemas.microsoft.com/office/drawing/2014/main" id="{27CBFB9E-3CFA-3E6B-821F-4C129F64496B}"/>
                </a:ext>
              </a:extLst>
            </p:cNvPr>
            <p:cNvSpPr/>
            <p:nvPr/>
          </p:nvSpPr>
          <p:spPr>
            <a:xfrm>
              <a:off x="6941558" y="4707854"/>
              <a:ext cx="12695" cy="392049"/>
            </a:xfrm>
            <a:custGeom>
              <a:avLst/>
              <a:gdLst>
                <a:gd name="connsiteX0" fmla="*/ 0 w 12695"/>
                <a:gd name="connsiteY0" fmla="*/ 392049 h 392049"/>
                <a:gd name="connsiteX1" fmla="*/ 0 w 12695"/>
                <a:gd name="connsiteY1" fmla="*/ 0 h 392049"/>
              </a:gdLst>
              <a:ahLst/>
              <a:cxnLst>
                <a:cxn ang="0">
                  <a:pos x="connsiteX0" y="connsiteY0"/>
                </a:cxn>
                <a:cxn ang="0">
                  <a:pos x="connsiteX1" y="connsiteY1"/>
                </a:cxn>
              </a:cxnLst>
              <a:rect l="l" t="t" r="r" b="b"/>
              <a:pathLst>
                <a:path w="12695" h="392049">
                  <a:moveTo>
                    <a:pt x="0" y="392049"/>
                  </a:moveTo>
                  <a:lnTo>
                    <a:pt x="0" y="0"/>
                  </a:lnTo>
                </a:path>
              </a:pathLst>
            </a:custGeom>
            <a:ln w="19050" cap="flat">
              <a:solidFill>
                <a:srgbClr val="E1471D"/>
              </a:solidFill>
              <a:prstDash val="solid"/>
              <a:miter/>
            </a:ln>
          </p:spPr>
          <p:txBody>
            <a:bodyPr rtlCol="0" anchor="ctr"/>
            <a:lstStyle/>
            <a:p>
              <a:endParaRPr lang="en-US"/>
            </a:p>
          </p:txBody>
        </p:sp>
        <p:sp>
          <p:nvSpPr>
            <p:cNvPr id="9814" name="Freeform: Shape 9813">
              <a:extLst>
                <a:ext uri="{FF2B5EF4-FFF2-40B4-BE49-F238E27FC236}">
                  <a16:creationId xmlns:a16="http://schemas.microsoft.com/office/drawing/2014/main" id="{45771B9D-69D1-ECCE-EF37-4F71146AB55F}"/>
                </a:ext>
              </a:extLst>
            </p:cNvPr>
            <p:cNvSpPr/>
            <p:nvPr/>
          </p:nvSpPr>
          <p:spPr>
            <a:xfrm>
              <a:off x="6966822" y="4715030"/>
              <a:ext cx="12695" cy="384872"/>
            </a:xfrm>
            <a:custGeom>
              <a:avLst/>
              <a:gdLst>
                <a:gd name="connsiteX0" fmla="*/ 0 w 12695"/>
                <a:gd name="connsiteY0" fmla="*/ 384873 h 384872"/>
                <a:gd name="connsiteX1" fmla="*/ 0 w 12695"/>
                <a:gd name="connsiteY1" fmla="*/ 0 h 384872"/>
              </a:gdLst>
              <a:ahLst/>
              <a:cxnLst>
                <a:cxn ang="0">
                  <a:pos x="connsiteX0" y="connsiteY0"/>
                </a:cxn>
                <a:cxn ang="0">
                  <a:pos x="connsiteX1" y="connsiteY1"/>
                </a:cxn>
              </a:cxnLst>
              <a:rect l="l" t="t" r="r" b="b"/>
              <a:pathLst>
                <a:path w="12695" h="384872">
                  <a:moveTo>
                    <a:pt x="0" y="384873"/>
                  </a:moveTo>
                  <a:lnTo>
                    <a:pt x="0" y="0"/>
                  </a:lnTo>
                </a:path>
              </a:pathLst>
            </a:custGeom>
            <a:ln w="19050" cap="flat">
              <a:solidFill>
                <a:srgbClr val="E1471D"/>
              </a:solidFill>
              <a:prstDash val="solid"/>
              <a:miter/>
            </a:ln>
          </p:spPr>
          <p:txBody>
            <a:bodyPr rtlCol="0" anchor="ctr"/>
            <a:lstStyle/>
            <a:p>
              <a:endParaRPr lang="en-US"/>
            </a:p>
          </p:txBody>
        </p:sp>
        <p:sp>
          <p:nvSpPr>
            <p:cNvPr id="9815" name="Freeform: Shape 9814">
              <a:extLst>
                <a:ext uri="{FF2B5EF4-FFF2-40B4-BE49-F238E27FC236}">
                  <a16:creationId xmlns:a16="http://schemas.microsoft.com/office/drawing/2014/main" id="{2DD1165E-78D4-31F9-EC70-AE9625DE061E}"/>
                </a:ext>
              </a:extLst>
            </p:cNvPr>
            <p:cNvSpPr/>
            <p:nvPr/>
          </p:nvSpPr>
          <p:spPr>
            <a:xfrm>
              <a:off x="6992086" y="4729508"/>
              <a:ext cx="12695" cy="370394"/>
            </a:xfrm>
            <a:custGeom>
              <a:avLst/>
              <a:gdLst>
                <a:gd name="connsiteX0" fmla="*/ 0 w 12695"/>
                <a:gd name="connsiteY0" fmla="*/ 370395 h 370394"/>
                <a:gd name="connsiteX1" fmla="*/ 0 w 12695"/>
                <a:gd name="connsiteY1" fmla="*/ 0 h 370394"/>
              </a:gdLst>
              <a:ahLst/>
              <a:cxnLst>
                <a:cxn ang="0">
                  <a:pos x="connsiteX0" y="connsiteY0"/>
                </a:cxn>
                <a:cxn ang="0">
                  <a:pos x="connsiteX1" y="connsiteY1"/>
                </a:cxn>
              </a:cxnLst>
              <a:rect l="l" t="t" r="r" b="b"/>
              <a:pathLst>
                <a:path w="12695" h="370394">
                  <a:moveTo>
                    <a:pt x="0" y="370395"/>
                  </a:moveTo>
                  <a:lnTo>
                    <a:pt x="0" y="0"/>
                  </a:lnTo>
                </a:path>
              </a:pathLst>
            </a:custGeom>
            <a:ln w="19050" cap="flat">
              <a:solidFill>
                <a:srgbClr val="E1471D"/>
              </a:solidFill>
              <a:prstDash val="solid"/>
              <a:miter/>
            </a:ln>
          </p:spPr>
          <p:txBody>
            <a:bodyPr rtlCol="0" anchor="ctr"/>
            <a:lstStyle/>
            <a:p>
              <a:endParaRPr lang="en-US"/>
            </a:p>
          </p:txBody>
        </p:sp>
        <p:sp>
          <p:nvSpPr>
            <p:cNvPr id="9816" name="Freeform: Shape 9815">
              <a:extLst>
                <a:ext uri="{FF2B5EF4-FFF2-40B4-BE49-F238E27FC236}">
                  <a16:creationId xmlns:a16="http://schemas.microsoft.com/office/drawing/2014/main" id="{727B286E-ABD1-63F5-FFE5-786F969EA150}"/>
                </a:ext>
              </a:extLst>
            </p:cNvPr>
            <p:cNvSpPr/>
            <p:nvPr/>
          </p:nvSpPr>
          <p:spPr>
            <a:xfrm>
              <a:off x="7017350" y="4780497"/>
              <a:ext cx="12695" cy="319405"/>
            </a:xfrm>
            <a:custGeom>
              <a:avLst/>
              <a:gdLst>
                <a:gd name="connsiteX0" fmla="*/ 0 w 12695"/>
                <a:gd name="connsiteY0" fmla="*/ 319406 h 319405"/>
                <a:gd name="connsiteX1" fmla="*/ 0 w 12695"/>
                <a:gd name="connsiteY1" fmla="*/ 0 h 319405"/>
              </a:gdLst>
              <a:ahLst/>
              <a:cxnLst>
                <a:cxn ang="0">
                  <a:pos x="connsiteX0" y="connsiteY0"/>
                </a:cxn>
                <a:cxn ang="0">
                  <a:pos x="connsiteX1" y="connsiteY1"/>
                </a:cxn>
              </a:cxnLst>
              <a:rect l="l" t="t" r="r" b="b"/>
              <a:pathLst>
                <a:path w="12695" h="319405">
                  <a:moveTo>
                    <a:pt x="0" y="319406"/>
                  </a:moveTo>
                  <a:lnTo>
                    <a:pt x="0" y="0"/>
                  </a:lnTo>
                </a:path>
              </a:pathLst>
            </a:custGeom>
            <a:ln w="19050" cap="flat">
              <a:solidFill>
                <a:srgbClr val="E1471D"/>
              </a:solidFill>
              <a:prstDash val="solid"/>
              <a:miter/>
            </a:ln>
          </p:spPr>
          <p:txBody>
            <a:bodyPr rtlCol="0" anchor="ctr"/>
            <a:lstStyle/>
            <a:p>
              <a:endParaRPr lang="en-US"/>
            </a:p>
          </p:txBody>
        </p:sp>
        <p:sp>
          <p:nvSpPr>
            <p:cNvPr id="9817" name="Freeform: Shape 9816">
              <a:extLst>
                <a:ext uri="{FF2B5EF4-FFF2-40B4-BE49-F238E27FC236}">
                  <a16:creationId xmlns:a16="http://schemas.microsoft.com/office/drawing/2014/main" id="{C7877A75-5C06-4861-9001-C1BEF5D7C16F}"/>
                </a:ext>
              </a:extLst>
            </p:cNvPr>
            <p:cNvSpPr/>
            <p:nvPr/>
          </p:nvSpPr>
          <p:spPr>
            <a:xfrm>
              <a:off x="7042614" y="4813231"/>
              <a:ext cx="12695" cy="286671"/>
            </a:xfrm>
            <a:custGeom>
              <a:avLst/>
              <a:gdLst>
                <a:gd name="connsiteX0" fmla="*/ 0 w 12695"/>
                <a:gd name="connsiteY0" fmla="*/ 286672 h 286671"/>
                <a:gd name="connsiteX1" fmla="*/ 0 w 12695"/>
                <a:gd name="connsiteY1" fmla="*/ 0 h 286671"/>
              </a:gdLst>
              <a:ahLst/>
              <a:cxnLst>
                <a:cxn ang="0">
                  <a:pos x="connsiteX0" y="connsiteY0"/>
                </a:cxn>
                <a:cxn ang="0">
                  <a:pos x="connsiteX1" y="connsiteY1"/>
                </a:cxn>
              </a:cxnLst>
              <a:rect l="l" t="t" r="r" b="b"/>
              <a:pathLst>
                <a:path w="12695" h="286671">
                  <a:moveTo>
                    <a:pt x="0" y="286672"/>
                  </a:moveTo>
                  <a:lnTo>
                    <a:pt x="0" y="0"/>
                  </a:lnTo>
                </a:path>
              </a:pathLst>
            </a:custGeom>
            <a:ln w="19050" cap="flat">
              <a:solidFill>
                <a:srgbClr val="E1471D"/>
              </a:solidFill>
              <a:prstDash val="solid"/>
              <a:miter/>
            </a:ln>
          </p:spPr>
          <p:txBody>
            <a:bodyPr rtlCol="0" anchor="ctr"/>
            <a:lstStyle/>
            <a:p>
              <a:endParaRPr lang="en-US"/>
            </a:p>
          </p:txBody>
        </p:sp>
        <p:sp>
          <p:nvSpPr>
            <p:cNvPr id="9818" name="Freeform: Shape 9817">
              <a:extLst>
                <a:ext uri="{FF2B5EF4-FFF2-40B4-BE49-F238E27FC236}">
                  <a16:creationId xmlns:a16="http://schemas.microsoft.com/office/drawing/2014/main" id="{8D731192-71E5-D029-0815-0C6137079996}"/>
                </a:ext>
              </a:extLst>
            </p:cNvPr>
            <p:cNvSpPr/>
            <p:nvPr/>
          </p:nvSpPr>
          <p:spPr>
            <a:xfrm>
              <a:off x="7067878" y="4823806"/>
              <a:ext cx="12695" cy="276096"/>
            </a:xfrm>
            <a:custGeom>
              <a:avLst/>
              <a:gdLst>
                <a:gd name="connsiteX0" fmla="*/ 0 w 12695"/>
                <a:gd name="connsiteY0" fmla="*/ 276096 h 276096"/>
                <a:gd name="connsiteX1" fmla="*/ 0 w 12695"/>
                <a:gd name="connsiteY1" fmla="*/ 0 h 276096"/>
              </a:gdLst>
              <a:ahLst/>
              <a:cxnLst>
                <a:cxn ang="0">
                  <a:pos x="connsiteX0" y="connsiteY0"/>
                </a:cxn>
                <a:cxn ang="0">
                  <a:pos x="connsiteX1" y="connsiteY1"/>
                </a:cxn>
              </a:cxnLst>
              <a:rect l="l" t="t" r="r" b="b"/>
              <a:pathLst>
                <a:path w="12695" h="276096">
                  <a:moveTo>
                    <a:pt x="0" y="276096"/>
                  </a:moveTo>
                  <a:lnTo>
                    <a:pt x="0" y="0"/>
                  </a:lnTo>
                </a:path>
              </a:pathLst>
            </a:custGeom>
            <a:ln w="19050" cap="flat">
              <a:solidFill>
                <a:srgbClr val="E1471D"/>
              </a:solidFill>
              <a:prstDash val="solid"/>
              <a:miter/>
            </a:ln>
          </p:spPr>
          <p:txBody>
            <a:bodyPr rtlCol="0" anchor="ctr"/>
            <a:lstStyle/>
            <a:p>
              <a:endParaRPr lang="en-US"/>
            </a:p>
          </p:txBody>
        </p:sp>
        <p:sp>
          <p:nvSpPr>
            <p:cNvPr id="9819" name="Freeform: Shape 9818">
              <a:extLst>
                <a:ext uri="{FF2B5EF4-FFF2-40B4-BE49-F238E27FC236}">
                  <a16:creationId xmlns:a16="http://schemas.microsoft.com/office/drawing/2014/main" id="{03DFC1A7-1A71-4B0D-B9BF-8F029A563F60}"/>
                </a:ext>
              </a:extLst>
            </p:cNvPr>
            <p:cNvSpPr/>
            <p:nvPr/>
          </p:nvSpPr>
          <p:spPr>
            <a:xfrm>
              <a:off x="7093015" y="4846846"/>
              <a:ext cx="12695" cy="253056"/>
            </a:xfrm>
            <a:custGeom>
              <a:avLst/>
              <a:gdLst>
                <a:gd name="connsiteX0" fmla="*/ 0 w 12695"/>
                <a:gd name="connsiteY0" fmla="*/ 253057 h 253056"/>
                <a:gd name="connsiteX1" fmla="*/ 0 w 12695"/>
                <a:gd name="connsiteY1" fmla="*/ 0 h 253056"/>
              </a:gdLst>
              <a:ahLst/>
              <a:cxnLst>
                <a:cxn ang="0">
                  <a:pos x="connsiteX0" y="connsiteY0"/>
                </a:cxn>
                <a:cxn ang="0">
                  <a:pos x="connsiteX1" y="connsiteY1"/>
                </a:cxn>
              </a:cxnLst>
              <a:rect l="l" t="t" r="r" b="b"/>
              <a:pathLst>
                <a:path w="12695" h="253056">
                  <a:moveTo>
                    <a:pt x="0" y="253057"/>
                  </a:moveTo>
                  <a:lnTo>
                    <a:pt x="0" y="0"/>
                  </a:lnTo>
                </a:path>
              </a:pathLst>
            </a:custGeom>
            <a:ln w="19050" cap="flat">
              <a:solidFill>
                <a:srgbClr val="E1471D"/>
              </a:solidFill>
              <a:prstDash val="solid"/>
              <a:miter/>
            </a:ln>
          </p:spPr>
          <p:txBody>
            <a:bodyPr rtlCol="0" anchor="ctr"/>
            <a:lstStyle/>
            <a:p>
              <a:endParaRPr lang="en-US"/>
            </a:p>
          </p:txBody>
        </p:sp>
        <p:sp>
          <p:nvSpPr>
            <p:cNvPr id="9820" name="Freeform: Shape 9819">
              <a:extLst>
                <a:ext uri="{FF2B5EF4-FFF2-40B4-BE49-F238E27FC236}">
                  <a16:creationId xmlns:a16="http://schemas.microsoft.com/office/drawing/2014/main" id="{E3B5F209-48E7-F9E7-0C6A-3F9FA72C972A}"/>
                </a:ext>
              </a:extLst>
            </p:cNvPr>
            <p:cNvSpPr/>
            <p:nvPr/>
          </p:nvSpPr>
          <p:spPr>
            <a:xfrm>
              <a:off x="7118279" y="4846846"/>
              <a:ext cx="12695" cy="253056"/>
            </a:xfrm>
            <a:custGeom>
              <a:avLst/>
              <a:gdLst>
                <a:gd name="connsiteX0" fmla="*/ 0 w 12695"/>
                <a:gd name="connsiteY0" fmla="*/ 253057 h 253056"/>
                <a:gd name="connsiteX1" fmla="*/ 0 w 12695"/>
                <a:gd name="connsiteY1" fmla="*/ 0 h 253056"/>
              </a:gdLst>
              <a:ahLst/>
              <a:cxnLst>
                <a:cxn ang="0">
                  <a:pos x="connsiteX0" y="connsiteY0"/>
                </a:cxn>
                <a:cxn ang="0">
                  <a:pos x="connsiteX1" y="connsiteY1"/>
                </a:cxn>
              </a:cxnLst>
              <a:rect l="l" t="t" r="r" b="b"/>
              <a:pathLst>
                <a:path w="12695" h="253056">
                  <a:moveTo>
                    <a:pt x="0" y="253057"/>
                  </a:moveTo>
                  <a:lnTo>
                    <a:pt x="0" y="0"/>
                  </a:lnTo>
                </a:path>
              </a:pathLst>
            </a:custGeom>
            <a:ln w="19050" cap="flat">
              <a:solidFill>
                <a:srgbClr val="E1471D"/>
              </a:solidFill>
              <a:prstDash val="solid"/>
              <a:miter/>
            </a:ln>
          </p:spPr>
          <p:txBody>
            <a:bodyPr rtlCol="0" anchor="ctr"/>
            <a:lstStyle/>
            <a:p>
              <a:endParaRPr lang="en-US"/>
            </a:p>
          </p:txBody>
        </p:sp>
        <p:sp>
          <p:nvSpPr>
            <p:cNvPr id="9821" name="Freeform: Shape 9820">
              <a:extLst>
                <a:ext uri="{FF2B5EF4-FFF2-40B4-BE49-F238E27FC236}">
                  <a16:creationId xmlns:a16="http://schemas.microsoft.com/office/drawing/2014/main" id="{62BC0D7D-8883-0F57-A06D-559C3208E20F}"/>
                </a:ext>
              </a:extLst>
            </p:cNvPr>
            <p:cNvSpPr/>
            <p:nvPr/>
          </p:nvSpPr>
          <p:spPr>
            <a:xfrm>
              <a:off x="7143543" y="4866109"/>
              <a:ext cx="12695" cy="233794"/>
            </a:xfrm>
            <a:custGeom>
              <a:avLst/>
              <a:gdLst>
                <a:gd name="connsiteX0" fmla="*/ 0 w 12695"/>
                <a:gd name="connsiteY0" fmla="*/ 233794 h 233794"/>
                <a:gd name="connsiteX1" fmla="*/ 0 w 12695"/>
                <a:gd name="connsiteY1" fmla="*/ 0 h 233794"/>
              </a:gdLst>
              <a:ahLst/>
              <a:cxnLst>
                <a:cxn ang="0">
                  <a:pos x="connsiteX0" y="connsiteY0"/>
                </a:cxn>
                <a:cxn ang="0">
                  <a:pos x="connsiteX1" y="connsiteY1"/>
                </a:cxn>
              </a:cxnLst>
              <a:rect l="l" t="t" r="r" b="b"/>
              <a:pathLst>
                <a:path w="12695" h="233794">
                  <a:moveTo>
                    <a:pt x="0" y="233794"/>
                  </a:moveTo>
                  <a:lnTo>
                    <a:pt x="0" y="0"/>
                  </a:lnTo>
                </a:path>
              </a:pathLst>
            </a:custGeom>
            <a:ln w="19050" cap="flat">
              <a:solidFill>
                <a:srgbClr val="E1471D"/>
              </a:solidFill>
              <a:prstDash val="solid"/>
              <a:miter/>
            </a:ln>
          </p:spPr>
          <p:txBody>
            <a:bodyPr rtlCol="0" anchor="ctr"/>
            <a:lstStyle/>
            <a:p>
              <a:endParaRPr lang="en-US"/>
            </a:p>
          </p:txBody>
        </p:sp>
        <p:sp>
          <p:nvSpPr>
            <p:cNvPr id="9822" name="Freeform: Shape 9821">
              <a:extLst>
                <a:ext uri="{FF2B5EF4-FFF2-40B4-BE49-F238E27FC236}">
                  <a16:creationId xmlns:a16="http://schemas.microsoft.com/office/drawing/2014/main" id="{039D1E9E-AAFA-2A2B-C154-75C19C9319C9}"/>
                </a:ext>
              </a:extLst>
            </p:cNvPr>
            <p:cNvSpPr/>
            <p:nvPr/>
          </p:nvSpPr>
          <p:spPr>
            <a:xfrm>
              <a:off x="7168807" y="4866109"/>
              <a:ext cx="12695" cy="233794"/>
            </a:xfrm>
            <a:custGeom>
              <a:avLst/>
              <a:gdLst>
                <a:gd name="connsiteX0" fmla="*/ 0 w 12695"/>
                <a:gd name="connsiteY0" fmla="*/ 233794 h 233794"/>
                <a:gd name="connsiteX1" fmla="*/ 0 w 12695"/>
                <a:gd name="connsiteY1" fmla="*/ 0 h 233794"/>
              </a:gdLst>
              <a:ahLst/>
              <a:cxnLst>
                <a:cxn ang="0">
                  <a:pos x="connsiteX0" y="connsiteY0"/>
                </a:cxn>
                <a:cxn ang="0">
                  <a:pos x="connsiteX1" y="connsiteY1"/>
                </a:cxn>
              </a:cxnLst>
              <a:rect l="l" t="t" r="r" b="b"/>
              <a:pathLst>
                <a:path w="12695" h="233794">
                  <a:moveTo>
                    <a:pt x="0" y="233794"/>
                  </a:moveTo>
                  <a:lnTo>
                    <a:pt x="0" y="0"/>
                  </a:lnTo>
                </a:path>
              </a:pathLst>
            </a:custGeom>
            <a:ln w="19050" cap="flat">
              <a:solidFill>
                <a:srgbClr val="E1471D"/>
              </a:solidFill>
              <a:prstDash val="solid"/>
              <a:miter/>
            </a:ln>
          </p:spPr>
          <p:txBody>
            <a:bodyPr rtlCol="0" anchor="ctr"/>
            <a:lstStyle/>
            <a:p>
              <a:endParaRPr lang="en-US"/>
            </a:p>
          </p:txBody>
        </p:sp>
        <p:sp>
          <p:nvSpPr>
            <p:cNvPr id="9823" name="Freeform: Shape 9822">
              <a:extLst>
                <a:ext uri="{FF2B5EF4-FFF2-40B4-BE49-F238E27FC236}">
                  <a16:creationId xmlns:a16="http://schemas.microsoft.com/office/drawing/2014/main" id="{75D1F93C-0C90-5F1C-C772-DA7FA85E90CD}"/>
                </a:ext>
              </a:extLst>
            </p:cNvPr>
            <p:cNvSpPr/>
            <p:nvPr/>
          </p:nvSpPr>
          <p:spPr>
            <a:xfrm>
              <a:off x="7194071" y="4872403"/>
              <a:ext cx="12695" cy="227499"/>
            </a:xfrm>
            <a:custGeom>
              <a:avLst/>
              <a:gdLst>
                <a:gd name="connsiteX0" fmla="*/ 0 w 12695"/>
                <a:gd name="connsiteY0" fmla="*/ 227499 h 227499"/>
                <a:gd name="connsiteX1" fmla="*/ 0 w 12695"/>
                <a:gd name="connsiteY1" fmla="*/ 0 h 227499"/>
              </a:gdLst>
              <a:ahLst/>
              <a:cxnLst>
                <a:cxn ang="0">
                  <a:pos x="connsiteX0" y="connsiteY0"/>
                </a:cxn>
                <a:cxn ang="0">
                  <a:pos x="connsiteX1" y="connsiteY1"/>
                </a:cxn>
              </a:cxnLst>
              <a:rect l="l" t="t" r="r" b="b"/>
              <a:pathLst>
                <a:path w="12695" h="227499">
                  <a:moveTo>
                    <a:pt x="0" y="227499"/>
                  </a:moveTo>
                  <a:lnTo>
                    <a:pt x="0" y="0"/>
                  </a:lnTo>
                </a:path>
              </a:pathLst>
            </a:custGeom>
            <a:ln w="19050" cap="flat">
              <a:solidFill>
                <a:srgbClr val="E1471D"/>
              </a:solidFill>
              <a:prstDash val="solid"/>
              <a:miter/>
            </a:ln>
          </p:spPr>
          <p:txBody>
            <a:bodyPr rtlCol="0" anchor="ctr"/>
            <a:lstStyle/>
            <a:p>
              <a:endParaRPr lang="en-US"/>
            </a:p>
          </p:txBody>
        </p:sp>
        <p:sp>
          <p:nvSpPr>
            <p:cNvPr id="9824" name="Freeform: Shape 9823">
              <a:extLst>
                <a:ext uri="{FF2B5EF4-FFF2-40B4-BE49-F238E27FC236}">
                  <a16:creationId xmlns:a16="http://schemas.microsoft.com/office/drawing/2014/main" id="{A40C066F-2DDE-FA77-5660-D64B34DBAE8C}"/>
                </a:ext>
              </a:extLst>
            </p:cNvPr>
            <p:cNvSpPr/>
            <p:nvPr/>
          </p:nvSpPr>
          <p:spPr>
            <a:xfrm>
              <a:off x="7219335" y="4880587"/>
              <a:ext cx="12695" cy="219315"/>
            </a:xfrm>
            <a:custGeom>
              <a:avLst/>
              <a:gdLst>
                <a:gd name="connsiteX0" fmla="*/ 0 w 12695"/>
                <a:gd name="connsiteY0" fmla="*/ 219316 h 219315"/>
                <a:gd name="connsiteX1" fmla="*/ 0 w 12695"/>
                <a:gd name="connsiteY1" fmla="*/ 0 h 219315"/>
              </a:gdLst>
              <a:ahLst/>
              <a:cxnLst>
                <a:cxn ang="0">
                  <a:pos x="connsiteX0" y="connsiteY0"/>
                </a:cxn>
                <a:cxn ang="0">
                  <a:pos x="connsiteX1" y="connsiteY1"/>
                </a:cxn>
              </a:cxnLst>
              <a:rect l="l" t="t" r="r" b="b"/>
              <a:pathLst>
                <a:path w="12695" h="219315">
                  <a:moveTo>
                    <a:pt x="0" y="219316"/>
                  </a:moveTo>
                  <a:lnTo>
                    <a:pt x="0" y="0"/>
                  </a:lnTo>
                </a:path>
              </a:pathLst>
            </a:custGeom>
            <a:ln w="19050" cap="flat">
              <a:solidFill>
                <a:srgbClr val="E1471D"/>
              </a:solidFill>
              <a:prstDash val="solid"/>
              <a:miter/>
            </a:ln>
          </p:spPr>
          <p:txBody>
            <a:bodyPr rtlCol="0" anchor="ctr"/>
            <a:lstStyle/>
            <a:p>
              <a:endParaRPr lang="en-US"/>
            </a:p>
          </p:txBody>
        </p:sp>
        <p:sp>
          <p:nvSpPr>
            <p:cNvPr id="9825" name="Freeform: Shape 9824">
              <a:extLst>
                <a:ext uri="{FF2B5EF4-FFF2-40B4-BE49-F238E27FC236}">
                  <a16:creationId xmlns:a16="http://schemas.microsoft.com/office/drawing/2014/main" id="{E930262C-7E3C-7D85-23AE-44E279322246}"/>
                </a:ext>
              </a:extLst>
            </p:cNvPr>
            <p:cNvSpPr/>
            <p:nvPr/>
          </p:nvSpPr>
          <p:spPr>
            <a:xfrm>
              <a:off x="7244472" y="4884364"/>
              <a:ext cx="12695" cy="215538"/>
            </a:xfrm>
            <a:custGeom>
              <a:avLst/>
              <a:gdLst>
                <a:gd name="connsiteX0" fmla="*/ 0 w 12695"/>
                <a:gd name="connsiteY0" fmla="*/ 215539 h 215538"/>
                <a:gd name="connsiteX1" fmla="*/ 0 w 12695"/>
                <a:gd name="connsiteY1" fmla="*/ 0 h 215538"/>
              </a:gdLst>
              <a:ahLst/>
              <a:cxnLst>
                <a:cxn ang="0">
                  <a:pos x="connsiteX0" y="connsiteY0"/>
                </a:cxn>
                <a:cxn ang="0">
                  <a:pos x="connsiteX1" y="connsiteY1"/>
                </a:cxn>
              </a:cxnLst>
              <a:rect l="l" t="t" r="r" b="b"/>
              <a:pathLst>
                <a:path w="12695" h="215538">
                  <a:moveTo>
                    <a:pt x="0" y="215539"/>
                  </a:moveTo>
                  <a:lnTo>
                    <a:pt x="0" y="0"/>
                  </a:lnTo>
                </a:path>
              </a:pathLst>
            </a:custGeom>
            <a:ln w="19050" cap="flat">
              <a:solidFill>
                <a:srgbClr val="E1471D"/>
              </a:solidFill>
              <a:prstDash val="solid"/>
              <a:miter/>
            </a:ln>
          </p:spPr>
          <p:txBody>
            <a:bodyPr rtlCol="0" anchor="ctr"/>
            <a:lstStyle/>
            <a:p>
              <a:endParaRPr lang="en-US"/>
            </a:p>
          </p:txBody>
        </p:sp>
        <p:sp>
          <p:nvSpPr>
            <p:cNvPr id="9826" name="Freeform: Shape 9825">
              <a:extLst>
                <a:ext uri="{FF2B5EF4-FFF2-40B4-BE49-F238E27FC236}">
                  <a16:creationId xmlns:a16="http://schemas.microsoft.com/office/drawing/2014/main" id="{857909C0-648E-4911-AC7B-BA4564E0DA82}"/>
                </a:ext>
              </a:extLst>
            </p:cNvPr>
            <p:cNvSpPr/>
            <p:nvPr/>
          </p:nvSpPr>
          <p:spPr>
            <a:xfrm>
              <a:off x="7269736" y="4896954"/>
              <a:ext cx="12695" cy="202949"/>
            </a:xfrm>
            <a:custGeom>
              <a:avLst/>
              <a:gdLst>
                <a:gd name="connsiteX0" fmla="*/ 0 w 12695"/>
                <a:gd name="connsiteY0" fmla="*/ 202949 h 202949"/>
                <a:gd name="connsiteX1" fmla="*/ 0 w 12695"/>
                <a:gd name="connsiteY1" fmla="*/ 0 h 202949"/>
              </a:gdLst>
              <a:ahLst/>
              <a:cxnLst>
                <a:cxn ang="0">
                  <a:pos x="connsiteX0" y="connsiteY0"/>
                </a:cxn>
                <a:cxn ang="0">
                  <a:pos x="connsiteX1" y="connsiteY1"/>
                </a:cxn>
              </a:cxnLst>
              <a:rect l="l" t="t" r="r" b="b"/>
              <a:pathLst>
                <a:path w="12695" h="202949">
                  <a:moveTo>
                    <a:pt x="0" y="202949"/>
                  </a:moveTo>
                  <a:lnTo>
                    <a:pt x="0" y="0"/>
                  </a:lnTo>
                </a:path>
              </a:pathLst>
            </a:custGeom>
            <a:ln w="19050" cap="flat">
              <a:solidFill>
                <a:srgbClr val="E1471D"/>
              </a:solidFill>
              <a:prstDash val="solid"/>
              <a:miter/>
            </a:ln>
          </p:spPr>
          <p:txBody>
            <a:bodyPr rtlCol="0" anchor="ctr"/>
            <a:lstStyle/>
            <a:p>
              <a:endParaRPr lang="en-US"/>
            </a:p>
          </p:txBody>
        </p:sp>
        <p:sp>
          <p:nvSpPr>
            <p:cNvPr id="9827" name="Freeform: Shape 9826">
              <a:extLst>
                <a:ext uri="{FF2B5EF4-FFF2-40B4-BE49-F238E27FC236}">
                  <a16:creationId xmlns:a16="http://schemas.microsoft.com/office/drawing/2014/main" id="{FEF7DF90-A3D0-840A-354E-8995124258CA}"/>
                </a:ext>
              </a:extLst>
            </p:cNvPr>
            <p:cNvSpPr/>
            <p:nvPr/>
          </p:nvSpPr>
          <p:spPr>
            <a:xfrm>
              <a:off x="7295000" y="4896954"/>
              <a:ext cx="12695" cy="202949"/>
            </a:xfrm>
            <a:custGeom>
              <a:avLst/>
              <a:gdLst>
                <a:gd name="connsiteX0" fmla="*/ 0 w 12695"/>
                <a:gd name="connsiteY0" fmla="*/ 202949 h 202949"/>
                <a:gd name="connsiteX1" fmla="*/ 0 w 12695"/>
                <a:gd name="connsiteY1" fmla="*/ 0 h 202949"/>
              </a:gdLst>
              <a:ahLst/>
              <a:cxnLst>
                <a:cxn ang="0">
                  <a:pos x="connsiteX0" y="connsiteY0"/>
                </a:cxn>
                <a:cxn ang="0">
                  <a:pos x="connsiteX1" y="connsiteY1"/>
                </a:cxn>
              </a:cxnLst>
              <a:rect l="l" t="t" r="r" b="b"/>
              <a:pathLst>
                <a:path w="12695" h="202949">
                  <a:moveTo>
                    <a:pt x="0" y="202949"/>
                  </a:moveTo>
                  <a:lnTo>
                    <a:pt x="0" y="0"/>
                  </a:lnTo>
                </a:path>
              </a:pathLst>
            </a:custGeom>
            <a:ln w="19050" cap="flat">
              <a:solidFill>
                <a:srgbClr val="E1471D"/>
              </a:solidFill>
              <a:prstDash val="solid"/>
              <a:miter/>
            </a:ln>
          </p:spPr>
          <p:txBody>
            <a:bodyPr rtlCol="0" anchor="ctr"/>
            <a:lstStyle/>
            <a:p>
              <a:endParaRPr lang="en-US"/>
            </a:p>
          </p:txBody>
        </p:sp>
        <p:sp>
          <p:nvSpPr>
            <p:cNvPr id="9828" name="Freeform: Shape 9827">
              <a:extLst>
                <a:ext uri="{FF2B5EF4-FFF2-40B4-BE49-F238E27FC236}">
                  <a16:creationId xmlns:a16="http://schemas.microsoft.com/office/drawing/2014/main" id="{317D34D3-5635-9F89-EAC9-150AAAB904AF}"/>
                </a:ext>
              </a:extLst>
            </p:cNvPr>
            <p:cNvSpPr/>
            <p:nvPr/>
          </p:nvSpPr>
          <p:spPr>
            <a:xfrm>
              <a:off x="7320264" y="4896954"/>
              <a:ext cx="12695" cy="202949"/>
            </a:xfrm>
            <a:custGeom>
              <a:avLst/>
              <a:gdLst>
                <a:gd name="connsiteX0" fmla="*/ 0 w 12695"/>
                <a:gd name="connsiteY0" fmla="*/ 202949 h 202949"/>
                <a:gd name="connsiteX1" fmla="*/ 0 w 12695"/>
                <a:gd name="connsiteY1" fmla="*/ 0 h 202949"/>
              </a:gdLst>
              <a:ahLst/>
              <a:cxnLst>
                <a:cxn ang="0">
                  <a:pos x="connsiteX0" y="connsiteY0"/>
                </a:cxn>
                <a:cxn ang="0">
                  <a:pos x="connsiteX1" y="connsiteY1"/>
                </a:cxn>
              </a:cxnLst>
              <a:rect l="l" t="t" r="r" b="b"/>
              <a:pathLst>
                <a:path w="12695" h="202949">
                  <a:moveTo>
                    <a:pt x="0" y="202949"/>
                  </a:moveTo>
                  <a:lnTo>
                    <a:pt x="0" y="0"/>
                  </a:lnTo>
                </a:path>
              </a:pathLst>
            </a:custGeom>
            <a:ln w="19050" cap="flat">
              <a:solidFill>
                <a:srgbClr val="E1471D"/>
              </a:solidFill>
              <a:prstDash val="solid"/>
              <a:miter/>
            </a:ln>
          </p:spPr>
          <p:txBody>
            <a:bodyPr rtlCol="0" anchor="ctr"/>
            <a:lstStyle/>
            <a:p>
              <a:endParaRPr lang="en-US"/>
            </a:p>
          </p:txBody>
        </p:sp>
        <p:sp>
          <p:nvSpPr>
            <p:cNvPr id="9829" name="Freeform: Shape 9828">
              <a:extLst>
                <a:ext uri="{FF2B5EF4-FFF2-40B4-BE49-F238E27FC236}">
                  <a16:creationId xmlns:a16="http://schemas.microsoft.com/office/drawing/2014/main" id="{CE7FC053-0076-FF54-50C0-7ABDAE0D90DD}"/>
                </a:ext>
              </a:extLst>
            </p:cNvPr>
            <p:cNvSpPr/>
            <p:nvPr/>
          </p:nvSpPr>
          <p:spPr>
            <a:xfrm>
              <a:off x="7345528" y="4896954"/>
              <a:ext cx="12695" cy="202949"/>
            </a:xfrm>
            <a:custGeom>
              <a:avLst/>
              <a:gdLst>
                <a:gd name="connsiteX0" fmla="*/ 0 w 12695"/>
                <a:gd name="connsiteY0" fmla="*/ 202949 h 202949"/>
                <a:gd name="connsiteX1" fmla="*/ 0 w 12695"/>
                <a:gd name="connsiteY1" fmla="*/ 0 h 202949"/>
              </a:gdLst>
              <a:ahLst/>
              <a:cxnLst>
                <a:cxn ang="0">
                  <a:pos x="connsiteX0" y="connsiteY0"/>
                </a:cxn>
                <a:cxn ang="0">
                  <a:pos x="connsiteX1" y="connsiteY1"/>
                </a:cxn>
              </a:cxnLst>
              <a:rect l="l" t="t" r="r" b="b"/>
              <a:pathLst>
                <a:path w="12695" h="202949">
                  <a:moveTo>
                    <a:pt x="0" y="202949"/>
                  </a:moveTo>
                  <a:lnTo>
                    <a:pt x="0" y="0"/>
                  </a:lnTo>
                </a:path>
              </a:pathLst>
            </a:custGeom>
            <a:ln w="19050" cap="flat">
              <a:solidFill>
                <a:srgbClr val="E1471D"/>
              </a:solidFill>
              <a:prstDash val="solid"/>
              <a:miter/>
            </a:ln>
          </p:spPr>
          <p:txBody>
            <a:bodyPr rtlCol="0" anchor="ctr"/>
            <a:lstStyle/>
            <a:p>
              <a:endParaRPr lang="en-US"/>
            </a:p>
          </p:txBody>
        </p:sp>
        <p:sp>
          <p:nvSpPr>
            <p:cNvPr id="9830" name="Freeform: Shape 9829">
              <a:extLst>
                <a:ext uri="{FF2B5EF4-FFF2-40B4-BE49-F238E27FC236}">
                  <a16:creationId xmlns:a16="http://schemas.microsoft.com/office/drawing/2014/main" id="{265AC164-8D91-619D-48CD-3301CC674D14}"/>
                </a:ext>
              </a:extLst>
            </p:cNvPr>
            <p:cNvSpPr/>
            <p:nvPr/>
          </p:nvSpPr>
          <p:spPr>
            <a:xfrm>
              <a:off x="7370792" y="4907529"/>
              <a:ext cx="12695" cy="192373"/>
            </a:xfrm>
            <a:custGeom>
              <a:avLst/>
              <a:gdLst>
                <a:gd name="connsiteX0" fmla="*/ 0 w 12695"/>
                <a:gd name="connsiteY0" fmla="*/ 192374 h 192373"/>
                <a:gd name="connsiteX1" fmla="*/ 0 w 12695"/>
                <a:gd name="connsiteY1" fmla="*/ 0 h 192373"/>
              </a:gdLst>
              <a:ahLst/>
              <a:cxnLst>
                <a:cxn ang="0">
                  <a:pos x="connsiteX0" y="connsiteY0"/>
                </a:cxn>
                <a:cxn ang="0">
                  <a:pos x="connsiteX1" y="connsiteY1"/>
                </a:cxn>
              </a:cxnLst>
              <a:rect l="l" t="t" r="r" b="b"/>
              <a:pathLst>
                <a:path w="12695" h="192373">
                  <a:moveTo>
                    <a:pt x="0" y="192374"/>
                  </a:moveTo>
                  <a:lnTo>
                    <a:pt x="0" y="0"/>
                  </a:lnTo>
                </a:path>
              </a:pathLst>
            </a:custGeom>
            <a:ln w="19050" cap="flat">
              <a:solidFill>
                <a:srgbClr val="E1471D"/>
              </a:solidFill>
              <a:prstDash val="solid"/>
              <a:miter/>
            </a:ln>
          </p:spPr>
          <p:txBody>
            <a:bodyPr rtlCol="0" anchor="ctr"/>
            <a:lstStyle/>
            <a:p>
              <a:endParaRPr lang="en-US"/>
            </a:p>
          </p:txBody>
        </p:sp>
        <p:sp>
          <p:nvSpPr>
            <p:cNvPr id="9831" name="Freeform: Shape 9830">
              <a:extLst>
                <a:ext uri="{FF2B5EF4-FFF2-40B4-BE49-F238E27FC236}">
                  <a16:creationId xmlns:a16="http://schemas.microsoft.com/office/drawing/2014/main" id="{25BE7D76-ADBC-3C37-43EA-8E147CC53DFE}"/>
                </a:ext>
              </a:extLst>
            </p:cNvPr>
            <p:cNvSpPr/>
            <p:nvPr/>
          </p:nvSpPr>
          <p:spPr>
            <a:xfrm>
              <a:off x="7396056" y="4907529"/>
              <a:ext cx="12695" cy="192373"/>
            </a:xfrm>
            <a:custGeom>
              <a:avLst/>
              <a:gdLst>
                <a:gd name="connsiteX0" fmla="*/ 0 w 12695"/>
                <a:gd name="connsiteY0" fmla="*/ 192374 h 192373"/>
                <a:gd name="connsiteX1" fmla="*/ 0 w 12695"/>
                <a:gd name="connsiteY1" fmla="*/ 0 h 192373"/>
              </a:gdLst>
              <a:ahLst/>
              <a:cxnLst>
                <a:cxn ang="0">
                  <a:pos x="connsiteX0" y="connsiteY0"/>
                </a:cxn>
                <a:cxn ang="0">
                  <a:pos x="connsiteX1" y="connsiteY1"/>
                </a:cxn>
              </a:cxnLst>
              <a:rect l="l" t="t" r="r" b="b"/>
              <a:pathLst>
                <a:path w="12695" h="192373">
                  <a:moveTo>
                    <a:pt x="0" y="192374"/>
                  </a:moveTo>
                  <a:lnTo>
                    <a:pt x="0" y="0"/>
                  </a:lnTo>
                </a:path>
              </a:pathLst>
            </a:custGeom>
            <a:ln w="19050" cap="flat">
              <a:solidFill>
                <a:srgbClr val="E1471D"/>
              </a:solidFill>
              <a:prstDash val="solid"/>
              <a:miter/>
            </a:ln>
          </p:spPr>
          <p:txBody>
            <a:bodyPr rtlCol="0" anchor="ctr"/>
            <a:lstStyle/>
            <a:p>
              <a:endParaRPr lang="en-US"/>
            </a:p>
          </p:txBody>
        </p:sp>
        <p:sp>
          <p:nvSpPr>
            <p:cNvPr id="9832" name="Freeform: Shape 9831">
              <a:extLst>
                <a:ext uri="{FF2B5EF4-FFF2-40B4-BE49-F238E27FC236}">
                  <a16:creationId xmlns:a16="http://schemas.microsoft.com/office/drawing/2014/main" id="{A2427130-B3FD-FAA8-F475-22AF68F4F08A}"/>
                </a:ext>
              </a:extLst>
            </p:cNvPr>
            <p:cNvSpPr/>
            <p:nvPr/>
          </p:nvSpPr>
          <p:spPr>
            <a:xfrm>
              <a:off x="7421193" y="4907529"/>
              <a:ext cx="12695" cy="192373"/>
            </a:xfrm>
            <a:custGeom>
              <a:avLst/>
              <a:gdLst>
                <a:gd name="connsiteX0" fmla="*/ 0 w 12695"/>
                <a:gd name="connsiteY0" fmla="*/ 192374 h 192373"/>
                <a:gd name="connsiteX1" fmla="*/ 0 w 12695"/>
                <a:gd name="connsiteY1" fmla="*/ 0 h 192373"/>
              </a:gdLst>
              <a:ahLst/>
              <a:cxnLst>
                <a:cxn ang="0">
                  <a:pos x="connsiteX0" y="connsiteY0"/>
                </a:cxn>
                <a:cxn ang="0">
                  <a:pos x="connsiteX1" y="connsiteY1"/>
                </a:cxn>
              </a:cxnLst>
              <a:rect l="l" t="t" r="r" b="b"/>
              <a:pathLst>
                <a:path w="12695" h="192373">
                  <a:moveTo>
                    <a:pt x="0" y="192374"/>
                  </a:moveTo>
                  <a:lnTo>
                    <a:pt x="0" y="0"/>
                  </a:lnTo>
                </a:path>
              </a:pathLst>
            </a:custGeom>
            <a:ln w="19050" cap="flat">
              <a:solidFill>
                <a:srgbClr val="E1471D"/>
              </a:solidFill>
              <a:prstDash val="solid"/>
              <a:miter/>
            </a:ln>
          </p:spPr>
          <p:txBody>
            <a:bodyPr rtlCol="0" anchor="ctr"/>
            <a:lstStyle/>
            <a:p>
              <a:endParaRPr lang="en-US"/>
            </a:p>
          </p:txBody>
        </p:sp>
        <p:sp>
          <p:nvSpPr>
            <p:cNvPr id="9833" name="Freeform: Shape 9832">
              <a:extLst>
                <a:ext uri="{FF2B5EF4-FFF2-40B4-BE49-F238E27FC236}">
                  <a16:creationId xmlns:a16="http://schemas.microsoft.com/office/drawing/2014/main" id="{F4B680BD-C4CE-A840-E89D-9682CECC586F}"/>
                </a:ext>
              </a:extLst>
            </p:cNvPr>
            <p:cNvSpPr/>
            <p:nvPr/>
          </p:nvSpPr>
          <p:spPr>
            <a:xfrm>
              <a:off x="7446457" y="4907529"/>
              <a:ext cx="12695" cy="192373"/>
            </a:xfrm>
            <a:custGeom>
              <a:avLst/>
              <a:gdLst>
                <a:gd name="connsiteX0" fmla="*/ 0 w 12695"/>
                <a:gd name="connsiteY0" fmla="*/ 192374 h 192373"/>
                <a:gd name="connsiteX1" fmla="*/ 0 w 12695"/>
                <a:gd name="connsiteY1" fmla="*/ 0 h 192373"/>
              </a:gdLst>
              <a:ahLst/>
              <a:cxnLst>
                <a:cxn ang="0">
                  <a:pos x="connsiteX0" y="connsiteY0"/>
                </a:cxn>
                <a:cxn ang="0">
                  <a:pos x="connsiteX1" y="connsiteY1"/>
                </a:cxn>
              </a:cxnLst>
              <a:rect l="l" t="t" r="r" b="b"/>
              <a:pathLst>
                <a:path w="12695" h="192373">
                  <a:moveTo>
                    <a:pt x="0" y="192374"/>
                  </a:moveTo>
                  <a:lnTo>
                    <a:pt x="0" y="0"/>
                  </a:lnTo>
                </a:path>
              </a:pathLst>
            </a:custGeom>
            <a:ln w="19050" cap="flat">
              <a:solidFill>
                <a:srgbClr val="E1471D"/>
              </a:solidFill>
              <a:prstDash val="solid"/>
              <a:miter/>
            </a:ln>
          </p:spPr>
          <p:txBody>
            <a:bodyPr rtlCol="0" anchor="ctr"/>
            <a:lstStyle/>
            <a:p>
              <a:endParaRPr lang="en-US"/>
            </a:p>
          </p:txBody>
        </p:sp>
        <p:sp>
          <p:nvSpPr>
            <p:cNvPr id="9834" name="Freeform: Shape 9833">
              <a:extLst>
                <a:ext uri="{FF2B5EF4-FFF2-40B4-BE49-F238E27FC236}">
                  <a16:creationId xmlns:a16="http://schemas.microsoft.com/office/drawing/2014/main" id="{6E276526-F7CD-FF9B-2539-459D5C434EFF}"/>
                </a:ext>
              </a:extLst>
            </p:cNvPr>
            <p:cNvSpPr/>
            <p:nvPr/>
          </p:nvSpPr>
          <p:spPr>
            <a:xfrm>
              <a:off x="7471721" y="4907529"/>
              <a:ext cx="12695" cy="192373"/>
            </a:xfrm>
            <a:custGeom>
              <a:avLst/>
              <a:gdLst>
                <a:gd name="connsiteX0" fmla="*/ 0 w 12695"/>
                <a:gd name="connsiteY0" fmla="*/ 192374 h 192373"/>
                <a:gd name="connsiteX1" fmla="*/ 0 w 12695"/>
                <a:gd name="connsiteY1" fmla="*/ 0 h 192373"/>
              </a:gdLst>
              <a:ahLst/>
              <a:cxnLst>
                <a:cxn ang="0">
                  <a:pos x="connsiteX0" y="connsiteY0"/>
                </a:cxn>
                <a:cxn ang="0">
                  <a:pos x="connsiteX1" y="connsiteY1"/>
                </a:cxn>
              </a:cxnLst>
              <a:rect l="l" t="t" r="r" b="b"/>
              <a:pathLst>
                <a:path w="12695" h="192373">
                  <a:moveTo>
                    <a:pt x="0" y="192374"/>
                  </a:moveTo>
                  <a:lnTo>
                    <a:pt x="0" y="0"/>
                  </a:lnTo>
                </a:path>
              </a:pathLst>
            </a:custGeom>
            <a:ln w="19050" cap="flat">
              <a:solidFill>
                <a:srgbClr val="E1471D"/>
              </a:solidFill>
              <a:prstDash val="solid"/>
              <a:miter/>
            </a:ln>
          </p:spPr>
          <p:txBody>
            <a:bodyPr rtlCol="0" anchor="ctr"/>
            <a:lstStyle/>
            <a:p>
              <a:endParaRPr lang="en-US"/>
            </a:p>
          </p:txBody>
        </p:sp>
        <p:sp>
          <p:nvSpPr>
            <p:cNvPr id="9835" name="Freeform: Shape 9834">
              <a:extLst>
                <a:ext uri="{FF2B5EF4-FFF2-40B4-BE49-F238E27FC236}">
                  <a16:creationId xmlns:a16="http://schemas.microsoft.com/office/drawing/2014/main" id="{4F2BFF6A-63F9-DA1F-2D98-DA346797844E}"/>
                </a:ext>
              </a:extLst>
            </p:cNvPr>
            <p:cNvSpPr/>
            <p:nvPr/>
          </p:nvSpPr>
          <p:spPr>
            <a:xfrm>
              <a:off x="7496985" y="4950838"/>
              <a:ext cx="12695" cy="149064"/>
            </a:xfrm>
            <a:custGeom>
              <a:avLst/>
              <a:gdLst>
                <a:gd name="connsiteX0" fmla="*/ 0 w 12695"/>
                <a:gd name="connsiteY0" fmla="*/ 149064 h 149064"/>
                <a:gd name="connsiteX1" fmla="*/ 0 w 12695"/>
                <a:gd name="connsiteY1" fmla="*/ 0 h 149064"/>
              </a:gdLst>
              <a:ahLst/>
              <a:cxnLst>
                <a:cxn ang="0">
                  <a:pos x="connsiteX0" y="connsiteY0"/>
                </a:cxn>
                <a:cxn ang="0">
                  <a:pos x="connsiteX1" y="connsiteY1"/>
                </a:cxn>
              </a:cxnLst>
              <a:rect l="l" t="t" r="r" b="b"/>
              <a:pathLst>
                <a:path w="12695" h="149064">
                  <a:moveTo>
                    <a:pt x="0" y="149064"/>
                  </a:moveTo>
                  <a:lnTo>
                    <a:pt x="0" y="0"/>
                  </a:lnTo>
                </a:path>
              </a:pathLst>
            </a:custGeom>
            <a:ln w="19050" cap="flat">
              <a:solidFill>
                <a:srgbClr val="E1471D"/>
              </a:solidFill>
              <a:prstDash val="solid"/>
              <a:miter/>
            </a:ln>
          </p:spPr>
          <p:txBody>
            <a:bodyPr rtlCol="0" anchor="ctr"/>
            <a:lstStyle/>
            <a:p>
              <a:endParaRPr lang="en-US"/>
            </a:p>
          </p:txBody>
        </p:sp>
        <p:sp>
          <p:nvSpPr>
            <p:cNvPr id="9836" name="Freeform: Shape 9835">
              <a:extLst>
                <a:ext uri="{FF2B5EF4-FFF2-40B4-BE49-F238E27FC236}">
                  <a16:creationId xmlns:a16="http://schemas.microsoft.com/office/drawing/2014/main" id="{5F12D255-D783-674E-3D7F-7E023433533B}"/>
                </a:ext>
              </a:extLst>
            </p:cNvPr>
            <p:cNvSpPr/>
            <p:nvPr/>
          </p:nvSpPr>
          <p:spPr>
            <a:xfrm>
              <a:off x="7522249" y="4950838"/>
              <a:ext cx="12695" cy="149064"/>
            </a:xfrm>
            <a:custGeom>
              <a:avLst/>
              <a:gdLst>
                <a:gd name="connsiteX0" fmla="*/ 0 w 12695"/>
                <a:gd name="connsiteY0" fmla="*/ 149064 h 149064"/>
                <a:gd name="connsiteX1" fmla="*/ 0 w 12695"/>
                <a:gd name="connsiteY1" fmla="*/ 0 h 149064"/>
              </a:gdLst>
              <a:ahLst/>
              <a:cxnLst>
                <a:cxn ang="0">
                  <a:pos x="connsiteX0" y="connsiteY0"/>
                </a:cxn>
                <a:cxn ang="0">
                  <a:pos x="connsiteX1" y="connsiteY1"/>
                </a:cxn>
              </a:cxnLst>
              <a:rect l="l" t="t" r="r" b="b"/>
              <a:pathLst>
                <a:path w="12695" h="149064">
                  <a:moveTo>
                    <a:pt x="0" y="149064"/>
                  </a:moveTo>
                  <a:lnTo>
                    <a:pt x="0" y="0"/>
                  </a:lnTo>
                </a:path>
              </a:pathLst>
            </a:custGeom>
            <a:ln w="19050" cap="flat">
              <a:solidFill>
                <a:srgbClr val="E1471D"/>
              </a:solidFill>
              <a:prstDash val="solid"/>
              <a:miter/>
            </a:ln>
          </p:spPr>
          <p:txBody>
            <a:bodyPr rtlCol="0" anchor="ctr"/>
            <a:lstStyle/>
            <a:p>
              <a:endParaRPr lang="en-US"/>
            </a:p>
          </p:txBody>
        </p:sp>
        <p:sp>
          <p:nvSpPr>
            <p:cNvPr id="9837" name="Freeform: Shape 9836">
              <a:extLst>
                <a:ext uri="{FF2B5EF4-FFF2-40B4-BE49-F238E27FC236}">
                  <a16:creationId xmlns:a16="http://schemas.microsoft.com/office/drawing/2014/main" id="{2956DFFE-6561-7EAC-3608-0EC47367519E}"/>
                </a:ext>
              </a:extLst>
            </p:cNvPr>
            <p:cNvSpPr/>
            <p:nvPr/>
          </p:nvSpPr>
          <p:spPr>
            <a:xfrm>
              <a:off x="7547513" y="4973374"/>
              <a:ext cx="12695" cy="126528"/>
            </a:xfrm>
            <a:custGeom>
              <a:avLst/>
              <a:gdLst>
                <a:gd name="connsiteX0" fmla="*/ 0 w 12695"/>
                <a:gd name="connsiteY0" fmla="*/ 126528 h 126528"/>
                <a:gd name="connsiteX1" fmla="*/ 0 w 12695"/>
                <a:gd name="connsiteY1" fmla="*/ 0 h 126528"/>
              </a:gdLst>
              <a:ahLst/>
              <a:cxnLst>
                <a:cxn ang="0">
                  <a:pos x="connsiteX0" y="connsiteY0"/>
                </a:cxn>
                <a:cxn ang="0">
                  <a:pos x="connsiteX1" y="connsiteY1"/>
                </a:cxn>
              </a:cxnLst>
              <a:rect l="l" t="t" r="r" b="b"/>
              <a:pathLst>
                <a:path w="12695" h="126528">
                  <a:moveTo>
                    <a:pt x="0" y="126528"/>
                  </a:moveTo>
                  <a:lnTo>
                    <a:pt x="0" y="0"/>
                  </a:lnTo>
                </a:path>
              </a:pathLst>
            </a:custGeom>
            <a:ln w="19050" cap="flat">
              <a:solidFill>
                <a:srgbClr val="E1471D"/>
              </a:solidFill>
              <a:prstDash val="solid"/>
              <a:miter/>
            </a:ln>
          </p:spPr>
          <p:txBody>
            <a:bodyPr rtlCol="0" anchor="ctr"/>
            <a:lstStyle/>
            <a:p>
              <a:endParaRPr lang="en-US"/>
            </a:p>
          </p:txBody>
        </p:sp>
        <p:sp>
          <p:nvSpPr>
            <p:cNvPr id="9838" name="Freeform: Shape 9837">
              <a:extLst>
                <a:ext uri="{FF2B5EF4-FFF2-40B4-BE49-F238E27FC236}">
                  <a16:creationId xmlns:a16="http://schemas.microsoft.com/office/drawing/2014/main" id="{CA5B6EB5-19AE-8C00-AF35-AB86D67BE8C4}"/>
                </a:ext>
              </a:extLst>
            </p:cNvPr>
            <p:cNvSpPr/>
            <p:nvPr/>
          </p:nvSpPr>
          <p:spPr>
            <a:xfrm>
              <a:off x="7572650" y="4983069"/>
              <a:ext cx="12695" cy="116834"/>
            </a:xfrm>
            <a:custGeom>
              <a:avLst/>
              <a:gdLst>
                <a:gd name="connsiteX0" fmla="*/ 0 w 12695"/>
                <a:gd name="connsiteY0" fmla="*/ 116834 h 116834"/>
                <a:gd name="connsiteX1" fmla="*/ 0 w 12695"/>
                <a:gd name="connsiteY1" fmla="*/ 0 h 116834"/>
              </a:gdLst>
              <a:ahLst/>
              <a:cxnLst>
                <a:cxn ang="0">
                  <a:pos x="connsiteX0" y="connsiteY0"/>
                </a:cxn>
                <a:cxn ang="0">
                  <a:pos x="connsiteX1" y="connsiteY1"/>
                </a:cxn>
              </a:cxnLst>
              <a:rect l="l" t="t" r="r" b="b"/>
              <a:pathLst>
                <a:path w="12695" h="116834">
                  <a:moveTo>
                    <a:pt x="0" y="116834"/>
                  </a:moveTo>
                  <a:lnTo>
                    <a:pt x="0" y="0"/>
                  </a:lnTo>
                </a:path>
              </a:pathLst>
            </a:custGeom>
            <a:ln w="19050" cap="flat">
              <a:solidFill>
                <a:srgbClr val="E1471D"/>
              </a:solidFill>
              <a:prstDash val="solid"/>
              <a:miter/>
            </a:ln>
          </p:spPr>
          <p:txBody>
            <a:bodyPr rtlCol="0" anchor="ctr"/>
            <a:lstStyle/>
            <a:p>
              <a:endParaRPr lang="en-US"/>
            </a:p>
          </p:txBody>
        </p:sp>
        <p:sp>
          <p:nvSpPr>
            <p:cNvPr id="9839" name="Freeform: Shape 9838">
              <a:extLst>
                <a:ext uri="{FF2B5EF4-FFF2-40B4-BE49-F238E27FC236}">
                  <a16:creationId xmlns:a16="http://schemas.microsoft.com/office/drawing/2014/main" id="{A49E8126-8818-0A55-F377-5DBB5C2629DD}"/>
                </a:ext>
              </a:extLst>
            </p:cNvPr>
            <p:cNvSpPr/>
            <p:nvPr/>
          </p:nvSpPr>
          <p:spPr>
            <a:xfrm>
              <a:off x="7597914" y="4983069"/>
              <a:ext cx="12695" cy="116834"/>
            </a:xfrm>
            <a:custGeom>
              <a:avLst/>
              <a:gdLst>
                <a:gd name="connsiteX0" fmla="*/ 0 w 12695"/>
                <a:gd name="connsiteY0" fmla="*/ 116834 h 116834"/>
                <a:gd name="connsiteX1" fmla="*/ 0 w 12695"/>
                <a:gd name="connsiteY1" fmla="*/ 0 h 116834"/>
              </a:gdLst>
              <a:ahLst/>
              <a:cxnLst>
                <a:cxn ang="0">
                  <a:pos x="connsiteX0" y="connsiteY0"/>
                </a:cxn>
                <a:cxn ang="0">
                  <a:pos x="connsiteX1" y="connsiteY1"/>
                </a:cxn>
              </a:cxnLst>
              <a:rect l="l" t="t" r="r" b="b"/>
              <a:pathLst>
                <a:path w="12695" h="116834">
                  <a:moveTo>
                    <a:pt x="0" y="116834"/>
                  </a:moveTo>
                  <a:lnTo>
                    <a:pt x="0" y="0"/>
                  </a:lnTo>
                </a:path>
              </a:pathLst>
            </a:custGeom>
            <a:ln w="19050" cap="flat">
              <a:solidFill>
                <a:srgbClr val="E1471D"/>
              </a:solidFill>
              <a:prstDash val="solid"/>
              <a:miter/>
            </a:ln>
          </p:spPr>
          <p:txBody>
            <a:bodyPr rtlCol="0" anchor="ctr"/>
            <a:lstStyle/>
            <a:p>
              <a:endParaRPr lang="en-US"/>
            </a:p>
          </p:txBody>
        </p:sp>
        <p:sp>
          <p:nvSpPr>
            <p:cNvPr id="9840" name="Freeform: Shape 9839">
              <a:extLst>
                <a:ext uri="{FF2B5EF4-FFF2-40B4-BE49-F238E27FC236}">
                  <a16:creationId xmlns:a16="http://schemas.microsoft.com/office/drawing/2014/main" id="{258375D4-C416-988E-DC46-4C60761522B3}"/>
                </a:ext>
              </a:extLst>
            </p:cNvPr>
            <p:cNvSpPr/>
            <p:nvPr/>
          </p:nvSpPr>
          <p:spPr>
            <a:xfrm>
              <a:off x="7623178" y="4983069"/>
              <a:ext cx="12695" cy="116834"/>
            </a:xfrm>
            <a:custGeom>
              <a:avLst/>
              <a:gdLst>
                <a:gd name="connsiteX0" fmla="*/ 0 w 12695"/>
                <a:gd name="connsiteY0" fmla="*/ 116834 h 116834"/>
                <a:gd name="connsiteX1" fmla="*/ 0 w 12695"/>
                <a:gd name="connsiteY1" fmla="*/ 0 h 116834"/>
              </a:gdLst>
              <a:ahLst/>
              <a:cxnLst>
                <a:cxn ang="0">
                  <a:pos x="connsiteX0" y="connsiteY0"/>
                </a:cxn>
                <a:cxn ang="0">
                  <a:pos x="connsiteX1" y="connsiteY1"/>
                </a:cxn>
              </a:cxnLst>
              <a:rect l="l" t="t" r="r" b="b"/>
              <a:pathLst>
                <a:path w="12695" h="116834">
                  <a:moveTo>
                    <a:pt x="0" y="116834"/>
                  </a:moveTo>
                  <a:lnTo>
                    <a:pt x="0" y="0"/>
                  </a:lnTo>
                </a:path>
              </a:pathLst>
            </a:custGeom>
            <a:ln w="19050" cap="flat">
              <a:solidFill>
                <a:srgbClr val="E1471D"/>
              </a:solidFill>
              <a:prstDash val="solid"/>
              <a:miter/>
            </a:ln>
          </p:spPr>
          <p:txBody>
            <a:bodyPr rtlCol="0" anchor="ctr"/>
            <a:lstStyle/>
            <a:p>
              <a:endParaRPr lang="en-US"/>
            </a:p>
          </p:txBody>
        </p:sp>
        <p:sp>
          <p:nvSpPr>
            <p:cNvPr id="9841" name="Freeform: Shape 9840">
              <a:extLst>
                <a:ext uri="{FF2B5EF4-FFF2-40B4-BE49-F238E27FC236}">
                  <a16:creationId xmlns:a16="http://schemas.microsoft.com/office/drawing/2014/main" id="{EDF7B694-C353-C302-62ED-BDB41198CF38}"/>
                </a:ext>
              </a:extLst>
            </p:cNvPr>
            <p:cNvSpPr/>
            <p:nvPr/>
          </p:nvSpPr>
          <p:spPr>
            <a:xfrm>
              <a:off x="7648442" y="4983069"/>
              <a:ext cx="12695" cy="116834"/>
            </a:xfrm>
            <a:custGeom>
              <a:avLst/>
              <a:gdLst>
                <a:gd name="connsiteX0" fmla="*/ 0 w 12695"/>
                <a:gd name="connsiteY0" fmla="*/ 116834 h 116834"/>
                <a:gd name="connsiteX1" fmla="*/ 0 w 12695"/>
                <a:gd name="connsiteY1" fmla="*/ 0 h 116834"/>
              </a:gdLst>
              <a:ahLst/>
              <a:cxnLst>
                <a:cxn ang="0">
                  <a:pos x="connsiteX0" y="connsiteY0"/>
                </a:cxn>
                <a:cxn ang="0">
                  <a:pos x="connsiteX1" y="connsiteY1"/>
                </a:cxn>
              </a:cxnLst>
              <a:rect l="l" t="t" r="r" b="b"/>
              <a:pathLst>
                <a:path w="12695" h="116834">
                  <a:moveTo>
                    <a:pt x="0" y="116834"/>
                  </a:moveTo>
                  <a:lnTo>
                    <a:pt x="0" y="0"/>
                  </a:lnTo>
                </a:path>
              </a:pathLst>
            </a:custGeom>
            <a:ln w="19050" cap="flat">
              <a:solidFill>
                <a:srgbClr val="E1471D"/>
              </a:solidFill>
              <a:prstDash val="solid"/>
              <a:miter/>
            </a:ln>
          </p:spPr>
          <p:txBody>
            <a:bodyPr rtlCol="0" anchor="ctr"/>
            <a:lstStyle/>
            <a:p>
              <a:endParaRPr lang="en-US"/>
            </a:p>
          </p:txBody>
        </p:sp>
        <p:sp>
          <p:nvSpPr>
            <p:cNvPr id="9842" name="Freeform: Shape 9841">
              <a:extLst>
                <a:ext uri="{FF2B5EF4-FFF2-40B4-BE49-F238E27FC236}">
                  <a16:creationId xmlns:a16="http://schemas.microsoft.com/office/drawing/2014/main" id="{FA2DD8DB-9935-0E50-2D9D-33DCA3253B51}"/>
                </a:ext>
              </a:extLst>
            </p:cNvPr>
            <p:cNvSpPr/>
            <p:nvPr/>
          </p:nvSpPr>
          <p:spPr>
            <a:xfrm>
              <a:off x="7673706" y="4998428"/>
              <a:ext cx="12695" cy="101474"/>
            </a:xfrm>
            <a:custGeom>
              <a:avLst/>
              <a:gdLst>
                <a:gd name="connsiteX0" fmla="*/ 0 w 12695"/>
                <a:gd name="connsiteY0" fmla="*/ 101475 h 101474"/>
                <a:gd name="connsiteX1" fmla="*/ 0 w 12695"/>
                <a:gd name="connsiteY1" fmla="*/ 0 h 101474"/>
              </a:gdLst>
              <a:ahLst/>
              <a:cxnLst>
                <a:cxn ang="0">
                  <a:pos x="connsiteX0" y="connsiteY0"/>
                </a:cxn>
                <a:cxn ang="0">
                  <a:pos x="connsiteX1" y="connsiteY1"/>
                </a:cxn>
              </a:cxnLst>
              <a:rect l="l" t="t" r="r" b="b"/>
              <a:pathLst>
                <a:path w="12695" h="101474">
                  <a:moveTo>
                    <a:pt x="0" y="101475"/>
                  </a:moveTo>
                  <a:lnTo>
                    <a:pt x="0" y="0"/>
                  </a:lnTo>
                </a:path>
              </a:pathLst>
            </a:custGeom>
            <a:ln w="19050" cap="flat">
              <a:solidFill>
                <a:srgbClr val="E1471D"/>
              </a:solidFill>
              <a:prstDash val="solid"/>
              <a:miter/>
            </a:ln>
          </p:spPr>
          <p:txBody>
            <a:bodyPr rtlCol="0" anchor="ctr"/>
            <a:lstStyle/>
            <a:p>
              <a:endParaRPr lang="en-US"/>
            </a:p>
          </p:txBody>
        </p:sp>
        <p:sp>
          <p:nvSpPr>
            <p:cNvPr id="9843" name="Freeform: Shape 9842">
              <a:extLst>
                <a:ext uri="{FF2B5EF4-FFF2-40B4-BE49-F238E27FC236}">
                  <a16:creationId xmlns:a16="http://schemas.microsoft.com/office/drawing/2014/main" id="{1D72806B-0C86-3BF4-A4D0-9C3941E66839}"/>
                </a:ext>
              </a:extLst>
            </p:cNvPr>
            <p:cNvSpPr/>
            <p:nvPr/>
          </p:nvSpPr>
          <p:spPr>
            <a:xfrm>
              <a:off x="7698970" y="5010515"/>
              <a:ext cx="12695" cy="89388"/>
            </a:xfrm>
            <a:custGeom>
              <a:avLst/>
              <a:gdLst>
                <a:gd name="connsiteX0" fmla="*/ 0 w 12695"/>
                <a:gd name="connsiteY0" fmla="*/ 89388 h 89388"/>
                <a:gd name="connsiteX1" fmla="*/ 0 w 12695"/>
                <a:gd name="connsiteY1" fmla="*/ 0 h 89388"/>
              </a:gdLst>
              <a:ahLst/>
              <a:cxnLst>
                <a:cxn ang="0">
                  <a:pos x="connsiteX0" y="connsiteY0"/>
                </a:cxn>
                <a:cxn ang="0">
                  <a:pos x="connsiteX1" y="connsiteY1"/>
                </a:cxn>
              </a:cxnLst>
              <a:rect l="l" t="t" r="r" b="b"/>
              <a:pathLst>
                <a:path w="12695" h="89388">
                  <a:moveTo>
                    <a:pt x="0" y="89388"/>
                  </a:moveTo>
                  <a:lnTo>
                    <a:pt x="0" y="0"/>
                  </a:lnTo>
                </a:path>
              </a:pathLst>
            </a:custGeom>
            <a:ln w="19050" cap="flat">
              <a:solidFill>
                <a:srgbClr val="E1471D"/>
              </a:solidFill>
              <a:prstDash val="solid"/>
              <a:miter/>
            </a:ln>
          </p:spPr>
          <p:txBody>
            <a:bodyPr rtlCol="0" anchor="ctr"/>
            <a:lstStyle/>
            <a:p>
              <a:endParaRPr lang="en-US"/>
            </a:p>
          </p:txBody>
        </p:sp>
        <p:sp>
          <p:nvSpPr>
            <p:cNvPr id="9844" name="Freeform: Shape 9843">
              <a:extLst>
                <a:ext uri="{FF2B5EF4-FFF2-40B4-BE49-F238E27FC236}">
                  <a16:creationId xmlns:a16="http://schemas.microsoft.com/office/drawing/2014/main" id="{FAA5A118-32DC-4A3E-8EA3-67704C9325A7}"/>
                </a:ext>
              </a:extLst>
            </p:cNvPr>
            <p:cNvSpPr/>
            <p:nvPr/>
          </p:nvSpPr>
          <p:spPr>
            <a:xfrm>
              <a:off x="7724107" y="5025371"/>
              <a:ext cx="12695" cy="74532"/>
            </a:xfrm>
            <a:custGeom>
              <a:avLst/>
              <a:gdLst>
                <a:gd name="connsiteX0" fmla="*/ 0 w 12695"/>
                <a:gd name="connsiteY0" fmla="*/ 74532 h 74532"/>
                <a:gd name="connsiteX1" fmla="*/ 0 w 12695"/>
                <a:gd name="connsiteY1" fmla="*/ 0 h 74532"/>
              </a:gdLst>
              <a:ahLst/>
              <a:cxnLst>
                <a:cxn ang="0">
                  <a:pos x="connsiteX0" y="connsiteY0"/>
                </a:cxn>
                <a:cxn ang="0">
                  <a:pos x="connsiteX1" y="connsiteY1"/>
                </a:cxn>
              </a:cxnLst>
              <a:rect l="l" t="t" r="r" b="b"/>
              <a:pathLst>
                <a:path w="12695" h="74532">
                  <a:moveTo>
                    <a:pt x="0" y="74532"/>
                  </a:moveTo>
                  <a:lnTo>
                    <a:pt x="0" y="0"/>
                  </a:lnTo>
                </a:path>
              </a:pathLst>
            </a:custGeom>
            <a:ln w="19050" cap="flat">
              <a:solidFill>
                <a:srgbClr val="E1471D"/>
              </a:solidFill>
              <a:prstDash val="solid"/>
              <a:miter/>
            </a:ln>
          </p:spPr>
          <p:txBody>
            <a:bodyPr rtlCol="0" anchor="ctr"/>
            <a:lstStyle/>
            <a:p>
              <a:endParaRPr lang="en-US"/>
            </a:p>
          </p:txBody>
        </p:sp>
        <p:sp>
          <p:nvSpPr>
            <p:cNvPr id="9845" name="Freeform: Shape 9844">
              <a:extLst>
                <a:ext uri="{FF2B5EF4-FFF2-40B4-BE49-F238E27FC236}">
                  <a16:creationId xmlns:a16="http://schemas.microsoft.com/office/drawing/2014/main" id="{8CAD006C-827E-4CAF-2557-AE217DD778C8}"/>
                </a:ext>
              </a:extLst>
            </p:cNvPr>
            <p:cNvSpPr/>
            <p:nvPr/>
          </p:nvSpPr>
          <p:spPr>
            <a:xfrm>
              <a:off x="7749371" y="5029777"/>
              <a:ext cx="12695" cy="70125"/>
            </a:xfrm>
            <a:custGeom>
              <a:avLst/>
              <a:gdLst>
                <a:gd name="connsiteX0" fmla="*/ 0 w 12695"/>
                <a:gd name="connsiteY0" fmla="*/ 70126 h 70125"/>
                <a:gd name="connsiteX1" fmla="*/ 0 w 12695"/>
                <a:gd name="connsiteY1" fmla="*/ 0 h 70125"/>
              </a:gdLst>
              <a:ahLst/>
              <a:cxnLst>
                <a:cxn ang="0">
                  <a:pos x="connsiteX0" y="connsiteY0"/>
                </a:cxn>
                <a:cxn ang="0">
                  <a:pos x="connsiteX1" y="connsiteY1"/>
                </a:cxn>
              </a:cxnLst>
              <a:rect l="l" t="t" r="r" b="b"/>
              <a:pathLst>
                <a:path w="12695" h="70125">
                  <a:moveTo>
                    <a:pt x="0" y="70126"/>
                  </a:moveTo>
                  <a:lnTo>
                    <a:pt x="0" y="0"/>
                  </a:lnTo>
                </a:path>
              </a:pathLst>
            </a:custGeom>
            <a:ln w="19050" cap="flat">
              <a:solidFill>
                <a:srgbClr val="E1471D"/>
              </a:solidFill>
              <a:prstDash val="solid"/>
              <a:miter/>
            </a:ln>
          </p:spPr>
          <p:txBody>
            <a:bodyPr rtlCol="0" anchor="ctr"/>
            <a:lstStyle/>
            <a:p>
              <a:endParaRPr lang="en-US"/>
            </a:p>
          </p:txBody>
        </p:sp>
        <p:sp>
          <p:nvSpPr>
            <p:cNvPr id="9846" name="Freeform: Shape 9845">
              <a:extLst>
                <a:ext uri="{FF2B5EF4-FFF2-40B4-BE49-F238E27FC236}">
                  <a16:creationId xmlns:a16="http://schemas.microsoft.com/office/drawing/2014/main" id="{3F4FC9E0-6D14-9958-BB26-095CE2B0122D}"/>
                </a:ext>
              </a:extLst>
            </p:cNvPr>
            <p:cNvSpPr/>
            <p:nvPr/>
          </p:nvSpPr>
          <p:spPr>
            <a:xfrm>
              <a:off x="7774635" y="5032169"/>
              <a:ext cx="12695" cy="67733"/>
            </a:xfrm>
            <a:custGeom>
              <a:avLst/>
              <a:gdLst>
                <a:gd name="connsiteX0" fmla="*/ 0 w 12695"/>
                <a:gd name="connsiteY0" fmla="*/ 67734 h 67733"/>
                <a:gd name="connsiteX1" fmla="*/ 0 w 12695"/>
                <a:gd name="connsiteY1" fmla="*/ 0 h 67733"/>
              </a:gdLst>
              <a:ahLst/>
              <a:cxnLst>
                <a:cxn ang="0">
                  <a:pos x="connsiteX0" y="connsiteY0"/>
                </a:cxn>
                <a:cxn ang="0">
                  <a:pos x="connsiteX1" y="connsiteY1"/>
                </a:cxn>
              </a:cxnLst>
              <a:rect l="l" t="t" r="r" b="b"/>
              <a:pathLst>
                <a:path w="12695" h="67733">
                  <a:moveTo>
                    <a:pt x="0" y="67734"/>
                  </a:moveTo>
                  <a:lnTo>
                    <a:pt x="0" y="0"/>
                  </a:lnTo>
                </a:path>
              </a:pathLst>
            </a:custGeom>
            <a:ln w="19050" cap="flat">
              <a:solidFill>
                <a:srgbClr val="E1471D"/>
              </a:solidFill>
              <a:prstDash val="solid"/>
              <a:miter/>
            </a:ln>
          </p:spPr>
          <p:txBody>
            <a:bodyPr rtlCol="0" anchor="ctr"/>
            <a:lstStyle/>
            <a:p>
              <a:endParaRPr lang="en-US"/>
            </a:p>
          </p:txBody>
        </p:sp>
        <p:sp>
          <p:nvSpPr>
            <p:cNvPr id="9847" name="Freeform: Shape 9846">
              <a:extLst>
                <a:ext uri="{FF2B5EF4-FFF2-40B4-BE49-F238E27FC236}">
                  <a16:creationId xmlns:a16="http://schemas.microsoft.com/office/drawing/2014/main" id="{84F32ADA-2AB1-68DD-905B-63BB9D516197}"/>
                </a:ext>
              </a:extLst>
            </p:cNvPr>
            <p:cNvSpPr/>
            <p:nvPr/>
          </p:nvSpPr>
          <p:spPr>
            <a:xfrm>
              <a:off x="7799899" y="5043626"/>
              <a:ext cx="12695" cy="56276"/>
            </a:xfrm>
            <a:custGeom>
              <a:avLst/>
              <a:gdLst>
                <a:gd name="connsiteX0" fmla="*/ 0 w 12695"/>
                <a:gd name="connsiteY0" fmla="*/ 56277 h 56276"/>
                <a:gd name="connsiteX1" fmla="*/ 0 w 12695"/>
                <a:gd name="connsiteY1" fmla="*/ 0 h 56276"/>
              </a:gdLst>
              <a:ahLst/>
              <a:cxnLst>
                <a:cxn ang="0">
                  <a:pos x="connsiteX0" y="connsiteY0"/>
                </a:cxn>
                <a:cxn ang="0">
                  <a:pos x="connsiteX1" y="connsiteY1"/>
                </a:cxn>
              </a:cxnLst>
              <a:rect l="l" t="t" r="r" b="b"/>
              <a:pathLst>
                <a:path w="12695" h="56276">
                  <a:moveTo>
                    <a:pt x="0" y="56277"/>
                  </a:moveTo>
                  <a:lnTo>
                    <a:pt x="0" y="0"/>
                  </a:lnTo>
                </a:path>
              </a:pathLst>
            </a:custGeom>
            <a:ln w="19050" cap="flat">
              <a:solidFill>
                <a:srgbClr val="E1471D"/>
              </a:solidFill>
              <a:prstDash val="solid"/>
              <a:miter/>
            </a:ln>
          </p:spPr>
          <p:txBody>
            <a:bodyPr rtlCol="0" anchor="ctr"/>
            <a:lstStyle/>
            <a:p>
              <a:endParaRPr lang="en-US"/>
            </a:p>
          </p:txBody>
        </p:sp>
        <p:sp>
          <p:nvSpPr>
            <p:cNvPr id="9848" name="Freeform: Shape 9847">
              <a:extLst>
                <a:ext uri="{FF2B5EF4-FFF2-40B4-BE49-F238E27FC236}">
                  <a16:creationId xmlns:a16="http://schemas.microsoft.com/office/drawing/2014/main" id="{DE883900-0278-5DA7-B677-13DA1B550F1C}"/>
                </a:ext>
              </a:extLst>
            </p:cNvPr>
            <p:cNvSpPr/>
            <p:nvPr/>
          </p:nvSpPr>
          <p:spPr>
            <a:xfrm>
              <a:off x="7825163" y="5043626"/>
              <a:ext cx="12695" cy="56276"/>
            </a:xfrm>
            <a:custGeom>
              <a:avLst/>
              <a:gdLst>
                <a:gd name="connsiteX0" fmla="*/ 0 w 12695"/>
                <a:gd name="connsiteY0" fmla="*/ 56277 h 56276"/>
                <a:gd name="connsiteX1" fmla="*/ 0 w 12695"/>
                <a:gd name="connsiteY1" fmla="*/ 0 h 56276"/>
              </a:gdLst>
              <a:ahLst/>
              <a:cxnLst>
                <a:cxn ang="0">
                  <a:pos x="connsiteX0" y="connsiteY0"/>
                </a:cxn>
                <a:cxn ang="0">
                  <a:pos x="connsiteX1" y="connsiteY1"/>
                </a:cxn>
              </a:cxnLst>
              <a:rect l="l" t="t" r="r" b="b"/>
              <a:pathLst>
                <a:path w="12695" h="56276">
                  <a:moveTo>
                    <a:pt x="0" y="56277"/>
                  </a:moveTo>
                  <a:lnTo>
                    <a:pt x="0" y="0"/>
                  </a:lnTo>
                </a:path>
              </a:pathLst>
            </a:custGeom>
            <a:ln w="19050" cap="flat">
              <a:solidFill>
                <a:srgbClr val="E1471D"/>
              </a:solidFill>
              <a:prstDash val="solid"/>
              <a:miter/>
            </a:ln>
          </p:spPr>
          <p:txBody>
            <a:bodyPr rtlCol="0" anchor="ctr"/>
            <a:lstStyle/>
            <a:p>
              <a:endParaRPr lang="en-US"/>
            </a:p>
          </p:txBody>
        </p:sp>
        <p:sp>
          <p:nvSpPr>
            <p:cNvPr id="9849" name="Freeform: Shape 9848">
              <a:extLst>
                <a:ext uri="{FF2B5EF4-FFF2-40B4-BE49-F238E27FC236}">
                  <a16:creationId xmlns:a16="http://schemas.microsoft.com/office/drawing/2014/main" id="{E22FC176-963B-8EC7-2D42-6DC938AFDAFB}"/>
                </a:ext>
              </a:extLst>
            </p:cNvPr>
            <p:cNvSpPr/>
            <p:nvPr/>
          </p:nvSpPr>
          <p:spPr>
            <a:xfrm>
              <a:off x="7850427" y="5046018"/>
              <a:ext cx="12695" cy="53884"/>
            </a:xfrm>
            <a:custGeom>
              <a:avLst/>
              <a:gdLst>
                <a:gd name="connsiteX0" fmla="*/ 0 w 12695"/>
                <a:gd name="connsiteY0" fmla="*/ 53885 h 53884"/>
                <a:gd name="connsiteX1" fmla="*/ 0 w 12695"/>
                <a:gd name="connsiteY1" fmla="*/ 0 h 53884"/>
              </a:gdLst>
              <a:ahLst/>
              <a:cxnLst>
                <a:cxn ang="0">
                  <a:pos x="connsiteX0" y="connsiteY0"/>
                </a:cxn>
                <a:cxn ang="0">
                  <a:pos x="connsiteX1" y="connsiteY1"/>
                </a:cxn>
              </a:cxnLst>
              <a:rect l="l" t="t" r="r" b="b"/>
              <a:pathLst>
                <a:path w="12695" h="53884">
                  <a:moveTo>
                    <a:pt x="0" y="53885"/>
                  </a:moveTo>
                  <a:lnTo>
                    <a:pt x="0" y="0"/>
                  </a:lnTo>
                </a:path>
              </a:pathLst>
            </a:custGeom>
            <a:ln w="19050" cap="flat">
              <a:solidFill>
                <a:srgbClr val="E1471D"/>
              </a:solidFill>
              <a:prstDash val="solid"/>
              <a:miter/>
            </a:ln>
          </p:spPr>
          <p:txBody>
            <a:bodyPr rtlCol="0" anchor="ctr"/>
            <a:lstStyle/>
            <a:p>
              <a:endParaRPr lang="en-US"/>
            </a:p>
          </p:txBody>
        </p:sp>
        <p:sp>
          <p:nvSpPr>
            <p:cNvPr id="9850" name="Freeform: Shape 9849">
              <a:extLst>
                <a:ext uri="{FF2B5EF4-FFF2-40B4-BE49-F238E27FC236}">
                  <a16:creationId xmlns:a16="http://schemas.microsoft.com/office/drawing/2014/main" id="{585CE300-AC87-F128-CA30-E9F91F67E0B7}"/>
                </a:ext>
              </a:extLst>
            </p:cNvPr>
            <p:cNvSpPr/>
            <p:nvPr/>
          </p:nvSpPr>
          <p:spPr>
            <a:xfrm>
              <a:off x="7875691" y="5046018"/>
              <a:ext cx="12695" cy="53884"/>
            </a:xfrm>
            <a:custGeom>
              <a:avLst/>
              <a:gdLst>
                <a:gd name="connsiteX0" fmla="*/ 0 w 12695"/>
                <a:gd name="connsiteY0" fmla="*/ 53885 h 53884"/>
                <a:gd name="connsiteX1" fmla="*/ 0 w 12695"/>
                <a:gd name="connsiteY1" fmla="*/ 0 h 53884"/>
              </a:gdLst>
              <a:ahLst/>
              <a:cxnLst>
                <a:cxn ang="0">
                  <a:pos x="connsiteX0" y="connsiteY0"/>
                </a:cxn>
                <a:cxn ang="0">
                  <a:pos x="connsiteX1" y="connsiteY1"/>
                </a:cxn>
              </a:cxnLst>
              <a:rect l="l" t="t" r="r" b="b"/>
              <a:pathLst>
                <a:path w="12695" h="53884">
                  <a:moveTo>
                    <a:pt x="0" y="53885"/>
                  </a:moveTo>
                  <a:lnTo>
                    <a:pt x="0" y="0"/>
                  </a:lnTo>
                </a:path>
              </a:pathLst>
            </a:custGeom>
            <a:ln w="19050" cap="flat">
              <a:solidFill>
                <a:srgbClr val="E1471D"/>
              </a:solidFill>
              <a:prstDash val="solid"/>
              <a:miter/>
            </a:ln>
          </p:spPr>
          <p:txBody>
            <a:bodyPr rtlCol="0" anchor="ctr"/>
            <a:lstStyle/>
            <a:p>
              <a:endParaRPr lang="en-US"/>
            </a:p>
          </p:txBody>
        </p:sp>
        <p:sp>
          <p:nvSpPr>
            <p:cNvPr id="9851" name="Freeform: Shape 9850">
              <a:extLst>
                <a:ext uri="{FF2B5EF4-FFF2-40B4-BE49-F238E27FC236}">
                  <a16:creationId xmlns:a16="http://schemas.microsoft.com/office/drawing/2014/main" id="{F2F39C28-13E1-E41F-10F2-DBD4F2C98BFC}"/>
                </a:ext>
              </a:extLst>
            </p:cNvPr>
            <p:cNvSpPr/>
            <p:nvPr/>
          </p:nvSpPr>
          <p:spPr>
            <a:xfrm>
              <a:off x="7900828" y="5046018"/>
              <a:ext cx="12695" cy="53884"/>
            </a:xfrm>
            <a:custGeom>
              <a:avLst/>
              <a:gdLst>
                <a:gd name="connsiteX0" fmla="*/ 0 w 12695"/>
                <a:gd name="connsiteY0" fmla="*/ 53885 h 53884"/>
                <a:gd name="connsiteX1" fmla="*/ 0 w 12695"/>
                <a:gd name="connsiteY1" fmla="*/ 0 h 53884"/>
              </a:gdLst>
              <a:ahLst/>
              <a:cxnLst>
                <a:cxn ang="0">
                  <a:pos x="connsiteX0" y="connsiteY0"/>
                </a:cxn>
                <a:cxn ang="0">
                  <a:pos x="connsiteX1" y="connsiteY1"/>
                </a:cxn>
              </a:cxnLst>
              <a:rect l="l" t="t" r="r" b="b"/>
              <a:pathLst>
                <a:path w="12695" h="53884">
                  <a:moveTo>
                    <a:pt x="0" y="53885"/>
                  </a:moveTo>
                  <a:lnTo>
                    <a:pt x="0" y="0"/>
                  </a:lnTo>
                </a:path>
              </a:pathLst>
            </a:custGeom>
            <a:ln w="19050" cap="flat">
              <a:solidFill>
                <a:srgbClr val="E1471D"/>
              </a:solidFill>
              <a:prstDash val="solid"/>
              <a:miter/>
            </a:ln>
          </p:spPr>
          <p:txBody>
            <a:bodyPr rtlCol="0" anchor="ctr"/>
            <a:lstStyle/>
            <a:p>
              <a:endParaRPr lang="en-US"/>
            </a:p>
          </p:txBody>
        </p:sp>
        <p:sp>
          <p:nvSpPr>
            <p:cNvPr id="9852" name="Freeform: Shape 9851">
              <a:extLst>
                <a:ext uri="{FF2B5EF4-FFF2-40B4-BE49-F238E27FC236}">
                  <a16:creationId xmlns:a16="http://schemas.microsoft.com/office/drawing/2014/main" id="{6431FA13-7231-2006-E5E9-01D0AA4EECEF}"/>
                </a:ext>
              </a:extLst>
            </p:cNvPr>
            <p:cNvSpPr/>
            <p:nvPr/>
          </p:nvSpPr>
          <p:spPr>
            <a:xfrm>
              <a:off x="7926092" y="5046018"/>
              <a:ext cx="12695" cy="53884"/>
            </a:xfrm>
            <a:custGeom>
              <a:avLst/>
              <a:gdLst>
                <a:gd name="connsiteX0" fmla="*/ 0 w 12695"/>
                <a:gd name="connsiteY0" fmla="*/ 53885 h 53884"/>
                <a:gd name="connsiteX1" fmla="*/ 0 w 12695"/>
                <a:gd name="connsiteY1" fmla="*/ 0 h 53884"/>
              </a:gdLst>
              <a:ahLst/>
              <a:cxnLst>
                <a:cxn ang="0">
                  <a:pos x="connsiteX0" y="connsiteY0"/>
                </a:cxn>
                <a:cxn ang="0">
                  <a:pos x="connsiteX1" y="connsiteY1"/>
                </a:cxn>
              </a:cxnLst>
              <a:rect l="l" t="t" r="r" b="b"/>
              <a:pathLst>
                <a:path w="12695" h="53884">
                  <a:moveTo>
                    <a:pt x="0" y="53885"/>
                  </a:moveTo>
                  <a:lnTo>
                    <a:pt x="0" y="0"/>
                  </a:lnTo>
                </a:path>
              </a:pathLst>
            </a:custGeom>
            <a:ln w="19050" cap="flat">
              <a:solidFill>
                <a:srgbClr val="E1471D"/>
              </a:solidFill>
              <a:prstDash val="solid"/>
              <a:miter/>
            </a:ln>
          </p:spPr>
          <p:txBody>
            <a:bodyPr rtlCol="0" anchor="ctr"/>
            <a:lstStyle/>
            <a:p>
              <a:endParaRPr lang="en-US"/>
            </a:p>
          </p:txBody>
        </p:sp>
        <p:sp>
          <p:nvSpPr>
            <p:cNvPr id="9853" name="Freeform: Shape 9852">
              <a:extLst>
                <a:ext uri="{FF2B5EF4-FFF2-40B4-BE49-F238E27FC236}">
                  <a16:creationId xmlns:a16="http://schemas.microsoft.com/office/drawing/2014/main" id="{A2BBFB2D-2D25-A80B-3BC3-B5B62A391D4E}"/>
                </a:ext>
              </a:extLst>
            </p:cNvPr>
            <p:cNvSpPr/>
            <p:nvPr/>
          </p:nvSpPr>
          <p:spPr>
            <a:xfrm>
              <a:off x="7951356" y="5049166"/>
              <a:ext cx="12695" cy="50737"/>
            </a:xfrm>
            <a:custGeom>
              <a:avLst/>
              <a:gdLst>
                <a:gd name="connsiteX0" fmla="*/ 0 w 12695"/>
                <a:gd name="connsiteY0" fmla="*/ 50737 h 50737"/>
                <a:gd name="connsiteX1" fmla="*/ 0 w 12695"/>
                <a:gd name="connsiteY1" fmla="*/ 0 h 50737"/>
              </a:gdLst>
              <a:ahLst/>
              <a:cxnLst>
                <a:cxn ang="0">
                  <a:pos x="connsiteX0" y="connsiteY0"/>
                </a:cxn>
                <a:cxn ang="0">
                  <a:pos x="connsiteX1" y="connsiteY1"/>
                </a:cxn>
              </a:cxnLst>
              <a:rect l="l" t="t" r="r" b="b"/>
              <a:pathLst>
                <a:path w="12695" h="50737">
                  <a:moveTo>
                    <a:pt x="0" y="50737"/>
                  </a:moveTo>
                  <a:lnTo>
                    <a:pt x="0" y="0"/>
                  </a:lnTo>
                </a:path>
              </a:pathLst>
            </a:custGeom>
            <a:ln w="19050" cap="flat">
              <a:solidFill>
                <a:srgbClr val="E1471D"/>
              </a:solidFill>
              <a:prstDash val="solid"/>
              <a:miter/>
            </a:ln>
          </p:spPr>
          <p:txBody>
            <a:bodyPr rtlCol="0" anchor="ctr"/>
            <a:lstStyle/>
            <a:p>
              <a:endParaRPr lang="en-US"/>
            </a:p>
          </p:txBody>
        </p:sp>
        <p:sp>
          <p:nvSpPr>
            <p:cNvPr id="9854" name="Freeform: Shape 9853">
              <a:extLst>
                <a:ext uri="{FF2B5EF4-FFF2-40B4-BE49-F238E27FC236}">
                  <a16:creationId xmlns:a16="http://schemas.microsoft.com/office/drawing/2014/main" id="{DCFEB7C4-DE1C-7789-FF6F-E6B18D5F985A}"/>
                </a:ext>
              </a:extLst>
            </p:cNvPr>
            <p:cNvSpPr/>
            <p:nvPr/>
          </p:nvSpPr>
          <p:spPr>
            <a:xfrm>
              <a:off x="7976620" y="5055209"/>
              <a:ext cx="12695" cy="44694"/>
            </a:xfrm>
            <a:custGeom>
              <a:avLst/>
              <a:gdLst>
                <a:gd name="connsiteX0" fmla="*/ 0 w 12695"/>
                <a:gd name="connsiteY0" fmla="*/ 44694 h 44694"/>
                <a:gd name="connsiteX1" fmla="*/ 0 w 12695"/>
                <a:gd name="connsiteY1" fmla="*/ 0 h 44694"/>
              </a:gdLst>
              <a:ahLst/>
              <a:cxnLst>
                <a:cxn ang="0">
                  <a:pos x="connsiteX0" y="connsiteY0"/>
                </a:cxn>
                <a:cxn ang="0">
                  <a:pos x="connsiteX1" y="connsiteY1"/>
                </a:cxn>
              </a:cxnLst>
              <a:rect l="l" t="t" r="r" b="b"/>
              <a:pathLst>
                <a:path w="12695" h="44694">
                  <a:moveTo>
                    <a:pt x="0" y="44694"/>
                  </a:moveTo>
                  <a:lnTo>
                    <a:pt x="0" y="0"/>
                  </a:lnTo>
                </a:path>
              </a:pathLst>
            </a:custGeom>
            <a:ln w="19050" cap="flat">
              <a:solidFill>
                <a:srgbClr val="E1471D"/>
              </a:solidFill>
              <a:prstDash val="solid"/>
              <a:miter/>
            </a:ln>
          </p:spPr>
          <p:txBody>
            <a:bodyPr rtlCol="0" anchor="ctr"/>
            <a:lstStyle/>
            <a:p>
              <a:endParaRPr lang="en-US"/>
            </a:p>
          </p:txBody>
        </p:sp>
        <p:sp>
          <p:nvSpPr>
            <p:cNvPr id="9855" name="Freeform: Shape 9854">
              <a:extLst>
                <a:ext uri="{FF2B5EF4-FFF2-40B4-BE49-F238E27FC236}">
                  <a16:creationId xmlns:a16="http://schemas.microsoft.com/office/drawing/2014/main" id="{3601DC27-30E7-27DA-D6CF-27FDD09795CF}"/>
                </a:ext>
              </a:extLst>
            </p:cNvPr>
            <p:cNvSpPr/>
            <p:nvPr/>
          </p:nvSpPr>
          <p:spPr>
            <a:xfrm>
              <a:off x="8001884" y="5062637"/>
              <a:ext cx="12695" cy="37266"/>
            </a:xfrm>
            <a:custGeom>
              <a:avLst/>
              <a:gdLst>
                <a:gd name="connsiteX0" fmla="*/ 0 w 12695"/>
                <a:gd name="connsiteY0" fmla="*/ 37266 h 37266"/>
                <a:gd name="connsiteX1" fmla="*/ 0 w 12695"/>
                <a:gd name="connsiteY1" fmla="*/ 0 h 37266"/>
              </a:gdLst>
              <a:ahLst/>
              <a:cxnLst>
                <a:cxn ang="0">
                  <a:pos x="connsiteX0" y="connsiteY0"/>
                </a:cxn>
                <a:cxn ang="0">
                  <a:pos x="connsiteX1" y="connsiteY1"/>
                </a:cxn>
              </a:cxnLst>
              <a:rect l="l" t="t" r="r" b="b"/>
              <a:pathLst>
                <a:path w="12695" h="37266">
                  <a:moveTo>
                    <a:pt x="0" y="37266"/>
                  </a:moveTo>
                  <a:lnTo>
                    <a:pt x="0" y="0"/>
                  </a:lnTo>
                </a:path>
              </a:pathLst>
            </a:custGeom>
            <a:ln w="19050" cap="flat">
              <a:solidFill>
                <a:srgbClr val="E1471D"/>
              </a:solidFill>
              <a:prstDash val="solid"/>
              <a:miter/>
            </a:ln>
          </p:spPr>
          <p:txBody>
            <a:bodyPr rtlCol="0" anchor="ctr"/>
            <a:lstStyle/>
            <a:p>
              <a:endParaRPr lang="en-US"/>
            </a:p>
          </p:txBody>
        </p:sp>
        <p:sp>
          <p:nvSpPr>
            <p:cNvPr id="9856" name="Freeform: Shape 9855">
              <a:extLst>
                <a:ext uri="{FF2B5EF4-FFF2-40B4-BE49-F238E27FC236}">
                  <a16:creationId xmlns:a16="http://schemas.microsoft.com/office/drawing/2014/main" id="{3A029106-26B8-F35B-3F4F-0DBEB51C29C4}"/>
                </a:ext>
              </a:extLst>
            </p:cNvPr>
            <p:cNvSpPr/>
            <p:nvPr/>
          </p:nvSpPr>
          <p:spPr>
            <a:xfrm>
              <a:off x="8027148" y="5064777"/>
              <a:ext cx="12695" cy="35125"/>
            </a:xfrm>
            <a:custGeom>
              <a:avLst/>
              <a:gdLst>
                <a:gd name="connsiteX0" fmla="*/ 0 w 12695"/>
                <a:gd name="connsiteY0" fmla="*/ 35126 h 35125"/>
                <a:gd name="connsiteX1" fmla="*/ 0 w 12695"/>
                <a:gd name="connsiteY1" fmla="*/ 0 h 35125"/>
              </a:gdLst>
              <a:ahLst/>
              <a:cxnLst>
                <a:cxn ang="0">
                  <a:pos x="connsiteX0" y="connsiteY0"/>
                </a:cxn>
                <a:cxn ang="0">
                  <a:pos x="connsiteX1" y="connsiteY1"/>
                </a:cxn>
              </a:cxnLst>
              <a:rect l="l" t="t" r="r" b="b"/>
              <a:pathLst>
                <a:path w="12695" h="35125">
                  <a:moveTo>
                    <a:pt x="0" y="35126"/>
                  </a:moveTo>
                  <a:lnTo>
                    <a:pt x="0" y="0"/>
                  </a:lnTo>
                </a:path>
              </a:pathLst>
            </a:custGeom>
            <a:ln w="19050" cap="flat">
              <a:solidFill>
                <a:srgbClr val="E1471D"/>
              </a:solidFill>
              <a:prstDash val="solid"/>
              <a:miter/>
            </a:ln>
          </p:spPr>
          <p:txBody>
            <a:bodyPr rtlCol="0" anchor="ctr"/>
            <a:lstStyle/>
            <a:p>
              <a:endParaRPr lang="en-US"/>
            </a:p>
          </p:txBody>
        </p:sp>
        <p:sp>
          <p:nvSpPr>
            <p:cNvPr id="9857" name="Freeform: Shape 9856">
              <a:extLst>
                <a:ext uri="{FF2B5EF4-FFF2-40B4-BE49-F238E27FC236}">
                  <a16:creationId xmlns:a16="http://schemas.microsoft.com/office/drawing/2014/main" id="{C4BE0DA9-D2F0-9024-E789-4137FC79AA9C}"/>
                </a:ext>
              </a:extLst>
            </p:cNvPr>
            <p:cNvSpPr/>
            <p:nvPr/>
          </p:nvSpPr>
          <p:spPr>
            <a:xfrm>
              <a:off x="8052285" y="5064777"/>
              <a:ext cx="12695" cy="35125"/>
            </a:xfrm>
            <a:custGeom>
              <a:avLst/>
              <a:gdLst>
                <a:gd name="connsiteX0" fmla="*/ 0 w 12695"/>
                <a:gd name="connsiteY0" fmla="*/ 35126 h 35125"/>
                <a:gd name="connsiteX1" fmla="*/ 0 w 12695"/>
                <a:gd name="connsiteY1" fmla="*/ 0 h 35125"/>
              </a:gdLst>
              <a:ahLst/>
              <a:cxnLst>
                <a:cxn ang="0">
                  <a:pos x="connsiteX0" y="connsiteY0"/>
                </a:cxn>
                <a:cxn ang="0">
                  <a:pos x="connsiteX1" y="connsiteY1"/>
                </a:cxn>
              </a:cxnLst>
              <a:rect l="l" t="t" r="r" b="b"/>
              <a:pathLst>
                <a:path w="12695" h="35125">
                  <a:moveTo>
                    <a:pt x="0" y="35126"/>
                  </a:moveTo>
                  <a:lnTo>
                    <a:pt x="0" y="0"/>
                  </a:lnTo>
                </a:path>
              </a:pathLst>
            </a:custGeom>
            <a:ln w="19050" cap="flat">
              <a:solidFill>
                <a:srgbClr val="E1471D"/>
              </a:solidFill>
              <a:prstDash val="solid"/>
              <a:miter/>
            </a:ln>
          </p:spPr>
          <p:txBody>
            <a:bodyPr rtlCol="0" anchor="ctr"/>
            <a:lstStyle/>
            <a:p>
              <a:endParaRPr lang="en-US"/>
            </a:p>
          </p:txBody>
        </p:sp>
        <p:sp>
          <p:nvSpPr>
            <p:cNvPr id="9858" name="Freeform: Shape 9857">
              <a:extLst>
                <a:ext uri="{FF2B5EF4-FFF2-40B4-BE49-F238E27FC236}">
                  <a16:creationId xmlns:a16="http://schemas.microsoft.com/office/drawing/2014/main" id="{81856005-B09A-B0AE-0968-EDA530CD3C8E}"/>
                </a:ext>
              </a:extLst>
            </p:cNvPr>
            <p:cNvSpPr/>
            <p:nvPr/>
          </p:nvSpPr>
          <p:spPr>
            <a:xfrm>
              <a:off x="8077550" y="5064777"/>
              <a:ext cx="12695" cy="35125"/>
            </a:xfrm>
            <a:custGeom>
              <a:avLst/>
              <a:gdLst>
                <a:gd name="connsiteX0" fmla="*/ 0 w 12695"/>
                <a:gd name="connsiteY0" fmla="*/ 35126 h 35125"/>
                <a:gd name="connsiteX1" fmla="*/ 0 w 12695"/>
                <a:gd name="connsiteY1" fmla="*/ 0 h 35125"/>
              </a:gdLst>
              <a:ahLst/>
              <a:cxnLst>
                <a:cxn ang="0">
                  <a:pos x="connsiteX0" y="connsiteY0"/>
                </a:cxn>
                <a:cxn ang="0">
                  <a:pos x="connsiteX1" y="connsiteY1"/>
                </a:cxn>
              </a:cxnLst>
              <a:rect l="l" t="t" r="r" b="b"/>
              <a:pathLst>
                <a:path w="12695" h="35125">
                  <a:moveTo>
                    <a:pt x="0" y="35126"/>
                  </a:moveTo>
                  <a:lnTo>
                    <a:pt x="0" y="0"/>
                  </a:lnTo>
                </a:path>
              </a:pathLst>
            </a:custGeom>
            <a:ln w="19050" cap="flat">
              <a:solidFill>
                <a:srgbClr val="E1471D"/>
              </a:solidFill>
              <a:prstDash val="solid"/>
              <a:miter/>
            </a:ln>
          </p:spPr>
          <p:txBody>
            <a:bodyPr rtlCol="0" anchor="ctr"/>
            <a:lstStyle/>
            <a:p>
              <a:endParaRPr lang="en-US"/>
            </a:p>
          </p:txBody>
        </p:sp>
        <p:sp>
          <p:nvSpPr>
            <p:cNvPr id="9859" name="Freeform: Shape 9858">
              <a:extLst>
                <a:ext uri="{FF2B5EF4-FFF2-40B4-BE49-F238E27FC236}">
                  <a16:creationId xmlns:a16="http://schemas.microsoft.com/office/drawing/2014/main" id="{08808E62-3DBA-279D-EB62-A5CA26C4A152}"/>
                </a:ext>
              </a:extLst>
            </p:cNvPr>
            <p:cNvSpPr/>
            <p:nvPr/>
          </p:nvSpPr>
          <p:spPr>
            <a:xfrm>
              <a:off x="8102814" y="5064777"/>
              <a:ext cx="12695" cy="35125"/>
            </a:xfrm>
            <a:custGeom>
              <a:avLst/>
              <a:gdLst>
                <a:gd name="connsiteX0" fmla="*/ 0 w 12695"/>
                <a:gd name="connsiteY0" fmla="*/ 35126 h 35125"/>
                <a:gd name="connsiteX1" fmla="*/ 0 w 12695"/>
                <a:gd name="connsiteY1" fmla="*/ 0 h 35125"/>
              </a:gdLst>
              <a:ahLst/>
              <a:cxnLst>
                <a:cxn ang="0">
                  <a:pos x="connsiteX0" y="connsiteY0"/>
                </a:cxn>
                <a:cxn ang="0">
                  <a:pos x="connsiteX1" y="connsiteY1"/>
                </a:cxn>
              </a:cxnLst>
              <a:rect l="l" t="t" r="r" b="b"/>
              <a:pathLst>
                <a:path w="12695" h="35125">
                  <a:moveTo>
                    <a:pt x="0" y="35126"/>
                  </a:moveTo>
                  <a:lnTo>
                    <a:pt x="0" y="0"/>
                  </a:lnTo>
                </a:path>
              </a:pathLst>
            </a:custGeom>
            <a:ln w="19050" cap="flat">
              <a:solidFill>
                <a:srgbClr val="E1471D"/>
              </a:solidFill>
              <a:prstDash val="solid"/>
              <a:miter/>
            </a:ln>
          </p:spPr>
          <p:txBody>
            <a:bodyPr rtlCol="0" anchor="ctr"/>
            <a:lstStyle/>
            <a:p>
              <a:endParaRPr lang="en-US"/>
            </a:p>
          </p:txBody>
        </p:sp>
        <p:sp>
          <p:nvSpPr>
            <p:cNvPr id="9860" name="Freeform: Shape 9859">
              <a:extLst>
                <a:ext uri="{FF2B5EF4-FFF2-40B4-BE49-F238E27FC236}">
                  <a16:creationId xmlns:a16="http://schemas.microsoft.com/office/drawing/2014/main" id="{480F3786-664E-A21D-1A92-40616261DE04}"/>
                </a:ext>
              </a:extLst>
            </p:cNvPr>
            <p:cNvSpPr/>
            <p:nvPr/>
          </p:nvSpPr>
          <p:spPr>
            <a:xfrm>
              <a:off x="8128078" y="5071827"/>
              <a:ext cx="12695" cy="28075"/>
            </a:xfrm>
            <a:custGeom>
              <a:avLst/>
              <a:gdLst>
                <a:gd name="connsiteX0" fmla="*/ 0 w 12695"/>
                <a:gd name="connsiteY0" fmla="*/ 28075 h 28075"/>
                <a:gd name="connsiteX1" fmla="*/ 0 w 12695"/>
                <a:gd name="connsiteY1" fmla="*/ 0 h 28075"/>
              </a:gdLst>
              <a:ahLst/>
              <a:cxnLst>
                <a:cxn ang="0">
                  <a:pos x="connsiteX0" y="connsiteY0"/>
                </a:cxn>
                <a:cxn ang="0">
                  <a:pos x="connsiteX1" y="connsiteY1"/>
                </a:cxn>
              </a:cxnLst>
              <a:rect l="l" t="t" r="r" b="b"/>
              <a:pathLst>
                <a:path w="12695" h="28075">
                  <a:moveTo>
                    <a:pt x="0" y="28075"/>
                  </a:moveTo>
                  <a:lnTo>
                    <a:pt x="0" y="0"/>
                  </a:lnTo>
                </a:path>
              </a:pathLst>
            </a:custGeom>
            <a:ln w="19050" cap="flat">
              <a:solidFill>
                <a:srgbClr val="E1471D"/>
              </a:solidFill>
              <a:prstDash val="solid"/>
              <a:miter/>
            </a:ln>
          </p:spPr>
          <p:txBody>
            <a:bodyPr rtlCol="0" anchor="ctr"/>
            <a:lstStyle/>
            <a:p>
              <a:endParaRPr lang="en-US"/>
            </a:p>
          </p:txBody>
        </p:sp>
        <p:sp>
          <p:nvSpPr>
            <p:cNvPr id="9861" name="Freeform: Shape 9860">
              <a:extLst>
                <a:ext uri="{FF2B5EF4-FFF2-40B4-BE49-F238E27FC236}">
                  <a16:creationId xmlns:a16="http://schemas.microsoft.com/office/drawing/2014/main" id="{C142CF04-5335-F903-A542-CA38B093941E}"/>
                </a:ext>
              </a:extLst>
            </p:cNvPr>
            <p:cNvSpPr/>
            <p:nvPr/>
          </p:nvSpPr>
          <p:spPr>
            <a:xfrm>
              <a:off x="8153342" y="5077619"/>
              <a:ext cx="12695" cy="22284"/>
            </a:xfrm>
            <a:custGeom>
              <a:avLst/>
              <a:gdLst>
                <a:gd name="connsiteX0" fmla="*/ 0 w 12695"/>
                <a:gd name="connsiteY0" fmla="*/ 22284 h 22284"/>
                <a:gd name="connsiteX1" fmla="*/ 0 w 12695"/>
                <a:gd name="connsiteY1" fmla="*/ 0 h 22284"/>
              </a:gdLst>
              <a:ahLst/>
              <a:cxnLst>
                <a:cxn ang="0">
                  <a:pos x="connsiteX0" y="connsiteY0"/>
                </a:cxn>
                <a:cxn ang="0">
                  <a:pos x="connsiteX1" y="connsiteY1"/>
                </a:cxn>
              </a:cxnLst>
              <a:rect l="l" t="t" r="r" b="b"/>
              <a:pathLst>
                <a:path w="12695" h="22284">
                  <a:moveTo>
                    <a:pt x="0" y="22284"/>
                  </a:moveTo>
                  <a:lnTo>
                    <a:pt x="0" y="0"/>
                  </a:lnTo>
                </a:path>
              </a:pathLst>
            </a:custGeom>
            <a:ln w="19050" cap="flat">
              <a:solidFill>
                <a:srgbClr val="E1471D"/>
              </a:solidFill>
              <a:prstDash val="solid"/>
              <a:miter/>
            </a:ln>
          </p:spPr>
          <p:txBody>
            <a:bodyPr rtlCol="0" anchor="ctr"/>
            <a:lstStyle/>
            <a:p>
              <a:endParaRPr lang="en-US"/>
            </a:p>
          </p:txBody>
        </p:sp>
        <p:sp>
          <p:nvSpPr>
            <p:cNvPr id="9862" name="Freeform: Shape 9861">
              <a:extLst>
                <a:ext uri="{FF2B5EF4-FFF2-40B4-BE49-F238E27FC236}">
                  <a16:creationId xmlns:a16="http://schemas.microsoft.com/office/drawing/2014/main" id="{CA4455EF-0450-72A6-5FD0-6C8EB510DB98}"/>
                </a:ext>
              </a:extLst>
            </p:cNvPr>
            <p:cNvSpPr/>
            <p:nvPr/>
          </p:nvSpPr>
          <p:spPr>
            <a:xfrm>
              <a:off x="8178606" y="5077619"/>
              <a:ext cx="12695" cy="22284"/>
            </a:xfrm>
            <a:custGeom>
              <a:avLst/>
              <a:gdLst>
                <a:gd name="connsiteX0" fmla="*/ 0 w 12695"/>
                <a:gd name="connsiteY0" fmla="*/ 22284 h 22284"/>
                <a:gd name="connsiteX1" fmla="*/ 0 w 12695"/>
                <a:gd name="connsiteY1" fmla="*/ 0 h 22284"/>
              </a:gdLst>
              <a:ahLst/>
              <a:cxnLst>
                <a:cxn ang="0">
                  <a:pos x="connsiteX0" y="connsiteY0"/>
                </a:cxn>
                <a:cxn ang="0">
                  <a:pos x="connsiteX1" y="connsiteY1"/>
                </a:cxn>
              </a:cxnLst>
              <a:rect l="l" t="t" r="r" b="b"/>
              <a:pathLst>
                <a:path w="12695" h="22284">
                  <a:moveTo>
                    <a:pt x="0" y="22284"/>
                  </a:moveTo>
                  <a:lnTo>
                    <a:pt x="0" y="0"/>
                  </a:lnTo>
                </a:path>
              </a:pathLst>
            </a:custGeom>
            <a:ln w="19050" cap="flat">
              <a:solidFill>
                <a:srgbClr val="E1471D"/>
              </a:solidFill>
              <a:prstDash val="solid"/>
              <a:miter/>
            </a:ln>
          </p:spPr>
          <p:txBody>
            <a:bodyPr rtlCol="0" anchor="ctr"/>
            <a:lstStyle/>
            <a:p>
              <a:endParaRPr lang="en-US"/>
            </a:p>
          </p:txBody>
        </p:sp>
        <p:sp>
          <p:nvSpPr>
            <p:cNvPr id="9863" name="Freeform: Shape 9862">
              <a:extLst>
                <a:ext uri="{FF2B5EF4-FFF2-40B4-BE49-F238E27FC236}">
                  <a16:creationId xmlns:a16="http://schemas.microsoft.com/office/drawing/2014/main" id="{CFE8BF44-428A-6BAA-CD7E-2656D2E504C1}"/>
                </a:ext>
              </a:extLst>
            </p:cNvPr>
            <p:cNvSpPr/>
            <p:nvPr/>
          </p:nvSpPr>
          <p:spPr>
            <a:xfrm>
              <a:off x="8203743" y="5082403"/>
              <a:ext cx="12695" cy="17499"/>
            </a:xfrm>
            <a:custGeom>
              <a:avLst/>
              <a:gdLst>
                <a:gd name="connsiteX0" fmla="*/ 0 w 12695"/>
                <a:gd name="connsiteY0" fmla="*/ 17500 h 17499"/>
                <a:gd name="connsiteX1" fmla="*/ 0 w 12695"/>
                <a:gd name="connsiteY1" fmla="*/ 0 h 17499"/>
              </a:gdLst>
              <a:ahLst/>
              <a:cxnLst>
                <a:cxn ang="0">
                  <a:pos x="connsiteX0" y="connsiteY0"/>
                </a:cxn>
                <a:cxn ang="0">
                  <a:pos x="connsiteX1" y="connsiteY1"/>
                </a:cxn>
              </a:cxnLst>
              <a:rect l="l" t="t" r="r" b="b"/>
              <a:pathLst>
                <a:path w="12695" h="17499">
                  <a:moveTo>
                    <a:pt x="0" y="17500"/>
                  </a:moveTo>
                  <a:lnTo>
                    <a:pt x="0" y="0"/>
                  </a:lnTo>
                </a:path>
              </a:pathLst>
            </a:custGeom>
            <a:ln w="19050" cap="flat">
              <a:solidFill>
                <a:srgbClr val="E1471D"/>
              </a:solidFill>
              <a:prstDash val="solid"/>
              <a:miter/>
            </a:ln>
          </p:spPr>
          <p:txBody>
            <a:bodyPr rtlCol="0" anchor="ctr"/>
            <a:lstStyle/>
            <a:p>
              <a:endParaRPr lang="en-US"/>
            </a:p>
          </p:txBody>
        </p:sp>
        <p:sp>
          <p:nvSpPr>
            <p:cNvPr id="9864" name="Freeform: Shape 9863">
              <a:extLst>
                <a:ext uri="{FF2B5EF4-FFF2-40B4-BE49-F238E27FC236}">
                  <a16:creationId xmlns:a16="http://schemas.microsoft.com/office/drawing/2014/main" id="{E64DBB13-4430-84C8-41F5-A4F96DF336A7}"/>
                </a:ext>
              </a:extLst>
            </p:cNvPr>
            <p:cNvSpPr/>
            <p:nvPr/>
          </p:nvSpPr>
          <p:spPr>
            <a:xfrm>
              <a:off x="8229007" y="5084291"/>
              <a:ext cx="12695" cy="15611"/>
            </a:xfrm>
            <a:custGeom>
              <a:avLst/>
              <a:gdLst>
                <a:gd name="connsiteX0" fmla="*/ 0 w 12695"/>
                <a:gd name="connsiteY0" fmla="*/ 15611 h 15611"/>
                <a:gd name="connsiteX1" fmla="*/ 0 w 12695"/>
                <a:gd name="connsiteY1" fmla="*/ 0 h 15611"/>
              </a:gdLst>
              <a:ahLst/>
              <a:cxnLst>
                <a:cxn ang="0">
                  <a:pos x="connsiteX0" y="connsiteY0"/>
                </a:cxn>
                <a:cxn ang="0">
                  <a:pos x="connsiteX1" y="connsiteY1"/>
                </a:cxn>
              </a:cxnLst>
              <a:rect l="l" t="t" r="r" b="b"/>
              <a:pathLst>
                <a:path w="12695" h="15611">
                  <a:moveTo>
                    <a:pt x="0" y="15611"/>
                  </a:moveTo>
                  <a:lnTo>
                    <a:pt x="0" y="0"/>
                  </a:lnTo>
                </a:path>
              </a:pathLst>
            </a:custGeom>
            <a:ln w="19050" cap="flat">
              <a:solidFill>
                <a:srgbClr val="E1471D"/>
              </a:solidFill>
              <a:prstDash val="solid"/>
              <a:miter/>
            </a:ln>
          </p:spPr>
          <p:txBody>
            <a:bodyPr rtlCol="0" anchor="ctr"/>
            <a:lstStyle/>
            <a:p>
              <a:endParaRPr lang="en-US"/>
            </a:p>
          </p:txBody>
        </p:sp>
        <p:sp>
          <p:nvSpPr>
            <p:cNvPr id="9865" name="Freeform: Shape 9864">
              <a:extLst>
                <a:ext uri="{FF2B5EF4-FFF2-40B4-BE49-F238E27FC236}">
                  <a16:creationId xmlns:a16="http://schemas.microsoft.com/office/drawing/2014/main" id="{99645139-EB45-ABD1-C791-6EB5D615FF10}"/>
                </a:ext>
              </a:extLst>
            </p:cNvPr>
            <p:cNvSpPr/>
            <p:nvPr/>
          </p:nvSpPr>
          <p:spPr>
            <a:xfrm>
              <a:off x="8254271" y="5088698"/>
              <a:ext cx="12695" cy="11205"/>
            </a:xfrm>
            <a:custGeom>
              <a:avLst/>
              <a:gdLst>
                <a:gd name="connsiteX0" fmla="*/ 0 w 12695"/>
                <a:gd name="connsiteY0" fmla="*/ 11205 h 11205"/>
                <a:gd name="connsiteX1" fmla="*/ 0 w 12695"/>
                <a:gd name="connsiteY1" fmla="*/ 0 h 11205"/>
              </a:gdLst>
              <a:ahLst/>
              <a:cxnLst>
                <a:cxn ang="0">
                  <a:pos x="connsiteX0" y="connsiteY0"/>
                </a:cxn>
                <a:cxn ang="0">
                  <a:pos x="connsiteX1" y="connsiteY1"/>
                </a:cxn>
              </a:cxnLst>
              <a:rect l="l" t="t" r="r" b="b"/>
              <a:pathLst>
                <a:path w="12695" h="11205">
                  <a:moveTo>
                    <a:pt x="0" y="11205"/>
                  </a:moveTo>
                  <a:lnTo>
                    <a:pt x="0" y="0"/>
                  </a:lnTo>
                </a:path>
              </a:pathLst>
            </a:custGeom>
            <a:ln w="19050" cap="flat">
              <a:solidFill>
                <a:srgbClr val="E1471D"/>
              </a:solidFill>
              <a:prstDash val="solid"/>
              <a:miter/>
            </a:ln>
          </p:spPr>
          <p:txBody>
            <a:bodyPr rtlCol="0" anchor="ctr"/>
            <a:lstStyle/>
            <a:p>
              <a:endParaRPr lang="en-US"/>
            </a:p>
          </p:txBody>
        </p:sp>
      </p:grpSp>
      <p:grpSp>
        <p:nvGrpSpPr>
          <p:cNvPr id="9866" name="Graphic 9795">
            <a:extLst>
              <a:ext uri="{FF2B5EF4-FFF2-40B4-BE49-F238E27FC236}">
                <a16:creationId xmlns:a16="http://schemas.microsoft.com/office/drawing/2014/main" id="{36C476B1-C5E3-2A1E-7543-92F7B188A557}"/>
              </a:ext>
            </a:extLst>
          </p:cNvPr>
          <p:cNvGrpSpPr/>
          <p:nvPr/>
        </p:nvGrpSpPr>
        <p:grpSpPr>
          <a:xfrm>
            <a:off x="8679823" y="5096629"/>
            <a:ext cx="2518529" cy="1092676"/>
            <a:chOff x="8679823" y="5096629"/>
            <a:chExt cx="2518529" cy="1092676"/>
          </a:xfrm>
        </p:grpSpPr>
        <p:sp>
          <p:nvSpPr>
            <p:cNvPr id="9867" name="Freeform: Shape 9866">
              <a:extLst>
                <a:ext uri="{FF2B5EF4-FFF2-40B4-BE49-F238E27FC236}">
                  <a16:creationId xmlns:a16="http://schemas.microsoft.com/office/drawing/2014/main" id="{578DE860-1A14-258E-6F31-3263970D4F17}"/>
                </a:ext>
              </a:extLst>
            </p:cNvPr>
            <p:cNvSpPr/>
            <p:nvPr/>
          </p:nvSpPr>
          <p:spPr>
            <a:xfrm>
              <a:off x="8780498" y="5101414"/>
              <a:ext cx="12695" cy="25557"/>
            </a:xfrm>
            <a:custGeom>
              <a:avLst/>
              <a:gdLst>
                <a:gd name="connsiteX0" fmla="*/ 0 w 12695"/>
                <a:gd name="connsiteY0" fmla="*/ 25557 h 25557"/>
                <a:gd name="connsiteX1" fmla="*/ 0 w 12695"/>
                <a:gd name="connsiteY1" fmla="*/ 0 h 25557"/>
              </a:gdLst>
              <a:ahLst/>
              <a:cxnLst>
                <a:cxn ang="0">
                  <a:pos x="connsiteX0" y="connsiteY0"/>
                </a:cxn>
                <a:cxn ang="0">
                  <a:pos x="connsiteX1" y="connsiteY1"/>
                </a:cxn>
              </a:cxnLst>
              <a:rect l="l" t="t" r="r" b="b"/>
              <a:pathLst>
                <a:path w="12695" h="25557">
                  <a:moveTo>
                    <a:pt x="0" y="25557"/>
                  </a:moveTo>
                  <a:lnTo>
                    <a:pt x="0" y="0"/>
                  </a:lnTo>
                </a:path>
              </a:pathLst>
            </a:custGeom>
            <a:ln w="19050" cap="flat">
              <a:solidFill>
                <a:srgbClr val="E1471D"/>
              </a:solidFill>
              <a:prstDash val="solid"/>
              <a:miter/>
            </a:ln>
          </p:spPr>
          <p:txBody>
            <a:bodyPr rtlCol="0" anchor="ctr"/>
            <a:lstStyle/>
            <a:p>
              <a:endParaRPr lang="en-US"/>
            </a:p>
          </p:txBody>
        </p:sp>
        <p:sp>
          <p:nvSpPr>
            <p:cNvPr id="9868" name="Freeform: Shape 9867">
              <a:extLst>
                <a:ext uri="{FF2B5EF4-FFF2-40B4-BE49-F238E27FC236}">
                  <a16:creationId xmlns:a16="http://schemas.microsoft.com/office/drawing/2014/main" id="{10C33BCA-7092-31D2-14E1-83E555816FFD}"/>
                </a:ext>
              </a:extLst>
            </p:cNvPr>
            <p:cNvSpPr/>
            <p:nvPr/>
          </p:nvSpPr>
          <p:spPr>
            <a:xfrm>
              <a:off x="8755361" y="5101414"/>
              <a:ext cx="12695" cy="22410"/>
            </a:xfrm>
            <a:custGeom>
              <a:avLst/>
              <a:gdLst>
                <a:gd name="connsiteX0" fmla="*/ 0 w 12695"/>
                <a:gd name="connsiteY0" fmla="*/ 22410 h 22410"/>
                <a:gd name="connsiteX1" fmla="*/ 0 w 12695"/>
                <a:gd name="connsiteY1" fmla="*/ 0 h 22410"/>
              </a:gdLst>
              <a:ahLst/>
              <a:cxnLst>
                <a:cxn ang="0">
                  <a:pos x="connsiteX0" y="connsiteY0"/>
                </a:cxn>
                <a:cxn ang="0">
                  <a:pos x="connsiteX1" y="connsiteY1"/>
                </a:cxn>
              </a:cxnLst>
              <a:rect l="l" t="t" r="r" b="b"/>
              <a:pathLst>
                <a:path w="12695" h="22410">
                  <a:moveTo>
                    <a:pt x="0" y="22410"/>
                  </a:moveTo>
                  <a:lnTo>
                    <a:pt x="0" y="0"/>
                  </a:lnTo>
                </a:path>
              </a:pathLst>
            </a:custGeom>
            <a:ln w="19050" cap="flat">
              <a:solidFill>
                <a:srgbClr val="E1471D"/>
              </a:solidFill>
              <a:prstDash val="solid"/>
              <a:miter/>
            </a:ln>
          </p:spPr>
          <p:txBody>
            <a:bodyPr rtlCol="0" anchor="ctr"/>
            <a:lstStyle/>
            <a:p>
              <a:endParaRPr lang="en-US"/>
            </a:p>
          </p:txBody>
        </p:sp>
        <p:sp>
          <p:nvSpPr>
            <p:cNvPr id="9869" name="Freeform: Shape 9868">
              <a:extLst>
                <a:ext uri="{FF2B5EF4-FFF2-40B4-BE49-F238E27FC236}">
                  <a16:creationId xmlns:a16="http://schemas.microsoft.com/office/drawing/2014/main" id="{73448039-7493-1B19-2C07-644D60FA11DE}"/>
                </a:ext>
              </a:extLst>
            </p:cNvPr>
            <p:cNvSpPr/>
            <p:nvPr/>
          </p:nvSpPr>
          <p:spPr>
            <a:xfrm>
              <a:off x="8730097" y="5100406"/>
              <a:ext cx="12695" cy="17625"/>
            </a:xfrm>
            <a:custGeom>
              <a:avLst/>
              <a:gdLst>
                <a:gd name="connsiteX0" fmla="*/ 0 w 12695"/>
                <a:gd name="connsiteY0" fmla="*/ 17626 h 17625"/>
                <a:gd name="connsiteX1" fmla="*/ 0 w 12695"/>
                <a:gd name="connsiteY1" fmla="*/ 0 h 17625"/>
              </a:gdLst>
              <a:ahLst/>
              <a:cxnLst>
                <a:cxn ang="0">
                  <a:pos x="connsiteX0" y="connsiteY0"/>
                </a:cxn>
                <a:cxn ang="0">
                  <a:pos x="connsiteX1" y="connsiteY1"/>
                </a:cxn>
              </a:cxnLst>
              <a:rect l="l" t="t" r="r" b="b"/>
              <a:pathLst>
                <a:path w="12695" h="17625">
                  <a:moveTo>
                    <a:pt x="0" y="17626"/>
                  </a:moveTo>
                  <a:lnTo>
                    <a:pt x="0" y="0"/>
                  </a:lnTo>
                </a:path>
              </a:pathLst>
            </a:custGeom>
            <a:ln w="19050" cap="flat">
              <a:solidFill>
                <a:srgbClr val="E1471D"/>
              </a:solidFill>
              <a:prstDash val="solid"/>
              <a:miter/>
            </a:ln>
          </p:spPr>
          <p:txBody>
            <a:bodyPr rtlCol="0" anchor="ctr"/>
            <a:lstStyle/>
            <a:p>
              <a:endParaRPr lang="en-US"/>
            </a:p>
          </p:txBody>
        </p:sp>
        <p:sp>
          <p:nvSpPr>
            <p:cNvPr id="9870" name="Freeform: Shape 9869">
              <a:extLst>
                <a:ext uri="{FF2B5EF4-FFF2-40B4-BE49-F238E27FC236}">
                  <a16:creationId xmlns:a16="http://schemas.microsoft.com/office/drawing/2014/main" id="{35440976-78E5-6151-264A-E98975EDC3E9}"/>
                </a:ext>
              </a:extLst>
            </p:cNvPr>
            <p:cNvSpPr/>
            <p:nvPr/>
          </p:nvSpPr>
          <p:spPr>
            <a:xfrm>
              <a:off x="8704960" y="5101414"/>
              <a:ext cx="12695" cy="15611"/>
            </a:xfrm>
            <a:custGeom>
              <a:avLst/>
              <a:gdLst>
                <a:gd name="connsiteX0" fmla="*/ 0 w 12695"/>
                <a:gd name="connsiteY0" fmla="*/ 15611 h 15611"/>
                <a:gd name="connsiteX1" fmla="*/ 0 w 12695"/>
                <a:gd name="connsiteY1" fmla="*/ 0 h 15611"/>
              </a:gdLst>
              <a:ahLst/>
              <a:cxnLst>
                <a:cxn ang="0">
                  <a:pos x="connsiteX0" y="connsiteY0"/>
                </a:cxn>
                <a:cxn ang="0">
                  <a:pos x="connsiteX1" y="connsiteY1"/>
                </a:cxn>
              </a:cxnLst>
              <a:rect l="l" t="t" r="r" b="b"/>
              <a:pathLst>
                <a:path w="12695" h="15611">
                  <a:moveTo>
                    <a:pt x="0" y="15611"/>
                  </a:moveTo>
                  <a:lnTo>
                    <a:pt x="0" y="0"/>
                  </a:lnTo>
                </a:path>
              </a:pathLst>
            </a:custGeom>
            <a:ln w="19050" cap="flat">
              <a:solidFill>
                <a:srgbClr val="E1471D"/>
              </a:solidFill>
              <a:prstDash val="solid"/>
              <a:miter/>
            </a:ln>
          </p:spPr>
          <p:txBody>
            <a:bodyPr rtlCol="0" anchor="ctr"/>
            <a:lstStyle/>
            <a:p>
              <a:endParaRPr lang="en-US"/>
            </a:p>
          </p:txBody>
        </p:sp>
        <p:sp>
          <p:nvSpPr>
            <p:cNvPr id="9871" name="Freeform: Shape 9870">
              <a:extLst>
                <a:ext uri="{FF2B5EF4-FFF2-40B4-BE49-F238E27FC236}">
                  <a16:creationId xmlns:a16="http://schemas.microsoft.com/office/drawing/2014/main" id="{49311206-4F2A-2325-CF0A-A7EBD5D7C6CE}"/>
                </a:ext>
              </a:extLst>
            </p:cNvPr>
            <p:cNvSpPr/>
            <p:nvPr/>
          </p:nvSpPr>
          <p:spPr>
            <a:xfrm>
              <a:off x="8679823" y="5101414"/>
              <a:ext cx="12695" cy="11205"/>
            </a:xfrm>
            <a:custGeom>
              <a:avLst/>
              <a:gdLst>
                <a:gd name="connsiteX0" fmla="*/ 0 w 12695"/>
                <a:gd name="connsiteY0" fmla="*/ 11205 h 11205"/>
                <a:gd name="connsiteX1" fmla="*/ 0 w 12695"/>
                <a:gd name="connsiteY1" fmla="*/ 0 h 11205"/>
              </a:gdLst>
              <a:ahLst/>
              <a:cxnLst>
                <a:cxn ang="0">
                  <a:pos x="connsiteX0" y="connsiteY0"/>
                </a:cxn>
                <a:cxn ang="0">
                  <a:pos x="connsiteX1" y="connsiteY1"/>
                </a:cxn>
              </a:cxnLst>
              <a:rect l="l" t="t" r="r" b="b"/>
              <a:pathLst>
                <a:path w="12695" h="11205">
                  <a:moveTo>
                    <a:pt x="0" y="11205"/>
                  </a:moveTo>
                  <a:lnTo>
                    <a:pt x="0" y="0"/>
                  </a:lnTo>
                </a:path>
              </a:pathLst>
            </a:custGeom>
            <a:ln w="19050" cap="flat">
              <a:solidFill>
                <a:srgbClr val="E1471D"/>
              </a:solidFill>
              <a:prstDash val="solid"/>
              <a:miter/>
            </a:ln>
          </p:spPr>
          <p:txBody>
            <a:bodyPr rtlCol="0" anchor="ctr"/>
            <a:lstStyle/>
            <a:p>
              <a:endParaRPr lang="en-US"/>
            </a:p>
          </p:txBody>
        </p:sp>
        <p:sp>
          <p:nvSpPr>
            <p:cNvPr id="9872" name="Freeform: Shape 9871">
              <a:extLst>
                <a:ext uri="{FF2B5EF4-FFF2-40B4-BE49-F238E27FC236}">
                  <a16:creationId xmlns:a16="http://schemas.microsoft.com/office/drawing/2014/main" id="{4078B978-C0AC-3333-9756-0611EE9C8628}"/>
                </a:ext>
              </a:extLst>
            </p:cNvPr>
            <p:cNvSpPr/>
            <p:nvPr/>
          </p:nvSpPr>
          <p:spPr>
            <a:xfrm>
              <a:off x="8805762" y="5101414"/>
              <a:ext cx="12695" cy="32733"/>
            </a:xfrm>
            <a:custGeom>
              <a:avLst/>
              <a:gdLst>
                <a:gd name="connsiteX0" fmla="*/ 0 w 12695"/>
                <a:gd name="connsiteY0" fmla="*/ 32734 h 32733"/>
                <a:gd name="connsiteX1" fmla="*/ 0 w 12695"/>
                <a:gd name="connsiteY1" fmla="*/ 0 h 32733"/>
              </a:gdLst>
              <a:ahLst/>
              <a:cxnLst>
                <a:cxn ang="0">
                  <a:pos x="connsiteX0" y="connsiteY0"/>
                </a:cxn>
                <a:cxn ang="0">
                  <a:pos x="connsiteX1" y="connsiteY1"/>
                </a:cxn>
              </a:cxnLst>
              <a:rect l="l" t="t" r="r" b="b"/>
              <a:pathLst>
                <a:path w="12695" h="32733">
                  <a:moveTo>
                    <a:pt x="0" y="32734"/>
                  </a:moveTo>
                  <a:lnTo>
                    <a:pt x="0" y="0"/>
                  </a:lnTo>
                </a:path>
              </a:pathLst>
            </a:custGeom>
            <a:ln w="19050" cap="flat">
              <a:solidFill>
                <a:srgbClr val="E1471D"/>
              </a:solidFill>
              <a:prstDash val="solid"/>
              <a:miter/>
            </a:ln>
          </p:spPr>
          <p:txBody>
            <a:bodyPr rtlCol="0" anchor="ctr"/>
            <a:lstStyle/>
            <a:p>
              <a:endParaRPr lang="en-US"/>
            </a:p>
          </p:txBody>
        </p:sp>
        <p:sp>
          <p:nvSpPr>
            <p:cNvPr id="9873" name="Freeform: Shape 9872">
              <a:extLst>
                <a:ext uri="{FF2B5EF4-FFF2-40B4-BE49-F238E27FC236}">
                  <a16:creationId xmlns:a16="http://schemas.microsoft.com/office/drawing/2014/main" id="{A695422B-A607-2FD0-0443-087155F527C3}"/>
                </a:ext>
              </a:extLst>
            </p:cNvPr>
            <p:cNvSpPr/>
            <p:nvPr/>
          </p:nvSpPr>
          <p:spPr>
            <a:xfrm>
              <a:off x="8830899" y="5101414"/>
              <a:ext cx="12695" cy="37517"/>
            </a:xfrm>
            <a:custGeom>
              <a:avLst/>
              <a:gdLst>
                <a:gd name="connsiteX0" fmla="*/ 0 w 12695"/>
                <a:gd name="connsiteY0" fmla="*/ 37518 h 37517"/>
                <a:gd name="connsiteX1" fmla="*/ 0 w 12695"/>
                <a:gd name="connsiteY1" fmla="*/ 0 h 37517"/>
              </a:gdLst>
              <a:ahLst/>
              <a:cxnLst>
                <a:cxn ang="0">
                  <a:pos x="connsiteX0" y="connsiteY0"/>
                </a:cxn>
                <a:cxn ang="0">
                  <a:pos x="connsiteX1" y="connsiteY1"/>
                </a:cxn>
              </a:cxnLst>
              <a:rect l="l" t="t" r="r" b="b"/>
              <a:pathLst>
                <a:path w="12695" h="37517">
                  <a:moveTo>
                    <a:pt x="0" y="37518"/>
                  </a:moveTo>
                  <a:lnTo>
                    <a:pt x="0" y="0"/>
                  </a:lnTo>
                </a:path>
              </a:pathLst>
            </a:custGeom>
            <a:ln w="19050" cap="flat">
              <a:solidFill>
                <a:srgbClr val="E1471D"/>
              </a:solidFill>
              <a:prstDash val="solid"/>
              <a:miter/>
            </a:ln>
          </p:spPr>
          <p:txBody>
            <a:bodyPr rtlCol="0" anchor="ctr"/>
            <a:lstStyle/>
            <a:p>
              <a:endParaRPr lang="en-US"/>
            </a:p>
          </p:txBody>
        </p:sp>
        <p:sp>
          <p:nvSpPr>
            <p:cNvPr id="9874" name="Freeform: Shape 9873">
              <a:extLst>
                <a:ext uri="{FF2B5EF4-FFF2-40B4-BE49-F238E27FC236}">
                  <a16:creationId xmlns:a16="http://schemas.microsoft.com/office/drawing/2014/main" id="{0ABC1677-EB6A-71E8-1718-7073FFC62F1C}"/>
                </a:ext>
              </a:extLst>
            </p:cNvPr>
            <p:cNvSpPr/>
            <p:nvPr/>
          </p:nvSpPr>
          <p:spPr>
            <a:xfrm>
              <a:off x="8856036" y="5101414"/>
              <a:ext cx="12695" cy="44316"/>
            </a:xfrm>
            <a:custGeom>
              <a:avLst/>
              <a:gdLst>
                <a:gd name="connsiteX0" fmla="*/ 0 w 12695"/>
                <a:gd name="connsiteY0" fmla="*/ 44316 h 44316"/>
                <a:gd name="connsiteX1" fmla="*/ 0 w 12695"/>
                <a:gd name="connsiteY1" fmla="*/ 0 h 44316"/>
              </a:gdLst>
              <a:ahLst/>
              <a:cxnLst>
                <a:cxn ang="0">
                  <a:pos x="connsiteX0" y="connsiteY0"/>
                </a:cxn>
                <a:cxn ang="0">
                  <a:pos x="connsiteX1" y="connsiteY1"/>
                </a:cxn>
              </a:cxnLst>
              <a:rect l="l" t="t" r="r" b="b"/>
              <a:pathLst>
                <a:path w="12695" h="44316">
                  <a:moveTo>
                    <a:pt x="0" y="44316"/>
                  </a:moveTo>
                  <a:lnTo>
                    <a:pt x="0" y="0"/>
                  </a:lnTo>
                </a:path>
              </a:pathLst>
            </a:custGeom>
            <a:ln w="19050" cap="flat">
              <a:solidFill>
                <a:srgbClr val="E1471D"/>
              </a:solidFill>
              <a:prstDash val="solid"/>
              <a:miter/>
            </a:ln>
          </p:spPr>
          <p:txBody>
            <a:bodyPr rtlCol="0" anchor="ctr"/>
            <a:lstStyle/>
            <a:p>
              <a:endParaRPr lang="en-US"/>
            </a:p>
          </p:txBody>
        </p:sp>
        <p:sp>
          <p:nvSpPr>
            <p:cNvPr id="9875" name="Freeform: Shape 9874">
              <a:extLst>
                <a:ext uri="{FF2B5EF4-FFF2-40B4-BE49-F238E27FC236}">
                  <a16:creationId xmlns:a16="http://schemas.microsoft.com/office/drawing/2014/main" id="{E328CC95-83A0-1747-893A-286A6DB2FB1E}"/>
                </a:ext>
              </a:extLst>
            </p:cNvPr>
            <p:cNvSpPr/>
            <p:nvPr/>
          </p:nvSpPr>
          <p:spPr>
            <a:xfrm>
              <a:off x="8881300" y="5101414"/>
              <a:ext cx="12695" cy="44316"/>
            </a:xfrm>
            <a:custGeom>
              <a:avLst/>
              <a:gdLst>
                <a:gd name="connsiteX0" fmla="*/ 0 w 12695"/>
                <a:gd name="connsiteY0" fmla="*/ 44316 h 44316"/>
                <a:gd name="connsiteX1" fmla="*/ 0 w 12695"/>
                <a:gd name="connsiteY1" fmla="*/ 0 h 44316"/>
              </a:gdLst>
              <a:ahLst/>
              <a:cxnLst>
                <a:cxn ang="0">
                  <a:pos x="connsiteX0" y="connsiteY0"/>
                </a:cxn>
                <a:cxn ang="0">
                  <a:pos x="connsiteX1" y="connsiteY1"/>
                </a:cxn>
              </a:cxnLst>
              <a:rect l="l" t="t" r="r" b="b"/>
              <a:pathLst>
                <a:path w="12695" h="44316">
                  <a:moveTo>
                    <a:pt x="0" y="44316"/>
                  </a:moveTo>
                  <a:lnTo>
                    <a:pt x="0" y="0"/>
                  </a:lnTo>
                </a:path>
              </a:pathLst>
            </a:custGeom>
            <a:ln w="19050" cap="flat">
              <a:solidFill>
                <a:srgbClr val="E1471D"/>
              </a:solidFill>
              <a:prstDash val="solid"/>
              <a:miter/>
            </a:ln>
          </p:spPr>
          <p:txBody>
            <a:bodyPr rtlCol="0" anchor="ctr"/>
            <a:lstStyle/>
            <a:p>
              <a:endParaRPr lang="en-US"/>
            </a:p>
          </p:txBody>
        </p:sp>
        <p:sp>
          <p:nvSpPr>
            <p:cNvPr id="9876" name="Freeform: Shape 9875">
              <a:extLst>
                <a:ext uri="{FF2B5EF4-FFF2-40B4-BE49-F238E27FC236}">
                  <a16:creationId xmlns:a16="http://schemas.microsoft.com/office/drawing/2014/main" id="{10F6E077-D32D-0724-3104-FD27B4ACC25B}"/>
                </a:ext>
              </a:extLst>
            </p:cNvPr>
            <p:cNvSpPr/>
            <p:nvPr/>
          </p:nvSpPr>
          <p:spPr>
            <a:xfrm>
              <a:off x="8906437" y="5101414"/>
              <a:ext cx="12695" cy="44316"/>
            </a:xfrm>
            <a:custGeom>
              <a:avLst/>
              <a:gdLst>
                <a:gd name="connsiteX0" fmla="*/ 0 w 12695"/>
                <a:gd name="connsiteY0" fmla="*/ 44316 h 44316"/>
                <a:gd name="connsiteX1" fmla="*/ 0 w 12695"/>
                <a:gd name="connsiteY1" fmla="*/ 0 h 44316"/>
              </a:gdLst>
              <a:ahLst/>
              <a:cxnLst>
                <a:cxn ang="0">
                  <a:pos x="connsiteX0" y="connsiteY0"/>
                </a:cxn>
                <a:cxn ang="0">
                  <a:pos x="connsiteX1" y="connsiteY1"/>
                </a:cxn>
              </a:cxnLst>
              <a:rect l="l" t="t" r="r" b="b"/>
              <a:pathLst>
                <a:path w="12695" h="44316">
                  <a:moveTo>
                    <a:pt x="0" y="44316"/>
                  </a:moveTo>
                  <a:lnTo>
                    <a:pt x="0" y="0"/>
                  </a:lnTo>
                </a:path>
              </a:pathLst>
            </a:custGeom>
            <a:ln w="19050" cap="flat">
              <a:solidFill>
                <a:srgbClr val="E1471D"/>
              </a:solidFill>
              <a:prstDash val="solid"/>
              <a:miter/>
            </a:ln>
          </p:spPr>
          <p:txBody>
            <a:bodyPr rtlCol="0" anchor="ctr"/>
            <a:lstStyle/>
            <a:p>
              <a:endParaRPr lang="en-US"/>
            </a:p>
          </p:txBody>
        </p:sp>
        <p:sp>
          <p:nvSpPr>
            <p:cNvPr id="9877" name="Freeform: Shape 9876">
              <a:extLst>
                <a:ext uri="{FF2B5EF4-FFF2-40B4-BE49-F238E27FC236}">
                  <a16:creationId xmlns:a16="http://schemas.microsoft.com/office/drawing/2014/main" id="{58516637-D7DC-88FE-2F5E-66CFF23F78FF}"/>
                </a:ext>
              </a:extLst>
            </p:cNvPr>
            <p:cNvSpPr/>
            <p:nvPr/>
          </p:nvSpPr>
          <p:spPr>
            <a:xfrm>
              <a:off x="8931701" y="5101414"/>
              <a:ext cx="12695" cy="44316"/>
            </a:xfrm>
            <a:custGeom>
              <a:avLst/>
              <a:gdLst>
                <a:gd name="connsiteX0" fmla="*/ 0 w 12695"/>
                <a:gd name="connsiteY0" fmla="*/ 44316 h 44316"/>
                <a:gd name="connsiteX1" fmla="*/ 0 w 12695"/>
                <a:gd name="connsiteY1" fmla="*/ 0 h 44316"/>
              </a:gdLst>
              <a:ahLst/>
              <a:cxnLst>
                <a:cxn ang="0">
                  <a:pos x="connsiteX0" y="connsiteY0"/>
                </a:cxn>
                <a:cxn ang="0">
                  <a:pos x="connsiteX1" y="connsiteY1"/>
                </a:cxn>
              </a:cxnLst>
              <a:rect l="l" t="t" r="r" b="b"/>
              <a:pathLst>
                <a:path w="12695" h="44316">
                  <a:moveTo>
                    <a:pt x="0" y="44316"/>
                  </a:moveTo>
                  <a:lnTo>
                    <a:pt x="0" y="0"/>
                  </a:lnTo>
                </a:path>
              </a:pathLst>
            </a:custGeom>
            <a:ln w="19050" cap="flat">
              <a:solidFill>
                <a:srgbClr val="E1471D"/>
              </a:solidFill>
              <a:prstDash val="solid"/>
              <a:miter/>
            </a:ln>
          </p:spPr>
          <p:txBody>
            <a:bodyPr rtlCol="0" anchor="ctr"/>
            <a:lstStyle/>
            <a:p>
              <a:endParaRPr lang="en-US"/>
            </a:p>
          </p:txBody>
        </p:sp>
        <p:sp>
          <p:nvSpPr>
            <p:cNvPr id="9878" name="Freeform: Shape 9877">
              <a:extLst>
                <a:ext uri="{FF2B5EF4-FFF2-40B4-BE49-F238E27FC236}">
                  <a16:creationId xmlns:a16="http://schemas.microsoft.com/office/drawing/2014/main" id="{245C87C4-25C9-CA34-8F73-C9A2ED4BAE74}"/>
                </a:ext>
              </a:extLst>
            </p:cNvPr>
            <p:cNvSpPr/>
            <p:nvPr/>
          </p:nvSpPr>
          <p:spPr>
            <a:xfrm>
              <a:off x="8956839" y="5101414"/>
              <a:ext cx="12695" cy="49981"/>
            </a:xfrm>
            <a:custGeom>
              <a:avLst/>
              <a:gdLst>
                <a:gd name="connsiteX0" fmla="*/ 0 w 12695"/>
                <a:gd name="connsiteY0" fmla="*/ 49982 h 49981"/>
                <a:gd name="connsiteX1" fmla="*/ 0 w 12695"/>
                <a:gd name="connsiteY1" fmla="*/ 0 h 49981"/>
              </a:gdLst>
              <a:ahLst/>
              <a:cxnLst>
                <a:cxn ang="0">
                  <a:pos x="connsiteX0" y="connsiteY0"/>
                </a:cxn>
                <a:cxn ang="0">
                  <a:pos x="connsiteX1" y="connsiteY1"/>
                </a:cxn>
              </a:cxnLst>
              <a:rect l="l" t="t" r="r" b="b"/>
              <a:pathLst>
                <a:path w="12695" h="49981">
                  <a:moveTo>
                    <a:pt x="0" y="49982"/>
                  </a:moveTo>
                  <a:lnTo>
                    <a:pt x="0" y="0"/>
                  </a:lnTo>
                </a:path>
              </a:pathLst>
            </a:custGeom>
            <a:ln w="19050" cap="flat">
              <a:solidFill>
                <a:srgbClr val="E1471D"/>
              </a:solidFill>
              <a:prstDash val="solid"/>
              <a:miter/>
            </a:ln>
          </p:spPr>
          <p:txBody>
            <a:bodyPr rtlCol="0" anchor="ctr"/>
            <a:lstStyle/>
            <a:p>
              <a:endParaRPr lang="en-US"/>
            </a:p>
          </p:txBody>
        </p:sp>
        <p:sp>
          <p:nvSpPr>
            <p:cNvPr id="9879" name="Freeform: Shape 9878">
              <a:extLst>
                <a:ext uri="{FF2B5EF4-FFF2-40B4-BE49-F238E27FC236}">
                  <a16:creationId xmlns:a16="http://schemas.microsoft.com/office/drawing/2014/main" id="{FF8FD4E0-B263-31EB-681A-7D6BC576BF6B}"/>
                </a:ext>
              </a:extLst>
            </p:cNvPr>
            <p:cNvSpPr/>
            <p:nvPr/>
          </p:nvSpPr>
          <p:spPr>
            <a:xfrm>
              <a:off x="8981976" y="5101414"/>
              <a:ext cx="12695" cy="49981"/>
            </a:xfrm>
            <a:custGeom>
              <a:avLst/>
              <a:gdLst>
                <a:gd name="connsiteX0" fmla="*/ 0 w 12695"/>
                <a:gd name="connsiteY0" fmla="*/ 49982 h 49981"/>
                <a:gd name="connsiteX1" fmla="*/ 0 w 12695"/>
                <a:gd name="connsiteY1" fmla="*/ 0 h 49981"/>
              </a:gdLst>
              <a:ahLst/>
              <a:cxnLst>
                <a:cxn ang="0">
                  <a:pos x="connsiteX0" y="connsiteY0"/>
                </a:cxn>
                <a:cxn ang="0">
                  <a:pos x="connsiteX1" y="connsiteY1"/>
                </a:cxn>
              </a:cxnLst>
              <a:rect l="l" t="t" r="r" b="b"/>
              <a:pathLst>
                <a:path w="12695" h="49981">
                  <a:moveTo>
                    <a:pt x="0" y="49982"/>
                  </a:moveTo>
                  <a:lnTo>
                    <a:pt x="0" y="0"/>
                  </a:lnTo>
                </a:path>
              </a:pathLst>
            </a:custGeom>
            <a:ln w="19050" cap="flat">
              <a:solidFill>
                <a:srgbClr val="E1471D"/>
              </a:solidFill>
              <a:prstDash val="solid"/>
              <a:miter/>
            </a:ln>
          </p:spPr>
          <p:txBody>
            <a:bodyPr rtlCol="0" anchor="ctr"/>
            <a:lstStyle/>
            <a:p>
              <a:endParaRPr lang="en-US"/>
            </a:p>
          </p:txBody>
        </p:sp>
        <p:sp>
          <p:nvSpPr>
            <p:cNvPr id="9880" name="Freeform: Shape 9879">
              <a:extLst>
                <a:ext uri="{FF2B5EF4-FFF2-40B4-BE49-F238E27FC236}">
                  <a16:creationId xmlns:a16="http://schemas.microsoft.com/office/drawing/2014/main" id="{A2F62D2D-CC0B-9414-4FF1-6793C5F569B7}"/>
                </a:ext>
              </a:extLst>
            </p:cNvPr>
            <p:cNvSpPr/>
            <p:nvPr/>
          </p:nvSpPr>
          <p:spPr>
            <a:xfrm>
              <a:off x="9007240" y="5101414"/>
              <a:ext cx="12695" cy="63075"/>
            </a:xfrm>
            <a:custGeom>
              <a:avLst/>
              <a:gdLst>
                <a:gd name="connsiteX0" fmla="*/ 0 w 12695"/>
                <a:gd name="connsiteY0" fmla="*/ 63075 h 63075"/>
                <a:gd name="connsiteX1" fmla="*/ 0 w 12695"/>
                <a:gd name="connsiteY1" fmla="*/ 0 h 63075"/>
              </a:gdLst>
              <a:ahLst/>
              <a:cxnLst>
                <a:cxn ang="0">
                  <a:pos x="connsiteX0" y="connsiteY0"/>
                </a:cxn>
                <a:cxn ang="0">
                  <a:pos x="connsiteX1" y="connsiteY1"/>
                </a:cxn>
              </a:cxnLst>
              <a:rect l="l" t="t" r="r" b="b"/>
              <a:pathLst>
                <a:path w="12695" h="63075">
                  <a:moveTo>
                    <a:pt x="0" y="63075"/>
                  </a:moveTo>
                  <a:lnTo>
                    <a:pt x="0" y="0"/>
                  </a:lnTo>
                </a:path>
              </a:pathLst>
            </a:custGeom>
            <a:ln w="19050" cap="flat">
              <a:solidFill>
                <a:srgbClr val="E1471D"/>
              </a:solidFill>
              <a:prstDash val="solid"/>
              <a:miter/>
            </a:ln>
          </p:spPr>
          <p:txBody>
            <a:bodyPr rtlCol="0" anchor="ctr"/>
            <a:lstStyle/>
            <a:p>
              <a:endParaRPr lang="en-US"/>
            </a:p>
          </p:txBody>
        </p:sp>
        <p:sp>
          <p:nvSpPr>
            <p:cNvPr id="9881" name="Freeform: Shape 9880">
              <a:extLst>
                <a:ext uri="{FF2B5EF4-FFF2-40B4-BE49-F238E27FC236}">
                  <a16:creationId xmlns:a16="http://schemas.microsoft.com/office/drawing/2014/main" id="{9324396E-AEA1-FE2E-2C5F-DCA7858334DF}"/>
                </a:ext>
              </a:extLst>
            </p:cNvPr>
            <p:cNvSpPr/>
            <p:nvPr/>
          </p:nvSpPr>
          <p:spPr>
            <a:xfrm>
              <a:off x="9032377" y="5101414"/>
              <a:ext cx="12695" cy="74532"/>
            </a:xfrm>
            <a:custGeom>
              <a:avLst/>
              <a:gdLst>
                <a:gd name="connsiteX0" fmla="*/ 0 w 12695"/>
                <a:gd name="connsiteY0" fmla="*/ 74532 h 74532"/>
                <a:gd name="connsiteX1" fmla="*/ 0 w 12695"/>
                <a:gd name="connsiteY1" fmla="*/ 0 h 74532"/>
              </a:gdLst>
              <a:ahLst/>
              <a:cxnLst>
                <a:cxn ang="0">
                  <a:pos x="connsiteX0" y="connsiteY0"/>
                </a:cxn>
                <a:cxn ang="0">
                  <a:pos x="connsiteX1" y="connsiteY1"/>
                </a:cxn>
              </a:cxnLst>
              <a:rect l="l" t="t" r="r" b="b"/>
              <a:pathLst>
                <a:path w="12695" h="74532">
                  <a:moveTo>
                    <a:pt x="0" y="74532"/>
                  </a:moveTo>
                  <a:lnTo>
                    <a:pt x="0" y="0"/>
                  </a:lnTo>
                </a:path>
              </a:pathLst>
            </a:custGeom>
            <a:ln w="19050" cap="flat">
              <a:solidFill>
                <a:srgbClr val="E1471D"/>
              </a:solidFill>
              <a:prstDash val="solid"/>
              <a:miter/>
            </a:ln>
          </p:spPr>
          <p:txBody>
            <a:bodyPr rtlCol="0" anchor="ctr"/>
            <a:lstStyle/>
            <a:p>
              <a:endParaRPr lang="en-US"/>
            </a:p>
          </p:txBody>
        </p:sp>
        <p:sp>
          <p:nvSpPr>
            <p:cNvPr id="9882" name="Freeform: Shape 9881">
              <a:extLst>
                <a:ext uri="{FF2B5EF4-FFF2-40B4-BE49-F238E27FC236}">
                  <a16:creationId xmlns:a16="http://schemas.microsoft.com/office/drawing/2014/main" id="{FFB5EA88-E6D0-9D89-B99C-2D90285CC9E9}"/>
                </a:ext>
              </a:extLst>
            </p:cNvPr>
            <p:cNvSpPr/>
            <p:nvPr/>
          </p:nvSpPr>
          <p:spPr>
            <a:xfrm>
              <a:off x="9057514" y="5101414"/>
              <a:ext cx="12695" cy="86618"/>
            </a:xfrm>
            <a:custGeom>
              <a:avLst/>
              <a:gdLst>
                <a:gd name="connsiteX0" fmla="*/ 0 w 12695"/>
                <a:gd name="connsiteY0" fmla="*/ 86618 h 86618"/>
                <a:gd name="connsiteX1" fmla="*/ 0 w 12695"/>
                <a:gd name="connsiteY1" fmla="*/ 0 h 86618"/>
              </a:gdLst>
              <a:ahLst/>
              <a:cxnLst>
                <a:cxn ang="0">
                  <a:pos x="connsiteX0" y="connsiteY0"/>
                </a:cxn>
                <a:cxn ang="0">
                  <a:pos x="connsiteX1" y="connsiteY1"/>
                </a:cxn>
              </a:cxnLst>
              <a:rect l="l" t="t" r="r" b="b"/>
              <a:pathLst>
                <a:path w="12695" h="86618">
                  <a:moveTo>
                    <a:pt x="0" y="86618"/>
                  </a:moveTo>
                  <a:lnTo>
                    <a:pt x="0" y="0"/>
                  </a:lnTo>
                </a:path>
              </a:pathLst>
            </a:custGeom>
            <a:ln w="19050" cap="flat">
              <a:solidFill>
                <a:srgbClr val="E1471D"/>
              </a:solidFill>
              <a:prstDash val="solid"/>
              <a:miter/>
            </a:ln>
          </p:spPr>
          <p:txBody>
            <a:bodyPr rtlCol="0" anchor="ctr"/>
            <a:lstStyle/>
            <a:p>
              <a:endParaRPr lang="en-US"/>
            </a:p>
          </p:txBody>
        </p:sp>
        <p:sp>
          <p:nvSpPr>
            <p:cNvPr id="9883" name="Freeform: Shape 9882">
              <a:extLst>
                <a:ext uri="{FF2B5EF4-FFF2-40B4-BE49-F238E27FC236}">
                  <a16:creationId xmlns:a16="http://schemas.microsoft.com/office/drawing/2014/main" id="{9D64FA4D-0B18-B4C0-C192-EBEBDD3DC1AD}"/>
                </a:ext>
              </a:extLst>
            </p:cNvPr>
            <p:cNvSpPr/>
            <p:nvPr/>
          </p:nvSpPr>
          <p:spPr>
            <a:xfrm>
              <a:off x="9082778" y="5101414"/>
              <a:ext cx="12695" cy="86618"/>
            </a:xfrm>
            <a:custGeom>
              <a:avLst/>
              <a:gdLst>
                <a:gd name="connsiteX0" fmla="*/ 0 w 12695"/>
                <a:gd name="connsiteY0" fmla="*/ 86618 h 86618"/>
                <a:gd name="connsiteX1" fmla="*/ 0 w 12695"/>
                <a:gd name="connsiteY1" fmla="*/ 0 h 86618"/>
              </a:gdLst>
              <a:ahLst/>
              <a:cxnLst>
                <a:cxn ang="0">
                  <a:pos x="connsiteX0" y="connsiteY0"/>
                </a:cxn>
                <a:cxn ang="0">
                  <a:pos x="connsiteX1" y="connsiteY1"/>
                </a:cxn>
              </a:cxnLst>
              <a:rect l="l" t="t" r="r" b="b"/>
              <a:pathLst>
                <a:path w="12695" h="86618">
                  <a:moveTo>
                    <a:pt x="0" y="86618"/>
                  </a:moveTo>
                  <a:lnTo>
                    <a:pt x="0" y="0"/>
                  </a:lnTo>
                </a:path>
              </a:pathLst>
            </a:custGeom>
            <a:ln w="19050" cap="flat">
              <a:solidFill>
                <a:srgbClr val="E1471D"/>
              </a:solidFill>
              <a:prstDash val="solid"/>
              <a:miter/>
            </a:ln>
          </p:spPr>
          <p:txBody>
            <a:bodyPr rtlCol="0" anchor="ctr"/>
            <a:lstStyle/>
            <a:p>
              <a:endParaRPr lang="en-US"/>
            </a:p>
          </p:txBody>
        </p:sp>
        <p:sp>
          <p:nvSpPr>
            <p:cNvPr id="9884" name="Freeform: Shape 9883">
              <a:extLst>
                <a:ext uri="{FF2B5EF4-FFF2-40B4-BE49-F238E27FC236}">
                  <a16:creationId xmlns:a16="http://schemas.microsoft.com/office/drawing/2014/main" id="{74BD8C29-0778-3503-5994-0A5956F1431C}"/>
                </a:ext>
              </a:extLst>
            </p:cNvPr>
            <p:cNvSpPr/>
            <p:nvPr/>
          </p:nvSpPr>
          <p:spPr>
            <a:xfrm>
              <a:off x="9107915" y="5101414"/>
              <a:ext cx="12695" cy="86618"/>
            </a:xfrm>
            <a:custGeom>
              <a:avLst/>
              <a:gdLst>
                <a:gd name="connsiteX0" fmla="*/ 0 w 12695"/>
                <a:gd name="connsiteY0" fmla="*/ 86618 h 86618"/>
                <a:gd name="connsiteX1" fmla="*/ 0 w 12695"/>
                <a:gd name="connsiteY1" fmla="*/ 0 h 86618"/>
              </a:gdLst>
              <a:ahLst/>
              <a:cxnLst>
                <a:cxn ang="0">
                  <a:pos x="connsiteX0" y="connsiteY0"/>
                </a:cxn>
                <a:cxn ang="0">
                  <a:pos x="connsiteX1" y="connsiteY1"/>
                </a:cxn>
              </a:cxnLst>
              <a:rect l="l" t="t" r="r" b="b"/>
              <a:pathLst>
                <a:path w="12695" h="86618">
                  <a:moveTo>
                    <a:pt x="0" y="86618"/>
                  </a:moveTo>
                  <a:lnTo>
                    <a:pt x="0" y="0"/>
                  </a:lnTo>
                </a:path>
              </a:pathLst>
            </a:custGeom>
            <a:ln w="19050" cap="flat">
              <a:solidFill>
                <a:srgbClr val="E1471D"/>
              </a:solidFill>
              <a:prstDash val="solid"/>
              <a:miter/>
            </a:ln>
          </p:spPr>
          <p:txBody>
            <a:bodyPr rtlCol="0" anchor="ctr"/>
            <a:lstStyle/>
            <a:p>
              <a:endParaRPr lang="en-US"/>
            </a:p>
          </p:txBody>
        </p:sp>
        <p:sp>
          <p:nvSpPr>
            <p:cNvPr id="9885" name="Freeform: Shape 9884">
              <a:extLst>
                <a:ext uri="{FF2B5EF4-FFF2-40B4-BE49-F238E27FC236}">
                  <a16:creationId xmlns:a16="http://schemas.microsoft.com/office/drawing/2014/main" id="{B730D8FB-F8B2-B29F-FA2D-3745BF9F1396}"/>
                </a:ext>
              </a:extLst>
            </p:cNvPr>
            <p:cNvSpPr/>
            <p:nvPr/>
          </p:nvSpPr>
          <p:spPr>
            <a:xfrm>
              <a:off x="9133179" y="5101414"/>
              <a:ext cx="12695" cy="118848"/>
            </a:xfrm>
            <a:custGeom>
              <a:avLst/>
              <a:gdLst>
                <a:gd name="connsiteX0" fmla="*/ 0 w 12695"/>
                <a:gd name="connsiteY0" fmla="*/ 118849 h 118848"/>
                <a:gd name="connsiteX1" fmla="*/ 0 w 12695"/>
                <a:gd name="connsiteY1" fmla="*/ 0 h 118848"/>
              </a:gdLst>
              <a:ahLst/>
              <a:cxnLst>
                <a:cxn ang="0">
                  <a:pos x="connsiteX0" y="connsiteY0"/>
                </a:cxn>
                <a:cxn ang="0">
                  <a:pos x="connsiteX1" y="connsiteY1"/>
                </a:cxn>
              </a:cxnLst>
              <a:rect l="l" t="t" r="r" b="b"/>
              <a:pathLst>
                <a:path w="12695" h="118848">
                  <a:moveTo>
                    <a:pt x="0" y="118849"/>
                  </a:moveTo>
                  <a:lnTo>
                    <a:pt x="0" y="0"/>
                  </a:lnTo>
                </a:path>
              </a:pathLst>
            </a:custGeom>
            <a:ln w="19050" cap="flat">
              <a:solidFill>
                <a:srgbClr val="E1471D"/>
              </a:solidFill>
              <a:prstDash val="solid"/>
              <a:miter/>
            </a:ln>
          </p:spPr>
          <p:txBody>
            <a:bodyPr rtlCol="0" anchor="ctr"/>
            <a:lstStyle/>
            <a:p>
              <a:endParaRPr lang="en-US"/>
            </a:p>
          </p:txBody>
        </p:sp>
        <p:sp>
          <p:nvSpPr>
            <p:cNvPr id="9886" name="Freeform: Shape 9885">
              <a:extLst>
                <a:ext uri="{FF2B5EF4-FFF2-40B4-BE49-F238E27FC236}">
                  <a16:creationId xmlns:a16="http://schemas.microsoft.com/office/drawing/2014/main" id="{8F86F203-E5BE-54C0-E635-C77F842DBD32}"/>
                </a:ext>
              </a:extLst>
            </p:cNvPr>
            <p:cNvSpPr/>
            <p:nvPr/>
          </p:nvSpPr>
          <p:spPr>
            <a:xfrm>
              <a:off x="9158316" y="5101414"/>
              <a:ext cx="12695" cy="118848"/>
            </a:xfrm>
            <a:custGeom>
              <a:avLst/>
              <a:gdLst>
                <a:gd name="connsiteX0" fmla="*/ 0 w 12695"/>
                <a:gd name="connsiteY0" fmla="*/ 118849 h 118848"/>
                <a:gd name="connsiteX1" fmla="*/ 0 w 12695"/>
                <a:gd name="connsiteY1" fmla="*/ 0 h 118848"/>
              </a:gdLst>
              <a:ahLst/>
              <a:cxnLst>
                <a:cxn ang="0">
                  <a:pos x="connsiteX0" y="connsiteY0"/>
                </a:cxn>
                <a:cxn ang="0">
                  <a:pos x="connsiteX1" y="connsiteY1"/>
                </a:cxn>
              </a:cxnLst>
              <a:rect l="l" t="t" r="r" b="b"/>
              <a:pathLst>
                <a:path w="12695" h="118848">
                  <a:moveTo>
                    <a:pt x="0" y="118849"/>
                  </a:moveTo>
                  <a:lnTo>
                    <a:pt x="0" y="0"/>
                  </a:lnTo>
                </a:path>
              </a:pathLst>
            </a:custGeom>
            <a:ln w="19050" cap="flat">
              <a:solidFill>
                <a:srgbClr val="E1471D"/>
              </a:solidFill>
              <a:prstDash val="solid"/>
              <a:miter/>
            </a:ln>
          </p:spPr>
          <p:txBody>
            <a:bodyPr rtlCol="0" anchor="ctr"/>
            <a:lstStyle/>
            <a:p>
              <a:endParaRPr lang="en-US"/>
            </a:p>
          </p:txBody>
        </p:sp>
        <p:sp>
          <p:nvSpPr>
            <p:cNvPr id="9887" name="Freeform: Shape 9886">
              <a:extLst>
                <a:ext uri="{FF2B5EF4-FFF2-40B4-BE49-F238E27FC236}">
                  <a16:creationId xmlns:a16="http://schemas.microsoft.com/office/drawing/2014/main" id="{3CF61EE5-164C-E3B6-1BF1-D55181CBCBF8}"/>
                </a:ext>
              </a:extLst>
            </p:cNvPr>
            <p:cNvSpPr/>
            <p:nvPr/>
          </p:nvSpPr>
          <p:spPr>
            <a:xfrm>
              <a:off x="9183453" y="5101414"/>
              <a:ext cx="12695" cy="126024"/>
            </a:xfrm>
            <a:custGeom>
              <a:avLst/>
              <a:gdLst>
                <a:gd name="connsiteX0" fmla="*/ 0 w 12695"/>
                <a:gd name="connsiteY0" fmla="*/ 126025 h 126024"/>
                <a:gd name="connsiteX1" fmla="*/ 0 w 12695"/>
                <a:gd name="connsiteY1" fmla="*/ 0 h 126024"/>
              </a:gdLst>
              <a:ahLst/>
              <a:cxnLst>
                <a:cxn ang="0">
                  <a:pos x="connsiteX0" y="connsiteY0"/>
                </a:cxn>
                <a:cxn ang="0">
                  <a:pos x="connsiteX1" y="connsiteY1"/>
                </a:cxn>
              </a:cxnLst>
              <a:rect l="l" t="t" r="r" b="b"/>
              <a:pathLst>
                <a:path w="12695" h="126024">
                  <a:moveTo>
                    <a:pt x="0" y="126025"/>
                  </a:moveTo>
                  <a:lnTo>
                    <a:pt x="0" y="0"/>
                  </a:lnTo>
                </a:path>
              </a:pathLst>
            </a:custGeom>
            <a:ln w="19050" cap="flat">
              <a:solidFill>
                <a:srgbClr val="E1471D"/>
              </a:solidFill>
              <a:prstDash val="solid"/>
              <a:miter/>
            </a:ln>
          </p:spPr>
          <p:txBody>
            <a:bodyPr rtlCol="0" anchor="ctr"/>
            <a:lstStyle/>
            <a:p>
              <a:endParaRPr lang="en-US"/>
            </a:p>
          </p:txBody>
        </p:sp>
        <p:sp>
          <p:nvSpPr>
            <p:cNvPr id="9888" name="Freeform: Shape 9887">
              <a:extLst>
                <a:ext uri="{FF2B5EF4-FFF2-40B4-BE49-F238E27FC236}">
                  <a16:creationId xmlns:a16="http://schemas.microsoft.com/office/drawing/2014/main" id="{F5CFAC20-FE1E-0DF4-D946-292076E4CAB4}"/>
                </a:ext>
              </a:extLst>
            </p:cNvPr>
            <p:cNvSpPr/>
            <p:nvPr/>
          </p:nvSpPr>
          <p:spPr>
            <a:xfrm>
              <a:off x="9208717" y="5101414"/>
              <a:ext cx="12695" cy="126024"/>
            </a:xfrm>
            <a:custGeom>
              <a:avLst/>
              <a:gdLst>
                <a:gd name="connsiteX0" fmla="*/ 0 w 12695"/>
                <a:gd name="connsiteY0" fmla="*/ 126025 h 126024"/>
                <a:gd name="connsiteX1" fmla="*/ 0 w 12695"/>
                <a:gd name="connsiteY1" fmla="*/ 0 h 126024"/>
              </a:gdLst>
              <a:ahLst/>
              <a:cxnLst>
                <a:cxn ang="0">
                  <a:pos x="connsiteX0" y="connsiteY0"/>
                </a:cxn>
                <a:cxn ang="0">
                  <a:pos x="connsiteX1" y="connsiteY1"/>
                </a:cxn>
              </a:cxnLst>
              <a:rect l="l" t="t" r="r" b="b"/>
              <a:pathLst>
                <a:path w="12695" h="126024">
                  <a:moveTo>
                    <a:pt x="0" y="126025"/>
                  </a:moveTo>
                  <a:lnTo>
                    <a:pt x="0" y="0"/>
                  </a:lnTo>
                </a:path>
              </a:pathLst>
            </a:custGeom>
            <a:ln w="19050" cap="flat">
              <a:solidFill>
                <a:srgbClr val="E1471D"/>
              </a:solidFill>
              <a:prstDash val="solid"/>
              <a:miter/>
            </a:ln>
          </p:spPr>
          <p:txBody>
            <a:bodyPr rtlCol="0" anchor="ctr"/>
            <a:lstStyle/>
            <a:p>
              <a:endParaRPr lang="en-US"/>
            </a:p>
          </p:txBody>
        </p:sp>
        <p:sp>
          <p:nvSpPr>
            <p:cNvPr id="9889" name="Freeform: Shape 9888">
              <a:extLst>
                <a:ext uri="{FF2B5EF4-FFF2-40B4-BE49-F238E27FC236}">
                  <a16:creationId xmlns:a16="http://schemas.microsoft.com/office/drawing/2014/main" id="{29F3BD36-68F4-DA67-3802-AF648CDE8613}"/>
                </a:ext>
              </a:extLst>
            </p:cNvPr>
            <p:cNvSpPr/>
            <p:nvPr/>
          </p:nvSpPr>
          <p:spPr>
            <a:xfrm>
              <a:off x="9233854" y="5101414"/>
              <a:ext cx="12695" cy="130808"/>
            </a:xfrm>
            <a:custGeom>
              <a:avLst/>
              <a:gdLst>
                <a:gd name="connsiteX0" fmla="*/ 0 w 12695"/>
                <a:gd name="connsiteY0" fmla="*/ 130809 h 130808"/>
                <a:gd name="connsiteX1" fmla="*/ 0 w 12695"/>
                <a:gd name="connsiteY1" fmla="*/ 0 h 130808"/>
              </a:gdLst>
              <a:ahLst/>
              <a:cxnLst>
                <a:cxn ang="0">
                  <a:pos x="connsiteX0" y="connsiteY0"/>
                </a:cxn>
                <a:cxn ang="0">
                  <a:pos x="connsiteX1" y="connsiteY1"/>
                </a:cxn>
              </a:cxnLst>
              <a:rect l="l" t="t" r="r" b="b"/>
              <a:pathLst>
                <a:path w="12695" h="130808">
                  <a:moveTo>
                    <a:pt x="0" y="130809"/>
                  </a:moveTo>
                  <a:lnTo>
                    <a:pt x="0" y="0"/>
                  </a:lnTo>
                </a:path>
              </a:pathLst>
            </a:custGeom>
            <a:ln w="19050" cap="flat">
              <a:solidFill>
                <a:srgbClr val="E1471D"/>
              </a:solidFill>
              <a:prstDash val="solid"/>
              <a:miter/>
            </a:ln>
          </p:spPr>
          <p:txBody>
            <a:bodyPr rtlCol="0" anchor="ctr"/>
            <a:lstStyle/>
            <a:p>
              <a:endParaRPr lang="en-US"/>
            </a:p>
          </p:txBody>
        </p:sp>
        <p:sp>
          <p:nvSpPr>
            <p:cNvPr id="9890" name="Freeform: Shape 9889">
              <a:extLst>
                <a:ext uri="{FF2B5EF4-FFF2-40B4-BE49-F238E27FC236}">
                  <a16:creationId xmlns:a16="http://schemas.microsoft.com/office/drawing/2014/main" id="{79286DAA-9485-B8D8-F616-4AEE20EEEED1}"/>
                </a:ext>
              </a:extLst>
            </p:cNvPr>
            <p:cNvSpPr/>
            <p:nvPr/>
          </p:nvSpPr>
          <p:spPr>
            <a:xfrm>
              <a:off x="9259118" y="5101414"/>
              <a:ext cx="12695" cy="130808"/>
            </a:xfrm>
            <a:custGeom>
              <a:avLst/>
              <a:gdLst>
                <a:gd name="connsiteX0" fmla="*/ 0 w 12695"/>
                <a:gd name="connsiteY0" fmla="*/ 130809 h 130808"/>
                <a:gd name="connsiteX1" fmla="*/ 0 w 12695"/>
                <a:gd name="connsiteY1" fmla="*/ 0 h 130808"/>
              </a:gdLst>
              <a:ahLst/>
              <a:cxnLst>
                <a:cxn ang="0">
                  <a:pos x="connsiteX0" y="connsiteY0"/>
                </a:cxn>
                <a:cxn ang="0">
                  <a:pos x="connsiteX1" y="connsiteY1"/>
                </a:cxn>
              </a:cxnLst>
              <a:rect l="l" t="t" r="r" b="b"/>
              <a:pathLst>
                <a:path w="12695" h="130808">
                  <a:moveTo>
                    <a:pt x="0" y="130809"/>
                  </a:moveTo>
                  <a:lnTo>
                    <a:pt x="0" y="0"/>
                  </a:lnTo>
                </a:path>
              </a:pathLst>
            </a:custGeom>
            <a:ln w="19050" cap="flat">
              <a:solidFill>
                <a:srgbClr val="E1471D"/>
              </a:solidFill>
              <a:prstDash val="solid"/>
              <a:miter/>
            </a:ln>
          </p:spPr>
          <p:txBody>
            <a:bodyPr rtlCol="0" anchor="ctr"/>
            <a:lstStyle/>
            <a:p>
              <a:endParaRPr lang="en-US"/>
            </a:p>
          </p:txBody>
        </p:sp>
        <p:sp>
          <p:nvSpPr>
            <p:cNvPr id="9891" name="Freeform: Shape 9890">
              <a:extLst>
                <a:ext uri="{FF2B5EF4-FFF2-40B4-BE49-F238E27FC236}">
                  <a16:creationId xmlns:a16="http://schemas.microsoft.com/office/drawing/2014/main" id="{A32CC44D-1EFF-7B47-C4A9-3E85117A9D5F}"/>
                </a:ext>
              </a:extLst>
            </p:cNvPr>
            <p:cNvSpPr/>
            <p:nvPr/>
          </p:nvSpPr>
          <p:spPr>
            <a:xfrm>
              <a:off x="9284255" y="5101414"/>
              <a:ext cx="12695" cy="130808"/>
            </a:xfrm>
            <a:custGeom>
              <a:avLst/>
              <a:gdLst>
                <a:gd name="connsiteX0" fmla="*/ 0 w 12695"/>
                <a:gd name="connsiteY0" fmla="*/ 130809 h 130808"/>
                <a:gd name="connsiteX1" fmla="*/ 0 w 12695"/>
                <a:gd name="connsiteY1" fmla="*/ 0 h 130808"/>
              </a:gdLst>
              <a:ahLst/>
              <a:cxnLst>
                <a:cxn ang="0">
                  <a:pos x="connsiteX0" y="connsiteY0"/>
                </a:cxn>
                <a:cxn ang="0">
                  <a:pos x="connsiteX1" y="connsiteY1"/>
                </a:cxn>
              </a:cxnLst>
              <a:rect l="l" t="t" r="r" b="b"/>
              <a:pathLst>
                <a:path w="12695" h="130808">
                  <a:moveTo>
                    <a:pt x="0" y="130809"/>
                  </a:moveTo>
                  <a:lnTo>
                    <a:pt x="0" y="0"/>
                  </a:lnTo>
                </a:path>
              </a:pathLst>
            </a:custGeom>
            <a:ln w="19050" cap="flat">
              <a:solidFill>
                <a:srgbClr val="E1471D"/>
              </a:solidFill>
              <a:prstDash val="solid"/>
              <a:miter/>
            </a:ln>
          </p:spPr>
          <p:txBody>
            <a:bodyPr rtlCol="0" anchor="ctr"/>
            <a:lstStyle/>
            <a:p>
              <a:endParaRPr lang="en-US"/>
            </a:p>
          </p:txBody>
        </p:sp>
        <p:sp>
          <p:nvSpPr>
            <p:cNvPr id="9892" name="Freeform: Shape 9891">
              <a:extLst>
                <a:ext uri="{FF2B5EF4-FFF2-40B4-BE49-F238E27FC236}">
                  <a16:creationId xmlns:a16="http://schemas.microsoft.com/office/drawing/2014/main" id="{36C15FBE-0A07-2FAD-3602-1DE79C15746F}"/>
                </a:ext>
              </a:extLst>
            </p:cNvPr>
            <p:cNvSpPr/>
            <p:nvPr/>
          </p:nvSpPr>
          <p:spPr>
            <a:xfrm>
              <a:off x="9309392" y="5101414"/>
              <a:ext cx="12695" cy="138111"/>
            </a:xfrm>
            <a:custGeom>
              <a:avLst/>
              <a:gdLst>
                <a:gd name="connsiteX0" fmla="*/ 0 w 12695"/>
                <a:gd name="connsiteY0" fmla="*/ 138111 h 138111"/>
                <a:gd name="connsiteX1" fmla="*/ 0 w 12695"/>
                <a:gd name="connsiteY1" fmla="*/ 0 h 138111"/>
              </a:gdLst>
              <a:ahLst/>
              <a:cxnLst>
                <a:cxn ang="0">
                  <a:pos x="connsiteX0" y="connsiteY0"/>
                </a:cxn>
                <a:cxn ang="0">
                  <a:pos x="connsiteX1" y="connsiteY1"/>
                </a:cxn>
              </a:cxnLst>
              <a:rect l="l" t="t" r="r" b="b"/>
              <a:pathLst>
                <a:path w="12695" h="138111">
                  <a:moveTo>
                    <a:pt x="0" y="138111"/>
                  </a:moveTo>
                  <a:lnTo>
                    <a:pt x="0" y="0"/>
                  </a:lnTo>
                </a:path>
              </a:pathLst>
            </a:custGeom>
            <a:ln w="19050" cap="flat">
              <a:solidFill>
                <a:srgbClr val="E1471D"/>
              </a:solidFill>
              <a:prstDash val="solid"/>
              <a:miter/>
            </a:ln>
          </p:spPr>
          <p:txBody>
            <a:bodyPr rtlCol="0" anchor="ctr"/>
            <a:lstStyle/>
            <a:p>
              <a:endParaRPr lang="en-US"/>
            </a:p>
          </p:txBody>
        </p:sp>
        <p:sp>
          <p:nvSpPr>
            <p:cNvPr id="9893" name="Freeform: Shape 9892">
              <a:extLst>
                <a:ext uri="{FF2B5EF4-FFF2-40B4-BE49-F238E27FC236}">
                  <a16:creationId xmlns:a16="http://schemas.microsoft.com/office/drawing/2014/main" id="{15B036F5-F748-1AD2-FA99-709025C1BF8E}"/>
                </a:ext>
              </a:extLst>
            </p:cNvPr>
            <p:cNvSpPr/>
            <p:nvPr/>
          </p:nvSpPr>
          <p:spPr>
            <a:xfrm>
              <a:off x="9334656" y="5101414"/>
              <a:ext cx="12695" cy="144783"/>
            </a:xfrm>
            <a:custGeom>
              <a:avLst/>
              <a:gdLst>
                <a:gd name="connsiteX0" fmla="*/ 0 w 12695"/>
                <a:gd name="connsiteY0" fmla="*/ 144784 h 144783"/>
                <a:gd name="connsiteX1" fmla="*/ 0 w 12695"/>
                <a:gd name="connsiteY1" fmla="*/ 0 h 144783"/>
              </a:gdLst>
              <a:ahLst/>
              <a:cxnLst>
                <a:cxn ang="0">
                  <a:pos x="connsiteX0" y="connsiteY0"/>
                </a:cxn>
                <a:cxn ang="0">
                  <a:pos x="connsiteX1" y="connsiteY1"/>
                </a:cxn>
              </a:cxnLst>
              <a:rect l="l" t="t" r="r" b="b"/>
              <a:pathLst>
                <a:path w="12695" h="144783">
                  <a:moveTo>
                    <a:pt x="0" y="144784"/>
                  </a:moveTo>
                  <a:lnTo>
                    <a:pt x="0" y="0"/>
                  </a:lnTo>
                </a:path>
              </a:pathLst>
            </a:custGeom>
            <a:ln w="19050" cap="flat">
              <a:solidFill>
                <a:srgbClr val="E1471D"/>
              </a:solidFill>
              <a:prstDash val="solid"/>
              <a:miter/>
            </a:ln>
          </p:spPr>
          <p:txBody>
            <a:bodyPr rtlCol="0" anchor="ctr"/>
            <a:lstStyle/>
            <a:p>
              <a:endParaRPr lang="en-US"/>
            </a:p>
          </p:txBody>
        </p:sp>
        <p:sp>
          <p:nvSpPr>
            <p:cNvPr id="9894" name="Freeform: Shape 9893">
              <a:extLst>
                <a:ext uri="{FF2B5EF4-FFF2-40B4-BE49-F238E27FC236}">
                  <a16:creationId xmlns:a16="http://schemas.microsoft.com/office/drawing/2014/main" id="{09C796D3-FA80-5FCC-FC22-08A5B381F667}"/>
                </a:ext>
              </a:extLst>
            </p:cNvPr>
            <p:cNvSpPr/>
            <p:nvPr/>
          </p:nvSpPr>
          <p:spPr>
            <a:xfrm>
              <a:off x="9359793" y="5101414"/>
              <a:ext cx="12695" cy="170089"/>
            </a:xfrm>
            <a:custGeom>
              <a:avLst/>
              <a:gdLst>
                <a:gd name="connsiteX0" fmla="*/ 0 w 12695"/>
                <a:gd name="connsiteY0" fmla="*/ 170089 h 170089"/>
                <a:gd name="connsiteX1" fmla="*/ 0 w 12695"/>
                <a:gd name="connsiteY1" fmla="*/ 0 h 170089"/>
              </a:gdLst>
              <a:ahLst/>
              <a:cxnLst>
                <a:cxn ang="0">
                  <a:pos x="connsiteX0" y="connsiteY0"/>
                </a:cxn>
                <a:cxn ang="0">
                  <a:pos x="connsiteX1" y="connsiteY1"/>
                </a:cxn>
              </a:cxnLst>
              <a:rect l="l" t="t" r="r" b="b"/>
              <a:pathLst>
                <a:path w="12695" h="170089">
                  <a:moveTo>
                    <a:pt x="0" y="170089"/>
                  </a:moveTo>
                  <a:lnTo>
                    <a:pt x="0" y="0"/>
                  </a:lnTo>
                </a:path>
              </a:pathLst>
            </a:custGeom>
            <a:ln w="19050" cap="flat">
              <a:solidFill>
                <a:srgbClr val="E1471D"/>
              </a:solidFill>
              <a:prstDash val="solid"/>
              <a:miter/>
            </a:ln>
          </p:spPr>
          <p:txBody>
            <a:bodyPr rtlCol="0" anchor="ctr"/>
            <a:lstStyle/>
            <a:p>
              <a:endParaRPr lang="en-US"/>
            </a:p>
          </p:txBody>
        </p:sp>
        <p:sp>
          <p:nvSpPr>
            <p:cNvPr id="9895" name="Freeform: Shape 9894">
              <a:extLst>
                <a:ext uri="{FF2B5EF4-FFF2-40B4-BE49-F238E27FC236}">
                  <a16:creationId xmlns:a16="http://schemas.microsoft.com/office/drawing/2014/main" id="{374A2DED-E165-AD33-E1AE-C6424216B257}"/>
                </a:ext>
              </a:extLst>
            </p:cNvPr>
            <p:cNvSpPr/>
            <p:nvPr/>
          </p:nvSpPr>
          <p:spPr>
            <a:xfrm>
              <a:off x="9384549" y="5101414"/>
              <a:ext cx="888" cy="170844"/>
            </a:xfrm>
            <a:custGeom>
              <a:avLst/>
              <a:gdLst>
                <a:gd name="connsiteX0" fmla="*/ 889 w 888"/>
                <a:gd name="connsiteY0" fmla="*/ 170845 h 170844"/>
                <a:gd name="connsiteX1" fmla="*/ 0 w 888"/>
                <a:gd name="connsiteY1" fmla="*/ 0 h 170844"/>
              </a:gdLst>
              <a:ahLst/>
              <a:cxnLst>
                <a:cxn ang="0">
                  <a:pos x="connsiteX0" y="connsiteY0"/>
                </a:cxn>
                <a:cxn ang="0">
                  <a:pos x="connsiteX1" y="connsiteY1"/>
                </a:cxn>
              </a:cxnLst>
              <a:rect l="l" t="t" r="r" b="b"/>
              <a:pathLst>
                <a:path w="888" h="170844">
                  <a:moveTo>
                    <a:pt x="889" y="170845"/>
                  </a:moveTo>
                  <a:lnTo>
                    <a:pt x="0" y="0"/>
                  </a:lnTo>
                </a:path>
              </a:pathLst>
            </a:custGeom>
            <a:ln w="19050" cap="flat">
              <a:solidFill>
                <a:srgbClr val="E1471D"/>
              </a:solidFill>
              <a:prstDash val="solid"/>
              <a:miter/>
            </a:ln>
          </p:spPr>
          <p:txBody>
            <a:bodyPr rtlCol="0" anchor="ctr"/>
            <a:lstStyle/>
            <a:p>
              <a:endParaRPr lang="en-US"/>
            </a:p>
          </p:txBody>
        </p:sp>
        <p:sp>
          <p:nvSpPr>
            <p:cNvPr id="9896" name="Freeform: Shape 9895">
              <a:extLst>
                <a:ext uri="{FF2B5EF4-FFF2-40B4-BE49-F238E27FC236}">
                  <a16:creationId xmlns:a16="http://schemas.microsoft.com/office/drawing/2014/main" id="{7DC70620-4529-5CD7-BB08-2BB9532511F0}"/>
                </a:ext>
              </a:extLst>
            </p:cNvPr>
            <p:cNvSpPr/>
            <p:nvPr/>
          </p:nvSpPr>
          <p:spPr>
            <a:xfrm>
              <a:off x="9409686" y="5101414"/>
              <a:ext cx="1015" cy="176636"/>
            </a:xfrm>
            <a:custGeom>
              <a:avLst/>
              <a:gdLst>
                <a:gd name="connsiteX0" fmla="*/ 1016 w 1015"/>
                <a:gd name="connsiteY0" fmla="*/ 176636 h 176636"/>
                <a:gd name="connsiteX1" fmla="*/ 0 w 1015"/>
                <a:gd name="connsiteY1" fmla="*/ 0 h 176636"/>
              </a:gdLst>
              <a:ahLst/>
              <a:cxnLst>
                <a:cxn ang="0">
                  <a:pos x="connsiteX0" y="connsiteY0"/>
                </a:cxn>
                <a:cxn ang="0">
                  <a:pos x="connsiteX1" y="connsiteY1"/>
                </a:cxn>
              </a:cxnLst>
              <a:rect l="l" t="t" r="r" b="b"/>
              <a:pathLst>
                <a:path w="1015" h="176636">
                  <a:moveTo>
                    <a:pt x="1016" y="176636"/>
                  </a:moveTo>
                  <a:lnTo>
                    <a:pt x="0" y="0"/>
                  </a:lnTo>
                </a:path>
              </a:pathLst>
            </a:custGeom>
            <a:ln w="19050" cap="flat">
              <a:solidFill>
                <a:srgbClr val="E1471D"/>
              </a:solidFill>
              <a:prstDash val="solid"/>
              <a:miter/>
            </a:ln>
          </p:spPr>
          <p:txBody>
            <a:bodyPr rtlCol="0" anchor="ctr"/>
            <a:lstStyle/>
            <a:p>
              <a:endParaRPr lang="en-US"/>
            </a:p>
          </p:txBody>
        </p:sp>
        <p:sp>
          <p:nvSpPr>
            <p:cNvPr id="9897" name="Freeform: Shape 9896">
              <a:extLst>
                <a:ext uri="{FF2B5EF4-FFF2-40B4-BE49-F238E27FC236}">
                  <a16:creationId xmlns:a16="http://schemas.microsoft.com/office/drawing/2014/main" id="{C807E03C-5336-F0F1-DCD6-281856D09C40}"/>
                </a:ext>
              </a:extLst>
            </p:cNvPr>
            <p:cNvSpPr/>
            <p:nvPr/>
          </p:nvSpPr>
          <p:spPr>
            <a:xfrm>
              <a:off x="9434823" y="5101414"/>
              <a:ext cx="1142" cy="200682"/>
            </a:xfrm>
            <a:custGeom>
              <a:avLst/>
              <a:gdLst>
                <a:gd name="connsiteX0" fmla="*/ 1143 w 1142"/>
                <a:gd name="connsiteY0" fmla="*/ 200683 h 200682"/>
                <a:gd name="connsiteX1" fmla="*/ 0 w 1142"/>
                <a:gd name="connsiteY1" fmla="*/ 0 h 200682"/>
              </a:gdLst>
              <a:ahLst/>
              <a:cxnLst>
                <a:cxn ang="0">
                  <a:pos x="connsiteX0" y="connsiteY0"/>
                </a:cxn>
                <a:cxn ang="0">
                  <a:pos x="connsiteX1" y="connsiteY1"/>
                </a:cxn>
              </a:cxnLst>
              <a:rect l="l" t="t" r="r" b="b"/>
              <a:pathLst>
                <a:path w="1142" h="200682">
                  <a:moveTo>
                    <a:pt x="1143" y="200683"/>
                  </a:moveTo>
                  <a:lnTo>
                    <a:pt x="0" y="0"/>
                  </a:lnTo>
                </a:path>
              </a:pathLst>
            </a:custGeom>
            <a:ln w="19050" cap="flat">
              <a:solidFill>
                <a:srgbClr val="E1471D"/>
              </a:solidFill>
              <a:prstDash val="solid"/>
              <a:miter/>
            </a:ln>
          </p:spPr>
          <p:txBody>
            <a:bodyPr rtlCol="0" anchor="ctr"/>
            <a:lstStyle/>
            <a:p>
              <a:endParaRPr lang="en-US"/>
            </a:p>
          </p:txBody>
        </p:sp>
        <p:sp>
          <p:nvSpPr>
            <p:cNvPr id="9898" name="Freeform: Shape 9897">
              <a:extLst>
                <a:ext uri="{FF2B5EF4-FFF2-40B4-BE49-F238E27FC236}">
                  <a16:creationId xmlns:a16="http://schemas.microsoft.com/office/drawing/2014/main" id="{F213F2A0-19D8-0D52-EBE4-84B3A85EBDB2}"/>
                </a:ext>
              </a:extLst>
            </p:cNvPr>
            <p:cNvSpPr/>
            <p:nvPr/>
          </p:nvSpPr>
          <p:spPr>
            <a:xfrm>
              <a:off x="9460595" y="5101414"/>
              <a:ext cx="12695" cy="232409"/>
            </a:xfrm>
            <a:custGeom>
              <a:avLst/>
              <a:gdLst>
                <a:gd name="connsiteX0" fmla="*/ 0 w 12695"/>
                <a:gd name="connsiteY0" fmla="*/ 232409 h 232409"/>
                <a:gd name="connsiteX1" fmla="*/ 0 w 12695"/>
                <a:gd name="connsiteY1" fmla="*/ 0 h 232409"/>
              </a:gdLst>
              <a:ahLst/>
              <a:cxnLst>
                <a:cxn ang="0">
                  <a:pos x="connsiteX0" y="connsiteY0"/>
                </a:cxn>
                <a:cxn ang="0">
                  <a:pos x="connsiteX1" y="connsiteY1"/>
                </a:cxn>
              </a:cxnLst>
              <a:rect l="l" t="t" r="r" b="b"/>
              <a:pathLst>
                <a:path w="12695" h="232409">
                  <a:moveTo>
                    <a:pt x="0" y="232409"/>
                  </a:moveTo>
                  <a:lnTo>
                    <a:pt x="0" y="0"/>
                  </a:lnTo>
                </a:path>
              </a:pathLst>
            </a:custGeom>
            <a:ln w="19050" cap="flat">
              <a:solidFill>
                <a:srgbClr val="E1471D"/>
              </a:solidFill>
              <a:prstDash val="solid"/>
              <a:miter/>
            </a:ln>
          </p:spPr>
          <p:txBody>
            <a:bodyPr rtlCol="0" anchor="ctr"/>
            <a:lstStyle/>
            <a:p>
              <a:endParaRPr lang="en-US"/>
            </a:p>
          </p:txBody>
        </p:sp>
        <p:sp>
          <p:nvSpPr>
            <p:cNvPr id="9899" name="Freeform: Shape 9898">
              <a:extLst>
                <a:ext uri="{FF2B5EF4-FFF2-40B4-BE49-F238E27FC236}">
                  <a16:creationId xmlns:a16="http://schemas.microsoft.com/office/drawing/2014/main" id="{4653B451-992F-1D49-4813-514EB16BE66A}"/>
                </a:ext>
              </a:extLst>
            </p:cNvPr>
            <p:cNvSpPr/>
            <p:nvPr/>
          </p:nvSpPr>
          <p:spPr>
            <a:xfrm>
              <a:off x="9485732" y="5101414"/>
              <a:ext cx="12695" cy="239082"/>
            </a:xfrm>
            <a:custGeom>
              <a:avLst/>
              <a:gdLst>
                <a:gd name="connsiteX0" fmla="*/ 0 w 12695"/>
                <a:gd name="connsiteY0" fmla="*/ 239082 h 239082"/>
                <a:gd name="connsiteX1" fmla="*/ 0 w 12695"/>
                <a:gd name="connsiteY1" fmla="*/ 0 h 239082"/>
              </a:gdLst>
              <a:ahLst/>
              <a:cxnLst>
                <a:cxn ang="0">
                  <a:pos x="connsiteX0" y="connsiteY0"/>
                </a:cxn>
                <a:cxn ang="0">
                  <a:pos x="connsiteX1" y="connsiteY1"/>
                </a:cxn>
              </a:cxnLst>
              <a:rect l="l" t="t" r="r" b="b"/>
              <a:pathLst>
                <a:path w="12695" h="239082">
                  <a:moveTo>
                    <a:pt x="0" y="239082"/>
                  </a:moveTo>
                  <a:lnTo>
                    <a:pt x="0" y="0"/>
                  </a:lnTo>
                </a:path>
              </a:pathLst>
            </a:custGeom>
            <a:ln w="19050" cap="flat">
              <a:solidFill>
                <a:srgbClr val="E1471D"/>
              </a:solidFill>
              <a:prstDash val="solid"/>
              <a:miter/>
            </a:ln>
          </p:spPr>
          <p:txBody>
            <a:bodyPr rtlCol="0" anchor="ctr"/>
            <a:lstStyle/>
            <a:p>
              <a:endParaRPr lang="en-US"/>
            </a:p>
          </p:txBody>
        </p:sp>
        <p:sp>
          <p:nvSpPr>
            <p:cNvPr id="9900" name="Freeform: Shape 9899">
              <a:extLst>
                <a:ext uri="{FF2B5EF4-FFF2-40B4-BE49-F238E27FC236}">
                  <a16:creationId xmlns:a16="http://schemas.microsoft.com/office/drawing/2014/main" id="{7B548743-CCBE-A957-32CC-54FAF01A4671}"/>
                </a:ext>
              </a:extLst>
            </p:cNvPr>
            <p:cNvSpPr/>
            <p:nvPr/>
          </p:nvSpPr>
          <p:spPr>
            <a:xfrm>
              <a:off x="9510869" y="5101414"/>
              <a:ext cx="12695" cy="239082"/>
            </a:xfrm>
            <a:custGeom>
              <a:avLst/>
              <a:gdLst>
                <a:gd name="connsiteX0" fmla="*/ 0 w 12695"/>
                <a:gd name="connsiteY0" fmla="*/ 239082 h 239082"/>
                <a:gd name="connsiteX1" fmla="*/ 0 w 12695"/>
                <a:gd name="connsiteY1" fmla="*/ 0 h 239082"/>
              </a:gdLst>
              <a:ahLst/>
              <a:cxnLst>
                <a:cxn ang="0">
                  <a:pos x="connsiteX0" y="connsiteY0"/>
                </a:cxn>
                <a:cxn ang="0">
                  <a:pos x="connsiteX1" y="connsiteY1"/>
                </a:cxn>
              </a:cxnLst>
              <a:rect l="l" t="t" r="r" b="b"/>
              <a:pathLst>
                <a:path w="12695" h="239082">
                  <a:moveTo>
                    <a:pt x="0" y="239082"/>
                  </a:moveTo>
                  <a:lnTo>
                    <a:pt x="0" y="0"/>
                  </a:lnTo>
                </a:path>
              </a:pathLst>
            </a:custGeom>
            <a:ln w="19050" cap="flat">
              <a:solidFill>
                <a:srgbClr val="E1471D"/>
              </a:solidFill>
              <a:prstDash val="solid"/>
              <a:miter/>
            </a:ln>
          </p:spPr>
          <p:txBody>
            <a:bodyPr rtlCol="0" anchor="ctr"/>
            <a:lstStyle/>
            <a:p>
              <a:endParaRPr lang="en-US"/>
            </a:p>
          </p:txBody>
        </p:sp>
        <p:sp>
          <p:nvSpPr>
            <p:cNvPr id="9901" name="Freeform: Shape 9900">
              <a:extLst>
                <a:ext uri="{FF2B5EF4-FFF2-40B4-BE49-F238E27FC236}">
                  <a16:creationId xmlns:a16="http://schemas.microsoft.com/office/drawing/2014/main" id="{E408FC27-054A-6F2D-7119-A364598932A0}"/>
                </a:ext>
              </a:extLst>
            </p:cNvPr>
            <p:cNvSpPr/>
            <p:nvPr/>
          </p:nvSpPr>
          <p:spPr>
            <a:xfrm>
              <a:off x="9536133" y="5101414"/>
              <a:ext cx="12695" cy="251671"/>
            </a:xfrm>
            <a:custGeom>
              <a:avLst/>
              <a:gdLst>
                <a:gd name="connsiteX0" fmla="*/ 0 w 12695"/>
                <a:gd name="connsiteY0" fmla="*/ 251672 h 251671"/>
                <a:gd name="connsiteX1" fmla="*/ 0 w 12695"/>
                <a:gd name="connsiteY1" fmla="*/ 0 h 251671"/>
              </a:gdLst>
              <a:ahLst/>
              <a:cxnLst>
                <a:cxn ang="0">
                  <a:pos x="connsiteX0" y="connsiteY0"/>
                </a:cxn>
                <a:cxn ang="0">
                  <a:pos x="connsiteX1" y="connsiteY1"/>
                </a:cxn>
              </a:cxnLst>
              <a:rect l="l" t="t" r="r" b="b"/>
              <a:pathLst>
                <a:path w="12695" h="251671">
                  <a:moveTo>
                    <a:pt x="0" y="251672"/>
                  </a:moveTo>
                  <a:lnTo>
                    <a:pt x="0" y="0"/>
                  </a:lnTo>
                </a:path>
              </a:pathLst>
            </a:custGeom>
            <a:ln w="19050" cap="flat">
              <a:solidFill>
                <a:srgbClr val="E1471D"/>
              </a:solidFill>
              <a:prstDash val="solid"/>
              <a:miter/>
            </a:ln>
          </p:spPr>
          <p:txBody>
            <a:bodyPr rtlCol="0" anchor="ctr"/>
            <a:lstStyle/>
            <a:p>
              <a:endParaRPr lang="en-US"/>
            </a:p>
          </p:txBody>
        </p:sp>
        <p:sp>
          <p:nvSpPr>
            <p:cNvPr id="9902" name="Freeform: Shape 9901">
              <a:extLst>
                <a:ext uri="{FF2B5EF4-FFF2-40B4-BE49-F238E27FC236}">
                  <a16:creationId xmlns:a16="http://schemas.microsoft.com/office/drawing/2014/main" id="{529B169E-F007-4652-262E-AA56B9E79F1A}"/>
                </a:ext>
              </a:extLst>
            </p:cNvPr>
            <p:cNvSpPr/>
            <p:nvPr/>
          </p:nvSpPr>
          <p:spPr>
            <a:xfrm>
              <a:off x="9561270" y="5101414"/>
              <a:ext cx="12695" cy="257840"/>
            </a:xfrm>
            <a:custGeom>
              <a:avLst/>
              <a:gdLst>
                <a:gd name="connsiteX0" fmla="*/ 0 w 12695"/>
                <a:gd name="connsiteY0" fmla="*/ 257841 h 257840"/>
                <a:gd name="connsiteX1" fmla="*/ 0 w 12695"/>
                <a:gd name="connsiteY1" fmla="*/ 0 h 257840"/>
              </a:gdLst>
              <a:ahLst/>
              <a:cxnLst>
                <a:cxn ang="0">
                  <a:pos x="connsiteX0" y="connsiteY0"/>
                </a:cxn>
                <a:cxn ang="0">
                  <a:pos x="connsiteX1" y="connsiteY1"/>
                </a:cxn>
              </a:cxnLst>
              <a:rect l="l" t="t" r="r" b="b"/>
              <a:pathLst>
                <a:path w="12695" h="257840">
                  <a:moveTo>
                    <a:pt x="0" y="257841"/>
                  </a:moveTo>
                  <a:lnTo>
                    <a:pt x="0" y="0"/>
                  </a:lnTo>
                </a:path>
              </a:pathLst>
            </a:custGeom>
            <a:ln w="19050" cap="flat">
              <a:solidFill>
                <a:srgbClr val="E1471D"/>
              </a:solidFill>
              <a:prstDash val="solid"/>
              <a:miter/>
            </a:ln>
          </p:spPr>
          <p:txBody>
            <a:bodyPr rtlCol="0" anchor="ctr"/>
            <a:lstStyle/>
            <a:p>
              <a:endParaRPr lang="en-US"/>
            </a:p>
          </p:txBody>
        </p:sp>
        <p:sp>
          <p:nvSpPr>
            <p:cNvPr id="9903" name="Freeform: Shape 9902">
              <a:extLst>
                <a:ext uri="{FF2B5EF4-FFF2-40B4-BE49-F238E27FC236}">
                  <a16:creationId xmlns:a16="http://schemas.microsoft.com/office/drawing/2014/main" id="{A9718D92-B7F0-63AF-F3A6-E0200EA83D74}"/>
                </a:ext>
              </a:extLst>
            </p:cNvPr>
            <p:cNvSpPr/>
            <p:nvPr/>
          </p:nvSpPr>
          <p:spPr>
            <a:xfrm>
              <a:off x="9586407" y="5101414"/>
              <a:ext cx="12695" cy="257840"/>
            </a:xfrm>
            <a:custGeom>
              <a:avLst/>
              <a:gdLst>
                <a:gd name="connsiteX0" fmla="*/ 0 w 12695"/>
                <a:gd name="connsiteY0" fmla="*/ 257841 h 257840"/>
                <a:gd name="connsiteX1" fmla="*/ 0 w 12695"/>
                <a:gd name="connsiteY1" fmla="*/ 0 h 257840"/>
              </a:gdLst>
              <a:ahLst/>
              <a:cxnLst>
                <a:cxn ang="0">
                  <a:pos x="connsiteX0" y="connsiteY0"/>
                </a:cxn>
                <a:cxn ang="0">
                  <a:pos x="connsiteX1" y="connsiteY1"/>
                </a:cxn>
              </a:cxnLst>
              <a:rect l="l" t="t" r="r" b="b"/>
              <a:pathLst>
                <a:path w="12695" h="257840">
                  <a:moveTo>
                    <a:pt x="0" y="257841"/>
                  </a:moveTo>
                  <a:lnTo>
                    <a:pt x="0" y="0"/>
                  </a:lnTo>
                </a:path>
              </a:pathLst>
            </a:custGeom>
            <a:ln w="19050" cap="flat">
              <a:solidFill>
                <a:srgbClr val="E1471D"/>
              </a:solidFill>
              <a:prstDash val="solid"/>
              <a:miter/>
            </a:ln>
          </p:spPr>
          <p:txBody>
            <a:bodyPr rtlCol="0" anchor="ctr"/>
            <a:lstStyle/>
            <a:p>
              <a:endParaRPr lang="en-US"/>
            </a:p>
          </p:txBody>
        </p:sp>
        <p:sp>
          <p:nvSpPr>
            <p:cNvPr id="9904" name="Freeform: Shape 9903">
              <a:extLst>
                <a:ext uri="{FF2B5EF4-FFF2-40B4-BE49-F238E27FC236}">
                  <a16:creationId xmlns:a16="http://schemas.microsoft.com/office/drawing/2014/main" id="{7BE78993-E185-9B83-4CC7-515EFE9820E3}"/>
                </a:ext>
              </a:extLst>
            </p:cNvPr>
            <p:cNvSpPr/>
            <p:nvPr/>
          </p:nvSpPr>
          <p:spPr>
            <a:xfrm>
              <a:off x="9611671" y="5096629"/>
              <a:ext cx="12695" cy="267535"/>
            </a:xfrm>
            <a:custGeom>
              <a:avLst/>
              <a:gdLst>
                <a:gd name="connsiteX0" fmla="*/ 0 w 12695"/>
                <a:gd name="connsiteY0" fmla="*/ 0 h 267535"/>
                <a:gd name="connsiteX1" fmla="*/ 0 w 12695"/>
                <a:gd name="connsiteY1" fmla="*/ 267535 h 267535"/>
              </a:gdLst>
              <a:ahLst/>
              <a:cxnLst>
                <a:cxn ang="0">
                  <a:pos x="connsiteX0" y="connsiteY0"/>
                </a:cxn>
                <a:cxn ang="0">
                  <a:pos x="connsiteX1" y="connsiteY1"/>
                </a:cxn>
              </a:cxnLst>
              <a:rect l="l" t="t" r="r" b="b"/>
              <a:pathLst>
                <a:path w="12695" h="267535">
                  <a:moveTo>
                    <a:pt x="0" y="0"/>
                  </a:moveTo>
                  <a:lnTo>
                    <a:pt x="0" y="267535"/>
                  </a:lnTo>
                </a:path>
              </a:pathLst>
            </a:custGeom>
            <a:ln w="19050" cap="flat">
              <a:solidFill>
                <a:srgbClr val="E1471D"/>
              </a:solidFill>
              <a:prstDash val="solid"/>
              <a:miter/>
            </a:ln>
          </p:spPr>
          <p:txBody>
            <a:bodyPr rtlCol="0" anchor="ctr"/>
            <a:lstStyle/>
            <a:p>
              <a:endParaRPr lang="en-US"/>
            </a:p>
          </p:txBody>
        </p:sp>
        <p:sp>
          <p:nvSpPr>
            <p:cNvPr id="9905" name="Freeform: Shape 9904">
              <a:extLst>
                <a:ext uri="{FF2B5EF4-FFF2-40B4-BE49-F238E27FC236}">
                  <a16:creationId xmlns:a16="http://schemas.microsoft.com/office/drawing/2014/main" id="{6EDD45E1-6C62-F58A-61EA-60900CBCE281}"/>
                </a:ext>
              </a:extLst>
            </p:cNvPr>
            <p:cNvSpPr/>
            <p:nvPr/>
          </p:nvSpPr>
          <p:spPr>
            <a:xfrm>
              <a:off x="9636808" y="5096629"/>
              <a:ext cx="12695" cy="272822"/>
            </a:xfrm>
            <a:custGeom>
              <a:avLst/>
              <a:gdLst>
                <a:gd name="connsiteX0" fmla="*/ 0 w 12695"/>
                <a:gd name="connsiteY0" fmla="*/ 0 h 272822"/>
                <a:gd name="connsiteX1" fmla="*/ 0 w 12695"/>
                <a:gd name="connsiteY1" fmla="*/ 272823 h 272822"/>
              </a:gdLst>
              <a:ahLst/>
              <a:cxnLst>
                <a:cxn ang="0">
                  <a:pos x="connsiteX0" y="connsiteY0"/>
                </a:cxn>
                <a:cxn ang="0">
                  <a:pos x="connsiteX1" y="connsiteY1"/>
                </a:cxn>
              </a:cxnLst>
              <a:rect l="l" t="t" r="r" b="b"/>
              <a:pathLst>
                <a:path w="12695" h="272822">
                  <a:moveTo>
                    <a:pt x="0" y="0"/>
                  </a:moveTo>
                  <a:lnTo>
                    <a:pt x="0" y="272823"/>
                  </a:lnTo>
                </a:path>
              </a:pathLst>
            </a:custGeom>
            <a:ln w="19050" cap="flat">
              <a:solidFill>
                <a:srgbClr val="E1471D"/>
              </a:solidFill>
              <a:prstDash val="solid"/>
              <a:miter/>
            </a:ln>
          </p:spPr>
          <p:txBody>
            <a:bodyPr rtlCol="0" anchor="ctr"/>
            <a:lstStyle/>
            <a:p>
              <a:endParaRPr lang="en-US"/>
            </a:p>
          </p:txBody>
        </p:sp>
        <p:sp>
          <p:nvSpPr>
            <p:cNvPr id="9906" name="Freeform: Shape 9905">
              <a:extLst>
                <a:ext uri="{FF2B5EF4-FFF2-40B4-BE49-F238E27FC236}">
                  <a16:creationId xmlns:a16="http://schemas.microsoft.com/office/drawing/2014/main" id="{4D3B79FE-E6AC-E216-E13E-41C206647C60}"/>
                </a:ext>
              </a:extLst>
            </p:cNvPr>
            <p:cNvSpPr/>
            <p:nvPr/>
          </p:nvSpPr>
          <p:spPr>
            <a:xfrm>
              <a:off x="9662072" y="5096629"/>
              <a:ext cx="12695" cy="275718"/>
            </a:xfrm>
            <a:custGeom>
              <a:avLst/>
              <a:gdLst>
                <a:gd name="connsiteX0" fmla="*/ 0 w 12695"/>
                <a:gd name="connsiteY0" fmla="*/ 0 h 275718"/>
                <a:gd name="connsiteX1" fmla="*/ 0 w 12695"/>
                <a:gd name="connsiteY1" fmla="*/ 275719 h 275718"/>
              </a:gdLst>
              <a:ahLst/>
              <a:cxnLst>
                <a:cxn ang="0">
                  <a:pos x="connsiteX0" y="connsiteY0"/>
                </a:cxn>
                <a:cxn ang="0">
                  <a:pos x="connsiteX1" y="connsiteY1"/>
                </a:cxn>
              </a:cxnLst>
              <a:rect l="l" t="t" r="r" b="b"/>
              <a:pathLst>
                <a:path w="12695" h="275718">
                  <a:moveTo>
                    <a:pt x="0" y="0"/>
                  </a:moveTo>
                  <a:lnTo>
                    <a:pt x="0" y="275719"/>
                  </a:lnTo>
                </a:path>
              </a:pathLst>
            </a:custGeom>
            <a:ln w="19050" cap="flat">
              <a:solidFill>
                <a:srgbClr val="E1471D"/>
              </a:solidFill>
              <a:prstDash val="solid"/>
              <a:miter/>
            </a:ln>
          </p:spPr>
          <p:txBody>
            <a:bodyPr rtlCol="0" anchor="ctr"/>
            <a:lstStyle/>
            <a:p>
              <a:endParaRPr lang="en-US"/>
            </a:p>
          </p:txBody>
        </p:sp>
        <p:sp>
          <p:nvSpPr>
            <p:cNvPr id="9907" name="Freeform: Shape 9906">
              <a:extLst>
                <a:ext uri="{FF2B5EF4-FFF2-40B4-BE49-F238E27FC236}">
                  <a16:creationId xmlns:a16="http://schemas.microsoft.com/office/drawing/2014/main" id="{E97EA916-76DE-A753-4933-804AF9ED1E23}"/>
                </a:ext>
              </a:extLst>
            </p:cNvPr>
            <p:cNvSpPr/>
            <p:nvPr/>
          </p:nvSpPr>
          <p:spPr>
            <a:xfrm>
              <a:off x="9687210" y="5096629"/>
              <a:ext cx="12695" cy="275718"/>
            </a:xfrm>
            <a:custGeom>
              <a:avLst/>
              <a:gdLst>
                <a:gd name="connsiteX0" fmla="*/ 0 w 12695"/>
                <a:gd name="connsiteY0" fmla="*/ 0 h 275718"/>
                <a:gd name="connsiteX1" fmla="*/ 0 w 12695"/>
                <a:gd name="connsiteY1" fmla="*/ 275719 h 275718"/>
              </a:gdLst>
              <a:ahLst/>
              <a:cxnLst>
                <a:cxn ang="0">
                  <a:pos x="connsiteX0" y="connsiteY0"/>
                </a:cxn>
                <a:cxn ang="0">
                  <a:pos x="connsiteX1" y="connsiteY1"/>
                </a:cxn>
              </a:cxnLst>
              <a:rect l="l" t="t" r="r" b="b"/>
              <a:pathLst>
                <a:path w="12695" h="275718">
                  <a:moveTo>
                    <a:pt x="0" y="0"/>
                  </a:moveTo>
                  <a:lnTo>
                    <a:pt x="0" y="275719"/>
                  </a:lnTo>
                </a:path>
              </a:pathLst>
            </a:custGeom>
            <a:ln w="19050" cap="flat">
              <a:solidFill>
                <a:srgbClr val="E1471D"/>
              </a:solidFill>
              <a:prstDash val="solid"/>
              <a:miter/>
            </a:ln>
          </p:spPr>
          <p:txBody>
            <a:bodyPr rtlCol="0" anchor="ctr"/>
            <a:lstStyle/>
            <a:p>
              <a:endParaRPr lang="en-US"/>
            </a:p>
          </p:txBody>
        </p:sp>
        <p:sp>
          <p:nvSpPr>
            <p:cNvPr id="9908" name="Freeform: Shape 9907">
              <a:extLst>
                <a:ext uri="{FF2B5EF4-FFF2-40B4-BE49-F238E27FC236}">
                  <a16:creationId xmlns:a16="http://schemas.microsoft.com/office/drawing/2014/main" id="{AA93C81C-F01F-2B77-9731-AA177AD54FB8}"/>
                </a:ext>
              </a:extLst>
            </p:cNvPr>
            <p:cNvSpPr/>
            <p:nvPr/>
          </p:nvSpPr>
          <p:spPr>
            <a:xfrm>
              <a:off x="9712347" y="5096629"/>
              <a:ext cx="12695" cy="312229"/>
            </a:xfrm>
            <a:custGeom>
              <a:avLst/>
              <a:gdLst>
                <a:gd name="connsiteX0" fmla="*/ 0 w 12695"/>
                <a:gd name="connsiteY0" fmla="*/ 0 h 312229"/>
                <a:gd name="connsiteX1" fmla="*/ 0 w 12695"/>
                <a:gd name="connsiteY1" fmla="*/ 312229 h 312229"/>
              </a:gdLst>
              <a:ahLst/>
              <a:cxnLst>
                <a:cxn ang="0">
                  <a:pos x="connsiteX0" y="connsiteY0"/>
                </a:cxn>
                <a:cxn ang="0">
                  <a:pos x="connsiteX1" y="connsiteY1"/>
                </a:cxn>
              </a:cxnLst>
              <a:rect l="l" t="t" r="r" b="b"/>
              <a:pathLst>
                <a:path w="12695" h="312229">
                  <a:moveTo>
                    <a:pt x="0" y="0"/>
                  </a:moveTo>
                  <a:lnTo>
                    <a:pt x="0" y="312229"/>
                  </a:lnTo>
                </a:path>
              </a:pathLst>
            </a:custGeom>
            <a:ln w="19050" cap="flat">
              <a:solidFill>
                <a:srgbClr val="E1471D"/>
              </a:solidFill>
              <a:prstDash val="solid"/>
              <a:miter/>
            </a:ln>
          </p:spPr>
          <p:txBody>
            <a:bodyPr rtlCol="0" anchor="ctr"/>
            <a:lstStyle/>
            <a:p>
              <a:endParaRPr lang="en-US"/>
            </a:p>
          </p:txBody>
        </p:sp>
        <p:sp>
          <p:nvSpPr>
            <p:cNvPr id="9909" name="Freeform: Shape 9908">
              <a:extLst>
                <a:ext uri="{FF2B5EF4-FFF2-40B4-BE49-F238E27FC236}">
                  <a16:creationId xmlns:a16="http://schemas.microsoft.com/office/drawing/2014/main" id="{17708C42-5ABF-0158-A680-1F20873AA16E}"/>
                </a:ext>
              </a:extLst>
            </p:cNvPr>
            <p:cNvSpPr/>
            <p:nvPr/>
          </p:nvSpPr>
          <p:spPr>
            <a:xfrm>
              <a:off x="9737611" y="5096629"/>
              <a:ext cx="12695" cy="312229"/>
            </a:xfrm>
            <a:custGeom>
              <a:avLst/>
              <a:gdLst>
                <a:gd name="connsiteX0" fmla="*/ 0 w 12695"/>
                <a:gd name="connsiteY0" fmla="*/ 0 h 312229"/>
                <a:gd name="connsiteX1" fmla="*/ 0 w 12695"/>
                <a:gd name="connsiteY1" fmla="*/ 312229 h 312229"/>
              </a:gdLst>
              <a:ahLst/>
              <a:cxnLst>
                <a:cxn ang="0">
                  <a:pos x="connsiteX0" y="connsiteY0"/>
                </a:cxn>
                <a:cxn ang="0">
                  <a:pos x="connsiteX1" y="connsiteY1"/>
                </a:cxn>
              </a:cxnLst>
              <a:rect l="l" t="t" r="r" b="b"/>
              <a:pathLst>
                <a:path w="12695" h="312229">
                  <a:moveTo>
                    <a:pt x="0" y="0"/>
                  </a:moveTo>
                  <a:lnTo>
                    <a:pt x="0" y="312229"/>
                  </a:lnTo>
                </a:path>
              </a:pathLst>
            </a:custGeom>
            <a:ln w="19050" cap="flat">
              <a:solidFill>
                <a:srgbClr val="E1471D"/>
              </a:solidFill>
              <a:prstDash val="solid"/>
              <a:miter/>
            </a:ln>
          </p:spPr>
          <p:txBody>
            <a:bodyPr rtlCol="0" anchor="ctr"/>
            <a:lstStyle/>
            <a:p>
              <a:endParaRPr lang="en-US"/>
            </a:p>
          </p:txBody>
        </p:sp>
        <p:sp>
          <p:nvSpPr>
            <p:cNvPr id="9910" name="Freeform: Shape 9909">
              <a:extLst>
                <a:ext uri="{FF2B5EF4-FFF2-40B4-BE49-F238E27FC236}">
                  <a16:creationId xmlns:a16="http://schemas.microsoft.com/office/drawing/2014/main" id="{C4863EE8-E2BB-671F-789C-507E1B84BB2A}"/>
                </a:ext>
              </a:extLst>
            </p:cNvPr>
            <p:cNvSpPr/>
            <p:nvPr/>
          </p:nvSpPr>
          <p:spPr>
            <a:xfrm>
              <a:off x="9762748" y="5096629"/>
              <a:ext cx="12695" cy="312229"/>
            </a:xfrm>
            <a:custGeom>
              <a:avLst/>
              <a:gdLst>
                <a:gd name="connsiteX0" fmla="*/ 0 w 12695"/>
                <a:gd name="connsiteY0" fmla="*/ 0 h 312229"/>
                <a:gd name="connsiteX1" fmla="*/ 0 w 12695"/>
                <a:gd name="connsiteY1" fmla="*/ 312229 h 312229"/>
              </a:gdLst>
              <a:ahLst/>
              <a:cxnLst>
                <a:cxn ang="0">
                  <a:pos x="connsiteX0" y="connsiteY0"/>
                </a:cxn>
                <a:cxn ang="0">
                  <a:pos x="connsiteX1" y="connsiteY1"/>
                </a:cxn>
              </a:cxnLst>
              <a:rect l="l" t="t" r="r" b="b"/>
              <a:pathLst>
                <a:path w="12695" h="312229">
                  <a:moveTo>
                    <a:pt x="0" y="0"/>
                  </a:moveTo>
                  <a:lnTo>
                    <a:pt x="0" y="312229"/>
                  </a:lnTo>
                </a:path>
              </a:pathLst>
            </a:custGeom>
            <a:ln w="19050" cap="flat">
              <a:solidFill>
                <a:srgbClr val="E1471D"/>
              </a:solidFill>
              <a:prstDash val="solid"/>
              <a:miter/>
            </a:ln>
          </p:spPr>
          <p:txBody>
            <a:bodyPr rtlCol="0" anchor="ctr"/>
            <a:lstStyle/>
            <a:p>
              <a:endParaRPr lang="en-US"/>
            </a:p>
          </p:txBody>
        </p:sp>
        <p:sp>
          <p:nvSpPr>
            <p:cNvPr id="9911" name="Freeform: Shape 9910">
              <a:extLst>
                <a:ext uri="{FF2B5EF4-FFF2-40B4-BE49-F238E27FC236}">
                  <a16:creationId xmlns:a16="http://schemas.microsoft.com/office/drawing/2014/main" id="{694A4C13-FF7F-1C02-F6E6-9D2C7209F7FD}"/>
                </a:ext>
              </a:extLst>
            </p:cNvPr>
            <p:cNvSpPr/>
            <p:nvPr/>
          </p:nvSpPr>
          <p:spPr>
            <a:xfrm>
              <a:off x="9788012" y="5096629"/>
              <a:ext cx="12695" cy="312229"/>
            </a:xfrm>
            <a:custGeom>
              <a:avLst/>
              <a:gdLst>
                <a:gd name="connsiteX0" fmla="*/ 0 w 12695"/>
                <a:gd name="connsiteY0" fmla="*/ 0 h 312229"/>
                <a:gd name="connsiteX1" fmla="*/ 0 w 12695"/>
                <a:gd name="connsiteY1" fmla="*/ 312229 h 312229"/>
              </a:gdLst>
              <a:ahLst/>
              <a:cxnLst>
                <a:cxn ang="0">
                  <a:pos x="connsiteX0" y="connsiteY0"/>
                </a:cxn>
                <a:cxn ang="0">
                  <a:pos x="connsiteX1" y="connsiteY1"/>
                </a:cxn>
              </a:cxnLst>
              <a:rect l="l" t="t" r="r" b="b"/>
              <a:pathLst>
                <a:path w="12695" h="312229">
                  <a:moveTo>
                    <a:pt x="0" y="0"/>
                  </a:moveTo>
                  <a:lnTo>
                    <a:pt x="0" y="312229"/>
                  </a:lnTo>
                </a:path>
              </a:pathLst>
            </a:custGeom>
            <a:ln w="19050" cap="flat">
              <a:solidFill>
                <a:srgbClr val="E1471D"/>
              </a:solidFill>
              <a:prstDash val="solid"/>
              <a:miter/>
            </a:ln>
          </p:spPr>
          <p:txBody>
            <a:bodyPr rtlCol="0" anchor="ctr"/>
            <a:lstStyle/>
            <a:p>
              <a:endParaRPr lang="en-US"/>
            </a:p>
          </p:txBody>
        </p:sp>
        <p:sp>
          <p:nvSpPr>
            <p:cNvPr id="9912" name="Freeform: Shape 9911">
              <a:extLst>
                <a:ext uri="{FF2B5EF4-FFF2-40B4-BE49-F238E27FC236}">
                  <a16:creationId xmlns:a16="http://schemas.microsoft.com/office/drawing/2014/main" id="{966F8A5C-2BE0-DA82-AC0F-B2721D4C6550}"/>
                </a:ext>
              </a:extLst>
            </p:cNvPr>
            <p:cNvSpPr/>
            <p:nvPr/>
          </p:nvSpPr>
          <p:spPr>
            <a:xfrm>
              <a:off x="9813149" y="5096629"/>
              <a:ext cx="12695" cy="312229"/>
            </a:xfrm>
            <a:custGeom>
              <a:avLst/>
              <a:gdLst>
                <a:gd name="connsiteX0" fmla="*/ 0 w 12695"/>
                <a:gd name="connsiteY0" fmla="*/ 0 h 312229"/>
                <a:gd name="connsiteX1" fmla="*/ 0 w 12695"/>
                <a:gd name="connsiteY1" fmla="*/ 312229 h 312229"/>
              </a:gdLst>
              <a:ahLst/>
              <a:cxnLst>
                <a:cxn ang="0">
                  <a:pos x="connsiteX0" y="connsiteY0"/>
                </a:cxn>
                <a:cxn ang="0">
                  <a:pos x="connsiteX1" y="connsiteY1"/>
                </a:cxn>
              </a:cxnLst>
              <a:rect l="l" t="t" r="r" b="b"/>
              <a:pathLst>
                <a:path w="12695" h="312229">
                  <a:moveTo>
                    <a:pt x="0" y="0"/>
                  </a:moveTo>
                  <a:lnTo>
                    <a:pt x="0" y="312229"/>
                  </a:lnTo>
                </a:path>
              </a:pathLst>
            </a:custGeom>
            <a:ln w="19050" cap="flat">
              <a:solidFill>
                <a:srgbClr val="E1471D"/>
              </a:solidFill>
              <a:prstDash val="solid"/>
              <a:miter/>
            </a:ln>
          </p:spPr>
          <p:txBody>
            <a:bodyPr rtlCol="0" anchor="ctr"/>
            <a:lstStyle/>
            <a:p>
              <a:endParaRPr lang="en-US"/>
            </a:p>
          </p:txBody>
        </p:sp>
        <p:sp>
          <p:nvSpPr>
            <p:cNvPr id="9913" name="Freeform: Shape 9912">
              <a:extLst>
                <a:ext uri="{FF2B5EF4-FFF2-40B4-BE49-F238E27FC236}">
                  <a16:creationId xmlns:a16="http://schemas.microsoft.com/office/drawing/2014/main" id="{57E5758F-E2EC-F24A-226B-0D75D778D88C}"/>
                </a:ext>
              </a:extLst>
            </p:cNvPr>
            <p:cNvSpPr/>
            <p:nvPr/>
          </p:nvSpPr>
          <p:spPr>
            <a:xfrm>
              <a:off x="9838286" y="5096629"/>
              <a:ext cx="12695" cy="320412"/>
            </a:xfrm>
            <a:custGeom>
              <a:avLst/>
              <a:gdLst>
                <a:gd name="connsiteX0" fmla="*/ 0 w 12695"/>
                <a:gd name="connsiteY0" fmla="*/ 0 h 320412"/>
                <a:gd name="connsiteX1" fmla="*/ 0 w 12695"/>
                <a:gd name="connsiteY1" fmla="*/ 320413 h 320412"/>
              </a:gdLst>
              <a:ahLst/>
              <a:cxnLst>
                <a:cxn ang="0">
                  <a:pos x="connsiteX0" y="connsiteY0"/>
                </a:cxn>
                <a:cxn ang="0">
                  <a:pos x="connsiteX1" y="connsiteY1"/>
                </a:cxn>
              </a:cxnLst>
              <a:rect l="l" t="t" r="r" b="b"/>
              <a:pathLst>
                <a:path w="12695" h="320412">
                  <a:moveTo>
                    <a:pt x="0" y="0"/>
                  </a:moveTo>
                  <a:lnTo>
                    <a:pt x="0" y="320413"/>
                  </a:lnTo>
                </a:path>
              </a:pathLst>
            </a:custGeom>
            <a:ln w="19050" cap="flat">
              <a:solidFill>
                <a:srgbClr val="E1471D"/>
              </a:solidFill>
              <a:prstDash val="solid"/>
              <a:miter/>
            </a:ln>
          </p:spPr>
          <p:txBody>
            <a:bodyPr rtlCol="0" anchor="ctr"/>
            <a:lstStyle/>
            <a:p>
              <a:endParaRPr lang="en-US"/>
            </a:p>
          </p:txBody>
        </p:sp>
        <p:sp>
          <p:nvSpPr>
            <p:cNvPr id="9914" name="Freeform: Shape 9913">
              <a:extLst>
                <a:ext uri="{FF2B5EF4-FFF2-40B4-BE49-F238E27FC236}">
                  <a16:creationId xmlns:a16="http://schemas.microsoft.com/office/drawing/2014/main" id="{6ECFD4D8-F3B4-6D46-02F8-1C9ECC0008B3}"/>
                </a:ext>
              </a:extLst>
            </p:cNvPr>
            <p:cNvSpPr/>
            <p:nvPr/>
          </p:nvSpPr>
          <p:spPr>
            <a:xfrm>
              <a:off x="9863550" y="5096629"/>
              <a:ext cx="12695" cy="320412"/>
            </a:xfrm>
            <a:custGeom>
              <a:avLst/>
              <a:gdLst>
                <a:gd name="connsiteX0" fmla="*/ 0 w 12695"/>
                <a:gd name="connsiteY0" fmla="*/ 0 h 320412"/>
                <a:gd name="connsiteX1" fmla="*/ 0 w 12695"/>
                <a:gd name="connsiteY1" fmla="*/ 320413 h 320412"/>
              </a:gdLst>
              <a:ahLst/>
              <a:cxnLst>
                <a:cxn ang="0">
                  <a:pos x="connsiteX0" y="connsiteY0"/>
                </a:cxn>
                <a:cxn ang="0">
                  <a:pos x="connsiteX1" y="connsiteY1"/>
                </a:cxn>
              </a:cxnLst>
              <a:rect l="l" t="t" r="r" b="b"/>
              <a:pathLst>
                <a:path w="12695" h="320412">
                  <a:moveTo>
                    <a:pt x="0" y="0"/>
                  </a:moveTo>
                  <a:lnTo>
                    <a:pt x="0" y="320413"/>
                  </a:lnTo>
                </a:path>
              </a:pathLst>
            </a:custGeom>
            <a:ln w="19050" cap="flat">
              <a:solidFill>
                <a:srgbClr val="E1471D"/>
              </a:solidFill>
              <a:prstDash val="solid"/>
              <a:miter/>
            </a:ln>
          </p:spPr>
          <p:txBody>
            <a:bodyPr rtlCol="0" anchor="ctr"/>
            <a:lstStyle/>
            <a:p>
              <a:endParaRPr lang="en-US"/>
            </a:p>
          </p:txBody>
        </p:sp>
        <p:sp>
          <p:nvSpPr>
            <p:cNvPr id="9915" name="Freeform: Shape 9914">
              <a:extLst>
                <a:ext uri="{FF2B5EF4-FFF2-40B4-BE49-F238E27FC236}">
                  <a16:creationId xmlns:a16="http://schemas.microsoft.com/office/drawing/2014/main" id="{630E6EA6-1180-ED67-7CCF-78B9D2F4DB8F}"/>
                </a:ext>
              </a:extLst>
            </p:cNvPr>
            <p:cNvSpPr/>
            <p:nvPr/>
          </p:nvSpPr>
          <p:spPr>
            <a:xfrm>
              <a:off x="9888687" y="5096629"/>
              <a:ext cx="12695" cy="325196"/>
            </a:xfrm>
            <a:custGeom>
              <a:avLst/>
              <a:gdLst>
                <a:gd name="connsiteX0" fmla="*/ 0 w 12695"/>
                <a:gd name="connsiteY0" fmla="*/ 0 h 325196"/>
                <a:gd name="connsiteX1" fmla="*/ 0 w 12695"/>
                <a:gd name="connsiteY1" fmla="*/ 325197 h 325196"/>
              </a:gdLst>
              <a:ahLst/>
              <a:cxnLst>
                <a:cxn ang="0">
                  <a:pos x="connsiteX0" y="connsiteY0"/>
                </a:cxn>
                <a:cxn ang="0">
                  <a:pos x="connsiteX1" y="connsiteY1"/>
                </a:cxn>
              </a:cxnLst>
              <a:rect l="l" t="t" r="r" b="b"/>
              <a:pathLst>
                <a:path w="12695" h="325196">
                  <a:moveTo>
                    <a:pt x="0" y="0"/>
                  </a:moveTo>
                  <a:lnTo>
                    <a:pt x="0" y="325197"/>
                  </a:lnTo>
                </a:path>
              </a:pathLst>
            </a:custGeom>
            <a:ln w="19050" cap="flat">
              <a:solidFill>
                <a:srgbClr val="E1471D"/>
              </a:solidFill>
              <a:prstDash val="solid"/>
              <a:miter/>
            </a:ln>
          </p:spPr>
          <p:txBody>
            <a:bodyPr rtlCol="0" anchor="ctr"/>
            <a:lstStyle/>
            <a:p>
              <a:endParaRPr lang="en-US"/>
            </a:p>
          </p:txBody>
        </p:sp>
        <p:sp>
          <p:nvSpPr>
            <p:cNvPr id="9916" name="Freeform: Shape 9915">
              <a:extLst>
                <a:ext uri="{FF2B5EF4-FFF2-40B4-BE49-F238E27FC236}">
                  <a16:creationId xmlns:a16="http://schemas.microsoft.com/office/drawing/2014/main" id="{598FAF71-4E29-D279-9BA5-60F179C5E67D}"/>
                </a:ext>
              </a:extLst>
            </p:cNvPr>
            <p:cNvSpPr/>
            <p:nvPr/>
          </p:nvSpPr>
          <p:spPr>
            <a:xfrm>
              <a:off x="9913824" y="5096629"/>
              <a:ext cx="12695" cy="325196"/>
            </a:xfrm>
            <a:custGeom>
              <a:avLst/>
              <a:gdLst>
                <a:gd name="connsiteX0" fmla="*/ 0 w 12695"/>
                <a:gd name="connsiteY0" fmla="*/ 0 h 325196"/>
                <a:gd name="connsiteX1" fmla="*/ 0 w 12695"/>
                <a:gd name="connsiteY1" fmla="*/ 325197 h 325196"/>
              </a:gdLst>
              <a:ahLst/>
              <a:cxnLst>
                <a:cxn ang="0">
                  <a:pos x="connsiteX0" y="connsiteY0"/>
                </a:cxn>
                <a:cxn ang="0">
                  <a:pos x="connsiteX1" y="connsiteY1"/>
                </a:cxn>
              </a:cxnLst>
              <a:rect l="l" t="t" r="r" b="b"/>
              <a:pathLst>
                <a:path w="12695" h="325196">
                  <a:moveTo>
                    <a:pt x="0" y="0"/>
                  </a:moveTo>
                  <a:lnTo>
                    <a:pt x="0" y="325197"/>
                  </a:lnTo>
                </a:path>
              </a:pathLst>
            </a:custGeom>
            <a:ln w="19050" cap="flat">
              <a:solidFill>
                <a:srgbClr val="E1471D"/>
              </a:solidFill>
              <a:prstDash val="solid"/>
              <a:miter/>
            </a:ln>
          </p:spPr>
          <p:txBody>
            <a:bodyPr rtlCol="0" anchor="ctr"/>
            <a:lstStyle/>
            <a:p>
              <a:endParaRPr lang="en-US"/>
            </a:p>
          </p:txBody>
        </p:sp>
        <p:sp>
          <p:nvSpPr>
            <p:cNvPr id="9917" name="Freeform: Shape 9916">
              <a:extLst>
                <a:ext uri="{FF2B5EF4-FFF2-40B4-BE49-F238E27FC236}">
                  <a16:creationId xmlns:a16="http://schemas.microsoft.com/office/drawing/2014/main" id="{4E843857-EFC2-1C3F-0EA1-D9F8298B7F79}"/>
                </a:ext>
              </a:extLst>
            </p:cNvPr>
            <p:cNvSpPr/>
            <p:nvPr/>
          </p:nvSpPr>
          <p:spPr>
            <a:xfrm>
              <a:off x="9939088" y="5096629"/>
              <a:ext cx="12695" cy="325196"/>
            </a:xfrm>
            <a:custGeom>
              <a:avLst/>
              <a:gdLst>
                <a:gd name="connsiteX0" fmla="*/ 0 w 12695"/>
                <a:gd name="connsiteY0" fmla="*/ 0 h 325196"/>
                <a:gd name="connsiteX1" fmla="*/ 0 w 12695"/>
                <a:gd name="connsiteY1" fmla="*/ 325197 h 325196"/>
              </a:gdLst>
              <a:ahLst/>
              <a:cxnLst>
                <a:cxn ang="0">
                  <a:pos x="connsiteX0" y="connsiteY0"/>
                </a:cxn>
                <a:cxn ang="0">
                  <a:pos x="connsiteX1" y="connsiteY1"/>
                </a:cxn>
              </a:cxnLst>
              <a:rect l="l" t="t" r="r" b="b"/>
              <a:pathLst>
                <a:path w="12695" h="325196">
                  <a:moveTo>
                    <a:pt x="0" y="0"/>
                  </a:moveTo>
                  <a:lnTo>
                    <a:pt x="0" y="325197"/>
                  </a:lnTo>
                </a:path>
              </a:pathLst>
            </a:custGeom>
            <a:ln w="19050" cap="flat">
              <a:solidFill>
                <a:srgbClr val="E1471D"/>
              </a:solidFill>
              <a:prstDash val="solid"/>
              <a:miter/>
            </a:ln>
          </p:spPr>
          <p:txBody>
            <a:bodyPr rtlCol="0" anchor="ctr"/>
            <a:lstStyle/>
            <a:p>
              <a:endParaRPr lang="en-US"/>
            </a:p>
          </p:txBody>
        </p:sp>
        <p:sp>
          <p:nvSpPr>
            <p:cNvPr id="9918" name="Freeform: Shape 9917">
              <a:extLst>
                <a:ext uri="{FF2B5EF4-FFF2-40B4-BE49-F238E27FC236}">
                  <a16:creationId xmlns:a16="http://schemas.microsoft.com/office/drawing/2014/main" id="{C5A5B6D6-D0D4-D0BE-C733-DB42E0C2020E}"/>
                </a:ext>
              </a:extLst>
            </p:cNvPr>
            <p:cNvSpPr/>
            <p:nvPr/>
          </p:nvSpPr>
          <p:spPr>
            <a:xfrm>
              <a:off x="9964225" y="5096629"/>
              <a:ext cx="12695" cy="339171"/>
            </a:xfrm>
            <a:custGeom>
              <a:avLst/>
              <a:gdLst>
                <a:gd name="connsiteX0" fmla="*/ 0 w 12695"/>
                <a:gd name="connsiteY0" fmla="*/ 0 h 339171"/>
                <a:gd name="connsiteX1" fmla="*/ 0 w 12695"/>
                <a:gd name="connsiteY1" fmla="*/ 339172 h 339171"/>
              </a:gdLst>
              <a:ahLst/>
              <a:cxnLst>
                <a:cxn ang="0">
                  <a:pos x="connsiteX0" y="connsiteY0"/>
                </a:cxn>
                <a:cxn ang="0">
                  <a:pos x="connsiteX1" y="connsiteY1"/>
                </a:cxn>
              </a:cxnLst>
              <a:rect l="l" t="t" r="r" b="b"/>
              <a:pathLst>
                <a:path w="12695" h="339171">
                  <a:moveTo>
                    <a:pt x="0" y="0"/>
                  </a:moveTo>
                  <a:lnTo>
                    <a:pt x="0" y="339172"/>
                  </a:lnTo>
                </a:path>
              </a:pathLst>
            </a:custGeom>
            <a:ln w="19050" cap="flat">
              <a:solidFill>
                <a:srgbClr val="E1471D"/>
              </a:solidFill>
              <a:prstDash val="solid"/>
              <a:miter/>
            </a:ln>
          </p:spPr>
          <p:txBody>
            <a:bodyPr rtlCol="0" anchor="ctr"/>
            <a:lstStyle/>
            <a:p>
              <a:endParaRPr lang="en-US"/>
            </a:p>
          </p:txBody>
        </p:sp>
        <p:sp>
          <p:nvSpPr>
            <p:cNvPr id="9919" name="Freeform: Shape 9918">
              <a:extLst>
                <a:ext uri="{FF2B5EF4-FFF2-40B4-BE49-F238E27FC236}">
                  <a16:creationId xmlns:a16="http://schemas.microsoft.com/office/drawing/2014/main" id="{4B3ABE3F-7075-24ED-48F5-7A8924DB5B41}"/>
                </a:ext>
              </a:extLst>
            </p:cNvPr>
            <p:cNvSpPr/>
            <p:nvPr/>
          </p:nvSpPr>
          <p:spPr>
            <a:xfrm>
              <a:off x="9989489" y="5096629"/>
              <a:ext cx="12695" cy="345466"/>
            </a:xfrm>
            <a:custGeom>
              <a:avLst/>
              <a:gdLst>
                <a:gd name="connsiteX0" fmla="*/ 0 w 12695"/>
                <a:gd name="connsiteY0" fmla="*/ 0 h 345466"/>
                <a:gd name="connsiteX1" fmla="*/ 0 w 12695"/>
                <a:gd name="connsiteY1" fmla="*/ 345467 h 345466"/>
              </a:gdLst>
              <a:ahLst/>
              <a:cxnLst>
                <a:cxn ang="0">
                  <a:pos x="connsiteX0" y="connsiteY0"/>
                </a:cxn>
                <a:cxn ang="0">
                  <a:pos x="connsiteX1" y="connsiteY1"/>
                </a:cxn>
              </a:cxnLst>
              <a:rect l="l" t="t" r="r" b="b"/>
              <a:pathLst>
                <a:path w="12695" h="345466">
                  <a:moveTo>
                    <a:pt x="0" y="0"/>
                  </a:moveTo>
                  <a:lnTo>
                    <a:pt x="0" y="345467"/>
                  </a:lnTo>
                </a:path>
              </a:pathLst>
            </a:custGeom>
            <a:ln w="19050" cap="flat">
              <a:solidFill>
                <a:srgbClr val="E1471D"/>
              </a:solidFill>
              <a:prstDash val="solid"/>
              <a:miter/>
            </a:ln>
          </p:spPr>
          <p:txBody>
            <a:bodyPr rtlCol="0" anchor="ctr"/>
            <a:lstStyle/>
            <a:p>
              <a:endParaRPr lang="en-US"/>
            </a:p>
          </p:txBody>
        </p:sp>
        <p:sp>
          <p:nvSpPr>
            <p:cNvPr id="9920" name="Freeform: Shape 9919">
              <a:extLst>
                <a:ext uri="{FF2B5EF4-FFF2-40B4-BE49-F238E27FC236}">
                  <a16:creationId xmlns:a16="http://schemas.microsoft.com/office/drawing/2014/main" id="{CEC5936A-8C4A-88C5-BBED-88AE1BAEFC7C}"/>
                </a:ext>
              </a:extLst>
            </p:cNvPr>
            <p:cNvSpPr/>
            <p:nvPr/>
          </p:nvSpPr>
          <p:spPr>
            <a:xfrm>
              <a:off x="10014626" y="5096629"/>
              <a:ext cx="12695" cy="345466"/>
            </a:xfrm>
            <a:custGeom>
              <a:avLst/>
              <a:gdLst>
                <a:gd name="connsiteX0" fmla="*/ 0 w 12695"/>
                <a:gd name="connsiteY0" fmla="*/ 0 h 345466"/>
                <a:gd name="connsiteX1" fmla="*/ 0 w 12695"/>
                <a:gd name="connsiteY1" fmla="*/ 345467 h 345466"/>
              </a:gdLst>
              <a:ahLst/>
              <a:cxnLst>
                <a:cxn ang="0">
                  <a:pos x="connsiteX0" y="connsiteY0"/>
                </a:cxn>
                <a:cxn ang="0">
                  <a:pos x="connsiteX1" y="connsiteY1"/>
                </a:cxn>
              </a:cxnLst>
              <a:rect l="l" t="t" r="r" b="b"/>
              <a:pathLst>
                <a:path w="12695" h="345466">
                  <a:moveTo>
                    <a:pt x="0" y="0"/>
                  </a:moveTo>
                  <a:lnTo>
                    <a:pt x="0" y="345467"/>
                  </a:lnTo>
                </a:path>
              </a:pathLst>
            </a:custGeom>
            <a:ln w="19050" cap="flat">
              <a:solidFill>
                <a:srgbClr val="E1471D"/>
              </a:solidFill>
              <a:prstDash val="solid"/>
              <a:miter/>
            </a:ln>
          </p:spPr>
          <p:txBody>
            <a:bodyPr rtlCol="0" anchor="ctr"/>
            <a:lstStyle/>
            <a:p>
              <a:endParaRPr lang="en-US"/>
            </a:p>
          </p:txBody>
        </p:sp>
        <p:sp>
          <p:nvSpPr>
            <p:cNvPr id="9921" name="Freeform: Shape 9920">
              <a:extLst>
                <a:ext uri="{FF2B5EF4-FFF2-40B4-BE49-F238E27FC236}">
                  <a16:creationId xmlns:a16="http://schemas.microsoft.com/office/drawing/2014/main" id="{C294BBE7-A117-08DE-DDF1-C2503434834F}"/>
                </a:ext>
              </a:extLst>
            </p:cNvPr>
            <p:cNvSpPr/>
            <p:nvPr/>
          </p:nvSpPr>
          <p:spPr>
            <a:xfrm>
              <a:off x="10039382" y="5096629"/>
              <a:ext cx="888" cy="362714"/>
            </a:xfrm>
            <a:custGeom>
              <a:avLst/>
              <a:gdLst>
                <a:gd name="connsiteX0" fmla="*/ 889 w 888"/>
                <a:gd name="connsiteY0" fmla="*/ 0 h 362714"/>
                <a:gd name="connsiteX1" fmla="*/ 0 w 888"/>
                <a:gd name="connsiteY1" fmla="*/ 362715 h 362714"/>
              </a:gdLst>
              <a:ahLst/>
              <a:cxnLst>
                <a:cxn ang="0">
                  <a:pos x="connsiteX0" y="connsiteY0"/>
                </a:cxn>
                <a:cxn ang="0">
                  <a:pos x="connsiteX1" y="connsiteY1"/>
                </a:cxn>
              </a:cxnLst>
              <a:rect l="l" t="t" r="r" b="b"/>
              <a:pathLst>
                <a:path w="888" h="362714">
                  <a:moveTo>
                    <a:pt x="889" y="0"/>
                  </a:moveTo>
                  <a:lnTo>
                    <a:pt x="0" y="362715"/>
                  </a:lnTo>
                </a:path>
              </a:pathLst>
            </a:custGeom>
            <a:ln w="19050" cap="flat">
              <a:solidFill>
                <a:srgbClr val="E1471D"/>
              </a:solidFill>
              <a:prstDash val="solid"/>
              <a:miter/>
            </a:ln>
          </p:spPr>
          <p:txBody>
            <a:bodyPr rtlCol="0" anchor="ctr"/>
            <a:lstStyle/>
            <a:p>
              <a:endParaRPr lang="en-US"/>
            </a:p>
          </p:txBody>
        </p:sp>
        <p:sp>
          <p:nvSpPr>
            <p:cNvPr id="9922" name="Freeform: Shape 9921">
              <a:extLst>
                <a:ext uri="{FF2B5EF4-FFF2-40B4-BE49-F238E27FC236}">
                  <a16:creationId xmlns:a16="http://schemas.microsoft.com/office/drawing/2014/main" id="{98834508-1C0C-26D2-D317-6B9514F79EED}"/>
                </a:ext>
              </a:extLst>
            </p:cNvPr>
            <p:cNvSpPr/>
            <p:nvPr/>
          </p:nvSpPr>
          <p:spPr>
            <a:xfrm>
              <a:off x="10064011" y="5096629"/>
              <a:ext cx="1904" cy="363218"/>
            </a:xfrm>
            <a:custGeom>
              <a:avLst/>
              <a:gdLst>
                <a:gd name="connsiteX0" fmla="*/ 0 w 1904"/>
                <a:gd name="connsiteY0" fmla="*/ 0 h 363218"/>
                <a:gd name="connsiteX1" fmla="*/ 1904 w 1904"/>
                <a:gd name="connsiteY1" fmla="*/ 363218 h 363218"/>
              </a:gdLst>
              <a:ahLst/>
              <a:cxnLst>
                <a:cxn ang="0">
                  <a:pos x="connsiteX0" y="connsiteY0"/>
                </a:cxn>
                <a:cxn ang="0">
                  <a:pos x="connsiteX1" y="connsiteY1"/>
                </a:cxn>
              </a:cxnLst>
              <a:rect l="l" t="t" r="r" b="b"/>
              <a:pathLst>
                <a:path w="1904" h="363218">
                  <a:moveTo>
                    <a:pt x="0" y="0"/>
                  </a:moveTo>
                  <a:lnTo>
                    <a:pt x="1904" y="363218"/>
                  </a:lnTo>
                </a:path>
              </a:pathLst>
            </a:custGeom>
            <a:ln w="19050" cap="flat">
              <a:solidFill>
                <a:srgbClr val="E1471D"/>
              </a:solidFill>
              <a:prstDash val="solid"/>
              <a:miter/>
            </a:ln>
          </p:spPr>
          <p:txBody>
            <a:bodyPr rtlCol="0" anchor="ctr"/>
            <a:lstStyle/>
            <a:p>
              <a:endParaRPr lang="en-US"/>
            </a:p>
          </p:txBody>
        </p:sp>
        <p:sp>
          <p:nvSpPr>
            <p:cNvPr id="9923" name="Freeform: Shape 9922">
              <a:extLst>
                <a:ext uri="{FF2B5EF4-FFF2-40B4-BE49-F238E27FC236}">
                  <a16:creationId xmlns:a16="http://schemas.microsoft.com/office/drawing/2014/main" id="{7787930D-6848-E776-437B-6486A50850C2}"/>
                </a:ext>
              </a:extLst>
            </p:cNvPr>
            <p:cNvSpPr/>
            <p:nvPr/>
          </p:nvSpPr>
          <p:spPr>
            <a:xfrm>
              <a:off x="10089656" y="5096629"/>
              <a:ext cx="1015" cy="370394"/>
            </a:xfrm>
            <a:custGeom>
              <a:avLst/>
              <a:gdLst>
                <a:gd name="connsiteX0" fmla="*/ 0 w 1015"/>
                <a:gd name="connsiteY0" fmla="*/ 0 h 370394"/>
                <a:gd name="connsiteX1" fmla="*/ 1016 w 1015"/>
                <a:gd name="connsiteY1" fmla="*/ 370395 h 370394"/>
              </a:gdLst>
              <a:ahLst/>
              <a:cxnLst>
                <a:cxn ang="0">
                  <a:pos x="connsiteX0" y="connsiteY0"/>
                </a:cxn>
                <a:cxn ang="0">
                  <a:pos x="connsiteX1" y="connsiteY1"/>
                </a:cxn>
              </a:cxnLst>
              <a:rect l="l" t="t" r="r" b="b"/>
              <a:pathLst>
                <a:path w="1015" h="370394">
                  <a:moveTo>
                    <a:pt x="0" y="0"/>
                  </a:moveTo>
                  <a:lnTo>
                    <a:pt x="1016" y="370395"/>
                  </a:lnTo>
                </a:path>
              </a:pathLst>
            </a:custGeom>
            <a:ln w="19050" cap="flat">
              <a:solidFill>
                <a:srgbClr val="E1471D"/>
              </a:solidFill>
              <a:prstDash val="solid"/>
              <a:miter/>
            </a:ln>
          </p:spPr>
          <p:txBody>
            <a:bodyPr rtlCol="0" anchor="ctr"/>
            <a:lstStyle/>
            <a:p>
              <a:endParaRPr lang="en-US"/>
            </a:p>
          </p:txBody>
        </p:sp>
        <p:sp>
          <p:nvSpPr>
            <p:cNvPr id="9924" name="Freeform: Shape 9923">
              <a:extLst>
                <a:ext uri="{FF2B5EF4-FFF2-40B4-BE49-F238E27FC236}">
                  <a16:creationId xmlns:a16="http://schemas.microsoft.com/office/drawing/2014/main" id="{9DFF02C6-A503-0AB0-56E0-DECD09F97E0A}"/>
                </a:ext>
              </a:extLst>
            </p:cNvPr>
            <p:cNvSpPr/>
            <p:nvPr/>
          </p:nvSpPr>
          <p:spPr>
            <a:xfrm>
              <a:off x="10115428" y="5096629"/>
              <a:ext cx="12695" cy="376689"/>
            </a:xfrm>
            <a:custGeom>
              <a:avLst/>
              <a:gdLst>
                <a:gd name="connsiteX0" fmla="*/ 0 w 12695"/>
                <a:gd name="connsiteY0" fmla="*/ 0 h 376689"/>
                <a:gd name="connsiteX1" fmla="*/ 0 w 12695"/>
                <a:gd name="connsiteY1" fmla="*/ 376690 h 376689"/>
              </a:gdLst>
              <a:ahLst/>
              <a:cxnLst>
                <a:cxn ang="0">
                  <a:pos x="connsiteX0" y="connsiteY0"/>
                </a:cxn>
                <a:cxn ang="0">
                  <a:pos x="connsiteX1" y="connsiteY1"/>
                </a:cxn>
              </a:cxnLst>
              <a:rect l="l" t="t" r="r" b="b"/>
              <a:pathLst>
                <a:path w="12695" h="376689">
                  <a:moveTo>
                    <a:pt x="0" y="0"/>
                  </a:moveTo>
                  <a:lnTo>
                    <a:pt x="0" y="376690"/>
                  </a:lnTo>
                </a:path>
              </a:pathLst>
            </a:custGeom>
            <a:ln w="19050" cap="flat">
              <a:solidFill>
                <a:srgbClr val="E1471D"/>
              </a:solidFill>
              <a:prstDash val="solid"/>
              <a:miter/>
            </a:ln>
          </p:spPr>
          <p:txBody>
            <a:bodyPr rtlCol="0" anchor="ctr"/>
            <a:lstStyle/>
            <a:p>
              <a:endParaRPr lang="en-US"/>
            </a:p>
          </p:txBody>
        </p:sp>
        <p:sp>
          <p:nvSpPr>
            <p:cNvPr id="9925" name="Freeform: Shape 9924">
              <a:extLst>
                <a:ext uri="{FF2B5EF4-FFF2-40B4-BE49-F238E27FC236}">
                  <a16:creationId xmlns:a16="http://schemas.microsoft.com/office/drawing/2014/main" id="{20BD8FE0-7CAB-58DD-4513-700683E6D689}"/>
                </a:ext>
              </a:extLst>
            </p:cNvPr>
            <p:cNvSpPr/>
            <p:nvPr/>
          </p:nvSpPr>
          <p:spPr>
            <a:xfrm>
              <a:off x="10140565" y="5096629"/>
              <a:ext cx="12695" cy="395448"/>
            </a:xfrm>
            <a:custGeom>
              <a:avLst/>
              <a:gdLst>
                <a:gd name="connsiteX0" fmla="*/ 0 w 12695"/>
                <a:gd name="connsiteY0" fmla="*/ 0 h 395448"/>
                <a:gd name="connsiteX1" fmla="*/ 0 w 12695"/>
                <a:gd name="connsiteY1" fmla="*/ 395448 h 395448"/>
              </a:gdLst>
              <a:ahLst/>
              <a:cxnLst>
                <a:cxn ang="0">
                  <a:pos x="connsiteX0" y="connsiteY0"/>
                </a:cxn>
                <a:cxn ang="0">
                  <a:pos x="connsiteX1" y="connsiteY1"/>
                </a:cxn>
              </a:cxnLst>
              <a:rect l="l" t="t" r="r" b="b"/>
              <a:pathLst>
                <a:path w="12695" h="395448">
                  <a:moveTo>
                    <a:pt x="0" y="0"/>
                  </a:moveTo>
                  <a:lnTo>
                    <a:pt x="0" y="395448"/>
                  </a:lnTo>
                </a:path>
              </a:pathLst>
            </a:custGeom>
            <a:ln w="19050" cap="flat">
              <a:solidFill>
                <a:srgbClr val="E1471D"/>
              </a:solidFill>
              <a:prstDash val="solid"/>
              <a:miter/>
            </a:ln>
          </p:spPr>
          <p:txBody>
            <a:bodyPr rtlCol="0" anchor="ctr"/>
            <a:lstStyle/>
            <a:p>
              <a:endParaRPr lang="en-US"/>
            </a:p>
          </p:txBody>
        </p:sp>
        <p:sp>
          <p:nvSpPr>
            <p:cNvPr id="9926" name="Freeform: Shape 9925">
              <a:extLst>
                <a:ext uri="{FF2B5EF4-FFF2-40B4-BE49-F238E27FC236}">
                  <a16:creationId xmlns:a16="http://schemas.microsoft.com/office/drawing/2014/main" id="{3C1DDF2C-7C8F-5880-8E9E-B2AF943CAFFA}"/>
                </a:ext>
              </a:extLst>
            </p:cNvPr>
            <p:cNvSpPr/>
            <p:nvPr/>
          </p:nvSpPr>
          <p:spPr>
            <a:xfrm>
              <a:off x="10165702" y="5096629"/>
              <a:ext cx="12695" cy="408919"/>
            </a:xfrm>
            <a:custGeom>
              <a:avLst/>
              <a:gdLst>
                <a:gd name="connsiteX0" fmla="*/ 0 w 12695"/>
                <a:gd name="connsiteY0" fmla="*/ 0 h 408919"/>
                <a:gd name="connsiteX1" fmla="*/ 0 w 12695"/>
                <a:gd name="connsiteY1" fmla="*/ 408920 h 408919"/>
              </a:gdLst>
              <a:ahLst/>
              <a:cxnLst>
                <a:cxn ang="0">
                  <a:pos x="connsiteX0" y="connsiteY0"/>
                </a:cxn>
                <a:cxn ang="0">
                  <a:pos x="connsiteX1" y="connsiteY1"/>
                </a:cxn>
              </a:cxnLst>
              <a:rect l="l" t="t" r="r" b="b"/>
              <a:pathLst>
                <a:path w="12695" h="408919">
                  <a:moveTo>
                    <a:pt x="0" y="0"/>
                  </a:moveTo>
                  <a:lnTo>
                    <a:pt x="0" y="408920"/>
                  </a:lnTo>
                </a:path>
              </a:pathLst>
            </a:custGeom>
            <a:ln w="19050" cap="flat">
              <a:solidFill>
                <a:srgbClr val="E1471D"/>
              </a:solidFill>
              <a:prstDash val="solid"/>
              <a:miter/>
            </a:ln>
          </p:spPr>
          <p:txBody>
            <a:bodyPr rtlCol="0" anchor="ctr"/>
            <a:lstStyle/>
            <a:p>
              <a:endParaRPr lang="en-US"/>
            </a:p>
          </p:txBody>
        </p:sp>
        <p:sp>
          <p:nvSpPr>
            <p:cNvPr id="9927" name="Freeform: Shape 9926">
              <a:extLst>
                <a:ext uri="{FF2B5EF4-FFF2-40B4-BE49-F238E27FC236}">
                  <a16:creationId xmlns:a16="http://schemas.microsoft.com/office/drawing/2014/main" id="{0F9DF1C1-B58C-BD55-1C7A-53EE1A90A888}"/>
                </a:ext>
              </a:extLst>
            </p:cNvPr>
            <p:cNvSpPr/>
            <p:nvPr/>
          </p:nvSpPr>
          <p:spPr>
            <a:xfrm>
              <a:off x="10190966" y="5096629"/>
              <a:ext cx="12695" cy="419495"/>
            </a:xfrm>
            <a:custGeom>
              <a:avLst/>
              <a:gdLst>
                <a:gd name="connsiteX0" fmla="*/ 0 w 12695"/>
                <a:gd name="connsiteY0" fmla="*/ 0 h 419495"/>
                <a:gd name="connsiteX1" fmla="*/ 0 w 12695"/>
                <a:gd name="connsiteY1" fmla="*/ 419495 h 419495"/>
              </a:gdLst>
              <a:ahLst/>
              <a:cxnLst>
                <a:cxn ang="0">
                  <a:pos x="connsiteX0" y="connsiteY0"/>
                </a:cxn>
                <a:cxn ang="0">
                  <a:pos x="connsiteX1" y="connsiteY1"/>
                </a:cxn>
              </a:cxnLst>
              <a:rect l="l" t="t" r="r" b="b"/>
              <a:pathLst>
                <a:path w="12695" h="419495">
                  <a:moveTo>
                    <a:pt x="0" y="0"/>
                  </a:moveTo>
                  <a:lnTo>
                    <a:pt x="0" y="419495"/>
                  </a:lnTo>
                </a:path>
              </a:pathLst>
            </a:custGeom>
            <a:ln w="19050" cap="flat">
              <a:solidFill>
                <a:srgbClr val="E1471D"/>
              </a:solidFill>
              <a:prstDash val="solid"/>
              <a:miter/>
            </a:ln>
          </p:spPr>
          <p:txBody>
            <a:bodyPr rtlCol="0" anchor="ctr"/>
            <a:lstStyle/>
            <a:p>
              <a:endParaRPr lang="en-US"/>
            </a:p>
          </p:txBody>
        </p:sp>
        <p:sp>
          <p:nvSpPr>
            <p:cNvPr id="9928" name="Freeform: Shape 9927">
              <a:extLst>
                <a:ext uri="{FF2B5EF4-FFF2-40B4-BE49-F238E27FC236}">
                  <a16:creationId xmlns:a16="http://schemas.microsoft.com/office/drawing/2014/main" id="{A3A87C67-79C3-C4EA-AC3B-D8868A2950F5}"/>
                </a:ext>
              </a:extLst>
            </p:cNvPr>
            <p:cNvSpPr/>
            <p:nvPr/>
          </p:nvSpPr>
          <p:spPr>
            <a:xfrm>
              <a:off x="10216103" y="5096629"/>
              <a:ext cx="12695" cy="426293"/>
            </a:xfrm>
            <a:custGeom>
              <a:avLst/>
              <a:gdLst>
                <a:gd name="connsiteX0" fmla="*/ 0 w 12695"/>
                <a:gd name="connsiteY0" fmla="*/ 0 h 426293"/>
                <a:gd name="connsiteX1" fmla="*/ 0 w 12695"/>
                <a:gd name="connsiteY1" fmla="*/ 426294 h 426293"/>
              </a:gdLst>
              <a:ahLst/>
              <a:cxnLst>
                <a:cxn ang="0">
                  <a:pos x="connsiteX0" y="connsiteY0"/>
                </a:cxn>
                <a:cxn ang="0">
                  <a:pos x="connsiteX1" y="connsiteY1"/>
                </a:cxn>
              </a:cxnLst>
              <a:rect l="l" t="t" r="r" b="b"/>
              <a:pathLst>
                <a:path w="12695" h="426293">
                  <a:moveTo>
                    <a:pt x="0" y="0"/>
                  </a:moveTo>
                  <a:lnTo>
                    <a:pt x="0" y="426294"/>
                  </a:lnTo>
                </a:path>
              </a:pathLst>
            </a:custGeom>
            <a:ln w="19050" cap="flat">
              <a:solidFill>
                <a:srgbClr val="E1471D"/>
              </a:solidFill>
              <a:prstDash val="solid"/>
              <a:miter/>
            </a:ln>
          </p:spPr>
          <p:txBody>
            <a:bodyPr rtlCol="0" anchor="ctr"/>
            <a:lstStyle/>
            <a:p>
              <a:endParaRPr lang="en-US"/>
            </a:p>
          </p:txBody>
        </p:sp>
        <p:sp>
          <p:nvSpPr>
            <p:cNvPr id="9929" name="Freeform: Shape 9928">
              <a:extLst>
                <a:ext uri="{FF2B5EF4-FFF2-40B4-BE49-F238E27FC236}">
                  <a16:creationId xmlns:a16="http://schemas.microsoft.com/office/drawing/2014/main" id="{9DCE3BEE-7437-5682-2468-B51DC74923A8}"/>
                </a:ext>
              </a:extLst>
            </p:cNvPr>
            <p:cNvSpPr/>
            <p:nvPr/>
          </p:nvSpPr>
          <p:spPr>
            <a:xfrm>
              <a:off x="10241240" y="5096629"/>
              <a:ext cx="12695" cy="438757"/>
            </a:xfrm>
            <a:custGeom>
              <a:avLst/>
              <a:gdLst>
                <a:gd name="connsiteX0" fmla="*/ 0 w 12695"/>
                <a:gd name="connsiteY0" fmla="*/ 0 h 438757"/>
                <a:gd name="connsiteX1" fmla="*/ 0 w 12695"/>
                <a:gd name="connsiteY1" fmla="*/ 438758 h 438757"/>
              </a:gdLst>
              <a:ahLst/>
              <a:cxnLst>
                <a:cxn ang="0">
                  <a:pos x="connsiteX0" y="connsiteY0"/>
                </a:cxn>
                <a:cxn ang="0">
                  <a:pos x="connsiteX1" y="connsiteY1"/>
                </a:cxn>
              </a:cxnLst>
              <a:rect l="l" t="t" r="r" b="b"/>
              <a:pathLst>
                <a:path w="12695" h="438757">
                  <a:moveTo>
                    <a:pt x="0" y="0"/>
                  </a:moveTo>
                  <a:lnTo>
                    <a:pt x="0" y="438758"/>
                  </a:lnTo>
                </a:path>
              </a:pathLst>
            </a:custGeom>
            <a:ln w="19050" cap="flat">
              <a:solidFill>
                <a:srgbClr val="E1471D"/>
              </a:solidFill>
              <a:prstDash val="solid"/>
              <a:miter/>
            </a:ln>
          </p:spPr>
          <p:txBody>
            <a:bodyPr rtlCol="0" anchor="ctr"/>
            <a:lstStyle/>
            <a:p>
              <a:endParaRPr lang="en-US"/>
            </a:p>
          </p:txBody>
        </p:sp>
        <p:sp>
          <p:nvSpPr>
            <p:cNvPr id="9930" name="Freeform: Shape 9929">
              <a:extLst>
                <a:ext uri="{FF2B5EF4-FFF2-40B4-BE49-F238E27FC236}">
                  <a16:creationId xmlns:a16="http://schemas.microsoft.com/office/drawing/2014/main" id="{61402221-1102-8466-A573-33A66702BD4D}"/>
                </a:ext>
              </a:extLst>
            </p:cNvPr>
            <p:cNvSpPr/>
            <p:nvPr/>
          </p:nvSpPr>
          <p:spPr>
            <a:xfrm>
              <a:off x="10266504" y="5096629"/>
              <a:ext cx="12695" cy="438757"/>
            </a:xfrm>
            <a:custGeom>
              <a:avLst/>
              <a:gdLst>
                <a:gd name="connsiteX0" fmla="*/ 0 w 12695"/>
                <a:gd name="connsiteY0" fmla="*/ 0 h 438757"/>
                <a:gd name="connsiteX1" fmla="*/ 0 w 12695"/>
                <a:gd name="connsiteY1" fmla="*/ 438758 h 438757"/>
              </a:gdLst>
              <a:ahLst/>
              <a:cxnLst>
                <a:cxn ang="0">
                  <a:pos x="connsiteX0" y="connsiteY0"/>
                </a:cxn>
                <a:cxn ang="0">
                  <a:pos x="connsiteX1" y="connsiteY1"/>
                </a:cxn>
              </a:cxnLst>
              <a:rect l="l" t="t" r="r" b="b"/>
              <a:pathLst>
                <a:path w="12695" h="438757">
                  <a:moveTo>
                    <a:pt x="0" y="0"/>
                  </a:moveTo>
                  <a:lnTo>
                    <a:pt x="0" y="438758"/>
                  </a:lnTo>
                </a:path>
              </a:pathLst>
            </a:custGeom>
            <a:ln w="19050" cap="flat">
              <a:solidFill>
                <a:srgbClr val="E1471D"/>
              </a:solidFill>
              <a:prstDash val="solid"/>
              <a:miter/>
            </a:ln>
          </p:spPr>
          <p:txBody>
            <a:bodyPr rtlCol="0" anchor="ctr"/>
            <a:lstStyle/>
            <a:p>
              <a:endParaRPr lang="en-US"/>
            </a:p>
          </p:txBody>
        </p:sp>
        <p:sp>
          <p:nvSpPr>
            <p:cNvPr id="9931" name="Freeform: Shape 9930">
              <a:extLst>
                <a:ext uri="{FF2B5EF4-FFF2-40B4-BE49-F238E27FC236}">
                  <a16:creationId xmlns:a16="http://schemas.microsoft.com/office/drawing/2014/main" id="{288C9715-ADB9-FC71-3B8F-164B99117446}"/>
                </a:ext>
              </a:extLst>
            </p:cNvPr>
            <p:cNvSpPr/>
            <p:nvPr/>
          </p:nvSpPr>
          <p:spPr>
            <a:xfrm>
              <a:off x="10291641" y="5096629"/>
              <a:ext cx="12695" cy="438757"/>
            </a:xfrm>
            <a:custGeom>
              <a:avLst/>
              <a:gdLst>
                <a:gd name="connsiteX0" fmla="*/ 0 w 12695"/>
                <a:gd name="connsiteY0" fmla="*/ 0 h 438757"/>
                <a:gd name="connsiteX1" fmla="*/ 0 w 12695"/>
                <a:gd name="connsiteY1" fmla="*/ 438758 h 438757"/>
              </a:gdLst>
              <a:ahLst/>
              <a:cxnLst>
                <a:cxn ang="0">
                  <a:pos x="connsiteX0" y="connsiteY0"/>
                </a:cxn>
                <a:cxn ang="0">
                  <a:pos x="connsiteX1" y="connsiteY1"/>
                </a:cxn>
              </a:cxnLst>
              <a:rect l="l" t="t" r="r" b="b"/>
              <a:pathLst>
                <a:path w="12695" h="438757">
                  <a:moveTo>
                    <a:pt x="0" y="0"/>
                  </a:moveTo>
                  <a:lnTo>
                    <a:pt x="0" y="438758"/>
                  </a:lnTo>
                </a:path>
              </a:pathLst>
            </a:custGeom>
            <a:ln w="19050" cap="flat">
              <a:solidFill>
                <a:srgbClr val="E1471D"/>
              </a:solidFill>
              <a:prstDash val="solid"/>
              <a:miter/>
            </a:ln>
          </p:spPr>
          <p:txBody>
            <a:bodyPr rtlCol="0" anchor="ctr"/>
            <a:lstStyle/>
            <a:p>
              <a:endParaRPr lang="en-US"/>
            </a:p>
          </p:txBody>
        </p:sp>
        <p:sp>
          <p:nvSpPr>
            <p:cNvPr id="9932" name="Freeform: Shape 9931">
              <a:extLst>
                <a:ext uri="{FF2B5EF4-FFF2-40B4-BE49-F238E27FC236}">
                  <a16:creationId xmlns:a16="http://schemas.microsoft.com/office/drawing/2014/main" id="{C5EE4540-88CD-EC7D-1978-ECD860542A7A}"/>
                </a:ext>
              </a:extLst>
            </p:cNvPr>
            <p:cNvSpPr/>
            <p:nvPr/>
          </p:nvSpPr>
          <p:spPr>
            <a:xfrm>
              <a:off x="10316905" y="5096629"/>
              <a:ext cx="12695" cy="448829"/>
            </a:xfrm>
            <a:custGeom>
              <a:avLst/>
              <a:gdLst>
                <a:gd name="connsiteX0" fmla="*/ 0 w 12695"/>
                <a:gd name="connsiteY0" fmla="*/ 0 h 448829"/>
                <a:gd name="connsiteX1" fmla="*/ 0 w 12695"/>
                <a:gd name="connsiteY1" fmla="*/ 448830 h 448829"/>
              </a:gdLst>
              <a:ahLst/>
              <a:cxnLst>
                <a:cxn ang="0">
                  <a:pos x="connsiteX0" y="connsiteY0"/>
                </a:cxn>
                <a:cxn ang="0">
                  <a:pos x="connsiteX1" y="connsiteY1"/>
                </a:cxn>
              </a:cxnLst>
              <a:rect l="l" t="t" r="r" b="b"/>
              <a:pathLst>
                <a:path w="12695" h="448829">
                  <a:moveTo>
                    <a:pt x="0" y="0"/>
                  </a:moveTo>
                  <a:lnTo>
                    <a:pt x="0" y="448830"/>
                  </a:lnTo>
                </a:path>
              </a:pathLst>
            </a:custGeom>
            <a:ln w="19050" cap="flat">
              <a:solidFill>
                <a:srgbClr val="E1471D"/>
              </a:solidFill>
              <a:prstDash val="solid"/>
              <a:miter/>
            </a:ln>
          </p:spPr>
          <p:txBody>
            <a:bodyPr rtlCol="0" anchor="ctr"/>
            <a:lstStyle/>
            <a:p>
              <a:endParaRPr lang="en-US"/>
            </a:p>
          </p:txBody>
        </p:sp>
        <p:sp>
          <p:nvSpPr>
            <p:cNvPr id="9933" name="Freeform: Shape 9932">
              <a:extLst>
                <a:ext uri="{FF2B5EF4-FFF2-40B4-BE49-F238E27FC236}">
                  <a16:creationId xmlns:a16="http://schemas.microsoft.com/office/drawing/2014/main" id="{364C4999-096A-7338-DD1C-D90672315CBB}"/>
                </a:ext>
              </a:extLst>
            </p:cNvPr>
            <p:cNvSpPr/>
            <p:nvPr/>
          </p:nvSpPr>
          <p:spPr>
            <a:xfrm>
              <a:off x="10342042" y="5096629"/>
              <a:ext cx="12695" cy="448829"/>
            </a:xfrm>
            <a:custGeom>
              <a:avLst/>
              <a:gdLst>
                <a:gd name="connsiteX0" fmla="*/ 0 w 12695"/>
                <a:gd name="connsiteY0" fmla="*/ 0 h 448829"/>
                <a:gd name="connsiteX1" fmla="*/ 0 w 12695"/>
                <a:gd name="connsiteY1" fmla="*/ 448830 h 448829"/>
              </a:gdLst>
              <a:ahLst/>
              <a:cxnLst>
                <a:cxn ang="0">
                  <a:pos x="connsiteX0" y="connsiteY0"/>
                </a:cxn>
                <a:cxn ang="0">
                  <a:pos x="connsiteX1" y="connsiteY1"/>
                </a:cxn>
              </a:cxnLst>
              <a:rect l="l" t="t" r="r" b="b"/>
              <a:pathLst>
                <a:path w="12695" h="448829">
                  <a:moveTo>
                    <a:pt x="0" y="0"/>
                  </a:moveTo>
                  <a:lnTo>
                    <a:pt x="0" y="448830"/>
                  </a:lnTo>
                </a:path>
              </a:pathLst>
            </a:custGeom>
            <a:ln w="19050" cap="flat">
              <a:solidFill>
                <a:srgbClr val="E1471D"/>
              </a:solidFill>
              <a:prstDash val="solid"/>
              <a:miter/>
            </a:ln>
          </p:spPr>
          <p:txBody>
            <a:bodyPr rtlCol="0" anchor="ctr"/>
            <a:lstStyle/>
            <a:p>
              <a:endParaRPr lang="en-US"/>
            </a:p>
          </p:txBody>
        </p:sp>
        <p:sp>
          <p:nvSpPr>
            <p:cNvPr id="9934" name="Freeform: Shape 9933">
              <a:extLst>
                <a:ext uri="{FF2B5EF4-FFF2-40B4-BE49-F238E27FC236}">
                  <a16:creationId xmlns:a16="http://schemas.microsoft.com/office/drawing/2014/main" id="{04030C09-F486-746C-8D50-1F0D4345E7E5}"/>
                </a:ext>
              </a:extLst>
            </p:cNvPr>
            <p:cNvSpPr/>
            <p:nvPr/>
          </p:nvSpPr>
          <p:spPr>
            <a:xfrm>
              <a:off x="10367179" y="5096629"/>
              <a:ext cx="12695" cy="451725"/>
            </a:xfrm>
            <a:custGeom>
              <a:avLst/>
              <a:gdLst>
                <a:gd name="connsiteX0" fmla="*/ 0 w 12695"/>
                <a:gd name="connsiteY0" fmla="*/ 0 h 451725"/>
                <a:gd name="connsiteX1" fmla="*/ 0 w 12695"/>
                <a:gd name="connsiteY1" fmla="*/ 451725 h 451725"/>
              </a:gdLst>
              <a:ahLst/>
              <a:cxnLst>
                <a:cxn ang="0">
                  <a:pos x="connsiteX0" y="connsiteY0"/>
                </a:cxn>
                <a:cxn ang="0">
                  <a:pos x="connsiteX1" y="connsiteY1"/>
                </a:cxn>
              </a:cxnLst>
              <a:rect l="l" t="t" r="r" b="b"/>
              <a:pathLst>
                <a:path w="12695" h="451725">
                  <a:moveTo>
                    <a:pt x="0" y="0"/>
                  </a:moveTo>
                  <a:lnTo>
                    <a:pt x="0" y="451725"/>
                  </a:lnTo>
                </a:path>
              </a:pathLst>
            </a:custGeom>
            <a:ln w="19050" cap="flat">
              <a:solidFill>
                <a:srgbClr val="E1471D"/>
              </a:solidFill>
              <a:prstDash val="solid"/>
              <a:miter/>
            </a:ln>
          </p:spPr>
          <p:txBody>
            <a:bodyPr rtlCol="0" anchor="ctr"/>
            <a:lstStyle/>
            <a:p>
              <a:endParaRPr lang="en-US"/>
            </a:p>
          </p:txBody>
        </p:sp>
        <p:sp>
          <p:nvSpPr>
            <p:cNvPr id="9935" name="Freeform: Shape 9934">
              <a:extLst>
                <a:ext uri="{FF2B5EF4-FFF2-40B4-BE49-F238E27FC236}">
                  <a16:creationId xmlns:a16="http://schemas.microsoft.com/office/drawing/2014/main" id="{58574187-1516-4FDC-D424-A49A100B59E8}"/>
                </a:ext>
              </a:extLst>
            </p:cNvPr>
            <p:cNvSpPr/>
            <p:nvPr/>
          </p:nvSpPr>
          <p:spPr>
            <a:xfrm>
              <a:off x="10392443" y="5096629"/>
              <a:ext cx="12695" cy="451725"/>
            </a:xfrm>
            <a:custGeom>
              <a:avLst/>
              <a:gdLst>
                <a:gd name="connsiteX0" fmla="*/ 0 w 12695"/>
                <a:gd name="connsiteY0" fmla="*/ 0 h 451725"/>
                <a:gd name="connsiteX1" fmla="*/ 0 w 12695"/>
                <a:gd name="connsiteY1" fmla="*/ 451725 h 451725"/>
              </a:gdLst>
              <a:ahLst/>
              <a:cxnLst>
                <a:cxn ang="0">
                  <a:pos x="connsiteX0" y="connsiteY0"/>
                </a:cxn>
                <a:cxn ang="0">
                  <a:pos x="connsiteX1" y="connsiteY1"/>
                </a:cxn>
              </a:cxnLst>
              <a:rect l="l" t="t" r="r" b="b"/>
              <a:pathLst>
                <a:path w="12695" h="451725">
                  <a:moveTo>
                    <a:pt x="0" y="0"/>
                  </a:moveTo>
                  <a:lnTo>
                    <a:pt x="0" y="451725"/>
                  </a:lnTo>
                </a:path>
              </a:pathLst>
            </a:custGeom>
            <a:ln w="19050" cap="flat">
              <a:solidFill>
                <a:srgbClr val="E1471D"/>
              </a:solidFill>
              <a:prstDash val="solid"/>
              <a:miter/>
            </a:ln>
          </p:spPr>
          <p:txBody>
            <a:bodyPr rtlCol="0" anchor="ctr"/>
            <a:lstStyle/>
            <a:p>
              <a:endParaRPr lang="en-US"/>
            </a:p>
          </p:txBody>
        </p:sp>
        <p:sp>
          <p:nvSpPr>
            <p:cNvPr id="9936" name="Freeform: Shape 9935">
              <a:extLst>
                <a:ext uri="{FF2B5EF4-FFF2-40B4-BE49-F238E27FC236}">
                  <a16:creationId xmlns:a16="http://schemas.microsoft.com/office/drawing/2014/main" id="{70B6B36B-5460-E109-53A0-55C006969FE4}"/>
                </a:ext>
              </a:extLst>
            </p:cNvPr>
            <p:cNvSpPr/>
            <p:nvPr/>
          </p:nvSpPr>
          <p:spPr>
            <a:xfrm>
              <a:off x="10417581" y="5096629"/>
              <a:ext cx="12695" cy="456509"/>
            </a:xfrm>
            <a:custGeom>
              <a:avLst/>
              <a:gdLst>
                <a:gd name="connsiteX0" fmla="*/ 0 w 12695"/>
                <a:gd name="connsiteY0" fmla="*/ 0 h 456509"/>
                <a:gd name="connsiteX1" fmla="*/ 0 w 12695"/>
                <a:gd name="connsiteY1" fmla="*/ 456509 h 456509"/>
              </a:gdLst>
              <a:ahLst/>
              <a:cxnLst>
                <a:cxn ang="0">
                  <a:pos x="connsiteX0" y="connsiteY0"/>
                </a:cxn>
                <a:cxn ang="0">
                  <a:pos x="connsiteX1" y="connsiteY1"/>
                </a:cxn>
              </a:cxnLst>
              <a:rect l="l" t="t" r="r" b="b"/>
              <a:pathLst>
                <a:path w="12695" h="456509">
                  <a:moveTo>
                    <a:pt x="0" y="0"/>
                  </a:moveTo>
                  <a:lnTo>
                    <a:pt x="0" y="456509"/>
                  </a:lnTo>
                </a:path>
              </a:pathLst>
            </a:custGeom>
            <a:ln w="19050" cap="flat">
              <a:solidFill>
                <a:srgbClr val="E1471D"/>
              </a:solidFill>
              <a:prstDash val="solid"/>
              <a:miter/>
            </a:ln>
          </p:spPr>
          <p:txBody>
            <a:bodyPr rtlCol="0" anchor="ctr"/>
            <a:lstStyle/>
            <a:p>
              <a:endParaRPr lang="en-US"/>
            </a:p>
          </p:txBody>
        </p:sp>
        <p:sp>
          <p:nvSpPr>
            <p:cNvPr id="9937" name="Freeform: Shape 9936">
              <a:extLst>
                <a:ext uri="{FF2B5EF4-FFF2-40B4-BE49-F238E27FC236}">
                  <a16:creationId xmlns:a16="http://schemas.microsoft.com/office/drawing/2014/main" id="{A0E46126-FC34-D06A-08FF-1C5AEEAB6DF5}"/>
                </a:ext>
              </a:extLst>
            </p:cNvPr>
            <p:cNvSpPr/>
            <p:nvPr/>
          </p:nvSpPr>
          <p:spPr>
            <a:xfrm>
              <a:off x="10442718" y="5096629"/>
              <a:ext cx="12695" cy="462804"/>
            </a:xfrm>
            <a:custGeom>
              <a:avLst/>
              <a:gdLst>
                <a:gd name="connsiteX0" fmla="*/ 0 w 12695"/>
                <a:gd name="connsiteY0" fmla="*/ 0 h 462804"/>
                <a:gd name="connsiteX1" fmla="*/ 0 w 12695"/>
                <a:gd name="connsiteY1" fmla="*/ 462804 h 462804"/>
              </a:gdLst>
              <a:ahLst/>
              <a:cxnLst>
                <a:cxn ang="0">
                  <a:pos x="connsiteX0" y="connsiteY0"/>
                </a:cxn>
                <a:cxn ang="0">
                  <a:pos x="connsiteX1" y="connsiteY1"/>
                </a:cxn>
              </a:cxnLst>
              <a:rect l="l" t="t" r="r" b="b"/>
              <a:pathLst>
                <a:path w="12695" h="462804">
                  <a:moveTo>
                    <a:pt x="0" y="0"/>
                  </a:moveTo>
                  <a:lnTo>
                    <a:pt x="0" y="462804"/>
                  </a:lnTo>
                </a:path>
              </a:pathLst>
            </a:custGeom>
            <a:ln w="19050" cap="flat">
              <a:solidFill>
                <a:srgbClr val="E1471D"/>
              </a:solidFill>
              <a:prstDash val="solid"/>
              <a:miter/>
            </a:ln>
          </p:spPr>
          <p:txBody>
            <a:bodyPr rtlCol="0" anchor="ctr"/>
            <a:lstStyle/>
            <a:p>
              <a:endParaRPr lang="en-US"/>
            </a:p>
          </p:txBody>
        </p:sp>
        <p:sp>
          <p:nvSpPr>
            <p:cNvPr id="9938" name="Freeform: Shape 9937">
              <a:extLst>
                <a:ext uri="{FF2B5EF4-FFF2-40B4-BE49-F238E27FC236}">
                  <a16:creationId xmlns:a16="http://schemas.microsoft.com/office/drawing/2014/main" id="{A2A039D1-F473-84BF-BC73-96D3BE962859}"/>
                </a:ext>
              </a:extLst>
            </p:cNvPr>
            <p:cNvSpPr/>
            <p:nvPr/>
          </p:nvSpPr>
          <p:spPr>
            <a:xfrm>
              <a:off x="10467982" y="5096629"/>
              <a:ext cx="12695" cy="487858"/>
            </a:xfrm>
            <a:custGeom>
              <a:avLst/>
              <a:gdLst>
                <a:gd name="connsiteX0" fmla="*/ 0 w 12695"/>
                <a:gd name="connsiteY0" fmla="*/ 0 h 487858"/>
                <a:gd name="connsiteX1" fmla="*/ 0 w 12695"/>
                <a:gd name="connsiteY1" fmla="*/ 487858 h 487858"/>
              </a:gdLst>
              <a:ahLst/>
              <a:cxnLst>
                <a:cxn ang="0">
                  <a:pos x="connsiteX0" y="connsiteY0"/>
                </a:cxn>
                <a:cxn ang="0">
                  <a:pos x="connsiteX1" y="connsiteY1"/>
                </a:cxn>
              </a:cxnLst>
              <a:rect l="l" t="t" r="r" b="b"/>
              <a:pathLst>
                <a:path w="12695" h="487858">
                  <a:moveTo>
                    <a:pt x="0" y="0"/>
                  </a:moveTo>
                  <a:lnTo>
                    <a:pt x="0" y="487858"/>
                  </a:lnTo>
                </a:path>
              </a:pathLst>
            </a:custGeom>
            <a:ln w="19050" cap="flat">
              <a:solidFill>
                <a:srgbClr val="E1471D"/>
              </a:solidFill>
              <a:prstDash val="solid"/>
              <a:miter/>
            </a:ln>
          </p:spPr>
          <p:txBody>
            <a:bodyPr rtlCol="0" anchor="ctr"/>
            <a:lstStyle/>
            <a:p>
              <a:endParaRPr lang="en-US"/>
            </a:p>
          </p:txBody>
        </p:sp>
        <p:sp>
          <p:nvSpPr>
            <p:cNvPr id="9939" name="Freeform: Shape 9938">
              <a:extLst>
                <a:ext uri="{FF2B5EF4-FFF2-40B4-BE49-F238E27FC236}">
                  <a16:creationId xmlns:a16="http://schemas.microsoft.com/office/drawing/2014/main" id="{032418EF-0528-61D6-4091-94E690573152}"/>
                </a:ext>
              </a:extLst>
            </p:cNvPr>
            <p:cNvSpPr/>
            <p:nvPr/>
          </p:nvSpPr>
          <p:spPr>
            <a:xfrm>
              <a:off x="10493119" y="5096629"/>
              <a:ext cx="12695" cy="487858"/>
            </a:xfrm>
            <a:custGeom>
              <a:avLst/>
              <a:gdLst>
                <a:gd name="connsiteX0" fmla="*/ 0 w 12695"/>
                <a:gd name="connsiteY0" fmla="*/ 0 h 487858"/>
                <a:gd name="connsiteX1" fmla="*/ 0 w 12695"/>
                <a:gd name="connsiteY1" fmla="*/ 487858 h 487858"/>
              </a:gdLst>
              <a:ahLst/>
              <a:cxnLst>
                <a:cxn ang="0">
                  <a:pos x="connsiteX0" y="connsiteY0"/>
                </a:cxn>
                <a:cxn ang="0">
                  <a:pos x="connsiteX1" y="connsiteY1"/>
                </a:cxn>
              </a:cxnLst>
              <a:rect l="l" t="t" r="r" b="b"/>
              <a:pathLst>
                <a:path w="12695" h="487858">
                  <a:moveTo>
                    <a:pt x="0" y="0"/>
                  </a:moveTo>
                  <a:lnTo>
                    <a:pt x="0" y="487858"/>
                  </a:lnTo>
                </a:path>
              </a:pathLst>
            </a:custGeom>
            <a:ln w="19050" cap="flat">
              <a:solidFill>
                <a:srgbClr val="E1471D"/>
              </a:solidFill>
              <a:prstDash val="solid"/>
              <a:miter/>
            </a:ln>
          </p:spPr>
          <p:txBody>
            <a:bodyPr rtlCol="0" anchor="ctr"/>
            <a:lstStyle/>
            <a:p>
              <a:endParaRPr lang="en-US"/>
            </a:p>
          </p:txBody>
        </p:sp>
        <p:sp>
          <p:nvSpPr>
            <p:cNvPr id="9940" name="Freeform: Shape 9939">
              <a:extLst>
                <a:ext uri="{FF2B5EF4-FFF2-40B4-BE49-F238E27FC236}">
                  <a16:creationId xmlns:a16="http://schemas.microsoft.com/office/drawing/2014/main" id="{AC8CD323-5768-1DA4-53FE-4869E1D8C196}"/>
                </a:ext>
              </a:extLst>
            </p:cNvPr>
            <p:cNvSpPr/>
            <p:nvPr/>
          </p:nvSpPr>
          <p:spPr>
            <a:xfrm>
              <a:off x="10518383" y="5096629"/>
              <a:ext cx="12695" cy="534063"/>
            </a:xfrm>
            <a:custGeom>
              <a:avLst/>
              <a:gdLst>
                <a:gd name="connsiteX0" fmla="*/ 0 w 12695"/>
                <a:gd name="connsiteY0" fmla="*/ 0 h 534063"/>
                <a:gd name="connsiteX1" fmla="*/ 0 w 12695"/>
                <a:gd name="connsiteY1" fmla="*/ 534063 h 534063"/>
              </a:gdLst>
              <a:ahLst/>
              <a:cxnLst>
                <a:cxn ang="0">
                  <a:pos x="connsiteX0" y="connsiteY0"/>
                </a:cxn>
                <a:cxn ang="0">
                  <a:pos x="connsiteX1" y="connsiteY1"/>
                </a:cxn>
              </a:cxnLst>
              <a:rect l="l" t="t" r="r" b="b"/>
              <a:pathLst>
                <a:path w="12695" h="534063">
                  <a:moveTo>
                    <a:pt x="0" y="0"/>
                  </a:moveTo>
                  <a:lnTo>
                    <a:pt x="0" y="534063"/>
                  </a:lnTo>
                </a:path>
              </a:pathLst>
            </a:custGeom>
            <a:ln w="19050" cap="flat">
              <a:solidFill>
                <a:srgbClr val="E1471D"/>
              </a:solidFill>
              <a:prstDash val="solid"/>
              <a:miter/>
            </a:ln>
          </p:spPr>
          <p:txBody>
            <a:bodyPr rtlCol="0" anchor="ctr"/>
            <a:lstStyle/>
            <a:p>
              <a:endParaRPr lang="en-US"/>
            </a:p>
          </p:txBody>
        </p:sp>
        <p:sp>
          <p:nvSpPr>
            <p:cNvPr id="9941" name="Freeform: Shape 9940">
              <a:extLst>
                <a:ext uri="{FF2B5EF4-FFF2-40B4-BE49-F238E27FC236}">
                  <a16:creationId xmlns:a16="http://schemas.microsoft.com/office/drawing/2014/main" id="{5FAFF7E3-A669-2451-B641-ED5C584BE132}"/>
                </a:ext>
              </a:extLst>
            </p:cNvPr>
            <p:cNvSpPr/>
            <p:nvPr/>
          </p:nvSpPr>
          <p:spPr>
            <a:xfrm>
              <a:off x="10543520" y="5096629"/>
              <a:ext cx="12695" cy="546527"/>
            </a:xfrm>
            <a:custGeom>
              <a:avLst/>
              <a:gdLst>
                <a:gd name="connsiteX0" fmla="*/ 0 w 12695"/>
                <a:gd name="connsiteY0" fmla="*/ 0 h 546527"/>
                <a:gd name="connsiteX1" fmla="*/ 0 w 12695"/>
                <a:gd name="connsiteY1" fmla="*/ 546527 h 546527"/>
              </a:gdLst>
              <a:ahLst/>
              <a:cxnLst>
                <a:cxn ang="0">
                  <a:pos x="connsiteX0" y="connsiteY0"/>
                </a:cxn>
                <a:cxn ang="0">
                  <a:pos x="connsiteX1" y="connsiteY1"/>
                </a:cxn>
              </a:cxnLst>
              <a:rect l="l" t="t" r="r" b="b"/>
              <a:pathLst>
                <a:path w="12695" h="546527">
                  <a:moveTo>
                    <a:pt x="0" y="0"/>
                  </a:moveTo>
                  <a:lnTo>
                    <a:pt x="0" y="546527"/>
                  </a:lnTo>
                </a:path>
              </a:pathLst>
            </a:custGeom>
            <a:ln w="19050" cap="flat">
              <a:solidFill>
                <a:srgbClr val="E1471D"/>
              </a:solidFill>
              <a:prstDash val="solid"/>
              <a:miter/>
            </a:ln>
          </p:spPr>
          <p:txBody>
            <a:bodyPr rtlCol="0" anchor="ctr"/>
            <a:lstStyle/>
            <a:p>
              <a:endParaRPr lang="en-US"/>
            </a:p>
          </p:txBody>
        </p:sp>
        <p:sp>
          <p:nvSpPr>
            <p:cNvPr id="9942" name="Freeform: Shape 9941">
              <a:extLst>
                <a:ext uri="{FF2B5EF4-FFF2-40B4-BE49-F238E27FC236}">
                  <a16:creationId xmlns:a16="http://schemas.microsoft.com/office/drawing/2014/main" id="{F1241EEE-111E-F161-F4FA-C2228C68ED06}"/>
                </a:ext>
              </a:extLst>
            </p:cNvPr>
            <p:cNvSpPr/>
            <p:nvPr/>
          </p:nvSpPr>
          <p:spPr>
            <a:xfrm>
              <a:off x="10568657" y="5096629"/>
              <a:ext cx="12695" cy="546527"/>
            </a:xfrm>
            <a:custGeom>
              <a:avLst/>
              <a:gdLst>
                <a:gd name="connsiteX0" fmla="*/ 0 w 12695"/>
                <a:gd name="connsiteY0" fmla="*/ 0 h 546527"/>
                <a:gd name="connsiteX1" fmla="*/ 0 w 12695"/>
                <a:gd name="connsiteY1" fmla="*/ 546527 h 546527"/>
              </a:gdLst>
              <a:ahLst/>
              <a:cxnLst>
                <a:cxn ang="0">
                  <a:pos x="connsiteX0" y="connsiteY0"/>
                </a:cxn>
                <a:cxn ang="0">
                  <a:pos x="connsiteX1" y="connsiteY1"/>
                </a:cxn>
              </a:cxnLst>
              <a:rect l="l" t="t" r="r" b="b"/>
              <a:pathLst>
                <a:path w="12695" h="546527">
                  <a:moveTo>
                    <a:pt x="0" y="0"/>
                  </a:moveTo>
                  <a:lnTo>
                    <a:pt x="0" y="546527"/>
                  </a:lnTo>
                </a:path>
              </a:pathLst>
            </a:custGeom>
            <a:ln w="19050" cap="flat">
              <a:solidFill>
                <a:srgbClr val="E1471D"/>
              </a:solidFill>
              <a:prstDash val="solid"/>
              <a:miter/>
            </a:ln>
          </p:spPr>
          <p:txBody>
            <a:bodyPr rtlCol="0" anchor="ctr"/>
            <a:lstStyle/>
            <a:p>
              <a:endParaRPr lang="en-US"/>
            </a:p>
          </p:txBody>
        </p:sp>
        <p:sp>
          <p:nvSpPr>
            <p:cNvPr id="9943" name="Freeform: Shape 9942">
              <a:extLst>
                <a:ext uri="{FF2B5EF4-FFF2-40B4-BE49-F238E27FC236}">
                  <a16:creationId xmlns:a16="http://schemas.microsoft.com/office/drawing/2014/main" id="{5C3F4F09-83AA-40BB-4952-9BD51D16808A}"/>
                </a:ext>
              </a:extLst>
            </p:cNvPr>
            <p:cNvSpPr/>
            <p:nvPr/>
          </p:nvSpPr>
          <p:spPr>
            <a:xfrm>
              <a:off x="10593921" y="5096629"/>
              <a:ext cx="12695" cy="546527"/>
            </a:xfrm>
            <a:custGeom>
              <a:avLst/>
              <a:gdLst>
                <a:gd name="connsiteX0" fmla="*/ 0 w 12695"/>
                <a:gd name="connsiteY0" fmla="*/ 0 h 546527"/>
                <a:gd name="connsiteX1" fmla="*/ 0 w 12695"/>
                <a:gd name="connsiteY1" fmla="*/ 546527 h 546527"/>
              </a:gdLst>
              <a:ahLst/>
              <a:cxnLst>
                <a:cxn ang="0">
                  <a:pos x="connsiteX0" y="connsiteY0"/>
                </a:cxn>
                <a:cxn ang="0">
                  <a:pos x="connsiteX1" y="connsiteY1"/>
                </a:cxn>
              </a:cxnLst>
              <a:rect l="l" t="t" r="r" b="b"/>
              <a:pathLst>
                <a:path w="12695" h="546527">
                  <a:moveTo>
                    <a:pt x="0" y="0"/>
                  </a:moveTo>
                  <a:lnTo>
                    <a:pt x="0" y="546527"/>
                  </a:lnTo>
                </a:path>
              </a:pathLst>
            </a:custGeom>
            <a:ln w="19050" cap="flat">
              <a:solidFill>
                <a:srgbClr val="E1471D"/>
              </a:solidFill>
              <a:prstDash val="solid"/>
              <a:miter/>
            </a:ln>
          </p:spPr>
          <p:txBody>
            <a:bodyPr rtlCol="0" anchor="ctr"/>
            <a:lstStyle/>
            <a:p>
              <a:endParaRPr lang="en-US"/>
            </a:p>
          </p:txBody>
        </p:sp>
        <p:sp>
          <p:nvSpPr>
            <p:cNvPr id="9944" name="Freeform: Shape 9943">
              <a:extLst>
                <a:ext uri="{FF2B5EF4-FFF2-40B4-BE49-F238E27FC236}">
                  <a16:creationId xmlns:a16="http://schemas.microsoft.com/office/drawing/2014/main" id="{C353B211-B065-2021-FE5A-709643BE99E8}"/>
                </a:ext>
              </a:extLst>
            </p:cNvPr>
            <p:cNvSpPr/>
            <p:nvPr/>
          </p:nvSpPr>
          <p:spPr>
            <a:xfrm>
              <a:off x="10619058" y="5096629"/>
              <a:ext cx="12695" cy="551814"/>
            </a:xfrm>
            <a:custGeom>
              <a:avLst/>
              <a:gdLst>
                <a:gd name="connsiteX0" fmla="*/ 0 w 12695"/>
                <a:gd name="connsiteY0" fmla="*/ 0 h 551814"/>
                <a:gd name="connsiteX1" fmla="*/ 0 w 12695"/>
                <a:gd name="connsiteY1" fmla="*/ 551815 h 551814"/>
              </a:gdLst>
              <a:ahLst/>
              <a:cxnLst>
                <a:cxn ang="0">
                  <a:pos x="connsiteX0" y="connsiteY0"/>
                </a:cxn>
                <a:cxn ang="0">
                  <a:pos x="connsiteX1" y="connsiteY1"/>
                </a:cxn>
              </a:cxnLst>
              <a:rect l="l" t="t" r="r" b="b"/>
              <a:pathLst>
                <a:path w="12695" h="551814">
                  <a:moveTo>
                    <a:pt x="0" y="0"/>
                  </a:moveTo>
                  <a:lnTo>
                    <a:pt x="0" y="551815"/>
                  </a:lnTo>
                </a:path>
              </a:pathLst>
            </a:custGeom>
            <a:ln w="19050" cap="flat">
              <a:solidFill>
                <a:srgbClr val="E1471D"/>
              </a:solidFill>
              <a:prstDash val="solid"/>
              <a:miter/>
            </a:ln>
          </p:spPr>
          <p:txBody>
            <a:bodyPr rtlCol="0" anchor="ctr"/>
            <a:lstStyle/>
            <a:p>
              <a:endParaRPr lang="en-US"/>
            </a:p>
          </p:txBody>
        </p:sp>
        <p:sp>
          <p:nvSpPr>
            <p:cNvPr id="9945" name="Freeform: Shape 9944">
              <a:extLst>
                <a:ext uri="{FF2B5EF4-FFF2-40B4-BE49-F238E27FC236}">
                  <a16:creationId xmlns:a16="http://schemas.microsoft.com/office/drawing/2014/main" id="{B1438365-907F-99A0-CE3F-CF77E4DA1215}"/>
                </a:ext>
              </a:extLst>
            </p:cNvPr>
            <p:cNvSpPr/>
            <p:nvPr/>
          </p:nvSpPr>
          <p:spPr>
            <a:xfrm>
              <a:off x="10644322" y="5096629"/>
              <a:ext cx="12695" cy="551814"/>
            </a:xfrm>
            <a:custGeom>
              <a:avLst/>
              <a:gdLst>
                <a:gd name="connsiteX0" fmla="*/ 0 w 12695"/>
                <a:gd name="connsiteY0" fmla="*/ 0 h 551814"/>
                <a:gd name="connsiteX1" fmla="*/ 0 w 12695"/>
                <a:gd name="connsiteY1" fmla="*/ 551815 h 551814"/>
              </a:gdLst>
              <a:ahLst/>
              <a:cxnLst>
                <a:cxn ang="0">
                  <a:pos x="connsiteX0" y="connsiteY0"/>
                </a:cxn>
                <a:cxn ang="0">
                  <a:pos x="connsiteX1" y="connsiteY1"/>
                </a:cxn>
              </a:cxnLst>
              <a:rect l="l" t="t" r="r" b="b"/>
              <a:pathLst>
                <a:path w="12695" h="551814">
                  <a:moveTo>
                    <a:pt x="0" y="0"/>
                  </a:moveTo>
                  <a:lnTo>
                    <a:pt x="0" y="551815"/>
                  </a:lnTo>
                </a:path>
              </a:pathLst>
            </a:custGeom>
            <a:ln w="19050" cap="flat">
              <a:solidFill>
                <a:srgbClr val="E1471D"/>
              </a:solidFill>
              <a:prstDash val="solid"/>
              <a:miter/>
            </a:ln>
          </p:spPr>
          <p:txBody>
            <a:bodyPr rtlCol="0" anchor="ctr"/>
            <a:lstStyle/>
            <a:p>
              <a:endParaRPr lang="en-US"/>
            </a:p>
          </p:txBody>
        </p:sp>
        <p:sp>
          <p:nvSpPr>
            <p:cNvPr id="9946" name="Freeform: Shape 9945">
              <a:extLst>
                <a:ext uri="{FF2B5EF4-FFF2-40B4-BE49-F238E27FC236}">
                  <a16:creationId xmlns:a16="http://schemas.microsoft.com/office/drawing/2014/main" id="{63AB5BC0-2169-08F5-E3FA-F210ECCC817B}"/>
                </a:ext>
              </a:extLst>
            </p:cNvPr>
            <p:cNvSpPr/>
            <p:nvPr/>
          </p:nvSpPr>
          <p:spPr>
            <a:xfrm>
              <a:off x="10669459" y="5096629"/>
              <a:ext cx="12695" cy="585555"/>
            </a:xfrm>
            <a:custGeom>
              <a:avLst/>
              <a:gdLst>
                <a:gd name="connsiteX0" fmla="*/ 0 w 12695"/>
                <a:gd name="connsiteY0" fmla="*/ 0 h 585555"/>
                <a:gd name="connsiteX1" fmla="*/ 0 w 12695"/>
                <a:gd name="connsiteY1" fmla="*/ 585556 h 585555"/>
              </a:gdLst>
              <a:ahLst/>
              <a:cxnLst>
                <a:cxn ang="0">
                  <a:pos x="connsiteX0" y="connsiteY0"/>
                </a:cxn>
                <a:cxn ang="0">
                  <a:pos x="connsiteX1" y="connsiteY1"/>
                </a:cxn>
              </a:cxnLst>
              <a:rect l="l" t="t" r="r" b="b"/>
              <a:pathLst>
                <a:path w="12695" h="585555">
                  <a:moveTo>
                    <a:pt x="0" y="0"/>
                  </a:moveTo>
                  <a:lnTo>
                    <a:pt x="0" y="585556"/>
                  </a:lnTo>
                </a:path>
              </a:pathLst>
            </a:custGeom>
            <a:ln w="19050" cap="flat">
              <a:solidFill>
                <a:srgbClr val="E1471D"/>
              </a:solidFill>
              <a:prstDash val="solid"/>
              <a:miter/>
            </a:ln>
          </p:spPr>
          <p:txBody>
            <a:bodyPr rtlCol="0" anchor="ctr"/>
            <a:lstStyle/>
            <a:p>
              <a:endParaRPr lang="en-US"/>
            </a:p>
          </p:txBody>
        </p:sp>
        <p:sp>
          <p:nvSpPr>
            <p:cNvPr id="9947" name="Freeform: Shape 9946">
              <a:extLst>
                <a:ext uri="{FF2B5EF4-FFF2-40B4-BE49-F238E27FC236}">
                  <a16:creationId xmlns:a16="http://schemas.microsoft.com/office/drawing/2014/main" id="{FBA0C49F-0CE7-DC70-4917-B5A0ECE7BF46}"/>
                </a:ext>
              </a:extLst>
            </p:cNvPr>
            <p:cNvSpPr/>
            <p:nvPr/>
          </p:nvSpPr>
          <p:spPr>
            <a:xfrm>
              <a:off x="10694596" y="5096629"/>
              <a:ext cx="12695" cy="604314"/>
            </a:xfrm>
            <a:custGeom>
              <a:avLst/>
              <a:gdLst>
                <a:gd name="connsiteX0" fmla="*/ 0 w 12695"/>
                <a:gd name="connsiteY0" fmla="*/ 0 h 604314"/>
                <a:gd name="connsiteX1" fmla="*/ 0 w 12695"/>
                <a:gd name="connsiteY1" fmla="*/ 604315 h 604314"/>
              </a:gdLst>
              <a:ahLst/>
              <a:cxnLst>
                <a:cxn ang="0">
                  <a:pos x="connsiteX0" y="connsiteY0"/>
                </a:cxn>
                <a:cxn ang="0">
                  <a:pos x="connsiteX1" y="connsiteY1"/>
                </a:cxn>
              </a:cxnLst>
              <a:rect l="l" t="t" r="r" b="b"/>
              <a:pathLst>
                <a:path w="12695" h="604314">
                  <a:moveTo>
                    <a:pt x="0" y="0"/>
                  </a:moveTo>
                  <a:lnTo>
                    <a:pt x="0" y="604315"/>
                  </a:lnTo>
                </a:path>
              </a:pathLst>
            </a:custGeom>
            <a:ln w="19050" cap="flat">
              <a:solidFill>
                <a:srgbClr val="E1471D"/>
              </a:solidFill>
              <a:prstDash val="solid"/>
              <a:miter/>
            </a:ln>
          </p:spPr>
          <p:txBody>
            <a:bodyPr rtlCol="0" anchor="ctr"/>
            <a:lstStyle/>
            <a:p>
              <a:endParaRPr lang="en-US"/>
            </a:p>
          </p:txBody>
        </p:sp>
        <p:sp>
          <p:nvSpPr>
            <p:cNvPr id="9948" name="Freeform: Shape 9947">
              <a:extLst>
                <a:ext uri="{FF2B5EF4-FFF2-40B4-BE49-F238E27FC236}">
                  <a16:creationId xmlns:a16="http://schemas.microsoft.com/office/drawing/2014/main" id="{FE2EDE17-3399-7351-6B38-98D30C9427C1}"/>
                </a:ext>
              </a:extLst>
            </p:cNvPr>
            <p:cNvSpPr/>
            <p:nvPr/>
          </p:nvSpPr>
          <p:spPr>
            <a:xfrm>
              <a:off x="10719860" y="5096629"/>
              <a:ext cx="12695" cy="604314"/>
            </a:xfrm>
            <a:custGeom>
              <a:avLst/>
              <a:gdLst>
                <a:gd name="connsiteX0" fmla="*/ 0 w 12695"/>
                <a:gd name="connsiteY0" fmla="*/ 0 h 604314"/>
                <a:gd name="connsiteX1" fmla="*/ 0 w 12695"/>
                <a:gd name="connsiteY1" fmla="*/ 604315 h 604314"/>
              </a:gdLst>
              <a:ahLst/>
              <a:cxnLst>
                <a:cxn ang="0">
                  <a:pos x="connsiteX0" y="connsiteY0"/>
                </a:cxn>
                <a:cxn ang="0">
                  <a:pos x="connsiteX1" y="connsiteY1"/>
                </a:cxn>
              </a:cxnLst>
              <a:rect l="l" t="t" r="r" b="b"/>
              <a:pathLst>
                <a:path w="12695" h="604314">
                  <a:moveTo>
                    <a:pt x="0" y="0"/>
                  </a:moveTo>
                  <a:lnTo>
                    <a:pt x="0" y="604315"/>
                  </a:lnTo>
                </a:path>
              </a:pathLst>
            </a:custGeom>
            <a:ln w="19050" cap="flat">
              <a:solidFill>
                <a:srgbClr val="E1471D"/>
              </a:solidFill>
              <a:prstDash val="solid"/>
              <a:miter/>
            </a:ln>
          </p:spPr>
          <p:txBody>
            <a:bodyPr rtlCol="0" anchor="ctr"/>
            <a:lstStyle/>
            <a:p>
              <a:endParaRPr lang="en-US"/>
            </a:p>
          </p:txBody>
        </p:sp>
        <p:sp>
          <p:nvSpPr>
            <p:cNvPr id="9949" name="Freeform: Shape 9948">
              <a:extLst>
                <a:ext uri="{FF2B5EF4-FFF2-40B4-BE49-F238E27FC236}">
                  <a16:creationId xmlns:a16="http://schemas.microsoft.com/office/drawing/2014/main" id="{0E221E5A-4B7D-F7FF-B457-736138279442}"/>
                </a:ext>
              </a:extLst>
            </p:cNvPr>
            <p:cNvSpPr/>
            <p:nvPr/>
          </p:nvSpPr>
          <p:spPr>
            <a:xfrm>
              <a:off x="10744997" y="5096629"/>
              <a:ext cx="12695" cy="615771"/>
            </a:xfrm>
            <a:custGeom>
              <a:avLst/>
              <a:gdLst>
                <a:gd name="connsiteX0" fmla="*/ 0 w 12695"/>
                <a:gd name="connsiteY0" fmla="*/ 0 h 615771"/>
                <a:gd name="connsiteX1" fmla="*/ 0 w 12695"/>
                <a:gd name="connsiteY1" fmla="*/ 615772 h 615771"/>
              </a:gdLst>
              <a:ahLst/>
              <a:cxnLst>
                <a:cxn ang="0">
                  <a:pos x="connsiteX0" y="connsiteY0"/>
                </a:cxn>
                <a:cxn ang="0">
                  <a:pos x="connsiteX1" y="connsiteY1"/>
                </a:cxn>
              </a:cxnLst>
              <a:rect l="l" t="t" r="r" b="b"/>
              <a:pathLst>
                <a:path w="12695" h="615771">
                  <a:moveTo>
                    <a:pt x="0" y="0"/>
                  </a:moveTo>
                  <a:lnTo>
                    <a:pt x="0" y="615772"/>
                  </a:lnTo>
                </a:path>
              </a:pathLst>
            </a:custGeom>
            <a:ln w="19050" cap="flat">
              <a:solidFill>
                <a:srgbClr val="E1471D"/>
              </a:solidFill>
              <a:prstDash val="solid"/>
              <a:miter/>
            </a:ln>
          </p:spPr>
          <p:txBody>
            <a:bodyPr rtlCol="0" anchor="ctr"/>
            <a:lstStyle/>
            <a:p>
              <a:endParaRPr lang="en-US"/>
            </a:p>
          </p:txBody>
        </p:sp>
        <p:sp>
          <p:nvSpPr>
            <p:cNvPr id="9950" name="Freeform: Shape 9949">
              <a:extLst>
                <a:ext uri="{FF2B5EF4-FFF2-40B4-BE49-F238E27FC236}">
                  <a16:creationId xmlns:a16="http://schemas.microsoft.com/office/drawing/2014/main" id="{0519E618-1AF7-1CA1-DF6D-0B9859C7BD07}"/>
                </a:ext>
              </a:extLst>
            </p:cNvPr>
            <p:cNvSpPr/>
            <p:nvPr/>
          </p:nvSpPr>
          <p:spPr>
            <a:xfrm>
              <a:off x="10770134" y="5096629"/>
              <a:ext cx="12695" cy="646113"/>
            </a:xfrm>
            <a:custGeom>
              <a:avLst/>
              <a:gdLst>
                <a:gd name="connsiteX0" fmla="*/ 0 w 12695"/>
                <a:gd name="connsiteY0" fmla="*/ 646113 h 646113"/>
                <a:gd name="connsiteX1" fmla="*/ 0 w 12695"/>
                <a:gd name="connsiteY1" fmla="*/ 0 h 646113"/>
              </a:gdLst>
              <a:ahLst/>
              <a:cxnLst>
                <a:cxn ang="0">
                  <a:pos x="connsiteX0" y="connsiteY0"/>
                </a:cxn>
                <a:cxn ang="0">
                  <a:pos x="connsiteX1" y="connsiteY1"/>
                </a:cxn>
              </a:cxnLst>
              <a:rect l="l" t="t" r="r" b="b"/>
              <a:pathLst>
                <a:path w="12695" h="646113">
                  <a:moveTo>
                    <a:pt x="0" y="646113"/>
                  </a:moveTo>
                  <a:lnTo>
                    <a:pt x="0" y="0"/>
                  </a:lnTo>
                </a:path>
              </a:pathLst>
            </a:custGeom>
            <a:ln w="19050" cap="flat">
              <a:solidFill>
                <a:srgbClr val="E1471D"/>
              </a:solidFill>
              <a:prstDash val="solid"/>
              <a:miter/>
            </a:ln>
          </p:spPr>
          <p:txBody>
            <a:bodyPr rtlCol="0" anchor="ctr"/>
            <a:lstStyle/>
            <a:p>
              <a:endParaRPr lang="en-US"/>
            </a:p>
          </p:txBody>
        </p:sp>
        <p:sp>
          <p:nvSpPr>
            <p:cNvPr id="9951" name="Freeform: Shape 9950">
              <a:extLst>
                <a:ext uri="{FF2B5EF4-FFF2-40B4-BE49-F238E27FC236}">
                  <a16:creationId xmlns:a16="http://schemas.microsoft.com/office/drawing/2014/main" id="{BDD6B114-272B-78DA-810E-D2FD5D10E413}"/>
                </a:ext>
              </a:extLst>
            </p:cNvPr>
            <p:cNvSpPr/>
            <p:nvPr/>
          </p:nvSpPr>
          <p:spPr>
            <a:xfrm>
              <a:off x="10795398" y="5096629"/>
              <a:ext cx="12695" cy="646113"/>
            </a:xfrm>
            <a:custGeom>
              <a:avLst/>
              <a:gdLst>
                <a:gd name="connsiteX0" fmla="*/ 0 w 12695"/>
                <a:gd name="connsiteY0" fmla="*/ 646113 h 646113"/>
                <a:gd name="connsiteX1" fmla="*/ 0 w 12695"/>
                <a:gd name="connsiteY1" fmla="*/ 0 h 646113"/>
              </a:gdLst>
              <a:ahLst/>
              <a:cxnLst>
                <a:cxn ang="0">
                  <a:pos x="connsiteX0" y="connsiteY0"/>
                </a:cxn>
                <a:cxn ang="0">
                  <a:pos x="connsiteX1" y="connsiteY1"/>
                </a:cxn>
              </a:cxnLst>
              <a:rect l="l" t="t" r="r" b="b"/>
              <a:pathLst>
                <a:path w="12695" h="646113">
                  <a:moveTo>
                    <a:pt x="0" y="646113"/>
                  </a:moveTo>
                  <a:lnTo>
                    <a:pt x="0" y="0"/>
                  </a:lnTo>
                </a:path>
              </a:pathLst>
            </a:custGeom>
            <a:ln w="19050" cap="flat">
              <a:solidFill>
                <a:srgbClr val="E1471D"/>
              </a:solidFill>
              <a:prstDash val="solid"/>
              <a:miter/>
            </a:ln>
          </p:spPr>
          <p:txBody>
            <a:bodyPr rtlCol="0" anchor="ctr"/>
            <a:lstStyle/>
            <a:p>
              <a:endParaRPr lang="en-US"/>
            </a:p>
          </p:txBody>
        </p:sp>
        <p:sp>
          <p:nvSpPr>
            <p:cNvPr id="9952" name="Freeform: Shape 9951">
              <a:extLst>
                <a:ext uri="{FF2B5EF4-FFF2-40B4-BE49-F238E27FC236}">
                  <a16:creationId xmlns:a16="http://schemas.microsoft.com/office/drawing/2014/main" id="{9EEFC95E-FBE8-BD0F-D5CD-4600E8DC1F69}"/>
                </a:ext>
              </a:extLst>
            </p:cNvPr>
            <p:cNvSpPr/>
            <p:nvPr/>
          </p:nvSpPr>
          <p:spPr>
            <a:xfrm>
              <a:off x="10820535" y="5096629"/>
              <a:ext cx="12695" cy="658199"/>
            </a:xfrm>
            <a:custGeom>
              <a:avLst/>
              <a:gdLst>
                <a:gd name="connsiteX0" fmla="*/ 0 w 12695"/>
                <a:gd name="connsiteY0" fmla="*/ 658199 h 658199"/>
                <a:gd name="connsiteX1" fmla="*/ 0 w 12695"/>
                <a:gd name="connsiteY1" fmla="*/ 0 h 658199"/>
              </a:gdLst>
              <a:ahLst/>
              <a:cxnLst>
                <a:cxn ang="0">
                  <a:pos x="connsiteX0" y="connsiteY0"/>
                </a:cxn>
                <a:cxn ang="0">
                  <a:pos x="connsiteX1" y="connsiteY1"/>
                </a:cxn>
              </a:cxnLst>
              <a:rect l="l" t="t" r="r" b="b"/>
              <a:pathLst>
                <a:path w="12695" h="658199">
                  <a:moveTo>
                    <a:pt x="0" y="658199"/>
                  </a:moveTo>
                  <a:lnTo>
                    <a:pt x="0" y="0"/>
                  </a:lnTo>
                </a:path>
              </a:pathLst>
            </a:custGeom>
            <a:ln w="19050" cap="flat">
              <a:solidFill>
                <a:srgbClr val="E1471D"/>
              </a:solidFill>
              <a:prstDash val="solid"/>
              <a:miter/>
            </a:ln>
          </p:spPr>
          <p:txBody>
            <a:bodyPr rtlCol="0" anchor="ctr"/>
            <a:lstStyle/>
            <a:p>
              <a:endParaRPr lang="en-US"/>
            </a:p>
          </p:txBody>
        </p:sp>
        <p:sp>
          <p:nvSpPr>
            <p:cNvPr id="9953" name="Freeform: Shape 9952">
              <a:extLst>
                <a:ext uri="{FF2B5EF4-FFF2-40B4-BE49-F238E27FC236}">
                  <a16:creationId xmlns:a16="http://schemas.microsoft.com/office/drawing/2014/main" id="{A571390F-12C3-AAD6-53F6-53006F2A76FF}"/>
                </a:ext>
              </a:extLst>
            </p:cNvPr>
            <p:cNvSpPr/>
            <p:nvPr/>
          </p:nvSpPr>
          <p:spPr>
            <a:xfrm>
              <a:off x="10845799" y="5096629"/>
              <a:ext cx="12695" cy="665879"/>
            </a:xfrm>
            <a:custGeom>
              <a:avLst/>
              <a:gdLst>
                <a:gd name="connsiteX0" fmla="*/ 0 w 12695"/>
                <a:gd name="connsiteY0" fmla="*/ 665879 h 665879"/>
                <a:gd name="connsiteX1" fmla="*/ 0 w 12695"/>
                <a:gd name="connsiteY1" fmla="*/ 0 h 665879"/>
              </a:gdLst>
              <a:ahLst/>
              <a:cxnLst>
                <a:cxn ang="0">
                  <a:pos x="connsiteX0" y="connsiteY0"/>
                </a:cxn>
                <a:cxn ang="0">
                  <a:pos x="connsiteX1" y="connsiteY1"/>
                </a:cxn>
              </a:cxnLst>
              <a:rect l="l" t="t" r="r" b="b"/>
              <a:pathLst>
                <a:path w="12695" h="665879">
                  <a:moveTo>
                    <a:pt x="0" y="665879"/>
                  </a:moveTo>
                  <a:lnTo>
                    <a:pt x="0" y="0"/>
                  </a:lnTo>
                </a:path>
              </a:pathLst>
            </a:custGeom>
            <a:ln w="19050" cap="flat">
              <a:solidFill>
                <a:srgbClr val="E1471D"/>
              </a:solidFill>
              <a:prstDash val="solid"/>
              <a:miter/>
            </a:ln>
          </p:spPr>
          <p:txBody>
            <a:bodyPr rtlCol="0" anchor="ctr"/>
            <a:lstStyle/>
            <a:p>
              <a:endParaRPr lang="en-US"/>
            </a:p>
          </p:txBody>
        </p:sp>
        <p:sp>
          <p:nvSpPr>
            <p:cNvPr id="9954" name="Freeform: Shape 9953">
              <a:extLst>
                <a:ext uri="{FF2B5EF4-FFF2-40B4-BE49-F238E27FC236}">
                  <a16:creationId xmlns:a16="http://schemas.microsoft.com/office/drawing/2014/main" id="{DB0F0A17-2EB1-86A7-D081-21375E18F341}"/>
                </a:ext>
              </a:extLst>
            </p:cNvPr>
            <p:cNvSpPr/>
            <p:nvPr/>
          </p:nvSpPr>
          <p:spPr>
            <a:xfrm>
              <a:off x="10870936" y="5096629"/>
              <a:ext cx="12695" cy="702389"/>
            </a:xfrm>
            <a:custGeom>
              <a:avLst/>
              <a:gdLst>
                <a:gd name="connsiteX0" fmla="*/ 0 w 12695"/>
                <a:gd name="connsiteY0" fmla="*/ 702390 h 702389"/>
                <a:gd name="connsiteX1" fmla="*/ 0 w 12695"/>
                <a:gd name="connsiteY1" fmla="*/ 0 h 702389"/>
              </a:gdLst>
              <a:ahLst/>
              <a:cxnLst>
                <a:cxn ang="0">
                  <a:pos x="connsiteX0" y="connsiteY0"/>
                </a:cxn>
                <a:cxn ang="0">
                  <a:pos x="connsiteX1" y="connsiteY1"/>
                </a:cxn>
              </a:cxnLst>
              <a:rect l="l" t="t" r="r" b="b"/>
              <a:pathLst>
                <a:path w="12695" h="702389">
                  <a:moveTo>
                    <a:pt x="0" y="702390"/>
                  </a:moveTo>
                  <a:lnTo>
                    <a:pt x="0" y="0"/>
                  </a:lnTo>
                </a:path>
              </a:pathLst>
            </a:custGeom>
            <a:ln w="19050" cap="flat">
              <a:solidFill>
                <a:srgbClr val="E1471D"/>
              </a:solidFill>
              <a:prstDash val="solid"/>
              <a:miter/>
            </a:ln>
          </p:spPr>
          <p:txBody>
            <a:bodyPr rtlCol="0" anchor="ctr"/>
            <a:lstStyle/>
            <a:p>
              <a:endParaRPr lang="en-US"/>
            </a:p>
          </p:txBody>
        </p:sp>
        <p:sp>
          <p:nvSpPr>
            <p:cNvPr id="9955" name="Freeform: Shape 9954">
              <a:extLst>
                <a:ext uri="{FF2B5EF4-FFF2-40B4-BE49-F238E27FC236}">
                  <a16:creationId xmlns:a16="http://schemas.microsoft.com/office/drawing/2014/main" id="{4EEA081D-A66B-B4E6-2387-093554424B81}"/>
                </a:ext>
              </a:extLst>
            </p:cNvPr>
            <p:cNvSpPr/>
            <p:nvPr/>
          </p:nvSpPr>
          <p:spPr>
            <a:xfrm>
              <a:off x="10896073" y="5096629"/>
              <a:ext cx="12695" cy="746202"/>
            </a:xfrm>
            <a:custGeom>
              <a:avLst/>
              <a:gdLst>
                <a:gd name="connsiteX0" fmla="*/ 0 w 12695"/>
                <a:gd name="connsiteY0" fmla="*/ 746203 h 746202"/>
                <a:gd name="connsiteX1" fmla="*/ 0 w 12695"/>
                <a:gd name="connsiteY1" fmla="*/ 0 h 746202"/>
              </a:gdLst>
              <a:ahLst/>
              <a:cxnLst>
                <a:cxn ang="0">
                  <a:pos x="connsiteX0" y="connsiteY0"/>
                </a:cxn>
                <a:cxn ang="0">
                  <a:pos x="connsiteX1" y="connsiteY1"/>
                </a:cxn>
              </a:cxnLst>
              <a:rect l="l" t="t" r="r" b="b"/>
              <a:pathLst>
                <a:path w="12695" h="746202">
                  <a:moveTo>
                    <a:pt x="0" y="746203"/>
                  </a:moveTo>
                  <a:lnTo>
                    <a:pt x="0" y="0"/>
                  </a:lnTo>
                </a:path>
              </a:pathLst>
            </a:custGeom>
            <a:ln w="19050" cap="flat">
              <a:solidFill>
                <a:srgbClr val="E1471D"/>
              </a:solidFill>
              <a:prstDash val="solid"/>
              <a:miter/>
            </a:ln>
          </p:spPr>
          <p:txBody>
            <a:bodyPr rtlCol="0" anchor="ctr"/>
            <a:lstStyle/>
            <a:p>
              <a:endParaRPr lang="en-US"/>
            </a:p>
          </p:txBody>
        </p:sp>
        <p:sp>
          <p:nvSpPr>
            <p:cNvPr id="9956" name="Freeform: Shape 9955">
              <a:extLst>
                <a:ext uri="{FF2B5EF4-FFF2-40B4-BE49-F238E27FC236}">
                  <a16:creationId xmlns:a16="http://schemas.microsoft.com/office/drawing/2014/main" id="{B97B3E4C-1DCD-0A36-2759-7A6831BF16B6}"/>
                </a:ext>
              </a:extLst>
            </p:cNvPr>
            <p:cNvSpPr/>
            <p:nvPr/>
          </p:nvSpPr>
          <p:spPr>
            <a:xfrm>
              <a:off x="10921337" y="5096629"/>
              <a:ext cx="12695" cy="759170"/>
            </a:xfrm>
            <a:custGeom>
              <a:avLst/>
              <a:gdLst>
                <a:gd name="connsiteX0" fmla="*/ 0 w 12695"/>
                <a:gd name="connsiteY0" fmla="*/ 759170 h 759170"/>
                <a:gd name="connsiteX1" fmla="*/ 0 w 12695"/>
                <a:gd name="connsiteY1" fmla="*/ 0 h 759170"/>
              </a:gdLst>
              <a:ahLst/>
              <a:cxnLst>
                <a:cxn ang="0">
                  <a:pos x="connsiteX0" y="connsiteY0"/>
                </a:cxn>
                <a:cxn ang="0">
                  <a:pos x="connsiteX1" y="connsiteY1"/>
                </a:cxn>
              </a:cxnLst>
              <a:rect l="l" t="t" r="r" b="b"/>
              <a:pathLst>
                <a:path w="12695" h="759170">
                  <a:moveTo>
                    <a:pt x="0" y="759170"/>
                  </a:moveTo>
                  <a:lnTo>
                    <a:pt x="0" y="0"/>
                  </a:lnTo>
                </a:path>
              </a:pathLst>
            </a:custGeom>
            <a:ln w="19050" cap="flat">
              <a:solidFill>
                <a:srgbClr val="E1471D"/>
              </a:solidFill>
              <a:prstDash val="solid"/>
              <a:miter/>
            </a:ln>
          </p:spPr>
          <p:txBody>
            <a:bodyPr rtlCol="0" anchor="ctr"/>
            <a:lstStyle/>
            <a:p>
              <a:endParaRPr lang="en-US"/>
            </a:p>
          </p:txBody>
        </p:sp>
        <p:sp>
          <p:nvSpPr>
            <p:cNvPr id="9957" name="Freeform: Shape 9956">
              <a:extLst>
                <a:ext uri="{FF2B5EF4-FFF2-40B4-BE49-F238E27FC236}">
                  <a16:creationId xmlns:a16="http://schemas.microsoft.com/office/drawing/2014/main" id="{2EB371F5-3DB9-6854-8CDF-57D442E3B28B}"/>
                </a:ext>
              </a:extLst>
            </p:cNvPr>
            <p:cNvSpPr/>
            <p:nvPr/>
          </p:nvSpPr>
          <p:spPr>
            <a:xfrm>
              <a:off x="10946474" y="5096629"/>
              <a:ext cx="12695" cy="797191"/>
            </a:xfrm>
            <a:custGeom>
              <a:avLst/>
              <a:gdLst>
                <a:gd name="connsiteX0" fmla="*/ 0 w 12695"/>
                <a:gd name="connsiteY0" fmla="*/ 797192 h 797191"/>
                <a:gd name="connsiteX1" fmla="*/ 0 w 12695"/>
                <a:gd name="connsiteY1" fmla="*/ 0 h 797191"/>
              </a:gdLst>
              <a:ahLst/>
              <a:cxnLst>
                <a:cxn ang="0">
                  <a:pos x="connsiteX0" y="connsiteY0"/>
                </a:cxn>
                <a:cxn ang="0">
                  <a:pos x="connsiteX1" y="connsiteY1"/>
                </a:cxn>
              </a:cxnLst>
              <a:rect l="l" t="t" r="r" b="b"/>
              <a:pathLst>
                <a:path w="12695" h="797191">
                  <a:moveTo>
                    <a:pt x="0" y="797192"/>
                  </a:moveTo>
                  <a:lnTo>
                    <a:pt x="0" y="0"/>
                  </a:lnTo>
                </a:path>
              </a:pathLst>
            </a:custGeom>
            <a:ln w="19050" cap="flat">
              <a:solidFill>
                <a:srgbClr val="E1471D"/>
              </a:solidFill>
              <a:prstDash val="solid"/>
              <a:miter/>
            </a:ln>
          </p:spPr>
          <p:txBody>
            <a:bodyPr rtlCol="0" anchor="ctr"/>
            <a:lstStyle/>
            <a:p>
              <a:endParaRPr lang="en-US"/>
            </a:p>
          </p:txBody>
        </p:sp>
        <p:sp>
          <p:nvSpPr>
            <p:cNvPr id="9958" name="Freeform: Shape 9957">
              <a:extLst>
                <a:ext uri="{FF2B5EF4-FFF2-40B4-BE49-F238E27FC236}">
                  <a16:creationId xmlns:a16="http://schemas.microsoft.com/office/drawing/2014/main" id="{7903428E-BD11-06F9-FF85-D67DE738B13A}"/>
                </a:ext>
              </a:extLst>
            </p:cNvPr>
            <p:cNvSpPr/>
            <p:nvPr/>
          </p:nvSpPr>
          <p:spPr>
            <a:xfrm>
              <a:off x="10971611" y="5096629"/>
              <a:ext cx="12695" cy="797191"/>
            </a:xfrm>
            <a:custGeom>
              <a:avLst/>
              <a:gdLst>
                <a:gd name="connsiteX0" fmla="*/ 0 w 12695"/>
                <a:gd name="connsiteY0" fmla="*/ 797192 h 797191"/>
                <a:gd name="connsiteX1" fmla="*/ 0 w 12695"/>
                <a:gd name="connsiteY1" fmla="*/ 0 h 797191"/>
              </a:gdLst>
              <a:ahLst/>
              <a:cxnLst>
                <a:cxn ang="0">
                  <a:pos x="connsiteX0" y="connsiteY0"/>
                </a:cxn>
                <a:cxn ang="0">
                  <a:pos x="connsiteX1" y="connsiteY1"/>
                </a:cxn>
              </a:cxnLst>
              <a:rect l="l" t="t" r="r" b="b"/>
              <a:pathLst>
                <a:path w="12695" h="797191">
                  <a:moveTo>
                    <a:pt x="0" y="797192"/>
                  </a:moveTo>
                  <a:lnTo>
                    <a:pt x="0" y="0"/>
                  </a:lnTo>
                </a:path>
              </a:pathLst>
            </a:custGeom>
            <a:ln w="19050" cap="flat">
              <a:solidFill>
                <a:srgbClr val="E1471D"/>
              </a:solidFill>
              <a:prstDash val="solid"/>
              <a:miter/>
            </a:ln>
          </p:spPr>
          <p:txBody>
            <a:bodyPr rtlCol="0" anchor="ctr"/>
            <a:lstStyle/>
            <a:p>
              <a:endParaRPr lang="en-US"/>
            </a:p>
          </p:txBody>
        </p:sp>
        <p:sp>
          <p:nvSpPr>
            <p:cNvPr id="9959" name="Freeform: Shape 9958">
              <a:extLst>
                <a:ext uri="{FF2B5EF4-FFF2-40B4-BE49-F238E27FC236}">
                  <a16:creationId xmlns:a16="http://schemas.microsoft.com/office/drawing/2014/main" id="{B62506B1-10AB-0F48-EE0B-6AA1889C6AEE}"/>
                </a:ext>
              </a:extLst>
            </p:cNvPr>
            <p:cNvSpPr/>
            <p:nvPr/>
          </p:nvSpPr>
          <p:spPr>
            <a:xfrm>
              <a:off x="10996875" y="5096629"/>
              <a:ext cx="12695" cy="834206"/>
            </a:xfrm>
            <a:custGeom>
              <a:avLst/>
              <a:gdLst>
                <a:gd name="connsiteX0" fmla="*/ 0 w 12695"/>
                <a:gd name="connsiteY0" fmla="*/ 834206 h 834206"/>
                <a:gd name="connsiteX1" fmla="*/ 0 w 12695"/>
                <a:gd name="connsiteY1" fmla="*/ 0 h 834206"/>
              </a:gdLst>
              <a:ahLst/>
              <a:cxnLst>
                <a:cxn ang="0">
                  <a:pos x="connsiteX0" y="connsiteY0"/>
                </a:cxn>
                <a:cxn ang="0">
                  <a:pos x="connsiteX1" y="connsiteY1"/>
                </a:cxn>
              </a:cxnLst>
              <a:rect l="l" t="t" r="r" b="b"/>
              <a:pathLst>
                <a:path w="12695" h="834206">
                  <a:moveTo>
                    <a:pt x="0" y="834206"/>
                  </a:moveTo>
                  <a:lnTo>
                    <a:pt x="0" y="0"/>
                  </a:lnTo>
                </a:path>
              </a:pathLst>
            </a:custGeom>
            <a:ln w="19050" cap="flat">
              <a:solidFill>
                <a:srgbClr val="E1471D"/>
              </a:solidFill>
              <a:prstDash val="solid"/>
              <a:miter/>
            </a:ln>
          </p:spPr>
          <p:txBody>
            <a:bodyPr rtlCol="0" anchor="ctr"/>
            <a:lstStyle/>
            <a:p>
              <a:endParaRPr lang="en-US"/>
            </a:p>
          </p:txBody>
        </p:sp>
        <p:sp>
          <p:nvSpPr>
            <p:cNvPr id="9960" name="Freeform: Shape 9959">
              <a:extLst>
                <a:ext uri="{FF2B5EF4-FFF2-40B4-BE49-F238E27FC236}">
                  <a16:creationId xmlns:a16="http://schemas.microsoft.com/office/drawing/2014/main" id="{C32A0720-7B38-5C9D-CA25-F7B191EC659B}"/>
                </a:ext>
              </a:extLst>
            </p:cNvPr>
            <p:cNvSpPr/>
            <p:nvPr/>
          </p:nvSpPr>
          <p:spPr>
            <a:xfrm>
              <a:off x="11022012" y="5096629"/>
              <a:ext cx="12695" cy="823630"/>
            </a:xfrm>
            <a:custGeom>
              <a:avLst/>
              <a:gdLst>
                <a:gd name="connsiteX0" fmla="*/ 0 w 12695"/>
                <a:gd name="connsiteY0" fmla="*/ 823631 h 823630"/>
                <a:gd name="connsiteX1" fmla="*/ 0 w 12695"/>
                <a:gd name="connsiteY1" fmla="*/ 0 h 823630"/>
              </a:gdLst>
              <a:ahLst/>
              <a:cxnLst>
                <a:cxn ang="0">
                  <a:pos x="connsiteX0" y="connsiteY0"/>
                </a:cxn>
                <a:cxn ang="0">
                  <a:pos x="connsiteX1" y="connsiteY1"/>
                </a:cxn>
              </a:cxnLst>
              <a:rect l="l" t="t" r="r" b="b"/>
              <a:pathLst>
                <a:path w="12695" h="823630">
                  <a:moveTo>
                    <a:pt x="0" y="823631"/>
                  </a:moveTo>
                  <a:lnTo>
                    <a:pt x="0" y="0"/>
                  </a:lnTo>
                </a:path>
              </a:pathLst>
            </a:custGeom>
            <a:ln w="19050" cap="flat">
              <a:solidFill>
                <a:srgbClr val="E1471D"/>
              </a:solidFill>
              <a:prstDash val="solid"/>
              <a:miter/>
            </a:ln>
          </p:spPr>
          <p:txBody>
            <a:bodyPr rtlCol="0" anchor="ctr"/>
            <a:lstStyle/>
            <a:p>
              <a:endParaRPr lang="en-US"/>
            </a:p>
          </p:txBody>
        </p:sp>
        <p:sp>
          <p:nvSpPr>
            <p:cNvPr id="9961" name="Freeform: Shape 9960">
              <a:extLst>
                <a:ext uri="{FF2B5EF4-FFF2-40B4-BE49-F238E27FC236}">
                  <a16:creationId xmlns:a16="http://schemas.microsoft.com/office/drawing/2014/main" id="{7C1C6FF4-8BA2-0D46-8CD3-CBA5C9978AD6}"/>
                </a:ext>
              </a:extLst>
            </p:cNvPr>
            <p:cNvSpPr/>
            <p:nvPr/>
          </p:nvSpPr>
          <p:spPr>
            <a:xfrm>
              <a:off x="11047276" y="5096629"/>
              <a:ext cx="12695" cy="841508"/>
            </a:xfrm>
            <a:custGeom>
              <a:avLst/>
              <a:gdLst>
                <a:gd name="connsiteX0" fmla="*/ 0 w 12695"/>
                <a:gd name="connsiteY0" fmla="*/ 841508 h 841508"/>
                <a:gd name="connsiteX1" fmla="*/ 0 w 12695"/>
                <a:gd name="connsiteY1" fmla="*/ 0 h 841508"/>
              </a:gdLst>
              <a:ahLst/>
              <a:cxnLst>
                <a:cxn ang="0">
                  <a:pos x="connsiteX0" y="connsiteY0"/>
                </a:cxn>
                <a:cxn ang="0">
                  <a:pos x="connsiteX1" y="connsiteY1"/>
                </a:cxn>
              </a:cxnLst>
              <a:rect l="l" t="t" r="r" b="b"/>
              <a:pathLst>
                <a:path w="12695" h="841508">
                  <a:moveTo>
                    <a:pt x="0" y="841508"/>
                  </a:moveTo>
                  <a:lnTo>
                    <a:pt x="0" y="0"/>
                  </a:lnTo>
                </a:path>
              </a:pathLst>
            </a:custGeom>
            <a:ln w="19050" cap="flat">
              <a:solidFill>
                <a:srgbClr val="E1471D"/>
              </a:solidFill>
              <a:prstDash val="solid"/>
              <a:miter/>
            </a:ln>
          </p:spPr>
          <p:txBody>
            <a:bodyPr rtlCol="0" anchor="ctr"/>
            <a:lstStyle/>
            <a:p>
              <a:endParaRPr lang="en-US"/>
            </a:p>
          </p:txBody>
        </p:sp>
        <p:sp>
          <p:nvSpPr>
            <p:cNvPr id="9962" name="Freeform: Shape 9961">
              <a:extLst>
                <a:ext uri="{FF2B5EF4-FFF2-40B4-BE49-F238E27FC236}">
                  <a16:creationId xmlns:a16="http://schemas.microsoft.com/office/drawing/2014/main" id="{C7232E29-C643-6C16-2E42-453804FCE4DE}"/>
                </a:ext>
              </a:extLst>
            </p:cNvPr>
            <p:cNvSpPr/>
            <p:nvPr/>
          </p:nvSpPr>
          <p:spPr>
            <a:xfrm>
              <a:off x="11072413" y="5096629"/>
              <a:ext cx="12695" cy="847677"/>
            </a:xfrm>
            <a:custGeom>
              <a:avLst/>
              <a:gdLst>
                <a:gd name="connsiteX0" fmla="*/ 0 w 12695"/>
                <a:gd name="connsiteY0" fmla="*/ 847677 h 847677"/>
                <a:gd name="connsiteX1" fmla="*/ 0 w 12695"/>
                <a:gd name="connsiteY1" fmla="*/ 0 h 847677"/>
              </a:gdLst>
              <a:ahLst/>
              <a:cxnLst>
                <a:cxn ang="0">
                  <a:pos x="connsiteX0" y="connsiteY0"/>
                </a:cxn>
                <a:cxn ang="0">
                  <a:pos x="connsiteX1" y="connsiteY1"/>
                </a:cxn>
              </a:cxnLst>
              <a:rect l="l" t="t" r="r" b="b"/>
              <a:pathLst>
                <a:path w="12695" h="847677">
                  <a:moveTo>
                    <a:pt x="0" y="847677"/>
                  </a:moveTo>
                  <a:lnTo>
                    <a:pt x="0" y="0"/>
                  </a:lnTo>
                </a:path>
              </a:pathLst>
            </a:custGeom>
            <a:ln w="19050" cap="flat">
              <a:solidFill>
                <a:srgbClr val="E1471D"/>
              </a:solidFill>
              <a:prstDash val="solid"/>
              <a:miter/>
            </a:ln>
          </p:spPr>
          <p:txBody>
            <a:bodyPr rtlCol="0" anchor="ctr"/>
            <a:lstStyle/>
            <a:p>
              <a:endParaRPr lang="en-US"/>
            </a:p>
          </p:txBody>
        </p:sp>
        <p:sp>
          <p:nvSpPr>
            <p:cNvPr id="9963" name="Freeform: Shape 9962">
              <a:extLst>
                <a:ext uri="{FF2B5EF4-FFF2-40B4-BE49-F238E27FC236}">
                  <a16:creationId xmlns:a16="http://schemas.microsoft.com/office/drawing/2014/main" id="{1739E3C4-08A7-9817-6B4D-00A74814C10C}"/>
                </a:ext>
              </a:extLst>
            </p:cNvPr>
            <p:cNvSpPr/>
            <p:nvPr/>
          </p:nvSpPr>
          <p:spPr>
            <a:xfrm>
              <a:off x="11097550" y="5096629"/>
              <a:ext cx="12695" cy="1092676"/>
            </a:xfrm>
            <a:custGeom>
              <a:avLst/>
              <a:gdLst>
                <a:gd name="connsiteX0" fmla="*/ 0 w 12695"/>
                <a:gd name="connsiteY0" fmla="*/ 1092677 h 1092676"/>
                <a:gd name="connsiteX1" fmla="*/ 0 w 12695"/>
                <a:gd name="connsiteY1" fmla="*/ 0 h 1092676"/>
              </a:gdLst>
              <a:ahLst/>
              <a:cxnLst>
                <a:cxn ang="0">
                  <a:pos x="connsiteX0" y="connsiteY0"/>
                </a:cxn>
                <a:cxn ang="0">
                  <a:pos x="connsiteX1" y="connsiteY1"/>
                </a:cxn>
              </a:cxnLst>
              <a:rect l="l" t="t" r="r" b="b"/>
              <a:pathLst>
                <a:path w="12695" h="1092676">
                  <a:moveTo>
                    <a:pt x="0" y="1092677"/>
                  </a:moveTo>
                  <a:lnTo>
                    <a:pt x="0" y="0"/>
                  </a:lnTo>
                </a:path>
              </a:pathLst>
            </a:custGeom>
            <a:ln w="19050" cap="flat">
              <a:solidFill>
                <a:srgbClr val="E1471D"/>
              </a:solidFill>
              <a:prstDash val="solid"/>
              <a:miter/>
            </a:ln>
          </p:spPr>
          <p:txBody>
            <a:bodyPr rtlCol="0" anchor="ctr"/>
            <a:lstStyle/>
            <a:p>
              <a:endParaRPr lang="en-US"/>
            </a:p>
          </p:txBody>
        </p:sp>
        <p:sp>
          <p:nvSpPr>
            <p:cNvPr id="9964" name="Freeform: Shape 9963">
              <a:extLst>
                <a:ext uri="{FF2B5EF4-FFF2-40B4-BE49-F238E27FC236}">
                  <a16:creationId xmlns:a16="http://schemas.microsoft.com/office/drawing/2014/main" id="{045F4D2B-1266-AC37-E565-06B815254F1B}"/>
                </a:ext>
              </a:extLst>
            </p:cNvPr>
            <p:cNvSpPr/>
            <p:nvPr/>
          </p:nvSpPr>
          <p:spPr>
            <a:xfrm>
              <a:off x="11122814" y="5096629"/>
              <a:ext cx="12695" cy="1092676"/>
            </a:xfrm>
            <a:custGeom>
              <a:avLst/>
              <a:gdLst>
                <a:gd name="connsiteX0" fmla="*/ 0 w 12695"/>
                <a:gd name="connsiteY0" fmla="*/ 1092677 h 1092676"/>
                <a:gd name="connsiteX1" fmla="*/ 0 w 12695"/>
                <a:gd name="connsiteY1" fmla="*/ 0 h 1092676"/>
              </a:gdLst>
              <a:ahLst/>
              <a:cxnLst>
                <a:cxn ang="0">
                  <a:pos x="connsiteX0" y="connsiteY0"/>
                </a:cxn>
                <a:cxn ang="0">
                  <a:pos x="connsiteX1" y="connsiteY1"/>
                </a:cxn>
              </a:cxnLst>
              <a:rect l="l" t="t" r="r" b="b"/>
              <a:pathLst>
                <a:path w="12695" h="1092676">
                  <a:moveTo>
                    <a:pt x="0" y="1092677"/>
                  </a:moveTo>
                  <a:lnTo>
                    <a:pt x="0" y="0"/>
                  </a:lnTo>
                </a:path>
              </a:pathLst>
            </a:custGeom>
            <a:ln w="19050" cap="flat">
              <a:solidFill>
                <a:srgbClr val="E1471D"/>
              </a:solidFill>
              <a:prstDash val="solid"/>
              <a:miter/>
            </a:ln>
          </p:spPr>
          <p:txBody>
            <a:bodyPr rtlCol="0" anchor="ctr"/>
            <a:lstStyle/>
            <a:p>
              <a:endParaRPr lang="en-US"/>
            </a:p>
          </p:txBody>
        </p:sp>
        <p:sp>
          <p:nvSpPr>
            <p:cNvPr id="9965" name="Freeform: Shape 9964">
              <a:extLst>
                <a:ext uri="{FF2B5EF4-FFF2-40B4-BE49-F238E27FC236}">
                  <a16:creationId xmlns:a16="http://schemas.microsoft.com/office/drawing/2014/main" id="{DC5AE384-A1DC-0EF1-125D-13C345EE8F97}"/>
                </a:ext>
              </a:extLst>
            </p:cNvPr>
            <p:cNvSpPr/>
            <p:nvPr/>
          </p:nvSpPr>
          <p:spPr>
            <a:xfrm>
              <a:off x="11147952" y="5096629"/>
              <a:ext cx="12695" cy="1092676"/>
            </a:xfrm>
            <a:custGeom>
              <a:avLst/>
              <a:gdLst>
                <a:gd name="connsiteX0" fmla="*/ 0 w 12695"/>
                <a:gd name="connsiteY0" fmla="*/ 1092677 h 1092676"/>
                <a:gd name="connsiteX1" fmla="*/ 0 w 12695"/>
                <a:gd name="connsiteY1" fmla="*/ 0 h 1092676"/>
              </a:gdLst>
              <a:ahLst/>
              <a:cxnLst>
                <a:cxn ang="0">
                  <a:pos x="connsiteX0" y="connsiteY0"/>
                </a:cxn>
                <a:cxn ang="0">
                  <a:pos x="connsiteX1" y="connsiteY1"/>
                </a:cxn>
              </a:cxnLst>
              <a:rect l="l" t="t" r="r" b="b"/>
              <a:pathLst>
                <a:path w="12695" h="1092676">
                  <a:moveTo>
                    <a:pt x="0" y="1092677"/>
                  </a:moveTo>
                  <a:lnTo>
                    <a:pt x="0" y="0"/>
                  </a:lnTo>
                </a:path>
              </a:pathLst>
            </a:custGeom>
            <a:ln w="19050" cap="flat">
              <a:solidFill>
                <a:srgbClr val="E1471D"/>
              </a:solidFill>
              <a:prstDash val="solid"/>
              <a:miter/>
            </a:ln>
          </p:spPr>
          <p:txBody>
            <a:bodyPr rtlCol="0" anchor="ctr"/>
            <a:lstStyle/>
            <a:p>
              <a:endParaRPr lang="en-US"/>
            </a:p>
          </p:txBody>
        </p:sp>
        <p:sp>
          <p:nvSpPr>
            <p:cNvPr id="9966" name="Freeform: Shape 9965">
              <a:extLst>
                <a:ext uri="{FF2B5EF4-FFF2-40B4-BE49-F238E27FC236}">
                  <a16:creationId xmlns:a16="http://schemas.microsoft.com/office/drawing/2014/main" id="{656C364F-F49C-87BA-6212-3809DF41C49A}"/>
                </a:ext>
              </a:extLst>
            </p:cNvPr>
            <p:cNvSpPr/>
            <p:nvPr/>
          </p:nvSpPr>
          <p:spPr>
            <a:xfrm>
              <a:off x="11173216" y="5096629"/>
              <a:ext cx="12695" cy="1092676"/>
            </a:xfrm>
            <a:custGeom>
              <a:avLst/>
              <a:gdLst>
                <a:gd name="connsiteX0" fmla="*/ 0 w 12695"/>
                <a:gd name="connsiteY0" fmla="*/ 1092677 h 1092676"/>
                <a:gd name="connsiteX1" fmla="*/ 0 w 12695"/>
                <a:gd name="connsiteY1" fmla="*/ 0 h 1092676"/>
              </a:gdLst>
              <a:ahLst/>
              <a:cxnLst>
                <a:cxn ang="0">
                  <a:pos x="connsiteX0" y="connsiteY0"/>
                </a:cxn>
                <a:cxn ang="0">
                  <a:pos x="connsiteX1" y="connsiteY1"/>
                </a:cxn>
              </a:cxnLst>
              <a:rect l="l" t="t" r="r" b="b"/>
              <a:pathLst>
                <a:path w="12695" h="1092676">
                  <a:moveTo>
                    <a:pt x="0" y="1092677"/>
                  </a:moveTo>
                  <a:lnTo>
                    <a:pt x="0" y="0"/>
                  </a:lnTo>
                </a:path>
              </a:pathLst>
            </a:custGeom>
            <a:ln w="19050" cap="flat">
              <a:solidFill>
                <a:srgbClr val="E1471D"/>
              </a:solidFill>
              <a:prstDash val="solid"/>
              <a:miter/>
            </a:ln>
          </p:spPr>
          <p:txBody>
            <a:bodyPr rtlCol="0" anchor="ctr"/>
            <a:lstStyle/>
            <a:p>
              <a:endParaRPr lang="en-US"/>
            </a:p>
          </p:txBody>
        </p:sp>
        <p:sp>
          <p:nvSpPr>
            <p:cNvPr id="9967" name="Freeform: Shape 9966">
              <a:extLst>
                <a:ext uri="{FF2B5EF4-FFF2-40B4-BE49-F238E27FC236}">
                  <a16:creationId xmlns:a16="http://schemas.microsoft.com/office/drawing/2014/main" id="{A13CDAF4-BCF2-33D8-A56D-923F126AC6CC}"/>
                </a:ext>
              </a:extLst>
            </p:cNvPr>
            <p:cNvSpPr/>
            <p:nvPr/>
          </p:nvSpPr>
          <p:spPr>
            <a:xfrm>
              <a:off x="11198353" y="5096629"/>
              <a:ext cx="12695" cy="1092676"/>
            </a:xfrm>
            <a:custGeom>
              <a:avLst/>
              <a:gdLst>
                <a:gd name="connsiteX0" fmla="*/ 0 w 12695"/>
                <a:gd name="connsiteY0" fmla="*/ 1092677 h 1092676"/>
                <a:gd name="connsiteX1" fmla="*/ 0 w 12695"/>
                <a:gd name="connsiteY1" fmla="*/ 0 h 1092676"/>
              </a:gdLst>
              <a:ahLst/>
              <a:cxnLst>
                <a:cxn ang="0">
                  <a:pos x="connsiteX0" y="connsiteY0"/>
                </a:cxn>
                <a:cxn ang="0">
                  <a:pos x="connsiteX1" y="connsiteY1"/>
                </a:cxn>
              </a:cxnLst>
              <a:rect l="l" t="t" r="r" b="b"/>
              <a:pathLst>
                <a:path w="12695" h="1092676">
                  <a:moveTo>
                    <a:pt x="0" y="1092677"/>
                  </a:moveTo>
                  <a:lnTo>
                    <a:pt x="0" y="0"/>
                  </a:lnTo>
                </a:path>
              </a:pathLst>
            </a:custGeom>
            <a:ln w="19050" cap="flat">
              <a:solidFill>
                <a:srgbClr val="E1471D"/>
              </a:solidFill>
              <a:prstDash val="solid"/>
              <a:miter/>
            </a:ln>
          </p:spPr>
          <p:txBody>
            <a:bodyPr rtlCol="0" anchor="ctr"/>
            <a:lstStyle/>
            <a:p>
              <a:endParaRPr lang="en-US"/>
            </a:p>
          </p:txBody>
        </p:sp>
      </p:grpSp>
      <p:grpSp>
        <p:nvGrpSpPr>
          <p:cNvPr id="50" name="Group 49">
            <a:extLst>
              <a:ext uri="{FF2B5EF4-FFF2-40B4-BE49-F238E27FC236}">
                <a16:creationId xmlns:a16="http://schemas.microsoft.com/office/drawing/2014/main" id="{353F3870-AD98-26BE-9763-5B0A71B960E1}"/>
              </a:ext>
            </a:extLst>
          </p:cNvPr>
          <p:cNvGrpSpPr/>
          <p:nvPr/>
        </p:nvGrpSpPr>
        <p:grpSpPr>
          <a:xfrm>
            <a:off x="5943314" y="3854410"/>
            <a:ext cx="5349554" cy="2491113"/>
            <a:chOff x="593760" y="3856181"/>
            <a:chExt cx="5349554" cy="2491113"/>
          </a:xfrm>
        </p:grpSpPr>
        <p:cxnSp>
          <p:nvCxnSpPr>
            <p:cNvPr id="52" name="Straight Connector 51">
              <a:extLst>
                <a:ext uri="{FF2B5EF4-FFF2-40B4-BE49-F238E27FC236}">
                  <a16:creationId xmlns:a16="http://schemas.microsoft.com/office/drawing/2014/main" id="{BCDAAC12-285D-267C-8EB5-FE88B3F91586}"/>
                </a:ext>
              </a:extLst>
            </p:cNvPr>
            <p:cNvCxnSpPr/>
            <p:nvPr/>
          </p:nvCxnSpPr>
          <p:spPr bwMode="auto">
            <a:xfrm>
              <a:off x="1177802" y="3957999"/>
              <a:ext cx="0" cy="2294252"/>
            </a:xfrm>
            <a:prstGeom prst="line">
              <a:avLst/>
            </a:prstGeom>
            <a:noFill/>
            <a:ln w="28575" cap="flat" cmpd="sng" algn="ctr">
              <a:solidFill>
                <a:schemeClr val="bg1"/>
              </a:solidFill>
              <a:prstDash val="solid"/>
              <a:round/>
              <a:headEnd type="none" w="med" len="med"/>
              <a:tailEnd type="none" w="med" len="med"/>
            </a:ln>
            <a:effectLst/>
          </p:spPr>
        </p:cxnSp>
        <p:grpSp>
          <p:nvGrpSpPr>
            <p:cNvPr id="53" name="Group 52">
              <a:extLst>
                <a:ext uri="{FF2B5EF4-FFF2-40B4-BE49-F238E27FC236}">
                  <a16:creationId xmlns:a16="http://schemas.microsoft.com/office/drawing/2014/main" id="{31CE5F8D-8A47-133B-9E7A-429140F9CB1C}"/>
                </a:ext>
              </a:extLst>
            </p:cNvPr>
            <p:cNvGrpSpPr/>
            <p:nvPr/>
          </p:nvGrpSpPr>
          <p:grpSpPr>
            <a:xfrm>
              <a:off x="726773" y="3856181"/>
              <a:ext cx="466795" cy="2491113"/>
              <a:chOff x="1270778" y="3856181"/>
              <a:chExt cx="466795" cy="2491113"/>
            </a:xfrm>
          </p:grpSpPr>
          <p:sp>
            <p:nvSpPr>
              <p:cNvPr id="9223" name="TextBox 9222">
                <a:extLst>
                  <a:ext uri="{FF2B5EF4-FFF2-40B4-BE49-F238E27FC236}">
                    <a16:creationId xmlns:a16="http://schemas.microsoft.com/office/drawing/2014/main" id="{70F9FF1B-FFA6-2A65-FED4-DA846C1212A7}"/>
                  </a:ext>
                </a:extLst>
              </p:cNvPr>
              <p:cNvSpPr txBox="1"/>
              <p:nvPr/>
            </p:nvSpPr>
            <p:spPr bwMode="auto">
              <a:xfrm>
                <a:off x="1317266" y="3856181"/>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9224" name="TextBox 9223">
                <a:extLst>
                  <a:ext uri="{FF2B5EF4-FFF2-40B4-BE49-F238E27FC236}">
                    <a16:creationId xmlns:a16="http://schemas.microsoft.com/office/drawing/2014/main" id="{F1D35F4A-4517-5773-88F7-20B26A351815}"/>
                  </a:ext>
                </a:extLst>
              </p:cNvPr>
              <p:cNvSpPr txBox="1"/>
              <p:nvPr/>
            </p:nvSpPr>
            <p:spPr bwMode="auto">
              <a:xfrm>
                <a:off x="1395813" y="407759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9225" name="TextBox 9224">
                <a:extLst>
                  <a:ext uri="{FF2B5EF4-FFF2-40B4-BE49-F238E27FC236}">
                    <a16:creationId xmlns:a16="http://schemas.microsoft.com/office/drawing/2014/main" id="{5F7B4DCB-6F28-BF2E-448C-874B0E5C26ED}"/>
                  </a:ext>
                </a:extLst>
              </p:cNvPr>
              <p:cNvSpPr txBox="1"/>
              <p:nvPr/>
            </p:nvSpPr>
            <p:spPr bwMode="auto">
              <a:xfrm>
                <a:off x="1395813" y="42990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9226" name="TextBox 9225">
                <a:extLst>
                  <a:ext uri="{FF2B5EF4-FFF2-40B4-BE49-F238E27FC236}">
                    <a16:creationId xmlns:a16="http://schemas.microsoft.com/office/drawing/2014/main" id="{BD05EEC4-7A84-EDC0-5D87-F12E6B9A3FE0}"/>
                  </a:ext>
                </a:extLst>
              </p:cNvPr>
              <p:cNvSpPr txBox="1"/>
              <p:nvPr/>
            </p:nvSpPr>
            <p:spPr bwMode="auto">
              <a:xfrm>
                <a:off x="1395813" y="45204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9227" name="TextBox 9226">
                <a:extLst>
                  <a:ext uri="{FF2B5EF4-FFF2-40B4-BE49-F238E27FC236}">
                    <a16:creationId xmlns:a16="http://schemas.microsoft.com/office/drawing/2014/main" id="{E0C6A73C-21E6-2BE8-D863-057A7CD09693}"/>
                  </a:ext>
                </a:extLst>
              </p:cNvPr>
              <p:cNvSpPr txBox="1"/>
              <p:nvPr/>
            </p:nvSpPr>
            <p:spPr bwMode="auto">
              <a:xfrm>
                <a:off x="1395813" y="474182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9228" name="TextBox 9227">
                <a:extLst>
                  <a:ext uri="{FF2B5EF4-FFF2-40B4-BE49-F238E27FC236}">
                    <a16:creationId xmlns:a16="http://schemas.microsoft.com/office/drawing/2014/main" id="{1BDD1AE2-F67A-A9A1-77E0-500359615E78}"/>
                  </a:ext>
                </a:extLst>
              </p:cNvPr>
              <p:cNvSpPr txBox="1"/>
              <p:nvPr/>
            </p:nvSpPr>
            <p:spPr bwMode="auto">
              <a:xfrm>
                <a:off x="1474359" y="496323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229" name="TextBox 9228">
                <a:extLst>
                  <a:ext uri="{FF2B5EF4-FFF2-40B4-BE49-F238E27FC236}">
                    <a16:creationId xmlns:a16="http://schemas.microsoft.com/office/drawing/2014/main" id="{ADB09FE9-0135-6045-2D65-194B99ADC9F7}"/>
                  </a:ext>
                </a:extLst>
              </p:cNvPr>
              <p:cNvSpPr txBox="1"/>
              <p:nvPr/>
            </p:nvSpPr>
            <p:spPr bwMode="auto">
              <a:xfrm>
                <a:off x="1349325" y="5184647"/>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9230" name="TextBox 9229">
                <a:extLst>
                  <a:ext uri="{FF2B5EF4-FFF2-40B4-BE49-F238E27FC236}">
                    <a16:creationId xmlns:a16="http://schemas.microsoft.com/office/drawing/2014/main" id="{87E51DBB-A28A-9D4F-2D2A-D8D3330AF4E4}"/>
                  </a:ext>
                </a:extLst>
              </p:cNvPr>
              <p:cNvSpPr txBox="1"/>
              <p:nvPr/>
            </p:nvSpPr>
            <p:spPr bwMode="auto">
              <a:xfrm>
                <a:off x="1349325" y="5406058"/>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9231" name="TextBox 9230">
                <a:extLst>
                  <a:ext uri="{FF2B5EF4-FFF2-40B4-BE49-F238E27FC236}">
                    <a16:creationId xmlns:a16="http://schemas.microsoft.com/office/drawing/2014/main" id="{85E4D619-DD81-6C18-CA3D-334F262BB74C}"/>
                  </a:ext>
                </a:extLst>
              </p:cNvPr>
              <p:cNvSpPr txBox="1"/>
              <p:nvPr/>
            </p:nvSpPr>
            <p:spPr bwMode="auto">
              <a:xfrm>
                <a:off x="1349325" y="5627469"/>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9232" name="TextBox 9231">
                <a:extLst>
                  <a:ext uri="{FF2B5EF4-FFF2-40B4-BE49-F238E27FC236}">
                    <a16:creationId xmlns:a16="http://schemas.microsoft.com/office/drawing/2014/main" id="{D9B39DBE-90CE-3EA8-2920-F17546CB14EC}"/>
                  </a:ext>
                </a:extLst>
              </p:cNvPr>
              <p:cNvSpPr txBox="1"/>
              <p:nvPr/>
            </p:nvSpPr>
            <p:spPr bwMode="auto">
              <a:xfrm>
                <a:off x="1349325" y="584888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9233" name="TextBox 9232">
                <a:extLst>
                  <a:ext uri="{FF2B5EF4-FFF2-40B4-BE49-F238E27FC236}">
                    <a16:creationId xmlns:a16="http://schemas.microsoft.com/office/drawing/2014/main" id="{19BA4F5D-9BFA-6E77-5F74-49EA2A124002}"/>
                  </a:ext>
                </a:extLst>
              </p:cNvPr>
              <p:cNvSpPr txBox="1"/>
              <p:nvPr/>
            </p:nvSpPr>
            <p:spPr bwMode="auto">
              <a:xfrm>
                <a:off x="1270778" y="6070295"/>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grpSp>
        <p:grpSp>
          <p:nvGrpSpPr>
            <p:cNvPr id="54" name="Group 53">
              <a:extLst>
                <a:ext uri="{FF2B5EF4-FFF2-40B4-BE49-F238E27FC236}">
                  <a16:creationId xmlns:a16="http://schemas.microsoft.com/office/drawing/2014/main" id="{D816F0F9-2522-07A0-700F-E35781BE06D2}"/>
                </a:ext>
              </a:extLst>
            </p:cNvPr>
            <p:cNvGrpSpPr/>
            <p:nvPr/>
          </p:nvGrpSpPr>
          <p:grpSpPr>
            <a:xfrm>
              <a:off x="1123057" y="3998119"/>
              <a:ext cx="64008" cy="2219157"/>
              <a:chOff x="1606132" y="3998119"/>
              <a:chExt cx="64008" cy="2219157"/>
            </a:xfrm>
          </p:grpSpPr>
          <p:cxnSp>
            <p:nvCxnSpPr>
              <p:cNvPr id="59" name="Straight Connector 58">
                <a:extLst>
                  <a:ext uri="{FF2B5EF4-FFF2-40B4-BE49-F238E27FC236}">
                    <a16:creationId xmlns:a16="http://schemas.microsoft.com/office/drawing/2014/main" id="{466D5515-E87F-6B22-FA2E-D3EF23CC446E}"/>
                  </a:ext>
                </a:extLst>
              </p:cNvPr>
              <p:cNvCxnSpPr>
                <a:cxnSpLocks/>
              </p:cNvCxnSpPr>
              <p:nvPr/>
            </p:nvCxnSpPr>
            <p:spPr bwMode="auto">
              <a:xfrm>
                <a:off x="1608156" y="3998119"/>
                <a:ext cx="5996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FECF774-BFD8-9B73-93EA-55F1E24D0824}"/>
                  </a:ext>
                </a:extLst>
              </p:cNvPr>
              <p:cNvCxnSpPr>
                <a:cxnSpLocks/>
              </p:cNvCxnSpPr>
              <p:nvPr/>
            </p:nvCxnSpPr>
            <p:spPr bwMode="auto">
              <a:xfrm>
                <a:off x="1606132" y="42200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65D94C5-36AD-4B50-4647-4409E01D0C34}"/>
                  </a:ext>
                </a:extLst>
              </p:cNvPr>
              <p:cNvCxnSpPr>
                <a:cxnSpLocks/>
              </p:cNvCxnSpPr>
              <p:nvPr/>
            </p:nvCxnSpPr>
            <p:spPr bwMode="auto">
              <a:xfrm>
                <a:off x="1608156" y="4441951"/>
                <a:ext cx="5996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214822BE-8A89-FA77-2902-C5D6085775D4}"/>
                  </a:ext>
                </a:extLst>
              </p:cNvPr>
              <p:cNvCxnSpPr>
                <a:cxnSpLocks/>
              </p:cNvCxnSpPr>
              <p:nvPr/>
            </p:nvCxnSpPr>
            <p:spPr bwMode="auto">
              <a:xfrm>
                <a:off x="1606132" y="46638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2AC4FAB-2760-A383-89A3-5F3EDDCF50F2}"/>
                  </a:ext>
                </a:extLst>
              </p:cNvPr>
              <p:cNvCxnSpPr>
                <a:cxnSpLocks/>
              </p:cNvCxnSpPr>
              <p:nvPr/>
            </p:nvCxnSpPr>
            <p:spPr bwMode="auto">
              <a:xfrm>
                <a:off x="1608156" y="4885783"/>
                <a:ext cx="59960" cy="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A1FA929A-04C9-5A7E-A48A-620581F401B7}"/>
                  </a:ext>
                </a:extLst>
              </p:cNvPr>
              <p:cNvCxnSpPr>
                <a:cxnSpLocks/>
              </p:cNvCxnSpPr>
              <p:nvPr/>
            </p:nvCxnSpPr>
            <p:spPr bwMode="auto">
              <a:xfrm>
                <a:off x="1606132" y="51076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26D35ABA-9660-ACE5-BC4B-20C87774F614}"/>
                  </a:ext>
                </a:extLst>
              </p:cNvPr>
              <p:cNvCxnSpPr>
                <a:cxnSpLocks/>
              </p:cNvCxnSpPr>
              <p:nvPr/>
            </p:nvCxnSpPr>
            <p:spPr bwMode="auto">
              <a:xfrm>
                <a:off x="1608156" y="5329615"/>
                <a:ext cx="59960" cy="0"/>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CD7F17D6-1EA7-6559-59E7-62E0C4B6BF68}"/>
                  </a:ext>
                </a:extLst>
              </p:cNvPr>
              <p:cNvCxnSpPr>
                <a:cxnSpLocks/>
              </p:cNvCxnSpPr>
              <p:nvPr/>
            </p:nvCxnSpPr>
            <p:spPr bwMode="auto">
              <a:xfrm>
                <a:off x="1606132" y="55515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0CB8A4AD-910B-CB2F-AFC7-FDAE0E9CBB5A}"/>
                  </a:ext>
                </a:extLst>
              </p:cNvPr>
              <p:cNvCxnSpPr>
                <a:cxnSpLocks/>
              </p:cNvCxnSpPr>
              <p:nvPr/>
            </p:nvCxnSpPr>
            <p:spPr bwMode="auto">
              <a:xfrm>
                <a:off x="1606132" y="57734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2A84C41C-FA0A-508D-A1C1-2CE039DADEF5}"/>
                  </a:ext>
                </a:extLst>
              </p:cNvPr>
              <p:cNvCxnSpPr>
                <a:cxnSpLocks/>
              </p:cNvCxnSpPr>
              <p:nvPr/>
            </p:nvCxnSpPr>
            <p:spPr bwMode="auto">
              <a:xfrm>
                <a:off x="1608156" y="5995363"/>
                <a:ext cx="59960" cy="0"/>
              </a:xfrm>
              <a:prstGeom prst="line">
                <a:avLst/>
              </a:prstGeom>
              <a:noFill/>
              <a:ln w="28575" cap="flat" cmpd="sng" algn="ctr">
                <a:solidFill>
                  <a:schemeClr val="bg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C315D548-348C-85C6-9852-05D72E31B772}"/>
                  </a:ext>
                </a:extLst>
              </p:cNvPr>
              <p:cNvCxnSpPr>
                <a:cxnSpLocks/>
              </p:cNvCxnSpPr>
              <p:nvPr/>
            </p:nvCxnSpPr>
            <p:spPr bwMode="auto">
              <a:xfrm>
                <a:off x="1606132" y="6217276"/>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55" name="TextBox 54">
              <a:extLst>
                <a:ext uri="{FF2B5EF4-FFF2-40B4-BE49-F238E27FC236}">
                  <a16:creationId xmlns:a16="http://schemas.microsoft.com/office/drawing/2014/main" id="{BABBE811-EE9D-E914-047A-883CB1C868C6}"/>
                </a:ext>
              </a:extLst>
            </p:cNvPr>
            <p:cNvSpPr txBox="1"/>
            <p:nvPr/>
          </p:nvSpPr>
          <p:spPr bwMode="auto">
            <a:xfrm rot="16200000">
              <a:off x="-470089" y="4972731"/>
              <a:ext cx="24046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Best Percent Change from Baseline</a:t>
              </a:r>
            </a:p>
          </p:txBody>
        </p:sp>
        <p:grpSp>
          <p:nvGrpSpPr>
            <p:cNvPr id="56" name="Group 55">
              <a:extLst>
                <a:ext uri="{FF2B5EF4-FFF2-40B4-BE49-F238E27FC236}">
                  <a16:creationId xmlns:a16="http://schemas.microsoft.com/office/drawing/2014/main" id="{4C00D647-6755-1BB3-2592-1CCF81ED1A74}"/>
                </a:ext>
              </a:extLst>
            </p:cNvPr>
            <p:cNvGrpSpPr/>
            <p:nvPr/>
          </p:nvGrpSpPr>
          <p:grpSpPr>
            <a:xfrm>
              <a:off x="1188434" y="4880324"/>
              <a:ext cx="4754880" cy="554742"/>
              <a:chOff x="1188434" y="4880324"/>
              <a:chExt cx="4754880" cy="554742"/>
            </a:xfrm>
          </p:grpSpPr>
          <p:cxnSp>
            <p:nvCxnSpPr>
              <p:cNvPr id="57" name="Straight Connector 56">
                <a:extLst>
                  <a:ext uri="{FF2B5EF4-FFF2-40B4-BE49-F238E27FC236}">
                    <a16:creationId xmlns:a16="http://schemas.microsoft.com/office/drawing/2014/main" id="{678B34CB-E4B7-2B0A-651B-023AB0C86824}"/>
                  </a:ext>
                </a:extLst>
              </p:cNvPr>
              <p:cNvCxnSpPr>
                <a:cxnSpLocks/>
              </p:cNvCxnSpPr>
              <p:nvPr/>
            </p:nvCxnSpPr>
            <p:spPr bwMode="auto">
              <a:xfrm>
                <a:off x="1188434" y="4880324"/>
                <a:ext cx="4754880" cy="0"/>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58" name="Straight Connector 57">
                <a:extLst>
                  <a:ext uri="{FF2B5EF4-FFF2-40B4-BE49-F238E27FC236}">
                    <a16:creationId xmlns:a16="http://schemas.microsoft.com/office/drawing/2014/main" id="{5F85F931-F031-A6EA-245A-C5320812D542}"/>
                  </a:ext>
                </a:extLst>
              </p:cNvPr>
              <p:cNvCxnSpPr>
                <a:cxnSpLocks/>
              </p:cNvCxnSpPr>
              <p:nvPr/>
            </p:nvCxnSpPr>
            <p:spPr bwMode="auto">
              <a:xfrm>
                <a:off x="1188434" y="5435066"/>
                <a:ext cx="4754880" cy="0"/>
              </a:xfrm>
              <a:prstGeom prst="line">
                <a:avLst/>
              </a:prstGeom>
              <a:noFill/>
              <a:ln w="19050" cap="flat" cmpd="sng" algn="ctr">
                <a:solidFill>
                  <a:schemeClr val="tx1">
                    <a:lumMod val="50000"/>
                  </a:schemeClr>
                </a:solidFill>
                <a:prstDash val="sysDash"/>
                <a:round/>
                <a:headEnd type="none" w="med" len="med"/>
                <a:tailEnd type="none" w="med" len="med"/>
              </a:ln>
              <a:effectLst/>
            </p:spPr>
          </p:cxnSp>
        </p:grpSp>
      </p:grpSp>
      <p:grpSp>
        <p:nvGrpSpPr>
          <p:cNvPr id="48" name="Group 47">
            <a:extLst>
              <a:ext uri="{FF2B5EF4-FFF2-40B4-BE49-F238E27FC236}">
                <a16:creationId xmlns:a16="http://schemas.microsoft.com/office/drawing/2014/main" id="{99CFF694-B45E-382A-E2A5-22AE84CE199E}"/>
              </a:ext>
            </a:extLst>
          </p:cNvPr>
          <p:cNvGrpSpPr/>
          <p:nvPr/>
        </p:nvGrpSpPr>
        <p:grpSpPr>
          <a:xfrm>
            <a:off x="1188434" y="4880324"/>
            <a:ext cx="4754880" cy="554742"/>
            <a:chOff x="1188434" y="4880324"/>
            <a:chExt cx="4754880" cy="554742"/>
          </a:xfrm>
        </p:grpSpPr>
        <p:cxnSp>
          <p:nvCxnSpPr>
            <p:cNvPr id="46" name="Straight Connector 45">
              <a:extLst>
                <a:ext uri="{FF2B5EF4-FFF2-40B4-BE49-F238E27FC236}">
                  <a16:creationId xmlns:a16="http://schemas.microsoft.com/office/drawing/2014/main" id="{66A92313-CC1E-C222-CF93-69B7FA537E02}"/>
                </a:ext>
              </a:extLst>
            </p:cNvPr>
            <p:cNvCxnSpPr>
              <a:cxnSpLocks/>
            </p:cNvCxnSpPr>
            <p:nvPr/>
          </p:nvCxnSpPr>
          <p:spPr bwMode="auto">
            <a:xfrm>
              <a:off x="1188434" y="4880324"/>
              <a:ext cx="4754880" cy="0"/>
            </a:xfrm>
            <a:prstGeom prst="line">
              <a:avLst/>
            </a:prstGeom>
            <a:noFill/>
            <a:ln w="19050" cap="flat" cmpd="sng" algn="ctr">
              <a:solidFill>
                <a:schemeClr val="tx1">
                  <a:lumMod val="50000"/>
                </a:schemeClr>
              </a:solidFill>
              <a:prstDash val="sysDash"/>
              <a:round/>
              <a:headEnd type="none" w="med" len="med"/>
              <a:tailEnd type="none" w="med" len="med"/>
            </a:ln>
            <a:effectLst/>
          </p:spPr>
        </p:cxnSp>
        <p:cxnSp>
          <p:nvCxnSpPr>
            <p:cNvPr id="47" name="Straight Connector 46">
              <a:extLst>
                <a:ext uri="{FF2B5EF4-FFF2-40B4-BE49-F238E27FC236}">
                  <a16:creationId xmlns:a16="http://schemas.microsoft.com/office/drawing/2014/main" id="{9A110077-CBA9-B6E0-2982-DA46B2508601}"/>
                </a:ext>
              </a:extLst>
            </p:cNvPr>
            <p:cNvCxnSpPr>
              <a:cxnSpLocks/>
            </p:cNvCxnSpPr>
            <p:nvPr/>
          </p:nvCxnSpPr>
          <p:spPr bwMode="auto">
            <a:xfrm>
              <a:off x="1188434" y="5435066"/>
              <a:ext cx="4754880" cy="0"/>
            </a:xfrm>
            <a:prstGeom prst="line">
              <a:avLst/>
            </a:prstGeom>
            <a:noFill/>
            <a:ln w="19050" cap="flat" cmpd="sng" algn="ctr">
              <a:solidFill>
                <a:schemeClr val="tx1">
                  <a:lumMod val="50000"/>
                </a:schemeClr>
              </a:solidFill>
              <a:prstDash val="sysDash"/>
              <a:round/>
              <a:headEnd type="none" w="med" len="med"/>
              <a:tailEnd type="none" w="med" len="med"/>
            </a:ln>
            <a:effectLst/>
          </p:spPr>
        </p:cxnSp>
      </p:grpSp>
      <p:grpSp>
        <p:nvGrpSpPr>
          <p:cNvPr id="9238" name="Group 9237">
            <a:extLst>
              <a:ext uri="{FF2B5EF4-FFF2-40B4-BE49-F238E27FC236}">
                <a16:creationId xmlns:a16="http://schemas.microsoft.com/office/drawing/2014/main" id="{9751E984-3D9A-155B-BB02-AC03FE099FD6}"/>
              </a:ext>
            </a:extLst>
          </p:cNvPr>
          <p:cNvGrpSpPr/>
          <p:nvPr/>
        </p:nvGrpSpPr>
        <p:grpSpPr>
          <a:xfrm>
            <a:off x="593760" y="3856181"/>
            <a:ext cx="599808" cy="2491113"/>
            <a:chOff x="593760" y="3856181"/>
            <a:chExt cx="599808" cy="2491113"/>
          </a:xfrm>
        </p:grpSpPr>
        <p:cxnSp>
          <p:nvCxnSpPr>
            <p:cNvPr id="10" name="Straight Connector 9">
              <a:extLst>
                <a:ext uri="{FF2B5EF4-FFF2-40B4-BE49-F238E27FC236}">
                  <a16:creationId xmlns:a16="http://schemas.microsoft.com/office/drawing/2014/main" id="{6E05BED6-CFD0-29E8-0D38-2A508B3FB668}"/>
                </a:ext>
              </a:extLst>
            </p:cNvPr>
            <p:cNvCxnSpPr/>
            <p:nvPr/>
          </p:nvCxnSpPr>
          <p:spPr bwMode="auto">
            <a:xfrm>
              <a:off x="1177802" y="3957999"/>
              <a:ext cx="0" cy="2294252"/>
            </a:xfrm>
            <a:prstGeom prst="line">
              <a:avLst/>
            </a:prstGeom>
            <a:noFill/>
            <a:ln w="28575" cap="flat" cmpd="sng" algn="ctr">
              <a:solidFill>
                <a:schemeClr val="bg1"/>
              </a:solidFill>
              <a:prstDash val="solid"/>
              <a:round/>
              <a:headEnd type="none" w="med" len="med"/>
              <a:tailEnd type="none" w="med" len="med"/>
            </a:ln>
            <a:effectLst/>
          </p:spPr>
        </p:cxnSp>
        <p:grpSp>
          <p:nvGrpSpPr>
            <p:cNvPr id="24" name="Group 23">
              <a:extLst>
                <a:ext uri="{FF2B5EF4-FFF2-40B4-BE49-F238E27FC236}">
                  <a16:creationId xmlns:a16="http://schemas.microsoft.com/office/drawing/2014/main" id="{0B55CA8B-200C-4118-A1F3-7AB1A1984470}"/>
                </a:ext>
              </a:extLst>
            </p:cNvPr>
            <p:cNvGrpSpPr/>
            <p:nvPr/>
          </p:nvGrpSpPr>
          <p:grpSpPr>
            <a:xfrm>
              <a:off x="726773" y="3856181"/>
              <a:ext cx="466795" cy="2491113"/>
              <a:chOff x="1270778" y="3856181"/>
              <a:chExt cx="466795" cy="2491113"/>
            </a:xfrm>
          </p:grpSpPr>
          <p:sp>
            <p:nvSpPr>
              <p:cNvPr id="11" name="TextBox 10">
                <a:extLst>
                  <a:ext uri="{FF2B5EF4-FFF2-40B4-BE49-F238E27FC236}">
                    <a16:creationId xmlns:a16="http://schemas.microsoft.com/office/drawing/2014/main" id="{A19D8A44-77E5-7638-76E9-9661BF8CECC3}"/>
                  </a:ext>
                </a:extLst>
              </p:cNvPr>
              <p:cNvSpPr txBox="1"/>
              <p:nvPr/>
            </p:nvSpPr>
            <p:spPr bwMode="auto">
              <a:xfrm>
                <a:off x="1317266" y="3856181"/>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3" name="TextBox 12">
                <a:extLst>
                  <a:ext uri="{FF2B5EF4-FFF2-40B4-BE49-F238E27FC236}">
                    <a16:creationId xmlns:a16="http://schemas.microsoft.com/office/drawing/2014/main" id="{10D37D7A-80E3-17BA-9FC9-0EB9F8FA5740}"/>
                  </a:ext>
                </a:extLst>
              </p:cNvPr>
              <p:cNvSpPr txBox="1"/>
              <p:nvPr/>
            </p:nvSpPr>
            <p:spPr bwMode="auto">
              <a:xfrm>
                <a:off x="1395813" y="407759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4" name="TextBox 13">
                <a:extLst>
                  <a:ext uri="{FF2B5EF4-FFF2-40B4-BE49-F238E27FC236}">
                    <a16:creationId xmlns:a16="http://schemas.microsoft.com/office/drawing/2014/main" id="{47859AD8-77C4-20D9-4743-E6F738302E25}"/>
                  </a:ext>
                </a:extLst>
              </p:cNvPr>
              <p:cNvSpPr txBox="1"/>
              <p:nvPr/>
            </p:nvSpPr>
            <p:spPr bwMode="auto">
              <a:xfrm>
                <a:off x="1395813" y="429900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5" name="TextBox 14">
                <a:extLst>
                  <a:ext uri="{FF2B5EF4-FFF2-40B4-BE49-F238E27FC236}">
                    <a16:creationId xmlns:a16="http://schemas.microsoft.com/office/drawing/2014/main" id="{9F730CA9-4A62-D77A-D874-28A3D778E786}"/>
                  </a:ext>
                </a:extLst>
              </p:cNvPr>
              <p:cNvSpPr txBox="1"/>
              <p:nvPr/>
            </p:nvSpPr>
            <p:spPr bwMode="auto">
              <a:xfrm>
                <a:off x="1395813" y="452041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6" name="TextBox 15">
                <a:extLst>
                  <a:ext uri="{FF2B5EF4-FFF2-40B4-BE49-F238E27FC236}">
                    <a16:creationId xmlns:a16="http://schemas.microsoft.com/office/drawing/2014/main" id="{87BCD34D-4F92-562B-5E38-40D8E8814FFC}"/>
                  </a:ext>
                </a:extLst>
              </p:cNvPr>
              <p:cNvSpPr txBox="1"/>
              <p:nvPr/>
            </p:nvSpPr>
            <p:spPr bwMode="auto">
              <a:xfrm>
                <a:off x="1395813" y="474182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1BA40DF4-A319-7C84-9711-6EAC6C9BD322}"/>
                  </a:ext>
                </a:extLst>
              </p:cNvPr>
              <p:cNvSpPr txBox="1"/>
              <p:nvPr/>
            </p:nvSpPr>
            <p:spPr bwMode="auto">
              <a:xfrm>
                <a:off x="1474359" y="496323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9A6251B5-2B5F-5A9B-EDA9-D1CAF891CEFE}"/>
                  </a:ext>
                </a:extLst>
              </p:cNvPr>
              <p:cNvSpPr txBox="1"/>
              <p:nvPr/>
            </p:nvSpPr>
            <p:spPr bwMode="auto">
              <a:xfrm>
                <a:off x="1349325" y="5184647"/>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ACFC2127-CCB9-68C7-083B-4010B252183D}"/>
                  </a:ext>
                </a:extLst>
              </p:cNvPr>
              <p:cNvSpPr txBox="1"/>
              <p:nvPr/>
            </p:nvSpPr>
            <p:spPr bwMode="auto">
              <a:xfrm>
                <a:off x="1349325" y="5406058"/>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21" name="TextBox 20">
                <a:extLst>
                  <a:ext uri="{FF2B5EF4-FFF2-40B4-BE49-F238E27FC236}">
                    <a16:creationId xmlns:a16="http://schemas.microsoft.com/office/drawing/2014/main" id="{CB819A9A-95D8-E126-C168-EF1B2E64D968}"/>
                  </a:ext>
                </a:extLst>
              </p:cNvPr>
              <p:cNvSpPr txBox="1"/>
              <p:nvPr/>
            </p:nvSpPr>
            <p:spPr bwMode="auto">
              <a:xfrm>
                <a:off x="1349325" y="5627469"/>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2" name="TextBox 21">
                <a:extLst>
                  <a:ext uri="{FF2B5EF4-FFF2-40B4-BE49-F238E27FC236}">
                    <a16:creationId xmlns:a16="http://schemas.microsoft.com/office/drawing/2014/main" id="{6945E3D8-C9E9-25F1-C472-962640FAAC17}"/>
                  </a:ext>
                </a:extLst>
              </p:cNvPr>
              <p:cNvSpPr txBox="1"/>
              <p:nvPr/>
            </p:nvSpPr>
            <p:spPr bwMode="auto">
              <a:xfrm>
                <a:off x="1349325" y="584888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724B46EB-1A5A-F596-01EE-5C430407C761}"/>
                  </a:ext>
                </a:extLst>
              </p:cNvPr>
              <p:cNvSpPr txBox="1"/>
              <p:nvPr/>
            </p:nvSpPr>
            <p:spPr bwMode="auto">
              <a:xfrm>
                <a:off x="1270778" y="6070295"/>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grpSp>
        <p:grpSp>
          <p:nvGrpSpPr>
            <p:cNvPr id="43" name="Group 42">
              <a:extLst>
                <a:ext uri="{FF2B5EF4-FFF2-40B4-BE49-F238E27FC236}">
                  <a16:creationId xmlns:a16="http://schemas.microsoft.com/office/drawing/2014/main" id="{1AC9C88E-A915-A9F9-9CFA-27FC5FD5BE77}"/>
                </a:ext>
              </a:extLst>
            </p:cNvPr>
            <p:cNvGrpSpPr/>
            <p:nvPr/>
          </p:nvGrpSpPr>
          <p:grpSpPr>
            <a:xfrm>
              <a:off x="1123057" y="3998119"/>
              <a:ext cx="64008" cy="2219157"/>
              <a:chOff x="1606132" y="3998119"/>
              <a:chExt cx="64008" cy="2219157"/>
            </a:xfrm>
          </p:grpSpPr>
          <p:cxnSp>
            <p:nvCxnSpPr>
              <p:cNvPr id="26" name="Straight Connector 25">
                <a:extLst>
                  <a:ext uri="{FF2B5EF4-FFF2-40B4-BE49-F238E27FC236}">
                    <a16:creationId xmlns:a16="http://schemas.microsoft.com/office/drawing/2014/main" id="{6B7881E7-FD98-05BA-64E9-4E14C5B7030C}"/>
                  </a:ext>
                </a:extLst>
              </p:cNvPr>
              <p:cNvCxnSpPr>
                <a:cxnSpLocks/>
              </p:cNvCxnSpPr>
              <p:nvPr/>
            </p:nvCxnSpPr>
            <p:spPr bwMode="auto">
              <a:xfrm>
                <a:off x="1608156" y="3998119"/>
                <a:ext cx="5996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0BD5765-1DE5-3D22-3735-1845A13524F1}"/>
                  </a:ext>
                </a:extLst>
              </p:cNvPr>
              <p:cNvCxnSpPr>
                <a:cxnSpLocks/>
              </p:cNvCxnSpPr>
              <p:nvPr/>
            </p:nvCxnSpPr>
            <p:spPr bwMode="auto">
              <a:xfrm>
                <a:off x="1606132" y="42200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A716036-3CBC-D172-8061-387184401C41}"/>
                  </a:ext>
                </a:extLst>
              </p:cNvPr>
              <p:cNvCxnSpPr>
                <a:cxnSpLocks/>
              </p:cNvCxnSpPr>
              <p:nvPr/>
            </p:nvCxnSpPr>
            <p:spPr bwMode="auto">
              <a:xfrm>
                <a:off x="1608156" y="4441951"/>
                <a:ext cx="5996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F50E27A-07C7-487E-A2E5-D9B379A0D304}"/>
                  </a:ext>
                </a:extLst>
              </p:cNvPr>
              <p:cNvCxnSpPr>
                <a:cxnSpLocks/>
              </p:cNvCxnSpPr>
              <p:nvPr/>
            </p:nvCxnSpPr>
            <p:spPr bwMode="auto">
              <a:xfrm>
                <a:off x="1606132" y="46638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2AB5685-6291-6B57-B5AC-579F908EF836}"/>
                  </a:ext>
                </a:extLst>
              </p:cNvPr>
              <p:cNvCxnSpPr>
                <a:cxnSpLocks/>
              </p:cNvCxnSpPr>
              <p:nvPr/>
            </p:nvCxnSpPr>
            <p:spPr bwMode="auto">
              <a:xfrm>
                <a:off x="1608156" y="4885783"/>
                <a:ext cx="5996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0348660-88A9-C8FB-10E8-E964D1CA05E8}"/>
                  </a:ext>
                </a:extLst>
              </p:cNvPr>
              <p:cNvCxnSpPr>
                <a:cxnSpLocks/>
              </p:cNvCxnSpPr>
              <p:nvPr/>
            </p:nvCxnSpPr>
            <p:spPr bwMode="auto">
              <a:xfrm>
                <a:off x="1606132" y="51076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2232483-18F5-7573-ED7C-CE893158AEA7}"/>
                  </a:ext>
                </a:extLst>
              </p:cNvPr>
              <p:cNvCxnSpPr>
                <a:cxnSpLocks/>
              </p:cNvCxnSpPr>
              <p:nvPr/>
            </p:nvCxnSpPr>
            <p:spPr bwMode="auto">
              <a:xfrm>
                <a:off x="1608156" y="5329615"/>
                <a:ext cx="5996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DC86A63-3BC4-2C4C-9FF4-4386E85591BA}"/>
                  </a:ext>
                </a:extLst>
              </p:cNvPr>
              <p:cNvCxnSpPr>
                <a:cxnSpLocks/>
              </p:cNvCxnSpPr>
              <p:nvPr/>
            </p:nvCxnSpPr>
            <p:spPr bwMode="auto">
              <a:xfrm>
                <a:off x="1606132" y="55515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B110266-25C1-1B02-119B-CFF36308D2ED}"/>
                  </a:ext>
                </a:extLst>
              </p:cNvPr>
              <p:cNvCxnSpPr>
                <a:cxnSpLocks/>
              </p:cNvCxnSpPr>
              <p:nvPr/>
            </p:nvCxnSpPr>
            <p:spPr bwMode="auto">
              <a:xfrm>
                <a:off x="1606132" y="57734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F1F19BB-479C-5F31-B5D6-2CE4076287C9}"/>
                  </a:ext>
                </a:extLst>
              </p:cNvPr>
              <p:cNvCxnSpPr>
                <a:cxnSpLocks/>
              </p:cNvCxnSpPr>
              <p:nvPr/>
            </p:nvCxnSpPr>
            <p:spPr bwMode="auto">
              <a:xfrm>
                <a:off x="1608156" y="5995363"/>
                <a:ext cx="5996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C0D887D-AA01-5181-613E-239191BA4780}"/>
                  </a:ext>
                </a:extLst>
              </p:cNvPr>
              <p:cNvCxnSpPr>
                <a:cxnSpLocks/>
              </p:cNvCxnSpPr>
              <p:nvPr/>
            </p:nvCxnSpPr>
            <p:spPr bwMode="auto">
              <a:xfrm>
                <a:off x="1606132" y="6217276"/>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44" name="TextBox 43">
              <a:extLst>
                <a:ext uri="{FF2B5EF4-FFF2-40B4-BE49-F238E27FC236}">
                  <a16:creationId xmlns:a16="http://schemas.microsoft.com/office/drawing/2014/main" id="{465B7885-D0C9-FE8E-EB37-2053F01DFEAD}"/>
                </a:ext>
              </a:extLst>
            </p:cNvPr>
            <p:cNvSpPr txBox="1"/>
            <p:nvPr/>
          </p:nvSpPr>
          <p:spPr bwMode="auto">
            <a:xfrm rot="16200000">
              <a:off x="-470089" y="4972731"/>
              <a:ext cx="24046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Best Percent Change from Baseline</a:t>
              </a:r>
            </a:p>
          </p:txBody>
        </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MIRASOL: Best Overall Response Rate by Investigator</a:t>
            </a:r>
            <a:endParaRPr lang="en-US" altLang="en-US" dirty="0"/>
          </a:p>
        </p:txBody>
      </p:sp>
      <p:sp>
        <p:nvSpPr>
          <p:cNvPr id="2" name="Text Box 11">
            <a:extLst>
              <a:ext uri="{FF2B5EF4-FFF2-40B4-BE49-F238E27FC236}">
                <a16:creationId xmlns:a16="http://schemas.microsoft.com/office/drawing/2014/main" id="{445DC75A-1178-CFE8-7924-32602F1BE31B}"/>
              </a:ext>
            </a:extLst>
          </p:cNvPr>
          <p:cNvSpPr txBox="1">
            <a:spLocks noChangeArrowheads="1"/>
          </p:cNvSpPr>
          <p:nvPr/>
        </p:nvSpPr>
        <p:spPr bwMode="auto">
          <a:xfrm>
            <a:off x="245072" y="6440716"/>
            <a:ext cx="24930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Moore. ASCO 2023. Abstr LBA5507.</a:t>
            </a:r>
          </a:p>
        </p:txBody>
      </p:sp>
      <p:graphicFrame>
        <p:nvGraphicFramePr>
          <p:cNvPr id="3" name="Group 3">
            <a:extLst>
              <a:ext uri="{FF2B5EF4-FFF2-40B4-BE49-F238E27FC236}">
                <a16:creationId xmlns:a16="http://schemas.microsoft.com/office/drawing/2014/main" id="{C11A90F0-45B0-5919-4ED7-788B73B95FE2}"/>
              </a:ext>
            </a:extLst>
          </p:cNvPr>
          <p:cNvGraphicFramePr>
            <a:graphicFrameLocks/>
          </p:cNvGraphicFramePr>
          <p:nvPr/>
        </p:nvGraphicFramePr>
        <p:xfrm>
          <a:off x="741680" y="1230080"/>
          <a:ext cx="10729582" cy="2347072"/>
        </p:xfrm>
        <a:graphic>
          <a:graphicData uri="http://schemas.openxmlformats.org/drawingml/2006/table">
            <a:tbl>
              <a:tblPr/>
              <a:tblGrid>
                <a:gridCol w="3888702">
                  <a:extLst>
                    <a:ext uri="{9D8B030D-6E8A-4147-A177-3AD203B41FA5}">
                      <a16:colId xmlns:a16="http://schemas.microsoft.com/office/drawing/2014/main" val="20000"/>
                    </a:ext>
                  </a:extLst>
                </a:gridCol>
                <a:gridCol w="3699243">
                  <a:extLst>
                    <a:ext uri="{9D8B030D-6E8A-4147-A177-3AD203B41FA5}">
                      <a16:colId xmlns:a16="http://schemas.microsoft.com/office/drawing/2014/main" val="20001"/>
                    </a:ext>
                  </a:extLst>
                </a:gridCol>
                <a:gridCol w="3141637">
                  <a:extLst>
                    <a:ext uri="{9D8B030D-6E8A-4147-A177-3AD203B41FA5}">
                      <a16:colId xmlns:a16="http://schemas.microsoft.com/office/drawing/2014/main" val="20002"/>
                    </a:ext>
                  </a:extLst>
                </a:gridCol>
              </a:tblGrid>
              <a:tr h="32501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Best Overall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Mirvetuximab Soravtansine (n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Chemotherapy (n = 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2501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501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2501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2501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7110484"/>
                  </a:ext>
                </a:extLst>
              </a:tr>
              <a:tr h="325017">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97272298"/>
                  </a:ext>
                </a:extLst>
              </a:tr>
              <a:tr h="32501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44017292"/>
                  </a:ext>
                </a:extLst>
              </a:tr>
            </a:tbl>
          </a:graphicData>
        </a:graphic>
      </p:graphicFrame>
      <p:sp>
        <p:nvSpPr>
          <p:cNvPr id="4" name="Text Box 50">
            <a:extLst>
              <a:ext uri="{FF2B5EF4-FFF2-40B4-BE49-F238E27FC236}">
                <a16:creationId xmlns:a16="http://schemas.microsoft.com/office/drawing/2014/main" id="{C14704CB-3301-381B-0C0C-1BE5392F373D}"/>
              </a:ext>
            </a:extLst>
          </p:cNvPr>
          <p:cNvSpPr txBox="1">
            <a:spLocks noChangeArrowheads="1"/>
          </p:cNvSpPr>
          <p:nvPr/>
        </p:nvSpPr>
        <p:spPr bwMode="auto">
          <a:xfrm>
            <a:off x="1654890" y="3701377"/>
            <a:ext cx="3227294"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tabLst>
                <a:tab pos="447675"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447675"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447675"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447675"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800" dirty="0">
                <a:solidFill>
                  <a:schemeClr val="bg1"/>
                </a:solidFill>
                <a:latin typeface="Calibri" panose="020F0502020204030204" pitchFamily="34" charset="0"/>
              </a:rPr>
              <a:t>Mirvetuximab Soravtansine</a:t>
            </a:r>
          </a:p>
        </p:txBody>
      </p:sp>
      <p:sp>
        <p:nvSpPr>
          <p:cNvPr id="5" name="Text Box 50">
            <a:extLst>
              <a:ext uri="{FF2B5EF4-FFF2-40B4-BE49-F238E27FC236}">
                <a16:creationId xmlns:a16="http://schemas.microsoft.com/office/drawing/2014/main" id="{99C393C3-1233-2A10-5520-B8D5529E7B00}"/>
              </a:ext>
            </a:extLst>
          </p:cNvPr>
          <p:cNvSpPr txBox="1">
            <a:spLocks noChangeArrowheads="1"/>
          </p:cNvSpPr>
          <p:nvPr/>
        </p:nvSpPr>
        <p:spPr bwMode="auto">
          <a:xfrm>
            <a:off x="7205801" y="3701377"/>
            <a:ext cx="3227294"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tabLst>
                <a:tab pos="447675"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447675"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447675"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447675"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800" dirty="0">
                <a:solidFill>
                  <a:schemeClr val="bg1"/>
                </a:solidFill>
                <a:latin typeface="Calibri" panose="020F0502020204030204" pitchFamily="34" charset="0"/>
              </a:rPr>
              <a:t>Chemotherapy</a:t>
            </a:r>
          </a:p>
        </p:txBody>
      </p:sp>
      <p:cxnSp>
        <p:nvCxnSpPr>
          <p:cNvPr id="9969" name="Straight Connector 9968">
            <a:extLst>
              <a:ext uri="{FF2B5EF4-FFF2-40B4-BE49-F238E27FC236}">
                <a16:creationId xmlns:a16="http://schemas.microsoft.com/office/drawing/2014/main" id="{04FE7644-4382-02F2-B9D0-D1C4F19CEB19}"/>
              </a:ext>
            </a:extLst>
          </p:cNvPr>
          <p:cNvCxnSpPr>
            <a:stCxn id="17" idx="3"/>
          </p:cNvCxnSpPr>
          <p:nvPr/>
        </p:nvCxnSpPr>
        <p:spPr bwMode="auto">
          <a:xfrm flipV="1">
            <a:off x="1193568" y="5096629"/>
            <a:ext cx="4749746" cy="5107"/>
          </a:xfrm>
          <a:prstGeom prst="line">
            <a:avLst/>
          </a:prstGeom>
          <a:noFill/>
          <a:ln w="28575" cap="flat" cmpd="sng" algn="ctr">
            <a:solidFill>
              <a:schemeClr val="bg1"/>
            </a:solidFill>
            <a:prstDash val="solid"/>
            <a:round/>
            <a:headEnd type="none" w="med" len="med"/>
            <a:tailEnd type="none" w="med" len="med"/>
          </a:ln>
          <a:effectLst/>
        </p:spPr>
      </p:cxnSp>
      <p:cxnSp>
        <p:nvCxnSpPr>
          <p:cNvPr id="9970" name="Straight Connector 9969">
            <a:extLst>
              <a:ext uri="{FF2B5EF4-FFF2-40B4-BE49-F238E27FC236}">
                <a16:creationId xmlns:a16="http://schemas.microsoft.com/office/drawing/2014/main" id="{2E553F6C-7BD9-E91B-289E-020CE9A97C49}"/>
              </a:ext>
            </a:extLst>
          </p:cNvPr>
          <p:cNvCxnSpPr/>
          <p:nvPr/>
        </p:nvCxnSpPr>
        <p:spPr bwMode="auto">
          <a:xfrm flipV="1">
            <a:off x="6527566" y="5090168"/>
            <a:ext cx="4749746" cy="5107"/>
          </a:xfrm>
          <a:prstGeom prst="line">
            <a:avLst/>
          </a:prstGeom>
          <a:noFill/>
          <a:ln w="28575" cap="flat" cmpd="sng" algn="ctr">
            <a:solidFill>
              <a:schemeClr val="bg1"/>
            </a:solidFill>
            <a:prstDash val="solid"/>
            <a:round/>
            <a:headEnd type="none" w="med" len="med"/>
            <a:tailEnd type="none" w="med" len="med"/>
          </a:ln>
          <a:effectLst/>
        </p:spPr>
      </p:cxnSp>
      <p:sp>
        <p:nvSpPr>
          <p:cNvPr id="6" name="Content Placeholder 5">
            <a:extLst>
              <a:ext uri="{FF2B5EF4-FFF2-40B4-BE49-F238E27FC236}">
                <a16:creationId xmlns:a16="http://schemas.microsoft.com/office/drawing/2014/main" id="{9B280DC5-AE54-B91F-0E1D-C2496F1E3FC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05139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
            <a:extLst>
              <a:ext uri="{FF2B5EF4-FFF2-40B4-BE49-F238E27FC236}">
                <a16:creationId xmlns:a16="http://schemas.microsoft.com/office/drawing/2014/main" id="{C637BFB1-4AC2-3569-407C-D5753AB20A32}"/>
              </a:ext>
            </a:extLst>
          </p:cNvPr>
          <p:cNvGraphicFramePr>
            <a:graphicFrameLocks/>
          </p:cNvGraphicFramePr>
          <p:nvPr>
            <p:extLst>
              <p:ext uri="{D42A27DB-BD31-4B8C-83A1-F6EECF244321}">
                <p14:modId xmlns:p14="http://schemas.microsoft.com/office/powerpoint/2010/main" val="3921647823"/>
              </p:ext>
            </p:extLst>
          </p:nvPr>
        </p:nvGraphicFramePr>
        <p:xfrm>
          <a:off x="5842099" y="1191379"/>
          <a:ext cx="5669280" cy="1829322"/>
        </p:xfrm>
        <a:graphic>
          <a:graphicData uri="http://schemas.openxmlformats.org/drawingml/2006/table">
            <a:tbl>
              <a:tblPr/>
              <a:tblGrid>
                <a:gridCol w="1828800">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tblGrid>
              <a:tr h="17012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Mirvetuximab Soravtansine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Chemotherapy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9325">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16.46 (14.46-24.57)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12.75 (10.91-14.36)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335754">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0.067 (0.50-0.89)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159325">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bl>
          </a:graphicData>
        </a:graphic>
      </p:graphicFrame>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MIRASOL: OS</a:t>
            </a:r>
            <a:endParaRPr lang="en-US" altLang="en-US" dirty="0"/>
          </a:p>
        </p:txBody>
      </p:sp>
      <p:sp>
        <p:nvSpPr>
          <p:cNvPr id="2" name="Text Box 11">
            <a:extLst>
              <a:ext uri="{FF2B5EF4-FFF2-40B4-BE49-F238E27FC236}">
                <a16:creationId xmlns:a16="http://schemas.microsoft.com/office/drawing/2014/main" id="{CBE9243A-9FA7-B771-20B1-1EA023EEDE4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Moore. ASCO 2023. Abstr LBA5507.</a:t>
            </a:r>
          </a:p>
        </p:txBody>
      </p:sp>
      <p:sp>
        <p:nvSpPr>
          <p:cNvPr id="4" name="TextBox 3">
            <a:extLst>
              <a:ext uri="{FF2B5EF4-FFF2-40B4-BE49-F238E27FC236}">
                <a16:creationId xmlns:a16="http://schemas.microsoft.com/office/drawing/2014/main" id="{E5D4F49C-D04F-CAC5-62D0-4651D6EBA707}"/>
              </a:ext>
            </a:extLst>
          </p:cNvPr>
          <p:cNvSpPr txBox="1"/>
          <p:nvPr/>
        </p:nvSpPr>
        <p:spPr bwMode="auto">
          <a:xfrm rot="16200000">
            <a:off x="191945" y="3064675"/>
            <a:ext cx="2454416"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grpSp>
        <p:nvGrpSpPr>
          <p:cNvPr id="12" name="Group 11">
            <a:extLst>
              <a:ext uri="{FF2B5EF4-FFF2-40B4-BE49-F238E27FC236}">
                <a16:creationId xmlns:a16="http://schemas.microsoft.com/office/drawing/2014/main" id="{0705E9B2-C410-ACC9-1EFC-026D82A09BCB}"/>
              </a:ext>
            </a:extLst>
          </p:cNvPr>
          <p:cNvGrpSpPr/>
          <p:nvPr/>
        </p:nvGrpSpPr>
        <p:grpSpPr>
          <a:xfrm>
            <a:off x="1465801" y="1703336"/>
            <a:ext cx="534120" cy="3241480"/>
            <a:chOff x="1332545" y="1703336"/>
            <a:chExt cx="534120" cy="3241480"/>
          </a:xfrm>
        </p:grpSpPr>
        <p:sp>
          <p:nvSpPr>
            <p:cNvPr id="13" name="TextBox 12">
              <a:extLst>
                <a:ext uri="{FF2B5EF4-FFF2-40B4-BE49-F238E27FC236}">
                  <a16:creationId xmlns:a16="http://schemas.microsoft.com/office/drawing/2014/main" id="{4CB36FFF-0A24-CDA7-2FE5-2CBAA437DF69}"/>
                </a:ext>
              </a:extLst>
            </p:cNvPr>
            <p:cNvSpPr txBox="1"/>
            <p:nvPr/>
          </p:nvSpPr>
          <p:spPr bwMode="auto">
            <a:xfrm>
              <a:off x="1332545" y="170333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4" name="TextBox 13">
              <a:extLst>
                <a:ext uri="{FF2B5EF4-FFF2-40B4-BE49-F238E27FC236}">
                  <a16:creationId xmlns:a16="http://schemas.microsoft.com/office/drawing/2014/main" id="{D298B48E-9A6D-3D75-3182-97277D1ECCEE}"/>
                </a:ext>
              </a:extLst>
            </p:cNvPr>
            <p:cNvSpPr txBox="1"/>
            <p:nvPr/>
          </p:nvSpPr>
          <p:spPr bwMode="auto">
            <a:xfrm>
              <a:off x="1390253" y="2262534"/>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15" name="TextBox 14">
              <a:extLst>
                <a:ext uri="{FF2B5EF4-FFF2-40B4-BE49-F238E27FC236}">
                  <a16:creationId xmlns:a16="http://schemas.microsoft.com/office/drawing/2014/main" id="{414C399C-64BE-42E5-F634-D5A815311628}"/>
                </a:ext>
              </a:extLst>
            </p:cNvPr>
            <p:cNvSpPr txBox="1"/>
            <p:nvPr/>
          </p:nvSpPr>
          <p:spPr bwMode="auto">
            <a:xfrm>
              <a:off x="1390253" y="2853398"/>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16" name="TextBox 15">
              <a:extLst>
                <a:ext uri="{FF2B5EF4-FFF2-40B4-BE49-F238E27FC236}">
                  <a16:creationId xmlns:a16="http://schemas.microsoft.com/office/drawing/2014/main" id="{049FDA6E-DF3A-B65A-9075-DCB5DBD92325}"/>
                </a:ext>
              </a:extLst>
            </p:cNvPr>
            <p:cNvSpPr txBox="1"/>
            <p:nvPr/>
          </p:nvSpPr>
          <p:spPr bwMode="auto">
            <a:xfrm>
              <a:off x="1390252" y="341894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17" name="TextBox 16">
              <a:extLst>
                <a:ext uri="{FF2B5EF4-FFF2-40B4-BE49-F238E27FC236}">
                  <a16:creationId xmlns:a16="http://schemas.microsoft.com/office/drawing/2014/main" id="{7CC5F12A-1A88-E325-15B6-2A92A670C8EC}"/>
                </a:ext>
              </a:extLst>
            </p:cNvPr>
            <p:cNvSpPr txBox="1"/>
            <p:nvPr/>
          </p:nvSpPr>
          <p:spPr bwMode="auto">
            <a:xfrm>
              <a:off x="1390253" y="4003586"/>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18" name="TextBox 17">
              <a:extLst>
                <a:ext uri="{FF2B5EF4-FFF2-40B4-BE49-F238E27FC236}">
                  <a16:creationId xmlns:a16="http://schemas.microsoft.com/office/drawing/2014/main" id="{AC19CC07-1E45-2E9B-2ECA-695A6890B928}"/>
                </a:ext>
              </a:extLst>
            </p:cNvPr>
            <p:cNvSpPr txBox="1"/>
            <p:nvPr/>
          </p:nvSpPr>
          <p:spPr bwMode="auto">
            <a:xfrm>
              <a:off x="1564980" y="457548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9" name="Group 18">
            <a:extLst>
              <a:ext uri="{FF2B5EF4-FFF2-40B4-BE49-F238E27FC236}">
                <a16:creationId xmlns:a16="http://schemas.microsoft.com/office/drawing/2014/main" id="{03F10F25-FBE7-54CC-160A-2F589759903B}"/>
              </a:ext>
            </a:extLst>
          </p:cNvPr>
          <p:cNvGrpSpPr/>
          <p:nvPr/>
        </p:nvGrpSpPr>
        <p:grpSpPr>
          <a:xfrm>
            <a:off x="1853965" y="4811901"/>
            <a:ext cx="9757781" cy="369332"/>
            <a:chOff x="1853965" y="4914315"/>
            <a:chExt cx="9757781" cy="369332"/>
          </a:xfrm>
        </p:grpSpPr>
        <p:sp>
          <p:nvSpPr>
            <p:cNvPr id="20" name="TextBox 19">
              <a:extLst>
                <a:ext uri="{FF2B5EF4-FFF2-40B4-BE49-F238E27FC236}">
                  <a16:creationId xmlns:a16="http://schemas.microsoft.com/office/drawing/2014/main" id="{66496352-AEFA-7161-91BF-ED607BA046FA}"/>
                </a:ext>
              </a:extLst>
            </p:cNvPr>
            <p:cNvSpPr txBox="1"/>
            <p:nvPr/>
          </p:nvSpPr>
          <p:spPr bwMode="auto">
            <a:xfrm>
              <a:off x="1853965" y="491431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AAF73078-5FC4-2356-C0FD-F05C0FB2B286}"/>
                </a:ext>
              </a:extLst>
            </p:cNvPr>
            <p:cNvSpPr txBox="1"/>
            <p:nvPr/>
          </p:nvSpPr>
          <p:spPr bwMode="auto">
            <a:xfrm>
              <a:off x="2804997" y="491431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2" name="TextBox 21">
              <a:extLst>
                <a:ext uri="{FF2B5EF4-FFF2-40B4-BE49-F238E27FC236}">
                  <a16:creationId xmlns:a16="http://schemas.microsoft.com/office/drawing/2014/main" id="{3A806EEC-328E-5498-3539-573382B58984}"/>
                </a:ext>
              </a:extLst>
            </p:cNvPr>
            <p:cNvSpPr txBox="1"/>
            <p:nvPr/>
          </p:nvSpPr>
          <p:spPr bwMode="auto">
            <a:xfrm>
              <a:off x="3743329" y="491431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3" name="TextBox 22">
              <a:extLst>
                <a:ext uri="{FF2B5EF4-FFF2-40B4-BE49-F238E27FC236}">
                  <a16:creationId xmlns:a16="http://schemas.microsoft.com/office/drawing/2014/main" id="{5C4430DB-F36E-96D5-9432-D0F3E15AD70B}"/>
                </a:ext>
              </a:extLst>
            </p:cNvPr>
            <p:cNvSpPr txBox="1"/>
            <p:nvPr/>
          </p:nvSpPr>
          <p:spPr bwMode="auto">
            <a:xfrm>
              <a:off x="4694361" y="491431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4" name="TextBox 23">
              <a:extLst>
                <a:ext uri="{FF2B5EF4-FFF2-40B4-BE49-F238E27FC236}">
                  <a16:creationId xmlns:a16="http://schemas.microsoft.com/office/drawing/2014/main" id="{4576813B-1DD4-ACEE-82C4-805013F3E622}"/>
                </a:ext>
              </a:extLst>
            </p:cNvPr>
            <p:cNvSpPr txBox="1"/>
            <p:nvPr/>
          </p:nvSpPr>
          <p:spPr bwMode="auto">
            <a:xfrm>
              <a:off x="5574184"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5" name="TextBox 24">
              <a:extLst>
                <a:ext uri="{FF2B5EF4-FFF2-40B4-BE49-F238E27FC236}">
                  <a16:creationId xmlns:a16="http://schemas.microsoft.com/office/drawing/2014/main" id="{77029A15-8BA3-E0A8-E40C-40555AE574A7}"/>
                </a:ext>
              </a:extLst>
            </p:cNvPr>
            <p:cNvSpPr txBox="1"/>
            <p:nvPr/>
          </p:nvSpPr>
          <p:spPr bwMode="auto">
            <a:xfrm>
              <a:off x="6525216"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6" name="TextBox 25">
              <a:extLst>
                <a:ext uri="{FF2B5EF4-FFF2-40B4-BE49-F238E27FC236}">
                  <a16:creationId xmlns:a16="http://schemas.microsoft.com/office/drawing/2014/main" id="{B164CC1D-C20C-91C9-F866-689056C96C69}"/>
                </a:ext>
              </a:extLst>
            </p:cNvPr>
            <p:cNvSpPr txBox="1"/>
            <p:nvPr/>
          </p:nvSpPr>
          <p:spPr bwMode="auto">
            <a:xfrm>
              <a:off x="7463548"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7" name="TextBox 26">
              <a:extLst>
                <a:ext uri="{FF2B5EF4-FFF2-40B4-BE49-F238E27FC236}">
                  <a16:creationId xmlns:a16="http://schemas.microsoft.com/office/drawing/2014/main" id="{DCE5EB40-00E9-96D3-2BFD-B50249089BB8}"/>
                </a:ext>
              </a:extLst>
            </p:cNvPr>
            <p:cNvSpPr txBox="1"/>
            <p:nvPr/>
          </p:nvSpPr>
          <p:spPr bwMode="auto">
            <a:xfrm>
              <a:off x="8414580"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8" name="TextBox 27">
              <a:extLst>
                <a:ext uri="{FF2B5EF4-FFF2-40B4-BE49-F238E27FC236}">
                  <a16:creationId xmlns:a16="http://schemas.microsoft.com/office/drawing/2014/main" id="{300388D0-B1BB-18AD-7CF3-6B11545E0831}"/>
                </a:ext>
              </a:extLst>
            </p:cNvPr>
            <p:cNvSpPr txBox="1"/>
            <p:nvPr/>
          </p:nvSpPr>
          <p:spPr bwMode="auto">
            <a:xfrm>
              <a:off x="9352912"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9" name="TextBox 28">
              <a:extLst>
                <a:ext uri="{FF2B5EF4-FFF2-40B4-BE49-F238E27FC236}">
                  <a16:creationId xmlns:a16="http://schemas.microsoft.com/office/drawing/2014/main" id="{CB21A438-252B-D251-F7F3-435ACF5D882D}"/>
                </a:ext>
              </a:extLst>
            </p:cNvPr>
            <p:cNvSpPr txBox="1"/>
            <p:nvPr/>
          </p:nvSpPr>
          <p:spPr bwMode="auto">
            <a:xfrm>
              <a:off x="10291244"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53" name="TextBox 52">
              <a:extLst>
                <a:ext uri="{FF2B5EF4-FFF2-40B4-BE49-F238E27FC236}">
                  <a16:creationId xmlns:a16="http://schemas.microsoft.com/office/drawing/2014/main" id="{88B3C762-0D85-8D83-B186-D5DEF8C5A3F4}"/>
                </a:ext>
              </a:extLst>
            </p:cNvPr>
            <p:cNvSpPr txBox="1"/>
            <p:nvPr/>
          </p:nvSpPr>
          <p:spPr bwMode="auto">
            <a:xfrm>
              <a:off x="11193042" y="49143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sp>
        <p:nvSpPr>
          <p:cNvPr id="30" name="TextBox 29">
            <a:extLst>
              <a:ext uri="{FF2B5EF4-FFF2-40B4-BE49-F238E27FC236}">
                <a16:creationId xmlns:a16="http://schemas.microsoft.com/office/drawing/2014/main" id="{AF674402-24E9-4C60-0377-24C96634CE14}"/>
              </a:ext>
            </a:extLst>
          </p:cNvPr>
          <p:cNvSpPr txBox="1"/>
          <p:nvPr/>
        </p:nvSpPr>
        <p:spPr bwMode="auto">
          <a:xfrm>
            <a:off x="5944076" y="507483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1" name="Freeform: Shape 30">
            <a:extLst>
              <a:ext uri="{FF2B5EF4-FFF2-40B4-BE49-F238E27FC236}">
                <a16:creationId xmlns:a16="http://schemas.microsoft.com/office/drawing/2014/main" id="{03376CC0-541A-3F1A-7E56-60A9ECA3D7FA}"/>
              </a:ext>
            </a:extLst>
          </p:cNvPr>
          <p:cNvSpPr/>
          <p:nvPr/>
        </p:nvSpPr>
        <p:spPr bwMode="auto">
          <a:xfrm>
            <a:off x="2006600" y="1873250"/>
            <a:ext cx="9408160" cy="2888185"/>
          </a:xfrm>
          <a:custGeom>
            <a:avLst/>
            <a:gdLst>
              <a:gd name="connsiteX0" fmla="*/ 8483600 w 8483600"/>
              <a:gd name="connsiteY0" fmla="*/ 3003550 h 3003550"/>
              <a:gd name="connsiteX1" fmla="*/ 0 w 8483600"/>
              <a:gd name="connsiteY1" fmla="*/ 3003550 h 3003550"/>
              <a:gd name="connsiteX2" fmla="*/ 0 w 8483600"/>
              <a:gd name="connsiteY2" fmla="*/ 0 h 3003550"/>
            </a:gdLst>
            <a:ahLst/>
            <a:cxnLst>
              <a:cxn ang="0">
                <a:pos x="connsiteX0" y="connsiteY0"/>
              </a:cxn>
              <a:cxn ang="0">
                <a:pos x="connsiteX1" y="connsiteY1"/>
              </a:cxn>
              <a:cxn ang="0">
                <a:pos x="connsiteX2" y="connsiteY2"/>
              </a:cxn>
            </a:cxnLst>
            <a:rect l="l" t="t" r="r" b="b"/>
            <a:pathLst>
              <a:path w="8483600" h="3003550">
                <a:moveTo>
                  <a:pt x="8483600" y="3003550"/>
                </a:moveTo>
                <a:lnTo>
                  <a:pt x="0" y="3003550"/>
                </a:lnTo>
                <a:lnTo>
                  <a:pt x="0" y="0"/>
                </a:lnTo>
              </a:path>
            </a:pathLst>
          </a:custGeom>
          <a:noFill/>
          <a:ln w="28575">
            <a:solidFill>
              <a:schemeClr val="bg1"/>
            </a:solidFill>
            <a:miter lim="800000"/>
            <a:headEnd/>
            <a:tailEnd/>
          </a:ln>
        </p:spPr>
        <p:txBody>
          <a:bodyPr rtlCol="0" anchor="ctr"/>
          <a:lstStyle/>
          <a:p>
            <a:pPr algn="ctr"/>
            <a:endParaRPr lang="en-US"/>
          </a:p>
        </p:txBody>
      </p:sp>
      <p:grpSp>
        <p:nvGrpSpPr>
          <p:cNvPr id="32" name="Group 31">
            <a:extLst>
              <a:ext uri="{FF2B5EF4-FFF2-40B4-BE49-F238E27FC236}">
                <a16:creationId xmlns:a16="http://schemas.microsoft.com/office/drawing/2014/main" id="{202E35DC-9399-9E64-0046-3D0D5BA3E45C}"/>
              </a:ext>
            </a:extLst>
          </p:cNvPr>
          <p:cNvGrpSpPr/>
          <p:nvPr/>
        </p:nvGrpSpPr>
        <p:grpSpPr>
          <a:xfrm>
            <a:off x="1917700" y="1873250"/>
            <a:ext cx="88899" cy="2888952"/>
            <a:chOff x="1866726" y="1873250"/>
            <a:chExt cx="577850" cy="2888952"/>
          </a:xfrm>
        </p:grpSpPr>
        <p:cxnSp>
          <p:nvCxnSpPr>
            <p:cNvPr id="33" name="Straight Connector 32">
              <a:extLst>
                <a:ext uri="{FF2B5EF4-FFF2-40B4-BE49-F238E27FC236}">
                  <a16:creationId xmlns:a16="http://schemas.microsoft.com/office/drawing/2014/main" id="{D9F51E29-368C-E875-769F-C1C39BF2938E}"/>
                </a:ext>
              </a:extLst>
            </p:cNvPr>
            <p:cNvCxnSpPr>
              <a:cxnSpLocks/>
            </p:cNvCxnSpPr>
            <p:nvPr/>
          </p:nvCxnSpPr>
          <p:spPr bwMode="auto">
            <a:xfrm>
              <a:off x="1866726" y="18732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4A66B74-61E6-404F-055C-3ECD79497EAA}"/>
                </a:ext>
              </a:extLst>
            </p:cNvPr>
            <p:cNvCxnSpPr>
              <a:cxnSpLocks/>
            </p:cNvCxnSpPr>
            <p:nvPr/>
          </p:nvCxnSpPr>
          <p:spPr bwMode="auto">
            <a:xfrm>
              <a:off x="1866726" y="24535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FED63EE-8C7D-E236-2A49-26BC09FF6596}"/>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9FC4A3B-C00A-66DE-9030-FD284709916E}"/>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3CA3FF5-A5AC-AEA9-BF29-C5641654FE51}"/>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CA32AC1-2FEE-084E-5EE5-A7CE240F1389}"/>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34429029-5B02-A0CC-10EA-F0E891BE79FE}"/>
              </a:ext>
            </a:extLst>
          </p:cNvPr>
          <p:cNvGrpSpPr/>
          <p:nvPr/>
        </p:nvGrpSpPr>
        <p:grpSpPr>
          <a:xfrm>
            <a:off x="2006598" y="4751960"/>
            <a:ext cx="9395796" cy="143888"/>
            <a:chOff x="2006598" y="4751963"/>
            <a:chExt cx="9395796" cy="701200"/>
          </a:xfrm>
        </p:grpSpPr>
        <p:grpSp>
          <p:nvGrpSpPr>
            <p:cNvPr id="40" name="Group 39">
              <a:extLst>
                <a:ext uri="{FF2B5EF4-FFF2-40B4-BE49-F238E27FC236}">
                  <a16:creationId xmlns:a16="http://schemas.microsoft.com/office/drawing/2014/main" id="{73D0BC41-E42D-942B-28DE-5BBCB7B41823}"/>
                </a:ext>
              </a:extLst>
            </p:cNvPr>
            <p:cNvGrpSpPr/>
            <p:nvPr/>
          </p:nvGrpSpPr>
          <p:grpSpPr>
            <a:xfrm rot="5400000">
              <a:off x="4018202" y="2740359"/>
              <a:ext cx="701193" cy="4724401"/>
              <a:chOff x="1866726" y="1873250"/>
              <a:chExt cx="577850" cy="2888952"/>
            </a:xfrm>
          </p:grpSpPr>
          <p:cxnSp>
            <p:nvCxnSpPr>
              <p:cNvPr id="46" name="Straight Connector 45">
                <a:extLst>
                  <a:ext uri="{FF2B5EF4-FFF2-40B4-BE49-F238E27FC236}">
                    <a16:creationId xmlns:a16="http://schemas.microsoft.com/office/drawing/2014/main" id="{334A1F20-B293-51AC-E6F2-EDE2C7305B9B}"/>
                  </a:ext>
                </a:extLst>
              </p:cNvPr>
              <p:cNvCxnSpPr>
                <a:cxnSpLocks/>
              </p:cNvCxnSpPr>
              <p:nvPr/>
            </p:nvCxnSpPr>
            <p:spPr bwMode="auto">
              <a:xfrm>
                <a:off x="1866726" y="18732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F41ACAE-0ED9-51D9-C4CC-89CB1B55CD41}"/>
                  </a:ext>
                </a:extLst>
              </p:cNvPr>
              <p:cNvCxnSpPr>
                <a:cxnSpLocks/>
              </p:cNvCxnSpPr>
              <p:nvPr/>
            </p:nvCxnSpPr>
            <p:spPr bwMode="auto">
              <a:xfrm>
                <a:off x="1866726" y="24535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1A6D390-A95C-6C04-DDE9-9D6F01A118E5}"/>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7246617-925A-F83E-906D-2BE964D8D861}"/>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F484538-47EE-DEC9-F5E9-A6562A582EF2}"/>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BE99395-9D5C-6A84-280B-78566813B194}"/>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8998C89D-10DC-48FB-3698-B97D26AA96F2}"/>
                </a:ext>
              </a:extLst>
            </p:cNvPr>
            <p:cNvGrpSpPr/>
            <p:nvPr/>
          </p:nvGrpSpPr>
          <p:grpSpPr>
            <a:xfrm rot="5400000">
              <a:off x="9184824" y="3235592"/>
              <a:ext cx="701200" cy="3733941"/>
              <a:chOff x="1866726" y="2478912"/>
              <a:chExt cx="577856" cy="2283290"/>
            </a:xfrm>
          </p:grpSpPr>
          <p:cxnSp>
            <p:nvCxnSpPr>
              <p:cNvPr id="42" name="Straight Connector 41">
                <a:extLst>
                  <a:ext uri="{FF2B5EF4-FFF2-40B4-BE49-F238E27FC236}">
                    <a16:creationId xmlns:a16="http://schemas.microsoft.com/office/drawing/2014/main" id="{3D7B75D1-B870-5C50-1AB6-AD366F33B58E}"/>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F69EB61-CF9F-A27B-A47D-76BBE17D4B31}"/>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C8A1F6D-5F83-480F-09C5-FCA1FF6578D8}"/>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D8778B9-3928-2405-90ED-E6959B485B7A}"/>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ED83191-7267-7919-4D65-DF1CF8147B77}"/>
                  </a:ext>
                </a:extLst>
              </p:cNvPr>
              <p:cNvCxnSpPr>
                <a:cxnSpLocks/>
              </p:cNvCxnSpPr>
              <p:nvPr/>
            </p:nvCxnSpPr>
            <p:spPr bwMode="auto">
              <a:xfrm>
                <a:off x="1866732" y="2478912"/>
                <a:ext cx="57785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4" name="Group 53">
            <a:extLst>
              <a:ext uri="{FF2B5EF4-FFF2-40B4-BE49-F238E27FC236}">
                <a16:creationId xmlns:a16="http://schemas.microsoft.com/office/drawing/2014/main" id="{C8540421-4496-D1D3-F1C1-C67E11DA4B3C}"/>
              </a:ext>
            </a:extLst>
          </p:cNvPr>
          <p:cNvGrpSpPr/>
          <p:nvPr/>
        </p:nvGrpSpPr>
        <p:grpSpPr>
          <a:xfrm>
            <a:off x="2155651" y="3765356"/>
            <a:ext cx="1970340" cy="954107"/>
            <a:chOff x="2004808" y="3807328"/>
            <a:chExt cx="1970340" cy="954107"/>
          </a:xfrm>
        </p:grpSpPr>
        <p:sp>
          <p:nvSpPr>
            <p:cNvPr id="55" name="TextBox 54">
              <a:extLst>
                <a:ext uri="{FF2B5EF4-FFF2-40B4-BE49-F238E27FC236}">
                  <a16:creationId xmlns:a16="http://schemas.microsoft.com/office/drawing/2014/main" id="{673017F6-7444-D4A6-F6AF-73B9300B5B12}"/>
                </a:ext>
              </a:extLst>
            </p:cNvPr>
            <p:cNvSpPr txBox="1"/>
            <p:nvPr/>
          </p:nvSpPr>
          <p:spPr bwMode="auto">
            <a:xfrm>
              <a:off x="2288580" y="3807328"/>
              <a:ext cx="168656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b="0" dirty="0" err="1">
                  <a:solidFill>
                    <a:schemeClr val="bg1"/>
                  </a:solidFill>
                  <a:latin typeface="Calibri" panose="020F0502020204030204" pitchFamily="34" charset="0"/>
                </a:rPr>
                <a:t>Mirvetuximab</a:t>
              </a:r>
              <a:r>
                <a:rPr lang="en-US" sz="1400" b="0" dirty="0">
                  <a:solidFill>
                    <a:schemeClr val="bg1"/>
                  </a:solidFill>
                  <a:latin typeface="Calibri" panose="020F0502020204030204" pitchFamily="34" charset="0"/>
                </a:rPr>
                <a:t> </a:t>
              </a:r>
              <a:r>
                <a:rPr lang="en-US" sz="1400" b="0" dirty="0" err="1">
                  <a:solidFill>
                    <a:schemeClr val="bg1"/>
                  </a:solidFill>
                  <a:latin typeface="Calibri" panose="020F0502020204030204" pitchFamily="34" charset="0"/>
                </a:rPr>
                <a:t>soravtansine</a:t>
              </a:r>
              <a:r>
                <a:rPr lang="en-US" sz="1400" b="0" dirty="0">
                  <a:solidFill>
                    <a:schemeClr val="bg1"/>
                  </a:solidFill>
                  <a:latin typeface="Calibri" panose="020F0502020204030204" pitchFamily="34" charset="0"/>
                </a:rPr>
                <a:t> </a:t>
              </a:r>
            </a:p>
            <a:p>
              <a:pPr>
                <a:spcBef>
                  <a:spcPts val="0"/>
                </a:spcBef>
              </a:pPr>
              <a:r>
                <a:rPr lang="en-US" sz="1400" b="0" dirty="0">
                  <a:solidFill>
                    <a:schemeClr val="bg1"/>
                  </a:solidFill>
                  <a:latin typeface="Calibri" panose="020F0502020204030204" pitchFamily="34" charset="0"/>
                </a:rPr>
                <a:t>Chemotherapy</a:t>
              </a:r>
            </a:p>
            <a:p>
              <a:pPr>
                <a:spcBef>
                  <a:spcPts val="0"/>
                </a:spcBef>
              </a:pPr>
              <a:r>
                <a:rPr lang="en-US" sz="1400" b="0" dirty="0">
                  <a:solidFill>
                    <a:schemeClr val="bg1"/>
                  </a:solidFill>
                  <a:latin typeface="Calibri" panose="020F0502020204030204" pitchFamily="34" charset="0"/>
                </a:rPr>
                <a:t>Censored</a:t>
              </a:r>
            </a:p>
          </p:txBody>
        </p:sp>
        <p:cxnSp>
          <p:nvCxnSpPr>
            <p:cNvPr id="56" name="Straight Connector 55">
              <a:extLst>
                <a:ext uri="{FF2B5EF4-FFF2-40B4-BE49-F238E27FC236}">
                  <a16:creationId xmlns:a16="http://schemas.microsoft.com/office/drawing/2014/main" id="{FF8F9F13-D9CF-E98B-6295-664F91F5E31F}"/>
                </a:ext>
              </a:extLst>
            </p:cNvPr>
            <p:cNvCxnSpPr>
              <a:cxnSpLocks/>
            </p:cNvCxnSpPr>
            <p:nvPr/>
          </p:nvCxnSpPr>
          <p:spPr bwMode="auto">
            <a:xfrm>
              <a:off x="2004808" y="3959728"/>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825032A-FC3E-0C1C-72A3-671A21AEDBD8}"/>
                </a:ext>
              </a:extLst>
            </p:cNvPr>
            <p:cNvCxnSpPr>
              <a:cxnSpLocks/>
            </p:cNvCxnSpPr>
            <p:nvPr/>
          </p:nvCxnSpPr>
          <p:spPr bwMode="auto">
            <a:xfrm>
              <a:off x="2004808" y="4404228"/>
              <a:ext cx="283772" cy="0"/>
            </a:xfrm>
            <a:prstGeom prst="line">
              <a:avLst/>
            </a:prstGeom>
            <a:noFill/>
            <a:ln w="28575" cap="flat" cmpd="sng" algn="ctr">
              <a:solidFill>
                <a:schemeClr val="accent3"/>
              </a:solidFill>
              <a:prstDash val="solid"/>
              <a:round/>
              <a:headEnd type="none" w="med" len="med"/>
              <a:tailEnd type="none" w="med" len="med"/>
            </a:ln>
            <a:effectLst/>
          </p:spPr>
        </p:cxnSp>
        <p:grpSp>
          <p:nvGrpSpPr>
            <p:cNvPr id="58" name="Group 57">
              <a:extLst>
                <a:ext uri="{FF2B5EF4-FFF2-40B4-BE49-F238E27FC236}">
                  <a16:creationId xmlns:a16="http://schemas.microsoft.com/office/drawing/2014/main" id="{3EF41BA4-E18A-6D7B-D2B4-BB84FB1482AB}"/>
                </a:ext>
              </a:extLst>
            </p:cNvPr>
            <p:cNvGrpSpPr/>
            <p:nvPr/>
          </p:nvGrpSpPr>
          <p:grpSpPr>
            <a:xfrm>
              <a:off x="2118625" y="4556098"/>
              <a:ext cx="89485" cy="89485"/>
              <a:chOff x="2162465" y="4117385"/>
              <a:chExt cx="283772" cy="283772"/>
            </a:xfrm>
          </p:grpSpPr>
          <p:cxnSp>
            <p:nvCxnSpPr>
              <p:cNvPr id="59" name="Straight Connector 58">
                <a:extLst>
                  <a:ext uri="{FF2B5EF4-FFF2-40B4-BE49-F238E27FC236}">
                    <a16:creationId xmlns:a16="http://schemas.microsoft.com/office/drawing/2014/main" id="{913965E0-0272-3980-314D-122D64200C82}"/>
                  </a:ext>
                </a:extLst>
              </p:cNvPr>
              <p:cNvCxnSpPr>
                <a:cxnSpLocks/>
              </p:cNvCxnSpPr>
              <p:nvPr/>
            </p:nvCxnSpPr>
            <p:spPr bwMode="auto">
              <a:xfrm>
                <a:off x="2162465" y="4259271"/>
                <a:ext cx="28377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CE8748F-A625-4876-6401-F750CC920486}"/>
                  </a:ext>
                </a:extLst>
              </p:cNvPr>
              <p:cNvCxnSpPr>
                <a:cxnSpLocks/>
              </p:cNvCxnSpPr>
              <p:nvPr/>
            </p:nvCxnSpPr>
            <p:spPr bwMode="auto">
              <a:xfrm rot="5400000">
                <a:off x="2162465" y="4259271"/>
                <a:ext cx="28377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1" name="Group 60">
            <a:extLst>
              <a:ext uri="{FF2B5EF4-FFF2-40B4-BE49-F238E27FC236}">
                <a16:creationId xmlns:a16="http://schemas.microsoft.com/office/drawing/2014/main" id="{C3DBACED-C4B7-52C5-84D2-FE0A0517B990}"/>
              </a:ext>
            </a:extLst>
          </p:cNvPr>
          <p:cNvGrpSpPr/>
          <p:nvPr/>
        </p:nvGrpSpPr>
        <p:grpSpPr>
          <a:xfrm>
            <a:off x="1775418" y="5683411"/>
            <a:ext cx="9777361" cy="523220"/>
            <a:chOff x="1775418" y="4914315"/>
            <a:chExt cx="9777361" cy="523220"/>
          </a:xfrm>
        </p:grpSpPr>
        <p:sp>
          <p:nvSpPr>
            <p:cNvPr id="62" name="TextBox 61">
              <a:extLst>
                <a:ext uri="{FF2B5EF4-FFF2-40B4-BE49-F238E27FC236}">
                  <a16:creationId xmlns:a16="http://schemas.microsoft.com/office/drawing/2014/main" id="{339FA7CC-1DEE-FD0D-5F4D-877CB96A7D72}"/>
                </a:ext>
              </a:extLst>
            </p:cNvPr>
            <p:cNvSpPr txBox="1"/>
            <p:nvPr/>
          </p:nvSpPr>
          <p:spPr bwMode="auto">
            <a:xfrm>
              <a:off x="1775418" y="491431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226</a:t>
              </a:r>
            </a:p>
          </p:txBody>
        </p:sp>
        <p:sp>
          <p:nvSpPr>
            <p:cNvPr id="63" name="TextBox 62">
              <a:extLst>
                <a:ext uri="{FF2B5EF4-FFF2-40B4-BE49-F238E27FC236}">
                  <a16:creationId xmlns:a16="http://schemas.microsoft.com/office/drawing/2014/main" id="{D13D855E-94AD-57D4-AF1A-0FFD47CE6099}"/>
                </a:ext>
              </a:extLst>
            </p:cNvPr>
            <p:cNvSpPr txBox="1"/>
            <p:nvPr/>
          </p:nvSpPr>
          <p:spPr bwMode="auto">
            <a:xfrm>
              <a:off x="2726449" y="491431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185</a:t>
              </a:r>
            </a:p>
          </p:txBody>
        </p:sp>
        <p:sp>
          <p:nvSpPr>
            <p:cNvPr id="9216" name="TextBox 9215">
              <a:extLst>
                <a:ext uri="{FF2B5EF4-FFF2-40B4-BE49-F238E27FC236}">
                  <a16:creationId xmlns:a16="http://schemas.microsoft.com/office/drawing/2014/main" id="{4FE29A32-8662-E557-8BDF-14E433D65D8D}"/>
                </a:ext>
              </a:extLst>
            </p:cNvPr>
            <p:cNvSpPr txBox="1"/>
            <p:nvPr/>
          </p:nvSpPr>
          <p:spPr bwMode="auto">
            <a:xfrm>
              <a:off x="3664782" y="491431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157</a:t>
              </a:r>
            </a:p>
          </p:txBody>
        </p:sp>
        <p:sp>
          <p:nvSpPr>
            <p:cNvPr id="9217" name="TextBox 9216">
              <a:extLst>
                <a:ext uri="{FF2B5EF4-FFF2-40B4-BE49-F238E27FC236}">
                  <a16:creationId xmlns:a16="http://schemas.microsoft.com/office/drawing/2014/main" id="{9AED833B-483B-678D-AB7D-7181A6295CEA}"/>
                </a:ext>
              </a:extLst>
            </p:cNvPr>
            <p:cNvSpPr txBox="1"/>
            <p:nvPr/>
          </p:nvSpPr>
          <p:spPr bwMode="auto">
            <a:xfrm>
              <a:off x="4615814" y="4914315"/>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107</a:t>
              </a:r>
            </a:p>
          </p:txBody>
        </p:sp>
        <p:sp>
          <p:nvSpPr>
            <p:cNvPr id="9219" name="TextBox 9218">
              <a:extLst>
                <a:ext uri="{FF2B5EF4-FFF2-40B4-BE49-F238E27FC236}">
                  <a16:creationId xmlns:a16="http://schemas.microsoft.com/office/drawing/2014/main" id="{47DF37B0-B038-F1C9-5105-04546BEA9C85}"/>
                </a:ext>
              </a:extLst>
            </p:cNvPr>
            <p:cNvSpPr txBox="1"/>
            <p:nvPr/>
          </p:nvSpPr>
          <p:spPr bwMode="auto">
            <a:xfrm>
              <a:off x="5599832" y="491431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68</a:t>
              </a:r>
            </a:p>
          </p:txBody>
        </p:sp>
        <p:sp>
          <p:nvSpPr>
            <p:cNvPr id="9220" name="TextBox 9219">
              <a:extLst>
                <a:ext uri="{FF2B5EF4-FFF2-40B4-BE49-F238E27FC236}">
                  <a16:creationId xmlns:a16="http://schemas.microsoft.com/office/drawing/2014/main" id="{2AADE1AD-809D-A64C-A827-8C4DE49EF7CA}"/>
                </a:ext>
              </a:extLst>
            </p:cNvPr>
            <p:cNvSpPr txBox="1"/>
            <p:nvPr/>
          </p:nvSpPr>
          <p:spPr bwMode="auto">
            <a:xfrm>
              <a:off x="6550864" y="491431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a:t>
              </a:r>
            </a:p>
          </p:txBody>
        </p:sp>
        <p:sp>
          <p:nvSpPr>
            <p:cNvPr id="9221" name="TextBox 9220">
              <a:extLst>
                <a:ext uri="{FF2B5EF4-FFF2-40B4-BE49-F238E27FC236}">
                  <a16:creationId xmlns:a16="http://schemas.microsoft.com/office/drawing/2014/main" id="{5A91F38E-5D98-98D5-78E1-1B43C1AD0D8C}"/>
                </a:ext>
              </a:extLst>
            </p:cNvPr>
            <p:cNvSpPr txBox="1"/>
            <p:nvPr/>
          </p:nvSpPr>
          <p:spPr bwMode="auto">
            <a:xfrm>
              <a:off x="7489196" y="491431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a:t>
              </a:r>
            </a:p>
          </p:txBody>
        </p:sp>
        <p:sp>
          <p:nvSpPr>
            <p:cNvPr id="9222" name="TextBox 9221">
              <a:extLst>
                <a:ext uri="{FF2B5EF4-FFF2-40B4-BE49-F238E27FC236}">
                  <a16:creationId xmlns:a16="http://schemas.microsoft.com/office/drawing/2014/main" id="{8D6D7633-311B-85DF-D96A-0AC06E9B44BE}"/>
                </a:ext>
              </a:extLst>
            </p:cNvPr>
            <p:cNvSpPr txBox="1"/>
            <p:nvPr/>
          </p:nvSpPr>
          <p:spPr bwMode="auto">
            <a:xfrm>
              <a:off x="8440228" y="491431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9223" name="TextBox 9222">
              <a:extLst>
                <a:ext uri="{FF2B5EF4-FFF2-40B4-BE49-F238E27FC236}">
                  <a16:creationId xmlns:a16="http://schemas.microsoft.com/office/drawing/2014/main" id="{D9E198A3-F7D3-BE22-44FF-58009333FB8D}"/>
                </a:ext>
              </a:extLst>
            </p:cNvPr>
            <p:cNvSpPr txBox="1"/>
            <p:nvPr/>
          </p:nvSpPr>
          <p:spPr bwMode="auto">
            <a:xfrm>
              <a:off x="9424245" y="491431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9224" name="TextBox 9223">
              <a:extLst>
                <a:ext uri="{FF2B5EF4-FFF2-40B4-BE49-F238E27FC236}">
                  <a16:creationId xmlns:a16="http://schemas.microsoft.com/office/drawing/2014/main" id="{DAF0200E-EA42-B62F-DA96-73141490EF6A}"/>
                </a:ext>
              </a:extLst>
            </p:cNvPr>
            <p:cNvSpPr txBox="1"/>
            <p:nvPr/>
          </p:nvSpPr>
          <p:spPr bwMode="auto">
            <a:xfrm>
              <a:off x="10362577" y="491431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9226" name="TextBox 9225">
              <a:extLst>
                <a:ext uri="{FF2B5EF4-FFF2-40B4-BE49-F238E27FC236}">
                  <a16:creationId xmlns:a16="http://schemas.microsoft.com/office/drawing/2014/main" id="{61AAD9F0-4B3B-62A6-A036-DDCBC2B5FB75}"/>
                </a:ext>
              </a:extLst>
            </p:cNvPr>
            <p:cNvSpPr txBox="1"/>
            <p:nvPr/>
          </p:nvSpPr>
          <p:spPr bwMode="auto">
            <a:xfrm>
              <a:off x="11276741" y="4914315"/>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9225" name="TextBox 9224">
            <a:extLst>
              <a:ext uri="{FF2B5EF4-FFF2-40B4-BE49-F238E27FC236}">
                <a16:creationId xmlns:a16="http://schemas.microsoft.com/office/drawing/2014/main" id="{BD101A02-3E23-2FCC-7CFA-29F8B34C1709}"/>
              </a:ext>
            </a:extLst>
          </p:cNvPr>
          <p:cNvSpPr txBox="1"/>
          <p:nvPr/>
        </p:nvSpPr>
        <p:spPr bwMode="auto">
          <a:xfrm>
            <a:off x="183774" y="5252524"/>
            <a:ext cx="168656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ts val="0"/>
              </a:spcBef>
            </a:pPr>
            <a:r>
              <a:rPr lang="en-US" sz="1400" dirty="0">
                <a:solidFill>
                  <a:schemeClr val="bg1"/>
                </a:solidFill>
                <a:latin typeface="Calibri" panose="020F0502020204030204" pitchFamily="34" charset="0"/>
              </a:rPr>
              <a:t>Patients at Risk, n</a:t>
            </a:r>
          </a:p>
          <a:p>
            <a:pPr algn="r">
              <a:spcBef>
                <a:spcPts val="0"/>
              </a:spcBef>
            </a:pPr>
            <a:r>
              <a:rPr lang="en-US" sz="1400" dirty="0" err="1">
                <a:solidFill>
                  <a:schemeClr val="accent1"/>
                </a:solidFill>
                <a:latin typeface="Calibri" panose="020F0502020204030204" pitchFamily="34" charset="0"/>
              </a:rPr>
              <a:t>Mirvetuximab</a:t>
            </a:r>
            <a:r>
              <a:rPr lang="en-US" sz="1400" dirty="0">
                <a:solidFill>
                  <a:schemeClr val="accent1"/>
                </a:solidFill>
                <a:latin typeface="Calibri" panose="020F0502020204030204" pitchFamily="34" charset="0"/>
              </a:rPr>
              <a:t> </a:t>
            </a:r>
            <a:r>
              <a:rPr lang="en-US" sz="1400" dirty="0" err="1">
                <a:solidFill>
                  <a:schemeClr val="accent1"/>
                </a:solidFill>
                <a:latin typeface="Calibri" panose="020F0502020204030204" pitchFamily="34" charset="0"/>
              </a:rPr>
              <a:t>soravtansine</a:t>
            </a:r>
            <a:r>
              <a:rPr lang="en-US" sz="1400" dirty="0">
                <a:solidFill>
                  <a:schemeClr val="accent1"/>
                </a:solidFill>
                <a:latin typeface="Calibri" panose="020F0502020204030204" pitchFamily="34" charset="0"/>
              </a:rPr>
              <a:t> </a:t>
            </a:r>
          </a:p>
          <a:p>
            <a:pPr algn="r">
              <a:spcBef>
                <a:spcPts val="0"/>
              </a:spcBef>
            </a:pPr>
            <a:r>
              <a:rPr lang="en-US" sz="1400" dirty="0">
                <a:solidFill>
                  <a:schemeClr val="accent3"/>
                </a:solidFill>
                <a:latin typeface="Calibri" panose="020F0502020204030204" pitchFamily="34" charset="0"/>
              </a:rPr>
              <a:t>Chemotherapy</a:t>
            </a:r>
          </a:p>
        </p:txBody>
      </p:sp>
      <p:grpSp>
        <p:nvGrpSpPr>
          <p:cNvPr id="9229" name="Group 9228">
            <a:extLst>
              <a:ext uri="{FF2B5EF4-FFF2-40B4-BE49-F238E27FC236}">
                <a16:creationId xmlns:a16="http://schemas.microsoft.com/office/drawing/2014/main" id="{ECF5F83A-3EA3-5B1F-D6B2-B1B5BF7E5293}"/>
              </a:ext>
            </a:extLst>
          </p:cNvPr>
          <p:cNvGrpSpPr/>
          <p:nvPr/>
        </p:nvGrpSpPr>
        <p:grpSpPr>
          <a:xfrm>
            <a:off x="2016125" y="1882775"/>
            <a:ext cx="9102725" cy="2390775"/>
            <a:chOff x="2016125" y="1882775"/>
            <a:chExt cx="9102725" cy="2390775"/>
          </a:xfrm>
        </p:grpSpPr>
        <p:sp>
          <p:nvSpPr>
            <p:cNvPr id="9227" name="Freeform: Shape 9226">
              <a:extLst>
                <a:ext uri="{FF2B5EF4-FFF2-40B4-BE49-F238E27FC236}">
                  <a16:creationId xmlns:a16="http://schemas.microsoft.com/office/drawing/2014/main" id="{03B0CB94-1043-71C2-D613-065D1B667031}"/>
                </a:ext>
              </a:extLst>
            </p:cNvPr>
            <p:cNvSpPr/>
            <p:nvPr/>
          </p:nvSpPr>
          <p:spPr bwMode="auto">
            <a:xfrm>
              <a:off x="2016125" y="1882775"/>
              <a:ext cx="4841875" cy="1301750"/>
            </a:xfrm>
            <a:custGeom>
              <a:avLst/>
              <a:gdLst>
                <a:gd name="connsiteX0" fmla="*/ 0 w 4841875"/>
                <a:gd name="connsiteY0" fmla="*/ 0 h 1301750"/>
                <a:gd name="connsiteX1" fmla="*/ 193675 w 4841875"/>
                <a:gd name="connsiteY1" fmla="*/ 0 h 1301750"/>
                <a:gd name="connsiteX2" fmla="*/ 193675 w 4841875"/>
                <a:gd name="connsiteY2" fmla="*/ 25400 h 1301750"/>
                <a:gd name="connsiteX3" fmla="*/ 273050 w 4841875"/>
                <a:gd name="connsiteY3" fmla="*/ 25400 h 1301750"/>
                <a:gd name="connsiteX4" fmla="*/ 273050 w 4841875"/>
                <a:gd name="connsiteY4" fmla="*/ 44450 h 1301750"/>
                <a:gd name="connsiteX5" fmla="*/ 504825 w 4841875"/>
                <a:gd name="connsiteY5" fmla="*/ 44450 h 1301750"/>
                <a:gd name="connsiteX6" fmla="*/ 504825 w 4841875"/>
                <a:gd name="connsiteY6" fmla="*/ 69850 h 1301750"/>
                <a:gd name="connsiteX7" fmla="*/ 644525 w 4841875"/>
                <a:gd name="connsiteY7" fmla="*/ 69850 h 1301750"/>
                <a:gd name="connsiteX8" fmla="*/ 644525 w 4841875"/>
                <a:gd name="connsiteY8" fmla="*/ 88900 h 1301750"/>
                <a:gd name="connsiteX9" fmla="*/ 727075 w 4841875"/>
                <a:gd name="connsiteY9" fmla="*/ 88900 h 1301750"/>
                <a:gd name="connsiteX10" fmla="*/ 727075 w 4841875"/>
                <a:gd name="connsiteY10" fmla="*/ 101600 h 1301750"/>
                <a:gd name="connsiteX11" fmla="*/ 742950 w 4841875"/>
                <a:gd name="connsiteY11" fmla="*/ 101600 h 1301750"/>
                <a:gd name="connsiteX12" fmla="*/ 742950 w 4841875"/>
                <a:gd name="connsiteY12" fmla="*/ 111125 h 1301750"/>
                <a:gd name="connsiteX13" fmla="*/ 771525 w 4841875"/>
                <a:gd name="connsiteY13" fmla="*/ 111125 h 1301750"/>
                <a:gd name="connsiteX14" fmla="*/ 771525 w 4841875"/>
                <a:gd name="connsiteY14" fmla="*/ 133350 h 1301750"/>
                <a:gd name="connsiteX15" fmla="*/ 952500 w 4841875"/>
                <a:gd name="connsiteY15" fmla="*/ 133350 h 1301750"/>
                <a:gd name="connsiteX16" fmla="*/ 952500 w 4841875"/>
                <a:gd name="connsiteY16" fmla="*/ 146050 h 1301750"/>
                <a:gd name="connsiteX17" fmla="*/ 996950 w 4841875"/>
                <a:gd name="connsiteY17" fmla="*/ 146050 h 1301750"/>
                <a:gd name="connsiteX18" fmla="*/ 996950 w 4841875"/>
                <a:gd name="connsiteY18" fmla="*/ 168275 h 1301750"/>
                <a:gd name="connsiteX19" fmla="*/ 1041400 w 4841875"/>
                <a:gd name="connsiteY19" fmla="*/ 168275 h 1301750"/>
                <a:gd name="connsiteX20" fmla="*/ 1041400 w 4841875"/>
                <a:gd name="connsiteY20" fmla="*/ 177800 h 1301750"/>
                <a:gd name="connsiteX21" fmla="*/ 1063625 w 4841875"/>
                <a:gd name="connsiteY21" fmla="*/ 177800 h 1301750"/>
                <a:gd name="connsiteX22" fmla="*/ 1063625 w 4841875"/>
                <a:gd name="connsiteY22" fmla="*/ 190500 h 1301750"/>
                <a:gd name="connsiteX23" fmla="*/ 1089025 w 4841875"/>
                <a:gd name="connsiteY23" fmla="*/ 190500 h 1301750"/>
                <a:gd name="connsiteX24" fmla="*/ 1089025 w 4841875"/>
                <a:gd name="connsiteY24" fmla="*/ 196850 h 1301750"/>
                <a:gd name="connsiteX25" fmla="*/ 1168400 w 4841875"/>
                <a:gd name="connsiteY25" fmla="*/ 196850 h 1301750"/>
                <a:gd name="connsiteX26" fmla="*/ 1168400 w 4841875"/>
                <a:gd name="connsiteY26" fmla="*/ 206375 h 1301750"/>
                <a:gd name="connsiteX27" fmla="*/ 1203325 w 4841875"/>
                <a:gd name="connsiteY27" fmla="*/ 206375 h 1301750"/>
                <a:gd name="connsiteX28" fmla="*/ 1203325 w 4841875"/>
                <a:gd name="connsiteY28" fmla="*/ 225425 h 1301750"/>
                <a:gd name="connsiteX29" fmla="*/ 1400175 w 4841875"/>
                <a:gd name="connsiteY29" fmla="*/ 225425 h 1301750"/>
                <a:gd name="connsiteX30" fmla="*/ 1400175 w 4841875"/>
                <a:gd name="connsiteY30" fmla="*/ 254000 h 1301750"/>
                <a:gd name="connsiteX31" fmla="*/ 1504950 w 4841875"/>
                <a:gd name="connsiteY31" fmla="*/ 254000 h 1301750"/>
                <a:gd name="connsiteX32" fmla="*/ 1504950 w 4841875"/>
                <a:gd name="connsiteY32" fmla="*/ 269875 h 1301750"/>
                <a:gd name="connsiteX33" fmla="*/ 1558925 w 4841875"/>
                <a:gd name="connsiteY33" fmla="*/ 269875 h 1301750"/>
                <a:gd name="connsiteX34" fmla="*/ 1558925 w 4841875"/>
                <a:gd name="connsiteY34" fmla="*/ 295275 h 1301750"/>
                <a:gd name="connsiteX35" fmla="*/ 1616075 w 4841875"/>
                <a:gd name="connsiteY35" fmla="*/ 295275 h 1301750"/>
                <a:gd name="connsiteX36" fmla="*/ 1616075 w 4841875"/>
                <a:gd name="connsiteY36" fmla="*/ 304800 h 1301750"/>
                <a:gd name="connsiteX37" fmla="*/ 1682750 w 4841875"/>
                <a:gd name="connsiteY37" fmla="*/ 304800 h 1301750"/>
                <a:gd name="connsiteX38" fmla="*/ 1682750 w 4841875"/>
                <a:gd name="connsiteY38" fmla="*/ 320675 h 1301750"/>
                <a:gd name="connsiteX39" fmla="*/ 1701800 w 4841875"/>
                <a:gd name="connsiteY39" fmla="*/ 320675 h 1301750"/>
                <a:gd name="connsiteX40" fmla="*/ 1701800 w 4841875"/>
                <a:gd name="connsiteY40" fmla="*/ 333375 h 1301750"/>
                <a:gd name="connsiteX41" fmla="*/ 1727200 w 4841875"/>
                <a:gd name="connsiteY41" fmla="*/ 333375 h 1301750"/>
                <a:gd name="connsiteX42" fmla="*/ 1727200 w 4841875"/>
                <a:gd name="connsiteY42" fmla="*/ 346075 h 1301750"/>
                <a:gd name="connsiteX43" fmla="*/ 1739900 w 4841875"/>
                <a:gd name="connsiteY43" fmla="*/ 346075 h 1301750"/>
                <a:gd name="connsiteX44" fmla="*/ 1739900 w 4841875"/>
                <a:gd name="connsiteY44" fmla="*/ 358775 h 1301750"/>
                <a:gd name="connsiteX45" fmla="*/ 1781175 w 4841875"/>
                <a:gd name="connsiteY45" fmla="*/ 358775 h 1301750"/>
                <a:gd name="connsiteX46" fmla="*/ 1781175 w 4841875"/>
                <a:gd name="connsiteY46" fmla="*/ 390525 h 1301750"/>
                <a:gd name="connsiteX47" fmla="*/ 1841500 w 4841875"/>
                <a:gd name="connsiteY47" fmla="*/ 390525 h 1301750"/>
                <a:gd name="connsiteX48" fmla="*/ 1841500 w 4841875"/>
                <a:gd name="connsiteY48" fmla="*/ 403225 h 1301750"/>
                <a:gd name="connsiteX49" fmla="*/ 1854200 w 4841875"/>
                <a:gd name="connsiteY49" fmla="*/ 403225 h 1301750"/>
                <a:gd name="connsiteX50" fmla="*/ 1854200 w 4841875"/>
                <a:gd name="connsiteY50" fmla="*/ 422275 h 1301750"/>
                <a:gd name="connsiteX51" fmla="*/ 1873250 w 4841875"/>
                <a:gd name="connsiteY51" fmla="*/ 422275 h 1301750"/>
                <a:gd name="connsiteX52" fmla="*/ 1873250 w 4841875"/>
                <a:gd name="connsiteY52" fmla="*/ 434975 h 1301750"/>
                <a:gd name="connsiteX53" fmla="*/ 1885950 w 4841875"/>
                <a:gd name="connsiteY53" fmla="*/ 434975 h 1301750"/>
                <a:gd name="connsiteX54" fmla="*/ 1885950 w 4841875"/>
                <a:gd name="connsiteY54" fmla="*/ 463550 h 1301750"/>
                <a:gd name="connsiteX55" fmla="*/ 1920875 w 4841875"/>
                <a:gd name="connsiteY55" fmla="*/ 463550 h 1301750"/>
                <a:gd name="connsiteX56" fmla="*/ 1920875 w 4841875"/>
                <a:gd name="connsiteY56" fmla="*/ 504825 h 1301750"/>
                <a:gd name="connsiteX57" fmla="*/ 2038350 w 4841875"/>
                <a:gd name="connsiteY57" fmla="*/ 504825 h 1301750"/>
                <a:gd name="connsiteX58" fmla="*/ 2038350 w 4841875"/>
                <a:gd name="connsiteY58" fmla="*/ 517525 h 1301750"/>
                <a:gd name="connsiteX59" fmla="*/ 2092325 w 4841875"/>
                <a:gd name="connsiteY59" fmla="*/ 517525 h 1301750"/>
                <a:gd name="connsiteX60" fmla="*/ 2092325 w 4841875"/>
                <a:gd name="connsiteY60" fmla="*/ 542925 h 1301750"/>
                <a:gd name="connsiteX61" fmla="*/ 2181225 w 4841875"/>
                <a:gd name="connsiteY61" fmla="*/ 542925 h 1301750"/>
                <a:gd name="connsiteX62" fmla="*/ 2181225 w 4841875"/>
                <a:gd name="connsiteY62" fmla="*/ 568325 h 1301750"/>
                <a:gd name="connsiteX63" fmla="*/ 2235200 w 4841875"/>
                <a:gd name="connsiteY63" fmla="*/ 568325 h 1301750"/>
                <a:gd name="connsiteX64" fmla="*/ 2235200 w 4841875"/>
                <a:gd name="connsiteY64" fmla="*/ 593725 h 1301750"/>
                <a:gd name="connsiteX65" fmla="*/ 2282825 w 4841875"/>
                <a:gd name="connsiteY65" fmla="*/ 593725 h 1301750"/>
                <a:gd name="connsiteX66" fmla="*/ 2282825 w 4841875"/>
                <a:gd name="connsiteY66" fmla="*/ 606425 h 1301750"/>
                <a:gd name="connsiteX67" fmla="*/ 2378075 w 4841875"/>
                <a:gd name="connsiteY67" fmla="*/ 606425 h 1301750"/>
                <a:gd name="connsiteX68" fmla="*/ 2378075 w 4841875"/>
                <a:gd name="connsiteY68" fmla="*/ 631825 h 1301750"/>
                <a:gd name="connsiteX69" fmla="*/ 2501900 w 4841875"/>
                <a:gd name="connsiteY69" fmla="*/ 631825 h 1301750"/>
                <a:gd name="connsiteX70" fmla="*/ 2501900 w 4841875"/>
                <a:gd name="connsiteY70" fmla="*/ 657225 h 1301750"/>
                <a:gd name="connsiteX71" fmla="*/ 2581275 w 4841875"/>
                <a:gd name="connsiteY71" fmla="*/ 657225 h 1301750"/>
                <a:gd name="connsiteX72" fmla="*/ 2581275 w 4841875"/>
                <a:gd name="connsiteY72" fmla="*/ 673100 h 1301750"/>
                <a:gd name="connsiteX73" fmla="*/ 2593975 w 4841875"/>
                <a:gd name="connsiteY73" fmla="*/ 673100 h 1301750"/>
                <a:gd name="connsiteX74" fmla="*/ 2593975 w 4841875"/>
                <a:gd name="connsiteY74" fmla="*/ 692150 h 1301750"/>
                <a:gd name="connsiteX75" fmla="*/ 2609850 w 4841875"/>
                <a:gd name="connsiteY75" fmla="*/ 692150 h 1301750"/>
                <a:gd name="connsiteX76" fmla="*/ 2609850 w 4841875"/>
                <a:gd name="connsiteY76" fmla="*/ 704850 h 1301750"/>
                <a:gd name="connsiteX77" fmla="*/ 2717800 w 4841875"/>
                <a:gd name="connsiteY77" fmla="*/ 704850 h 1301750"/>
                <a:gd name="connsiteX78" fmla="*/ 2717800 w 4841875"/>
                <a:gd name="connsiteY78" fmla="*/ 733425 h 1301750"/>
                <a:gd name="connsiteX79" fmla="*/ 2832100 w 4841875"/>
                <a:gd name="connsiteY79" fmla="*/ 733425 h 1301750"/>
                <a:gd name="connsiteX80" fmla="*/ 2832100 w 4841875"/>
                <a:gd name="connsiteY80" fmla="*/ 784225 h 1301750"/>
                <a:gd name="connsiteX81" fmla="*/ 2943225 w 4841875"/>
                <a:gd name="connsiteY81" fmla="*/ 784225 h 1301750"/>
                <a:gd name="connsiteX82" fmla="*/ 2943225 w 4841875"/>
                <a:gd name="connsiteY82" fmla="*/ 796925 h 1301750"/>
                <a:gd name="connsiteX83" fmla="*/ 3009900 w 4841875"/>
                <a:gd name="connsiteY83" fmla="*/ 796925 h 1301750"/>
                <a:gd name="connsiteX84" fmla="*/ 3009900 w 4841875"/>
                <a:gd name="connsiteY84" fmla="*/ 819150 h 1301750"/>
                <a:gd name="connsiteX85" fmla="*/ 3225800 w 4841875"/>
                <a:gd name="connsiteY85" fmla="*/ 819150 h 1301750"/>
                <a:gd name="connsiteX86" fmla="*/ 3225800 w 4841875"/>
                <a:gd name="connsiteY86" fmla="*/ 857250 h 1301750"/>
                <a:gd name="connsiteX87" fmla="*/ 3235325 w 4841875"/>
                <a:gd name="connsiteY87" fmla="*/ 847725 h 1301750"/>
                <a:gd name="connsiteX88" fmla="*/ 3257550 w 4841875"/>
                <a:gd name="connsiteY88" fmla="*/ 847725 h 1301750"/>
                <a:gd name="connsiteX89" fmla="*/ 3257550 w 4841875"/>
                <a:gd name="connsiteY89" fmla="*/ 873125 h 1301750"/>
                <a:gd name="connsiteX90" fmla="*/ 3343275 w 4841875"/>
                <a:gd name="connsiteY90" fmla="*/ 873125 h 1301750"/>
                <a:gd name="connsiteX91" fmla="*/ 3343275 w 4841875"/>
                <a:gd name="connsiteY91" fmla="*/ 908050 h 1301750"/>
                <a:gd name="connsiteX92" fmla="*/ 3498850 w 4841875"/>
                <a:gd name="connsiteY92" fmla="*/ 908050 h 1301750"/>
                <a:gd name="connsiteX93" fmla="*/ 3498850 w 4841875"/>
                <a:gd name="connsiteY93" fmla="*/ 952500 h 1301750"/>
                <a:gd name="connsiteX94" fmla="*/ 3594100 w 4841875"/>
                <a:gd name="connsiteY94" fmla="*/ 952500 h 1301750"/>
                <a:gd name="connsiteX95" fmla="*/ 3594100 w 4841875"/>
                <a:gd name="connsiteY95" fmla="*/ 1000125 h 1301750"/>
                <a:gd name="connsiteX96" fmla="*/ 3806825 w 4841875"/>
                <a:gd name="connsiteY96" fmla="*/ 1000125 h 1301750"/>
                <a:gd name="connsiteX97" fmla="*/ 3806825 w 4841875"/>
                <a:gd name="connsiteY97" fmla="*/ 1031875 h 1301750"/>
                <a:gd name="connsiteX98" fmla="*/ 4016375 w 4841875"/>
                <a:gd name="connsiteY98" fmla="*/ 1031875 h 1301750"/>
                <a:gd name="connsiteX99" fmla="*/ 4016375 w 4841875"/>
                <a:gd name="connsiteY99" fmla="*/ 1060450 h 1301750"/>
                <a:gd name="connsiteX100" fmla="*/ 4032250 w 4841875"/>
                <a:gd name="connsiteY100" fmla="*/ 1060450 h 1301750"/>
                <a:gd name="connsiteX101" fmla="*/ 4032250 w 4841875"/>
                <a:gd name="connsiteY101" fmla="*/ 1101725 h 1301750"/>
                <a:gd name="connsiteX102" fmla="*/ 4044950 w 4841875"/>
                <a:gd name="connsiteY102" fmla="*/ 1101725 h 1301750"/>
                <a:gd name="connsiteX103" fmla="*/ 4044950 w 4841875"/>
                <a:gd name="connsiteY103" fmla="*/ 1123950 h 1301750"/>
                <a:gd name="connsiteX104" fmla="*/ 4184650 w 4841875"/>
                <a:gd name="connsiteY104" fmla="*/ 1123950 h 1301750"/>
                <a:gd name="connsiteX105" fmla="*/ 4184650 w 4841875"/>
                <a:gd name="connsiteY105" fmla="*/ 1152525 h 1301750"/>
                <a:gd name="connsiteX106" fmla="*/ 4422775 w 4841875"/>
                <a:gd name="connsiteY106" fmla="*/ 1152525 h 1301750"/>
                <a:gd name="connsiteX107" fmla="*/ 4422775 w 4841875"/>
                <a:gd name="connsiteY107" fmla="*/ 1181100 h 1301750"/>
                <a:gd name="connsiteX108" fmla="*/ 4543425 w 4841875"/>
                <a:gd name="connsiteY108" fmla="*/ 1181100 h 1301750"/>
                <a:gd name="connsiteX109" fmla="*/ 4543425 w 4841875"/>
                <a:gd name="connsiteY109" fmla="*/ 1219200 h 1301750"/>
                <a:gd name="connsiteX110" fmla="*/ 4673600 w 4841875"/>
                <a:gd name="connsiteY110" fmla="*/ 1219200 h 1301750"/>
                <a:gd name="connsiteX111" fmla="*/ 4673600 w 4841875"/>
                <a:gd name="connsiteY111" fmla="*/ 1244600 h 1301750"/>
                <a:gd name="connsiteX112" fmla="*/ 4740275 w 4841875"/>
                <a:gd name="connsiteY112" fmla="*/ 1244600 h 1301750"/>
                <a:gd name="connsiteX113" fmla="*/ 4752975 w 4841875"/>
                <a:gd name="connsiteY113" fmla="*/ 1257300 h 1301750"/>
                <a:gd name="connsiteX114" fmla="*/ 4752975 w 4841875"/>
                <a:gd name="connsiteY114" fmla="*/ 1276350 h 1301750"/>
                <a:gd name="connsiteX115" fmla="*/ 4841875 w 4841875"/>
                <a:gd name="connsiteY115" fmla="*/ 1276350 h 1301750"/>
                <a:gd name="connsiteX116" fmla="*/ 4841875 w 4841875"/>
                <a:gd name="connsiteY116" fmla="*/ 1301750 h 1301750"/>
                <a:gd name="connsiteX0" fmla="*/ 0 w 4841875"/>
                <a:gd name="connsiteY0" fmla="*/ 0 h 1301750"/>
                <a:gd name="connsiteX1" fmla="*/ 193675 w 4841875"/>
                <a:gd name="connsiteY1" fmla="*/ 0 h 1301750"/>
                <a:gd name="connsiteX2" fmla="*/ 193675 w 4841875"/>
                <a:gd name="connsiteY2" fmla="*/ 25400 h 1301750"/>
                <a:gd name="connsiteX3" fmla="*/ 273050 w 4841875"/>
                <a:gd name="connsiteY3" fmla="*/ 25400 h 1301750"/>
                <a:gd name="connsiteX4" fmla="*/ 273050 w 4841875"/>
                <a:gd name="connsiteY4" fmla="*/ 44450 h 1301750"/>
                <a:gd name="connsiteX5" fmla="*/ 504825 w 4841875"/>
                <a:gd name="connsiteY5" fmla="*/ 44450 h 1301750"/>
                <a:gd name="connsiteX6" fmla="*/ 504825 w 4841875"/>
                <a:gd name="connsiteY6" fmla="*/ 69850 h 1301750"/>
                <a:gd name="connsiteX7" fmla="*/ 644525 w 4841875"/>
                <a:gd name="connsiteY7" fmla="*/ 69850 h 1301750"/>
                <a:gd name="connsiteX8" fmla="*/ 644525 w 4841875"/>
                <a:gd name="connsiteY8" fmla="*/ 88900 h 1301750"/>
                <a:gd name="connsiteX9" fmla="*/ 727075 w 4841875"/>
                <a:gd name="connsiteY9" fmla="*/ 88900 h 1301750"/>
                <a:gd name="connsiteX10" fmla="*/ 727075 w 4841875"/>
                <a:gd name="connsiteY10" fmla="*/ 101600 h 1301750"/>
                <a:gd name="connsiteX11" fmla="*/ 742950 w 4841875"/>
                <a:gd name="connsiteY11" fmla="*/ 101600 h 1301750"/>
                <a:gd name="connsiteX12" fmla="*/ 742950 w 4841875"/>
                <a:gd name="connsiteY12" fmla="*/ 111125 h 1301750"/>
                <a:gd name="connsiteX13" fmla="*/ 771525 w 4841875"/>
                <a:gd name="connsiteY13" fmla="*/ 111125 h 1301750"/>
                <a:gd name="connsiteX14" fmla="*/ 771525 w 4841875"/>
                <a:gd name="connsiteY14" fmla="*/ 133350 h 1301750"/>
                <a:gd name="connsiteX15" fmla="*/ 952500 w 4841875"/>
                <a:gd name="connsiteY15" fmla="*/ 133350 h 1301750"/>
                <a:gd name="connsiteX16" fmla="*/ 952500 w 4841875"/>
                <a:gd name="connsiteY16" fmla="*/ 146050 h 1301750"/>
                <a:gd name="connsiteX17" fmla="*/ 996950 w 4841875"/>
                <a:gd name="connsiteY17" fmla="*/ 146050 h 1301750"/>
                <a:gd name="connsiteX18" fmla="*/ 996950 w 4841875"/>
                <a:gd name="connsiteY18" fmla="*/ 168275 h 1301750"/>
                <a:gd name="connsiteX19" fmla="*/ 1041400 w 4841875"/>
                <a:gd name="connsiteY19" fmla="*/ 168275 h 1301750"/>
                <a:gd name="connsiteX20" fmla="*/ 1041400 w 4841875"/>
                <a:gd name="connsiteY20" fmla="*/ 177800 h 1301750"/>
                <a:gd name="connsiteX21" fmla="*/ 1063625 w 4841875"/>
                <a:gd name="connsiteY21" fmla="*/ 177800 h 1301750"/>
                <a:gd name="connsiteX22" fmla="*/ 1063625 w 4841875"/>
                <a:gd name="connsiteY22" fmla="*/ 190500 h 1301750"/>
                <a:gd name="connsiteX23" fmla="*/ 1089025 w 4841875"/>
                <a:gd name="connsiteY23" fmla="*/ 190500 h 1301750"/>
                <a:gd name="connsiteX24" fmla="*/ 1089025 w 4841875"/>
                <a:gd name="connsiteY24" fmla="*/ 196850 h 1301750"/>
                <a:gd name="connsiteX25" fmla="*/ 1168400 w 4841875"/>
                <a:gd name="connsiteY25" fmla="*/ 196850 h 1301750"/>
                <a:gd name="connsiteX26" fmla="*/ 1168400 w 4841875"/>
                <a:gd name="connsiteY26" fmla="*/ 206375 h 1301750"/>
                <a:gd name="connsiteX27" fmla="*/ 1203325 w 4841875"/>
                <a:gd name="connsiteY27" fmla="*/ 206375 h 1301750"/>
                <a:gd name="connsiteX28" fmla="*/ 1203325 w 4841875"/>
                <a:gd name="connsiteY28" fmla="*/ 225425 h 1301750"/>
                <a:gd name="connsiteX29" fmla="*/ 1400175 w 4841875"/>
                <a:gd name="connsiteY29" fmla="*/ 225425 h 1301750"/>
                <a:gd name="connsiteX30" fmla="*/ 1400175 w 4841875"/>
                <a:gd name="connsiteY30" fmla="*/ 254000 h 1301750"/>
                <a:gd name="connsiteX31" fmla="*/ 1504950 w 4841875"/>
                <a:gd name="connsiteY31" fmla="*/ 254000 h 1301750"/>
                <a:gd name="connsiteX32" fmla="*/ 1504950 w 4841875"/>
                <a:gd name="connsiteY32" fmla="*/ 269875 h 1301750"/>
                <a:gd name="connsiteX33" fmla="*/ 1558925 w 4841875"/>
                <a:gd name="connsiteY33" fmla="*/ 269875 h 1301750"/>
                <a:gd name="connsiteX34" fmla="*/ 1558925 w 4841875"/>
                <a:gd name="connsiteY34" fmla="*/ 295275 h 1301750"/>
                <a:gd name="connsiteX35" fmla="*/ 1616075 w 4841875"/>
                <a:gd name="connsiteY35" fmla="*/ 295275 h 1301750"/>
                <a:gd name="connsiteX36" fmla="*/ 1616075 w 4841875"/>
                <a:gd name="connsiteY36" fmla="*/ 304800 h 1301750"/>
                <a:gd name="connsiteX37" fmla="*/ 1682750 w 4841875"/>
                <a:gd name="connsiteY37" fmla="*/ 304800 h 1301750"/>
                <a:gd name="connsiteX38" fmla="*/ 1682750 w 4841875"/>
                <a:gd name="connsiteY38" fmla="*/ 320675 h 1301750"/>
                <a:gd name="connsiteX39" fmla="*/ 1701800 w 4841875"/>
                <a:gd name="connsiteY39" fmla="*/ 320675 h 1301750"/>
                <a:gd name="connsiteX40" fmla="*/ 1701800 w 4841875"/>
                <a:gd name="connsiteY40" fmla="*/ 333375 h 1301750"/>
                <a:gd name="connsiteX41" fmla="*/ 1727200 w 4841875"/>
                <a:gd name="connsiteY41" fmla="*/ 333375 h 1301750"/>
                <a:gd name="connsiteX42" fmla="*/ 1727200 w 4841875"/>
                <a:gd name="connsiteY42" fmla="*/ 346075 h 1301750"/>
                <a:gd name="connsiteX43" fmla="*/ 1739900 w 4841875"/>
                <a:gd name="connsiteY43" fmla="*/ 346075 h 1301750"/>
                <a:gd name="connsiteX44" fmla="*/ 1739900 w 4841875"/>
                <a:gd name="connsiteY44" fmla="*/ 358775 h 1301750"/>
                <a:gd name="connsiteX45" fmla="*/ 1781175 w 4841875"/>
                <a:gd name="connsiteY45" fmla="*/ 358775 h 1301750"/>
                <a:gd name="connsiteX46" fmla="*/ 1781175 w 4841875"/>
                <a:gd name="connsiteY46" fmla="*/ 390525 h 1301750"/>
                <a:gd name="connsiteX47" fmla="*/ 1841500 w 4841875"/>
                <a:gd name="connsiteY47" fmla="*/ 390525 h 1301750"/>
                <a:gd name="connsiteX48" fmla="*/ 1841500 w 4841875"/>
                <a:gd name="connsiteY48" fmla="*/ 403225 h 1301750"/>
                <a:gd name="connsiteX49" fmla="*/ 1854200 w 4841875"/>
                <a:gd name="connsiteY49" fmla="*/ 403225 h 1301750"/>
                <a:gd name="connsiteX50" fmla="*/ 1854200 w 4841875"/>
                <a:gd name="connsiteY50" fmla="*/ 422275 h 1301750"/>
                <a:gd name="connsiteX51" fmla="*/ 1873250 w 4841875"/>
                <a:gd name="connsiteY51" fmla="*/ 422275 h 1301750"/>
                <a:gd name="connsiteX52" fmla="*/ 1873250 w 4841875"/>
                <a:gd name="connsiteY52" fmla="*/ 434975 h 1301750"/>
                <a:gd name="connsiteX53" fmla="*/ 1885950 w 4841875"/>
                <a:gd name="connsiteY53" fmla="*/ 434975 h 1301750"/>
                <a:gd name="connsiteX54" fmla="*/ 1885950 w 4841875"/>
                <a:gd name="connsiteY54" fmla="*/ 463550 h 1301750"/>
                <a:gd name="connsiteX55" fmla="*/ 1920875 w 4841875"/>
                <a:gd name="connsiteY55" fmla="*/ 463550 h 1301750"/>
                <a:gd name="connsiteX56" fmla="*/ 1920875 w 4841875"/>
                <a:gd name="connsiteY56" fmla="*/ 504825 h 1301750"/>
                <a:gd name="connsiteX57" fmla="*/ 2038350 w 4841875"/>
                <a:gd name="connsiteY57" fmla="*/ 504825 h 1301750"/>
                <a:gd name="connsiteX58" fmla="*/ 2038350 w 4841875"/>
                <a:gd name="connsiteY58" fmla="*/ 517525 h 1301750"/>
                <a:gd name="connsiteX59" fmla="*/ 2092325 w 4841875"/>
                <a:gd name="connsiteY59" fmla="*/ 517525 h 1301750"/>
                <a:gd name="connsiteX60" fmla="*/ 2092325 w 4841875"/>
                <a:gd name="connsiteY60" fmla="*/ 542925 h 1301750"/>
                <a:gd name="connsiteX61" fmla="*/ 2181225 w 4841875"/>
                <a:gd name="connsiteY61" fmla="*/ 542925 h 1301750"/>
                <a:gd name="connsiteX62" fmla="*/ 2181225 w 4841875"/>
                <a:gd name="connsiteY62" fmla="*/ 568325 h 1301750"/>
                <a:gd name="connsiteX63" fmla="*/ 2235200 w 4841875"/>
                <a:gd name="connsiteY63" fmla="*/ 568325 h 1301750"/>
                <a:gd name="connsiteX64" fmla="*/ 2235200 w 4841875"/>
                <a:gd name="connsiteY64" fmla="*/ 593725 h 1301750"/>
                <a:gd name="connsiteX65" fmla="*/ 2282825 w 4841875"/>
                <a:gd name="connsiteY65" fmla="*/ 593725 h 1301750"/>
                <a:gd name="connsiteX66" fmla="*/ 2282825 w 4841875"/>
                <a:gd name="connsiteY66" fmla="*/ 606425 h 1301750"/>
                <a:gd name="connsiteX67" fmla="*/ 2378075 w 4841875"/>
                <a:gd name="connsiteY67" fmla="*/ 606425 h 1301750"/>
                <a:gd name="connsiteX68" fmla="*/ 2378075 w 4841875"/>
                <a:gd name="connsiteY68" fmla="*/ 631825 h 1301750"/>
                <a:gd name="connsiteX69" fmla="*/ 2501900 w 4841875"/>
                <a:gd name="connsiteY69" fmla="*/ 631825 h 1301750"/>
                <a:gd name="connsiteX70" fmla="*/ 2501900 w 4841875"/>
                <a:gd name="connsiteY70" fmla="*/ 657225 h 1301750"/>
                <a:gd name="connsiteX71" fmla="*/ 2581275 w 4841875"/>
                <a:gd name="connsiteY71" fmla="*/ 657225 h 1301750"/>
                <a:gd name="connsiteX72" fmla="*/ 2581275 w 4841875"/>
                <a:gd name="connsiteY72" fmla="*/ 673100 h 1301750"/>
                <a:gd name="connsiteX73" fmla="*/ 2593975 w 4841875"/>
                <a:gd name="connsiteY73" fmla="*/ 673100 h 1301750"/>
                <a:gd name="connsiteX74" fmla="*/ 2593975 w 4841875"/>
                <a:gd name="connsiteY74" fmla="*/ 692150 h 1301750"/>
                <a:gd name="connsiteX75" fmla="*/ 2609850 w 4841875"/>
                <a:gd name="connsiteY75" fmla="*/ 692150 h 1301750"/>
                <a:gd name="connsiteX76" fmla="*/ 2609850 w 4841875"/>
                <a:gd name="connsiteY76" fmla="*/ 704850 h 1301750"/>
                <a:gd name="connsiteX77" fmla="*/ 2717800 w 4841875"/>
                <a:gd name="connsiteY77" fmla="*/ 704850 h 1301750"/>
                <a:gd name="connsiteX78" fmla="*/ 2717800 w 4841875"/>
                <a:gd name="connsiteY78" fmla="*/ 733425 h 1301750"/>
                <a:gd name="connsiteX79" fmla="*/ 2832100 w 4841875"/>
                <a:gd name="connsiteY79" fmla="*/ 733425 h 1301750"/>
                <a:gd name="connsiteX80" fmla="*/ 2832100 w 4841875"/>
                <a:gd name="connsiteY80" fmla="*/ 784225 h 1301750"/>
                <a:gd name="connsiteX81" fmla="*/ 2943225 w 4841875"/>
                <a:gd name="connsiteY81" fmla="*/ 784225 h 1301750"/>
                <a:gd name="connsiteX82" fmla="*/ 2943225 w 4841875"/>
                <a:gd name="connsiteY82" fmla="*/ 796925 h 1301750"/>
                <a:gd name="connsiteX83" fmla="*/ 3009900 w 4841875"/>
                <a:gd name="connsiteY83" fmla="*/ 796925 h 1301750"/>
                <a:gd name="connsiteX84" fmla="*/ 3009900 w 4841875"/>
                <a:gd name="connsiteY84" fmla="*/ 819150 h 1301750"/>
                <a:gd name="connsiteX85" fmla="*/ 3225800 w 4841875"/>
                <a:gd name="connsiteY85" fmla="*/ 819150 h 1301750"/>
                <a:gd name="connsiteX86" fmla="*/ 3225800 w 4841875"/>
                <a:gd name="connsiteY86" fmla="*/ 857250 h 1301750"/>
                <a:gd name="connsiteX87" fmla="*/ 3232150 w 4841875"/>
                <a:gd name="connsiteY87" fmla="*/ 850900 h 1301750"/>
                <a:gd name="connsiteX88" fmla="*/ 3257550 w 4841875"/>
                <a:gd name="connsiteY88" fmla="*/ 847725 h 1301750"/>
                <a:gd name="connsiteX89" fmla="*/ 3257550 w 4841875"/>
                <a:gd name="connsiteY89" fmla="*/ 873125 h 1301750"/>
                <a:gd name="connsiteX90" fmla="*/ 3343275 w 4841875"/>
                <a:gd name="connsiteY90" fmla="*/ 873125 h 1301750"/>
                <a:gd name="connsiteX91" fmla="*/ 3343275 w 4841875"/>
                <a:gd name="connsiteY91" fmla="*/ 908050 h 1301750"/>
                <a:gd name="connsiteX92" fmla="*/ 3498850 w 4841875"/>
                <a:gd name="connsiteY92" fmla="*/ 908050 h 1301750"/>
                <a:gd name="connsiteX93" fmla="*/ 3498850 w 4841875"/>
                <a:gd name="connsiteY93" fmla="*/ 952500 h 1301750"/>
                <a:gd name="connsiteX94" fmla="*/ 3594100 w 4841875"/>
                <a:gd name="connsiteY94" fmla="*/ 952500 h 1301750"/>
                <a:gd name="connsiteX95" fmla="*/ 3594100 w 4841875"/>
                <a:gd name="connsiteY95" fmla="*/ 1000125 h 1301750"/>
                <a:gd name="connsiteX96" fmla="*/ 3806825 w 4841875"/>
                <a:gd name="connsiteY96" fmla="*/ 1000125 h 1301750"/>
                <a:gd name="connsiteX97" fmla="*/ 3806825 w 4841875"/>
                <a:gd name="connsiteY97" fmla="*/ 1031875 h 1301750"/>
                <a:gd name="connsiteX98" fmla="*/ 4016375 w 4841875"/>
                <a:gd name="connsiteY98" fmla="*/ 1031875 h 1301750"/>
                <a:gd name="connsiteX99" fmla="*/ 4016375 w 4841875"/>
                <a:gd name="connsiteY99" fmla="*/ 1060450 h 1301750"/>
                <a:gd name="connsiteX100" fmla="*/ 4032250 w 4841875"/>
                <a:gd name="connsiteY100" fmla="*/ 1060450 h 1301750"/>
                <a:gd name="connsiteX101" fmla="*/ 4032250 w 4841875"/>
                <a:gd name="connsiteY101" fmla="*/ 1101725 h 1301750"/>
                <a:gd name="connsiteX102" fmla="*/ 4044950 w 4841875"/>
                <a:gd name="connsiteY102" fmla="*/ 1101725 h 1301750"/>
                <a:gd name="connsiteX103" fmla="*/ 4044950 w 4841875"/>
                <a:gd name="connsiteY103" fmla="*/ 1123950 h 1301750"/>
                <a:gd name="connsiteX104" fmla="*/ 4184650 w 4841875"/>
                <a:gd name="connsiteY104" fmla="*/ 1123950 h 1301750"/>
                <a:gd name="connsiteX105" fmla="*/ 4184650 w 4841875"/>
                <a:gd name="connsiteY105" fmla="*/ 1152525 h 1301750"/>
                <a:gd name="connsiteX106" fmla="*/ 4422775 w 4841875"/>
                <a:gd name="connsiteY106" fmla="*/ 1152525 h 1301750"/>
                <a:gd name="connsiteX107" fmla="*/ 4422775 w 4841875"/>
                <a:gd name="connsiteY107" fmla="*/ 1181100 h 1301750"/>
                <a:gd name="connsiteX108" fmla="*/ 4543425 w 4841875"/>
                <a:gd name="connsiteY108" fmla="*/ 1181100 h 1301750"/>
                <a:gd name="connsiteX109" fmla="*/ 4543425 w 4841875"/>
                <a:gd name="connsiteY109" fmla="*/ 1219200 h 1301750"/>
                <a:gd name="connsiteX110" fmla="*/ 4673600 w 4841875"/>
                <a:gd name="connsiteY110" fmla="*/ 1219200 h 1301750"/>
                <a:gd name="connsiteX111" fmla="*/ 4673600 w 4841875"/>
                <a:gd name="connsiteY111" fmla="*/ 1244600 h 1301750"/>
                <a:gd name="connsiteX112" fmla="*/ 4740275 w 4841875"/>
                <a:gd name="connsiteY112" fmla="*/ 1244600 h 1301750"/>
                <a:gd name="connsiteX113" fmla="*/ 4752975 w 4841875"/>
                <a:gd name="connsiteY113" fmla="*/ 1257300 h 1301750"/>
                <a:gd name="connsiteX114" fmla="*/ 4752975 w 4841875"/>
                <a:gd name="connsiteY114" fmla="*/ 1276350 h 1301750"/>
                <a:gd name="connsiteX115" fmla="*/ 4841875 w 4841875"/>
                <a:gd name="connsiteY115" fmla="*/ 1276350 h 1301750"/>
                <a:gd name="connsiteX116" fmla="*/ 4841875 w 4841875"/>
                <a:gd name="connsiteY116" fmla="*/ 1301750 h 1301750"/>
                <a:gd name="connsiteX0" fmla="*/ 0 w 4841875"/>
                <a:gd name="connsiteY0" fmla="*/ 0 h 1301750"/>
                <a:gd name="connsiteX1" fmla="*/ 193675 w 4841875"/>
                <a:gd name="connsiteY1" fmla="*/ 0 h 1301750"/>
                <a:gd name="connsiteX2" fmla="*/ 193675 w 4841875"/>
                <a:gd name="connsiteY2" fmla="*/ 25400 h 1301750"/>
                <a:gd name="connsiteX3" fmla="*/ 273050 w 4841875"/>
                <a:gd name="connsiteY3" fmla="*/ 25400 h 1301750"/>
                <a:gd name="connsiteX4" fmla="*/ 273050 w 4841875"/>
                <a:gd name="connsiteY4" fmla="*/ 44450 h 1301750"/>
                <a:gd name="connsiteX5" fmla="*/ 504825 w 4841875"/>
                <a:gd name="connsiteY5" fmla="*/ 44450 h 1301750"/>
                <a:gd name="connsiteX6" fmla="*/ 504825 w 4841875"/>
                <a:gd name="connsiteY6" fmla="*/ 69850 h 1301750"/>
                <a:gd name="connsiteX7" fmla="*/ 644525 w 4841875"/>
                <a:gd name="connsiteY7" fmla="*/ 69850 h 1301750"/>
                <a:gd name="connsiteX8" fmla="*/ 644525 w 4841875"/>
                <a:gd name="connsiteY8" fmla="*/ 88900 h 1301750"/>
                <a:gd name="connsiteX9" fmla="*/ 727075 w 4841875"/>
                <a:gd name="connsiteY9" fmla="*/ 88900 h 1301750"/>
                <a:gd name="connsiteX10" fmla="*/ 727075 w 4841875"/>
                <a:gd name="connsiteY10" fmla="*/ 101600 h 1301750"/>
                <a:gd name="connsiteX11" fmla="*/ 742950 w 4841875"/>
                <a:gd name="connsiteY11" fmla="*/ 101600 h 1301750"/>
                <a:gd name="connsiteX12" fmla="*/ 742950 w 4841875"/>
                <a:gd name="connsiteY12" fmla="*/ 111125 h 1301750"/>
                <a:gd name="connsiteX13" fmla="*/ 771525 w 4841875"/>
                <a:gd name="connsiteY13" fmla="*/ 111125 h 1301750"/>
                <a:gd name="connsiteX14" fmla="*/ 771525 w 4841875"/>
                <a:gd name="connsiteY14" fmla="*/ 133350 h 1301750"/>
                <a:gd name="connsiteX15" fmla="*/ 952500 w 4841875"/>
                <a:gd name="connsiteY15" fmla="*/ 133350 h 1301750"/>
                <a:gd name="connsiteX16" fmla="*/ 952500 w 4841875"/>
                <a:gd name="connsiteY16" fmla="*/ 146050 h 1301750"/>
                <a:gd name="connsiteX17" fmla="*/ 996950 w 4841875"/>
                <a:gd name="connsiteY17" fmla="*/ 146050 h 1301750"/>
                <a:gd name="connsiteX18" fmla="*/ 996950 w 4841875"/>
                <a:gd name="connsiteY18" fmla="*/ 168275 h 1301750"/>
                <a:gd name="connsiteX19" fmla="*/ 1041400 w 4841875"/>
                <a:gd name="connsiteY19" fmla="*/ 168275 h 1301750"/>
                <a:gd name="connsiteX20" fmla="*/ 1041400 w 4841875"/>
                <a:gd name="connsiteY20" fmla="*/ 177800 h 1301750"/>
                <a:gd name="connsiteX21" fmla="*/ 1063625 w 4841875"/>
                <a:gd name="connsiteY21" fmla="*/ 177800 h 1301750"/>
                <a:gd name="connsiteX22" fmla="*/ 1063625 w 4841875"/>
                <a:gd name="connsiteY22" fmla="*/ 190500 h 1301750"/>
                <a:gd name="connsiteX23" fmla="*/ 1089025 w 4841875"/>
                <a:gd name="connsiteY23" fmla="*/ 190500 h 1301750"/>
                <a:gd name="connsiteX24" fmla="*/ 1089025 w 4841875"/>
                <a:gd name="connsiteY24" fmla="*/ 196850 h 1301750"/>
                <a:gd name="connsiteX25" fmla="*/ 1168400 w 4841875"/>
                <a:gd name="connsiteY25" fmla="*/ 196850 h 1301750"/>
                <a:gd name="connsiteX26" fmla="*/ 1168400 w 4841875"/>
                <a:gd name="connsiteY26" fmla="*/ 206375 h 1301750"/>
                <a:gd name="connsiteX27" fmla="*/ 1203325 w 4841875"/>
                <a:gd name="connsiteY27" fmla="*/ 206375 h 1301750"/>
                <a:gd name="connsiteX28" fmla="*/ 1203325 w 4841875"/>
                <a:gd name="connsiteY28" fmla="*/ 225425 h 1301750"/>
                <a:gd name="connsiteX29" fmla="*/ 1400175 w 4841875"/>
                <a:gd name="connsiteY29" fmla="*/ 225425 h 1301750"/>
                <a:gd name="connsiteX30" fmla="*/ 1400175 w 4841875"/>
                <a:gd name="connsiteY30" fmla="*/ 254000 h 1301750"/>
                <a:gd name="connsiteX31" fmla="*/ 1504950 w 4841875"/>
                <a:gd name="connsiteY31" fmla="*/ 254000 h 1301750"/>
                <a:gd name="connsiteX32" fmla="*/ 1504950 w 4841875"/>
                <a:gd name="connsiteY32" fmla="*/ 269875 h 1301750"/>
                <a:gd name="connsiteX33" fmla="*/ 1558925 w 4841875"/>
                <a:gd name="connsiteY33" fmla="*/ 269875 h 1301750"/>
                <a:gd name="connsiteX34" fmla="*/ 1558925 w 4841875"/>
                <a:gd name="connsiteY34" fmla="*/ 295275 h 1301750"/>
                <a:gd name="connsiteX35" fmla="*/ 1616075 w 4841875"/>
                <a:gd name="connsiteY35" fmla="*/ 295275 h 1301750"/>
                <a:gd name="connsiteX36" fmla="*/ 1616075 w 4841875"/>
                <a:gd name="connsiteY36" fmla="*/ 304800 h 1301750"/>
                <a:gd name="connsiteX37" fmla="*/ 1682750 w 4841875"/>
                <a:gd name="connsiteY37" fmla="*/ 304800 h 1301750"/>
                <a:gd name="connsiteX38" fmla="*/ 1682750 w 4841875"/>
                <a:gd name="connsiteY38" fmla="*/ 320675 h 1301750"/>
                <a:gd name="connsiteX39" fmla="*/ 1701800 w 4841875"/>
                <a:gd name="connsiteY39" fmla="*/ 320675 h 1301750"/>
                <a:gd name="connsiteX40" fmla="*/ 1701800 w 4841875"/>
                <a:gd name="connsiteY40" fmla="*/ 333375 h 1301750"/>
                <a:gd name="connsiteX41" fmla="*/ 1727200 w 4841875"/>
                <a:gd name="connsiteY41" fmla="*/ 333375 h 1301750"/>
                <a:gd name="connsiteX42" fmla="*/ 1727200 w 4841875"/>
                <a:gd name="connsiteY42" fmla="*/ 346075 h 1301750"/>
                <a:gd name="connsiteX43" fmla="*/ 1739900 w 4841875"/>
                <a:gd name="connsiteY43" fmla="*/ 346075 h 1301750"/>
                <a:gd name="connsiteX44" fmla="*/ 1739900 w 4841875"/>
                <a:gd name="connsiteY44" fmla="*/ 358775 h 1301750"/>
                <a:gd name="connsiteX45" fmla="*/ 1781175 w 4841875"/>
                <a:gd name="connsiteY45" fmla="*/ 358775 h 1301750"/>
                <a:gd name="connsiteX46" fmla="*/ 1781175 w 4841875"/>
                <a:gd name="connsiteY46" fmla="*/ 390525 h 1301750"/>
                <a:gd name="connsiteX47" fmla="*/ 1841500 w 4841875"/>
                <a:gd name="connsiteY47" fmla="*/ 390525 h 1301750"/>
                <a:gd name="connsiteX48" fmla="*/ 1841500 w 4841875"/>
                <a:gd name="connsiteY48" fmla="*/ 403225 h 1301750"/>
                <a:gd name="connsiteX49" fmla="*/ 1854200 w 4841875"/>
                <a:gd name="connsiteY49" fmla="*/ 403225 h 1301750"/>
                <a:gd name="connsiteX50" fmla="*/ 1854200 w 4841875"/>
                <a:gd name="connsiteY50" fmla="*/ 422275 h 1301750"/>
                <a:gd name="connsiteX51" fmla="*/ 1873250 w 4841875"/>
                <a:gd name="connsiteY51" fmla="*/ 422275 h 1301750"/>
                <a:gd name="connsiteX52" fmla="*/ 1873250 w 4841875"/>
                <a:gd name="connsiteY52" fmla="*/ 434975 h 1301750"/>
                <a:gd name="connsiteX53" fmla="*/ 1885950 w 4841875"/>
                <a:gd name="connsiteY53" fmla="*/ 434975 h 1301750"/>
                <a:gd name="connsiteX54" fmla="*/ 1885950 w 4841875"/>
                <a:gd name="connsiteY54" fmla="*/ 463550 h 1301750"/>
                <a:gd name="connsiteX55" fmla="*/ 1920875 w 4841875"/>
                <a:gd name="connsiteY55" fmla="*/ 463550 h 1301750"/>
                <a:gd name="connsiteX56" fmla="*/ 1920875 w 4841875"/>
                <a:gd name="connsiteY56" fmla="*/ 504825 h 1301750"/>
                <a:gd name="connsiteX57" fmla="*/ 2038350 w 4841875"/>
                <a:gd name="connsiteY57" fmla="*/ 504825 h 1301750"/>
                <a:gd name="connsiteX58" fmla="*/ 2038350 w 4841875"/>
                <a:gd name="connsiteY58" fmla="*/ 517525 h 1301750"/>
                <a:gd name="connsiteX59" fmla="*/ 2092325 w 4841875"/>
                <a:gd name="connsiteY59" fmla="*/ 517525 h 1301750"/>
                <a:gd name="connsiteX60" fmla="*/ 2092325 w 4841875"/>
                <a:gd name="connsiteY60" fmla="*/ 542925 h 1301750"/>
                <a:gd name="connsiteX61" fmla="*/ 2181225 w 4841875"/>
                <a:gd name="connsiteY61" fmla="*/ 542925 h 1301750"/>
                <a:gd name="connsiteX62" fmla="*/ 2181225 w 4841875"/>
                <a:gd name="connsiteY62" fmla="*/ 568325 h 1301750"/>
                <a:gd name="connsiteX63" fmla="*/ 2235200 w 4841875"/>
                <a:gd name="connsiteY63" fmla="*/ 568325 h 1301750"/>
                <a:gd name="connsiteX64" fmla="*/ 2235200 w 4841875"/>
                <a:gd name="connsiteY64" fmla="*/ 593725 h 1301750"/>
                <a:gd name="connsiteX65" fmla="*/ 2282825 w 4841875"/>
                <a:gd name="connsiteY65" fmla="*/ 593725 h 1301750"/>
                <a:gd name="connsiteX66" fmla="*/ 2282825 w 4841875"/>
                <a:gd name="connsiteY66" fmla="*/ 606425 h 1301750"/>
                <a:gd name="connsiteX67" fmla="*/ 2378075 w 4841875"/>
                <a:gd name="connsiteY67" fmla="*/ 606425 h 1301750"/>
                <a:gd name="connsiteX68" fmla="*/ 2378075 w 4841875"/>
                <a:gd name="connsiteY68" fmla="*/ 631825 h 1301750"/>
                <a:gd name="connsiteX69" fmla="*/ 2501900 w 4841875"/>
                <a:gd name="connsiteY69" fmla="*/ 631825 h 1301750"/>
                <a:gd name="connsiteX70" fmla="*/ 2501900 w 4841875"/>
                <a:gd name="connsiteY70" fmla="*/ 657225 h 1301750"/>
                <a:gd name="connsiteX71" fmla="*/ 2581275 w 4841875"/>
                <a:gd name="connsiteY71" fmla="*/ 657225 h 1301750"/>
                <a:gd name="connsiteX72" fmla="*/ 2581275 w 4841875"/>
                <a:gd name="connsiteY72" fmla="*/ 673100 h 1301750"/>
                <a:gd name="connsiteX73" fmla="*/ 2593975 w 4841875"/>
                <a:gd name="connsiteY73" fmla="*/ 673100 h 1301750"/>
                <a:gd name="connsiteX74" fmla="*/ 2593975 w 4841875"/>
                <a:gd name="connsiteY74" fmla="*/ 692150 h 1301750"/>
                <a:gd name="connsiteX75" fmla="*/ 2609850 w 4841875"/>
                <a:gd name="connsiteY75" fmla="*/ 692150 h 1301750"/>
                <a:gd name="connsiteX76" fmla="*/ 2609850 w 4841875"/>
                <a:gd name="connsiteY76" fmla="*/ 704850 h 1301750"/>
                <a:gd name="connsiteX77" fmla="*/ 2717800 w 4841875"/>
                <a:gd name="connsiteY77" fmla="*/ 704850 h 1301750"/>
                <a:gd name="connsiteX78" fmla="*/ 2717800 w 4841875"/>
                <a:gd name="connsiteY78" fmla="*/ 733425 h 1301750"/>
                <a:gd name="connsiteX79" fmla="*/ 2832100 w 4841875"/>
                <a:gd name="connsiteY79" fmla="*/ 733425 h 1301750"/>
                <a:gd name="connsiteX80" fmla="*/ 2832100 w 4841875"/>
                <a:gd name="connsiteY80" fmla="*/ 784225 h 1301750"/>
                <a:gd name="connsiteX81" fmla="*/ 2943225 w 4841875"/>
                <a:gd name="connsiteY81" fmla="*/ 784225 h 1301750"/>
                <a:gd name="connsiteX82" fmla="*/ 2943225 w 4841875"/>
                <a:gd name="connsiteY82" fmla="*/ 796925 h 1301750"/>
                <a:gd name="connsiteX83" fmla="*/ 3009900 w 4841875"/>
                <a:gd name="connsiteY83" fmla="*/ 796925 h 1301750"/>
                <a:gd name="connsiteX84" fmla="*/ 3009900 w 4841875"/>
                <a:gd name="connsiteY84" fmla="*/ 819150 h 1301750"/>
                <a:gd name="connsiteX85" fmla="*/ 3225800 w 4841875"/>
                <a:gd name="connsiteY85" fmla="*/ 819150 h 1301750"/>
                <a:gd name="connsiteX86" fmla="*/ 3225800 w 4841875"/>
                <a:gd name="connsiteY86" fmla="*/ 857250 h 1301750"/>
                <a:gd name="connsiteX87" fmla="*/ 3257550 w 4841875"/>
                <a:gd name="connsiteY87" fmla="*/ 847725 h 1301750"/>
                <a:gd name="connsiteX88" fmla="*/ 3257550 w 4841875"/>
                <a:gd name="connsiteY88" fmla="*/ 873125 h 1301750"/>
                <a:gd name="connsiteX89" fmla="*/ 3343275 w 4841875"/>
                <a:gd name="connsiteY89" fmla="*/ 873125 h 1301750"/>
                <a:gd name="connsiteX90" fmla="*/ 3343275 w 4841875"/>
                <a:gd name="connsiteY90" fmla="*/ 908050 h 1301750"/>
                <a:gd name="connsiteX91" fmla="*/ 3498850 w 4841875"/>
                <a:gd name="connsiteY91" fmla="*/ 908050 h 1301750"/>
                <a:gd name="connsiteX92" fmla="*/ 3498850 w 4841875"/>
                <a:gd name="connsiteY92" fmla="*/ 952500 h 1301750"/>
                <a:gd name="connsiteX93" fmla="*/ 3594100 w 4841875"/>
                <a:gd name="connsiteY93" fmla="*/ 952500 h 1301750"/>
                <a:gd name="connsiteX94" fmla="*/ 3594100 w 4841875"/>
                <a:gd name="connsiteY94" fmla="*/ 1000125 h 1301750"/>
                <a:gd name="connsiteX95" fmla="*/ 3806825 w 4841875"/>
                <a:gd name="connsiteY95" fmla="*/ 1000125 h 1301750"/>
                <a:gd name="connsiteX96" fmla="*/ 3806825 w 4841875"/>
                <a:gd name="connsiteY96" fmla="*/ 1031875 h 1301750"/>
                <a:gd name="connsiteX97" fmla="*/ 4016375 w 4841875"/>
                <a:gd name="connsiteY97" fmla="*/ 1031875 h 1301750"/>
                <a:gd name="connsiteX98" fmla="*/ 4016375 w 4841875"/>
                <a:gd name="connsiteY98" fmla="*/ 1060450 h 1301750"/>
                <a:gd name="connsiteX99" fmla="*/ 4032250 w 4841875"/>
                <a:gd name="connsiteY99" fmla="*/ 1060450 h 1301750"/>
                <a:gd name="connsiteX100" fmla="*/ 4032250 w 4841875"/>
                <a:gd name="connsiteY100" fmla="*/ 1101725 h 1301750"/>
                <a:gd name="connsiteX101" fmla="*/ 4044950 w 4841875"/>
                <a:gd name="connsiteY101" fmla="*/ 1101725 h 1301750"/>
                <a:gd name="connsiteX102" fmla="*/ 4044950 w 4841875"/>
                <a:gd name="connsiteY102" fmla="*/ 1123950 h 1301750"/>
                <a:gd name="connsiteX103" fmla="*/ 4184650 w 4841875"/>
                <a:gd name="connsiteY103" fmla="*/ 1123950 h 1301750"/>
                <a:gd name="connsiteX104" fmla="*/ 4184650 w 4841875"/>
                <a:gd name="connsiteY104" fmla="*/ 1152525 h 1301750"/>
                <a:gd name="connsiteX105" fmla="*/ 4422775 w 4841875"/>
                <a:gd name="connsiteY105" fmla="*/ 1152525 h 1301750"/>
                <a:gd name="connsiteX106" fmla="*/ 4422775 w 4841875"/>
                <a:gd name="connsiteY106" fmla="*/ 1181100 h 1301750"/>
                <a:gd name="connsiteX107" fmla="*/ 4543425 w 4841875"/>
                <a:gd name="connsiteY107" fmla="*/ 1181100 h 1301750"/>
                <a:gd name="connsiteX108" fmla="*/ 4543425 w 4841875"/>
                <a:gd name="connsiteY108" fmla="*/ 1219200 h 1301750"/>
                <a:gd name="connsiteX109" fmla="*/ 4673600 w 4841875"/>
                <a:gd name="connsiteY109" fmla="*/ 1219200 h 1301750"/>
                <a:gd name="connsiteX110" fmla="*/ 4673600 w 4841875"/>
                <a:gd name="connsiteY110" fmla="*/ 1244600 h 1301750"/>
                <a:gd name="connsiteX111" fmla="*/ 4740275 w 4841875"/>
                <a:gd name="connsiteY111" fmla="*/ 1244600 h 1301750"/>
                <a:gd name="connsiteX112" fmla="*/ 4752975 w 4841875"/>
                <a:gd name="connsiteY112" fmla="*/ 1257300 h 1301750"/>
                <a:gd name="connsiteX113" fmla="*/ 4752975 w 4841875"/>
                <a:gd name="connsiteY113" fmla="*/ 1276350 h 1301750"/>
                <a:gd name="connsiteX114" fmla="*/ 4841875 w 4841875"/>
                <a:gd name="connsiteY114" fmla="*/ 1276350 h 1301750"/>
                <a:gd name="connsiteX115" fmla="*/ 4841875 w 4841875"/>
                <a:gd name="connsiteY115" fmla="*/ 1301750 h 1301750"/>
                <a:gd name="connsiteX0" fmla="*/ 0 w 4841875"/>
                <a:gd name="connsiteY0" fmla="*/ 0 h 1301750"/>
                <a:gd name="connsiteX1" fmla="*/ 193675 w 4841875"/>
                <a:gd name="connsiteY1" fmla="*/ 0 h 1301750"/>
                <a:gd name="connsiteX2" fmla="*/ 193675 w 4841875"/>
                <a:gd name="connsiteY2" fmla="*/ 25400 h 1301750"/>
                <a:gd name="connsiteX3" fmla="*/ 273050 w 4841875"/>
                <a:gd name="connsiteY3" fmla="*/ 25400 h 1301750"/>
                <a:gd name="connsiteX4" fmla="*/ 273050 w 4841875"/>
                <a:gd name="connsiteY4" fmla="*/ 44450 h 1301750"/>
                <a:gd name="connsiteX5" fmla="*/ 504825 w 4841875"/>
                <a:gd name="connsiteY5" fmla="*/ 44450 h 1301750"/>
                <a:gd name="connsiteX6" fmla="*/ 504825 w 4841875"/>
                <a:gd name="connsiteY6" fmla="*/ 69850 h 1301750"/>
                <a:gd name="connsiteX7" fmla="*/ 644525 w 4841875"/>
                <a:gd name="connsiteY7" fmla="*/ 69850 h 1301750"/>
                <a:gd name="connsiteX8" fmla="*/ 644525 w 4841875"/>
                <a:gd name="connsiteY8" fmla="*/ 88900 h 1301750"/>
                <a:gd name="connsiteX9" fmla="*/ 727075 w 4841875"/>
                <a:gd name="connsiteY9" fmla="*/ 88900 h 1301750"/>
                <a:gd name="connsiteX10" fmla="*/ 727075 w 4841875"/>
                <a:gd name="connsiteY10" fmla="*/ 101600 h 1301750"/>
                <a:gd name="connsiteX11" fmla="*/ 742950 w 4841875"/>
                <a:gd name="connsiteY11" fmla="*/ 101600 h 1301750"/>
                <a:gd name="connsiteX12" fmla="*/ 742950 w 4841875"/>
                <a:gd name="connsiteY12" fmla="*/ 111125 h 1301750"/>
                <a:gd name="connsiteX13" fmla="*/ 771525 w 4841875"/>
                <a:gd name="connsiteY13" fmla="*/ 111125 h 1301750"/>
                <a:gd name="connsiteX14" fmla="*/ 771525 w 4841875"/>
                <a:gd name="connsiteY14" fmla="*/ 133350 h 1301750"/>
                <a:gd name="connsiteX15" fmla="*/ 952500 w 4841875"/>
                <a:gd name="connsiteY15" fmla="*/ 133350 h 1301750"/>
                <a:gd name="connsiteX16" fmla="*/ 952500 w 4841875"/>
                <a:gd name="connsiteY16" fmla="*/ 146050 h 1301750"/>
                <a:gd name="connsiteX17" fmla="*/ 996950 w 4841875"/>
                <a:gd name="connsiteY17" fmla="*/ 146050 h 1301750"/>
                <a:gd name="connsiteX18" fmla="*/ 996950 w 4841875"/>
                <a:gd name="connsiteY18" fmla="*/ 168275 h 1301750"/>
                <a:gd name="connsiteX19" fmla="*/ 1041400 w 4841875"/>
                <a:gd name="connsiteY19" fmla="*/ 168275 h 1301750"/>
                <a:gd name="connsiteX20" fmla="*/ 1041400 w 4841875"/>
                <a:gd name="connsiteY20" fmla="*/ 177800 h 1301750"/>
                <a:gd name="connsiteX21" fmla="*/ 1063625 w 4841875"/>
                <a:gd name="connsiteY21" fmla="*/ 177800 h 1301750"/>
                <a:gd name="connsiteX22" fmla="*/ 1063625 w 4841875"/>
                <a:gd name="connsiteY22" fmla="*/ 190500 h 1301750"/>
                <a:gd name="connsiteX23" fmla="*/ 1089025 w 4841875"/>
                <a:gd name="connsiteY23" fmla="*/ 190500 h 1301750"/>
                <a:gd name="connsiteX24" fmla="*/ 1089025 w 4841875"/>
                <a:gd name="connsiteY24" fmla="*/ 196850 h 1301750"/>
                <a:gd name="connsiteX25" fmla="*/ 1168400 w 4841875"/>
                <a:gd name="connsiteY25" fmla="*/ 196850 h 1301750"/>
                <a:gd name="connsiteX26" fmla="*/ 1168400 w 4841875"/>
                <a:gd name="connsiteY26" fmla="*/ 206375 h 1301750"/>
                <a:gd name="connsiteX27" fmla="*/ 1203325 w 4841875"/>
                <a:gd name="connsiteY27" fmla="*/ 206375 h 1301750"/>
                <a:gd name="connsiteX28" fmla="*/ 1203325 w 4841875"/>
                <a:gd name="connsiteY28" fmla="*/ 225425 h 1301750"/>
                <a:gd name="connsiteX29" fmla="*/ 1400175 w 4841875"/>
                <a:gd name="connsiteY29" fmla="*/ 225425 h 1301750"/>
                <a:gd name="connsiteX30" fmla="*/ 1400175 w 4841875"/>
                <a:gd name="connsiteY30" fmla="*/ 254000 h 1301750"/>
                <a:gd name="connsiteX31" fmla="*/ 1504950 w 4841875"/>
                <a:gd name="connsiteY31" fmla="*/ 254000 h 1301750"/>
                <a:gd name="connsiteX32" fmla="*/ 1504950 w 4841875"/>
                <a:gd name="connsiteY32" fmla="*/ 269875 h 1301750"/>
                <a:gd name="connsiteX33" fmla="*/ 1558925 w 4841875"/>
                <a:gd name="connsiteY33" fmla="*/ 269875 h 1301750"/>
                <a:gd name="connsiteX34" fmla="*/ 1558925 w 4841875"/>
                <a:gd name="connsiteY34" fmla="*/ 295275 h 1301750"/>
                <a:gd name="connsiteX35" fmla="*/ 1616075 w 4841875"/>
                <a:gd name="connsiteY35" fmla="*/ 295275 h 1301750"/>
                <a:gd name="connsiteX36" fmla="*/ 1616075 w 4841875"/>
                <a:gd name="connsiteY36" fmla="*/ 304800 h 1301750"/>
                <a:gd name="connsiteX37" fmla="*/ 1682750 w 4841875"/>
                <a:gd name="connsiteY37" fmla="*/ 304800 h 1301750"/>
                <a:gd name="connsiteX38" fmla="*/ 1682750 w 4841875"/>
                <a:gd name="connsiteY38" fmla="*/ 320675 h 1301750"/>
                <a:gd name="connsiteX39" fmla="*/ 1701800 w 4841875"/>
                <a:gd name="connsiteY39" fmla="*/ 320675 h 1301750"/>
                <a:gd name="connsiteX40" fmla="*/ 1701800 w 4841875"/>
                <a:gd name="connsiteY40" fmla="*/ 333375 h 1301750"/>
                <a:gd name="connsiteX41" fmla="*/ 1727200 w 4841875"/>
                <a:gd name="connsiteY41" fmla="*/ 333375 h 1301750"/>
                <a:gd name="connsiteX42" fmla="*/ 1727200 w 4841875"/>
                <a:gd name="connsiteY42" fmla="*/ 346075 h 1301750"/>
                <a:gd name="connsiteX43" fmla="*/ 1739900 w 4841875"/>
                <a:gd name="connsiteY43" fmla="*/ 346075 h 1301750"/>
                <a:gd name="connsiteX44" fmla="*/ 1739900 w 4841875"/>
                <a:gd name="connsiteY44" fmla="*/ 358775 h 1301750"/>
                <a:gd name="connsiteX45" fmla="*/ 1781175 w 4841875"/>
                <a:gd name="connsiteY45" fmla="*/ 358775 h 1301750"/>
                <a:gd name="connsiteX46" fmla="*/ 1781175 w 4841875"/>
                <a:gd name="connsiteY46" fmla="*/ 390525 h 1301750"/>
                <a:gd name="connsiteX47" fmla="*/ 1841500 w 4841875"/>
                <a:gd name="connsiteY47" fmla="*/ 390525 h 1301750"/>
                <a:gd name="connsiteX48" fmla="*/ 1841500 w 4841875"/>
                <a:gd name="connsiteY48" fmla="*/ 403225 h 1301750"/>
                <a:gd name="connsiteX49" fmla="*/ 1854200 w 4841875"/>
                <a:gd name="connsiteY49" fmla="*/ 403225 h 1301750"/>
                <a:gd name="connsiteX50" fmla="*/ 1854200 w 4841875"/>
                <a:gd name="connsiteY50" fmla="*/ 422275 h 1301750"/>
                <a:gd name="connsiteX51" fmla="*/ 1873250 w 4841875"/>
                <a:gd name="connsiteY51" fmla="*/ 422275 h 1301750"/>
                <a:gd name="connsiteX52" fmla="*/ 1873250 w 4841875"/>
                <a:gd name="connsiteY52" fmla="*/ 434975 h 1301750"/>
                <a:gd name="connsiteX53" fmla="*/ 1885950 w 4841875"/>
                <a:gd name="connsiteY53" fmla="*/ 434975 h 1301750"/>
                <a:gd name="connsiteX54" fmla="*/ 1885950 w 4841875"/>
                <a:gd name="connsiteY54" fmla="*/ 463550 h 1301750"/>
                <a:gd name="connsiteX55" fmla="*/ 1920875 w 4841875"/>
                <a:gd name="connsiteY55" fmla="*/ 463550 h 1301750"/>
                <a:gd name="connsiteX56" fmla="*/ 1920875 w 4841875"/>
                <a:gd name="connsiteY56" fmla="*/ 504825 h 1301750"/>
                <a:gd name="connsiteX57" fmla="*/ 2038350 w 4841875"/>
                <a:gd name="connsiteY57" fmla="*/ 504825 h 1301750"/>
                <a:gd name="connsiteX58" fmla="*/ 2038350 w 4841875"/>
                <a:gd name="connsiteY58" fmla="*/ 517525 h 1301750"/>
                <a:gd name="connsiteX59" fmla="*/ 2092325 w 4841875"/>
                <a:gd name="connsiteY59" fmla="*/ 517525 h 1301750"/>
                <a:gd name="connsiteX60" fmla="*/ 2092325 w 4841875"/>
                <a:gd name="connsiteY60" fmla="*/ 542925 h 1301750"/>
                <a:gd name="connsiteX61" fmla="*/ 2181225 w 4841875"/>
                <a:gd name="connsiteY61" fmla="*/ 542925 h 1301750"/>
                <a:gd name="connsiteX62" fmla="*/ 2181225 w 4841875"/>
                <a:gd name="connsiteY62" fmla="*/ 568325 h 1301750"/>
                <a:gd name="connsiteX63" fmla="*/ 2235200 w 4841875"/>
                <a:gd name="connsiteY63" fmla="*/ 568325 h 1301750"/>
                <a:gd name="connsiteX64" fmla="*/ 2235200 w 4841875"/>
                <a:gd name="connsiteY64" fmla="*/ 593725 h 1301750"/>
                <a:gd name="connsiteX65" fmla="*/ 2282825 w 4841875"/>
                <a:gd name="connsiteY65" fmla="*/ 593725 h 1301750"/>
                <a:gd name="connsiteX66" fmla="*/ 2282825 w 4841875"/>
                <a:gd name="connsiteY66" fmla="*/ 606425 h 1301750"/>
                <a:gd name="connsiteX67" fmla="*/ 2378075 w 4841875"/>
                <a:gd name="connsiteY67" fmla="*/ 606425 h 1301750"/>
                <a:gd name="connsiteX68" fmla="*/ 2378075 w 4841875"/>
                <a:gd name="connsiteY68" fmla="*/ 631825 h 1301750"/>
                <a:gd name="connsiteX69" fmla="*/ 2501900 w 4841875"/>
                <a:gd name="connsiteY69" fmla="*/ 631825 h 1301750"/>
                <a:gd name="connsiteX70" fmla="*/ 2501900 w 4841875"/>
                <a:gd name="connsiteY70" fmla="*/ 657225 h 1301750"/>
                <a:gd name="connsiteX71" fmla="*/ 2581275 w 4841875"/>
                <a:gd name="connsiteY71" fmla="*/ 657225 h 1301750"/>
                <a:gd name="connsiteX72" fmla="*/ 2581275 w 4841875"/>
                <a:gd name="connsiteY72" fmla="*/ 673100 h 1301750"/>
                <a:gd name="connsiteX73" fmla="*/ 2593975 w 4841875"/>
                <a:gd name="connsiteY73" fmla="*/ 673100 h 1301750"/>
                <a:gd name="connsiteX74" fmla="*/ 2593975 w 4841875"/>
                <a:gd name="connsiteY74" fmla="*/ 692150 h 1301750"/>
                <a:gd name="connsiteX75" fmla="*/ 2609850 w 4841875"/>
                <a:gd name="connsiteY75" fmla="*/ 692150 h 1301750"/>
                <a:gd name="connsiteX76" fmla="*/ 2609850 w 4841875"/>
                <a:gd name="connsiteY76" fmla="*/ 704850 h 1301750"/>
                <a:gd name="connsiteX77" fmla="*/ 2717800 w 4841875"/>
                <a:gd name="connsiteY77" fmla="*/ 704850 h 1301750"/>
                <a:gd name="connsiteX78" fmla="*/ 2717800 w 4841875"/>
                <a:gd name="connsiteY78" fmla="*/ 733425 h 1301750"/>
                <a:gd name="connsiteX79" fmla="*/ 2832100 w 4841875"/>
                <a:gd name="connsiteY79" fmla="*/ 733425 h 1301750"/>
                <a:gd name="connsiteX80" fmla="*/ 2832100 w 4841875"/>
                <a:gd name="connsiteY80" fmla="*/ 784225 h 1301750"/>
                <a:gd name="connsiteX81" fmla="*/ 2943225 w 4841875"/>
                <a:gd name="connsiteY81" fmla="*/ 784225 h 1301750"/>
                <a:gd name="connsiteX82" fmla="*/ 2943225 w 4841875"/>
                <a:gd name="connsiteY82" fmla="*/ 796925 h 1301750"/>
                <a:gd name="connsiteX83" fmla="*/ 3009900 w 4841875"/>
                <a:gd name="connsiteY83" fmla="*/ 796925 h 1301750"/>
                <a:gd name="connsiteX84" fmla="*/ 3009900 w 4841875"/>
                <a:gd name="connsiteY84" fmla="*/ 819150 h 1301750"/>
                <a:gd name="connsiteX85" fmla="*/ 3225800 w 4841875"/>
                <a:gd name="connsiteY85" fmla="*/ 819150 h 1301750"/>
                <a:gd name="connsiteX86" fmla="*/ 3225800 w 4841875"/>
                <a:gd name="connsiteY86" fmla="*/ 844550 h 1301750"/>
                <a:gd name="connsiteX87" fmla="*/ 3257550 w 4841875"/>
                <a:gd name="connsiteY87" fmla="*/ 847725 h 1301750"/>
                <a:gd name="connsiteX88" fmla="*/ 3257550 w 4841875"/>
                <a:gd name="connsiteY88" fmla="*/ 873125 h 1301750"/>
                <a:gd name="connsiteX89" fmla="*/ 3343275 w 4841875"/>
                <a:gd name="connsiteY89" fmla="*/ 873125 h 1301750"/>
                <a:gd name="connsiteX90" fmla="*/ 3343275 w 4841875"/>
                <a:gd name="connsiteY90" fmla="*/ 908050 h 1301750"/>
                <a:gd name="connsiteX91" fmla="*/ 3498850 w 4841875"/>
                <a:gd name="connsiteY91" fmla="*/ 908050 h 1301750"/>
                <a:gd name="connsiteX92" fmla="*/ 3498850 w 4841875"/>
                <a:gd name="connsiteY92" fmla="*/ 952500 h 1301750"/>
                <a:gd name="connsiteX93" fmla="*/ 3594100 w 4841875"/>
                <a:gd name="connsiteY93" fmla="*/ 952500 h 1301750"/>
                <a:gd name="connsiteX94" fmla="*/ 3594100 w 4841875"/>
                <a:gd name="connsiteY94" fmla="*/ 1000125 h 1301750"/>
                <a:gd name="connsiteX95" fmla="*/ 3806825 w 4841875"/>
                <a:gd name="connsiteY95" fmla="*/ 1000125 h 1301750"/>
                <a:gd name="connsiteX96" fmla="*/ 3806825 w 4841875"/>
                <a:gd name="connsiteY96" fmla="*/ 1031875 h 1301750"/>
                <a:gd name="connsiteX97" fmla="*/ 4016375 w 4841875"/>
                <a:gd name="connsiteY97" fmla="*/ 1031875 h 1301750"/>
                <a:gd name="connsiteX98" fmla="*/ 4016375 w 4841875"/>
                <a:gd name="connsiteY98" fmla="*/ 1060450 h 1301750"/>
                <a:gd name="connsiteX99" fmla="*/ 4032250 w 4841875"/>
                <a:gd name="connsiteY99" fmla="*/ 1060450 h 1301750"/>
                <a:gd name="connsiteX100" fmla="*/ 4032250 w 4841875"/>
                <a:gd name="connsiteY100" fmla="*/ 1101725 h 1301750"/>
                <a:gd name="connsiteX101" fmla="*/ 4044950 w 4841875"/>
                <a:gd name="connsiteY101" fmla="*/ 1101725 h 1301750"/>
                <a:gd name="connsiteX102" fmla="*/ 4044950 w 4841875"/>
                <a:gd name="connsiteY102" fmla="*/ 1123950 h 1301750"/>
                <a:gd name="connsiteX103" fmla="*/ 4184650 w 4841875"/>
                <a:gd name="connsiteY103" fmla="*/ 1123950 h 1301750"/>
                <a:gd name="connsiteX104" fmla="*/ 4184650 w 4841875"/>
                <a:gd name="connsiteY104" fmla="*/ 1152525 h 1301750"/>
                <a:gd name="connsiteX105" fmla="*/ 4422775 w 4841875"/>
                <a:gd name="connsiteY105" fmla="*/ 1152525 h 1301750"/>
                <a:gd name="connsiteX106" fmla="*/ 4422775 w 4841875"/>
                <a:gd name="connsiteY106" fmla="*/ 1181100 h 1301750"/>
                <a:gd name="connsiteX107" fmla="*/ 4543425 w 4841875"/>
                <a:gd name="connsiteY107" fmla="*/ 1181100 h 1301750"/>
                <a:gd name="connsiteX108" fmla="*/ 4543425 w 4841875"/>
                <a:gd name="connsiteY108" fmla="*/ 1219200 h 1301750"/>
                <a:gd name="connsiteX109" fmla="*/ 4673600 w 4841875"/>
                <a:gd name="connsiteY109" fmla="*/ 1219200 h 1301750"/>
                <a:gd name="connsiteX110" fmla="*/ 4673600 w 4841875"/>
                <a:gd name="connsiteY110" fmla="*/ 1244600 h 1301750"/>
                <a:gd name="connsiteX111" fmla="*/ 4740275 w 4841875"/>
                <a:gd name="connsiteY111" fmla="*/ 1244600 h 1301750"/>
                <a:gd name="connsiteX112" fmla="*/ 4752975 w 4841875"/>
                <a:gd name="connsiteY112" fmla="*/ 1257300 h 1301750"/>
                <a:gd name="connsiteX113" fmla="*/ 4752975 w 4841875"/>
                <a:gd name="connsiteY113" fmla="*/ 1276350 h 1301750"/>
                <a:gd name="connsiteX114" fmla="*/ 4841875 w 4841875"/>
                <a:gd name="connsiteY114" fmla="*/ 1276350 h 1301750"/>
                <a:gd name="connsiteX115" fmla="*/ 4841875 w 4841875"/>
                <a:gd name="connsiteY115" fmla="*/ 1301750 h 130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4841875" h="1301750">
                  <a:moveTo>
                    <a:pt x="0" y="0"/>
                  </a:moveTo>
                  <a:lnTo>
                    <a:pt x="193675" y="0"/>
                  </a:lnTo>
                  <a:lnTo>
                    <a:pt x="193675" y="25400"/>
                  </a:lnTo>
                  <a:lnTo>
                    <a:pt x="273050" y="25400"/>
                  </a:lnTo>
                  <a:lnTo>
                    <a:pt x="273050" y="44450"/>
                  </a:lnTo>
                  <a:lnTo>
                    <a:pt x="504825" y="44450"/>
                  </a:lnTo>
                  <a:lnTo>
                    <a:pt x="504825" y="69850"/>
                  </a:lnTo>
                  <a:lnTo>
                    <a:pt x="644525" y="69850"/>
                  </a:lnTo>
                  <a:lnTo>
                    <a:pt x="644525" y="88900"/>
                  </a:lnTo>
                  <a:lnTo>
                    <a:pt x="727075" y="88900"/>
                  </a:lnTo>
                  <a:lnTo>
                    <a:pt x="727075" y="101600"/>
                  </a:lnTo>
                  <a:lnTo>
                    <a:pt x="742950" y="101600"/>
                  </a:lnTo>
                  <a:lnTo>
                    <a:pt x="742950" y="111125"/>
                  </a:lnTo>
                  <a:lnTo>
                    <a:pt x="771525" y="111125"/>
                  </a:lnTo>
                  <a:lnTo>
                    <a:pt x="771525" y="133350"/>
                  </a:lnTo>
                  <a:lnTo>
                    <a:pt x="952500" y="133350"/>
                  </a:lnTo>
                  <a:lnTo>
                    <a:pt x="952500" y="146050"/>
                  </a:lnTo>
                  <a:lnTo>
                    <a:pt x="996950" y="146050"/>
                  </a:lnTo>
                  <a:lnTo>
                    <a:pt x="996950" y="168275"/>
                  </a:lnTo>
                  <a:lnTo>
                    <a:pt x="1041400" y="168275"/>
                  </a:lnTo>
                  <a:lnTo>
                    <a:pt x="1041400" y="177800"/>
                  </a:lnTo>
                  <a:lnTo>
                    <a:pt x="1063625" y="177800"/>
                  </a:lnTo>
                  <a:lnTo>
                    <a:pt x="1063625" y="190500"/>
                  </a:lnTo>
                  <a:lnTo>
                    <a:pt x="1089025" y="190500"/>
                  </a:lnTo>
                  <a:lnTo>
                    <a:pt x="1089025" y="196850"/>
                  </a:lnTo>
                  <a:lnTo>
                    <a:pt x="1168400" y="196850"/>
                  </a:lnTo>
                  <a:lnTo>
                    <a:pt x="1168400" y="206375"/>
                  </a:lnTo>
                  <a:lnTo>
                    <a:pt x="1203325" y="206375"/>
                  </a:lnTo>
                  <a:lnTo>
                    <a:pt x="1203325" y="225425"/>
                  </a:lnTo>
                  <a:lnTo>
                    <a:pt x="1400175" y="225425"/>
                  </a:lnTo>
                  <a:lnTo>
                    <a:pt x="1400175" y="254000"/>
                  </a:lnTo>
                  <a:lnTo>
                    <a:pt x="1504950" y="254000"/>
                  </a:lnTo>
                  <a:lnTo>
                    <a:pt x="1504950" y="269875"/>
                  </a:lnTo>
                  <a:lnTo>
                    <a:pt x="1558925" y="269875"/>
                  </a:lnTo>
                  <a:lnTo>
                    <a:pt x="1558925" y="295275"/>
                  </a:lnTo>
                  <a:lnTo>
                    <a:pt x="1616075" y="295275"/>
                  </a:lnTo>
                  <a:lnTo>
                    <a:pt x="1616075" y="304800"/>
                  </a:lnTo>
                  <a:lnTo>
                    <a:pt x="1682750" y="304800"/>
                  </a:lnTo>
                  <a:lnTo>
                    <a:pt x="1682750" y="320675"/>
                  </a:lnTo>
                  <a:lnTo>
                    <a:pt x="1701800" y="320675"/>
                  </a:lnTo>
                  <a:lnTo>
                    <a:pt x="1701800" y="333375"/>
                  </a:lnTo>
                  <a:lnTo>
                    <a:pt x="1727200" y="333375"/>
                  </a:lnTo>
                  <a:lnTo>
                    <a:pt x="1727200" y="346075"/>
                  </a:lnTo>
                  <a:lnTo>
                    <a:pt x="1739900" y="346075"/>
                  </a:lnTo>
                  <a:lnTo>
                    <a:pt x="1739900" y="358775"/>
                  </a:lnTo>
                  <a:lnTo>
                    <a:pt x="1781175" y="358775"/>
                  </a:lnTo>
                  <a:lnTo>
                    <a:pt x="1781175" y="390525"/>
                  </a:lnTo>
                  <a:lnTo>
                    <a:pt x="1841500" y="390525"/>
                  </a:lnTo>
                  <a:lnTo>
                    <a:pt x="1841500" y="403225"/>
                  </a:lnTo>
                  <a:lnTo>
                    <a:pt x="1854200" y="403225"/>
                  </a:lnTo>
                  <a:lnTo>
                    <a:pt x="1854200" y="422275"/>
                  </a:lnTo>
                  <a:lnTo>
                    <a:pt x="1873250" y="422275"/>
                  </a:lnTo>
                  <a:lnTo>
                    <a:pt x="1873250" y="434975"/>
                  </a:lnTo>
                  <a:lnTo>
                    <a:pt x="1885950" y="434975"/>
                  </a:lnTo>
                  <a:lnTo>
                    <a:pt x="1885950" y="463550"/>
                  </a:lnTo>
                  <a:lnTo>
                    <a:pt x="1920875" y="463550"/>
                  </a:lnTo>
                  <a:lnTo>
                    <a:pt x="1920875" y="504825"/>
                  </a:lnTo>
                  <a:lnTo>
                    <a:pt x="2038350" y="504825"/>
                  </a:lnTo>
                  <a:lnTo>
                    <a:pt x="2038350" y="517525"/>
                  </a:lnTo>
                  <a:lnTo>
                    <a:pt x="2092325" y="517525"/>
                  </a:lnTo>
                  <a:lnTo>
                    <a:pt x="2092325" y="542925"/>
                  </a:lnTo>
                  <a:lnTo>
                    <a:pt x="2181225" y="542925"/>
                  </a:lnTo>
                  <a:lnTo>
                    <a:pt x="2181225" y="568325"/>
                  </a:lnTo>
                  <a:lnTo>
                    <a:pt x="2235200" y="568325"/>
                  </a:lnTo>
                  <a:lnTo>
                    <a:pt x="2235200" y="593725"/>
                  </a:lnTo>
                  <a:lnTo>
                    <a:pt x="2282825" y="593725"/>
                  </a:lnTo>
                  <a:lnTo>
                    <a:pt x="2282825" y="606425"/>
                  </a:lnTo>
                  <a:lnTo>
                    <a:pt x="2378075" y="606425"/>
                  </a:lnTo>
                  <a:lnTo>
                    <a:pt x="2378075" y="631825"/>
                  </a:lnTo>
                  <a:lnTo>
                    <a:pt x="2501900" y="631825"/>
                  </a:lnTo>
                  <a:lnTo>
                    <a:pt x="2501900" y="657225"/>
                  </a:lnTo>
                  <a:lnTo>
                    <a:pt x="2581275" y="657225"/>
                  </a:lnTo>
                  <a:lnTo>
                    <a:pt x="2581275" y="673100"/>
                  </a:lnTo>
                  <a:lnTo>
                    <a:pt x="2593975" y="673100"/>
                  </a:lnTo>
                  <a:lnTo>
                    <a:pt x="2593975" y="692150"/>
                  </a:lnTo>
                  <a:lnTo>
                    <a:pt x="2609850" y="692150"/>
                  </a:lnTo>
                  <a:lnTo>
                    <a:pt x="2609850" y="704850"/>
                  </a:lnTo>
                  <a:lnTo>
                    <a:pt x="2717800" y="704850"/>
                  </a:lnTo>
                  <a:lnTo>
                    <a:pt x="2717800" y="733425"/>
                  </a:lnTo>
                  <a:lnTo>
                    <a:pt x="2832100" y="733425"/>
                  </a:lnTo>
                  <a:lnTo>
                    <a:pt x="2832100" y="784225"/>
                  </a:lnTo>
                  <a:lnTo>
                    <a:pt x="2943225" y="784225"/>
                  </a:lnTo>
                  <a:lnTo>
                    <a:pt x="2943225" y="796925"/>
                  </a:lnTo>
                  <a:lnTo>
                    <a:pt x="3009900" y="796925"/>
                  </a:lnTo>
                  <a:lnTo>
                    <a:pt x="3009900" y="819150"/>
                  </a:lnTo>
                  <a:lnTo>
                    <a:pt x="3225800" y="819150"/>
                  </a:lnTo>
                  <a:lnTo>
                    <a:pt x="3225800" y="844550"/>
                  </a:lnTo>
                  <a:lnTo>
                    <a:pt x="3257550" y="847725"/>
                  </a:lnTo>
                  <a:lnTo>
                    <a:pt x="3257550" y="873125"/>
                  </a:lnTo>
                  <a:lnTo>
                    <a:pt x="3343275" y="873125"/>
                  </a:lnTo>
                  <a:lnTo>
                    <a:pt x="3343275" y="908050"/>
                  </a:lnTo>
                  <a:lnTo>
                    <a:pt x="3498850" y="908050"/>
                  </a:lnTo>
                  <a:lnTo>
                    <a:pt x="3498850" y="952500"/>
                  </a:lnTo>
                  <a:lnTo>
                    <a:pt x="3594100" y="952500"/>
                  </a:lnTo>
                  <a:lnTo>
                    <a:pt x="3594100" y="1000125"/>
                  </a:lnTo>
                  <a:lnTo>
                    <a:pt x="3806825" y="1000125"/>
                  </a:lnTo>
                  <a:lnTo>
                    <a:pt x="3806825" y="1031875"/>
                  </a:lnTo>
                  <a:lnTo>
                    <a:pt x="4016375" y="1031875"/>
                  </a:lnTo>
                  <a:lnTo>
                    <a:pt x="4016375" y="1060450"/>
                  </a:lnTo>
                  <a:lnTo>
                    <a:pt x="4032250" y="1060450"/>
                  </a:lnTo>
                  <a:lnTo>
                    <a:pt x="4032250" y="1101725"/>
                  </a:lnTo>
                  <a:lnTo>
                    <a:pt x="4044950" y="1101725"/>
                  </a:lnTo>
                  <a:lnTo>
                    <a:pt x="4044950" y="1123950"/>
                  </a:lnTo>
                  <a:lnTo>
                    <a:pt x="4184650" y="1123950"/>
                  </a:lnTo>
                  <a:lnTo>
                    <a:pt x="4184650" y="1152525"/>
                  </a:lnTo>
                  <a:lnTo>
                    <a:pt x="4422775" y="1152525"/>
                  </a:lnTo>
                  <a:lnTo>
                    <a:pt x="4422775" y="1181100"/>
                  </a:lnTo>
                  <a:lnTo>
                    <a:pt x="4543425" y="1181100"/>
                  </a:lnTo>
                  <a:lnTo>
                    <a:pt x="4543425" y="1219200"/>
                  </a:lnTo>
                  <a:lnTo>
                    <a:pt x="4673600" y="1219200"/>
                  </a:lnTo>
                  <a:lnTo>
                    <a:pt x="4673600" y="1244600"/>
                  </a:lnTo>
                  <a:lnTo>
                    <a:pt x="4740275" y="1244600"/>
                  </a:lnTo>
                  <a:lnTo>
                    <a:pt x="4752975" y="1257300"/>
                  </a:lnTo>
                  <a:lnTo>
                    <a:pt x="4752975" y="1276350"/>
                  </a:lnTo>
                  <a:lnTo>
                    <a:pt x="4841875" y="1276350"/>
                  </a:lnTo>
                  <a:lnTo>
                    <a:pt x="4841875" y="1301750"/>
                  </a:lnTo>
                </a:path>
              </a:pathLst>
            </a:custGeom>
            <a:noFill/>
            <a:ln w="28575">
              <a:solidFill>
                <a:schemeClr val="accent1"/>
              </a:solidFill>
              <a:miter lim="800000"/>
              <a:headEnd/>
              <a:tailEnd/>
            </a:ln>
          </p:spPr>
          <p:txBody>
            <a:bodyPr rtlCol="0" anchor="ctr"/>
            <a:lstStyle/>
            <a:p>
              <a:pPr algn="ctr"/>
              <a:endParaRPr lang="en-US"/>
            </a:p>
          </p:txBody>
        </p:sp>
        <p:sp>
          <p:nvSpPr>
            <p:cNvPr id="9228" name="Freeform: Shape 9227">
              <a:extLst>
                <a:ext uri="{FF2B5EF4-FFF2-40B4-BE49-F238E27FC236}">
                  <a16:creationId xmlns:a16="http://schemas.microsoft.com/office/drawing/2014/main" id="{567BE65D-DC91-9D6A-57BC-4929BA1C4BFF}"/>
                </a:ext>
              </a:extLst>
            </p:cNvPr>
            <p:cNvSpPr/>
            <p:nvPr/>
          </p:nvSpPr>
          <p:spPr bwMode="auto">
            <a:xfrm>
              <a:off x="6858000" y="3187700"/>
              <a:ext cx="4260850" cy="1085850"/>
            </a:xfrm>
            <a:custGeom>
              <a:avLst/>
              <a:gdLst>
                <a:gd name="connsiteX0" fmla="*/ 4260850 w 4260850"/>
                <a:gd name="connsiteY0" fmla="*/ 1085850 h 1085850"/>
                <a:gd name="connsiteX1" fmla="*/ 4051300 w 4260850"/>
                <a:gd name="connsiteY1" fmla="*/ 1085850 h 1085850"/>
                <a:gd name="connsiteX2" fmla="*/ 4051300 w 4260850"/>
                <a:gd name="connsiteY2" fmla="*/ 577850 h 1085850"/>
                <a:gd name="connsiteX3" fmla="*/ 2882900 w 4260850"/>
                <a:gd name="connsiteY3" fmla="*/ 577850 h 1085850"/>
                <a:gd name="connsiteX4" fmla="*/ 2882900 w 4260850"/>
                <a:gd name="connsiteY4" fmla="*/ 444500 h 1085850"/>
                <a:gd name="connsiteX5" fmla="*/ 1520825 w 4260850"/>
                <a:gd name="connsiteY5" fmla="*/ 444500 h 1085850"/>
                <a:gd name="connsiteX6" fmla="*/ 1520825 w 4260850"/>
                <a:gd name="connsiteY6" fmla="*/ 368300 h 1085850"/>
                <a:gd name="connsiteX7" fmla="*/ 1419225 w 4260850"/>
                <a:gd name="connsiteY7" fmla="*/ 368300 h 1085850"/>
                <a:gd name="connsiteX8" fmla="*/ 1419225 w 4260850"/>
                <a:gd name="connsiteY8" fmla="*/ 295275 h 1085850"/>
                <a:gd name="connsiteX9" fmla="*/ 1419225 w 4260850"/>
                <a:gd name="connsiteY9" fmla="*/ 295275 h 1085850"/>
                <a:gd name="connsiteX10" fmla="*/ 1400175 w 4260850"/>
                <a:gd name="connsiteY10" fmla="*/ 295275 h 1085850"/>
                <a:gd name="connsiteX11" fmla="*/ 1400175 w 4260850"/>
                <a:gd name="connsiteY11" fmla="*/ 225425 h 1085850"/>
                <a:gd name="connsiteX12" fmla="*/ 660400 w 4260850"/>
                <a:gd name="connsiteY12" fmla="*/ 225425 h 1085850"/>
                <a:gd name="connsiteX13" fmla="*/ 660400 w 4260850"/>
                <a:gd name="connsiteY13" fmla="*/ 187325 h 1085850"/>
                <a:gd name="connsiteX14" fmla="*/ 603250 w 4260850"/>
                <a:gd name="connsiteY14" fmla="*/ 187325 h 1085850"/>
                <a:gd name="connsiteX15" fmla="*/ 603250 w 4260850"/>
                <a:gd name="connsiteY15" fmla="*/ 149225 h 1085850"/>
                <a:gd name="connsiteX16" fmla="*/ 330200 w 4260850"/>
                <a:gd name="connsiteY16" fmla="*/ 149225 h 1085850"/>
                <a:gd name="connsiteX17" fmla="*/ 330200 w 4260850"/>
                <a:gd name="connsiteY17" fmla="*/ 104775 h 1085850"/>
                <a:gd name="connsiteX18" fmla="*/ 206375 w 4260850"/>
                <a:gd name="connsiteY18" fmla="*/ 104775 h 1085850"/>
                <a:gd name="connsiteX19" fmla="*/ 206375 w 4260850"/>
                <a:gd name="connsiteY19" fmla="*/ 73025 h 1085850"/>
                <a:gd name="connsiteX20" fmla="*/ 184150 w 4260850"/>
                <a:gd name="connsiteY20" fmla="*/ 73025 h 1085850"/>
                <a:gd name="connsiteX21" fmla="*/ 184150 w 4260850"/>
                <a:gd name="connsiteY21" fmla="*/ 38100 h 1085850"/>
                <a:gd name="connsiteX22" fmla="*/ 63500 w 4260850"/>
                <a:gd name="connsiteY22" fmla="*/ 38100 h 1085850"/>
                <a:gd name="connsiteX23" fmla="*/ 63500 w 4260850"/>
                <a:gd name="connsiteY23" fmla="*/ 0 h 1085850"/>
                <a:gd name="connsiteX24" fmla="*/ 0 w 4260850"/>
                <a:gd name="connsiteY24" fmla="*/ 0 h 1085850"/>
                <a:gd name="connsiteX0" fmla="*/ 4260850 w 4260850"/>
                <a:gd name="connsiteY0" fmla="*/ 1085850 h 1085850"/>
                <a:gd name="connsiteX1" fmla="*/ 4051300 w 4260850"/>
                <a:gd name="connsiteY1" fmla="*/ 1085850 h 1085850"/>
                <a:gd name="connsiteX2" fmla="*/ 4051300 w 4260850"/>
                <a:gd name="connsiteY2" fmla="*/ 577850 h 1085850"/>
                <a:gd name="connsiteX3" fmla="*/ 2882900 w 4260850"/>
                <a:gd name="connsiteY3" fmla="*/ 577850 h 1085850"/>
                <a:gd name="connsiteX4" fmla="*/ 2882900 w 4260850"/>
                <a:gd name="connsiteY4" fmla="*/ 444500 h 1085850"/>
                <a:gd name="connsiteX5" fmla="*/ 1520825 w 4260850"/>
                <a:gd name="connsiteY5" fmla="*/ 444500 h 1085850"/>
                <a:gd name="connsiteX6" fmla="*/ 1520825 w 4260850"/>
                <a:gd name="connsiteY6" fmla="*/ 368300 h 1085850"/>
                <a:gd name="connsiteX7" fmla="*/ 1419225 w 4260850"/>
                <a:gd name="connsiteY7" fmla="*/ 368300 h 1085850"/>
                <a:gd name="connsiteX8" fmla="*/ 1419225 w 4260850"/>
                <a:gd name="connsiteY8" fmla="*/ 295275 h 1085850"/>
                <a:gd name="connsiteX9" fmla="*/ 1400175 w 4260850"/>
                <a:gd name="connsiteY9" fmla="*/ 295275 h 1085850"/>
                <a:gd name="connsiteX10" fmla="*/ 1400175 w 4260850"/>
                <a:gd name="connsiteY10" fmla="*/ 225425 h 1085850"/>
                <a:gd name="connsiteX11" fmla="*/ 660400 w 4260850"/>
                <a:gd name="connsiteY11" fmla="*/ 225425 h 1085850"/>
                <a:gd name="connsiteX12" fmla="*/ 660400 w 4260850"/>
                <a:gd name="connsiteY12" fmla="*/ 187325 h 1085850"/>
                <a:gd name="connsiteX13" fmla="*/ 603250 w 4260850"/>
                <a:gd name="connsiteY13" fmla="*/ 187325 h 1085850"/>
                <a:gd name="connsiteX14" fmla="*/ 603250 w 4260850"/>
                <a:gd name="connsiteY14" fmla="*/ 149225 h 1085850"/>
                <a:gd name="connsiteX15" fmla="*/ 330200 w 4260850"/>
                <a:gd name="connsiteY15" fmla="*/ 149225 h 1085850"/>
                <a:gd name="connsiteX16" fmla="*/ 330200 w 4260850"/>
                <a:gd name="connsiteY16" fmla="*/ 104775 h 1085850"/>
                <a:gd name="connsiteX17" fmla="*/ 206375 w 4260850"/>
                <a:gd name="connsiteY17" fmla="*/ 104775 h 1085850"/>
                <a:gd name="connsiteX18" fmla="*/ 206375 w 4260850"/>
                <a:gd name="connsiteY18" fmla="*/ 73025 h 1085850"/>
                <a:gd name="connsiteX19" fmla="*/ 184150 w 4260850"/>
                <a:gd name="connsiteY19" fmla="*/ 73025 h 1085850"/>
                <a:gd name="connsiteX20" fmla="*/ 184150 w 4260850"/>
                <a:gd name="connsiteY20" fmla="*/ 38100 h 1085850"/>
                <a:gd name="connsiteX21" fmla="*/ 63500 w 4260850"/>
                <a:gd name="connsiteY21" fmla="*/ 38100 h 1085850"/>
                <a:gd name="connsiteX22" fmla="*/ 63500 w 4260850"/>
                <a:gd name="connsiteY22" fmla="*/ 0 h 1085850"/>
                <a:gd name="connsiteX23" fmla="*/ 0 w 4260850"/>
                <a:gd name="connsiteY23" fmla="*/ 0 h 108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260850" h="1085850">
                  <a:moveTo>
                    <a:pt x="4260850" y="1085850"/>
                  </a:moveTo>
                  <a:lnTo>
                    <a:pt x="4051300" y="1085850"/>
                  </a:lnTo>
                  <a:lnTo>
                    <a:pt x="4051300" y="577850"/>
                  </a:lnTo>
                  <a:lnTo>
                    <a:pt x="2882900" y="577850"/>
                  </a:lnTo>
                  <a:lnTo>
                    <a:pt x="2882900" y="444500"/>
                  </a:lnTo>
                  <a:lnTo>
                    <a:pt x="1520825" y="444500"/>
                  </a:lnTo>
                  <a:lnTo>
                    <a:pt x="1520825" y="368300"/>
                  </a:lnTo>
                  <a:lnTo>
                    <a:pt x="1419225" y="368300"/>
                  </a:lnTo>
                  <a:lnTo>
                    <a:pt x="1419225" y="295275"/>
                  </a:lnTo>
                  <a:lnTo>
                    <a:pt x="1400175" y="295275"/>
                  </a:lnTo>
                  <a:lnTo>
                    <a:pt x="1400175" y="225425"/>
                  </a:lnTo>
                  <a:lnTo>
                    <a:pt x="660400" y="225425"/>
                  </a:lnTo>
                  <a:lnTo>
                    <a:pt x="660400" y="187325"/>
                  </a:lnTo>
                  <a:lnTo>
                    <a:pt x="603250" y="187325"/>
                  </a:lnTo>
                  <a:lnTo>
                    <a:pt x="603250" y="149225"/>
                  </a:lnTo>
                  <a:lnTo>
                    <a:pt x="330200" y="149225"/>
                  </a:lnTo>
                  <a:lnTo>
                    <a:pt x="330200" y="104775"/>
                  </a:lnTo>
                  <a:lnTo>
                    <a:pt x="206375" y="104775"/>
                  </a:lnTo>
                  <a:lnTo>
                    <a:pt x="206375" y="73025"/>
                  </a:lnTo>
                  <a:lnTo>
                    <a:pt x="184150" y="73025"/>
                  </a:lnTo>
                  <a:lnTo>
                    <a:pt x="184150" y="38100"/>
                  </a:lnTo>
                  <a:lnTo>
                    <a:pt x="63500" y="38100"/>
                  </a:lnTo>
                  <a:lnTo>
                    <a:pt x="63500" y="0"/>
                  </a:lnTo>
                  <a:lnTo>
                    <a:pt x="0" y="0"/>
                  </a:lnTo>
                </a:path>
              </a:pathLst>
            </a:custGeom>
            <a:noFill/>
            <a:ln w="28575">
              <a:solidFill>
                <a:schemeClr val="accent1"/>
              </a:solidFill>
              <a:miter lim="800000"/>
              <a:headEnd/>
              <a:tailEnd/>
            </a:ln>
          </p:spPr>
          <p:txBody>
            <a:bodyPr rtlCol="0" anchor="ctr"/>
            <a:lstStyle/>
            <a:p>
              <a:pPr algn="ctr"/>
              <a:endParaRPr lang="en-US"/>
            </a:p>
          </p:txBody>
        </p:sp>
      </p:grpSp>
      <p:grpSp>
        <p:nvGrpSpPr>
          <p:cNvPr id="9530" name="Group 9529">
            <a:extLst>
              <a:ext uri="{FF2B5EF4-FFF2-40B4-BE49-F238E27FC236}">
                <a16:creationId xmlns:a16="http://schemas.microsoft.com/office/drawing/2014/main" id="{51DBF4AD-97D9-55D5-C524-D7AFF407B177}"/>
              </a:ext>
            </a:extLst>
          </p:cNvPr>
          <p:cNvGrpSpPr/>
          <p:nvPr/>
        </p:nvGrpSpPr>
        <p:grpSpPr>
          <a:xfrm>
            <a:off x="2103765" y="1839837"/>
            <a:ext cx="9049770" cy="2485513"/>
            <a:chOff x="2103765" y="1839837"/>
            <a:chExt cx="9049770" cy="2485513"/>
          </a:xfrm>
        </p:grpSpPr>
        <p:grpSp>
          <p:nvGrpSpPr>
            <p:cNvPr id="9230" name="Group 9229">
              <a:extLst>
                <a:ext uri="{FF2B5EF4-FFF2-40B4-BE49-F238E27FC236}">
                  <a16:creationId xmlns:a16="http://schemas.microsoft.com/office/drawing/2014/main" id="{78A23F46-1622-26C1-5CB5-F1D4A3428137}"/>
                </a:ext>
              </a:extLst>
            </p:cNvPr>
            <p:cNvGrpSpPr/>
            <p:nvPr/>
          </p:nvGrpSpPr>
          <p:grpSpPr>
            <a:xfrm>
              <a:off x="2103765" y="1839837"/>
              <a:ext cx="89485" cy="89485"/>
              <a:chOff x="2162465" y="4117385"/>
              <a:chExt cx="283772" cy="283772"/>
            </a:xfrm>
          </p:grpSpPr>
          <p:cxnSp>
            <p:nvCxnSpPr>
              <p:cNvPr id="9231" name="Straight Connector 9230">
                <a:extLst>
                  <a:ext uri="{FF2B5EF4-FFF2-40B4-BE49-F238E27FC236}">
                    <a16:creationId xmlns:a16="http://schemas.microsoft.com/office/drawing/2014/main" id="{8794EDDD-E7D5-DB9B-550A-C34E40ED1EA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53E34869-6F16-0B11-4905-0AF328D4520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33" name="Group 9232">
              <a:extLst>
                <a:ext uri="{FF2B5EF4-FFF2-40B4-BE49-F238E27FC236}">
                  <a16:creationId xmlns:a16="http://schemas.microsoft.com/office/drawing/2014/main" id="{E51D924E-E5F7-E168-559A-CB2BE96977D1}"/>
                </a:ext>
              </a:extLst>
            </p:cNvPr>
            <p:cNvGrpSpPr/>
            <p:nvPr/>
          </p:nvGrpSpPr>
          <p:grpSpPr>
            <a:xfrm>
              <a:off x="2193250" y="1880270"/>
              <a:ext cx="89485" cy="89485"/>
              <a:chOff x="2162465" y="4117385"/>
              <a:chExt cx="283772" cy="283772"/>
            </a:xfrm>
          </p:grpSpPr>
          <p:cxnSp>
            <p:nvCxnSpPr>
              <p:cNvPr id="9234" name="Straight Connector 9233">
                <a:extLst>
                  <a:ext uri="{FF2B5EF4-FFF2-40B4-BE49-F238E27FC236}">
                    <a16:creationId xmlns:a16="http://schemas.microsoft.com/office/drawing/2014/main" id="{73D18E89-2F3A-2024-5505-CC4400DEEEA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DAF5C609-311F-D943-8709-7101C474ECD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36" name="Group 9235">
              <a:extLst>
                <a:ext uri="{FF2B5EF4-FFF2-40B4-BE49-F238E27FC236}">
                  <a16:creationId xmlns:a16="http://schemas.microsoft.com/office/drawing/2014/main" id="{F5326695-7227-929E-198C-BB03DD0CCEA7}"/>
                </a:ext>
              </a:extLst>
            </p:cNvPr>
            <p:cNvGrpSpPr/>
            <p:nvPr/>
          </p:nvGrpSpPr>
          <p:grpSpPr>
            <a:xfrm>
              <a:off x="2370071" y="1885032"/>
              <a:ext cx="89485" cy="89485"/>
              <a:chOff x="2162465" y="4117385"/>
              <a:chExt cx="283772" cy="283772"/>
            </a:xfrm>
          </p:grpSpPr>
          <p:cxnSp>
            <p:nvCxnSpPr>
              <p:cNvPr id="9237" name="Straight Connector 9236">
                <a:extLst>
                  <a:ext uri="{FF2B5EF4-FFF2-40B4-BE49-F238E27FC236}">
                    <a16:creationId xmlns:a16="http://schemas.microsoft.com/office/drawing/2014/main" id="{8D433B4A-CD75-8FFC-2783-8926914F23F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DF0F039C-5965-BC51-A1C9-79DB6B4BD993}"/>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39" name="Group 9238">
              <a:extLst>
                <a:ext uri="{FF2B5EF4-FFF2-40B4-BE49-F238E27FC236}">
                  <a16:creationId xmlns:a16="http://schemas.microsoft.com/office/drawing/2014/main" id="{1EE7EB5C-291C-D65C-6935-14F4DCE5D824}"/>
                </a:ext>
              </a:extLst>
            </p:cNvPr>
            <p:cNvGrpSpPr/>
            <p:nvPr/>
          </p:nvGrpSpPr>
          <p:grpSpPr>
            <a:xfrm>
              <a:off x="2523943" y="1910727"/>
              <a:ext cx="89485" cy="89485"/>
              <a:chOff x="2162465" y="4117385"/>
              <a:chExt cx="283772" cy="283772"/>
            </a:xfrm>
          </p:grpSpPr>
          <p:cxnSp>
            <p:nvCxnSpPr>
              <p:cNvPr id="9240" name="Straight Connector 9239">
                <a:extLst>
                  <a:ext uri="{FF2B5EF4-FFF2-40B4-BE49-F238E27FC236}">
                    <a16:creationId xmlns:a16="http://schemas.microsoft.com/office/drawing/2014/main" id="{9AB8CA47-7DB6-5634-C87B-197D3420D80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35E19BB5-ADB7-3D53-B037-063A73F1AE5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2" name="Group 9241">
              <a:extLst>
                <a:ext uri="{FF2B5EF4-FFF2-40B4-BE49-F238E27FC236}">
                  <a16:creationId xmlns:a16="http://schemas.microsoft.com/office/drawing/2014/main" id="{15580258-EBA8-5CAE-E80C-77A8D69C835F}"/>
                </a:ext>
              </a:extLst>
            </p:cNvPr>
            <p:cNvGrpSpPr/>
            <p:nvPr/>
          </p:nvGrpSpPr>
          <p:grpSpPr>
            <a:xfrm>
              <a:off x="2614389" y="1926389"/>
              <a:ext cx="89485" cy="89485"/>
              <a:chOff x="2162465" y="4117385"/>
              <a:chExt cx="283772" cy="283772"/>
            </a:xfrm>
          </p:grpSpPr>
          <p:cxnSp>
            <p:nvCxnSpPr>
              <p:cNvPr id="9243" name="Straight Connector 9242">
                <a:extLst>
                  <a:ext uri="{FF2B5EF4-FFF2-40B4-BE49-F238E27FC236}">
                    <a16:creationId xmlns:a16="http://schemas.microsoft.com/office/drawing/2014/main" id="{0AC59443-3A2C-C402-2122-35E446EB1B1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C279D631-857B-BD18-534A-772F6AA937A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5" name="Group 9244">
              <a:extLst>
                <a:ext uri="{FF2B5EF4-FFF2-40B4-BE49-F238E27FC236}">
                  <a16:creationId xmlns:a16="http://schemas.microsoft.com/office/drawing/2014/main" id="{A5C049DC-5EA0-E067-5CFD-1164E5C018D8}"/>
                </a:ext>
              </a:extLst>
            </p:cNvPr>
            <p:cNvGrpSpPr/>
            <p:nvPr/>
          </p:nvGrpSpPr>
          <p:grpSpPr>
            <a:xfrm>
              <a:off x="2636705" y="1932648"/>
              <a:ext cx="89485" cy="89485"/>
              <a:chOff x="2162465" y="4117385"/>
              <a:chExt cx="283772" cy="283772"/>
            </a:xfrm>
          </p:grpSpPr>
          <p:cxnSp>
            <p:nvCxnSpPr>
              <p:cNvPr id="9246" name="Straight Connector 9245">
                <a:extLst>
                  <a:ext uri="{FF2B5EF4-FFF2-40B4-BE49-F238E27FC236}">
                    <a16:creationId xmlns:a16="http://schemas.microsoft.com/office/drawing/2014/main" id="{B0C25A24-C499-477C-6F1C-63C25973351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FDC5FF58-EC38-EFD2-DD0D-4D0ACBE6858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8" name="Group 9247">
              <a:extLst>
                <a:ext uri="{FF2B5EF4-FFF2-40B4-BE49-F238E27FC236}">
                  <a16:creationId xmlns:a16="http://schemas.microsoft.com/office/drawing/2014/main" id="{2542EF9F-D7E0-F19E-E941-C48F1E867662}"/>
                </a:ext>
              </a:extLst>
            </p:cNvPr>
            <p:cNvGrpSpPr/>
            <p:nvPr/>
          </p:nvGrpSpPr>
          <p:grpSpPr>
            <a:xfrm>
              <a:off x="2690759" y="1932648"/>
              <a:ext cx="89485" cy="89485"/>
              <a:chOff x="2162465" y="4117385"/>
              <a:chExt cx="283772" cy="283772"/>
            </a:xfrm>
          </p:grpSpPr>
          <p:cxnSp>
            <p:nvCxnSpPr>
              <p:cNvPr id="9249" name="Straight Connector 9248">
                <a:extLst>
                  <a:ext uri="{FF2B5EF4-FFF2-40B4-BE49-F238E27FC236}">
                    <a16:creationId xmlns:a16="http://schemas.microsoft.com/office/drawing/2014/main" id="{DFA00AAE-85CE-F564-B6B5-D071724E77B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7F260D48-A709-9894-1FB8-A12DC56E341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1" name="Group 9250">
              <a:extLst>
                <a:ext uri="{FF2B5EF4-FFF2-40B4-BE49-F238E27FC236}">
                  <a16:creationId xmlns:a16="http://schemas.microsoft.com/office/drawing/2014/main" id="{EE223629-1A78-76B4-1CBC-894C22A9A2BC}"/>
                </a:ext>
              </a:extLst>
            </p:cNvPr>
            <p:cNvGrpSpPr/>
            <p:nvPr/>
          </p:nvGrpSpPr>
          <p:grpSpPr>
            <a:xfrm>
              <a:off x="3117705" y="2040434"/>
              <a:ext cx="89485" cy="89485"/>
              <a:chOff x="2162465" y="4117385"/>
              <a:chExt cx="283772" cy="283772"/>
            </a:xfrm>
          </p:grpSpPr>
          <p:cxnSp>
            <p:nvCxnSpPr>
              <p:cNvPr id="9252" name="Straight Connector 9251">
                <a:extLst>
                  <a:ext uri="{FF2B5EF4-FFF2-40B4-BE49-F238E27FC236}">
                    <a16:creationId xmlns:a16="http://schemas.microsoft.com/office/drawing/2014/main" id="{E15019E2-F942-1A73-F6A2-EC521D6B801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774DED4C-9E34-3B73-3457-A052E6AE160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4" name="Group 9253">
              <a:extLst>
                <a:ext uri="{FF2B5EF4-FFF2-40B4-BE49-F238E27FC236}">
                  <a16:creationId xmlns:a16="http://schemas.microsoft.com/office/drawing/2014/main" id="{34507496-8F49-C6B5-741B-4E4C69B488D5}"/>
                </a:ext>
              </a:extLst>
            </p:cNvPr>
            <p:cNvGrpSpPr/>
            <p:nvPr/>
          </p:nvGrpSpPr>
          <p:grpSpPr>
            <a:xfrm>
              <a:off x="3317730" y="2063678"/>
              <a:ext cx="89485" cy="89485"/>
              <a:chOff x="2162465" y="4117385"/>
              <a:chExt cx="283772" cy="283772"/>
            </a:xfrm>
          </p:grpSpPr>
          <p:cxnSp>
            <p:nvCxnSpPr>
              <p:cNvPr id="9255" name="Straight Connector 9254">
                <a:extLst>
                  <a:ext uri="{FF2B5EF4-FFF2-40B4-BE49-F238E27FC236}">
                    <a16:creationId xmlns:a16="http://schemas.microsoft.com/office/drawing/2014/main" id="{57111CB8-872A-7C31-3943-84660A0D350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B939DBF9-0316-16EE-7FD7-408EDC8B4DE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7" name="Group 9256">
              <a:extLst>
                <a:ext uri="{FF2B5EF4-FFF2-40B4-BE49-F238E27FC236}">
                  <a16:creationId xmlns:a16="http://schemas.microsoft.com/office/drawing/2014/main" id="{4E3A8852-54BA-2590-EBF0-2B96B19CC9F8}"/>
                </a:ext>
              </a:extLst>
            </p:cNvPr>
            <p:cNvGrpSpPr/>
            <p:nvPr/>
          </p:nvGrpSpPr>
          <p:grpSpPr>
            <a:xfrm>
              <a:off x="3449576" y="2096516"/>
              <a:ext cx="89485" cy="89485"/>
              <a:chOff x="2162465" y="4117385"/>
              <a:chExt cx="283772" cy="283772"/>
            </a:xfrm>
          </p:grpSpPr>
          <p:cxnSp>
            <p:nvCxnSpPr>
              <p:cNvPr id="9258" name="Straight Connector 9257">
                <a:extLst>
                  <a:ext uri="{FF2B5EF4-FFF2-40B4-BE49-F238E27FC236}">
                    <a16:creationId xmlns:a16="http://schemas.microsoft.com/office/drawing/2014/main" id="{63587B9D-3DFD-6BDF-B0BE-243B9A3FF82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1B0C11C7-572E-4E45-C574-81E6F589EBA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0" name="Group 9259">
              <a:extLst>
                <a:ext uri="{FF2B5EF4-FFF2-40B4-BE49-F238E27FC236}">
                  <a16:creationId xmlns:a16="http://schemas.microsoft.com/office/drawing/2014/main" id="{46471E86-BE32-960F-CCB9-46F017E32845}"/>
                </a:ext>
              </a:extLst>
            </p:cNvPr>
            <p:cNvGrpSpPr/>
            <p:nvPr/>
          </p:nvGrpSpPr>
          <p:grpSpPr>
            <a:xfrm>
              <a:off x="3513963" y="2129920"/>
              <a:ext cx="89485" cy="89485"/>
              <a:chOff x="2162465" y="4117385"/>
              <a:chExt cx="283772" cy="283772"/>
            </a:xfrm>
          </p:grpSpPr>
          <p:cxnSp>
            <p:nvCxnSpPr>
              <p:cNvPr id="9261" name="Straight Connector 9260">
                <a:extLst>
                  <a:ext uri="{FF2B5EF4-FFF2-40B4-BE49-F238E27FC236}">
                    <a16:creationId xmlns:a16="http://schemas.microsoft.com/office/drawing/2014/main" id="{A942E6D2-2F3A-EB3E-F202-43B55749A07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E080461E-4F88-B98C-61C1-382553483F5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3" name="Group 9262">
              <a:extLst>
                <a:ext uri="{FF2B5EF4-FFF2-40B4-BE49-F238E27FC236}">
                  <a16:creationId xmlns:a16="http://schemas.microsoft.com/office/drawing/2014/main" id="{670808C8-D8AF-35D6-ED92-8D66823640A3}"/>
                </a:ext>
              </a:extLst>
            </p:cNvPr>
            <p:cNvGrpSpPr/>
            <p:nvPr/>
          </p:nvGrpSpPr>
          <p:grpSpPr>
            <a:xfrm>
              <a:off x="3654962" y="2157941"/>
              <a:ext cx="89485" cy="89485"/>
              <a:chOff x="2162465" y="4117385"/>
              <a:chExt cx="283772" cy="283772"/>
            </a:xfrm>
          </p:grpSpPr>
          <p:cxnSp>
            <p:nvCxnSpPr>
              <p:cNvPr id="9264" name="Straight Connector 9263">
                <a:extLst>
                  <a:ext uri="{FF2B5EF4-FFF2-40B4-BE49-F238E27FC236}">
                    <a16:creationId xmlns:a16="http://schemas.microsoft.com/office/drawing/2014/main" id="{2602677A-00C8-BC75-EF36-DF2D4AC8DA78}"/>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3DE07D74-7EF0-D0BA-75E4-E573BCA86BA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6" name="Group 9265">
              <a:extLst>
                <a:ext uri="{FF2B5EF4-FFF2-40B4-BE49-F238E27FC236}">
                  <a16:creationId xmlns:a16="http://schemas.microsoft.com/office/drawing/2014/main" id="{7029AA46-519B-F242-909D-7DA42527C53E}"/>
                </a:ext>
              </a:extLst>
            </p:cNvPr>
            <p:cNvGrpSpPr/>
            <p:nvPr/>
          </p:nvGrpSpPr>
          <p:grpSpPr>
            <a:xfrm>
              <a:off x="3787742" y="2231393"/>
              <a:ext cx="89485" cy="89485"/>
              <a:chOff x="2162465" y="4117385"/>
              <a:chExt cx="283772" cy="283772"/>
            </a:xfrm>
          </p:grpSpPr>
          <p:cxnSp>
            <p:nvCxnSpPr>
              <p:cNvPr id="9267" name="Straight Connector 9266">
                <a:extLst>
                  <a:ext uri="{FF2B5EF4-FFF2-40B4-BE49-F238E27FC236}">
                    <a16:creationId xmlns:a16="http://schemas.microsoft.com/office/drawing/2014/main" id="{D9EAAD35-E69C-7036-C4FE-1E514E2F343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68266018-4A14-3277-A7B3-A0CBDA1D937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9" name="Group 9268">
              <a:extLst>
                <a:ext uri="{FF2B5EF4-FFF2-40B4-BE49-F238E27FC236}">
                  <a16:creationId xmlns:a16="http://schemas.microsoft.com/office/drawing/2014/main" id="{D0948BB4-A562-89A7-F4E8-CC5B6CE5C33E}"/>
                </a:ext>
              </a:extLst>
            </p:cNvPr>
            <p:cNvGrpSpPr/>
            <p:nvPr/>
          </p:nvGrpSpPr>
          <p:grpSpPr>
            <a:xfrm>
              <a:off x="3927193" y="2343965"/>
              <a:ext cx="89485" cy="89485"/>
              <a:chOff x="2162465" y="4117385"/>
              <a:chExt cx="283772" cy="283772"/>
            </a:xfrm>
          </p:grpSpPr>
          <p:cxnSp>
            <p:nvCxnSpPr>
              <p:cNvPr id="9270" name="Straight Connector 9269">
                <a:extLst>
                  <a:ext uri="{FF2B5EF4-FFF2-40B4-BE49-F238E27FC236}">
                    <a16:creationId xmlns:a16="http://schemas.microsoft.com/office/drawing/2014/main" id="{21A65C0C-80EA-C28B-2F12-0B40BB9C00A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1CC3EDC3-8103-CBD9-3CA6-478513091503}"/>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2" name="Group 9271">
              <a:extLst>
                <a:ext uri="{FF2B5EF4-FFF2-40B4-BE49-F238E27FC236}">
                  <a16:creationId xmlns:a16="http://schemas.microsoft.com/office/drawing/2014/main" id="{D2FDBB56-C953-4C32-6582-25374F4A94D2}"/>
                </a:ext>
              </a:extLst>
            </p:cNvPr>
            <p:cNvGrpSpPr/>
            <p:nvPr/>
          </p:nvGrpSpPr>
          <p:grpSpPr>
            <a:xfrm>
              <a:off x="3995304" y="2343965"/>
              <a:ext cx="89485" cy="89485"/>
              <a:chOff x="2162465" y="4117385"/>
              <a:chExt cx="283772" cy="283772"/>
            </a:xfrm>
          </p:grpSpPr>
          <p:cxnSp>
            <p:nvCxnSpPr>
              <p:cNvPr id="9273" name="Straight Connector 9272">
                <a:extLst>
                  <a:ext uri="{FF2B5EF4-FFF2-40B4-BE49-F238E27FC236}">
                    <a16:creationId xmlns:a16="http://schemas.microsoft.com/office/drawing/2014/main" id="{F55FA91D-5541-EF9C-EA20-5833225C341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3835B029-035E-F70D-9797-254369036FE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5" name="Group 9274">
              <a:extLst>
                <a:ext uri="{FF2B5EF4-FFF2-40B4-BE49-F238E27FC236}">
                  <a16:creationId xmlns:a16="http://schemas.microsoft.com/office/drawing/2014/main" id="{1875711A-0AE5-350F-F13B-35C2D2218914}"/>
                </a:ext>
              </a:extLst>
            </p:cNvPr>
            <p:cNvGrpSpPr/>
            <p:nvPr/>
          </p:nvGrpSpPr>
          <p:grpSpPr>
            <a:xfrm>
              <a:off x="4045015" y="2357715"/>
              <a:ext cx="89485" cy="89485"/>
              <a:chOff x="2162465" y="4117385"/>
              <a:chExt cx="283772" cy="283772"/>
            </a:xfrm>
          </p:grpSpPr>
          <p:cxnSp>
            <p:nvCxnSpPr>
              <p:cNvPr id="9276" name="Straight Connector 9275">
                <a:extLst>
                  <a:ext uri="{FF2B5EF4-FFF2-40B4-BE49-F238E27FC236}">
                    <a16:creationId xmlns:a16="http://schemas.microsoft.com/office/drawing/2014/main" id="{E3296F6A-FF6B-7E0B-35E1-04B8BEF37B7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32CA9ED5-8C25-4E35-C167-902A8E109EA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8" name="Group 9277">
              <a:extLst>
                <a:ext uri="{FF2B5EF4-FFF2-40B4-BE49-F238E27FC236}">
                  <a16:creationId xmlns:a16="http://schemas.microsoft.com/office/drawing/2014/main" id="{EFF89342-CF7C-0C46-EE90-A72B153A93BB}"/>
                </a:ext>
              </a:extLst>
            </p:cNvPr>
            <p:cNvGrpSpPr/>
            <p:nvPr/>
          </p:nvGrpSpPr>
          <p:grpSpPr>
            <a:xfrm>
              <a:off x="4075549" y="2379406"/>
              <a:ext cx="89485" cy="89485"/>
              <a:chOff x="2162465" y="4117385"/>
              <a:chExt cx="283772" cy="283772"/>
            </a:xfrm>
          </p:grpSpPr>
          <p:cxnSp>
            <p:nvCxnSpPr>
              <p:cNvPr id="9279" name="Straight Connector 9278">
                <a:extLst>
                  <a:ext uri="{FF2B5EF4-FFF2-40B4-BE49-F238E27FC236}">
                    <a16:creationId xmlns:a16="http://schemas.microsoft.com/office/drawing/2014/main" id="{7336050A-17A0-ED6C-F1B7-B4AE6AEE953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70FFEAEB-C45D-61E3-B1B1-A4205B5810A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1" name="Group 9280">
              <a:extLst>
                <a:ext uri="{FF2B5EF4-FFF2-40B4-BE49-F238E27FC236}">
                  <a16:creationId xmlns:a16="http://schemas.microsoft.com/office/drawing/2014/main" id="{8B9566A3-3585-E38C-780A-1ADD79A9D4F5}"/>
                </a:ext>
              </a:extLst>
            </p:cNvPr>
            <p:cNvGrpSpPr/>
            <p:nvPr/>
          </p:nvGrpSpPr>
          <p:grpSpPr>
            <a:xfrm>
              <a:off x="4135756" y="2393284"/>
              <a:ext cx="89485" cy="89485"/>
              <a:chOff x="2162465" y="4117385"/>
              <a:chExt cx="283772" cy="283772"/>
            </a:xfrm>
          </p:grpSpPr>
          <p:cxnSp>
            <p:nvCxnSpPr>
              <p:cNvPr id="9282" name="Straight Connector 9281">
                <a:extLst>
                  <a:ext uri="{FF2B5EF4-FFF2-40B4-BE49-F238E27FC236}">
                    <a16:creationId xmlns:a16="http://schemas.microsoft.com/office/drawing/2014/main" id="{4D28A035-1D61-79D0-F854-8A67F5286478}"/>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4A773B34-086D-0E72-0F52-7B75B40D1A0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4" name="Group 9283">
              <a:extLst>
                <a:ext uri="{FF2B5EF4-FFF2-40B4-BE49-F238E27FC236}">
                  <a16:creationId xmlns:a16="http://schemas.microsoft.com/office/drawing/2014/main" id="{70ADE253-81C8-8AF9-E867-DBA8FAE1D76F}"/>
                </a:ext>
              </a:extLst>
            </p:cNvPr>
            <p:cNvGrpSpPr/>
            <p:nvPr/>
          </p:nvGrpSpPr>
          <p:grpSpPr>
            <a:xfrm>
              <a:off x="4195493" y="2424149"/>
              <a:ext cx="89485" cy="89485"/>
              <a:chOff x="2162465" y="4117385"/>
              <a:chExt cx="283772" cy="283772"/>
            </a:xfrm>
          </p:grpSpPr>
          <p:cxnSp>
            <p:nvCxnSpPr>
              <p:cNvPr id="9285" name="Straight Connector 9284">
                <a:extLst>
                  <a:ext uri="{FF2B5EF4-FFF2-40B4-BE49-F238E27FC236}">
                    <a16:creationId xmlns:a16="http://schemas.microsoft.com/office/drawing/2014/main" id="{26CB5875-904A-B98F-9207-B3376619D81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B1E07C35-4DA2-0EB6-4C82-1E731793AB7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7" name="Group 9286">
              <a:extLst>
                <a:ext uri="{FF2B5EF4-FFF2-40B4-BE49-F238E27FC236}">
                  <a16:creationId xmlns:a16="http://schemas.microsoft.com/office/drawing/2014/main" id="{EF40BC13-B3B5-3EEC-E7B2-658048F1E158}"/>
                </a:ext>
              </a:extLst>
            </p:cNvPr>
            <p:cNvGrpSpPr/>
            <p:nvPr/>
          </p:nvGrpSpPr>
          <p:grpSpPr>
            <a:xfrm>
              <a:off x="4265995" y="2449117"/>
              <a:ext cx="89485" cy="89485"/>
              <a:chOff x="2162465" y="4117385"/>
              <a:chExt cx="283772" cy="283772"/>
            </a:xfrm>
          </p:grpSpPr>
          <p:cxnSp>
            <p:nvCxnSpPr>
              <p:cNvPr id="9288" name="Straight Connector 9287">
                <a:extLst>
                  <a:ext uri="{FF2B5EF4-FFF2-40B4-BE49-F238E27FC236}">
                    <a16:creationId xmlns:a16="http://schemas.microsoft.com/office/drawing/2014/main" id="{10E0AFFC-73EF-F813-CBEC-023B8B9EE43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21602EB2-98B3-88A5-3906-8526B605521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0" name="Group 9289">
              <a:extLst>
                <a:ext uri="{FF2B5EF4-FFF2-40B4-BE49-F238E27FC236}">
                  <a16:creationId xmlns:a16="http://schemas.microsoft.com/office/drawing/2014/main" id="{A07A2D01-5F1E-D008-BC9D-22C1F62A14B5}"/>
                </a:ext>
              </a:extLst>
            </p:cNvPr>
            <p:cNvGrpSpPr/>
            <p:nvPr/>
          </p:nvGrpSpPr>
          <p:grpSpPr>
            <a:xfrm>
              <a:off x="4301908" y="2449117"/>
              <a:ext cx="89485" cy="89485"/>
              <a:chOff x="2162465" y="4117385"/>
              <a:chExt cx="283772" cy="283772"/>
            </a:xfrm>
          </p:grpSpPr>
          <p:cxnSp>
            <p:nvCxnSpPr>
              <p:cNvPr id="9291" name="Straight Connector 9290">
                <a:extLst>
                  <a:ext uri="{FF2B5EF4-FFF2-40B4-BE49-F238E27FC236}">
                    <a16:creationId xmlns:a16="http://schemas.microsoft.com/office/drawing/2014/main" id="{52F04027-E59E-0BC3-CC1B-47FDD07DE15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EBB88451-73FB-26F6-E85E-AF99E7B611D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3" name="Group 9292">
              <a:extLst>
                <a:ext uri="{FF2B5EF4-FFF2-40B4-BE49-F238E27FC236}">
                  <a16:creationId xmlns:a16="http://schemas.microsoft.com/office/drawing/2014/main" id="{23B365A0-6475-6294-4695-2967993C5AD8}"/>
                </a:ext>
              </a:extLst>
            </p:cNvPr>
            <p:cNvGrpSpPr/>
            <p:nvPr/>
          </p:nvGrpSpPr>
          <p:grpSpPr>
            <a:xfrm>
              <a:off x="4326042" y="2449117"/>
              <a:ext cx="89485" cy="89485"/>
              <a:chOff x="2162465" y="4117385"/>
              <a:chExt cx="283772" cy="283772"/>
            </a:xfrm>
          </p:grpSpPr>
          <p:cxnSp>
            <p:nvCxnSpPr>
              <p:cNvPr id="9294" name="Straight Connector 9293">
                <a:extLst>
                  <a:ext uri="{FF2B5EF4-FFF2-40B4-BE49-F238E27FC236}">
                    <a16:creationId xmlns:a16="http://schemas.microsoft.com/office/drawing/2014/main" id="{2449B483-769E-8EA0-FE95-FC71B4E639E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105CD1D9-0483-AE47-5164-FE39ED6007A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6" name="Group 9295">
              <a:extLst>
                <a:ext uri="{FF2B5EF4-FFF2-40B4-BE49-F238E27FC236}">
                  <a16:creationId xmlns:a16="http://schemas.microsoft.com/office/drawing/2014/main" id="{E3FE0653-DB86-4774-370A-B5DEB76C1252}"/>
                </a:ext>
              </a:extLst>
            </p:cNvPr>
            <p:cNvGrpSpPr/>
            <p:nvPr/>
          </p:nvGrpSpPr>
          <p:grpSpPr>
            <a:xfrm>
              <a:off x="4368163" y="2468892"/>
              <a:ext cx="89485" cy="89485"/>
              <a:chOff x="2162465" y="4117385"/>
              <a:chExt cx="283772" cy="283772"/>
            </a:xfrm>
          </p:grpSpPr>
          <p:cxnSp>
            <p:nvCxnSpPr>
              <p:cNvPr id="9297" name="Straight Connector 9296">
                <a:extLst>
                  <a:ext uri="{FF2B5EF4-FFF2-40B4-BE49-F238E27FC236}">
                    <a16:creationId xmlns:a16="http://schemas.microsoft.com/office/drawing/2014/main" id="{8B67C548-E629-B487-7310-AFEDC8D0610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D0AE927E-FA79-8941-8D0E-6E1F6661EA9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9" name="Group 9298">
              <a:extLst>
                <a:ext uri="{FF2B5EF4-FFF2-40B4-BE49-F238E27FC236}">
                  <a16:creationId xmlns:a16="http://schemas.microsoft.com/office/drawing/2014/main" id="{E2368114-D4AB-FF58-6A91-CDC030022879}"/>
                </a:ext>
              </a:extLst>
            </p:cNvPr>
            <p:cNvGrpSpPr/>
            <p:nvPr/>
          </p:nvGrpSpPr>
          <p:grpSpPr>
            <a:xfrm>
              <a:off x="4406696" y="2468892"/>
              <a:ext cx="89485" cy="89485"/>
              <a:chOff x="2162465" y="4117385"/>
              <a:chExt cx="283772" cy="283772"/>
            </a:xfrm>
          </p:grpSpPr>
          <p:cxnSp>
            <p:nvCxnSpPr>
              <p:cNvPr id="9300" name="Straight Connector 9299">
                <a:extLst>
                  <a:ext uri="{FF2B5EF4-FFF2-40B4-BE49-F238E27FC236}">
                    <a16:creationId xmlns:a16="http://schemas.microsoft.com/office/drawing/2014/main" id="{CDE5EDC2-01F5-8DC8-A63D-1FAECFA759C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19A51FA0-23E9-33C1-BFE9-02F8B638FE4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2" name="Group 9301">
              <a:extLst>
                <a:ext uri="{FF2B5EF4-FFF2-40B4-BE49-F238E27FC236}">
                  <a16:creationId xmlns:a16="http://schemas.microsoft.com/office/drawing/2014/main" id="{BB51C378-72B9-24F5-447E-A4C26EF966AE}"/>
                </a:ext>
              </a:extLst>
            </p:cNvPr>
            <p:cNvGrpSpPr/>
            <p:nvPr/>
          </p:nvGrpSpPr>
          <p:grpSpPr>
            <a:xfrm>
              <a:off x="4451842" y="2468892"/>
              <a:ext cx="89485" cy="89485"/>
              <a:chOff x="2162465" y="4117385"/>
              <a:chExt cx="283772" cy="283772"/>
            </a:xfrm>
          </p:grpSpPr>
          <p:cxnSp>
            <p:nvCxnSpPr>
              <p:cNvPr id="9303" name="Straight Connector 9302">
                <a:extLst>
                  <a:ext uri="{FF2B5EF4-FFF2-40B4-BE49-F238E27FC236}">
                    <a16:creationId xmlns:a16="http://schemas.microsoft.com/office/drawing/2014/main" id="{9F1F0706-ABB7-DF58-EF0E-C1F54591962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287D317C-717A-6887-CA70-1DCE1B7FE2A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5" name="Group 9304">
              <a:extLst>
                <a:ext uri="{FF2B5EF4-FFF2-40B4-BE49-F238E27FC236}">
                  <a16:creationId xmlns:a16="http://schemas.microsoft.com/office/drawing/2014/main" id="{CDC5DB1B-FA32-CC4A-6672-9706EF396955}"/>
                </a:ext>
              </a:extLst>
            </p:cNvPr>
            <p:cNvGrpSpPr/>
            <p:nvPr/>
          </p:nvGrpSpPr>
          <p:grpSpPr>
            <a:xfrm>
              <a:off x="4489971" y="2493860"/>
              <a:ext cx="89485" cy="89485"/>
              <a:chOff x="2162465" y="4117385"/>
              <a:chExt cx="283772" cy="283772"/>
            </a:xfrm>
          </p:grpSpPr>
          <p:cxnSp>
            <p:nvCxnSpPr>
              <p:cNvPr id="9306" name="Straight Connector 9305">
                <a:extLst>
                  <a:ext uri="{FF2B5EF4-FFF2-40B4-BE49-F238E27FC236}">
                    <a16:creationId xmlns:a16="http://schemas.microsoft.com/office/drawing/2014/main" id="{E606A47E-F574-A7E4-2A73-AAFF349FFFE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AD501BDB-0B75-727E-6BE5-84917A2FBA6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8" name="Group 9307">
              <a:extLst>
                <a:ext uri="{FF2B5EF4-FFF2-40B4-BE49-F238E27FC236}">
                  <a16:creationId xmlns:a16="http://schemas.microsoft.com/office/drawing/2014/main" id="{592B1B9D-5664-FD10-D1E4-52E01B8EA5F5}"/>
                </a:ext>
              </a:extLst>
            </p:cNvPr>
            <p:cNvGrpSpPr/>
            <p:nvPr/>
          </p:nvGrpSpPr>
          <p:grpSpPr>
            <a:xfrm>
              <a:off x="4620932" y="2550440"/>
              <a:ext cx="89485" cy="89485"/>
              <a:chOff x="2162465" y="4117385"/>
              <a:chExt cx="283772" cy="283772"/>
            </a:xfrm>
          </p:grpSpPr>
          <p:cxnSp>
            <p:nvCxnSpPr>
              <p:cNvPr id="9309" name="Straight Connector 9308">
                <a:extLst>
                  <a:ext uri="{FF2B5EF4-FFF2-40B4-BE49-F238E27FC236}">
                    <a16:creationId xmlns:a16="http://schemas.microsoft.com/office/drawing/2014/main" id="{A185E1DA-5FEE-FE83-0308-F355DDED177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69FC5DD5-A652-DBCF-B208-2A024488B7B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1" name="Group 9310">
              <a:extLst>
                <a:ext uri="{FF2B5EF4-FFF2-40B4-BE49-F238E27FC236}">
                  <a16:creationId xmlns:a16="http://schemas.microsoft.com/office/drawing/2014/main" id="{E4CE274C-E14E-E490-0EE1-9DBC53621F14}"/>
                </a:ext>
              </a:extLst>
            </p:cNvPr>
            <p:cNvGrpSpPr/>
            <p:nvPr/>
          </p:nvGrpSpPr>
          <p:grpSpPr>
            <a:xfrm>
              <a:off x="4649618" y="2550440"/>
              <a:ext cx="89485" cy="89485"/>
              <a:chOff x="2162465" y="4117385"/>
              <a:chExt cx="283772" cy="283772"/>
            </a:xfrm>
          </p:grpSpPr>
          <p:cxnSp>
            <p:nvCxnSpPr>
              <p:cNvPr id="9312" name="Straight Connector 9311">
                <a:extLst>
                  <a:ext uri="{FF2B5EF4-FFF2-40B4-BE49-F238E27FC236}">
                    <a16:creationId xmlns:a16="http://schemas.microsoft.com/office/drawing/2014/main" id="{C23008AE-2606-85B1-72E4-F843D4B8354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59963563-C503-2E7E-B783-1EC0E49273B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4" name="Group 9313">
              <a:extLst>
                <a:ext uri="{FF2B5EF4-FFF2-40B4-BE49-F238E27FC236}">
                  <a16:creationId xmlns:a16="http://schemas.microsoft.com/office/drawing/2014/main" id="{22101048-6EE6-A048-E24A-264750416909}"/>
                </a:ext>
              </a:extLst>
            </p:cNvPr>
            <p:cNvGrpSpPr/>
            <p:nvPr/>
          </p:nvGrpSpPr>
          <p:grpSpPr>
            <a:xfrm>
              <a:off x="4696954" y="2573250"/>
              <a:ext cx="89485" cy="89485"/>
              <a:chOff x="2162465" y="4117385"/>
              <a:chExt cx="283772" cy="283772"/>
            </a:xfrm>
          </p:grpSpPr>
          <p:cxnSp>
            <p:nvCxnSpPr>
              <p:cNvPr id="9315" name="Straight Connector 9314">
                <a:extLst>
                  <a:ext uri="{FF2B5EF4-FFF2-40B4-BE49-F238E27FC236}">
                    <a16:creationId xmlns:a16="http://schemas.microsoft.com/office/drawing/2014/main" id="{4F6DDF41-4D37-435A-2212-ED3DF0485C8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235A1064-34E6-B666-B8A2-9806DF7A4A8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7" name="Group 9316">
              <a:extLst>
                <a:ext uri="{FF2B5EF4-FFF2-40B4-BE49-F238E27FC236}">
                  <a16:creationId xmlns:a16="http://schemas.microsoft.com/office/drawing/2014/main" id="{FD3BEED2-8447-4087-01C6-3DF5FB1AC383}"/>
                </a:ext>
              </a:extLst>
            </p:cNvPr>
            <p:cNvGrpSpPr/>
            <p:nvPr/>
          </p:nvGrpSpPr>
          <p:grpSpPr>
            <a:xfrm>
              <a:off x="4736671" y="2573250"/>
              <a:ext cx="89485" cy="89485"/>
              <a:chOff x="2162465" y="4117385"/>
              <a:chExt cx="283772" cy="283772"/>
            </a:xfrm>
          </p:grpSpPr>
          <p:cxnSp>
            <p:nvCxnSpPr>
              <p:cNvPr id="9318" name="Straight Connector 9317">
                <a:extLst>
                  <a:ext uri="{FF2B5EF4-FFF2-40B4-BE49-F238E27FC236}">
                    <a16:creationId xmlns:a16="http://schemas.microsoft.com/office/drawing/2014/main" id="{96BFA357-874A-49E6-9135-892050E5FDA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287D4D19-A387-B066-E588-606958FF163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0" name="Group 9319">
              <a:extLst>
                <a:ext uri="{FF2B5EF4-FFF2-40B4-BE49-F238E27FC236}">
                  <a16:creationId xmlns:a16="http://schemas.microsoft.com/office/drawing/2014/main" id="{0B646F26-AD8C-3CB1-E71F-7C544604CCB1}"/>
                </a:ext>
              </a:extLst>
            </p:cNvPr>
            <p:cNvGrpSpPr/>
            <p:nvPr/>
          </p:nvGrpSpPr>
          <p:grpSpPr>
            <a:xfrm>
              <a:off x="4787748" y="2595183"/>
              <a:ext cx="89485" cy="89485"/>
              <a:chOff x="2162465" y="4117385"/>
              <a:chExt cx="283772" cy="283772"/>
            </a:xfrm>
          </p:grpSpPr>
          <p:cxnSp>
            <p:nvCxnSpPr>
              <p:cNvPr id="9321" name="Straight Connector 9320">
                <a:extLst>
                  <a:ext uri="{FF2B5EF4-FFF2-40B4-BE49-F238E27FC236}">
                    <a16:creationId xmlns:a16="http://schemas.microsoft.com/office/drawing/2014/main" id="{FC61F7C1-AE09-1493-26D7-AEBE657DA22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424AE5AF-C769-4525-5CC4-8793318C24E3}"/>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3" name="Group 9322">
              <a:extLst>
                <a:ext uri="{FF2B5EF4-FFF2-40B4-BE49-F238E27FC236}">
                  <a16:creationId xmlns:a16="http://schemas.microsoft.com/office/drawing/2014/main" id="{441F50D5-71E1-105D-91A8-227C67CE22C6}"/>
                </a:ext>
              </a:extLst>
            </p:cNvPr>
            <p:cNvGrpSpPr/>
            <p:nvPr/>
          </p:nvGrpSpPr>
          <p:grpSpPr>
            <a:xfrm>
              <a:off x="4815374" y="2612350"/>
              <a:ext cx="89485" cy="89485"/>
              <a:chOff x="2162465" y="4117385"/>
              <a:chExt cx="283772" cy="283772"/>
            </a:xfrm>
          </p:grpSpPr>
          <p:cxnSp>
            <p:nvCxnSpPr>
              <p:cNvPr id="9324" name="Straight Connector 9323">
                <a:extLst>
                  <a:ext uri="{FF2B5EF4-FFF2-40B4-BE49-F238E27FC236}">
                    <a16:creationId xmlns:a16="http://schemas.microsoft.com/office/drawing/2014/main" id="{75708B2B-49F5-7CC6-32E1-74C0AFAE5B0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2018248B-2486-79DB-939C-6E52542F20D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6" name="Group 9325">
              <a:extLst>
                <a:ext uri="{FF2B5EF4-FFF2-40B4-BE49-F238E27FC236}">
                  <a16:creationId xmlns:a16="http://schemas.microsoft.com/office/drawing/2014/main" id="{7CFDC542-F063-5E39-E266-F1B65AB901ED}"/>
                </a:ext>
              </a:extLst>
            </p:cNvPr>
            <p:cNvGrpSpPr/>
            <p:nvPr/>
          </p:nvGrpSpPr>
          <p:grpSpPr>
            <a:xfrm>
              <a:off x="4853934" y="2612350"/>
              <a:ext cx="89485" cy="89485"/>
              <a:chOff x="2162465" y="4117385"/>
              <a:chExt cx="283772" cy="283772"/>
            </a:xfrm>
          </p:grpSpPr>
          <p:cxnSp>
            <p:nvCxnSpPr>
              <p:cNvPr id="9327" name="Straight Connector 9326">
                <a:extLst>
                  <a:ext uri="{FF2B5EF4-FFF2-40B4-BE49-F238E27FC236}">
                    <a16:creationId xmlns:a16="http://schemas.microsoft.com/office/drawing/2014/main" id="{2E77F186-EBE2-A951-A002-81BFA99361A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3E64103F-2198-670C-505F-73B68277B01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9" name="Group 9328">
              <a:extLst>
                <a:ext uri="{FF2B5EF4-FFF2-40B4-BE49-F238E27FC236}">
                  <a16:creationId xmlns:a16="http://schemas.microsoft.com/office/drawing/2014/main" id="{FA304F38-1906-74BB-544B-5A3B2CDC4820}"/>
                </a:ext>
              </a:extLst>
            </p:cNvPr>
            <p:cNvGrpSpPr/>
            <p:nvPr/>
          </p:nvGrpSpPr>
          <p:grpSpPr>
            <a:xfrm>
              <a:off x="4887741" y="2612350"/>
              <a:ext cx="89485" cy="89485"/>
              <a:chOff x="2162465" y="4117385"/>
              <a:chExt cx="283772" cy="283772"/>
            </a:xfrm>
          </p:grpSpPr>
          <p:cxnSp>
            <p:nvCxnSpPr>
              <p:cNvPr id="9330" name="Straight Connector 9329">
                <a:extLst>
                  <a:ext uri="{FF2B5EF4-FFF2-40B4-BE49-F238E27FC236}">
                    <a16:creationId xmlns:a16="http://schemas.microsoft.com/office/drawing/2014/main" id="{AD0B8F57-3A6C-70F1-7781-EBFB4FF3C2E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62D6E887-A3B5-60A3-96A8-847B466356E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2" name="Group 9331">
              <a:extLst>
                <a:ext uri="{FF2B5EF4-FFF2-40B4-BE49-F238E27FC236}">
                  <a16:creationId xmlns:a16="http://schemas.microsoft.com/office/drawing/2014/main" id="{671BD138-93BA-0469-D3A4-834F5AEF52C0}"/>
                </a:ext>
              </a:extLst>
            </p:cNvPr>
            <p:cNvGrpSpPr/>
            <p:nvPr/>
          </p:nvGrpSpPr>
          <p:grpSpPr>
            <a:xfrm>
              <a:off x="4923284" y="2612350"/>
              <a:ext cx="89485" cy="89485"/>
              <a:chOff x="2162465" y="4117385"/>
              <a:chExt cx="283772" cy="283772"/>
            </a:xfrm>
          </p:grpSpPr>
          <p:cxnSp>
            <p:nvCxnSpPr>
              <p:cNvPr id="9333" name="Straight Connector 9332">
                <a:extLst>
                  <a:ext uri="{FF2B5EF4-FFF2-40B4-BE49-F238E27FC236}">
                    <a16:creationId xmlns:a16="http://schemas.microsoft.com/office/drawing/2014/main" id="{4AA685D9-76DE-5F4D-83D0-07CBC585C96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B8FDC298-D52D-A825-59E1-37660CE7668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5" name="Group 9334">
              <a:extLst>
                <a:ext uri="{FF2B5EF4-FFF2-40B4-BE49-F238E27FC236}">
                  <a16:creationId xmlns:a16="http://schemas.microsoft.com/office/drawing/2014/main" id="{6E2553DC-00E3-2FD4-8600-E2D16E1FFAC3}"/>
                </a:ext>
              </a:extLst>
            </p:cNvPr>
            <p:cNvGrpSpPr/>
            <p:nvPr/>
          </p:nvGrpSpPr>
          <p:grpSpPr>
            <a:xfrm>
              <a:off x="4974705" y="2662736"/>
              <a:ext cx="89485" cy="89485"/>
              <a:chOff x="2162465" y="4117385"/>
              <a:chExt cx="283772" cy="283772"/>
            </a:xfrm>
          </p:grpSpPr>
          <p:cxnSp>
            <p:nvCxnSpPr>
              <p:cNvPr id="9336" name="Straight Connector 9335">
                <a:extLst>
                  <a:ext uri="{FF2B5EF4-FFF2-40B4-BE49-F238E27FC236}">
                    <a16:creationId xmlns:a16="http://schemas.microsoft.com/office/drawing/2014/main" id="{B6C1D9D4-44F4-80EA-1192-EA574C4C46B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196F1B9C-14A2-2FF1-922E-D1DB912B66C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8" name="Group 9337">
              <a:extLst>
                <a:ext uri="{FF2B5EF4-FFF2-40B4-BE49-F238E27FC236}">
                  <a16:creationId xmlns:a16="http://schemas.microsoft.com/office/drawing/2014/main" id="{651959F4-D23D-ABBF-B6B6-77FFC58A803F}"/>
                </a:ext>
              </a:extLst>
            </p:cNvPr>
            <p:cNvGrpSpPr/>
            <p:nvPr/>
          </p:nvGrpSpPr>
          <p:grpSpPr>
            <a:xfrm>
              <a:off x="5007048" y="2676302"/>
              <a:ext cx="89485" cy="89485"/>
              <a:chOff x="2162465" y="4117385"/>
              <a:chExt cx="283772" cy="283772"/>
            </a:xfrm>
          </p:grpSpPr>
          <p:cxnSp>
            <p:nvCxnSpPr>
              <p:cNvPr id="9339" name="Straight Connector 9338">
                <a:extLst>
                  <a:ext uri="{FF2B5EF4-FFF2-40B4-BE49-F238E27FC236}">
                    <a16:creationId xmlns:a16="http://schemas.microsoft.com/office/drawing/2014/main" id="{082A0C42-4FA6-2CB4-7C80-562DAC337CA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93D0F865-7065-1ABB-102A-47D3721378C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1" name="Group 9340">
              <a:extLst>
                <a:ext uri="{FF2B5EF4-FFF2-40B4-BE49-F238E27FC236}">
                  <a16:creationId xmlns:a16="http://schemas.microsoft.com/office/drawing/2014/main" id="{76C75CA6-E048-94AD-14EB-B9A8002B3C08}"/>
                </a:ext>
              </a:extLst>
            </p:cNvPr>
            <p:cNvGrpSpPr/>
            <p:nvPr/>
          </p:nvGrpSpPr>
          <p:grpSpPr>
            <a:xfrm>
              <a:off x="5044055" y="2676302"/>
              <a:ext cx="89485" cy="89485"/>
              <a:chOff x="2162465" y="4117385"/>
              <a:chExt cx="283772" cy="283772"/>
            </a:xfrm>
          </p:grpSpPr>
          <p:cxnSp>
            <p:nvCxnSpPr>
              <p:cNvPr id="9342" name="Straight Connector 9341">
                <a:extLst>
                  <a:ext uri="{FF2B5EF4-FFF2-40B4-BE49-F238E27FC236}">
                    <a16:creationId xmlns:a16="http://schemas.microsoft.com/office/drawing/2014/main" id="{A18B0D50-71CD-F91A-189F-0EDBBC89B6E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988F8A7D-DFBA-EC85-46C0-55B478E7F3F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4" name="Group 9343">
              <a:extLst>
                <a:ext uri="{FF2B5EF4-FFF2-40B4-BE49-F238E27FC236}">
                  <a16:creationId xmlns:a16="http://schemas.microsoft.com/office/drawing/2014/main" id="{4886C046-3731-299D-B7C9-A41076BBF3E3}"/>
                </a:ext>
              </a:extLst>
            </p:cNvPr>
            <p:cNvGrpSpPr/>
            <p:nvPr/>
          </p:nvGrpSpPr>
          <p:grpSpPr>
            <a:xfrm>
              <a:off x="5063978" y="2676302"/>
              <a:ext cx="89485" cy="89485"/>
              <a:chOff x="2162465" y="4117385"/>
              <a:chExt cx="283772" cy="283772"/>
            </a:xfrm>
          </p:grpSpPr>
          <p:cxnSp>
            <p:nvCxnSpPr>
              <p:cNvPr id="9345" name="Straight Connector 9344">
                <a:extLst>
                  <a:ext uri="{FF2B5EF4-FFF2-40B4-BE49-F238E27FC236}">
                    <a16:creationId xmlns:a16="http://schemas.microsoft.com/office/drawing/2014/main" id="{A31382D9-2497-AB19-E785-9D6F71879D1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EA024515-DC79-3CCD-1528-DB57ACE40E7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7" name="Group 9346">
              <a:extLst>
                <a:ext uri="{FF2B5EF4-FFF2-40B4-BE49-F238E27FC236}">
                  <a16:creationId xmlns:a16="http://schemas.microsoft.com/office/drawing/2014/main" id="{A790AD0C-35B3-D2D4-923F-8683FBB69750}"/>
                </a:ext>
              </a:extLst>
            </p:cNvPr>
            <p:cNvGrpSpPr/>
            <p:nvPr/>
          </p:nvGrpSpPr>
          <p:grpSpPr>
            <a:xfrm>
              <a:off x="5082615" y="2676302"/>
              <a:ext cx="89485" cy="89485"/>
              <a:chOff x="2162465" y="4117385"/>
              <a:chExt cx="283772" cy="283772"/>
            </a:xfrm>
          </p:grpSpPr>
          <p:cxnSp>
            <p:nvCxnSpPr>
              <p:cNvPr id="9348" name="Straight Connector 9347">
                <a:extLst>
                  <a:ext uri="{FF2B5EF4-FFF2-40B4-BE49-F238E27FC236}">
                    <a16:creationId xmlns:a16="http://schemas.microsoft.com/office/drawing/2014/main" id="{65268881-2933-7ECD-9237-002A71A16D9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50584DC0-69E0-024F-AEA9-16477A463B3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0" name="Group 9349">
              <a:extLst>
                <a:ext uri="{FF2B5EF4-FFF2-40B4-BE49-F238E27FC236}">
                  <a16:creationId xmlns:a16="http://schemas.microsoft.com/office/drawing/2014/main" id="{FEE4B2F3-62DF-A348-CEAB-172B5A96F159}"/>
                </a:ext>
              </a:extLst>
            </p:cNvPr>
            <p:cNvGrpSpPr/>
            <p:nvPr/>
          </p:nvGrpSpPr>
          <p:grpSpPr>
            <a:xfrm>
              <a:off x="5207926" y="2676302"/>
              <a:ext cx="89485" cy="89485"/>
              <a:chOff x="2162465" y="4117385"/>
              <a:chExt cx="283772" cy="283772"/>
            </a:xfrm>
          </p:grpSpPr>
          <p:cxnSp>
            <p:nvCxnSpPr>
              <p:cNvPr id="9351" name="Straight Connector 9350">
                <a:extLst>
                  <a:ext uri="{FF2B5EF4-FFF2-40B4-BE49-F238E27FC236}">
                    <a16:creationId xmlns:a16="http://schemas.microsoft.com/office/drawing/2014/main" id="{B86658C9-FAC9-5EC3-B834-B6814AAC848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B2CA889D-8F06-8712-63C3-A4AB1659CED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3" name="Group 9352">
              <a:extLst>
                <a:ext uri="{FF2B5EF4-FFF2-40B4-BE49-F238E27FC236}">
                  <a16:creationId xmlns:a16="http://schemas.microsoft.com/office/drawing/2014/main" id="{5B0C01EB-1AA8-61C2-8544-85ED2C76D4F3}"/>
                </a:ext>
              </a:extLst>
            </p:cNvPr>
            <p:cNvGrpSpPr/>
            <p:nvPr/>
          </p:nvGrpSpPr>
          <p:grpSpPr>
            <a:xfrm>
              <a:off x="5228027" y="2705926"/>
              <a:ext cx="89485" cy="89485"/>
              <a:chOff x="2162465" y="4117385"/>
              <a:chExt cx="283772" cy="283772"/>
            </a:xfrm>
          </p:grpSpPr>
          <p:cxnSp>
            <p:nvCxnSpPr>
              <p:cNvPr id="9354" name="Straight Connector 9353">
                <a:extLst>
                  <a:ext uri="{FF2B5EF4-FFF2-40B4-BE49-F238E27FC236}">
                    <a16:creationId xmlns:a16="http://schemas.microsoft.com/office/drawing/2014/main" id="{463014CF-2A06-3998-80C8-E3A52495773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B1B767B1-5C5D-85F9-23B9-E2B1ECBDA56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6" name="Group 9355">
              <a:extLst>
                <a:ext uri="{FF2B5EF4-FFF2-40B4-BE49-F238E27FC236}">
                  <a16:creationId xmlns:a16="http://schemas.microsoft.com/office/drawing/2014/main" id="{C2D785C0-CBCD-2749-D3A8-0A97BF158B09}"/>
                </a:ext>
              </a:extLst>
            </p:cNvPr>
            <p:cNvGrpSpPr/>
            <p:nvPr/>
          </p:nvGrpSpPr>
          <p:grpSpPr>
            <a:xfrm>
              <a:off x="5269208" y="2715452"/>
              <a:ext cx="89485" cy="89485"/>
              <a:chOff x="2162465" y="4117385"/>
              <a:chExt cx="283772" cy="283772"/>
            </a:xfrm>
          </p:grpSpPr>
          <p:cxnSp>
            <p:nvCxnSpPr>
              <p:cNvPr id="9357" name="Straight Connector 9356">
                <a:extLst>
                  <a:ext uri="{FF2B5EF4-FFF2-40B4-BE49-F238E27FC236}">
                    <a16:creationId xmlns:a16="http://schemas.microsoft.com/office/drawing/2014/main" id="{B612D1E1-21F7-FF78-17A0-B620AEE1362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19DB45A6-52D9-908D-3895-AF31BD98380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9" name="Group 9358">
              <a:extLst>
                <a:ext uri="{FF2B5EF4-FFF2-40B4-BE49-F238E27FC236}">
                  <a16:creationId xmlns:a16="http://schemas.microsoft.com/office/drawing/2014/main" id="{4E7DD964-8D79-44A2-6DA8-68C2B9CFBA70}"/>
                </a:ext>
              </a:extLst>
            </p:cNvPr>
            <p:cNvGrpSpPr/>
            <p:nvPr/>
          </p:nvGrpSpPr>
          <p:grpSpPr>
            <a:xfrm>
              <a:off x="5367280" y="2750669"/>
              <a:ext cx="89485" cy="89485"/>
              <a:chOff x="2162465" y="4117385"/>
              <a:chExt cx="283772" cy="283772"/>
            </a:xfrm>
          </p:grpSpPr>
          <p:cxnSp>
            <p:nvCxnSpPr>
              <p:cNvPr id="9360" name="Straight Connector 9359">
                <a:extLst>
                  <a:ext uri="{FF2B5EF4-FFF2-40B4-BE49-F238E27FC236}">
                    <a16:creationId xmlns:a16="http://schemas.microsoft.com/office/drawing/2014/main" id="{5AFA48D2-64BD-200C-C7FE-1B6C77A38908}"/>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1772A927-025F-A4C6-8639-7C9F234BEF0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2" name="Group 9361">
              <a:extLst>
                <a:ext uri="{FF2B5EF4-FFF2-40B4-BE49-F238E27FC236}">
                  <a16:creationId xmlns:a16="http://schemas.microsoft.com/office/drawing/2014/main" id="{F345B9FF-3A79-22DE-FF53-BE79C6CA8538}"/>
                </a:ext>
              </a:extLst>
            </p:cNvPr>
            <p:cNvGrpSpPr/>
            <p:nvPr/>
          </p:nvGrpSpPr>
          <p:grpSpPr>
            <a:xfrm>
              <a:off x="5409828" y="2750669"/>
              <a:ext cx="89485" cy="89485"/>
              <a:chOff x="2162465" y="4117385"/>
              <a:chExt cx="283772" cy="283772"/>
            </a:xfrm>
          </p:grpSpPr>
          <p:cxnSp>
            <p:nvCxnSpPr>
              <p:cNvPr id="9363" name="Straight Connector 9362">
                <a:extLst>
                  <a:ext uri="{FF2B5EF4-FFF2-40B4-BE49-F238E27FC236}">
                    <a16:creationId xmlns:a16="http://schemas.microsoft.com/office/drawing/2014/main" id="{99E338B2-944A-E804-156B-31960404D43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6C9F886F-DBA6-154B-D587-AA4A70BAF08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5" name="Group 9364">
              <a:extLst>
                <a:ext uri="{FF2B5EF4-FFF2-40B4-BE49-F238E27FC236}">
                  <a16:creationId xmlns:a16="http://schemas.microsoft.com/office/drawing/2014/main" id="{1F517C6F-3CE8-8D0A-ADD5-8C242410DCFB}"/>
                </a:ext>
              </a:extLst>
            </p:cNvPr>
            <p:cNvGrpSpPr/>
            <p:nvPr/>
          </p:nvGrpSpPr>
          <p:grpSpPr>
            <a:xfrm>
              <a:off x="5449524" y="2750669"/>
              <a:ext cx="89485" cy="89485"/>
              <a:chOff x="2162465" y="4117385"/>
              <a:chExt cx="283772" cy="283772"/>
            </a:xfrm>
          </p:grpSpPr>
          <p:cxnSp>
            <p:nvCxnSpPr>
              <p:cNvPr id="9366" name="Straight Connector 9365">
                <a:extLst>
                  <a:ext uri="{FF2B5EF4-FFF2-40B4-BE49-F238E27FC236}">
                    <a16:creationId xmlns:a16="http://schemas.microsoft.com/office/drawing/2014/main" id="{45C99EE0-8E3C-57DC-45A8-A9D05F457DE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43DDA6B8-8118-D92F-9F97-BC6DC406654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8" name="Group 9367">
              <a:extLst>
                <a:ext uri="{FF2B5EF4-FFF2-40B4-BE49-F238E27FC236}">
                  <a16:creationId xmlns:a16="http://schemas.microsoft.com/office/drawing/2014/main" id="{6B33F705-F550-F962-940D-0A3EF65A1722}"/>
                </a:ext>
              </a:extLst>
            </p:cNvPr>
            <p:cNvGrpSpPr/>
            <p:nvPr/>
          </p:nvGrpSpPr>
          <p:grpSpPr>
            <a:xfrm>
              <a:off x="5478107" y="2795236"/>
              <a:ext cx="89485" cy="89485"/>
              <a:chOff x="2162465" y="4117385"/>
              <a:chExt cx="283772" cy="283772"/>
            </a:xfrm>
          </p:grpSpPr>
          <p:cxnSp>
            <p:nvCxnSpPr>
              <p:cNvPr id="9369" name="Straight Connector 9368">
                <a:extLst>
                  <a:ext uri="{FF2B5EF4-FFF2-40B4-BE49-F238E27FC236}">
                    <a16:creationId xmlns:a16="http://schemas.microsoft.com/office/drawing/2014/main" id="{E4E509BB-D8D6-4AAD-50E6-8D4928E41AC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FD9AC1B5-BE73-3AC3-5F7D-49726435F11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1" name="Group 9370">
              <a:extLst>
                <a:ext uri="{FF2B5EF4-FFF2-40B4-BE49-F238E27FC236}">
                  <a16:creationId xmlns:a16="http://schemas.microsoft.com/office/drawing/2014/main" id="{605F8785-CEF5-593C-0871-D4B1AB0D46C5}"/>
                </a:ext>
              </a:extLst>
            </p:cNvPr>
            <p:cNvGrpSpPr/>
            <p:nvPr/>
          </p:nvGrpSpPr>
          <p:grpSpPr>
            <a:xfrm>
              <a:off x="5562490" y="2811405"/>
              <a:ext cx="89485" cy="89485"/>
              <a:chOff x="2162465" y="4117385"/>
              <a:chExt cx="283772" cy="283772"/>
            </a:xfrm>
          </p:grpSpPr>
          <p:cxnSp>
            <p:nvCxnSpPr>
              <p:cNvPr id="9372" name="Straight Connector 9371">
                <a:extLst>
                  <a:ext uri="{FF2B5EF4-FFF2-40B4-BE49-F238E27FC236}">
                    <a16:creationId xmlns:a16="http://schemas.microsoft.com/office/drawing/2014/main" id="{41781BE0-6B27-886F-4207-6E6E83171B0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08DF4C79-EE02-AC66-E4B8-1909D630AF6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4" name="Group 9373">
              <a:extLst>
                <a:ext uri="{FF2B5EF4-FFF2-40B4-BE49-F238E27FC236}">
                  <a16:creationId xmlns:a16="http://schemas.microsoft.com/office/drawing/2014/main" id="{6A54E478-BD05-8402-B2B9-1E8A6D120055}"/>
                </a:ext>
              </a:extLst>
            </p:cNvPr>
            <p:cNvGrpSpPr/>
            <p:nvPr/>
          </p:nvGrpSpPr>
          <p:grpSpPr>
            <a:xfrm>
              <a:off x="5591128" y="2848172"/>
              <a:ext cx="89485" cy="89485"/>
              <a:chOff x="2162465" y="4117385"/>
              <a:chExt cx="283772" cy="283772"/>
            </a:xfrm>
          </p:grpSpPr>
          <p:cxnSp>
            <p:nvCxnSpPr>
              <p:cNvPr id="9375" name="Straight Connector 9374">
                <a:extLst>
                  <a:ext uri="{FF2B5EF4-FFF2-40B4-BE49-F238E27FC236}">
                    <a16:creationId xmlns:a16="http://schemas.microsoft.com/office/drawing/2014/main" id="{E515EB20-CFD8-703F-2A0F-44A81C79A16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502F9171-210A-8654-4031-2FDCEB3E275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7" name="Group 9376">
              <a:extLst>
                <a:ext uri="{FF2B5EF4-FFF2-40B4-BE49-F238E27FC236}">
                  <a16:creationId xmlns:a16="http://schemas.microsoft.com/office/drawing/2014/main" id="{2C07F281-3A59-ED74-7727-711CB8A2127F}"/>
                </a:ext>
              </a:extLst>
            </p:cNvPr>
            <p:cNvGrpSpPr/>
            <p:nvPr/>
          </p:nvGrpSpPr>
          <p:grpSpPr>
            <a:xfrm>
              <a:off x="5655995" y="2848172"/>
              <a:ext cx="89485" cy="89485"/>
              <a:chOff x="2162465" y="4117385"/>
              <a:chExt cx="283772" cy="283772"/>
            </a:xfrm>
          </p:grpSpPr>
          <p:cxnSp>
            <p:nvCxnSpPr>
              <p:cNvPr id="9378" name="Straight Connector 9377">
                <a:extLst>
                  <a:ext uri="{FF2B5EF4-FFF2-40B4-BE49-F238E27FC236}">
                    <a16:creationId xmlns:a16="http://schemas.microsoft.com/office/drawing/2014/main" id="{FEF4B6DA-6FEF-7D08-28CF-F85F4CA8046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D8B36263-A871-D17E-78DE-510B57D36BA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0" name="Group 9379">
              <a:extLst>
                <a:ext uri="{FF2B5EF4-FFF2-40B4-BE49-F238E27FC236}">
                  <a16:creationId xmlns:a16="http://schemas.microsoft.com/office/drawing/2014/main" id="{04372F64-4553-A0BF-2949-B03FD0A95E5C}"/>
                </a:ext>
              </a:extLst>
            </p:cNvPr>
            <p:cNvGrpSpPr/>
            <p:nvPr/>
          </p:nvGrpSpPr>
          <p:grpSpPr>
            <a:xfrm>
              <a:off x="5767365" y="2848172"/>
              <a:ext cx="89485" cy="89485"/>
              <a:chOff x="2162465" y="4117385"/>
              <a:chExt cx="283772" cy="283772"/>
            </a:xfrm>
          </p:grpSpPr>
          <p:cxnSp>
            <p:nvCxnSpPr>
              <p:cNvPr id="9381" name="Straight Connector 9380">
                <a:extLst>
                  <a:ext uri="{FF2B5EF4-FFF2-40B4-BE49-F238E27FC236}">
                    <a16:creationId xmlns:a16="http://schemas.microsoft.com/office/drawing/2014/main" id="{0F3CECBD-8DA6-F87D-3905-A4FA5C45A5D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5A601C3F-D652-5761-B511-A1F8A1D41DC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3" name="Group 9382">
              <a:extLst>
                <a:ext uri="{FF2B5EF4-FFF2-40B4-BE49-F238E27FC236}">
                  <a16:creationId xmlns:a16="http://schemas.microsoft.com/office/drawing/2014/main" id="{295E3F2C-0D78-16ED-7070-DDCAD19D3BDA}"/>
                </a:ext>
              </a:extLst>
            </p:cNvPr>
            <p:cNvGrpSpPr/>
            <p:nvPr/>
          </p:nvGrpSpPr>
          <p:grpSpPr>
            <a:xfrm>
              <a:off x="5836145" y="2867749"/>
              <a:ext cx="89485" cy="89485"/>
              <a:chOff x="2162465" y="4117385"/>
              <a:chExt cx="283772" cy="283772"/>
            </a:xfrm>
          </p:grpSpPr>
          <p:cxnSp>
            <p:nvCxnSpPr>
              <p:cNvPr id="9384" name="Straight Connector 9383">
                <a:extLst>
                  <a:ext uri="{FF2B5EF4-FFF2-40B4-BE49-F238E27FC236}">
                    <a16:creationId xmlns:a16="http://schemas.microsoft.com/office/drawing/2014/main" id="{C712510C-29CD-3801-9A07-DE3167520548}"/>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398B76BD-8508-0F89-D189-9EA9D2E592E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6" name="Group 9385">
              <a:extLst>
                <a:ext uri="{FF2B5EF4-FFF2-40B4-BE49-F238E27FC236}">
                  <a16:creationId xmlns:a16="http://schemas.microsoft.com/office/drawing/2014/main" id="{5936B4C5-6443-304D-55B3-378AE72C3812}"/>
                </a:ext>
              </a:extLst>
            </p:cNvPr>
            <p:cNvGrpSpPr/>
            <p:nvPr/>
          </p:nvGrpSpPr>
          <p:grpSpPr>
            <a:xfrm>
              <a:off x="5876895" y="2867749"/>
              <a:ext cx="89485" cy="89485"/>
              <a:chOff x="2162465" y="4117385"/>
              <a:chExt cx="283772" cy="283772"/>
            </a:xfrm>
          </p:grpSpPr>
          <p:cxnSp>
            <p:nvCxnSpPr>
              <p:cNvPr id="9387" name="Straight Connector 9386">
                <a:extLst>
                  <a:ext uri="{FF2B5EF4-FFF2-40B4-BE49-F238E27FC236}">
                    <a16:creationId xmlns:a16="http://schemas.microsoft.com/office/drawing/2014/main" id="{1D8FB03D-5CD2-1901-E8A5-CCA1F8075AE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B0DED82A-8DA5-465A-4CA5-A0E0E669AFC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9" name="Group 9388">
              <a:extLst>
                <a:ext uri="{FF2B5EF4-FFF2-40B4-BE49-F238E27FC236}">
                  <a16:creationId xmlns:a16="http://schemas.microsoft.com/office/drawing/2014/main" id="{53F3D371-5411-E7E7-F013-45CBDEE1FCD5}"/>
                </a:ext>
              </a:extLst>
            </p:cNvPr>
            <p:cNvGrpSpPr/>
            <p:nvPr/>
          </p:nvGrpSpPr>
          <p:grpSpPr>
            <a:xfrm>
              <a:off x="5916848" y="2867749"/>
              <a:ext cx="89485" cy="89485"/>
              <a:chOff x="2162465" y="4117385"/>
              <a:chExt cx="283772" cy="283772"/>
            </a:xfrm>
          </p:grpSpPr>
          <p:cxnSp>
            <p:nvCxnSpPr>
              <p:cNvPr id="9390" name="Straight Connector 9389">
                <a:extLst>
                  <a:ext uri="{FF2B5EF4-FFF2-40B4-BE49-F238E27FC236}">
                    <a16:creationId xmlns:a16="http://schemas.microsoft.com/office/drawing/2014/main" id="{2BCC417D-4A90-3F1F-1DAF-F2CA4B06361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8736C4A6-4C2A-D42C-2C01-42DFEA3E8EB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2" name="Group 9391">
              <a:extLst>
                <a:ext uri="{FF2B5EF4-FFF2-40B4-BE49-F238E27FC236}">
                  <a16:creationId xmlns:a16="http://schemas.microsoft.com/office/drawing/2014/main" id="{A84DB59E-DD84-8C1A-C1EC-2C0B41F6E700}"/>
                </a:ext>
              </a:extLst>
            </p:cNvPr>
            <p:cNvGrpSpPr/>
            <p:nvPr/>
          </p:nvGrpSpPr>
          <p:grpSpPr>
            <a:xfrm>
              <a:off x="5960425" y="2867749"/>
              <a:ext cx="89485" cy="89485"/>
              <a:chOff x="2162465" y="4117385"/>
              <a:chExt cx="283772" cy="283772"/>
            </a:xfrm>
          </p:grpSpPr>
          <p:cxnSp>
            <p:nvCxnSpPr>
              <p:cNvPr id="9393" name="Straight Connector 9392">
                <a:extLst>
                  <a:ext uri="{FF2B5EF4-FFF2-40B4-BE49-F238E27FC236}">
                    <a16:creationId xmlns:a16="http://schemas.microsoft.com/office/drawing/2014/main" id="{00DB7B75-9FD6-51DE-0318-CDD0EA620A1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F3D15626-E39C-1F9E-67CF-AF2957CC5A0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5" name="Group 9394">
              <a:extLst>
                <a:ext uri="{FF2B5EF4-FFF2-40B4-BE49-F238E27FC236}">
                  <a16:creationId xmlns:a16="http://schemas.microsoft.com/office/drawing/2014/main" id="{CC1B2D34-D373-C801-347E-5F0179D0BBB7}"/>
                </a:ext>
              </a:extLst>
            </p:cNvPr>
            <p:cNvGrpSpPr/>
            <p:nvPr/>
          </p:nvGrpSpPr>
          <p:grpSpPr>
            <a:xfrm>
              <a:off x="6024552" y="2961672"/>
              <a:ext cx="89485" cy="89485"/>
              <a:chOff x="2162465" y="4117385"/>
              <a:chExt cx="283772" cy="283772"/>
            </a:xfrm>
          </p:grpSpPr>
          <p:cxnSp>
            <p:nvCxnSpPr>
              <p:cNvPr id="9396" name="Straight Connector 9395">
                <a:extLst>
                  <a:ext uri="{FF2B5EF4-FFF2-40B4-BE49-F238E27FC236}">
                    <a16:creationId xmlns:a16="http://schemas.microsoft.com/office/drawing/2014/main" id="{04B7D86C-4075-F616-8475-BAA20CAFF50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D4BC950C-B053-CDB9-7C01-84C27592A0B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8" name="Group 9397">
              <a:extLst>
                <a:ext uri="{FF2B5EF4-FFF2-40B4-BE49-F238E27FC236}">
                  <a16:creationId xmlns:a16="http://schemas.microsoft.com/office/drawing/2014/main" id="{E59F6FE5-234E-653E-F376-999B87014EC5}"/>
                </a:ext>
              </a:extLst>
            </p:cNvPr>
            <p:cNvGrpSpPr/>
            <p:nvPr/>
          </p:nvGrpSpPr>
          <p:grpSpPr>
            <a:xfrm>
              <a:off x="6154371" y="2968385"/>
              <a:ext cx="89485" cy="89485"/>
              <a:chOff x="2162465" y="4117385"/>
              <a:chExt cx="283772" cy="283772"/>
            </a:xfrm>
          </p:grpSpPr>
          <p:cxnSp>
            <p:nvCxnSpPr>
              <p:cNvPr id="9399" name="Straight Connector 9398">
                <a:extLst>
                  <a:ext uri="{FF2B5EF4-FFF2-40B4-BE49-F238E27FC236}">
                    <a16:creationId xmlns:a16="http://schemas.microsoft.com/office/drawing/2014/main" id="{F8B47AC4-7C48-A491-6F11-92C0059BCE2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159BD710-B856-E32A-B6B7-B915A97B009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1" name="Group 9400">
              <a:extLst>
                <a:ext uri="{FF2B5EF4-FFF2-40B4-BE49-F238E27FC236}">
                  <a16:creationId xmlns:a16="http://schemas.microsoft.com/office/drawing/2014/main" id="{464E8D92-6034-4991-2ED3-609A0B3E886E}"/>
                </a:ext>
              </a:extLst>
            </p:cNvPr>
            <p:cNvGrpSpPr/>
            <p:nvPr/>
          </p:nvGrpSpPr>
          <p:grpSpPr>
            <a:xfrm>
              <a:off x="6158779" y="2991187"/>
              <a:ext cx="89485" cy="89485"/>
              <a:chOff x="2162465" y="4117385"/>
              <a:chExt cx="283772" cy="283772"/>
            </a:xfrm>
          </p:grpSpPr>
          <p:cxnSp>
            <p:nvCxnSpPr>
              <p:cNvPr id="9402" name="Straight Connector 9401">
                <a:extLst>
                  <a:ext uri="{FF2B5EF4-FFF2-40B4-BE49-F238E27FC236}">
                    <a16:creationId xmlns:a16="http://schemas.microsoft.com/office/drawing/2014/main" id="{595EF367-1F60-B540-28A4-317C8D1A5DB0}"/>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BA44F53D-6B6A-8885-CA61-037404ABFAA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4" name="Group 9403">
              <a:extLst>
                <a:ext uri="{FF2B5EF4-FFF2-40B4-BE49-F238E27FC236}">
                  <a16:creationId xmlns:a16="http://schemas.microsoft.com/office/drawing/2014/main" id="{C9AFFBE1-3E64-6F4D-2038-C6E35AE6658E}"/>
                </a:ext>
              </a:extLst>
            </p:cNvPr>
            <p:cNvGrpSpPr/>
            <p:nvPr/>
          </p:nvGrpSpPr>
          <p:grpSpPr>
            <a:xfrm>
              <a:off x="6209444" y="2991187"/>
              <a:ext cx="89485" cy="89485"/>
              <a:chOff x="2162465" y="4117385"/>
              <a:chExt cx="283772" cy="283772"/>
            </a:xfrm>
          </p:grpSpPr>
          <p:cxnSp>
            <p:nvCxnSpPr>
              <p:cNvPr id="9405" name="Straight Connector 9404">
                <a:extLst>
                  <a:ext uri="{FF2B5EF4-FFF2-40B4-BE49-F238E27FC236}">
                    <a16:creationId xmlns:a16="http://schemas.microsoft.com/office/drawing/2014/main" id="{E6C571E2-F5C7-38DF-3007-88E335752218}"/>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B8C82F69-BAB7-328D-8EEC-88BA14B8491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7" name="Group 9406">
              <a:extLst>
                <a:ext uri="{FF2B5EF4-FFF2-40B4-BE49-F238E27FC236}">
                  <a16:creationId xmlns:a16="http://schemas.microsoft.com/office/drawing/2014/main" id="{2DCAFE35-6869-2D09-CB3B-106BB8D81DC3}"/>
                </a:ext>
              </a:extLst>
            </p:cNvPr>
            <p:cNvGrpSpPr/>
            <p:nvPr/>
          </p:nvGrpSpPr>
          <p:grpSpPr>
            <a:xfrm>
              <a:off x="6275522" y="2991187"/>
              <a:ext cx="89485" cy="89485"/>
              <a:chOff x="2162465" y="4117385"/>
              <a:chExt cx="283772" cy="283772"/>
            </a:xfrm>
          </p:grpSpPr>
          <p:cxnSp>
            <p:nvCxnSpPr>
              <p:cNvPr id="9408" name="Straight Connector 9407">
                <a:extLst>
                  <a:ext uri="{FF2B5EF4-FFF2-40B4-BE49-F238E27FC236}">
                    <a16:creationId xmlns:a16="http://schemas.microsoft.com/office/drawing/2014/main" id="{5A4B672E-BF6E-4FA0-7007-E9A2D1546F2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7E112FFE-0769-0437-FC29-BEFAD02E7ED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0" name="Group 9409">
              <a:extLst>
                <a:ext uri="{FF2B5EF4-FFF2-40B4-BE49-F238E27FC236}">
                  <a16:creationId xmlns:a16="http://schemas.microsoft.com/office/drawing/2014/main" id="{CE374FE1-B2AA-C0F9-C33A-DFEE1F1AEF26}"/>
                </a:ext>
              </a:extLst>
            </p:cNvPr>
            <p:cNvGrpSpPr/>
            <p:nvPr/>
          </p:nvGrpSpPr>
          <p:grpSpPr>
            <a:xfrm>
              <a:off x="6285773" y="2991187"/>
              <a:ext cx="89485" cy="89485"/>
              <a:chOff x="2162465" y="4117385"/>
              <a:chExt cx="283772" cy="283772"/>
            </a:xfrm>
          </p:grpSpPr>
          <p:cxnSp>
            <p:nvCxnSpPr>
              <p:cNvPr id="9411" name="Straight Connector 9410">
                <a:extLst>
                  <a:ext uri="{FF2B5EF4-FFF2-40B4-BE49-F238E27FC236}">
                    <a16:creationId xmlns:a16="http://schemas.microsoft.com/office/drawing/2014/main" id="{D03A6A48-EBAD-33F6-DAFA-93CFB79AB5F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63F417BA-3DD6-F139-965F-8B382CC4AEA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3" name="Group 9412">
              <a:extLst>
                <a:ext uri="{FF2B5EF4-FFF2-40B4-BE49-F238E27FC236}">
                  <a16:creationId xmlns:a16="http://schemas.microsoft.com/office/drawing/2014/main" id="{18ECB78F-ECE4-439B-DF84-A751B4099903}"/>
                </a:ext>
              </a:extLst>
            </p:cNvPr>
            <p:cNvGrpSpPr/>
            <p:nvPr/>
          </p:nvGrpSpPr>
          <p:grpSpPr>
            <a:xfrm>
              <a:off x="6317378" y="2991187"/>
              <a:ext cx="89485" cy="89485"/>
              <a:chOff x="2162465" y="4117385"/>
              <a:chExt cx="283772" cy="283772"/>
            </a:xfrm>
          </p:grpSpPr>
          <p:cxnSp>
            <p:nvCxnSpPr>
              <p:cNvPr id="9414" name="Straight Connector 9413">
                <a:extLst>
                  <a:ext uri="{FF2B5EF4-FFF2-40B4-BE49-F238E27FC236}">
                    <a16:creationId xmlns:a16="http://schemas.microsoft.com/office/drawing/2014/main" id="{718301B7-D505-C6C8-24C6-84BE2594CD7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CBC40876-E835-AD67-E8DB-D8352539B19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6" name="Group 9415">
              <a:extLst>
                <a:ext uri="{FF2B5EF4-FFF2-40B4-BE49-F238E27FC236}">
                  <a16:creationId xmlns:a16="http://schemas.microsoft.com/office/drawing/2014/main" id="{3BC33139-8875-B77F-28CE-64063D1B456F}"/>
                </a:ext>
              </a:extLst>
            </p:cNvPr>
            <p:cNvGrpSpPr/>
            <p:nvPr/>
          </p:nvGrpSpPr>
          <p:grpSpPr>
            <a:xfrm>
              <a:off x="6344417" y="2991187"/>
              <a:ext cx="89485" cy="89485"/>
              <a:chOff x="2162465" y="4117385"/>
              <a:chExt cx="283772" cy="283772"/>
            </a:xfrm>
          </p:grpSpPr>
          <p:cxnSp>
            <p:nvCxnSpPr>
              <p:cNvPr id="9417" name="Straight Connector 9416">
                <a:extLst>
                  <a:ext uri="{FF2B5EF4-FFF2-40B4-BE49-F238E27FC236}">
                    <a16:creationId xmlns:a16="http://schemas.microsoft.com/office/drawing/2014/main" id="{D2EF3057-8D74-FE80-0873-B88D26850A7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18" name="Straight Connector 9417">
                <a:extLst>
                  <a:ext uri="{FF2B5EF4-FFF2-40B4-BE49-F238E27FC236}">
                    <a16:creationId xmlns:a16="http://schemas.microsoft.com/office/drawing/2014/main" id="{FD91534D-25DA-383A-F101-97E2CE9F717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9" name="Group 9418">
              <a:extLst>
                <a:ext uri="{FF2B5EF4-FFF2-40B4-BE49-F238E27FC236}">
                  <a16:creationId xmlns:a16="http://schemas.microsoft.com/office/drawing/2014/main" id="{1DCC6A34-9EBD-58ED-0B9C-9233BB0A4A94}"/>
                </a:ext>
              </a:extLst>
            </p:cNvPr>
            <p:cNvGrpSpPr/>
            <p:nvPr/>
          </p:nvGrpSpPr>
          <p:grpSpPr>
            <a:xfrm>
              <a:off x="6454152" y="3015451"/>
              <a:ext cx="89485" cy="89485"/>
              <a:chOff x="2162465" y="4117385"/>
              <a:chExt cx="283772" cy="283772"/>
            </a:xfrm>
          </p:grpSpPr>
          <p:cxnSp>
            <p:nvCxnSpPr>
              <p:cNvPr id="9420" name="Straight Connector 9419">
                <a:extLst>
                  <a:ext uri="{FF2B5EF4-FFF2-40B4-BE49-F238E27FC236}">
                    <a16:creationId xmlns:a16="http://schemas.microsoft.com/office/drawing/2014/main" id="{B29E6738-E3A8-6D9E-DF23-D1B075C07D4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21" name="Straight Connector 9420">
                <a:extLst>
                  <a:ext uri="{FF2B5EF4-FFF2-40B4-BE49-F238E27FC236}">
                    <a16:creationId xmlns:a16="http://schemas.microsoft.com/office/drawing/2014/main" id="{146D1851-0D17-E101-16A0-C1BB394EAE2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2" name="Group 9421">
              <a:extLst>
                <a:ext uri="{FF2B5EF4-FFF2-40B4-BE49-F238E27FC236}">
                  <a16:creationId xmlns:a16="http://schemas.microsoft.com/office/drawing/2014/main" id="{D88709F0-8826-7B53-8273-93A29F797C74}"/>
                </a:ext>
              </a:extLst>
            </p:cNvPr>
            <p:cNvGrpSpPr/>
            <p:nvPr/>
          </p:nvGrpSpPr>
          <p:grpSpPr>
            <a:xfrm>
              <a:off x="6534094" y="3065513"/>
              <a:ext cx="89485" cy="89485"/>
              <a:chOff x="2162465" y="4117385"/>
              <a:chExt cx="283772" cy="283772"/>
            </a:xfrm>
          </p:grpSpPr>
          <p:cxnSp>
            <p:nvCxnSpPr>
              <p:cNvPr id="9423" name="Straight Connector 9422">
                <a:extLst>
                  <a:ext uri="{FF2B5EF4-FFF2-40B4-BE49-F238E27FC236}">
                    <a16:creationId xmlns:a16="http://schemas.microsoft.com/office/drawing/2014/main" id="{15BEC140-5026-1D38-0167-06D73184337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49D5D10A-8EEE-D5CF-ACEF-14B5AD8E1DF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5" name="Group 9424">
              <a:extLst>
                <a:ext uri="{FF2B5EF4-FFF2-40B4-BE49-F238E27FC236}">
                  <a16:creationId xmlns:a16="http://schemas.microsoft.com/office/drawing/2014/main" id="{CD017800-51C1-CCF8-4F49-D3A2B70B351F}"/>
                </a:ext>
              </a:extLst>
            </p:cNvPr>
            <p:cNvGrpSpPr/>
            <p:nvPr/>
          </p:nvGrpSpPr>
          <p:grpSpPr>
            <a:xfrm>
              <a:off x="6665483" y="3097208"/>
              <a:ext cx="89485" cy="89485"/>
              <a:chOff x="2162465" y="4117385"/>
              <a:chExt cx="283772" cy="283772"/>
            </a:xfrm>
          </p:grpSpPr>
          <p:cxnSp>
            <p:nvCxnSpPr>
              <p:cNvPr id="9426" name="Straight Connector 9425">
                <a:extLst>
                  <a:ext uri="{FF2B5EF4-FFF2-40B4-BE49-F238E27FC236}">
                    <a16:creationId xmlns:a16="http://schemas.microsoft.com/office/drawing/2014/main" id="{E6316F8A-2826-D84E-F1F4-4B03EA0AC2A0}"/>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27" name="Straight Connector 9426">
                <a:extLst>
                  <a:ext uri="{FF2B5EF4-FFF2-40B4-BE49-F238E27FC236}">
                    <a16:creationId xmlns:a16="http://schemas.microsoft.com/office/drawing/2014/main" id="{4EDF48A3-AB24-8FD1-FB96-F71080AFA46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8" name="Group 9427">
              <a:extLst>
                <a:ext uri="{FF2B5EF4-FFF2-40B4-BE49-F238E27FC236}">
                  <a16:creationId xmlns:a16="http://schemas.microsoft.com/office/drawing/2014/main" id="{06077708-E5CD-7AEF-49D4-05E49E6251EC}"/>
                </a:ext>
              </a:extLst>
            </p:cNvPr>
            <p:cNvGrpSpPr/>
            <p:nvPr/>
          </p:nvGrpSpPr>
          <p:grpSpPr>
            <a:xfrm>
              <a:off x="6696047" y="3097208"/>
              <a:ext cx="89485" cy="89485"/>
              <a:chOff x="2162465" y="4117385"/>
              <a:chExt cx="283772" cy="283772"/>
            </a:xfrm>
          </p:grpSpPr>
          <p:cxnSp>
            <p:nvCxnSpPr>
              <p:cNvPr id="9429" name="Straight Connector 9428">
                <a:extLst>
                  <a:ext uri="{FF2B5EF4-FFF2-40B4-BE49-F238E27FC236}">
                    <a16:creationId xmlns:a16="http://schemas.microsoft.com/office/drawing/2014/main" id="{2FECCD95-0F75-E69E-7915-0348C3D0322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30" name="Straight Connector 9429">
                <a:extLst>
                  <a:ext uri="{FF2B5EF4-FFF2-40B4-BE49-F238E27FC236}">
                    <a16:creationId xmlns:a16="http://schemas.microsoft.com/office/drawing/2014/main" id="{9837BD6A-E47B-127D-DFF9-993247B901C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1" name="Group 9430">
              <a:extLst>
                <a:ext uri="{FF2B5EF4-FFF2-40B4-BE49-F238E27FC236}">
                  <a16:creationId xmlns:a16="http://schemas.microsoft.com/office/drawing/2014/main" id="{1EFFFC52-34D0-6EF3-3ECA-214D57F9D848}"/>
                </a:ext>
              </a:extLst>
            </p:cNvPr>
            <p:cNvGrpSpPr/>
            <p:nvPr/>
          </p:nvGrpSpPr>
          <p:grpSpPr>
            <a:xfrm>
              <a:off x="6778572" y="3117725"/>
              <a:ext cx="89485" cy="89485"/>
              <a:chOff x="2162465" y="4117385"/>
              <a:chExt cx="283772" cy="283772"/>
            </a:xfrm>
          </p:grpSpPr>
          <p:cxnSp>
            <p:nvCxnSpPr>
              <p:cNvPr id="9432" name="Straight Connector 9431">
                <a:extLst>
                  <a:ext uri="{FF2B5EF4-FFF2-40B4-BE49-F238E27FC236}">
                    <a16:creationId xmlns:a16="http://schemas.microsoft.com/office/drawing/2014/main" id="{D4D99FC7-F093-4334-3B03-6652C4F1F64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33" name="Straight Connector 9432">
                <a:extLst>
                  <a:ext uri="{FF2B5EF4-FFF2-40B4-BE49-F238E27FC236}">
                    <a16:creationId xmlns:a16="http://schemas.microsoft.com/office/drawing/2014/main" id="{6093EEEA-0205-1D10-A11B-C71EF28CB0E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4" name="Group 9433">
              <a:extLst>
                <a:ext uri="{FF2B5EF4-FFF2-40B4-BE49-F238E27FC236}">
                  <a16:creationId xmlns:a16="http://schemas.microsoft.com/office/drawing/2014/main" id="{68D4378A-D3D5-3A42-E499-6F7413525486}"/>
                </a:ext>
              </a:extLst>
            </p:cNvPr>
            <p:cNvGrpSpPr/>
            <p:nvPr/>
          </p:nvGrpSpPr>
          <p:grpSpPr>
            <a:xfrm>
              <a:off x="6848109" y="3145808"/>
              <a:ext cx="89485" cy="89485"/>
              <a:chOff x="2162465" y="4117385"/>
              <a:chExt cx="283772" cy="283772"/>
            </a:xfrm>
          </p:grpSpPr>
          <p:cxnSp>
            <p:nvCxnSpPr>
              <p:cNvPr id="9435" name="Straight Connector 9434">
                <a:extLst>
                  <a:ext uri="{FF2B5EF4-FFF2-40B4-BE49-F238E27FC236}">
                    <a16:creationId xmlns:a16="http://schemas.microsoft.com/office/drawing/2014/main" id="{5DF11085-0907-A4C5-086F-730FDCD3C210}"/>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81DB60B5-EBDE-0693-280C-B0EF19435A4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7" name="Group 9436">
              <a:extLst>
                <a:ext uri="{FF2B5EF4-FFF2-40B4-BE49-F238E27FC236}">
                  <a16:creationId xmlns:a16="http://schemas.microsoft.com/office/drawing/2014/main" id="{DFE1567D-DE88-4558-F808-D4129D21CFD4}"/>
                </a:ext>
              </a:extLst>
            </p:cNvPr>
            <p:cNvGrpSpPr/>
            <p:nvPr/>
          </p:nvGrpSpPr>
          <p:grpSpPr>
            <a:xfrm>
              <a:off x="6989388" y="3184525"/>
              <a:ext cx="89485" cy="89485"/>
              <a:chOff x="2162465" y="4117385"/>
              <a:chExt cx="283772" cy="283772"/>
            </a:xfrm>
          </p:grpSpPr>
          <p:cxnSp>
            <p:nvCxnSpPr>
              <p:cNvPr id="9438" name="Straight Connector 9437">
                <a:extLst>
                  <a:ext uri="{FF2B5EF4-FFF2-40B4-BE49-F238E27FC236}">
                    <a16:creationId xmlns:a16="http://schemas.microsoft.com/office/drawing/2014/main" id="{93BACBD4-B778-8E35-D82E-74852CE672F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39" name="Straight Connector 9438">
                <a:extLst>
                  <a:ext uri="{FF2B5EF4-FFF2-40B4-BE49-F238E27FC236}">
                    <a16:creationId xmlns:a16="http://schemas.microsoft.com/office/drawing/2014/main" id="{B146A58D-A42B-3F10-E44A-CB48BF02B17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0" name="Group 9439">
              <a:extLst>
                <a:ext uri="{FF2B5EF4-FFF2-40B4-BE49-F238E27FC236}">
                  <a16:creationId xmlns:a16="http://schemas.microsoft.com/office/drawing/2014/main" id="{CCF04DE8-D8C6-198B-717A-63CD3514B7CF}"/>
                </a:ext>
              </a:extLst>
            </p:cNvPr>
            <p:cNvGrpSpPr/>
            <p:nvPr/>
          </p:nvGrpSpPr>
          <p:grpSpPr>
            <a:xfrm>
              <a:off x="7037013" y="3249341"/>
              <a:ext cx="89485" cy="89485"/>
              <a:chOff x="2162465" y="4117385"/>
              <a:chExt cx="283772" cy="283772"/>
            </a:xfrm>
          </p:grpSpPr>
          <p:cxnSp>
            <p:nvCxnSpPr>
              <p:cNvPr id="9441" name="Straight Connector 9440">
                <a:extLst>
                  <a:ext uri="{FF2B5EF4-FFF2-40B4-BE49-F238E27FC236}">
                    <a16:creationId xmlns:a16="http://schemas.microsoft.com/office/drawing/2014/main" id="{9C670233-A359-444C-819B-EF19F9B61B4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42" name="Straight Connector 9441">
                <a:extLst>
                  <a:ext uri="{FF2B5EF4-FFF2-40B4-BE49-F238E27FC236}">
                    <a16:creationId xmlns:a16="http://schemas.microsoft.com/office/drawing/2014/main" id="{648D17F1-BA17-B69C-B354-C5DBE0CAB15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3" name="Group 9442">
              <a:extLst>
                <a:ext uri="{FF2B5EF4-FFF2-40B4-BE49-F238E27FC236}">
                  <a16:creationId xmlns:a16="http://schemas.microsoft.com/office/drawing/2014/main" id="{E825F8F3-FCC5-D3D1-C95C-21E5A4CFE2EC}"/>
                </a:ext>
              </a:extLst>
            </p:cNvPr>
            <p:cNvGrpSpPr/>
            <p:nvPr/>
          </p:nvGrpSpPr>
          <p:grpSpPr>
            <a:xfrm>
              <a:off x="7092600" y="3249341"/>
              <a:ext cx="89485" cy="89485"/>
              <a:chOff x="2162465" y="4117385"/>
              <a:chExt cx="283772" cy="283772"/>
            </a:xfrm>
          </p:grpSpPr>
          <p:cxnSp>
            <p:nvCxnSpPr>
              <p:cNvPr id="9444" name="Straight Connector 9443">
                <a:extLst>
                  <a:ext uri="{FF2B5EF4-FFF2-40B4-BE49-F238E27FC236}">
                    <a16:creationId xmlns:a16="http://schemas.microsoft.com/office/drawing/2014/main" id="{ED3D027D-E7A4-EDE3-8652-9E4C376A699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45" name="Straight Connector 9444">
                <a:extLst>
                  <a:ext uri="{FF2B5EF4-FFF2-40B4-BE49-F238E27FC236}">
                    <a16:creationId xmlns:a16="http://schemas.microsoft.com/office/drawing/2014/main" id="{BC3B153B-0E27-9902-4EBA-E78F2A17E12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6" name="Group 9445">
              <a:extLst>
                <a:ext uri="{FF2B5EF4-FFF2-40B4-BE49-F238E27FC236}">
                  <a16:creationId xmlns:a16="http://schemas.microsoft.com/office/drawing/2014/main" id="{36695831-6103-D780-6A91-7166576F1E1B}"/>
                </a:ext>
              </a:extLst>
            </p:cNvPr>
            <p:cNvGrpSpPr/>
            <p:nvPr/>
          </p:nvGrpSpPr>
          <p:grpSpPr>
            <a:xfrm>
              <a:off x="7113012" y="3249341"/>
              <a:ext cx="89485" cy="89485"/>
              <a:chOff x="2162465" y="4117385"/>
              <a:chExt cx="283772" cy="283772"/>
            </a:xfrm>
          </p:grpSpPr>
          <p:cxnSp>
            <p:nvCxnSpPr>
              <p:cNvPr id="9447" name="Straight Connector 9446">
                <a:extLst>
                  <a:ext uri="{FF2B5EF4-FFF2-40B4-BE49-F238E27FC236}">
                    <a16:creationId xmlns:a16="http://schemas.microsoft.com/office/drawing/2014/main" id="{4CA228D6-FFCB-CC02-81E0-1A183114A2E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9010C314-9634-F7F2-4C99-D2A4E9D02BB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9" name="Group 9448">
              <a:extLst>
                <a:ext uri="{FF2B5EF4-FFF2-40B4-BE49-F238E27FC236}">
                  <a16:creationId xmlns:a16="http://schemas.microsoft.com/office/drawing/2014/main" id="{0FB0F4D6-7776-3667-1A94-6503E890CDAC}"/>
                </a:ext>
              </a:extLst>
            </p:cNvPr>
            <p:cNvGrpSpPr/>
            <p:nvPr/>
          </p:nvGrpSpPr>
          <p:grpSpPr>
            <a:xfrm>
              <a:off x="7216770" y="3297887"/>
              <a:ext cx="89485" cy="89485"/>
              <a:chOff x="2162465" y="4117385"/>
              <a:chExt cx="283772" cy="283772"/>
            </a:xfrm>
          </p:grpSpPr>
          <p:cxnSp>
            <p:nvCxnSpPr>
              <p:cNvPr id="9450" name="Straight Connector 9449">
                <a:extLst>
                  <a:ext uri="{FF2B5EF4-FFF2-40B4-BE49-F238E27FC236}">
                    <a16:creationId xmlns:a16="http://schemas.microsoft.com/office/drawing/2014/main" id="{3A4FBB85-725E-324C-FF37-50121CA0C93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51" name="Straight Connector 9450">
                <a:extLst>
                  <a:ext uri="{FF2B5EF4-FFF2-40B4-BE49-F238E27FC236}">
                    <a16:creationId xmlns:a16="http://schemas.microsoft.com/office/drawing/2014/main" id="{0F48A0FA-7521-12C5-1717-320DC5F3635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2" name="Group 9451">
              <a:extLst>
                <a:ext uri="{FF2B5EF4-FFF2-40B4-BE49-F238E27FC236}">
                  <a16:creationId xmlns:a16="http://schemas.microsoft.com/office/drawing/2014/main" id="{2362F545-E0EE-3D6E-84C7-0D51CEF37432}"/>
                </a:ext>
              </a:extLst>
            </p:cNvPr>
            <p:cNvGrpSpPr/>
            <p:nvPr/>
          </p:nvGrpSpPr>
          <p:grpSpPr>
            <a:xfrm>
              <a:off x="7285297" y="3297887"/>
              <a:ext cx="89485" cy="89485"/>
              <a:chOff x="2162465" y="4117385"/>
              <a:chExt cx="283772" cy="283772"/>
            </a:xfrm>
          </p:grpSpPr>
          <p:cxnSp>
            <p:nvCxnSpPr>
              <p:cNvPr id="9453" name="Straight Connector 9452">
                <a:extLst>
                  <a:ext uri="{FF2B5EF4-FFF2-40B4-BE49-F238E27FC236}">
                    <a16:creationId xmlns:a16="http://schemas.microsoft.com/office/drawing/2014/main" id="{3BE9074A-F080-26A4-15D8-368A3AB6C01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181E2E66-7B29-C157-2419-D32AEFFF5CC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5" name="Group 9454">
              <a:extLst>
                <a:ext uri="{FF2B5EF4-FFF2-40B4-BE49-F238E27FC236}">
                  <a16:creationId xmlns:a16="http://schemas.microsoft.com/office/drawing/2014/main" id="{382F43A2-6D73-4137-DCAA-FF431C28F7E7}"/>
                </a:ext>
              </a:extLst>
            </p:cNvPr>
            <p:cNvGrpSpPr/>
            <p:nvPr/>
          </p:nvGrpSpPr>
          <p:grpSpPr>
            <a:xfrm>
              <a:off x="7325900" y="3297887"/>
              <a:ext cx="89485" cy="89485"/>
              <a:chOff x="2162465" y="4117385"/>
              <a:chExt cx="283772" cy="283772"/>
            </a:xfrm>
          </p:grpSpPr>
          <p:cxnSp>
            <p:nvCxnSpPr>
              <p:cNvPr id="9456" name="Straight Connector 9455">
                <a:extLst>
                  <a:ext uri="{FF2B5EF4-FFF2-40B4-BE49-F238E27FC236}">
                    <a16:creationId xmlns:a16="http://schemas.microsoft.com/office/drawing/2014/main" id="{359BC5A5-C259-AAC8-0CB8-455E2B09701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57" name="Straight Connector 9456">
                <a:extLst>
                  <a:ext uri="{FF2B5EF4-FFF2-40B4-BE49-F238E27FC236}">
                    <a16:creationId xmlns:a16="http://schemas.microsoft.com/office/drawing/2014/main" id="{8F6D401E-F4FB-F507-CD44-2D6AB237991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8" name="Group 9457">
              <a:extLst>
                <a:ext uri="{FF2B5EF4-FFF2-40B4-BE49-F238E27FC236}">
                  <a16:creationId xmlns:a16="http://schemas.microsoft.com/office/drawing/2014/main" id="{BDB1105C-65AB-96A4-4CC3-49EC51E26A8B}"/>
                </a:ext>
              </a:extLst>
            </p:cNvPr>
            <p:cNvGrpSpPr/>
            <p:nvPr/>
          </p:nvGrpSpPr>
          <p:grpSpPr>
            <a:xfrm>
              <a:off x="7374063" y="3297887"/>
              <a:ext cx="89485" cy="89485"/>
              <a:chOff x="2162465" y="4117385"/>
              <a:chExt cx="283772" cy="283772"/>
            </a:xfrm>
          </p:grpSpPr>
          <p:cxnSp>
            <p:nvCxnSpPr>
              <p:cNvPr id="9459" name="Straight Connector 9458">
                <a:extLst>
                  <a:ext uri="{FF2B5EF4-FFF2-40B4-BE49-F238E27FC236}">
                    <a16:creationId xmlns:a16="http://schemas.microsoft.com/office/drawing/2014/main" id="{691E4498-D6B1-7F54-AAF8-042DBCC2752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50A043F7-C81A-209D-472E-876091B6813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61" name="Group 9460">
              <a:extLst>
                <a:ext uri="{FF2B5EF4-FFF2-40B4-BE49-F238E27FC236}">
                  <a16:creationId xmlns:a16="http://schemas.microsoft.com/office/drawing/2014/main" id="{A02C5159-E293-4BAF-073F-F71FD91234BD}"/>
                </a:ext>
              </a:extLst>
            </p:cNvPr>
            <p:cNvGrpSpPr/>
            <p:nvPr/>
          </p:nvGrpSpPr>
          <p:grpSpPr>
            <a:xfrm>
              <a:off x="7432949" y="3338827"/>
              <a:ext cx="89485" cy="89485"/>
              <a:chOff x="2162465" y="4117385"/>
              <a:chExt cx="283772" cy="283772"/>
            </a:xfrm>
          </p:grpSpPr>
          <p:cxnSp>
            <p:nvCxnSpPr>
              <p:cNvPr id="9462" name="Straight Connector 9461">
                <a:extLst>
                  <a:ext uri="{FF2B5EF4-FFF2-40B4-BE49-F238E27FC236}">
                    <a16:creationId xmlns:a16="http://schemas.microsoft.com/office/drawing/2014/main" id="{0E5FFD95-0945-EBFA-F04E-7C0A2C36551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AE2AC9F5-7C15-7B9A-B475-FAC3637CDEA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64" name="Group 9463">
              <a:extLst>
                <a:ext uri="{FF2B5EF4-FFF2-40B4-BE49-F238E27FC236}">
                  <a16:creationId xmlns:a16="http://schemas.microsoft.com/office/drawing/2014/main" id="{FEDF511E-CFC6-E52B-38EC-9177FCE709CB}"/>
                </a:ext>
              </a:extLst>
            </p:cNvPr>
            <p:cNvGrpSpPr/>
            <p:nvPr/>
          </p:nvGrpSpPr>
          <p:grpSpPr>
            <a:xfrm>
              <a:off x="7535858" y="3369539"/>
              <a:ext cx="89485" cy="89485"/>
              <a:chOff x="2162465" y="4117385"/>
              <a:chExt cx="283772" cy="283772"/>
            </a:xfrm>
          </p:grpSpPr>
          <p:cxnSp>
            <p:nvCxnSpPr>
              <p:cNvPr id="9465" name="Straight Connector 9464">
                <a:extLst>
                  <a:ext uri="{FF2B5EF4-FFF2-40B4-BE49-F238E27FC236}">
                    <a16:creationId xmlns:a16="http://schemas.microsoft.com/office/drawing/2014/main" id="{C8278022-E336-5DD3-05E8-8555634971A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66" name="Straight Connector 9465">
                <a:extLst>
                  <a:ext uri="{FF2B5EF4-FFF2-40B4-BE49-F238E27FC236}">
                    <a16:creationId xmlns:a16="http://schemas.microsoft.com/office/drawing/2014/main" id="{CB4C91E1-B71C-E05B-D227-9A105B39FF7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67" name="Group 9466">
              <a:extLst>
                <a:ext uri="{FF2B5EF4-FFF2-40B4-BE49-F238E27FC236}">
                  <a16:creationId xmlns:a16="http://schemas.microsoft.com/office/drawing/2014/main" id="{3489C7CB-CEE1-9FC0-B78F-CA0E693D31E5}"/>
                </a:ext>
              </a:extLst>
            </p:cNvPr>
            <p:cNvGrpSpPr/>
            <p:nvPr/>
          </p:nvGrpSpPr>
          <p:grpSpPr>
            <a:xfrm>
              <a:off x="7619550" y="3369539"/>
              <a:ext cx="89485" cy="89485"/>
              <a:chOff x="2162465" y="4117385"/>
              <a:chExt cx="283772" cy="283772"/>
            </a:xfrm>
          </p:grpSpPr>
          <p:cxnSp>
            <p:nvCxnSpPr>
              <p:cNvPr id="9468" name="Straight Connector 9467">
                <a:extLst>
                  <a:ext uri="{FF2B5EF4-FFF2-40B4-BE49-F238E27FC236}">
                    <a16:creationId xmlns:a16="http://schemas.microsoft.com/office/drawing/2014/main" id="{DC59E9BB-204C-AEF3-204C-7AC5E33507D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61A1ADB6-CF71-613F-867C-D2DC3000F23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70" name="Group 9469">
              <a:extLst>
                <a:ext uri="{FF2B5EF4-FFF2-40B4-BE49-F238E27FC236}">
                  <a16:creationId xmlns:a16="http://schemas.microsoft.com/office/drawing/2014/main" id="{27476A42-8CE9-8FF5-1114-8D1134BB9C1F}"/>
                </a:ext>
              </a:extLst>
            </p:cNvPr>
            <p:cNvGrpSpPr/>
            <p:nvPr/>
          </p:nvGrpSpPr>
          <p:grpSpPr>
            <a:xfrm>
              <a:off x="7788152" y="3369539"/>
              <a:ext cx="89485" cy="89485"/>
              <a:chOff x="2162465" y="4117385"/>
              <a:chExt cx="283772" cy="283772"/>
            </a:xfrm>
          </p:grpSpPr>
          <p:cxnSp>
            <p:nvCxnSpPr>
              <p:cNvPr id="9471" name="Straight Connector 9470">
                <a:extLst>
                  <a:ext uri="{FF2B5EF4-FFF2-40B4-BE49-F238E27FC236}">
                    <a16:creationId xmlns:a16="http://schemas.microsoft.com/office/drawing/2014/main" id="{2DE40813-1352-B9BE-6CF4-96AC54DA83D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0F7B2621-022F-EBC2-195C-6A01B54F740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73" name="Group 9472">
              <a:extLst>
                <a:ext uri="{FF2B5EF4-FFF2-40B4-BE49-F238E27FC236}">
                  <a16:creationId xmlns:a16="http://schemas.microsoft.com/office/drawing/2014/main" id="{A7586930-DEC6-8832-AF00-439BD332E204}"/>
                </a:ext>
              </a:extLst>
            </p:cNvPr>
            <p:cNvGrpSpPr/>
            <p:nvPr/>
          </p:nvGrpSpPr>
          <p:grpSpPr>
            <a:xfrm>
              <a:off x="7900849" y="3369539"/>
              <a:ext cx="89485" cy="89485"/>
              <a:chOff x="2162465" y="4117385"/>
              <a:chExt cx="283772" cy="283772"/>
            </a:xfrm>
          </p:grpSpPr>
          <p:cxnSp>
            <p:nvCxnSpPr>
              <p:cNvPr id="9474" name="Straight Connector 9473">
                <a:extLst>
                  <a:ext uri="{FF2B5EF4-FFF2-40B4-BE49-F238E27FC236}">
                    <a16:creationId xmlns:a16="http://schemas.microsoft.com/office/drawing/2014/main" id="{4F41F320-7AC5-4359-067E-19BD3C7EB06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050C2CC0-A9D0-5821-90DE-6472A8D319B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76" name="Group 9475">
              <a:extLst>
                <a:ext uri="{FF2B5EF4-FFF2-40B4-BE49-F238E27FC236}">
                  <a16:creationId xmlns:a16="http://schemas.microsoft.com/office/drawing/2014/main" id="{2032FC8C-5E93-946C-22FC-E08D964EF24E}"/>
                </a:ext>
              </a:extLst>
            </p:cNvPr>
            <p:cNvGrpSpPr/>
            <p:nvPr/>
          </p:nvGrpSpPr>
          <p:grpSpPr>
            <a:xfrm>
              <a:off x="7983785" y="3369539"/>
              <a:ext cx="89485" cy="89485"/>
              <a:chOff x="2162465" y="4117385"/>
              <a:chExt cx="283772" cy="283772"/>
            </a:xfrm>
          </p:grpSpPr>
          <p:cxnSp>
            <p:nvCxnSpPr>
              <p:cNvPr id="9477" name="Straight Connector 9476">
                <a:extLst>
                  <a:ext uri="{FF2B5EF4-FFF2-40B4-BE49-F238E27FC236}">
                    <a16:creationId xmlns:a16="http://schemas.microsoft.com/office/drawing/2014/main" id="{FD2C0B6B-C19A-1FE7-F0CE-51725541236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78" name="Straight Connector 9477">
                <a:extLst>
                  <a:ext uri="{FF2B5EF4-FFF2-40B4-BE49-F238E27FC236}">
                    <a16:creationId xmlns:a16="http://schemas.microsoft.com/office/drawing/2014/main" id="{2B160581-6C39-379D-EB1D-AADA7662227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79" name="Group 9478">
              <a:extLst>
                <a:ext uri="{FF2B5EF4-FFF2-40B4-BE49-F238E27FC236}">
                  <a16:creationId xmlns:a16="http://schemas.microsoft.com/office/drawing/2014/main" id="{A5BA17DD-1DD7-8FAA-EF1C-A8A5D3797C63}"/>
                </a:ext>
              </a:extLst>
            </p:cNvPr>
            <p:cNvGrpSpPr/>
            <p:nvPr/>
          </p:nvGrpSpPr>
          <p:grpSpPr>
            <a:xfrm>
              <a:off x="8035646" y="3369539"/>
              <a:ext cx="89485" cy="89485"/>
              <a:chOff x="2162465" y="4117385"/>
              <a:chExt cx="283772" cy="283772"/>
            </a:xfrm>
          </p:grpSpPr>
          <p:cxnSp>
            <p:nvCxnSpPr>
              <p:cNvPr id="9480" name="Straight Connector 9479">
                <a:extLst>
                  <a:ext uri="{FF2B5EF4-FFF2-40B4-BE49-F238E27FC236}">
                    <a16:creationId xmlns:a16="http://schemas.microsoft.com/office/drawing/2014/main" id="{085B8C99-A7E2-DA29-CA93-65EAB070A1B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81" name="Straight Connector 9480">
                <a:extLst>
                  <a:ext uri="{FF2B5EF4-FFF2-40B4-BE49-F238E27FC236}">
                    <a16:creationId xmlns:a16="http://schemas.microsoft.com/office/drawing/2014/main" id="{F04D08D3-49BD-C5AB-D922-E904F95B652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82" name="Group 9481">
              <a:extLst>
                <a:ext uri="{FF2B5EF4-FFF2-40B4-BE49-F238E27FC236}">
                  <a16:creationId xmlns:a16="http://schemas.microsoft.com/office/drawing/2014/main" id="{EDB18C9B-C2D9-B07E-AF12-E8A093A59CDE}"/>
                </a:ext>
              </a:extLst>
            </p:cNvPr>
            <p:cNvGrpSpPr/>
            <p:nvPr/>
          </p:nvGrpSpPr>
          <p:grpSpPr>
            <a:xfrm>
              <a:off x="8085447" y="3369539"/>
              <a:ext cx="89485" cy="89485"/>
              <a:chOff x="2162465" y="4117385"/>
              <a:chExt cx="283772" cy="283772"/>
            </a:xfrm>
          </p:grpSpPr>
          <p:cxnSp>
            <p:nvCxnSpPr>
              <p:cNvPr id="9483" name="Straight Connector 9482">
                <a:extLst>
                  <a:ext uri="{FF2B5EF4-FFF2-40B4-BE49-F238E27FC236}">
                    <a16:creationId xmlns:a16="http://schemas.microsoft.com/office/drawing/2014/main" id="{7F1246D8-8148-79D0-80FD-DCFD1677CA5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84" name="Straight Connector 9483">
                <a:extLst>
                  <a:ext uri="{FF2B5EF4-FFF2-40B4-BE49-F238E27FC236}">
                    <a16:creationId xmlns:a16="http://schemas.microsoft.com/office/drawing/2014/main" id="{C7CE7B3D-2A8F-2DE1-0099-B289733DA1C3}"/>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85" name="Group 9484">
              <a:extLst>
                <a:ext uri="{FF2B5EF4-FFF2-40B4-BE49-F238E27FC236}">
                  <a16:creationId xmlns:a16="http://schemas.microsoft.com/office/drawing/2014/main" id="{1C03091D-C953-FAFC-78F7-3798884133C3}"/>
                </a:ext>
              </a:extLst>
            </p:cNvPr>
            <p:cNvGrpSpPr/>
            <p:nvPr/>
          </p:nvGrpSpPr>
          <p:grpSpPr>
            <a:xfrm>
              <a:off x="8183600" y="3369539"/>
              <a:ext cx="89485" cy="89485"/>
              <a:chOff x="2162465" y="4117385"/>
              <a:chExt cx="283772" cy="283772"/>
            </a:xfrm>
          </p:grpSpPr>
          <p:cxnSp>
            <p:nvCxnSpPr>
              <p:cNvPr id="9486" name="Straight Connector 9485">
                <a:extLst>
                  <a:ext uri="{FF2B5EF4-FFF2-40B4-BE49-F238E27FC236}">
                    <a16:creationId xmlns:a16="http://schemas.microsoft.com/office/drawing/2014/main" id="{B7C4E963-A267-93AF-7926-B2D50BCF13A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87" name="Straight Connector 9486">
                <a:extLst>
                  <a:ext uri="{FF2B5EF4-FFF2-40B4-BE49-F238E27FC236}">
                    <a16:creationId xmlns:a16="http://schemas.microsoft.com/office/drawing/2014/main" id="{78D6FE5C-69C2-329E-1F20-E8A43DDCC2C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88" name="Group 9487">
              <a:extLst>
                <a:ext uri="{FF2B5EF4-FFF2-40B4-BE49-F238E27FC236}">
                  <a16:creationId xmlns:a16="http://schemas.microsoft.com/office/drawing/2014/main" id="{4AD0460B-819D-5469-6910-ACE2DECFAB1B}"/>
                </a:ext>
              </a:extLst>
            </p:cNvPr>
            <p:cNvGrpSpPr/>
            <p:nvPr/>
          </p:nvGrpSpPr>
          <p:grpSpPr>
            <a:xfrm>
              <a:off x="8293138" y="3514127"/>
              <a:ext cx="89485" cy="89485"/>
              <a:chOff x="2162465" y="4117385"/>
              <a:chExt cx="283772" cy="283772"/>
            </a:xfrm>
          </p:grpSpPr>
          <p:cxnSp>
            <p:nvCxnSpPr>
              <p:cNvPr id="9489" name="Straight Connector 9488">
                <a:extLst>
                  <a:ext uri="{FF2B5EF4-FFF2-40B4-BE49-F238E27FC236}">
                    <a16:creationId xmlns:a16="http://schemas.microsoft.com/office/drawing/2014/main" id="{70D2EDA5-184B-8950-2EC1-26EB005F1C0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90" name="Straight Connector 9489">
                <a:extLst>
                  <a:ext uri="{FF2B5EF4-FFF2-40B4-BE49-F238E27FC236}">
                    <a16:creationId xmlns:a16="http://schemas.microsoft.com/office/drawing/2014/main" id="{00DA5754-39C4-70D8-F964-65AA54E1D43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91" name="Group 9490">
              <a:extLst>
                <a:ext uri="{FF2B5EF4-FFF2-40B4-BE49-F238E27FC236}">
                  <a16:creationId xmlns:a16="http://schemas.microsoft.com/office/drawing/2014/main" id="{89E48D90-403E-69AA-ABC0-18EA3B8985A8}"/>
                </a:ext>
              </a:extLst>
            </p:cNvPr>
            <p:cNvGrpSpPr/>
            <p:nvPr/>
          </p:nvGrpSpPr>
          <p:grpSpPr>
            <a:xfrm>
              <a:off x="8440228" y="3583145"/>
              <a:ext cx="89485" cy="89485"/>
              <a:chOff x="2162465" y="4117385"/>
              <a:chExt cx="283772" cy="283772"/>
            </a:xfrm>
          </p:grpSpPr>
          <p:cxnSp>
            <p:nvCxnSpPr>
              <p:cNvPr id="9492" name="Straight Connector 9491">
                <a:extLst>
                  <a:ext uri="{FF2B5EF4-FFF2-40B4-BE49-F238E27FC236}">
                    <a16:creationId xmlns:a16="http://schemas.microsoft.com/office/drawing/2014/main" id="{769563BB-E9FE-0F2B-1AAF-F965568F701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93" name="Straight Connector 9492">
                <a:extLst>
                  <a:ext uri="{FF2B5EF4-FFF2-40B4-BE49-F238E27FC236}">
                    <a16:creationId xmlns:a16="http://schemas.microsoft.com/office/drawing/2014/main" id="{F6726FF3-4601-B383-720B-B1B22CA65AB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94" name="Group 9493">
              <a:extLst>
                <a:ext uri="{FF2B5EF4-FFF2-40B4-BE49-F238E27FC236}">
                  <a16:creationId xmlns:a16="http://schemas.microsoft.com/office/drawing/2014/main" id="{59C68B80-7C58-C9E2-A8E8-DD0E40BEE747}"/>
                </a:ext>
              </a:extLst>
            </p:cNvPr>
            <p:cNvGrpSpPr/>
            <p:nvPr/>
          </p:nvGrpSpPr>
          <p:grpSpPr>
            <a:xfrm>
              <a:off x="8856759" y="3585236"/>
              <a:ext cx="89485" cy="89485"/>
              <a:chOff x="2162465" y="4117385"/>
              <a:chExt cx="283772" cy="283772"/>
            </a:xfrm>
          </p:grpSpPr>
          <p:cxnSp>
            <p:nvCxnSpPr>
              <p:cNvPr id="9495" name="Straight Connector 9494">
                <a:extLst>
                  <a:ext uri="{FF2B5EF4-FFF2-40B4-BE49-F238E27FC236}">
                    <a16:creationId xmlns:a16="http://schemas.microsoft.com/office/drawing/2014/main" id="{73AE7C8D-15D2-68DA-13A3-9EDD0400C3A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D55CD027-0365-F0EF-EB90-62C69EB2025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97" name="Group 9496">
              <a:extLst>
                <a:ext uri="{FF2B5EF4-FFF2-40B4-BE49-F238E27FC236}">
                  <a16:creationId xmlns:a16="http://schemas.microsoft.com/office/drawing/2014/main" id="{88824FE2-D22B-BB13-1AEF-7B7EEEB8C43B}"/>
                </a:ext>
              </a:extLst>
            </p:cNvPr>
            <p:cNvGrpSpPr/>
            <p:nvPr/>
          </p:nvGrpSpPr>
          <p:grpSpPr>
            <a:xfrm>
              <a:off x="8908889" y="3585236"/>
              <a:ext cx="89485" cy="89485"/>
              <a:chOff x="2162465" y="4117385"/>
              <a:chExt cx="283772" cy="283772"/>
            </a:xfrm>
          </p:grpSpPr>
          <p:cxnSp>
            <p:nvCxnSpPr>
              <p:cNvPr id="9498" name="Straight Connector 9497">
                <a:extLst>
                  <a:ext uri="{FF2B5EF4-FFF2-40B4-BE49-F238E27FC236}">
                    <a16:creationId xmlns:a16="http://schemas.microsoft.com/office/drawing/2014/main" id="{4072CA6B-39BC-13C6-2C54-A8C4AD7FC18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99" name="Straight Connector 9498">
                <a:extLst>
                  <a:ext uri="{FF2B5EF4-FFF2-40B4-BE49-F238E27FC236}">
                    <a16:creationId xmlns:a16="http://schemas.microsoft.com/office/drawing/2014/main" id="{A2716E3A-2664-740E-F3CA-877CD4FF647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00" name="Group 9499">
              <a:extLst>
                <a:ext uri="{FF2B5EF4-FFF2-40B4-BE49-F238E27FC236}">
                  <a16:creationId xmlns:a16="http://schemas.microsoft.com/office/drawing/2014/main" id="{21ADC5D7-643D-DF9E-2BD0-D6E10A620985}"/>
                </a:ext>
              </a:extLst>
            </p:cNvPr>
            <p:cNvGrpSpPr/>
            <p:nvPr/>
          </p:nvGrpSpPr>
          <p:grpSpPr>
            <a:xfrm>
              <a:off x="8975589" y="3585236"/>
              <a:ext cx="89485" cy="89485"/>
              <a:chOff x="2162465" y="4117385"/>
              <a:chExt cx="283772" cy="283772"/>
            </a:xfrm>
          </p:grpSpPr>
          <p:cxnSp>
            <p:nvCxnSpPr>
              <p:cNvPr id="9501" name="Straight Connector 9500">
                <a:extLst>
                  <a:ext uri="{FF2B5EF4-FFF2-40B4-BE49-F238E27FC236}">
                    <a16:creationId xmlns:a16="http://schemas.microsoft.com/office/drawing/2014/main" id="{8E44245E-2CF7-7453-BEBA-0BCF80D6A040}"/>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02" name="Straight Connector 9501">
                <a:extLst>
                  <a:ext uri="{FF2B5EF4-FFF2-40B4-BE49-F238E27FC236}">
                    <a16:creationId xmlns:a16="http://schemas.microsoft.com/office/drawing/2014/main" id="{74B4034C-BEC3-3FC9-5355-F10352F7A3C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03" name="Group 9502">
              <a:extLst>
                <a:ext uri="{FF2B5EF4-FFF2-40B4-BE49-F238E27FC236}">
                  <a16:creationId xmlns:a16="http://schemas.microsoft.com/office/drawing/2014/main" id="{7A74171E-1116-4F19-31CC-F5B29F315A61}"/>
                </a:ext>
              </a:extLst>
            </p:cNvPr>
            <p:cNvGrpSpPr/>
            <p:nvPr/>
          </p:nvGrpSpPr>
          <p:grpSpPr>
            <a:xfrm>
              <a:off x="9129869" y="3585236"/>
              <a:ext cx="89485" cy="89485"/>
              <a:chOff x="2162465" y="4117385"/>
              <a:chExt cx="283772" cy="283772"/>
            </a:xfrm>
          </p:grpSpPr>
          <p:cxnSp>
            <p:nvCxnSpPr>
              <p:cNvPr id="9504" name="Straight Connector 9503">
                <a:extLst>
                  <a:ext uri="{FF2B5EF4-FFF2-40B4-BE49-F238E27FC236}">
                    <a16:creationId xmlns:a16="http://schemas.microsoft.com/office/drawing/2014/main" id="{3C6B27F6-2C57-01AD-7DB7-303F3C4850B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05" name="Straight Connector 9504">
                <a:extLst>
                  <a:ext uri="{FF2B5EF4-FFF2-40B4-BE49-F238E27FC236}">
                    <a16:creationId xmlns:a16="http://schemas.microsoft.com/office/drawing/2014/main" id="{BC094537-C6E8-3590-D3D8-0206BB18542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06" name="Group 9505">
              <a:extLst>
                <a:ext uri="{FF2B5EF4-FFF2-40B4-BE49-F238E27FC236}">
                  <a16:creationId xmlns:a16="http://schemas.microsoft.com/office/drawing/2014/main" id="{B6E90AC3-E5D7-F457-7C2F-67C9D1AE7345}"/>
                </a:ext>
              </a:extLst>
            </p:cNvPr>
            <p:cNvGrpSpPr/>
            <p:nvPr/>
          </p:nvGrpSpPr>
          <p:grpSpPr>
            <a:xfrm>
              <a:off x="9190603" y="3585236"/>
              <a:ext cx="89485" cy="89485"/>
              <a:chOff x="2162465" y="4117385"/>
              <a:chExt cx="283772" cy="283772"/>
            </a:xfrm>
          </p:grpSpPr>
          <p:cxnSp>
            <p:nvCxnSpPr>
              <p:cNvPr id="9507" name="Straight Connector 9506">
                <a:extLst>
                  <a:ext uri="{FF2B5EF4-FFF2-40B4-BE49-F238E27FC236}">
                    <a16:creationId xmlns:a16="http://schemas.microsoft.com/office/drawing/2014/main" id="{5C1F4635-D3E7-784E-DDFB-BE9FC36C928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08" name="Straight Connector 9507">
                <a:extLst>
                  <a:ext uri="{FF2B5EF4-FFF2-40B4-BE49-F238E27FC236}">
                    <a16:creationId xmlns:a16="http://schemas.microsoft.com/office/drawing/2014/main" id="{DFB76EDC-A491-8148-FE30-58D84311F9B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09" name="Group 9508">
              <a:extLst>
                <a:ext uri="{FF2B5EF4-FFF2-40B4-BE49-F238E27FC236}">
                  <a16:creationId xmlns:a16="http://schemas.microsoft.com/office/drawing/2014/main" id="{D6B4B9DD-4D3B-051E-DFE5-C6C991BEB5DE}"/>
                </a:ext>
              </a:extLst>
            </p:cNvPr>
            <p:cNvGrpSpPr/>
            <p:nvPr/>
          </p:nvGrpSpPr>
          <p:grpSpPr>
            <a:xfrm>
              <a:off x="9560598" y="3589999"/>
              <a:ext cx="89485" cy="89485"/>
              <a:chOff x="2162465" y="4117385"/>
              <a:chExt cx="283772" cy="283772"/>
            </a:xfrm>
          </p:grpSpPr>
          <p:cxnSp>
            <p:nvCxnSpPr>
              <p:cNvPr id="9510" name="Straight Connector 9509">
                <a:extLst>
                  <a:ext uri="{FF2B5EF4-FFF2-40B4-BE49-F238E27FC236}">
                    <a16:creationId xmlns:a16="http://schemas.microsoft.com/office/drawing/2014/main" id="{B3043357-8416-6910-99F2-6FAC0240203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11" name="Straight Connector 9510">
                <a:extLst>
                  <a:ext uri="{FF2B5EF4-FFF2-40B4-BE49-F238E27FC236}">
                    <a16:creationId xmlns:a16="http://schemas.microsoft.com/office/drawing/2014/main" id="{26B1A679-B629-C064-0F74-1585EB42EC8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12" name="Group 9511">
              <a:extLst>
                <a:ext uri="{FF2B5EF4-FFF2-40B4-BE49-F238E27FC236}">
                  <a16:creationId xmlns:a16="http://schemas.microsoft.com/office/drawing/2014/main" id="{0C1CC431-30C0-4C19-B041-1600F6FCF88A}"/>
                </a:ext>
              </a:extLst>
            </p:cNvPr>
            <p:cNvGrpSpPr/>
            <p:nvPr/>
          </p:nvGrpSpPr>
          <p:grpSpPr>
            <a:xfrm>
              <a:off x="9953504" y="3723191"/>
              <a:ext cx="89485" cy="89485"/>
              <a:chOff x="2162465" y="4117385"/>
              <a:chExt cx="283772" cy="283772"/>
            </a:xfrm>
          </p:grpSpPr>
          <p:cxnSp>
            <p:nvCxnSpPr>
              <p:cNvPr id="9513" name="Straight Connector 9512">
                <a:extLst>
                  <a:ext uri="{FF2B5EF4-FFF2-40B4-BE49-F238E27FC236}">
                    <a16:creationId xmlns:a16="http://schemas.microsoft.com/office/drawing/2014/main" id="{664F7362-446E-ACBD-7250-9FD1D285C5C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14" name="Straight Connector 9513">
                <a:extLst>
                  <a:ext uri="{FF2B5EF4-FFF2-40B4-BE49-F238E27FC236}">
                    <a16:creationId xmlns:a16="http://schemas.microsoft.com/office/drawing/2014/main" id="{6D30373E-CE11-82E5-E51E-C912ECE119C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15" name="Group 9514">
              <a:extLst>
                <a:ext uri="{FF2B5EF4-FFF2-40B4-BE49-F238E27FC236}">
                  <a16:creationId xmlns:a16="http://schemas.microsoft.com/office/drawing/2014/main" id="{D98FEC40-0D13-D40D-B878-00E4AE39120D}"/>
                </a:ext>
              </a:extLst>
            </p:cNvPr>
            <p:cNvGrpSpPr/>
            <p:nvPr/>
          </p:nvGrpSpPr>
          <p:grpSpPr>
            <a:xfrm>
              <a:off x="10339267" y="3723191"/>
              <a:ext cx="89485" cy="89485"/>
              <a:chOff x="2162465" y="4117385"/>
              <a:chExt cx="283772" cy="283772"/>
            </a:xfrm>
          </p:grpSpPr>
          <p:cxnSp>
            <p:nvCxnSpPr>
              <p:cNvPr id="9516" name="Straight Connector 9515">
                <a:extLst>
                  <a:ext uri="{FF2B5EF4-FFF2-40B4-BE49-F238E27FC236}">
                    <a16:creationId xmlns:a16="http://schemas.microsoft.com/office/drawing/2014/main" id="{AD93AB2A-95BD-AE4B-088B-2349267DA48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17" name="Straight Connector 9516">
                <a:extLst>
                  <a:ext uri="{FF2B5EF4-FFF2-40B4-BE49-F238E27FC236}">
                    <a16:creationId xmlns:a16="http://schemas.microsoft.com/office/drawing/2014/main" id="{AFAB3733-C7D4-F7E3-838A-CF711D44EB0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18" name="Group 9517">
              <a:extLst>
                <a:ext uri="{FF2B5EF4-FFF2-40B4-BE49-F238E27FC236}">
                  <a16:creationId xmlns:a16="http://schemas.microsoft.com/office/drawing/2014/main" id="{5838293F-C591-AF50-779C-EB26A45C2590}"/>
                </a:ext>
              </a:extLst>
            </p:cNvPr>
            <p:cNvGrpSpPr/>
            <p:nvPr/>
          </p:nvGrpSpPr>
          <p:grpSpPr>
            <a:xfrm>
              <a:off x="10398509" y="3723191"/>
              <a:ext cx="89485" cy="89485"/>
              <a:chOff x="2162465" y="4117385"/>
              <a:chExt cx="283772" cy="283772"/>
            </a:xfrm>
          </p:grpSpPr>
          <p:cxnSp>
            <p:nvCxnSpPr>
              <p:cNvPr id="9519" name="Straight Connector 9518">
                <a:extLst>
                  <a:ext uri="{FF2B5EF4-FFF2-40B4-BE49-F238E27FC236}">
                    <a16:creationId xmlns:a16="http://schemas.microsoft.com/office/drawing/2014/main" id="{484E567A-DA4F-900B-196A-A4194335D3F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20" name="Straight Connector 9519">
                <a:extLst>
                  <a:ext uri="{FF2B5EF4-FFF2-40B4-BE49-F238E27FC236}">
                    <a16:creationId xmlns:a16="http://schemas.microsoft.com/office/drawing/2014/main" id="{0C92DF89-47A2-95A6-CF29-A43B04A12063}"/>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21" name="Group 9520">
              <a:extLst>
                <a:ext uri="{FF2B5EF4-FFF2-40B4-BE49-F238E27FC236}">
                  <a16:creationId xmlns:a16="http://schemas.microsoft.com/office/drawing/2014/main" id="{1DE64046-ED7A-3A1B-6C58-5D63C6B91F6E}"/>
                </a:ext>
              </a:extLst>
            </p:cNvPr>
            <p:cNvGrpSpPr/>
            <p:nvPr/>
          </p:nvGrpSpPr>
          <p:grpSpPr>
            <a:xfrm>
              <a:off x="10723441" y="3723191"/>
              <a:ext cx="89485" cy="89485"/>
              <a:chOff x="2162465" y="4117385"/>
              <a:chExt cx="283772" cy="283772"/>
            </a:xfrm>
          </p:grpSpPr>
          <p:cxnSp>
            <p:nvCxnSpPr>
              <p:cNvPr id="9522" name="Straight Connector 9521">
                <a:extLst>
                  <a:ext uri="{FF2B5EF4-FFF2-40B4-BE49-F238E27FC236}">
                    <a16:creationId xmlns:a16="http://schemas.microsoft.com/office/drawing/2014/main" id="{DA5501FC-847E-1983-14BE-9A1C6275BE7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23" name="Straight Connector 9522">
                <a:extLst>
                  <a:ext uri="{FF2B5EF4-FFF2-40B4-BE49-F238E27FC236}">
                    <a16:creationId xmlns:a16="http://schemas.microsoft.com/office/drawing/2014/main" id="{3DE19EFE-1DA8-FB26-899F-FE9FCDB75F4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24" name="Group 9523">
              <a:extLst>
                <a:ext uri="{FF2B5EF4-FFF2-40B4-BE49-F238E27FC236}">
                  <a16:creationId xmlns:a16="http://schemas.microsoft.com/office/drawing/2014/main" id="{BD31BEDA-C814-E580-FD79-B40E74445437}"/>
                </a:ext>
              </a:extLst>
            </p:cNvPr>
            <p:cNvGrpSpPr/>
            <p:nvPr/>
          </p:nvGrpSpPr>
          <p:grpSpPr>
            <a:xfrm>
              <a:off x="10849891" y="3723191"/>
              <a:ext cx="89485" cy="89485"/>
              <a:chOff x="2162465" y="4117385"/>
              <a:chExt cx="283772" cy="283772"/>
            </a:xfrm>
          </p:grpSpPr>
          <p:cxnSp>
            <p:nvCxnSpPr>
              <p:cNvPr id="9525" name="Straight Connector 9524">
                <a:extLst>
                  <a:ext uri="{FF2B5EF4-FFF2-40B4-BE49-F238E27FC236}">
                    <a16:creationId xmlns:a16="http://schemas.microsoft.com/office/drawing/2014/main" id="{42D264A8-E627-A4D2-BFAC-418C382785C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26" name="Straight Connector 9525">
                <a:extLst>
                  <a:ext uri="{FF2B5EF4-FFF2-40B4-BE49-F238E27FC236}">
                    <a16:creationId xmlns:a16="http://schemas.microsoft.com/office/drawing/2014/main" id="{AE6508B1-F749-ECF3-5F4D-96C21B555DA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27" name="Group 9526">
              <a:extLst>
                <a:ext uri="{FF2B5EF4-FFF2-40B4-BE49-F238E27FC236}">
                  <a16:creationId xmlns:a16="http://schemas.microsoft.com/office/drawing/2014/main" id="{BE0F6A2C-3432-914B-BEC2-CBA100D77A2F}"/>
                </a:ext>
              </a:extLst>
            </p:cNvPr>
            <p:cNvGrpSpPr/>
            <p:nvPr/>
          </p:nvGrpSpPr>
          <p:grpSpPr>
            <a:xfrm>
              <a:off x="11064050" y="4235865"/>
              <a:ext cx="89485" cy="89485"/>
              <a:chOff x="2162465" y="4117385"/>
              <a:chExt cx="283772" cy="283772"/>
            </a:xfrm>
          </p:grpSpPr>
          <p:cxnSp>
            <p:nvCxnSpPr>
              <p:cNvPr id="9528" name="Straight Connector 9527">
                <a:extLst>
                  <a:ext uri="{FF2B5EF4-FFF2-40B4-BE49-F238E27FC236}">
                    <a16:creationId xmlns:a16="http://schemas.microsoft.com/office/drawing/2014/main" id="{421182D3-29DB-11CE-8284-8CC650A9926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29" name="Straight Connector 9528">
                <a:extLst>
                  <a:ext uri="{FF2B5EF4-FFF2-40B4-BE49-F238E27FC236}">
                    <a16:creationId xmlns:a16="http://schemas.microsoft.com/office/drawing/2014/main" id="{867C800F-2F39-7180-6C2E-7FC201D9868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9533" name="Group 9532">
            <a:extLst>
              <a:ext uri="{FF2B5EF4-FFF2-40B4-BE49-F238E27FC236}">
                <a16:creationId xmlns:a16="http://schemas.microsoft.com/office/drawing/2014/main" id="{DCD75F5E-3D11-66E2-C382-A86EC7B33AD9}"/>
              </a:ext>
            </a:extLst>
          </p:cNvPr>
          <p:cNvGrpSpPr/>
          <p:nvPr/>
        </p:nvGrpSpPr>
        <p:grpSpPr>
          <a:xfrm>
            <a:off x="2014538" y="1885950"/>
            <a:ext cx="9353550" cy="2738438"/>
            <a:chOff x="2014538" y="1885950"/>
            <a:chExt cx="9353550" cy="2738438"/>
          </a:xfrm>
        </p:grpSpPr>
        <p:sp>
          <p:nvSpPr>
            <p:cNvPr id="9531" name="Freeform: Shape 9530">
              <a:extLst>
                <a:ext uri="{FF2B5EF4-FFF2-40B4-BE49-F238E27FC236}">
                  <a16:creationId xmlns:a16="http://schemas.microsoft.com/office/drawing/2014/main" id="{81DF0695-E306-ECC1-D43D-0AB4E48CD307}"/>
                </a:ext>
              </a:extLst>
            </p:cNvPr>
            <p:cNvSpPr/>
            <p:nvPr/>
          </p:nvSpPr>
          <p:spPr bwMode="auto">
            <a:xfrm>
              <a:off x="2014538" y="1885950"/>
              <a:ext cx="3479006" cy="1276350"/>
            </a:xfrm>
            <a:custGeom>
              <a:avLst/>
              <a:gdLst>
                <a:gd name="connsiteX0" fmla="*/ 0 w 3479006"/>
                <a:gd name="connsiteY0" fmla="*/ 0 h 1276350"/>
                <a:gd name="connsiteX1" fmla="*/ 214312 w 3479006"/>
                <a:gd name="connsiteY1" fmla="*/ 0 h 1276350"/>
                <a:gd name="connsiteX2" fmla="*/ 214312 w 3479006"/>
                <a:gd name="connsiteY2" fmla="*/ 33338 h 1276350"/>
                <a:gd name="connsiteX3" fmla="*/ 311943 w 3479006"/>
                <a:gd name="connsiteY3" fmla="*/ 33338 h 1276350"/>
                <a:gd name="connsiteX4" fmla="*/ 311943 w 3479006"/>
                <a:gd name="connsiteY4" fmla="*/ 71438 h 1276350"/>
                <a:gd name="connsiteX5" fmla="*/ 459581 w 3479006"/>
                <a:gd name="connsiteY5" fmla="*/ 71438 h 1276350"/>
                <a:gd name="connsiteX6" fmla="*/ 459581 w 3479006"/>
                <a:gd name="connsiteY6" fmla="*/ 104775 h 1276350"/>
                <a:gd name="connsiteX7" fmla="*/ 485775 w 3479006"/>
                <a:gd name="connsiteY7" fmla="*/ 104775 h 1276350"/>
                <a:gd name="connsiteX8" fmla="*/ 485775 w 3479006"/>
                <a:gd name="connsiteY8" fmla="*/ 128588 h 1276350"/>
                <a:gd name="connsiteX9" fmla="*/ 550068 w 3479006"/>
                <a:gd name="connsiteY9" fmla="*/ 128588 h 1276350"/>
                <a:gd name="connsiteX10" fmla="*/ 550068 w 3479006"/>
                <a:gd name="connsiteY10" fmla="*/ 142875 h 1276350"/>
                <a:gd name="connsiteX11" fmla="*/ 652462 w 3479006"/>
                <a:gd name="connsiteY11" fmla="*/ 142875 h 1276350"/>
                <a:gd name="connsiteX12" fmla="*/ 652462 w 3479006"/>
                <a:gd name="connsiteY12" fmla="*/ 171450 h 1276350"/>
                <a:gd name="connsiteX13" fmla="*/ 773906 w 3479006"/>
                <a:gd name="connsiteY13" fmla="*/ 171450 h 1276350"/>
                <a:gd name="connsiteX14" fmla="*/ 773906 w 3479006"/>
                <a:gd name="connsiteY14" fmla="*/ 188119 h 1276350"/>
                <a:gd name="connsiteX15" fmla="*/ 800100 w 3479006"/>
                <a:gd name="connsiteY15" fmla="*/ 188119 h 1276350"/>
                <a:gd name="connsiteX16" fmla="*/ 800100 w 3479006"/>
                <a:gd name="connsiteY16" fmla="*/ 204788 h 1276350"/>
                <a:gd name="connsiteX17" fmla="*/ 807243 w 3479006"/>
                <a:gd name="connsiteY17" fmla="*/ 204788 h 1276350"/>
                <a:gd name="connsiteX18" fmla="*/ 807243 w 3479006"/>
                <a:gd name="connsiteY18" fmla="*/ 219075 h 1276350"/>
                <a:gd name="connsiteX19" fmla="*/ 831056 w 3479006"/>
                <a:gd name="connsiteY19" fmla="*/ 219075 h 1276350"/>
                <a:gd name="connsiteX20" fmla="*/ 831056 w 3479006"/>
                <a:gd name="connsiteY20" fmla="*/ 235744 h 1276350"/>
                <a:gd name="connsiteX21" fmla="*/ 885825 w 3479006"/>
                <a:gd name="connsiteY21" fmla="*/ 235744 h 1276350"/>
                <a:gd name="connsiteX22" fmla="*/ 885825 w 3479006"/>
                <a:gd name="connsiteY22" fmla="*/ 250031 h 1276350"/>
                <a:gd name="connsiteX23" fmla="*/ 935831 w 3479006"/>
                <a:gd name="connsiteY23" fmla="*/ 250031 h 1276350"/>
                <a:gd name="connsiteX24" fmla="*/ 935831 w 3479006"/>
                <a:gd name="connsiteY24" fmla="*/ 259556 h 1276350"/>
                <a:gd name="connsiteX25" fmla="*/ 981075 w 3479006"/>
                <a:gd name="connsiteY25" fmla="*/ 259556 h 1276350"/>
                <a:gd name="connsiteX26" fmla="*/ 981075 w 3479006"/>
                <a:gd name="connsiteY26" fmla="*/ 269081 h 1276350"/>
                <a:gd name="connsiteX27" fmla="*/ 1026318 w 3479006"/>
                <a:gd name="connsiteY27" fmla="*/ 269081 h 1276350"/>
                <a:gd name="connsiteX28" fmla="*/ 1026318 w 3479006"/>
                <a:gd name="connsiteY28" fmla="*/ 290513 h 1276350"/>
                <a:gd name="connsiteX29" fmla="*/ 1078706 w 3479006"/>
                <a:gd name="connsiteY29" fmla="*/ 290513 h 1276350"/>
                <a:gd name="connsiteX30" fmla="*/ 1078706 w 3479006"/>
                <a:gd name="connsiteY30" fmla="*/ 304800 h 1276350"/>
                <a:gd name="connsiteX31" fmla="*/ 1126331 w 3479006"/>
                <a:gd name="connsiteY31" fmla="*/ 304800 h 1276350"/>
                <a:gd name="connsiteX32" fmla="*/ 1126331 w 3479006"/>
                <a:gd name="connsiteY32" fmla="*/ 314325 h 1276350"/>
                <a:gd name="connsiteX33" fmla="*/ 1254918 w 3479006"/>
                <a:gd name="connsiteY33" fmla="*/ 314325 h 1276350"/>
                <a:gd name="connsiteX34" fmla="*/ 1254918 w 3479006"/>
                <a:gd name="connsiteY34" fmla="*/ 328613 h 1276350"/>
                <a:gd name="connsiteX35" fmla="*/ 1290637 w 3479006"/>
                <a:gd name="connsiteY35" fmla="*/ 328613 h 1276350"/>
                <a:gd name="connsiteX36" fmla="*/ 1290637 w 3479006"/>
                <a:gd name="connsiteY36" fmla="*/ 340519 h 1276350"/>
                <a:gd name="connsiteX37" fmla="*/ 1345406 w 3479006"/>
                <a:gd name="connsiteY37" fmla="*/ 340519 h 1276350"/>
                <a:gd name="connsiteX38" fmla="*/ 1345406 w 3479006"/>
                <a:gd name="connsiteY38" fmla="*/ 359569 h 1276350"/>
                <a:gd name="connsiteX39" fmla="*/ 1407318 w 3479006"/>
                <a:gd name="connsiteY39" fmla="*/ 359569 h 1276350"/>
                <a:gd name="connsiteX40" fmla="*/ 1407318 w 3479006"/>
                <a:gd name="connsiteY40" fmla="*/ 373856 h 1276350"/>
                <a:gd name="connsiteX41" fmla="*/ 1416843 w 3479006"/>
                <a:gd name="connsiteY41" fmla="*/ 373856 h 1276350"/>
                <a:gd name="connsiteX42" fmla="*/ 1416843 w 3479006"/>
                <a:gd name="connsiteY42" fmla="*/ 388144 h 1276350"/>
                <a:gd name="connsiteX43" fmla="*/ 1445418 w 3479006"/>
                <a:gd name="connsiteY43" fmla="*/ 388144 h 1276350"/>
                <a:gd name="connsiteX44" fmla="*/ 1445418 w 3479006"/>
                <a:gd name="connsiteY44" fmla="*/ 409575 h 1276350"/>
                <a:gd name="connsiteX45" fmla="*/ 1452562 w 3479006"/>
                <a:gd name="connsiteY45" fmla="*/ 409575 h 1276350"/>
                <a:gd name="connsiteX46" fmla="*/ 1452562 w 3479006"/>
                <a:gd name="connsiteY46" fmla="*/ 431006 h 1276350"/>
                <a:gd name="connsiteX47" fmla="*/ 1466850 w 3479006"/>
                <a:gd name="connsiteY47" fmla="*/ 431006 h 1276350"/>
                <a:gd name="connsiteX48" fmla="*/ 1466850 w 3479006"/>
                <a:gd name="connsiteY48" fmla="*/ 445294 h 1276350"/>
                <a:gd name="connsiteX49" fmla="*/ 1493043 w 3479006"/>
                <a:gd name="connsiteY49" fmla="*/ 445294 h 1276350"/>
                <a:gd name="connsiteX50" fmla="*/ 1493043 w 3479006"/>
                <a:gd name="connsiteY50" fmla="*/ 461963 h 1276350"/>
                <a:gd name="connsiteX51" fmla="*/ 1507331 w 3479006"/>
                <a:gd name="connsiteY51" fmla="*/ 461963 h 1276350"/>
                <a:gd name="connsiteX52" fmla="*/ 1507331 w 3479006"/>
                <a:gd name="connsiteY52" fmla="*/ 476250 h 1276350"/>
                <a:gd name="connsiteX53" fmla="*/ 1519237 w 3479006"/>
                <a:gd name="connsiteY53" fmla="*/ 476250 h 1276350"/>
                <a:gd name="connsiteX54" fmla="*/ 1519237 w 3479006"/>
                <a:gd name="connsiteY54" fmla="*/ 485775 h 1276350"/>
                <a:gd name="connsiteX55" fmla="*/ 1550193 w 3479006"/>
                <a:gd name="connsiteY55" fmla="*/ 485775 h 1276350"/>
                <a:gd name="connsiteX56" fmla="*/ 1550193 w 3479006"/>
                <a:gd name="connsiteY56" fmla="*/ 511969 h 1276350"/>
                <a:gd name="connsiteX57" fmla="*/ 1564481 w 3479006"/>
                <a:gd name="connsiteY57" fmla="*/ 511969 h 1276350"/>
                <a:gd name="connsiteX58" fmla="*/ 1564481 w 3479006"/>
                <a:gd name="connsiteY58" fmla="*/ 531019 h 1276350"/>
                <a:gd name="connsiteX59" fmla="*/ 1576387 w 3479006"/>
                <a:gd name="connsiteY59" fmla="*/ 531019 h 1276350"/>
                <a:gd name="connsiteX60" fmla="*/ 1576387 w 3479006"/>
                <a:gd name="connsiteY60" fmla="*/ 545306 h 1276350"/>
                <a:gd name="connsiteX61" fmla="*/ 1590675 w 3479006"/>
                <a:gd name="connsiteY61" fmla="*/ 545306 h 1276350"/>
                <a:gd name="connsiteX62" fmla="*/ 1590675 w 3479006"/>
                <a:gd name="connsiteY62" fmla="*/ 559594 h 1276350"/>
                <a:gd name="connsiteX63" fmla="*/ 1614487 w 3479006"/>
                <a:gd name="connsiteY63" fmla="*/ 559594 h 1276350"/>
                <a:gd name="connsiteX64" fmla="*/ 1614487 w 3479006"/>
                <a:gd name="connsiteY64" fmla="*/ 569119 h 1276350"/>
                <a:gd name="connsiteX65" fmla="*/ 1624012 w 3479006"/>
                <a:gd name="connsiteY65" fmla="*/ 569119 h 1276350"/>
                <a:gd name="connsiteX66" fmla="*/ 1624012 w 3479006"/>
                <a:gd name="connsiteY66" fmla="*/ 592931 h 1276350"/>
                <a:gd name="connsiteX67" fmla="*/ 1647825 w 3479006"/>
                <a:gd name="connsiteY67" fmla="*/ 592931 h 1276350"/>
                <a:gd name="connsiteX68" fmla="*/ 1647825 w 3479006"/>
                <a:gd name="connsiteY68" fmla="*/ 604838 h 1276350"/>
                <a:gd name="connsiteX69" fmla="*/ 1657350 w 3479006"/>
                <a:gd name="connsiteY69" fmla="*/ 604838 h 1276350"/>
                <a:gd name="connsiteX70" fmla="*/ 1657350 w 3479006"/>
                <a:gd name="connsiteY70" fmla="*/ 623888 h 1276350"/>
                <a:gd name="connsiteX71" fmla="*/ 1978818 w 3479006"/>
                <a:gd name="connsiteY71" fmla="*/ 623888 h 1276350"/>
                <a:gd name="connsiteX72" fmla="*/ 1978818 w 3479006"/>
                <a:gd name="connsiteY72" fmla="*/ 638175 h 1276350"/>
                <a:gd name="connsiteX73" fmla="*/ 2047875 w 3479006"/>
                <a:gd name="connsiteY73" fmla="*/ 638175 h 1276350"/>
                <a:gd name="connsiteX74" fmla="*/ 2047875 w 3479006"/>
                <a:gd name="connsiteY74" fmla="*/ 657225 h 1276350"/>
                <a:gd name="connsiteX75" fmla="*/ 2126456 w 3479006"/>
                <a:gd name="connsiteY75" fmla="*/ 657225 h 1276350"/>
                <a:gd name="connsiteX76" fmla="*/ 2126456 w 3479006"/>
                <a:gd name="connsiteY76" fmla="*/ 676275 h 1276350"/>
                <a:gd name="connsiteX77" fmla="*/ 2271712 w 3479006"/>
                <a:gd name="connsiteY77" fmla="*/ 676275 h 1276350"/>
                <a:gd name="connsiteX78" fmla="*/ 2271712 w 3479006"/>
                <a:gd name="connsiteY78" fmla="*/ 697706 h 1276350"/>
                <a:gd name="connsiteX79" fmla="*/ 2309812 w 3479006"/>
                <a:gd name="connsiteY79" fmla="*/ 697706 h 1276350"/>
                <a:gd name="connsiteX80" fmla="*/ 2309812 w 3479006"/>
                <a:gd name="connsiteY80" fmla="*/ 719138 h 1276350"/>
                <a:gd name="connsiteX81" fmla="*/ 2338387 w 3479006"/>
                <a:gd name="connsiteY81" fmla="*/ 719138 h 1276350"/>
                <a:gd name="connsiteX82" fmla="*/ 2338387 w 3479006"/>
                <a:gd name="connsiteY82" fmla="*/ 728663 h 1276350"/>
                <a:gd name="connsiteX83" fmla="*/ 2359818 w 3479006"/>
                <a:gd name="connsiteY83" fmla="*/ 728663 h 1276350"/>
                <a:gd name="connsiteX84" fmla="*/ 2359818 w 3479006"/>
                <a:gd name="connsiteY84" fmla="*/ 757238 h 1276350"/>
                <a:gd name="connsiteX85" fmla="*/ 2390775 w 3479006"/>
                <a:gd name="connsiteY85" fmla="*/ 757238 h 1276350"/>
                <a:gd name="connsiteX86" fmla="*/ 2390775 w 3479006"/>
                <a:gd name="connsiteY86" fmla="*/ 773906 h 1276350"/>
                <a:gd name="connsiteX87" fmla="*/ 2405062 w 3479006"/>
                <a:gd name="connsiteY87" fmla="*/ 773906 h 1276350"/>
                <a:gd name="connsiteX88" fmla="*/ 2405062 w 3479006"/>
                <a:gd name="connsiteY88" fmla="*/ 790575 h 1276350"/>
                <a:gd name="connsiteX89" fmla="*/ 2450306 w 3479006"/>
                <a:gd name="connsiteY89" fmla="*/ 790575 h 1276350"/>
                <a:gd name="connsiteX90" fmla="*/ 2450306 w 3479006"/>
                <a:gd name="connsiteY90" fmla="*/ 845344 h 1276350"/>
                <a:gd name="connsiteX91" fmla="*/ 2597943 w 3479006"/>
                <a:gd name="connsiteY91" fmla="*/ 845344 h 1276350"/>
                <a:gd name="connsiteX92" fmla="*/ 2597943 w 3479006"/>
                <a:gd name="connsiteY92" fmla="*/ 876300 h 1276350"/>
                <a:gd name="connsiteX93" fmla="*/ 2664618 w 3479006"/>
                <a:gd name="connsiteY93" fmla="*/ 876300 h 1276350"/>
                <a:gd name="connsiteX94" fmla="*/ 2664618 w 3479006"/>
                <a:gd name="connsiteY94" fmla="*/ 890588 h 1276350"/>
                <a:gd name="connsiteX95" fmla="*/ 2738437 w 3479006"/>
                <a:gd name="connsiteY95" fmla="*/ 890588 h 1276350"/>
                <a:gd name="connsiteX96" fmla="*/ 2726531 w 3479006"/>
                <a:gd name="connsiteY96" fmla="*/ 902494 h 1276350"/>
                <a:gd name="connsiteX97" fmla="*/ 2769393 w 3479006"/>
                <a:gd name="connsiteY97" fmla="*/ 902494 h 1276350"/>
                <a:gd name="connsiteX98" fmla="*/ 2769393 w 3479006"/>
                <a:gd name="connsiteY98" fmla="*/ 964406 h 1276350"/>
                <a:gd name="connsiteX99" fmla="*/ 2919412 w 3479006"/>
                <a:gd name="connsiteY99" fmla="*/ 964406 h 1276350"/>
                <a:gd name="connsiteX100" fmla="*/ 2919412 w 3479006"/>
                <a:gd name="connsiteY100" fmla="*/ 985838 h 1276350"/>
                <a:gd name="connsiteX101" fmla="*/ 2957512 w 3479006"/>
                <a:gd name="connsiteY101" fmla="*/ 985838 h 1276350"/>
                <a:gd name="connsiteX102" fmla="*/ 2957512 w 3479006"/>
                <a:gd name="connsiteY102" fmla="*/ 1002506 h 1276350"/>
                <a:gd name="connsiteX103" fmla="*/ 2976562 w 3479006"/>
                <a:gd name="connsiteY103" fmla="*/ 1002506 h 1276350"/>
                <a:gd name="connsiteX104" fmla="*/ 2976562 w 3479006"/>
                <a:gd name="connsiteY104" fmla="*/ 1021556 h 1276350"/>
                <a:gd name="connsiteX105" fmla="*/ 3038475 w 3479006"/>
                <a:gd name="connsiteY105" fmla="*/ 1021556 h 1276350"/>
                <a:gd name="connsiteX106" fmla="*/ 3038475 w 3479006"/>
                <a:gd name="connsiteY106" fmla="*/ 1042988 h 1276350"/>
                <a:gd name="connsiteX107" fmla="*/ 3121818 w 3479006"/>
                <a:gd name="connsiteY107" fmla="*/ 1042988 h 1276350"/>
                <a:gd name="connsiteX108" fmla="*/ 3121818 w 3479006"/>
                <a:gd name="connsiteY108" fmla="*/ 1064419 h 1276350"/>
                <a:gd name="connsiteX109" fmla="*/ 3233737 w 3479006"/>
                <a:gd name="connsiteY109" fmla="*/ 1064419 h 1276350"/>
                <a:gd name="connsiteX110" fmla="*/ 3233737 w 3479006"/>
                <a:gd name="connsiteY110" fmla="*/ 1100138 h 1276350"/>
                <a:gd name="connsiteX111" fmla="*/ 3255168 w 3479006"/>
                <a:gd name="connsiteY111" fmla="*/ 1100138 h 1276350"/>
                <a:gd name="connsiteX112" fmla="*/ 3255168 w 3479006"/>
                <a:gd name="connsiteY112" fmla="*/ 1121569 h 1276350"/>
                <a:gd name="connsiteX113" fmla="*/ 3398043 w 3479006"/>
                <a:gd name="connsiteY113" fmla="*/ 1121569 h 1276350"/>
                <a:gd name="connsiteX114" fmla="*/ 3398043 w 3479006"/>
                <a:gd name="connsiteY114" fmla="*/ 1140619 h 1276350"/>
                <a:gd name="connsiteX115" fmla="*/ 3419475 w 3479006"/>
                <a:gd name="connsiteY115" fmla="*/ 1140619 h 1276350"/>
                <a:gd name="connsiteX116" fmla="*/ 3419475 w 3479006"/>
                <a:gd name="connsiteY116" fmla="*/ 1166813 h 1276350"/>
                <a:gd name="connsiteX117" fmla="*/ 3438525 w 3479006"/>
                <a:gd name="connsiteY117" fmla="*/ 1166813 h 1276350"/>
                <a:gd name="connsiteX118" fmla="*/ 3438525 w 3479006"/>
                <a:gd name="connsiteY118" fmla="*/ 1209675 h 1276350"/>
                <a:gd name="connsiteX119" fmla="*/ 3450431 w 3479006"/>
                <a:gd name="connsiteY119" fmla="*/ 1209675 h 1276350"/>
                <a:gd name="connsiteX120" fmla="*/ 3450431 w 3479006"/>
                <a:gd name="connsiteY120" fmla="*/ 1231106 h 1276350"/>
                <a:gd name="connsiteX121" fmla="*/ 3462337 w 3479006"/>
                <a:gd name="connsiteY121" fmla="*/ 1231106 h 1276350"/>
                <a:gd name="connsiteX122" fmla="*/ 3462337 w 3479006"/>
                <a:gd name="connsiteY122" fmla="*/ 1250156 h 1276350"/>
                <a:gd name="connsiteX123" fmla="*/ 3479006 w 3479006"/>
                <a:gd name="connsiteY123" fmla="*/ 1250156 h 1276350"/>
                <a:gd name="connsiteX124" fmla="*/ 3479006 w 3479006"/>
                <a:gd name="connsiteY124" fmla="*/ 127635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3479006" h="1276350">
                  <a:moveTo>
                    <a:pt x="0" y="0"/>
                  </a:moveTo>
                  <a:lnTo>
                    <a:pt x="214312" y="0"/>
                  </a:lnTo>
                  <a:lnTo>
                    <a:pt x="214312" y="33338"/>
                  </a:lnTo>
                  <a:lnTo>
                    <a:pt x="311943" y="33338"/>
                  </a:lnTo>
                  <a:lnTo>
                    <a:pt x="311943" y="71438"/>
                  </a:lnTo>
                  <a:lnTo>
                    <a:pt x="459581" y="71438"/>
                  </a:lnTo>
                  <a:lnTo>
                    <a:pt x="459581" y="104775"/>
                  </a:lnTo>
                  <a:lnTo>
                    <a:pt x="485775" y="104775"/>
                  </a:lnTo>
                  <a:lnTo>
                    <a:pt x="485775" y="128588"/>
                  </a:lnTo>
                  <a:lnTo>
                    <a:pt x="550068" y="128588"/>
                  </a:lnTo>
                  <a:lnTo>
                    <a:pt x="550068" y="142875"/>
                  </a:lnTo>
                  <a:lnTo>
                    <a:pt x="652462" y="142875"/>
                  </a:lnTo>
                  <a:lnTo>
                    <a:pt x="652462" y="171450"/>
                  </a:lnTo>
                  <a:lnTo>
                    <a:pt x="773906" y="171450"/>
                  </a:lnTo>
                  <a:lnTo>
                    <a:pt x="773906" y="188119"/>
                  </a:lnTo>
                  <a:lnTo>
                    <a:pt x="800100" y="188119"/>
                  </a:lnTo>
                  <a:lnTo>
                    <a:pt x="800100" y="204788"/>
                  </a:lnTo>
                  <a:lnTo>
                    <a:pt x="807243" y="204788"/>
                  </a:lnTo>
                  <a:lnTo>
                    <a:pt x="807243" y="219075"/>
                  </a:lnTo>
                  <a:lnTo>
                    <a:pt x="831056" y="219075"/>
                  </a:lnTo>
                  <a:lnTo>
                    <a:pt x="831056" y="235744"/>
                  </a:lnTo>
                  <a:lnTo>
                    <a:pt x="885825" y="235744"/>
                  </a:lnTo>
                  <a:lnTo>
                    <a:pt x="885825" y="250031"/>
                  </a:lnTo>
                  <a:lnTo>
                    <a:pt x="935831" y="250031"/>
                  </a:lnTo>
                  <a:lnTo>
                    <a:pt x="935831" y="259556"/>
                  </a:lnTo>
                  <a:lnTo>
                    <a:pt x="981075" y="259556"/>
                  </a:lnTo>
                  <a:lnTo>
                    <a:pt x="981075" y="269081"/>
                  </a:lnTo>
                  <a:lnTo>
                    <a:pt x="1026318" y="269081"/>
                  </a:lnTo>
                  <a:lnTo>
                    <a:pt x="1026318" y="290513"/>
                  </a:lnTo>
                  <a:lnTo>
                    <a:pt x="1078706" y="290513"/>
                  </a:lnTo>
                  <a:lnTo>
                    <a:pt x="1078706" y="304800"/>
                  </a:lnTo>
                  <a:lnTo>
                    <a:pt x="1126331" y="304800"/>
                  </a:lnTo>
                  <a:lnTo>
                    <a:pt x="1126331" y="314325"/>
                  </a:lnTo>
                  <a:lnTo>
                    <a:pt x="1254918" y="314325"/>
                  </a:lnTo>
                  <a:lnTo>
                    <a:pt x="1254918" y="328613"/>
                  </a:lnTo>
                  <a:lnTo>
                    <a:pt x="1290637" y="328613"/>
                  </a:lnTo>
                  <a:lnTo>
                    <a:pt x="1290637" y="340519"/>
                  </a:lnTo>
                  <a:lnTo>
                    <a:pt x="1345406" y="340519"/>
                  </a:lnTo>
                  <a:lnTo>
                    <a:pt x="1345406" y="359569"/>
                  </a:lnTo>
                  <a:lnTo>
                    <a:pt x="1407318" y="359569"/>
                  </a:lnTo>
                  <a:lnTo>
                    <a:pt x="1407318" y="373856"/>
                  </a:lnTo>
                  <a:lnTo>
                    <a:pt x="1416843" y="373856"/>
                  </a:lnTo>
                  <a:lnTo>
                    <a:pt x="1416843" y="388144"/>
                  </a:lnTo>
                  <a:lnTo>
                    <a:pt x="1445418" y="388144"/>
                  </a:lnTo>
                  <a:lnTo>
                    <a:pt x="1445418" y="409575"/>
                  </a:lnTo>
                  <a:lnTo>
                    <a:pt x="1452562" y="409575"/>
                  </a:lnTo>
                  <a:lnTo>
                    <a:pt x="1452562" y="431006"/>
                  </a:lnTo>
                  <a:lnTo>
                    <a:pt x="1466850" y="431006"/>
                  </a:lnTo>
                  <a:lnTo>
                    <a:pt x="1466850" y="445294"/>
                  </a:lnTo>
                  <a:lnTo>
                    <a:pt x="1493043" y="445294"/>
                  </a:lnTo>
                  <a:lnTo>
                    <a:pt x="1493043" y="461963"/>
                  </a:lnTo>
                  <a:lnTo>
                    <a:pt x="1507331" y="461963"/>
                  </a:lnTo>
                  <a:lnTo>
                    <a:pt x="1507331" y="476250"/>
                  </a:lnTo>
                  <a:lnTo>
                    <a:pt x="1519237" y="476250"/>
                  </a:lnTo>
                  <a:lnTo>
                    <a:pt x="1519237" y="485775"/>
                  </a:lnTo>
                  <a:lnTo>
                    <a:pt x="1550193" y="485775"/>
                  </a:lnTo>
                  <a:lnTo>
                    <a:pt x="1550193" y="511969"/>
                  </a:lnTo>
                  <a:lnTo>
                    <a:pt x="1564481" y="511969"/>
                  </a:lnTo>
                  <a:lnTo>
                    <a:pt x="1564481" y="531019"/>
                  </a:lnTo>
                  <a:lnTo>
                    <a:pt x="1576387" y="531019"/>
                  </a:lnTo>
                  <a:lnTo>
                    <a:pt x="1576387" y="545306"/>
                  </a:lnTo>
                  <a:lnTo>
                    <a:pt x="1590675" y="545306"/>
                  </a:lnTo>
                  <a:lnTo>
                    <a:pt x="1590675" y="559594"/>
                  </a:lnTo>
                  <a:lnTo>
                    <a:pt x="1614487" y="559594"/>
                  </a:lnTo>
                  <a:lnTo>
                    <a:pt x="1614487" y="569119"/>
                  </a:lnTo>
                  <a:lnTo>
                    <a:pt x="1624012" y="569119"/>
                  </a:lnTo>
                  <a:lnTo>
                    <a:pt x="1624012" y="592931"/>
                  </a:lnTo>
                  <a:lnTo>
                    <a:pt x="1647825" y="592931"/>
                  </a:lnTo>
                  <a:lnTo>
                    <a:pt x="1647825" y="604838"/>
                  </a:lnTo>
                  <a:lnTo>
                    <a:pt x="1657350" y="604838"/>
                  </a:lnTo>
                  <a:lnTo>
                    <a:pt x="1657350" y="623888"/>
                  </a:lnTo>
                  <a:lnTo>
                    <a:pt x="1978818" y="623888"/>
                  </a:lnTo>
                  <a:lnTo>
                    <a:pt x="1978818" y="638175"/>
                  </a:lnTo>
                  <a:lnTo>
                    <a:pt x="2047875" y="638175"/>
                  </a:lnTo>
                  <a:lnTo>
                    <a:pt x="2047875" y="657225"/>
                  </a:lnTo>
                  <a:lnTo>
                    <a:pt x="2126456" y="657225"/>
                  </a:lnTo>
                  <a:lnTo>
                    <a:pt x="2126456" y="676275"/>
                  </a:lnTo>
                  <a:lnTo>
                    <a:pt x="2271712" y="676275"/>
                  </a:lnTo>
                  <a:lnTo>
                    <a:pt x="2271712" y="697706"/>
                  </a:lnTo>
                  <a:lnTo>
                    <a:pt x="2309812" y="697706"/>
                  </a:lnTo>
                  <a:lnTo>
                    <a:pt x="2309812" y="719138"/>
                  </a:lnTo>
                  <a:lnTo>
                    <a:pt x="2338387" y="719138"/>
                  </a:lnTo>
                  <a:lnTo>
                    <a:pt x="2338387" y="728663"/>
                  </a:lnTo>
                  <a:lnTo>
                    <a:pt x="2359818" y="728663"/>
                  </a:lnTo>
                  <a:lnTo>
                    <a:pt x="2359818" y="757238"/>
                  </a:lnTo>
                  <a:lnTo>
                    <a:pt x="2390775" y="757238"/>
                  </a:lnTo>
                  <a:lnTo>
                    <a:pt x="2390775" y="773906"/>
                  </a:lnTo>
                  <a:lnTo>
                    <a:pt x="2405062" y="773906"/>
                  </a:lnTo>
                  <a:lnTo>
                    <a:pt x="2405062" y="790575"/>
                  </a:lnTo>
                  <a:lnTo>
                    <a:pt x="2450306" y="790575"/>
                  </a:lnTo>
                  <a:lnTo>
                    <a:pt x="2450306" y="845344"/>
                  </a:lnTo>
                  <a:lnTo>
                    <a:pt x="2597943" y="845344"/>
                  </a:lnTo>
                  <a:lnTo>
                    <a:pt x="2597943" y="876300"/>
                  </a:lnTo>
                  <a:lnTo>
                    <a:pt x="2664618" y="876300"/>
                  </a:lnTo>
                  <a:lnTo>
                    <a:pt x="2664618" y="890588"/>
                  </a:lnTo>
                  <a:lnTo>
                    <a:pt x="2738437" y="890588"/>
                  </a:lnTo>
                  <a:lnTo>
                    <a:pt x="2726531" y="902494"/>
                  </a:lnTo>
                  <a:lnTo>
                    <a:pt x="2769393" y="902494"/>
                  </a:lnTo>
                  <a:lnTo>
                    <a:pt x="2769393" y="964406"/>
                  </a:lnTo>
                  <a:lnTo>
                    <a:pt x="2919412" y="964406"/>
                  </a:lnTo>
                  <a:lnTo>
                    <a:pt x="2919412" y="985838"/>
                  </a:lnTo>
                  <a:lnTo>
                    <a:pt x="2957512" y="985838"/>
                  </a:lnTo>
                  <a:lnTo>
                    <a:pt x="2957512" y="1002506"/>
                  </a:lnTo>
                  <a:lnTo>
                    <a:pt x="2976562" y="1002506"/>
                  </a:lnTo>
                  <a:lnTo>
                    <a:pt x="2976562" y="1021556"/>
                  </a:lnTo>
                  <a:lnTo>
                    <a:pt x="3038475" y="1021556"/>
                  </a:lnTo>
                  <a:lnTo>
                    <a:pt x="3038475" y="1042988"/>
                  </a:lnTo>
                  <a:lnTo>
                    <a:pt x="3121818" y="1042988"/>
                  </a:lnTo>
                  <a:lnTo>
                    <a:pt x="3121818" y="1064419"/>
                  </a:lnTo>
                  <a:lnTo>
                    <a:pt x="3233737" y="1064419"/>
                  </a:lnTo>
                  <a:lnTo>
                    <a:pt x="3233737" y="1100138"/>
                  </a:lnTo>
                  <a:lnTo>
                    <a:pt x="3255168" y="1100138"/>
                  </a:lnTo>
                  <a:lnTo>
                    <a:pt x="3255168" y="1121569"/>
                  </a:lnTo>
                  <a:lnTo>
                    <a:pt x="3398043" y="1121569"/>
                  </a:lnTo>
                  <a:lnTo>
                    <a:pt x="3398043" y="1140619"/>
                  </a:lnTo>
                  <a:lnTo>
                    <a:pt x="3419475" y="1140619"/>
                  </a:lnTo>
                  <a:lnTo>
                    <a:pt x="3419475" y="1166813"/>
                  </a:lnTo>
                  <a:lnTo>
                    <a:pt x="3438525" y="1166813"/>
                  </a:lnTo>
                  <a:lnTo>
                    <a:pt x="3438525" y="1209675"/>
                  </a:lnTo>
                  <a:lnTo>
                    <a:pt x="3450431" y="1209675"/>
                  </a:lnTo>
                  <a:lnTo>
                    <a:pt x="3450431" y="1231106"/>
                  </a:lnTo>
                  <a:lnTo>
                    <a:pt x="3462337" y="1231106"/>
                  </a:lnTo>
                  <a:lnTo>
                    <a:pt x="3462337" y="1250156"/>
                  </a:lnTo>
                  <a:lnTo>
                    <a:pt x="3479006" y="1250156"/>
                  </a:lnTo>
                  <a:lnTo>
                    <a:pt x="3479006" y="1276350"/>
                  </a:lnTo>
                </a:path>
              </a:pathLst>
            </a:custGeom>
            <a:noFill/>
            <a:ln w="28575">
              <a:solidFill>
                <a:schemeClr val="accent3"/>
              </a:solidFill>
              <a:miter lim="800000"/>
              <a:headEnd/>
              <a:tailEnd/>
            </a:ln>
          </p:spPr>
          <p:txBody>
            <a:bodyPr rtlCol="0" anchor="ctr"/>
            <a:lstStyle/>
            <a:p>
              <a:pPr algn="ctr"/>
              <a:endParaRPr lang="en-US"/>
            </a:p>
          </p:txBody>
        </p:sp>
        <p:sp>
          <p:nvSpPr>
            <p:cNvPr id="9532" name="Freeform: Shape 9531">
              <a:extLst>
                <a:ext uri="{FF2B5EF4-FFF2-40B4-BE49-F238E27FC236}">
                  <a16:creationId xmlns:a16="http://schemas.microsoft.com/office/drawing/2014/main" id="{12DF5797-4BDD-4C61-3EFC-962CE102791D}"/>
                </a:ext>
              </a:extLst>
            </p:cNvPr>
            <p:cNvSpPr/>
            <p:nvPr/>
          </p:nvSpPr>
          <p:spPr bwMode="auto">
            <a:xfrm>
              <a:off x="5510213" y="3138488"/>
              <a:ext cx="5857875" cy="1485900"/>
            </a:xfrm>
            <a:custGeom>
              <a:avLst/>
              <a:gdLst>
                <a:gd name="connsiteX0" fmla="*/ 5857875 w 5857875"/>
                <a:gd name="connsiteY0" fmla="*/ 1485900 h 1485900"/>
                <a:gd name="connsiteX1" fmla="*/ 5338762 w 5857875"/>
                <a:gd name="connsiteY1" fmla="*/ 1485900 h 1485900"/>
                <a:gd name="connsiteX2" fmla="*/ 5338762 w 5857875"/>
                <a:gd name="connsiteY2" fmla="*/ 1314450 h 1485900"/>
                <a:gd name="connsiteX3" fmla="*/ 4600575 w 5857875"/>
                <a:gd name="connsiteY3" fmla="*/ 1314450 h 1485900"/>
                <a:gd name="connsiteX4" fmla="*/ 4600575 w 5857875"/>
                <a:gd name="connsiteY4" fmla="*/ 1147762 h 1485900"/>
                <a:gd name="connsiteX5" fmla="*/ 4124325 w 5857875"/>
                <a:gd name="connsiteY5" fmla="*/ 1147762 h 1485900"/>
                <a:gd name="connsiteX6" fmla="*/ 4124325 w 5857875"/>
                <a:gd name="connsiteY6" fmla="*/ 1028700 h 1485900"/>
                <a:gd name="connsiteX7" fmla="*/ 3705225 w 5857875"/>
                <a:gd name="connsiteY7" fmla="*/ 1028700 h 1485900"/>
                <a:gd name="connsiteX8" fmla="*/ 3705225 w 5857875"/>
                <a:gd name="connsiteY8" fmla="*/ 928687 h 1485900"/>
                <a:gd name="connsiteX9" fmla="*/ 2566987 w 5857875"/>
                <a:gd name="connsiteY9" fmla="*/ 928687 h 1485900"/>
                <a:gd name="connsiteX10" fmla="*/ 2566987 w 5857875"/>
                <a:gd name="connsiteY10" fmla="*/ 876300 h 1485900"/>
                <a:gd name="connsiteX11" fmla="*/ 2343150 w 5857875"/>
                <a:gd name="connsiteY11" fmla="*/ 876300 h 1485900"/>
                <a:gd name="connsiteX12" fmla="*/ 2343150 w 5857875"/>
                <a:gd name="connsiteY12" fmla="*/ 814387 h 1485900"/>
                <a:gd name="connsiteX13" fmla="*/ 1985962 w 5857875"/>
                <a:gd name="connsiteY13" fmla="*/ 814387 h 1485900"/>
                <a:gd name="connsiteX14" fmla="*/ 1985962 w 5857875"/>
                <a:gd name="connsiteY14" fmla="*/ 771525 h 1485900"/>
                <a:gd name="connsiteX15" fmla="*/ 1800225 w 5857875"/>
                <a:gd name="connsiteY15" fmla="*/ 771525 h 1485900"/>
                <a:gd name="connsiteX16" fmla="*/ 1800225 w 5857875"/>
                <a:gd name="connsiteY16" fmla="*/ 738187 h 1485900"/>
                <a:gd name="connsiteX17" fmla="*/ 1766887 w 5857875"/>
                <a:gd name="connsiteY17" fmla="*/ 738187 h 1485900"/>
                <a:gd name="connsiteX18" fmla="*/ 1766887 w 5857875"/>
                <a:gd name="connsiteY18" fmla="*/ 690562 h 1485900"/>
                <a:gd name="connsiteX19" fmla="*/ 1757362 w 5857875"/>
                <a:gd name="connsiteY19" fmla="*/ 700087 h 1485900"/>
                <a:gd name="connsiteX20" fmla="*/ 1757362 w 5857875"/>
                <a:gd name="connsiteY20" fmla="*/ 652462 h 1485900"/>
                <a:gd name="connsiteX21" fmla="*/ 1652587 w 5857875"/>
                <a:gd name="connsiteY21" fmla="*/ 652462 h 1485900"/>
                <a:gd name="connsiteX22" fmla="*/ 1652587 w 5857875"/>
                <a:gd name="connsiteY22" fmla="*/ 609600 h 1485900"/>
                <a:gd name="connsiteX23" fmla="*/ 1595437 w 5857875"/>
                <a:gd name="connsiteY23" fmla="*/ 609600 h 1485900"/>
                <a:gd name="connsiteX24" fmla="*/ 1595437 w 5857875"/>
                <a:gd name="connsiteY24" fmla="*/ 576262 h 1485900"/>
                <a:gd name="connsiteX25" fmla="*/ 1528762 w 5857875"/>
                <a:gd name="connsiteY25" fmla="*/ 576262 h 1485900"/>
                <a:gd name="connsiteX26" fmla="*/ 1528762 w 5857875"/>
                <a:gd name="connsiteY26" fmla="*/ 538162 h 1485900"/>
                <a:gd name="connsiteX27" fmla="*/ 1500187 w 5857875"/>
                <a:gd name="connsiteY27" fmla="*/ 538162 h 1485900"/>
                <a:gd name="connsiteX28" fmla="*/ 1500187 w 5857875"/>
                <a:gd name="connsiteY28" fmla="*/ 504825 h 1485900"/>
                <a:gd name="connsiteX29" fmla="*/ 1366837 w 5857875"/>
                <a:gd name="connsiteY29" fmla="*/ 504825 h 1485900"/>
                <a:gd name="connsiteX30" fmla="*/ 1366837 w 5857875"/>
                <a:gd name="connsiteY30" fmla="*/ 476250 h 1485900"/>
                <a:gd name="connsiteX31" fmla="*/ 1266825 w 5857875"/>
                <a:gd name="connsiteY31" fmla="*/ 476250 h 1485900"/>
                <a:gd name="connsiteX32" fmla="*/ 1266825 w 5857875"/>
                <a:gd name="connsiteY32" fmla="*/ 442912 h 1485900"/>
                <a:gd name="connsiteX33" fmla="*/ 1019175 w 5857875"/>
                <a:gd name="connsiteY33" fmla="*/ 442912 h 1485900"/>
                <a:gd name="connsiteX34" fmla="*/ 1019175 w 5857875"/>
                <a:gd name="connsiteY34" fmla="*/ 414337 h 1485900"/>
                <a:gd name="connsiteX35" fmla="*/ 842962 w 5857875"/>
                <a:gd name="connsiteY35" fmla="*/ 414337 h 1485900"/>
                <a:gd name="connsiteX36" fmla="*/ 842962 w 5857875"/>
                <a:gd name="connsiteY36" fmla="*/ 352425 h 1485900"/>
                <a:gd name="connsiteX37" fmla="*/ 695325 w 5857875"/>
                <a:gd name="connsiteY37" fmla="*/ 352425 h 1485900"/>
                <a:gd name="connsiteX38" fmla="*/ 695325 w 5857875"/>
                <a:gd name="connsiteY38" fmla="*/ 280987 h 1485900"/>
                <a:gd name="connsiteX39" fmla="*/ 623887 w 5857875"/>
                <a:gd name="connsiteY39" fmla="*/ 280987 h 1485900"/>
                <a:gd name="connsiteX40" fmla="*/ 623887 w 5857875"/>
                <a:gd name="connsiteY40" fmla="*/ 242887 h 1485900"/>
                <a:gd name="connsiteX41" fmla="*/ 576262 w 5857875"/>
                <a:gd name="connsiteY41" fmla="*/ 242887 h 1485900"/>
                <a:gd name="connsiteX42" fmla="*/ 576262 w 5857875"/>
                <a:gd name="connsiteY42" fmla="*/ 223837 h 1485900"/>
                <a:gd name="connsiteX43" fmla="*/ 523875 w 5857875"/>
                <a:gd name="connsiteY43" fmla="*/ 223837 h 1485900"/>
                <a:gd name="connsiteX44" fmla="*/ 523875 w 5857875"/>
                <a:gd name="connsiteY44" fmla="*/ 176212 h 1485900"/>
                <a:gd name="connsiteX45" fmla="*/ 514350 w 5857875"/>
                <a:gd name="connsiteY45" fmla="*/ 185737 h 1485900"/>
                <a:gd name="connsiteX46" fmla="*/ 514350 w 5857875"/>
                <a:gd name="connsiteY46" fmla="*/ 147637 h 1485900"/>
                <a:gd name="connsiteX47" fmla="*/ 514350 w 5857875"/>
                <a:gd name="connsiteY47" fmla="*/ 147637 h 1485900"/>
                <a:gd name="connsiteX48" fmla="*/ 500063 w 5857875"/>
                <a:gd name="connsiteY48" fmla="*/ 133350 h 1485900"/>
                <a:gd name="connsiteX49" fmla="*/ 409575 w 5857875"/>
                <a:gd name="connsiteY49" fmla="*/ 133350 h 1485900"/>
                <a:gd name="connsiteX50" fmla="*/ 409575 w 5857875"/>
                <a:gd name="connsiteY50" fmla="*/ 104775 h 1485900"/>
                <a:gd name="connsiteX51" fmla="*/ 328612 w 5857875"/>
                <a:gd name="connsiteY51" fmla="*/ 104775 h 1485900"/>
                <a:gd name="connsiteX52" fmla="*/ 328612 w 5857875"/>
                <a:gd name="connsiteY52" fmla="*/ 76200 h 1485900"/>
                <a:gd name="connsiteX53" fmla="*/ 209550 w 5857875"/>
                <a:gd name="connsiteY53" fmla="*/ 76200 h 1485900"/>
                <a:gd name="connsiteX54" fmla="*/ 209550 w 5857875"/>
                <a:gd name="connsiteY54" fmla="*/ 47625 h 1485900"/>
                <a:gd name="connsiteX55" fmla="*/ 80962 w 5857875"/>
                <a:gd name="connsiteY55" fmla="*/ 47625 h 1485900"/>
                <a:gd name="connsiteX56" fmla="*/ 80962 w 5857875"/>
                <a:gd name="connsiteY56" fmla="*/ 33337 h 1485900"/>
                <a:gd name="connsiteX57" fmla="*/ 0 w 5857875"/>
                <a:gd name="connsiteY57" fmla="*/ 33337 h 1485900"/>
                <a:gd name="connsiteX58" fmla="*/ 0 w 5857875"/>
                <a:gd name="connsiteY58" fmla="*/ 0 h 1485900"/>
                <a:gd name="connsiteX0" fmla="*/ 5857875 w 5857875"/>
                <a:gd name="connsiteY0" fmla="*/ 1485900 h 1485900"/>
                <a:gd name="connsiteX1" fmla="*/ 5338762 w 5857875"/>
                <a:gd name="connsiteY1" fmla="*/ 1485900 h 1485900"/>
                <a:gd name="connsiteX2" fmla="*/ 5338762 w 5857875"/>
                <a:gd name="connsiteY2" fmla="*/ 1314450 h 1485900"/>
                <a:gd name="connsiteX3" fmla="*/ 4600575 w 5857875"/>
                <a:gd name="connsiteY3" fmla="*/ 1314450 h 1485900"/>
                <a:gd name="connsiteX4" fmla="*/ 4600575 w 5857875"/>
                <a:gd name="connsiteY4" fmla="*/ 1147762 h 1485900"/>
                <a:gd name="connsiteX5" fmla="*/ 4124325 w 5857875"/>
                <a:gd name="connsiteY5" fmla="*/ 1147762 h 1485900"/>
                <a:gd name="connsiteX6" fmla="*/ 4124325 w 5857875"/>
                <a:gd name="connsiteY6" fmla="*/ 1028700 h 1485900"/>
                <a:gd name="connsiteX7" fmla="*/ 3705225 w 5857875"/>
                <a:gd name="connsiteY7" fmla="*/ 1028700 h 1485900"/>
                <a:gd name="connsiteX8" fmla="*/ 3705225 w 5857875"/>
                <a:gd name="connsiteY8" fmla="*/ 928687 h 1485900"/>
                <a:gd name="connsiteX9" fmla="*/ 2566987 w 5857875"/>
                <a:gd name="connsiteY9" fmla="*/ 928687 h 1485900"/>
                <a:gd name="connsiteX10" fmla="*/ 2566987 w 5857875"/>
                <a:gd name="connsiteY10" fmla="*/ 876300 h 1485900"/>
                <a:gd name="connsiteX11" fmla="*/ 2343150 w 5857875"/>
                <a:gd name="connsiteY11" fmla="*/ 876300 h 1485900"/>
                <a:gd name="connsiteX12" fmla="*/ 2343150 w 5857875"/>
                <a:gd name="connsiteY12" fmla="*/ 814387 h 1485900"/>
                <a:gd name="connsiteX13" fmla="*/ 1985962 w 5857875"/>
                <a:gd name="connsiteY13" fmla="*/ 814387 h 1485900"/>
                <a:gd name="connsiteX14" fmla="*/ 1985962 w 5857875"/>
                <a:gd name="connsiteY14" fmla="*/ 771525 h 1485900"/>
                <a:gd name="connsiteX15" fmla="*/ 1800225 w 5857875"/>
                <a:gd name="connsiteY15" fmla="*/ 771525 h 1485900"/>
                <a:gd name="connsiteX16" fmla="*/ 1800225 w 5857875"/>
                <a:gd name="connsiteY16" fmla="*/ 738187 h 1485900"/>
                <a:gd name="connsiteX17" fmla="*/ 1766887 w 5857875"/>
                <a:gd name="connsiteY17" fmla="*/ 738187 h 1485900"/>
                <a:gd name="connsiteX18" fmla="*/ 1766887 w 5857875"/>
                <a:gd name="connsiteY18" fmla="*/ 690562 h 1485900"/>
                <a:gd name="connsiteX19" fmla="*/ 1757362 w 5857875"/>
                <a:gd name="connsiteY19" fmla="*/ 700087 h 1485900"/>
                <a:gd name="connsiteX20" fmla="*/ 1757362 w 5857875"/>
                <a:gd name="connsiteY20" fmla="*/ 652462 h 1485900"/>
                <a:gd name="connsiteX21" fmla="*/ 1652587 w 5857875"/>
                <a:gd name="connsiteY21" fmla="*/ 652462 h 1485900"/>
                <a:gd name="connsiteX22" fmla="*/ 1652587 w 5857875"/>
                <a:gd name="connsiteY22" fmla="*/ 609600 h 1485900"/>
                <a:gd name="connsiteX23" fmla="*/ 1595437 w 5857875"/>
                <a:gd name="connsiteY23" fmla="*/ 609600 h 1485900"/>
                <a:gd name="connsiteX24" fmla="*/ 1595437 w 5857875"/>
                <a:gd name="connsiteY24" fmla="*/ 576262 h 1485900"/>
                <a:gd name="connsiteX25" fmla="*/ 1528762 w 5857875"/>
                <a:gd name="connsiteY25" fmla="*/ 576262 h 1485900"/>
                <a:gd name="connsiteX26" fmla="*/ 1528762 w 5857875"/>
                <a:gd name="connsiteY26" fmla="*/ 538162 h 1485900"/>
                <a:gd name="connsiteX27" fmla="*/ 1500187 w 5857875"/>
                <a:gd name="connsiteY27" fmla="*/ 538162 h 1485900"/>
                <a:gd name="connsiteX28" fmla="*/ 1500187 w 5857875"/>
                <a:gd name="connsiteY28" fmla="*/ 504825 h 1485900"/>
                <a:gd name="connsiteX29" fmla="*/ 1366837 w 5857875"/>
                <a:gd name="connsiteY29" fmla="*/ 504825 h 1485900"/>
                <a:gd name="connsiteX30" fmla="*/ 1366837 w 5857875"/>
                <a:gd name="connsiteY30" fmla="*/ 476250 h 1485900"/>
                <a:gd name="connsiteX31" fmla="*/ 1266825 w 5857875"/>
                <a:gd name="connsiteY31" fmla="*/ 476250 h 1485900"/>
                <a:gd name="connsiteX32" fmla="*/ 1266825 w 5857875"/>
                <a:gd name="connsiteY32" fmla="*/ 442912 h 1485900"/>
                <a:gd name="connsiteX33" fmla="*/ 1019175 w 5857875"/>
                <a:gd name="connsiteY33" fmla="*/ 442912 h 1485900"/>
                <a:gd name="connsiteX34" fmla="*/ 1019175 w 5857875"/>
                <a:gd name="connsiteY34" fmla="*/ 414337 h 1485900"/>
                <a:gd name="connsiteX35" fmla="*/ 842962 w 5857875"/>
                <a:gd name="connsiteY35" fmla="*/ 414337 h 1485900"/>
                <a:gd name="connsiteX36" fmla="*/ 842962 w 5857875"/>
                <a:gd name="connsiteY36" fmla="*/ 352425 h 1485900"/>
                <a:gd name="connsiteX37" fmla="*/ 695325 w 5857875"/>
                <a:gd name="connsiteY37" fmla="*/ 352425 h 1485900"/>
                <a:gd name="connsiteX38" fmla="*/ 695325 w 5857875"/>
                <a:gd name="connsiteY38" fmla="*/ 280987 h 1485900"/>
                <a:gd name="connsiteX39" fmla="*/ 623887 w 5857875"/>
                <a:gd name="connsiteY39" fmla="*/ 280987 h 1485900"/>
                <a:gd name="connsiteX40" fmla="*/ 623887 w 5857875"/>
                <a:gd name="connsiteY40" fmla="*/ 242887 h 1485900"/>
                <a:gd name="connsiteX41" fmla="*/ 576262 w 5857875"/>
                <a:gd name="connsiteY41" fmla="*/ 242887 h 1485900"/>
                <a:gd name="connsiteX42" fmla="*/ 576262 w 5857875"/>
                <a:gd name="connsiteY42" fmla="*/ 223837 h 1485900"/>
                <a:gd name="connsiteX43" fmla="*/ 523875 w 5857875"/>
                <a:gd name="connsiteY43" fmla="*/ 223837 h 1485900"/>
                <a:gd name="connsiteX44" fmla="*/ 523875 w 5857875"/>
                <a:gd name="connsiteY44" fmla="*/ 176212 h 1485900"/>
                <a:gd name="connsiteX45" fmla="*/ 514350 w 5857875"/>
                <a:gd name="connsiteY45" fmla="*/ 185737 h 1485900"/>
                <a:gd name="connsiteX46" fmla="*/ 514350 w 5857875"/>
                <a:gd name="connsiteY46" fmla="*/ 147637 h 1485900"/>
                <a:gd name="connsiteX47" fmla="*/ 497681 w 5857875"/>
                <a:gd name="connsiteY47" fmla="*/ 147637 h 1485900"/>
                <a:gd name="connsiteX48" fmla="*/ 500063 w 5857875"/>
                <a:gd name="connsiteY48" fmla="*/ 133350 h 1485900"/>
                <a:gd name="connsiteX49" fmla="*/ 409575 w 5857875"/>
                <a:gd name="connsiteY49" fmla="*/ 133350 h 1485900"/>
                <a:gd name="connsiteX50" fmla="*/ 409575 w 5857875"/>
                <a:gd name="connsiteY50" fmla="*/ 104775 h 1485900"/>
                <a:gd name="connsiteX51" fmla="*/ 328612 w 5857875"/>
                <a:gd name="connsiteY51" fmla="*/ 104775 h 1485900"/>
                <a:gd name="connsiteX52" fmla="*/ 328612 w 5857875"/>
                <a:gd name="connsiteY52" fmla="*/ 76200 h 1485900"/>
                <a:gd name="connsiteX53" fmla="*/ 209550 w 5857875"/>
                <a:gd name="connsiteY53" fmla="*/ 76200 h 1485900"/>
                <a:gd name="connsiteX54" fmla="*/ 209550 w 5857875"/>
                <a:gd name="connsiteY54" fmla="*/ 47625 h 1485900"/>
                <a:gd name="connsiteX55" fmla="*/ 80962 w 5857875"/>
                <a:gd name="connsiteY55" fmla="*/ 47625 h 1485900"/>
                <a:gd name="connsiteX56" fmla="*/ 80962 w 5857875"/>
                <a:gd name="connsiteY56" fmla="*/ 33337 h 1485900"/>
                <a:gd name="connsiteX57" fmla="*/ 0 w 5857875"/>
                <a:gd name="connsiteY57" fmla="*/ 33337 h 1485900"/>
                <a:gd name="connsiteX58" fmla="*/ 0 w 5857875"/>
                <a:gd name="connsiteY58" fmla="*/ 0 h 1485900"/>
                <a:gd name="connsiteX0" fmla="*/ 5857875 w 5857875"/>
                <a:gd name="connsiteY0" fmla="*/ 1485900 h 1485900"/>
                <a:gd name="connsiteX1" fmla="*/ 5338762 w 5857875"/>
                <a:gd name="connsiteY1" fmla="*/ 1485900 h 1485900"/>
                <a:gd name="connsiteX2" fmla="*/ 5338762 w 5857875"/>
                <a:gd name="connsiteY2" fmla="*/ 1314450 h 1485900"/>
                <a:gd name="connsiteX3" fmla="*/ 4600575 w 5857875"/>
                <a:gd name="connsiteY3" fmla="*/ 1314450 h 1485900"/>
                <a:gd name="connsiteX4" fmla="*/ 4600575 w 5857875"/>
                <a:gd name="connsiteY4" fmla="*/ 1147762 h 1485900"/>
                <a:gd name="connsiteX5" fmla="*/ 4124325 w 5857875"/>
                <a:gd name="connsiteY5" fmla="*/ 1147762 h 1485900"/>
                <a:gd name="connsiteX6" fmla="*/ 4124325 w 5857875"/>
                <a:gd name="connsiteY6" fmla="*/ 1028700 h 1485900"/>
                <a:gd name="connsiteX7" fmla="*/ 3705225 w 5857875"/>
                <a:gd name="connsiteY7" fmla="*/ 1028700 h 1485900"/>
                <a:gd name="connsiteX8" fmla="*/ 3705225 w 5857875"/>
                <a:gd name="connsiteY8" fmla="*/ 928687 h 1485900"/>
                <a:gd name="connsiteX9" fmla="*/ 2566987 w 5857875"/>
                <a:gd name="connsiteY9" fmla="*/ 928687 h 1485900"/>
                <a:gd name="connsiteX10" fmla="*/ 2566987 w 5857875"/>
                <a:gd name="connsiteY10" fmla="*/ 876300 h 1485900"/>
                <a:gd name="connsiteX11" fmla="*/ 2343150 w 5857875"/>
                <a:gd name="connsiteY11" fmla="*/ 876300 h 1485900"/>
                <a:gd name="connsiteX12" fmla="*/ 2343150 w 5857875"/>
                <a:gd name="connsiteY12" fmla="*/ 814387 h 1485900"/>
                <a:gd name="connsiteX13" fmla="*/ 1985962 w 5857875"/>
                <a:gd name="connsiteY13" fmla="*/ 814387 h 1485900"/>
                <a:gd name="connsiteX14" fmla="*/ 1985962 w 5857875"/>
                <a:gd name="connsiteY14" fmla="*/ 771525 h 1485900"/>
                <a:gd name="connsiteX15" fmla="*/ 1800225 w 5857875"/>
                <a:gd name="connsiteY15" fmla="*/ 771525 h 1485900"/>
                <a:gd name="connsiteX16" fmla="*/ 1800225 w 5857875"/>
                <a:gd name="connsiteY16" fmla="*/ 738187 h 1485900"/>
                <a:gd name="connsiteX17" fmla="*/ 1766887 w 5857875"/>
                <a:gd name="connsiteY17" fmla="*/ 738187 h 1485900"/>
                <a:gd name="connsiteX18" fmla="*/ 1766887 w 5857875"/>
                <a:gd name="connsiteY18" fmla="*/ 690562 h 1485900"/>
                <a:gd name="connsiteX19" fmla="*/ 1757362 w 5857875"/>
                <a:gd name="connsiteY19" fmla="*/ 700087 h 1485900"/>
                <a:gd name="connsiteX20" fmla="*/ 1757362 w 5857875"/>
                <a:gd name="connsiteY20" fmla="*/ 652462 h 1485900"/>
                <a:gd name="connsiteX21" fmla="*/ 1652587 w 5857875"/>
                <a:gd name="connsiteY21" fmla="*/ 652462 h 1485900"/>
                <a:gd name="connsiteX22" fmla="*/ 1652587 w 5857875"/>
                <a:gd name="connsiteY22" fmla="*/ 609600 h 1485900"/>
                <a:gd name="connsiteX23" fmla="*/ 1595437 w 5857875"/>
                <a:gd name="connsiteY23" fmla="*/ 609600 h 1485900"/>
                <a:gd name="connsiteX24" fmla="*/ 1595437 w 5857875"/>
                <a:gd name="connsiteY24" fmla="*/ 576262 h 1485900"/>
                <a:gd name="connsiteX25" fmla="*/ 1528762 w 5857875"/>
                <a:gd name="connsiteY25" fmla="*/ 576262 h 1485900"/>
                <a:gd name="connsiteX26" fmla="*/ 1528762 w 5857875"/>
                <a:gd name="connsiteY26" fmla="*/ 538162 h 1485900"/>
                <a:gd name="connsiteX27" fmla="*/ 1500187 w 5857875"/>
                <a:gd name="connsiteY27" fmla="*/ 538162 h 1485900"/>
                <a:gd name="connsiteX28" fmla="*/ 1500187 w 5857875"/>
                <a:gd name="connsiteY28" fmla="*/ 504825 h 1485900"/>
                <a:gd name="connsiteX29" fmla="*/ 1366837 w 5857875"/>
                <a:gd name="connsiteY29" fmla="*/ 504825 h 1485900"/>
                <a:gd name="connsiteX30" fmla="*/ 1366837 w 5857875"/>
                <a:gd name="connsiteY30" fmla="*/ 476250 h 1485900"/>
                <a:gd name="connsiteX31" fmla="*/ 1266825 w 5857875"/>
                <a:gd name="connsiteY31" fmla="*/ 476250 h 1485900"/>
                <a:gd name="connsiteX32" fmla="*/ 1266825 w 5857875"/>
                <a:gd name="connsiteY32" fmla="*/ 442912 h 1485900"/>
                <a:gd name="connsiteX33" fmla="*/ 1019175 w 5857875"/>
                <a:gd name="connsiteY33" fmla="*/ 442912 h 1485900"/>
                <a:gd name="connsiteX34" fmla="*/ 1019175 w 5857875"/>
                <a:gd name="connsiteY34" fmla="*/ 414337 h 1485900"/>
                <a:gd name="connsiteX35" fmla="*/ 842962 w 5857875"/>
                <a:gd name="connsiteY35" fmla="*/ 414337 h 1485900"/>
                <a:gd name="connsiteX36" fmla="*/ 842962 w 5857875"/>
                <a:gd name="connsiteY36" fmla="*/ 352425 h 1485900"/>
                <a:gd name="connsiteX37" fmla="*/ 695325 w 5857875"/>
                <a:gd name="connsiteY37" fmla="*/ 352425 h 1485900"/>
                <a:gd name="connsiteX38" fmla="*/ 695325 w 5857875"/>
                <a:gd name="connsiteY38" fmla="*/ 280987 h 1485900"/>
                <a:gd name="connsiteX39" fmla="*/ 623887 w 5857875"/>
                <a:gd name="connsiteY39" fmla="*/ 280987 h 1485900"/>
                <a:gd name="connsiteX40" fmla="*/ 623887 w 5857875"/>
                <a:gd name="connsiteY40" fmla="*/ 242887 h 1485900"/>
                <a:gd name="connsiteX41" fmla="*/ 576262 w 5857875"/>
                <a:gd name="connsiteY41" fmla="*/ 242887 h 1485900"/>
                <a:gd name="connsiteX42" fmla="*/ 576262 w 5857875"/>
                <a:gd name="connsiteY42" fmla="*/ 223837 h 1485900"/>
                <a:gd name="connsiteX43" fmla="*/ 523875 w 5857875"/>
                <a:gd name="connsiteY43" fmla="*/ 223837 h 1485900"/>
                <a:gd name="connsiteX44" fmla="*/ 523875 w 5857875"/>
                <a:gd name="connsiteY44" fmla="*/ 176212 h 1485900"/>
                <a:gd name="connsiteX45" fmla="*/ 514350 w 5857875"/>
                <a:gd name="connsiteY45" fmla="*/ 185737 h 1485900"/>
                <a:gd name="connsiteX46" fmla="*/ 514350 w 5857875"/>
                <a:gd name="connsiteY46" fmla="*/ 147637 h 1485900"/>
                <a:gd name="connsiteX47" fmla="*/ 504825 w 5857875"/>
                <a:gd name="connsiteY47" fmla="*/ 147637 h 1485900"/>
                <a:gd name="connsiteX48" fmla="*/ 500063 w 5857875"/>
                <a:gd name="connsiteY48" fmla="*/ 133350 h 1485900"/>
                <a:gd name="connsiteX49" fmla="*/ 409575 w 5857875"/>
                <a:gd name="connsiteY49" fmla="*/ 133350 h 1485900"/>
                <a:gd name="connsiteX50" fmla="*/ 409575 w 5857875"/>
                <a:gd name="connsiteY50" fmla="*/ 104775 h 1485900"/>
                <a:gd name="connsiteX51" fmla="*/ 328612 w 5857875"/>
                <a:gd name="connsiteY51" fmla="*/ 104775 h 1485900"/>
                <a:gd name="connsiteX52" fmla="*/ 328612 w 5857875"/>
                <a:gd name="connsiteY52" fmla="*/ 76200 h 1485900"/>
                <a:gd name="connsiteX53" fmla="*/ 209550 w 5857875"/>
                <a:gd name="connsiteY53" fmla="*/ 76200 h 1485900"/>
                <a:gd name="connsiteX54" fmla="*/ 209550 w 5857875"/>
                <a:gd name="connsiteY54" fmla="*/ 47625 h 1485900"/>
                <a:gd name="connsiteX55" fmla="*/ 80962 w 5857875"/>
                <a:gd name="connsiteY55" fmla="*/ 47625 h 1485900"/>
                <a:gd name="connsiteX56" fmla="*/ 80962 w 5857875"/>
                <a:gd name="connsiteY56" fmla="*/ 33337 h 1485900"/>
                <a:gd name="connsiteX57" fmla="*/ 0 w 5857875"/>
                <a:gd name="connsiteY57" fmla="*/ 33337 h 1485900"/>
                <a:gd name="connsiteX58" fmla="*/ 0 w 5857875"/>
                <a:gd name="connsiteY58" fmla="*/ 0 h 1485900"/>
                <a:gd name="connsiteX0" fmla="*/ 5857875 w 5857875"/>
                <a:gd name="connsiteY0" fmla="*/ 1485900 h 1485900"/>
                <a:gd name="connsiteX1" fmla="*/ 5338762 w 5857875"/>
                <a:gd name="connsiteY1" fmla="*/ 1485900 h 1485900"/>
                <a:gd name="connsiteX2" fmla="*/ 5338762 w 5857875"/>
                <a:gd name="connsiteY2" fmla="*/ 1314450 h 1485900"/>
                <a:gd name="connsiteX3" fmla="*/ 4600575 w 5857875"/>
                <a:gd name="connsiteY3" fmla="*/ 1314450 h 1485900"/>
                <a:gd name="connsiteX4" fmla="*/ 4600575 w 5857875"/>
                <a:gd name="connsiteY4" fmla="*/ 1147762 h 1485900"/>
                <a:gd name="connsiteX5" fmla="*/ 4124325 w 5857875"/>
                <a:gd name="connsiteY5" fmla="*/ 1147762 h 1485900"/>
                <a:gd name="connsiteX6" fmla="*/ 4124325 w 5857875"/>
                <a:gd name="connsiteY6" fmla="*/ 1028700 h 1485900"/>
                <a:gd name="connsiteX7" fmla="*/ 3705225 w 5857875"/>
                <a:gd name="connsiteY7" fmla="*/ 1028700 h 1485900"/>
                <a:gd name="connsiteX8" fmla="*/ 3705225 w 5857875"/>
                <a:gd name="connsiteY8" fmla="*/ 928687 h 1485900"/>
                <a:gd name="connsiteX9" fmla="*/ 2566987 w 5857875"/>
                <a:gd name="connsiteY9" fmla="*/ 928687 h 1485900"/>
                <a:gd name="connsiteX10" fmla="*/ 2566987 w 5857875"/>
                <a:gd name="connsiteY10" fmla="*/ 876300 h 1485900"/>
                <a:gd name="connsiteX11" fmla="*/ 2343150 w 5857875"/>
                <a:gd name="connsiteY11" fmla="*/ 876300 h 1485900"/>
                <a:gd name="connsiteX12" fmla="*/ 2343150 w 5857875"/>
                <a:gd name="connsiteY12" fmla="*/ 814387 h 1485900"/>
                <a:gd name="connsiteX13" fmla="*/ 1985962 w 5857875"/>
                <a:gd name="connsiteY13" fmla="*/ 814387 h 1485900"/>
                <a:gd name="connsiteX14" fmla="*/ 1985962 w 5857875"/>
                <a:gd name="connsiteY14" fmla="*/ 771525 h 1485900"/>
                <a:gd name="connsiteX15" fmla="*/ 1800225 w 5857875"/>
                <a:gd name="connsiteY15" fmla="*/ 771525 h 1485900"/>
                <a:gd name="connsiteX16" fmla="*/ 1800225 w 5857875"/>
                <a:gd name="connsiteY16" fmla="*/ 738187 h 1485900"/>
                <a:gd name="connsiteX17" fmla="*/ 1766887 w 5857875"/>
                <a:gd name="connsiteY17" fmla="*/ 738187 h 1485900"/>
                <a:gd name="connsiteX18" fmla="*/ 1766887 w 5857875"/>
                <a:gd name="connsiteY18" fmla="*/ 690562 h 1485900"/>
                <a:gd name="connsiteX19" fmla="*/ 1757362 w 5857875"/>
                <a:gd name="connsiteY19" fmla="*/ 700087 h 1485900"/>
                <a:gd name="connsiteX20" fmla="*/ 1757362 w 5857875"/>
                <a:gd name="connsiteY20" fmla="*/ 652462 h 1485900"/>
                <a:gd name="connsiteX21" fmla="*/ 1652587 w 5857875"/>
                <a:gd name="connsiteY21" fmla="*/ 652462 h 1485900"/>
                <a:gd name="connsiteX22" fmla="*/ 1652587 w 5857875"/>
                <a:gd name="connsiteY22" fmla="*/ 609600 h 1485900"/>
                <a:gd name="connsiteX23" fmla="*/ 1595437 w 5857875"/>
                <a:gd name="connsiteY23" fmla="*/ 609600 h 1485900"/>
                <a:gd name="connsiteX24" fmla="*/ 1595437 w 5857875"/>
                <a:gd name="connsiteY24" fmla="*/ 576262 h 1485900"/>
                <a:gd name="connsiteX25" fmla="*/ 1528762 w 5857875"/>
                <a:gd name="connsiteY25" fmla="*/ 576262 h 1485900"/>
                <a:gd name="connsiteX26" fmla="*/ 1528762 w 5857875"/>
                <a:gd name="connsiteY26" fmla="*/ 538162 h 1485900"/>
                <a:gd name="connsiteX27" fmla="*/ 1500187 w 5857875"/>
                <a:gd name="connsiteY27" fmla="*/ 538162 h 1485900"/>
                <a:gd name="connsiteX28" fmla="*/ 1500187 w 5857875"/>
                <a:gd name="connsiteY28" fmla="*/ 504825 h 1485900"/>
                <a:gd name="connsiteX29" fmla="*/ 1366837 w 5857875"/>
                <a:gd name="connsiteY29" fmla="*/ 504825 h 1485900"/>
                <a:gd name="connsiteX30" fmla="*/ 1366837 w 5857875"/>
                <a:gd name="connsiteY30" fmla="*/ 476250 h 1485900"/>
                <a:gd name="connsiteX31" fmla="*/ 1266825 w 5857875"/>
                <a:gd name="connsiteY31" fmla="*/ 476250 h 1485900"/>
                <a:gd name="connsiteX32" fmla="*/ 1266825 w 5857875"/>
                <a:gd name="connsiteY32" fmla="*/ 442912 h 1485900"/>
                <a:gd name="connsiteX33" fmla="*/ 1019175 w 5857875"/>
                <a:gd name="connsiteY33" fmla="*/ 442912 h 1485900"/>
                <a:gd name="connsiteX34" fmla="*/ 1019175 w 5857875"/>
                <a:gd name="connsiteY34" fmla="*/ 414337 h 1485900"/>
                <a:gd name="connsiteX35" fmla="*/ 842962 w 5857875"/>
                <a:gd name="connsiteY35" fmla="*/ 414337 h 1485900"/>
                <a:gd name="connsiteX36" fmla="*/ 842962 w 5857875"/>
                <a:gd name="connsiteY36" fmla="*/ 352425 h 1485900"/>
                <a:gd name="connsiteX37" fmla="*/ 695325 w 5857875"/>
                <a:gd name="connsiteY37" fmla="*/ 352425 h 1485900"/>
                <a:gd name="connsiteX38" fmla="*/ 695325 w 5857875"/>
                <a:gd name="connsiteY38" fmla="*/ 280987 h 1485900"/>
                <a:gd name="connsiteX39" fmla="*/ 623887 w 5857875"/>
                <a:gd name="connsiteY39" fmla="*/ 280987 h 1485900"/>
                <a:gd name="connsiteX40" fmla="*/ 623887 w 5857875"/>
                <a:gd name="connsiteY40" fmla="*/ 242887 h 1485900"/>
                <a:gd name="connsiteX41" fmla="*/ 576262 w 5857875"/>
                <a:gd name="connsiteY41" fmla="*/ 242887 h 1485900"/>
                <a:gd name="connsiteX42" fmla="*/ 576262 w 5857875"/>
                <a:gd name="connsiteY42" fmla="*/ 223837 h 1485900"/>
                <a:gd name="connsiteX43" fmla="*/ 523875 w 5857875"/>
                <a:gd name="connsiteY43" fmla="*/ 223837 h 1485900"/>
                <a:gd name="connsiteX44" fmla="*/ 523875 w 5857875"/>
                <a:gd name="connsiteY44" fmla="*/ 176212 h 1485900"/>
                <a:gd name="connsiteX45" fmla="*/ 514350 w 5857875"/>
                <a:gd name="connsiteY45" fmla="*/ 173831 h 1485900"/>
                <a:gd name="connsiteX46" fmla="*/ 514350 w 5857875"/>
                <a:gd name="connsiteY46" fmla="*/ 147637 h 1485900"/>
                <a:gd name="connsiteX47" fmla="*/ 504825 w 5857875"/>
                <a:gd name="connsiteY47" fmla="*/ 147637 h 1485900"/>
                <a:gd name="connsiteX48" fmla="*/ 500063 w 5857875"/>
                <a:gd name="connsiteY48" fmla="*/ 133350 h 1485900"/>
                <a:gd name="connsiteX49" fmla="*/ 409575 w 5857875"/>
                <a:gd name="connsiteY49" fmla="*/ 133350 h 1485900"/>
                <a:gd name="connsiteX50" fmla="*/ 409575 w 5857875"/>
                <a:gd name="connsiteY50" fmla="*/ 104775 h 1485900"/>
                <a:gd name="connsiteX51" fmla="*/ 328612 w 5857875"/>
                <a:gd name="connsiteY51" fmla="*/ 104775 h 1485900"/>
                <a:gd name="connsiteX52" fmla="*/ 328612 w 5857875"/>
                <a:gd name="connsiteY52" fmla="*/ 76200 h 1485900"/>
                <a:gd name="connsiteX53" fmla="*/ 209550 w 5857875"/>
                <a:gd name="connsiteY53" fmla="*/ 76200 h 1485900"/>
                <a:gd name="connsiteX54" fmla="*/ 209550 w 5857875"/>
                <a:gd name="connsiteY54" fmla="*/ 47625 h 1485900"/>
                <a:gd name="connsiteX55" fmla="*/ 80962 w 5857875"/>
                <a:gd name="connsiteY55" fmla="*/ 47625 h 1485900"/>
                <a:gd name="connsiteX56" fmla="*/ 80962 w 5857875"/>
                <a:gd name="connsiteY56" fmla="*/ 33337 h 1485900"/>
                <a:gd name="connsiteX57" fmla="*/ 0 w 5857875"/>
                <a:gd name="connsiteY57" fmla="*/ 33337 h 1485900"/>
                <a:gd name="connsiteX58" fmla="*/ 0 w 5857875"/>
                <a:gd name="connsiteY58" fmla="*/ 0 h 1485900"/>
                <a:gd name="connsiteX0" fmla="*/ 5857875 w 5857875"/>
                <a:gd name="connsiteY0" fmla="*/ 1485900 h 1485900"/>
                <a:gd name="connsiteX1" fmla="*/ 5338762 w 5857875"/>
                <a:gd name="connsiteY1" fmla="*/ 1485900 h 1485900"/>
                <a:gd name="connsiteX2" fmla="*/ 5338762 w 5857875"/>
                <a:gd name="connsiteY2" fmla="*/ 1314450 h 1485900"/>
                <a:gd name="connsiteX3" fmla="*/ 4600575 w 5857875"/>
                <a:gd name="connsiteY3" fmla="*/ 1314450 h 1485900"/>
                <a:gd name="connsiteX4" fmla="*/ 4600575 w 5857875"/>
                <a:gd name="connsiteY4" fmla="*/ 1147762 h 1485900"/>
                <a:gd name="connsiteX5" fmla="*/ 4124325 w 5857875"/>
                <a:gd name="connsiteY5" fmla="*/ 1147762 h 1485900"/>
                <a:gd name="connsiteX6" fmla="*/ 4124325 w 5857875"/>
                <a:gd name="connsiteY6" fmla="*/ 1028700 h 1485900"/>
                <a:gd name="connsiteX7" fmla="*/ 3705225 w 5857875"/>
                <a:gd name="connsiteY7" fmla="*/ 1028700 h 1485900"/>
                <a:gd name="connsiteX8" fmla="*/ 3705225 w 5857875"/>
                <a:gd name="connsiteY8" fmla="*/ 928687 h 1485900"/>
                <a:gd name="connsiteX9" fmla="*/ 2566987 w 5857875"/>
                <a:gd name="connsiteY9" fmla="*/ 928687 h 1485900"/>
                <a:gd name="connsiteX10" fmla="*/ 2566987 w 5857875"/>
                <a:gd name="connsiteY10" fmla="*/ 876300 h 1485900"/>
                <a:gd name="connsiteX11" fmla="*/ 2343150 w 5857875"/>
                <a:gd name="connsiteY11" fmla="*/ 876300 h 1485900"/>
                <a:gd name="connsiteX12" fmla="*/ 2343150 w 5857875"/>
                <a:gd name="connsiteY12" fmla="*/ 814387 h 1485900"/>
                <a:gd name="connsiteX13" fmla="*/ 1985962 w 5857875"/>
                <a:gd name="connsiteY13" fmla="*/ 814387 h 1485900"/>
                <a:gd name="connsiteX14" fmla="*/ 1985962 w 5857875"/>
                <a:gd name="connsiteY14" fmla="*/ 771525 h 1485900"/>
                <a:gd name="connsiteX15" fmla="*/ 1800225 w 5857875"/>
                <a:gd name="connsiteY15" fmla="*/ 771525 h 1485900"/>
                <a:gd name="connsiteX16" fmla="*/ 1800225 w 5857875"/>
                <a:gd name="connsiteY16" fmla="*/ 738187 h 1485900"/>
                <a:gd name="connsiteX17" fmla="*/ 1766887 w 5857875"/>
                <a:gd name="connsiteY17" fmla="*/ 738187 h 1485900"/>
                <a:gd name="connsiteX18" fmla="*/ 1766887 w 5857875"/>
                <a:gd name="connsiteY18" fmla="*/ 690562 h 1485900"/>
                <a:gd name="connsiteX19" fmla="*/ 1759743 w 5857875"/>
                <a:gd name="connsiteY19" fmla="*/ 690562 h 1485900"/>
                <a:gd name="connsiteX20" fmla="*/ 1757362 w 5857875"/>
                <a:gd name="connsiteY20" fmla="*/ 652462 h 1485900"/>
                <a:gd name="connsiteX21" fmla="*/ 1652587 w 5857875"/>
                <a:gd name="connsiteY21" fmla="*/ 652462 h 1485900"/>
                <a:gd name="connsiteX22" fmla="*/ 1652587 w 5857875"/>
                <a:gd name="connsiteY22" fmla="*/ 609600 h 1485900"/>
                <a:gd name="connsiteX23" fmla="*/ 1595437 w 5857875"/>
                <a:gd name="connsiteY23" fmla="*/ 609600 h 1485900"/>
                <a:gd name="connsiteX24" fmla="*/ 1595437 w 5857875"/>
                <a:gd name="connsiteY24" fmla="*/ 576262 h 1485900"/>
                <a:gd name="connsiteX25" fmla="*/ 1528762 w 5857875"/>
                <a:gd name="connsiteY25" fmla="*/ 576262 h 1485900"/>
                <a:gd name="connsiteX26" fmla="*/ 1528762 w 5857875"/>
                <a:gd name="connsiteY26" fmla="*/ 538162 h 1485900"/>
                <a:gd name="connsiteX27" fmla="*/ 1500187 w 5857875"/>
                <a:gd name="connsiteY27" fmla="*/ 538162 h 1485900"/>
                <a:gd name="connsiteX28" fmla="*/ 1500187 w 5857875"/>
                <a:gd name="connsiteY28" fmla="*/ 504825 h 1485900"/>
                <a:gd name="connsiteX29" fmla="*/ 1366837 w 5857875"/>
                <a:gd name="connsiteY29" fmla="*/ 504825 h 1485900"/>
                <a:gd name="connsiteX30" fmla="*/ 1366837 w 5857875"/>
                <a:gd name="connsiteY30" fmla="*/ 476250 h 1485900"/>
                <a:gd name="connsiteX31" fmla="*/ 1266825 w 5857875"/>
                <a:gd name="connsiteY31" fmla="*/ 476250 h 1485900"/>
                <a:gd name="connsiteX32" fmla="*/ 1266825 w 5857875"/>
                <a:gd name="connsiteY32" fmla="*/ 442912 h 1485900"/>
                <a:gd name="connsiteX33" fmla="*/ 1019175 w 5857875"/>
                <a:gd name="connsiteY33" fmla="*/ 442912 h 1485900"/>
                <a:gd name="connsiteX34" fmla="*/ 1019175 w 5857875"/>
                <a:gd name="connsiteY34" fmla="*/ 414337 h 1485900"/>
                <a:gd name="connsiteX35" fmla="*/ 842962 w 5857875"/>
                <a:gd name="connsiteY35" fmla="*/ 414337 h 1485900"/>
                <a:gd name="connsiteX36" fmla="*/ 842962 w 5857875"/>
                <a:gd name="connsiteY36" fmla="*/ 352425 h 1485900"/>
                <a:gd name="connsiteX37" fmla="*/ 695325 w 5857875"/>
                <a:gd name="connsiteY37" fmla="*/ 352425 h 1485900"/>
                <a:gd name="connsiteX38" fmla="*/ 695325 w 5857875"/>
                <a:gd name="connsiteY38" fmla="*/ 280987 h 1485900"/>
                <a:gd name="connsiteX39" fmla="*/ 623887 w 5857875"/>
                <a:gd name="connsiteY39" fmla="*/ 280987 h 1485900"/>
                <a:gd name="connsiteX40" fmla="*/ 623887 w 5857875"/>
                <a:gd name="connsiteY40" fmla="*/ 242887 h 1485900"/>
                <a:gd name="connsiteX41" fmla="*/ 576262 w 5857875"/>
                <a:gd name="connsiteY41" fmla="*/ 242887 h 1485900"/>
                <a:gd name="connsiteX42" fmla="*/ 576262 w 5857875"/>
                <a:gd name="connsiteY42" fmla="*/ 223837 h 1485900"/>
                <a:gd name="connsiteX43" fmla="*/ 523875 w 5857875"/>
                <a:gd name="connsiteY43" fmla="*/ 223837 h 1485900"/>
                <a:gd name="connsiteX44" fmla="*/ 523875 w 5857875"/>
                <a:gd name="connsiteY44" fmla="*/ 176212 h 1485900"/>
                <a:gd name="connsiteX45" fmla="*/ 514350 w 5857875"/>
                <a:gd name="connsiteY45" fmla="*/ 173831 h 1485900"/>
                <a:gd name="connsiteX46" fmla="*/ 514350 w 5857875"/>
                <a:gd name="connsiteY46" fmla="*/ 147637 h 1485900"/>
                <a:gd name="connsiteX47" fmla="*/ 504825 w 5857875"/>
                <a:gd name="connsiteY47" fmla="*/ 147637 h 1485900"/>
                <a:gd name="connsiteX48" fmla="*/ 500063 w 5857875"/>
                <a:gd name="connsiteY48" fmla="*/ 133350 h 1485900"/>
                <a:gd name="connsiteX49" fmla="*/ 409575 w 5857875"/>
                <a:gd name="connsiteY49" fmla="*/ 133350 h 1485900"/>
                <a:gd name="connsiteX50" fmla="*/ 409575 w 5857875"/>
                <a:gd name="connsiteY50" fmla="*/ 104775 h 1485900"/>
                <a:gd name="connsiteX51" fmla="*/ 328612 w 5857875"/>
                <a:gd name="connsiteY51" fmla="*/ 104775 h 1485900"/>
                <a:gd name="connsiteX52" fmla="*/ 328612 w 5857875"/>
                <a:gd name="connsiteY52" fmla="*/ 76200 h 1485900"/>
                <a:gd name="connsiteX53" fmla="*/ 209550 w 5857875"/>
                <a:gd name="connsiteY53" fmla="*/ 76200 h 1485900"/>
                <a:gd name="connsiteX54" fmla="*/ 209550 w 5857875"/>
                <a:gd name="connsiteY54" fmla="*/ 47625 h 1485900"/>
                <a:gd name="connsiteX55" fmla="*/ 80962 w 5857875"/>
                <a:gd name="connsiteY55" fmla="*/ 47625 h 1485900"/>
                <a:gd name="connsiteX56" fmla="*/ 80962 w 5857875"/>
                <a:gd name="connsiteY56" fmla="*/ 33337 h 1485900"/>
                <a:gd name="connsiteX57" fmla="*/ 0 w 5857875"/>
                <a:gd name="connsiteY57" fmla="*/ 33337 h 1485900"/>
                <a:gd name="connsiteX58" fmla="*/ 0 w 5857875"/>
                <a:gd name="connsiteY58" fmla="*/ 0 h 14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857875" h="1485900">
                  <a:moveTo>
                    <a:pt x="5857875" y="1485900"/>
                  </a:moveTo>
                  <a:lnTo>
                    <a:pt x="5338762" y="1485900"/>
                  </a:lnTo>
                  <a:lnTo>
                    <a:pt x="5338762" y="1314450"/>
                  </a:lnTo>
                  <a:lnTo>
                    <a:pt x="4600575" y="1314450"/>
                  </a:lnTo>
                  <a:lnTo>
                    <a:pt x="4600575" y="1147762"/>
                  </a:lnTo>
                  <a:lnTo>
                    <a:pt x="4124325" y="1147762"/>
                  </a:lnTo>
                  <a:lnTo>
                    <a:pt x="4124325" y="1028700"/>
                  </a:lnTo>
                  <a:lnTo>
                    <a:pt x="3705225" y="1028700"/>
                  </a:lnTo>
                  <a:lnTo>
                    <a:pt x="3705225" y="928687"/>
                  </a:lnTo>
                  <a:lnTo>
                    <a:pt x="2566987" y="928687"/>
                  </a:lnTo>
                  <a:lnTo>
                    <a:pt x="2566987" y="876300"/>
                  </a:lnTo>
                  <a:lnTo>
                    <a:pt x="2343150" y="876300"/>
                  </a:lnTo>
                  <a:lnTo>
                    <a:pt x="2343150" y="814387"/>
                  </a:lnTo>
                  <a:lnTo>
                    <a:pt x="1985962" y="814387"/>
                  </a:lnTo>
                  <a:lnTo>
                    <a:pt x="1985962" y="771525"/>
                  </a:lnTo>
                  <a:lnTo>
                    <a:pt x="1800225" y="771525"/>
                  </a:lnTo>
                  <a:lnTo>
                    <a:pt x="1800225" y="738187"/>
                  </a:lnTo>
                  <a:lnTo>
                    <a:pt x="1766887" y="738187"/>
                  </a:lnTo>
                  <a:lnTo>
                    <a:pt x="1766887" y="690562"/>
                  </a:lnTo>
                  <a:lnTo>
                    <a:pt x="1759743" y="690562"/>
                  </a:lnTo>
                  <a:lnTo>
                    <a:pt x="1757362" y="652462"/>
                  </a:lnTo>
                  <a:lnTo>
                    <a:pt x="1652587" y="652462"/>
                  </a:lnTo>
                  <a:lnTo>
                    <a:pt x="1652587" y="609600"/>
                  </a:lnTo>
                  <a:lnTo>
                    <a:pt x="1595437" y="609600"/>
                  </a:lnTo>
                  <a:lnTo>
                    <a:pt x="1595437" y="576262"/>
                  </a:lnTo>
                  <a:lnTo>
                    <a:pt x="1528762" y="576262"/>
                  </a:lnTo>
                  <a:lnTo>
                    <a:pt x="1528762" y="538162"/>
                  </a:lnTo>
                  <a:lnTo>
                    <a:pt x="1500187" y="538162"/>
                  </a:lnTo>
                  <a:lnTo>
                    <a:pt x="1500187" y="504825"/>
                  </a:lnTo>
                  <a:lnTo>
                    <a:pt x="1366837" y="504825"/>
                  </a:lnTo>
                  <a:lnTo>
                    <a:pt x="1366837" y="476250"/>
                  </a:lnTo>
                  <a:lnTo>
                    <a:pt x="1266825" y="476250"/>
                  </a:lnTo>
                  <a:lnTo>
                    <a:pt x="1266825" y="442912"/>
                  </a:lnTo>
                  <a:lnTo>
                    <a:pt x="1019175" y="442912"/>
                  </a:lnTo>
                  <a:lnTo>
                    <a:pt x="1019175" y="414337"/>
                  </a:lnTo>
                  <a:lnTo>
                    <a:pt x="842962" y="414337"/>
                  </a:lnTo>
                  <a:lnTo>
                    <a:pt x="842962" y="352425"/>
                  </a:lnTo>
                  <a:lnTo>
                    <a:pt x="695325" y="352425"/>
                  </a:lnTo>
                  <a:lnTo>
                    <a:pt x="695325" y="280987"/>
                  </a:lnTo>
                  <a:lnTo>
                    <a:pt x="623887" y="280987"/>
                  </a:lnTo>
                  <a:lnTo>
                    <a:pt x="623887" y="242887"/>
                  </a:lnTo>
                  <a:lnTo>
                    <a:pt x="576262" y="242887"/>
                  </a:lnTo>
                  <a:lnTo>
                    <a:pt x="576262" y="223837"/>
                  </a:lnTo>
                  <a:lnTo>
                    <a:pt x="523875" y="223837"/>
                  </a:lnTo>
                  <a:lnTo>
                    <a:pt x="523875" y="176212"/>
                  </a:lnTo>
                  <a:lnTo>
                    <a:pt x="514350" y="173831"/>
                  </a:lnTo>
                  <a:lnTo>
                    <a:pt x="514350" y="147637"/>
                  </a:lnTo>
                  <a:lnTo>
                    <a:pt x="504825" y="147637"/>
                  </a:lnTo>
                  <a:lnTo>
                    <a:pt x="500063" y="133350"/>
                  </a:lnTo>
                  <a:lnTo>
                    <a:pt x="409575" y="133350"/>
                  </a:lnTo>
                  <a:lnTo>
                    <a:pt x="409575" y="104775"/>
                  </a:lnTo>
                  <a:lnTo>
                    <a:pt x="328612" y="104775"/>
                  </a:lnTo>
                  <a:lnTo>
                    <a:pt x="328612" y="76200"/>
                  </a:lnTo>
                  <a:lnTo>
                    <a:pt x="209550" y="76200"/>
                  </a:lnTo>
                  <a:lnTo>
                    <a:pt x="209550" y="47625"/>
                  </a:lnTo>
                  <a:lnTo>
                    <a:pt x="80962" y="47625"/>
                  </a:lnTo>
                  <a:lnTo>
                    <a:pt x="80962" y="33337"/>
                  </a:lnTo>
                  <a:lnTo>
                    <a:pt x="0" y="33337"/>
                  </a:lnTo>
                  <a:lnTo>
                    <a:pt x="0" y="0"/>
                  </a:lnTo>
                </a:path>
              </a:pathLst>
            </a:custGeom>
            <a:noFill/>
            <a:ln w="28575">
              <a:solidFill>
                <a:schemeClr val="accent3"/>
              </a:solidFill>
              <a:miter lim="800000"/>
              <a:headEnd/>
              <a:tailEnd/>
            </a:ln>
          </p:spPr>
          <p:txBody>
            <a:bodyPr rtlCol="0" anchor="ctr"/>
            <a:lstStyle/>
            <a:p>
              <a:pPr algn="ctr"/>
              <a:endParaRPr lang="en-US"/>
            </a:p>
          </p:txBody>
        </p:sp>
      </p:grpSp>
      <p:grpSp>
        <p:nvGrpSpPr>
          <p:cNvPr id="9753" name="Group 9752">
            <a:extLst>
              <a:ext uri="{FF2B5EF4-FFF2-40B4-BE49-F238E27FC236}">
                <a16:creationId xmlns:a16="http://schemas.microsoft.com/office/drawing/2014/main" id="{B7375B6F-AEAD-78BD-2A69-BA8B0EAF4B82}"/>
              </a:ext>
            </a:extLst>
          </p:cNvPr>
          <p:cNvGrpSpPr/>
          <p:nvPr/>
        </p:nvGrpSpPr>
        <p:grpSpPr>
          <a:xfrm>
            <a:off x="2000521" y="1843618"/>
            <a:ext cx="9401873" cy="2825512"/>
            <a:chOff x="2000521" y="1843618"/>
            <a:chExt cx="9401873" cy="2825512"/>
          </a:xfrm>
        </p:grpSpPr>
        <p:grpSp>
          <p:nvGrpSpPr>
            <p:cNvPr id="9534" name="Group 9533">
              <a:extLst>
                <a:ext uri="{FF2B5EF4-FFF2-40B4-BE49-F238E27FC236}">
                  <a16:creationId xmlns:a16="http://schemas.microsoft.com/office/drawing/2014/main" id="{5C0FBCE2-A2FC-6A7F-B89A-F43E315B8463}"/>
                </a:ext>
              </a:extLst>
            </p:cNvPr>
            <p:cNvGrpSpPr/>
            <p:nvPr/>
          </p:nvGrpSpPr>
          <p:grpSpPr>
            <a:xfrm>
              <a:off x="2000521" y="1843618"/>
              <a:ext cx="89485" cy="89485"/>
              <a:chOff x="2162465" y="4117385"/>
              <a:chExt cx="283772" cy="283772"/>
            </a:xfrm>
          </p:grpSpPr>
          <p:cxnSp>
            <p:nvCxnSpPr>
              <p:cNvPr id="9535" name="Straight Connector 9534">
                <a:extLst>
                  <a:ext uri="{FF2B5EF4-FFF2-40B4-BE49-F238E27FC236}">
                    <a16:creationId xmlns:a16="http://schemas.microsoft.com/office/drawing/2014/main" id="{0D636017-864A-5AA7-8C85-C18385B83D3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4942589D-343A-AD87-B30A-08EE3E3681F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7" name="Group 9536">
              <a:extLst>
                <a:ext uri="{FF2B5EF4-FFF2-40B4-BE49-F238E27FC236}">
                  <a16:creationId xmlns:a16="http://schemas.microsoft.com/office/drawing/2014/main" id="{00E69227-738C-697C-B819-32D6AF542D57}"/>
                </a:ext>
              </a:extLst>
            </p:cNvPr>
            <p:cNvGrpSpPr/>
            <p:nvPr/>
          </p:nvGrpSpPr>
          <p:grpSpPr>
            <a:xfrm>
              <a:off x="2018936" y="1843618"/>
              <a:ext cx="89485" cy="89485"/>
              <a:chOff x="2162465" y="4117385"/>
              <a:chExt cx="283772" cy="283772"/>
            </a:xfrm>
          </p:grpSpPr>
          <p:cxnSp>
            <p:nvCxnSpPr>
              <p:cNvPr id="9538" name="Straight Connector 9537">
                <a:extLst>
                  <a:ext uri="{FF2B5EF4-FFF2-40B4-BE49-F238E27FC236}">
                    <a16:creationId xmlns:a16="http://schemas.microsoft.com/office/drawing/2014/main" id="{7F4EADA2-86E7-089F-D30C-2DC7B9D0E10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E9FB5B3F-5F36-F169-6497-63DB7AD90A5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0" name="Group 9539">
              <a:extLst>
                <a:ext uri="{FF2B5EF4-FFF2-40B4-BE49-F238E27FC236}">
                  <a16:creationId xmlns:a16="http://schemas.microsoft.com/office/drawing/2014/main" id="{2DC5A3AE-57D3-C323-01AC-DE7EB2CF454D}"/>
                </a:ext>
              </a:extLst>
            </p:cNvPr>
            <p:cNvGrpSpPr/>
            <p:nvPr/>
          </p:nvGrpSpPr>
          <p:grpSpPr>
            <a:xfrm>
              <a:off x="2046224" y="1843618"/>
              <a:ext cx="89485" cy="89485"/>
              <a:chOff x="2162465" y="4117385"/>
              <a:chExt cx="283772" cy="283772"/>
            </a:xfrm>
          </p:grpSpPr>
          <p:cxnSp>
            <p:nvCxnSpPr>
              <p:cNvPr id="9541" name="Straight Connector 9540">
                <a:extLst>
                  <a:ext uri="{FF2B5EF4-FFF2-40B4-BE49-F238E27FC236}">
                    <a16:creationId xmlns:a16="http://schemas.microsoft.com/office/drawing/2014/main" id="{8F3A5F79-C110-B5DD-9D64-0E2F8C2B9D9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6C2D2287-5326-1B25-57A3-9D2D70793B1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3" name="Group 9542">
              <a:extLst>
                <a:ext uri="{FF2B5EF4-FFF2-40B4-BE49-F238E27FC236}">
                  <a16:creationId xmlns:a16="http://schemas.microsoft.com/office/drawing/2014/main" id="{51D85378-9408-407C-7855-D41909EEC26F}"/>
                </a:ext>
              </a:extLst>
            </p:cNvPr>
            <p:cNvGrpSpPr/>
            <p:nvPr/>
          </p:nvGrpSpPr>
          <p:grpSpPr>
            <a:xfrm>
              <a:off x="2083323" y="1843618"/>
              <a:ext cx="89485" cy="89485"/>
              <a:chOff x="2162465" y="4117385"/>
              <a:chExt cx="283772" cy="283772"/>
            </a:xfrm>
          </p:grpSpPr>
          <p:cxnSp>
            <p:nvCxnSpPr>
              <p:cNvPr id="9544" name="Straight Connector 9543">
                <a:extLst>
                  <a:ext uri="{FF2B5EF4-FFF2-40B4-BE49-F238E27FC236}">
                    <a16:creationId xmlns:a16="http://schemas.microsoft.com/office/drawing/2014/main" id="{AAB0C44B-53B3-21B0-3CD6-8A5448F65B1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45" name="Straight Connector 9544">
                <a:extLst>
                  <a:ext uri="{FF2B5EF4-FFF2-40B4-BE49-F238E27FC236}">
                    <a16:creationId xmlns:a16="http://schemas.microsoft.com/office/drawing/2014/main" id="{1671AA46-8D03-C9A2-83CF-A596ED3AA23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6" name="Group 9545">
              <a:extLst>
                <a:ext uri="{FF2B5EF4-FFF2-40B4-BE49-F238E27FC236}">
                  <a16:creationId xmlns:a16="http://schemas.microsoft.com/office/drawing/2014/main" id="{C5A920F8-328D-510D-D5F4-4E89B4264D59}"/>
                </a:ext>
              </a:extLst>
            </p:cNvPr>
            <p:cNvGrpSpPr/>
            <p:nvPr/>
          </p:nvGrpSpPr>
          <p:grpSpPr>
            <a:xfrm>
              <a:off x="2126136" y="1843618"/>
              <a:ext cx="89485" cy="89485"/>
              <a:chOff x="2162465" y="4117385"/>
              <a:chExt cx="283772" cy="283772"/>
            </a:xfrm>
          </p:grpSpPr>
          <p:cxnSp>
            <p:nvCxnSpPr>
              <p:cNvPr id="9547" name="Straight Connector 9546">
                <a:extLst>
                  <a:ext uri="{FF2B5EF4-FFF2-40B4-BE49-F238E27FC236}">
                    <a16:creationId xmlns:a16="http://schemas.microsoft.com/office/drawing/2014/main" id="{4DD392AE-435A-7AB3-C115-76F461EE4DB9}"/>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3226DC7F-5815-C5BC-0E43-BB24471DC42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9" name="Group 9548">
              <a:extLst>
                <a:ext uri="{FF2B5EF4-FFF2-40B4-BE49-F238E27FC236}">
                  <a16:creationId xmlns:a16="http://schemas.microsoft.com/office/drawing/2014/main" id="{49D01833-B60D-218B-662C-C250F8009850}"/>
                </a:ext>
              </a:extLst>
            </p:cNvPr>
            <p:cNvGrpSpPr/>
            <p:nvPr/>
          </p:nvGrpSpPr>
          <p:grpSpPr>
            <a:xfrm>
              <a:off x="2211197" y="1855445"/>
              <a:ext cx="89485" cy="89485"/>
              <a:chOff x="2162465" y="4117385"/>
              <a:chExt cx="283772" cy="283772"/>
            </a:xfrm>
          </p:grpSpPr>
          <p:cxnSp>
            <p:nvCxnSpPr>
              <p:cNvPr id="9550" name="Straight Connector 9549">
                <a:extLst>
                  <a:ext uri="{FF2B5EF4-FFF2-40B4-BE49-F238E27FC236}">
                    <a16:creationId xmlns:a16="http://schemas.microsoft.com/office/drawing/2014/main" id="{3B6A687B-14C8-C7E7-7068-475425D23F1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51" name="Straight Connector 9550">
                <a:extLst>
                  <a:ext uri="{FF2B5EF4-FFF2-40B4-BE49-F238E27FC236}">
                    <a16:creationId xmlns:a16="http://schemas.microsoft.com/office/drawing/2014/main" id="{874DB52F-42D4-EBF8-2186-A90E49F73AC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52" name="Group 9551">
              <a:extLst>
                <a:ext uri="{FF2B5EF4-FFF2-40B4-BE49-F238E27FC236}">
                  <a16:creationId xmlns:a16="http://schemas.microsoft.com/office/drawing/2014/main" id="{F20FB690-FF77-7287-9D92-15525367C9C8}"/>
                </a:ext>
              </a:extLst>
            </p:cNvPr>
            <p:cNvGrpSpPr/>
            <p:nvPr/>
          </p:nvGrpSpPr>
          <p:grpSpPr>
            <a:xfrm>
              <a:off x="2461485" y="1945028"/>
              <a:ext cx="89485" cy="89485"/>
              <a:chOff x="2162465" y="4117385"/>
              <a:chExt cx="283772" cy="283772"/>
            </a:xfrm>
          </p:grpSpPr>
          <p:cxnSp>
            <p:nvCxnSpPr>
              <p:cNvPr id="9553" name="Straight Connector 9552">
                <a:extLst>
                  <a:ext uri="{FF2B5EF4-FFF2-40B4-BE49-F238E27FC236}">
                    <a16:creationId xmlns:a16="http://schemas.microsoft.com/office/drawing/2014/main" id="{C886A165-3BB6-D49A-782B-0B20D4163E0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54" name="Straight Connector 9553">
                <a:extLst>
                  <a:ext uri="{FF2B5EF4-FFF2-40B4-BE49-F238E27FC236}">
                    <a16:creationId xmlns:a16="http://schemas.microsoft.com/office/drawing/2014/main" id="{D2E755C1-E6BF-FAC0-051F-B9A8FBE2A24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55" name="Group 9554">
              <a:extLst>
                <a:ext uri="{FF2B5EF4-FFF2-40B4-BE49-F238E27FC236}">
                  <a16:creationId xmlns:a16="http://schemas.microsoft.com/office/drawing/2014/main" id="{51DCADC5-ED62-808F-1120-2A180FF7D0D2}"/>
                </a:ext>
              </a:extLst>
            </p:cNvPr>
            <p:cNvGrpSpPr/>
            <p:nvPr/>
          </p:nvGrpSpPr>
          <p:grpSpPr>
            <a:xfrm>
              <a:off x="2578903" y="1999864"/>
              <a:ext cx="89485" cy="89485"/>
              <a:chOff x="2162465" y="4117385"/>
              <a:chExt cx="283772" cy="283772"/>
            </a:xfrm>
          </p:grpSpPr>
          <p:cxnSp>
            <p:nvCxnSpPr>
              <p:cNvPr id="9556" name="Straight Connector 9555">
                <a:extLst>
                  <a:ext uri="{FF2B5EF4-FFF2-40B4-BE49-F238E27FC236}">
                    <a16:creationId xmlns:a16="http://schemas.microsoft.com/office/drawing/2014/main" id="{3CCA678A-65A9-F259-C6D2-6631C81F918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57" name="Straight Connector 9556">
                <a:extLst>
                  <a:ext uri="{FF2B5EF4-FFF2-40B4-BE49-F238E27FC236}">
                    <a16:creationId xmlns:a16="http://schemas.microsoft.com/office/drawing/2014/main" id="{A40F75F3-096A-D5F7-7F52-B2A3C952E1D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58" name="Group 9557">
              <a:extLst>
                <a:ext uri="{FF2B5EF4-FFF2-40B4-BE49-F238E27FC236}">
                  <a16:creationId xmlns:a16="http://schemas.microsoft.com/office/drawing/2014/main" id="{5769ADA7-45D2-3EBD-9913-7FF6BE3D2777}"/>
                </a:ext>
              </a:extLst>
            </p:cNvPr>
            <p:cNvGrpSpPr/>
            <p:nvPr/>
          </p:nvGrpSpPr>
          <p:grpSpPr>
            <a:xfrm>
              <a:off x="2604831" y="1999864"/>
              <a:ext cx="89485" cy="89485"/>
              <a:chOff x="2162465" y="4117385"/>
              <a:chExt cx="283772" cy="283772"/>
            </a:xfrm>
          </p:grpSpPr>
          <p:cxnSp>
            <p:nvCxnSpPr>
              <p:cNvPr id="9559" name="Straight Connector 9558">
                <a:extLst>
                  <a:ext uri="{FF2B5EF4-FFF2-40B4-BE49-F238E27FC236}">
                    <a16:creationId xmlns:a16="http://schemas.microsoft.com/office/drawing/2014/main" id="{7FD17419-4FD2-BA96-F409-45D10B3B24A6}"/>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60" name="Straight Connector 9559">
                <a:extLst>
                  <a:ext uri="{FF2B5EF4-FFF2-40B4-BE49-F238E27FC236}">
                    <a16:creationId xmlns:a16="http://schemas.microsoft.com/office/drawing/2014/main" id="{750F8225-AA6E-FB9A-A760-010629D628B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1" name="Group 9560">
              <a:extLst>
                <a:ext uri="{FF2B5EF4-FFF2-40B4-BE49-F238E27FC236}">
                  <a16:creationId xmlns:a16="http://schemas.microsoft.com/office/drawing/2014/main" id="{E4DFEB4F-D3DE-0E4E-3E24-94980770B7C2}"/>
                </a:ext>
              </a:extLst>
            </p:cNvPr>
            <p:cNvGrpSpPr/>
            <p:nvPr/>
          </p:nvGrpSpPr>
          <p:grpSpPr>
            <a:xfrm>
              <a:off x="2803561" y="2063679"/>
              <a:ext cx="89485" cy="89485"/>
              <a:chOff x="2162465" y="4117385"/>
              <a:chExt cx="283772" cy="283772"/>
            </a:xfrm>
          </p:grpSpPr>
          <p:cxnSp>
            <p:nvCxnSpPr>
              <p:cNvPr id="9562" name="Straight Connector 9561">
                <a:extLst>
                  <a:ext uri="{FF2B5EF4-FFF2-40B4-BE49-F238E27FC236}">
                    <a16:creationId xmlns:a16="http://schemas.microsoft.com/office/drawing/2014/main" id="{4F09955F-FB27-EA4E-6963-554DFADB7D4D}"/>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00E19DB3-480E-24F2-7892-2F6FB3DD8BA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4" name="Group 9563">
              <a:extLst>
                <a:ext uri="{FF2B5EF4-FFF2-40B4-BE49-F238E27FC236}">
                  <a16:creationId xmlns:a16="http://schemas.microsoft.com/office/drawing/2014/main" id="{CDB65C24-F59D-013D-CFCB-2B74856ABE01}"/>
                </a:ext>
              </a:extLst>
            </p:cNvPr>
            <p:cNvGrpSpPr/>
            <p:nvPr/>
          </p:nvGrpSpPr>
          <p:grpSpPr>
            <a:xfrm>
              <a:off x="3789236" y="2468557"/>
              <a:ext cx="89485" cy="89485"/>
              <a:chOff x="2162465" y="4117385"/>
              <a:chExt cx="283772" cy="283772"/>
            </a:xfrm>
          </p:grpSpPr>
          <p:cxnSp>
            <p:nvCxnSpPr>
              <p:cNvPr id="9565" name="Straight Connector 9564">
                <a:extLst>
                  <a:ext uri="{FF2B5EF4-FFF2-40B4-BE49-F238E27FC236}">
                    <a16:creationId xmlns:a16="http://schemas.microsoft.com/office/drawing/2014/main" id="{00C4BCAE-14A0-85B7-A865-088DE37478E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66" name="Straight Connector 9565">
                <a:extLst>
                  <a:ext uri="{FF2B5EF4-FFF2-40B4-BE49-F238E27FC236}">
                    <a16:creationId xmlns:a16="http://schemas.microsoft.com/office/drawing/2014/main" id="{E5DD6126-9478-7407-DA87-0C8DE0FCEB6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7" name="Group 9566">
              <a:extLst>
                <a:ext uri="{FF2B5EF4-FFF2-40B4-BE49-F238E27FC236}">
                  <a16:creationId xmlns:a16="http://schemas.microsoft.com/office/drawing/2014/main" id="{8542628B-E4C3-F53A-D6B0-61B83E6979C2}"/>
                </a:ext>
              </a:extLst>
            </p:cNvPr>
            <p:cNvGrpSpPr/>
            <p:nvPr/>
          </p:nvGrpSpPr>
          <p:grpSpPr>
            <a:xfrm>
              <a:off x="3837062" y="2468557"/>
              <a:ext cx="89485" cy="89485"/>
              <a:chOff x="2162465" y="4117385"/>
              <a:chExt cx="283772" cy="283772"/>
            </a:xfrm>
          </p:grpSpPr>
          <p:cxnSp>
            <p:nvCxnSpPr>
              <p:cNvPr id="9568" name="Straight Connector 9567">
                <a:extLst>
                  <a:ext uri="{FF2B5EF4-FFF2-40B4-BE49-F238E27FC236}">
                    <a16:creationId xmlns:a16="http://schemas.microsoft.com/office/drawing/2014/main" id="{61C0678E-7CFD-F056-F5B5-CC7F8103B69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2D1BF769-E4A4-58C2-4B1E-A57BD91D8D7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0" name="Group 9569">
              <a:extLst>
                <a:ext uri="{FF2B5EF4-FFF2-40B4-BE49-F238E27FC236}">
                  <a16:creationId xmlns:a16="http://schemas.microsoft.com/office/drawing/2014/main" id="{0388F6EA-E737-7FB8-CB5B-54ADFBC5643B}"/>
                </a:ext>
              </a:extLst>
            </p:cNvPr>
            <p:cNvGrpSpPr/>
            <p:nvPr/>
          </p:nvGrpSpPr>
          <p:grpSpPr>
            <a:xfrm>
              <a:off x="3953566" y="2468557"/>
              <a:ext cx="89485" cy="89485"/>
              <a:chOff x="2162465" y="4117385"/>
              <a:chExt cx="283772" cy="283772"/>
            </a:xfrm>
          </p:grpSpPr>
          <p:cxnSp>
            <p:nvCxnSpPr>
              <p:cNvPr id="9571" name="Straight Connector 9570">
                <a:extLst>
                  <a:ext uri="{FF2B5EF4-FFF2-40B4-BE49-F238E27FC236}">
                    <a16:creationId xmlns:a16="http://schemas.microsoft.com/office/drawing/2014/main" id="{70CB2920-A080-8702-DE79-A79397DD7A8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4F15E69A-B4F1-66CA-5212-088A24F0FE3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3" name="Group 9572">
              <a:extLst>
                <a:ext uri="{FF2B5EF4-FFF2-40B4-BE49-F238E27FC236}">
                  <a16:creationId xmlns:a16="http://schemas.microsoft.com/office/drawing/2014/main" id="{4D9BB93C-7282-7E33-A9F4-781F0E07A62F}"/>
                </a:ext>
              </a:extLst>
            </p:cNvPr>
            <p:cNvGrpSpPr/>
            <p:nvPr/>
          </p:nvGrpSpPr>
          <p:grpSpPr>
            <a:xfrm>
              <a:off x="4071380" y="2505242"/>
              <a:ext cx="89485" cy="89485"/>
              <a:chOff x="2162465" y="4117385"/>
              <a:chExt cx="283772" cy="283772"/>
            </a:xfrm>
          </p:grpSpPr>
          <p:cxnSp>
            <p:nvCxnSpPr>
              <p:cNvPr id="9574" name="Straight Connector 9573">
                <a:extLst>
                  <a:ext uri="{FF2B5EF4-FFF2-40B4-BE49-F238E27FC236}">
                    <a16:creationId xmlns:a16="http://schemas.microsoft.com/office/drawing/2014/main" id="{34B5B6C7-98D1-C947-9191-63E256D473AD}"/>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75" name="Straight Connector 9574">
                <a:extLst>
                  <a:ext uri="{FF2B5EF4-FFF2-40B4-BE49-F238E27FC236}">
                    <a16:creationId xmlns:a16="http://schemas.microsoft.com/office/drawing/2014/main" id="{58E47CF7-C7A1-2BB0-3874-CE06DBB0444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6" name="Group 9575">
              <a:extLst>
                <a:ext uri="{FF2B5EF4-FFF2-40B4-BE49-F238E27FC236}">
                  <a16:creationId xmlns:a16="http://schemas.microsoft.com/office/drawing/2014/main" id="{46F45421-59F8-4098-F13F-BD7795BAB29A}"/>
                </a:ext>
              </a:extLst>
            </p:cNvPr>
            <p:cNvGrpSpPr/>
            <p:nvPr/>
          </p:nvGrpSpPr>
          <p:grpSpPr>
            <a:xfrm>
              <a:off x="4101593" y="2505242"/>
              <a:ext cx="89485" cy="89485"/>
              <a:chOff x="2162465" y="4117385"/>
              <a:chExt cx="283772" cy="283772"/>
            </a:xfrm>
          </p:grpSpPr>
          <p:cxnSp>
            <p:nvCxnSpPr>
              <p:cNvPr id="9577" name="Straight Connector 9576">
                <a:extLst>
                  <a:ext uri="{FF2B5EF4-FFF2-40B4-BE49-F238E27FC236}">
                    <a16:creationId xmlns:a16="http://schemas.microsoft.com/office/drawing/2014/main" id="{5B644A09-BE1A-1316-3057-3FACDBE89B5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78" name="Straight Connector 9577">
                <a:extLst>
                  <a:ext uri="{FF2B5EF4-FFF2-40B4-BE49-F238E27FC236}">
                    <a16:creationId xmlns:a16="http://schemas.microsoft.com/office/drawing/2014/main" id="{EEC9F30F-3A57-3E7C-935E-27DC6D20E35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9" name="Group 9578">
              <a:extLst>
                <a:ext uri="{FF2B5EF4-FFF2-40B4-BE49-F238E27FC236}">
                  <a16:creationId xmlns:a16="http://schemas.microsoft.com/office/drawing/2014/main" id="{20872F41-84FB-1FB5-7084-1C5E0D8CAB5D}"/>
                </a:ext>
              </a:extLst>
            </p:cNvPr>
            <p:cNvGrpSpPr/>
            <p:nvPr/>
          </p:nvGrpSpPr>
          <p:grpSpPr>
            <a:xfrm>
              <a:off x="4165946" y="2505242"/>
              <a:ext cx="89485" cy="89485"/>
              <a:chOff x="2162465" y="4117385"/>
              <a:chExt cx="283772" cy="283772"/>
            </a:xfrm>
          </p:grpSpPr>
          <p:cxnSp>
            <p:nvCxnSpPr>
              <p:cNvPr id="9580" name="Straight Connector 9579">
                <a:extLst>
                  <a:ext uri="{FF2B5EF4-FFF2-40B4-BE49-F238E27FC236}">
                    <a16:creationId xmlns:a16="http://schemas.microsoft.com/office/drawing/2014/main" id="{0133D05B-D1B0-BE37-BA24-AC02B2794F2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81" name="Straight Connector 9580">
                <a:extLst>
                  <a:ext uri="{FF2B5EF4-FFF2-40B4-BE49-F238E27FC236}">
                    <a16:creationId xmlns:a16="http://schemas.microsoft.com/office/drawing/2014/main" id="{0FE36F44-A3A6-5B34-E2A2-64332722AF4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2" name="Group 9581">
              <a:extLst>
                <a:ext uri="{FF2B5EF4-FFF2-40B4-BE49-F238E27FC236}">
                  <a16:creationId xmlns:a16="http://schemas.microsoft.com/office/drawing/2014/main" id="{CEC7A9A7-38A0-9249-35B1-83D876BF2E54}"/>
                </a:ext>
              </a:extLst>
            </p:cNvPr>
            <p:cNvGrpSpPr/>
            <p:nvPr/>
          </p:nvGrpSpPr>
          <p:grpSpPr>
            <a:xfrm>
              <a:off x="4225836" y="2516333"/>
              <a:ext cx="89485" cy="89485"/>
              <a:chOff x="2162465" y="4117385"/>
              <a:chExt cx="283772" cy="283772"/>
            </a:xfrm>
          </p:grpSpPr>
          <p:cxnSp>
            <p:nvCxnSpPr>
              <p:cNvPr id="9583" name="Straight Connector 9582">
                <a:extLst>
                  <a:ext uri="{FF2B5EF4-FFF2-40B4-BE49-F238E27FC236}">
                    <a16:creationId xmlns:a16="http://schemas.microsoft.com/office/drawing/2014/main" id="{8E134960-8084-2589-73CB-0C0DCD3351C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84" name="Straight Connector 9583">
                <a:extLst>
                  <a:ext uri="{FF2B5EF4-FFF2-40B4-BE49-F238E27FC236}">
                    <a16:creationId xmlns:a16="http://schemas.microsoft.com/office/drawing/2014/main" id="{9355FF96-C49A-328A-0029-4D4229E4E83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5" name="Group 9584">
              <a:extLst>
                <a:ext uri="{FF2B5EF4-FFF2-40B4-BE49-F238E27FC236}">
                  <a16:creationId xmlns:a16="http://schemas.microsoft.com/office/drawing/2014/main" id="{C1AB1920-05FE-B61D-FB3A-7D0896D50CAF}"/>
                </a:ext>
              </a:extLst>
            </p:cNvPr>
            <p:cNvGrpSpPr/>
            <p:nvPr/>
          </p:nvGrpSpPr>
          <p:grpSpPr>
            <a:xfrm>
              <a:off x="4264095" y="2549628"/>
              <a:ext cx="89485" cy="89485"/>
              <a:chOff x="2162465" y="4117385"/>
              <a:chExt cx="283772" cy="283772"/>
            </a:xfrm>
          </p:grpSpPr>
          <p:cxnSp>
            <p:nvCxnSpPr>
              <p:cNvPr id="9586" name="Straight Connector 9585">
                <a:extLst>
                  <a:ext uri="{FF2B5EF4-FFF2-40B4-BE49-F238E27FC236}">
                    <a16:creationId xmlns:a16="http://schemas.microsoft.com/office/drawing/2014/main" id="{EFF46279-A2B5-FD5A-570D-03E48692C47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87" name="Straight Connector 9586">
                <a:extLst>
                  <a:ext uri="{FF2B5EF4-FFF2-40B4-BE49-F238E27FC236}">
                    <a16:creationId xmlns:a16="http://schemas.microsoft.com/office/drawing/2014/main" id="{6DAEB0DE-30FE-8DEB-8BD0-4F0C67A36997}"/>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8" name="Group 9587">
              <a:extLst>
                <a:ext uri="{FF2B5EF4-FFF2-40B4-BE49-F238E27FC236}">
                  <a16:creationId xmlns:a16="http://schemas.microsoft.com/office/drawing/2014/main" id="{F037A3C5-5CCB-FD24-395A-AED9C55C6EA1}"/>
                </a:ext>
              </a:extLst>
            </p:cNvPr>
            <p:cNvGrpSpPr/>
            <p:nvPr/>
          </p:nvGrpSpPr>
          <p:grpSpPr>
            <a:xfrm>
              <a:off x="4316849" y="2568337"/>
              <a:ext cx="89485" cy="89485"/>
              <a:chOff x="2162465" y="4117385"/>
              <a:chExt cx="283772" cy="283772"/>
            </a:xfrm>
          </p:grpSpPr>
          <p:cxnSp>
            <p:nvCxnSpPr>
              <p:cNvPr id="9589" name="Straight Connector 9588">
                <a:extLst>
                  <a:ext uri="{FF2B5EF4-FFF2-40B4-BE49-F238E27FC236}">
                    <a16:creationId xmlns:a16="http://schemas.microsoft.com/office/drawing/2014/main" id="{C94D5FAE-365B-4F07-1AB8-1CC0397CCE5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90" name="Straight Connector 9589">
                <a:extLst>
                  <a:ext uri="{FF2B5EF4-FFF2-40B4-BE49-F238E27FC236}">
                    <a16:creationId xmlns:a16="http://schemas.microsoft.com/office/drawing/2014/main" id="{271F488D-CD1A-6597-0642-01EEC65AC18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1" name="Group 9590">
              <a:extLst>
                <a:ext uri="{FF2B5EF4-FFF2-40B4-BE49-F238E27FC236}">
                  <a16:creationId xmlns:a16="http://schemas.microsoft.com/office/drawing/2014/main" id="{E331708C-4B51-DFBD-34F1-11D031CAD53C}"/>
                </a:ext>
              </a:extLst>
            </p:cNvPr>
            <p:cNvGrpSpPr/>
            <p:nvPr/>
          </p:nvGrpSpPr>
          <p:grpSpPr>
            <a:xfrm>
              <a:off x="4373159" y="2612350"/>
              <a:ext cx="89485" cy="89485"/>
              <a:chOff x="2162465" y="4117385"/>
              <a:chExt cx="283772" cy="283772"/>
            </a:xfrm>
          </p:grpSpPr>
          <p:cxnSp>
            <p:nvCxnSpPr>
              <p:cNvPr id="9592" name="Straight Connector 9591">
                <a:extLst>
                  <a:ext uri="{FF2B5EF4-FFF2-40B4-BE49-F238E27FC236}">
                    <a16:creationId xmlns:a16="http://schemas.microsoft.com/office/drawing/2014/main" id="{15E72A8F-D50C-BD59-0791-7C5F200185E9}"/>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93" name="Straight Connector 9592">
                <a:extLst>
                  <a:ext uri="{FF2B5EF4-FFF2-40B4-BE49-F238E27FC236}">
                    <a16:creationId xmlns:a16="http://schemas.microsoft.com/office/drawing/2014/main" id="{561508A6-24FE-05E5-448A-8796B3A2083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4" name="Group 9593">
              <a:extLst>
                <a:ext uri="{FF2B5EF4-FFF2-40B4-BE49-F238E27FC236}">
                  <a16:creationId xmlns:a16="http://schemas.microsoft.com/office/drawing/2014/main" id="{12D2E187-B41C-E430-50DB-4F207450FA09}"/>
                </a:ext>
              </a:extLst>
            </p:cNvPr>
            <p:cNvGrpSpPr/>
            <p:nvPr/>
          </p:nvGrpSpPr>
          <p:grpSpPr>
            <a:xfrm>
              <a:off x="4418107" y="2656039"/>
              <a:ext cx="89485" cy="89485"/>
              <a:chOff x="2162465" y="4117385"/>
              <a:chExt cx="283772" cy="283772"/>
            </a:xfrm>
          </p:grpSpPr>
          <p:cxnSp>
            <p:nvCxnSpPr>
              <p:cNvPr id="9595" name="Straight Connector 9594">
                <a:extLst>
                  <a:ext uri="{FF2B5EF4-FFF2-40B4-BE49-F238E27FC236}">
                    <a16:creationId xmlns:a16="http://schemas.microsoft.com/office/drawing/2014/main" id="{9A43B5EA-BD4F-C24A-28D0-FDE05F7245BD}"/>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96" name="Straight Connector 9595">
                <a:extLst>
                  <a:ext uri="{FF2B5EF4-FFF2-40B4-BE49-F238E27FC236}">
                    <a16:creationId xmlns:a16="http://schemas.microsoft.com/office/drawing/2014/main" id="{AF4303FD-A9EE-070D-4EF5-FB01C6854427}"/>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7" name="Group 9596">
              <a:extLst>
                <a:ext uri="{FF2B5EF4-FFF2-40B4-BE49-F238E27FC236}">
                  <a16:creationId xmlns:a16="http://schemas.microsoft.com/office/drawing/2014/main" id="{E09F2246-2358-BD21-1480-B3C0FE6B101B}"/>
                </a:ext>
              </a:extLst>
            </p:cNvPr>
            <p:cNvGrpSpPr/>
            <p:nvPr/>
          </p:nvGrpSpPr>
          <p:grpSpPr>
            <a:xfrm>
              <a:off x="4435798" y="2686786"/>
              <a:ext cx="89485" cy="89485"/>
              <a:chOff x="2162465" y="4117385"/>
              <a:chExt cx="283772" cy="283772"/>
            </a:xfrm>
          </p:grpSpPr>
          <p:cxnSp>
            <p:nvCxnSpPr>
              <p:cNvPr id="9598" name="Straight Connector 9597">
                <a:extLst>
                  <a:ext uri="{FF2B5EF4-FFF2-40B4-BE49-F238E27FC236}">
                    <a16:creationId xmlns:a16="http://schemas.microsoft.com/office/drawing/2014/main" id="{4474AC52-B55C-D667-BD6B-5EDDC6CEB44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99" name="Straight Connector 9598">
                <a:extLst>
                  <a:ext uri="{FF2B5EF4-FFF2-40B4-BE49-F238E27FC236}">
                    <a16:creationId xmlns:a16="http://schemas.microsoft.com/office/drawing/2014/main" id="{0DFAEC90-F533-6DD8-5380-C3D36349653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0" name="Group 9599">
              <a:extLst>
                <a:ext uri="{FF2B5EF4-FFF2-40B4-BE49-F238E27FC236}">
                  <a16:creationId xmlns:a16="http://schemas.microsoft.com/office/drawing/2014/main" id="{7FA4F8F9-F72B-334A-400F-95A8D7FF0D09}"/>
                </a:ext>
              </a:extLst>
            </p:cNvPr>
            <p:cNvGrpSpPr/>
            <p:nvPr/>
          </p:nvGrpSpPr>
          <p:grpSpPr>
            <a:xfrm>
              <a:off x="4469183" y="2686786"/>
              <a:ext cx="89485" cy="89485"/>
              <a:chOff x="2162465" y="4117385"/>
              <a:chExt cx="283772" cy="283772"/>
            </a:xfrm>
          </p:grpSpPr>
          <p:cxnSp>
            <p:nvCxnSpPr>
              <p:cNvPr id="9601" name="Straight Connector 9600">
                <a:extLst>
                  <a:ext uri="{FF2B5EF4-FFF2-40B4-BE49-F238E27FC236}">
                    <a16:creationId xmlns:a16="http://schemas.microsoft.com/office/drawing/2014/main" id="{C14FD4DD-35BE-0893-948C-5134291BDC7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02" name="Straight Connector 9601">
                <a:extLst>
                  <a:ext uri="{FF2B5EF4-FFF2-40B4-BE49-F238E27FC236}">
                    <a16:creationId xmlns:a16="http://schemas.microsoft.com/office/drawing/2014/main" id="{EC4C4F7A-25F0-12E6-9D24-35719DA43D9D}"/>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3" name="Group 9602">
              <a:extLst>
                <a:ext uri="{FF2B5EF4-FFF2-40B4-BE49-F238E27FC236}">
                  <a16:creationId xmlns:a16="http://schemas.microsoft.com/office/drawing/2014/main" id="{5D24AAE9-12D0-1A7A-8FC9-6C0928D526D3}"/>
                </a:ext>
              </a:extLst>
            </p:cNvPr>
            <p:cNvGrpSpPr/>
            <p:nvPr/>
          </p:nvGrpSpPr>
          <p:grpSpPr>
            <a:xfrm>
              <a:off x="4529756" y="2686786"/>
              <a:ext cx="89485" cy="89485"/>
              <a:chOff x="2162465" y="4117385"/>
              <a:chExt cx="283772" cy="283772"/>
            </a:xfrm>
          </p:grpSpPr>
          <p:cxnSp>
            <p:nvCxnSpPr>
              <p:cNvPr id="9604" name="Straight Connector 9603">
                <a:extLst>
                  <a:ext uri="{FF2B5EF4-FFF2-40B4-BE49-F238E27FC236}">
                    <a16:creationId xmlns:a16="http://schemas.microsoft.com/office/drawing/2014/main" id="{E998A953-21E4-61AC-FFA2-489EBC20BCD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05" name="Straight Connector 9604">
                <a:extLst>
                  <a:ext uri="{FF2B5EF4-FFF2-40B4-BE49-F238E27FC236}">
                    <a16:creationId xmlns:a16="http://schemas.microsoft.com/office/drawing/2014/main" id="{5D219FD0-67E9-3916-99ED-1943A4BB29D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6" name="Group 9605">
              <a:extLst>
                <a:ext uri="{FF2B5EF4-FFF2-40B4-BE49-F238E27FC236}">
                  <a16:creationId xmlns:a16="http://schemas.microsoft.com/office/drawing/2014/main" id="{1A657F6F-E1A5-DB0D-9B3E-07426A35C432}"/>
                </a:ext>
              </a:extLst>
            </p:cNvPr>
            <p:cNvGrpSpPr/>
            <p:nvPr/>
          </p:nvGrpSpPr>
          <p:grpSpPr>
            <a:xfrm>
              <a:off x="4567942" y="2714305"/>
              <a:ext cx="89485" cy="89485"/>
              <a:chOff x="2162465" y="4117385"/>
              <a:chExt cx="283772" cy="283772"/>
            </a:xfrm>
          </p:grpSpPr>
          <p:cxnSp>
            <p:nvCxnSpPr>
              <p:cNvPr id="9607" name="Straight Connector 9606">
                <a:extLst>
                  <a:ext uri="{FF2B5EF4-FFF2-40B4-BE49-F238E27FC236}">
                    <a16:creationId xmlns:a16="http://schemas.microsoft.com/office/drawing/2014/main" id="{E62CFC42-9D47-13C6-1036-F5A28AC5FCE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08" name="Straight Connector 9607">
                <a:extLst>
                  <a:ext uri="{FF2B5EF4-FFF2-40B4-BE49-F238E27FC236}">
                    <a16:creationId xmlns:a16="http://schemas.microsoft.com/office/drawing/2014/main" id="{99C97C13-B4AF-7DB1-DEBB-B869B4FE428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9" name="Group 9608">
              <a:extLst>
                <a:ext uri="{FF2B5EF4-FFF2-40B4-BE49-F238E27FC236}">
                  <a16:creationId xmlns:a16="http://schemas.microsoft.com/office/drawing/2014/main" id="{B7DBCBD3-D021-51D6-DCB3-65BECFEC20EC}"/>
                </a:ext>
              </a:extLst>
            </p:cNvPr>
            <p:cNvGrpSpPr/>
            <p:nvPr/>
          </p:nvGrpSpPr>
          <p:grpSpPr>
            <a:xfrm>
              <a:off x="4616421" y="2714305"/>
              <a:ext cx="89485" cy="89485"/>
              <a:chOff x="2162465" y="4117385"/>
              <a:chExt cx="283772" cy="283772"/>
            </a:xfrm>
          </p:grpSpPr>
          <p:cxnSp>
            <p:nvCxnSpPr>
              <p:cNvPr id="9610" name="Straight Connector 9609">
                <a:extLst>
                  <a:ext uri="{FF2B5EF4-FFF2-40B4-BE49-F238E27FC236}">
                    <a16:creationId xmlns:a16="http://schemas.microsoft.com/office/drawing/2014/main" id="{C85CAFB0-0207-8BD7-142F-EEFD72506D5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11" name="Straight Connector 9610">
                <a:extLst>
                  <a:ext uri="{FF2B5EF4-FFF2-40B4-BE49-F238E27FC236}">
                    <a16:creationId xmlns:a16="http://schemas.microsoft.com/office/drawing/2014/main" id="{C4FD58DB-6214-0EFF-48E7-2AF85395ADFC}"/>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2" name="Group 9611">
              <a:extLst>
                <a:ext uri="{FF2B5EF4-FFF2-40B4-BE49-F238E27FC236}">
                  <a16:creationId xmlns:a16="http://schemas.microsoft.com/office/drawing/2014/main" id="{FED2C2E4-293D-53F8-B4B6-0C2E7C4D9F22}"/>
                </a:ext>
              </a:extLst>
            </p:cNvPr>
            <p:cNvGrpSpPr/>
            <p:nvPr/>
          </p:nvGrpSpPr>
          <p:grpSpPr>
            <a:xfrm>
              <a:off x="4670664" y="2714305"/>
              <a:ext cx="89485" cy="89485"/>
              <a:chOff x="2162465" y="4117385"/>
              <a:chExt cx="283772" cy="283772"/>
            </a:xfrm>
          </p:grpSpPr>
          <p:cxnSp>
            <p:nvCxnSpPr>
              <p:cNvPr id="9613" name="Straight Connector 9612">
                <a:extLst>
                  <a:ext uri="{FF2B5EF4-FFF2-40B4-BE49-F238E27FC236}">
                    <a16:creationId xmlns:a16="http://schemas.microsoft.com/office/drawing/2014/main" id="{D9C1DAF6-C283-151A-55FC-4C6611BD014E}"/>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14" name="Straight Connector 9613">
                <a:extLst>
                  <a:ext uri="{FF2B5EF4-FFF2-40B4-BE49-F238E27FC236}">
                    <a16:creationId xmlns:a16="http://schemas.microsoft.com/office/drawing/2014/main" id="{A6868642-B687-718B-A2CA-4E25C6A9C78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5" name="Group 9614">
              <a:extLst>
                <a:ext uri="{FF2B5EF4-FFF2-40B4-BE49-F238E27FC236}">
                  <a16:creationId xmlns:a16="http://schemas.microsoft.com/office/drawing/2014/main" id="{279462EA-E3B4-27FA-80A3-6A6A8C911D98}"/>
                </a:ext>
              </a:extLst>
            </p:cNvPr>
            <p:cNvGrpSpPr/>
            <p:nvPr/>
          </p:nvGrpSpPr>
          <p:grpSpPr>
            <a:xfrm>
              <a:off x="4713434" y="2752021"/>
              <a:ext cx="89485" cy="89485"/>
              <a:chOff x="2162465" y="4117385"/>
              <a:chExt cx="283772" cy="283772"/>
            </a:xfrm>
          </p:grpSpPr>
          <p:cxnSp>
            <p:nvCxnSpPr>
              <p:cNvPr id="9616" name="Straight Connector 9615">
                <a:extLst>
                  <a:ext uri="{FF2B5EF4-FFF2-40B4-BE49-F238E27FC236}">
                    <a16:creationId xmlns:a16="http://schemas.microsoft.com/office/drawing/2014/main" id="{D4C79C5B-7ADE-72E6-8E20-2CCE6D462A5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17" name="Straight Connector 9616">
                <a:extLst>
                  <a:ext uri="{FF2B5EF4-FFF2-40B4-BE49-F238E27FC236}">
                    <a16:creationId xmlns:a16="http://schemas.microsoft.com/office/drawing/2014/main" id="{07A7B9D8-9B49-6EC8-3BD0-80139A0ED4F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8" name="Group 9617">
              <a:extLst>
                <a:ext uri="{FF2B5EF4-FFF2-40B4-BE49-F238E27FC236}">
                  <a16:creationId xmlns:a16="http://schemas.microsoft.com/office/drawing/2014/main" id="{0F106D5C-ED2F-12E8-D040-CEFAA5657A4C}"/>
                </a:ext>
              </a:extLst>
            </p:cNvPr>
            <p:cNvGrpSpPr/>
            <p:nvPr/>
          </p:nvGrpSpPr>
          <p:grpSpPr>
            <a:xfrm>
              <a:off x="4745594" y="2787821"/>
              <a:ext cx="89485" cy="89485"/>
              <a:chOff x="2162465" y="4117385"/>
              <a:chExt cx="283772" cy="283772"/>
            </a:xfrm>
          </p:grpSpPr>
          <p:cxnSp>
            <p:nvCxnSpPr>
              <p:cNvPr id="9619" name="Straight Connector 9618">
                <a:extLst>
                  <a:ext uri="{FF2B5EF4-FFF2-40B4-BE49-F238E27FC236}">
                    <a16:creationId xmlns:a16="http://schemas.microsoft.com/office/drawing/2014/main" id="{F466698A-E93E-7D37-557B-E05C97E69F6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20" name="Straight Connector 9619">
                <a:extLst>
                  <a:ext uri="{FF2B5EF4-FFF2-40B4-BE49-F238E27FC236}">
                    <a16:creationId xmlns:a16="http://schemas.microsoft.com/office/drawing/2014/main" id="{D6D797E5-80D4-B0EC-0950-CEFB70118E57}"/>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1" name="Group 9620">
              <a:extLst>
                <a:ext uri="{FF2B5EF4-FFF2-40B4-BE49-F238E27FC236}">
                  <a16:creationId xmlns:a16="http://schemas.microsoft.com/office/drawing/2014/main" id="{4DA6BCC5-E161-144B-7C81-A1F77C494226}"/>
                </a:ext>
              </a:extLst>
            </p:cNvPr>
            <p:cNvGrpSpPr/>
            <p:nvPr/>
          </p:nvGrpSpPr>
          <p:grpSpPr>
            <a:xfrm>
              <a:off x="4853237" y="2802306"/>
              <a:ext cx="89485" cy="89485"/>
              <a:chOff x="2162465" y="4117385"/>
              <a:chExt cx="283772" cy="283772"/>
            </a:xfrm>
          </p:grpSpPr>
          <p:cxnSp>
            <p:nvCxnSpPr>
              <p:cNvPr id="9622" name="Straight Connector 9621">
                <a:extLst>
                  <a:ext uri="{FF2B5EF4-FFF2-40B4-BE49-F238E27FC236}">
                    <a16:creationId xmlns:a16="http://schemas.microsoft.com/office/drawing/2014/main" id="{40A0E260-DF2D-7FFD-3364-00EB052653F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23" name="Straight Connector 9622">
                <a:extLst>
                  <a:ext uri="{FF2B5EF4-FFF2-40B4-BE49-F238E27FC236}">
                    <a16:creationId xmlns:a16="http://schemas.microsoft.com/office/drawing/2014/main" id="{B0B1F080-5B86-D380-7D56-E6DF65DAABE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4" name="Group 9623">
              <a:extLst>
                <a:ext uri="{FF2B5EF4-FFF2-40B4-BE49-F238E27FC236}">
                  <a16:creationId xmlns:a16="http://schemas.microsoft.com/office/drawing/2014/main" id="{E6D5FA20-9270-E9E5-6422-29A6E4FD681D}"/>
                </a:ext>
              </a:extLst>
            </p:cNvPr>
            <p:cNvGrpSpPr/>
            <p:nvPr/>
          </p:nvGrpSpPr>
          <p:grpSpPr>
            <a:xfrm>
              <a:off x="4885304" y="2817771"/>
              <a:ext cx="89485" cy="89485"/>
              <a:chOff x="2162465" y="4117385"/>
              <a:chExt cx="283772" cy="283772"/>
            </a:xfrm>
          </p:grpSpPr>
          <p:cxnSp>
            <p:nvCxnSpPr>
              <p:cNvPr id="9625" name="Straight Connector 9624">
                <a:extLst>
                  <a:ext uri="{FF2B5EF4-FFF2-40B4-BE49-F238E27FC236}">
                    <a16:creationId xmlns:a16="http://schemas.microsoft.com/office/drawing/2014/main" id="{7D95E1A3-1130-470E-423C-949500CE1A0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26" name="Straight Connector 9625">
                <a:extLst>
                  <a:ext uri="{FF2B5EF4-FFF2-40B4-BE49-F238E27FC236}">
                    <a16:creationId xmlns:a16="http://schemas.microsoft.com/office/drawing/2014/main" id="{6D63E38A-AC55-7ECB-D4D2-C952B9E16A4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7" name="Group 9626">
              <a:extLst>
                <a:ext uri="{FF2B5EF4-FFF2-40B4-BE49-F238E27FC236}">
                  <a16:creationId xmlns:a16="http://schemas.microsoft.com/office/drawing/2014/main" id="{3075B073-BD83-F2EB-1475-0F74D506639A}"/>
                </a:ext>
              </a:extLst>
            </p:cNvPr>
            <p:cNvGrpSpPr/>
            <p:nvPr/>
          </p:nvGrpSpPr>
          <p:grpSpPr>
            <a:xfrm>
              <a:off x="4956009" y="2870195"/>
              <a:ext cx="89485" cy="89485"/>
              <a:chOff x="2162465" y="4117385"/>
              <a:chExt cx="283772" cy="283772"/>
            </a:xfrm>
          </p:grpSpPr>
          <p:cxnSp>
            <p:nvCxnSpPr>
              <p:cNvPr id="9628" name="Straight Connector 9627">
                <a:extLst>
                  <a:ext uri="{FF2B5EF4-FFF2-40B4-BE49-F238E27FC236}">
                    <a16:creationId xmlns:a16="http://schemas.microsoft.com/office/drawing/2014/main" id="{81C4387E-0E62-5D74-245F-EAA5D9C0787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29" name="Straight Connector 9628">
                <a:extLst>
                  <a:ext uri="{FF2B5EF4-FFF2-40B4-BE49-F238E27FC236}">
                    <a16:creationId xmlns:a16="http://schemas.microsoft.com/office/drawing/2014/main" id="{DB32D349-7240-B5A8-A7B7-00945FE1560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0" name="Group 9629">
              <a:extLst>
                <a:ext uri="{FF2B5EF4-FFF2-40B4-BE49-F238E27FC236}">
                  <a16:creationId xmlns:a16="http://schemas.microsoft.com/office/drawing/2014/main" id="{E589A616-3AE8-71B1-C131-D5F499815274}"/>
                </a:ext>
              </a:extLst>
            </p:cNvPr>
            <p:cNvGrpSpPr/>
            <p:nvPr/>
          </p:nvGrpSpPr>
          <p:grpSpPr>
            <a:xfrm>
              <a:off x="4996901" y="2870195"/>
              <a:ext cx="89485" cy="89485"/>
              <a:chOff x="2162465" y="4117385"/>
              <a:chExt cx="283772" cy="283772"/>
            </a:xfrm>
          </p:grpSpPr>
          <p:cxnSp>
            <p:nvCxnSpPr>
              <p:cNvPr id="9631" name="Straight Connector 9630">
                <a:extLst>
                  <a:ext uri="{FF2B5EF4-FFF2-40B4-BE49-F238E27FC236}">
                    <a16:creationId xmlns:a16="http://schemas.microsoft.com/office/drawing/2014/main" id="{32213EAD-ACEF-33F7-2367-5D755B96AD6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32" name="Straight Connector 9631">
                <a:extLst>
                  <a:ext uri="{FF2B5EF4-FFF2-40B4-BE49-F238E27FC236}">
                    <a16:creationId xmlns:a16="http://schemas.microsoft.com/office/drawing/2014/main" id="{2675381E-D899-2988-DB6F-CAFC312061F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3" name="Group 9632">
              <a:extLst>
                <a:ext uri="{FF2B5EF4-FFF2-40B4-BE49-F238E27FC236}">
                  <a16:creationId xmlns:a16="http://schemas.microsoft.com/office/drawing/2014/main" id="{C25DA2E9-5D9C-F794-DC3E-E5DAA853D09C}"/>
                </a:ext>
              </a:extLst>
            </p:cNvPr>
            <p:cNvGrpSpPr/>
            <p:nvPr/>
          </p:nvGrpSpPr>
          <p:grpSpPr>
            <a:xfrm>
              <a:off x="5126436" y="2912492"/>
              <a:ext cx="89485" cy="89485"/>
              <a:chOff x="2162465" y="4117385"/>
              <a:chExt cx="283772" cy="283772"/>
            </a:xfrm>
          </p:grpSpPr>
          <p:cxnSp>
            <p:nvCxnSpPr>
              <p:cNvPr id="9634" name="Straight Connector 9633">
                <a:extLst>
                  <a:ext uri="{FF2B5EF4-FFF2-40B4-BE49-F238E27FC236}">
                    <a16:creationId xmlns:a16="http://schemas.microsoft.com/office/drawing/2014/main" id="{783E07AF-0F3B-4F00-0696-179801A6AB3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35" name="Straight Connector 9634">
                <a:extLst>
                  <a:ext uri="{FF2B5EF4-FFF2-40B4-BE49-F238E27FC236}">
                    <a16:creationId xmlns:a16="http://schemas.microsoft.com/office/drawing/2014/main" id="{4D472FA1-464D-A670-1D10-23E8411A763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6" name="Group 9635">
              <a:extLst>
                <a:ext uri="{FF2B5EF4-FFF2-40B4-BE49-F238E27FC236}">
                  <a16:creationId xmlns:a16="http://schemas.microsoft.com/office/drawing/2014/main" id="{C2714AA9-63E9-4515-2F50-0C1C873CD82F}"/>
                </a:ext>
              </a:extLst>
            </p:cNvPr>
            <p:cNvGrpSpPr/>
            <p:nvPr/>
          </p:nvGrpSpPr>
          <p:grpSpPr>
            <a:xfrm>
              <a:off x="5260877" y="2953434"/>
              <a:ext cx="89485" cy="89485"/>
              <a:chOff x="2162465" y="4117385"/>
              <a:chExt cx="283772" cy="283772"/>
            </a:xfrm>
          </p:grpSpPr>
          <p:cxnSp>
            <p:nvCxnSpPr>
              <p:cNvPr id="9637" name="Straight Connector 9636">
                <a:extLst>
                  <a:ext uri="{FF2B5EF4-FFF2-40B4-BE49-F238E27FC236}">
                    <a16:creationId xmlns:a16="http://schemas.microsoft.com/office/drawing/2014/main" id="{B68247A6-B625-B84A-1EF3-1D66BAC491C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38" name="Straight Connector 9637">
                <a:extLst>
                  <a:ext uri="{FF2B5EF4-FFF2-40B4-BE49-F238E27FC236}">
                    <a16:creationId xmlns:a16="http://schemas.microsoft.com/office/drawing/2014/main" id="{6CB0E0F8-A3C4-C67F-D8EA-A34DD32FB55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9" name="Group 9638">
              <a:extLst>
                <a:ext uri="{FF2B5EF4-FFF2-40B4-BE49-F238E27FC236}">
                  <a16:creationId xmlns:a16="http://schemas.microsoft.com/office/drawing/2014/main" id="{00543F06-1CA4-12E3-7781-3D57482479AB}"/>
                </a:ext>
              </a:extLst>
            </p:cNvPr>
            <p:cNvGrpSpPr/>
            <p:nvPr/>
          </p:nvGrpSpPr>
          <p:grpSpPr>
            <a:xfrm>
              <a:off x="5315311" y="2953434"/>
              <a:ext cx="89485" cy="89485"/>
              <a:chOff x="2162465" y="4117385"/>
              <a:chExt cx="283772" cy="283772"/>
            </a:xfrm>
          </p:grpSpPr>
          <p:cxnSp>
            <p:nvCxnSpPr>
              <p:cNvPr id="9640" name="Straight Connector 9639">
                <a:extLst>
                  <a:ext uri="{FF2B5EF4-FFF2-40B4-BE49-F238E27FC236}">
                    <a16:creationId xmlns:a16="http://schemas.microsoft.com/office/drawing/2014/main" id="{E6B3F00D-3F70-7736-BB48-DBD148FEE1DE}"/>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41" name="Straight Connector 9640">
                <a:extLst>
                  <a:ext uri="{FF2B5EF4-FFF2-40B4-BE49-F238E27FC236}">
                    <a16:creationId xmlns:a16="http://schemas.microsoft.com/office/drawing/2014/main" id="{CC5C2E83-C500-CEAB-501F-EFED64A2686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2" name="Group 9641">
              <a:extLst>
                <a:ext uri="{FF2B5EF4-FFF2-40B4-BE49-F238E27FC236}">
                  <a16:creationId xmlns:a16="http://schemas.microsoft.com/office/drawing/2014/main" id="{B0A94F04-28BE-4D0A-709F-7CA2BED3EBB1}"/>
                </a:ext>
              </a:extLst>
            </p:cNvPr>
            <p:cNvGrpSpPr/>
            <p:nvPr/>
          </p:nvGrpSpPr>
          <p:grpSpPr>
            <a:xfrm>
              <a:off x="5444029" y="3097208"/>
              <a:ext cx="89485" cy="89485"/>
              <a:chOff x="2162465" y="4117385"/>
              <a:chExt cx="283772" cy="283772"/>
            </a:xfrm>
          </p:grpSpPr>
          <p:cxnSp>
            <p:nvCxnSpPr>
              <p:cNvPr id="9643" name="Straight Connector 9642">
                <a:extLst>
                  <a:ext uri="{FF2B5EF4-FFF2-40B4-BE49-F238E27FC236}">
                    <a16:creationId xmlns:a16="http://schemas.microsoft.com/office/drawing/2014/main" id="{B4DE9710-0CC9-455D-3E54-76B66D62A96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44" name="Straight Connector 9643">
                <a:extLst>
                  <a:ext uri="{FF2B5EF4-FFF2-40B4-BE49-F238E27FC236}">
                    <a16:creationId xmlns:a16="http://schemas.microsoft.com/office/drawing/2014/main" id="{F781F2BF-484C-EBB5-D733-7091588466BB}"/>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5" name="Group 9644">
              <a:extLst>
                <a:ext uri="{FF2B5EF4-FFF2-40B4-BE49-F238E27FC236}">
                  <a16:creationId xmlns:a16="http://schemas.microsoft.com/office/drawing/2014/main" id="{6602574F-199B-DDFC-F39D-1EE7D2F0E1A8}"/>
                </a:ext>
              </a:extLst>
            </p:cNvPr>
            <p:cNvGrpSpPr/>
            <p:nvPr/>
          </p:nvGrpSpPr>
          <p:grpSpPr>
            <a:xfrm>
              <a:off x="5498898" y="3130864"/>
              <a:ext cx="89485" cy="89485"/>
              <a:chOff x="2162465" y="4117385"/>
              <a:chExt cx="283772" cy="283772"/>
            </a:xfrm>
          </p:grpSpPr>
          <p:cxnSp>
            <p:nvCxnSpPr>
              <p:cNvPr id="9646" name="Straight Connector 9645">
                <a:extLst>
                  <a:ext uri="{FF2B5EF4-FFF2-40B4-BE49-F238E27FC236}">
                    <a16:creationId xmlns:a16="http://schemas.microsoft.com/office/drawing/2014/main" id="{69FF9FD0-C1E4-CBC0-2791-5EF53CE8C42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47" name="Straight Connector 9646">
                <a:extLst>
                  <a:ext uri="{FF2B5EF4-FFF2-40B4-BE49-F238E27FC236}">
                    <a16:creationId xmlns:a16="http://schemas.microsoft.com/office/drawing/2014/main" id="{77FE89B4-8155-7535-9570-E9BF23D9815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8" name="Group 9647">
              <a:extLst>
                <a:ext uri="{FF2B5EF4-FFF2-40B4-BE49-F238E27FC236}">
                  <a16:creationId xmlns:a16="http://schemas.microsoft.com/office/drawing/2014/main" id="{9AA90252-67B0-6D3D-06F7-88DDE2313965}"/>
                </a:ext>
              </a:extLst>
            </p:cNvPr>
            <p:cNvGrpSpPr/>
            <p:nvPr/>
          </p:nvGrpSpPr>
          <p:grpSpPr>
            <a:xfrm>
              <a:off x="5530196" y="3130864"/>
              <a:ext cx="89485" cy="89485"/>
              <a:chOff x="2162465" y="4117385"/>
              <a:chExt cx="283772" cy="283772"/>
            </a:xfrm>
          </p:grpSpPr>
          <p:cxnSp>
            <p:nvCxnSpPr>
              <p:cNvPr id="9649" name="Straight Connector 9648">
                <a:extLst>
                  <a:ext uri="{FF2B5EF4-FFF2-40B4-BE49-F238E27FC236}">
                    <a16:creationId xmlns:a16="http://schemas.microsoft.com/office/drawing/2014/main" id="{196B77FF-C0F9-CDE8-7A0F-2E1C8DAE1CE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50" name="Straight Connector 9649">
                <a:extLst>
                  <a:ext uri="{FF2B5EF4-FFF2-40B4-BE49-F238E27FC236}">
                    <a16:creationId xmlns:a16="http://schemas.microsoft.com/office/drawing/2014/main" id="{64534689-7BB5-B537-CD1E-C2E3970B5C7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1" name="Group 9650">
              <a:extLst>
                <a:ext uri="{FF2B5EF4-FFF2-40B4-BE49-F238E27FC236}">
                  <a16:creationId xmlns:a16="http://schemas.microsoft.com/office/drawing/2014/main" id="{8322FDD0-EB9B-B002-C9B5-4B76B29F7715}"/>
                </a:ext>
              </a:extLst>
            </p:cNvPr>
            <p:cNvGrpSpPr/>
            <p:nvPr/>
          </p:nvGrpSpPr>
          <p:grpSpPr>
            <a:xfrm>
              <a:off x="5614141" y="3145808"/>
              <a:ext cx="89485" cy="89485"/>
              <a:chOff x="2162465" y="4117385"/>
              <a:chExt cx="283772" cy="283772"/>
            </a:xfrm>
          </p:grpSpPr>
          <p:cxnSp>
            <p:nvCxnSpPr>
              <p:cNvPr id="9652" name="Straight Connector 9651">
                <a:extLst>
                  <a:ext uri="{FF2B5EF4-FFF2-40B4-BE49-F238E27FC236}">
                    <a16:creationId xmlns:a16="http://schemas.microsoft.com/office/drawing/2014/main" id="{58DE720B-4E5B-6294-4FAB-A621ECA8E90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53" name="Straight Connector 9652">
                <a:extLst>
                  <a:ext uri="{FF2B5EF4-FFF2-40B4-BE49-F238E27FC236}">
                    <a16:creationId xmlns:a16="http://schemas.microsoft.com/office/drawing/2014/main" id="{FE41DB6B-BCEA-0D98-7A49-05B1B183D16C}"/>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4" name="Group 9653">
              <a:extLst>
                <a:ext uri="{FF2B5EF4-FFF2-40B4-BE49-F238E27FC236}">
                  <a16:creationId xmlns:a16="http://schemas.microsoft.com/office/drawing/2014/main" id="{1FB2CE4F-C66C-9B4B-406F-F87FC531FF9E}"/>
                </a:ext>
              </a:extLst>
            </p:cNvPr>
            <p:cNvGrpSpPr/>
            <p:nvPr/>
          </p:nvGrpSpPr>
          <p:grpSpPr>
            <a:xfrm>
              <a:off x="5640176" y="3145808"/>
              <a:ext cx="89485" cy="89485"/>
              <a:chOff x="2162465" y="4117385"/>
              <a:chExt cx="283772" cy="283772"/>
            </a:xfrm>
          </p:grpSpPr>
          <p:cxnSp>
            <p:nvCxnSpPr>
              <p:cNvPr id="9655" name="Straight Connector 9654">
                <a:extLst>
                  <a:ext uri="{FF2B5EF4-FFF2-40B4-BE49-F238E27FC236}">
                    <a16:creationId xmlns:a16="http://schemas.microsoft.com/office/drawing/2014/main" id="{55E4C021-9301-92A0-A58E-3AE6F9714E0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56" name="Straight Connector 9655">
                <a:extLst>
                  <a:ext uri="{FF2B5EF4-FFF2-40B4-BE49-F238E27FC236}">
                    <a16:creationId xmlns:a16="http://schemas.microsoft.com/office/drawing/2014/main" id="{189AE851-B976-9E1E-83CE-4C437FCABA9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7" name="Group 9656">
              <a:extLst>
                <a:ext uri="{FF2B5EF4-FFF2-40B4-BE49-F238E27FC236}">
                  <a16:creationId xmlns:a16="http://schemas.microsoft.com/office/drawing/2014/main" id="{9E1F60E5-3DE2-88F0-2363-871EA3F0916F}"/>
                </a:ext>
              </a:extLst>
            </p:cNvPr>
            <p:cNvGrpSpPr/>
            <p:nvPr/>
          </p:nvGrpSpPr>
          <p:grpSpPr>
            <a:xfrm>
              <a:off x="5773945" y="3192990"/>
              <a:ext cx="89485" cy="89485"/>
              <a:chOff x="2162465" y="4117385"/>
              <a:chExt cx="283772" cy="283772"/>
            </a:xfrm>
          </p:grpSpPr>
          <p:cxnSp>
            <p:nvCxnSpPr>
              <p:cNvPr id="9658" name="Straight Connector 9657">
                <a:extLst>
                  <a:ext uri="{FF2B5EF4-FFF2-40B4-BE49-F238E27FC236}">
                    <a16:creationId xmlns:a16="http://schemas.microsoft.com/office/drawing/2014/main" id="{4D23307D-9AE2-3C89-4F8B-4C9B62F9623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59" name="Straight Connector 9658">
                <a:extLst>
                  <a:ext uri="{FF2B5EF4-FFF2-40B4-BE49-F238E27FC236}">
                    <a16:creationId xmlns:a16="http://schemas.microsoft.com/office/drawing/2014/main" id="{47900C07-13F9-E6EA-78BD-5B143CE3673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0" name="Group 9659">
              <a:extLst>
                <a:ext uri="{FF2B5EF4-FFF2-40B4-BE49-F238E27FC236}">
                  <a16:creationId xmlns:a16="http://schemas.microsoft.com/office/drawing/2014/main" id="{32A1D76C-F317-1634-8810-B5FDC3FA96E6}"/>
                </a:ext>
              </a:extLst>
            </p:cNvPr>
            <p:cNvGrpSpPr/>
            <p:nvPr/>
          </p:nvGrpSpPr>
          <p:grpSpPr>
            <a:xfrm>
              <a:off x="5814721" y="3192990"/>
              <a:ext cx="89485" cy="89485"/>
              <a:chOff x="2162465" y="4117385"/>
              <a:chExt cx="283772" cy="283772"/>
            </a:xfrm>
          </p:grpSpPr>
          <p:cxnSp>
            <p:nvCxnSpPr>
              <p:cNvPr id="9661" name="Straight Connector 9660">
                <a:extLst>
                  <a:ext uri="{FF2B5EF4-FFF2-40B4-BE49-F238E27FC236}">
                    <a16:creationId xmlns:a16="http://schemas.microsoft.com/office/drawing/2014/main" id="{0DDE0490-3602-29E3-9466-3E3A1E0B2D5E}"/>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62" name="Straight Connector 9661">
                <a:extLst>
                  <a:ext uri="{FF2B5EF4-FFF2-40B4-BE49-F238E27FC236}">
                    <a16:creationId xmlns:a16="http://schemas.microsoft.com/office/drawing/2014/main" id="{9B7C7F70-1D1F-3498-34FA-E54ABFDA32B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3" name="Group 9662">
              <a:extLst>
                <a:ext uri="{FF2B5EF4-FFF2-40B4-BE49-F238E27FC236}">
                  <a16:creationId xmlns:a16="http://schemas.microsoft.com/office/drawing/2014/main" id="{BC4FEBD1-6DEA-3CEE-6754-C2C89CA41C90}"/>
                </a:ext>
              </a:extLst>
            </p:cNvPr>
            <p:cNvGrpSpPr/>
            <p:nvPr/>
          </p:nvGrpSpPr>
          <p:grpSpPr>
            <a:xfrm>
              <a:off x="5991602" y="3310512"/>
              <a:ext cx="89485" cy="89485"/>
              <a:chOff x="2162465" y="4117385"/>
              <a:chExt cx="283772" cy="283772"/>
            </a:xfrm>
          </p:grpSpPr>
          <p:cxnSp>
            <p:nvCxnSpPr>
              <p:cNvPr id="9664" name="Straight Connector 9663">
                <a:extLst>
                  <a:ext uri="{FF2B5EF4-FFF2-40B4-BE49-F238E27FC236}">
                    <a16:creationId xmlns:a16="http://schemas.microsoft.com/office/drawing/2014/main" id="{D13E1329-CC4D-FCE2-C8D0-8C879CB86F7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65" name="Straight Connector 9664">
                <a:extLst>
                  <a:ext uri="{FF2B5EF4-FFF2-40B4-BE49-F238E27FC236}">
                    <a16:creationId xmlns:a16="http://schemas.microsoft.com/office/drawing/2014/main" id="{990D8448-6AE3-FBF3-63EC-CCF02CDD7EE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6" name="Group 9665">
              <a:extLst>
                <a:ext uri="{FF2B5EF4-FFF2-40B4-BE49-F238E27FC236}">
                  <a16:creationId xmlns:a16="http://schemas.microsoft.com/office/drawing/2014/main" id="{95FAFAF5-8C66-EAE0-2C75-E55B35CF6375}"/>
                </a:ext>
              </a:extLst>
            </p:cNvPr>
            <p:cNvGrpSpPr/>
            <p:nvPr/>
          </p:nvGrpSpPr>
          <p:grpSpPr>
            <a:xfrm>
              <a:off x="6053112" y="3321035"/>
              <a:ext cx="89485" cy="89485"/>
              <a:chOff x="2162465" y="4117385"/>
              <a:chExt cx="283772" cy="283772"/>
            </a:xfrm>
          </p:grpSpPr>
          <p:cxnSp>
            <p:nvCxnSpPr>
              <p:cNvPr id="9667" name="Straight Connector 9666">
                <a:extLst>
                  <a:ext uri="{FF2B5EF4-FFF2-40B4-BE49-F238E27FC236}">
                    <a16:creationId xmlns:a16="http://schemas.microsoft.com/office/drawing/2014/main" id="{01794013-266C-A2D5-E738-AB38E5AADEA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68" name="Straight Connector 9667">
                <a:extLst>
                  <a:ext uri="{FF2B5EF4-FFF2-40B4-BE49-F238E27FC236}">
                    <a16:creationId xmlns:a16="http://schemas.microsoft.com/office/drawing/2014/main" id="{014E123A-D099-35D1-804F-B7C800ED62F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9" name="Group 9668">
              <a:extLst>
                <a:ext uri="{FF2B5EF4-FFF2-40B4-BE49-F238E27FC236}">
                  <a16:creationId xmlns:a16="http://schemas.microsoft.com/office/drawing/2014/main" id="{55FB7DE5-EE80-3923-E5DA-07D56C6ACFBC}"/>
                </a:ext>
              </a:extLst>
            </p:cNvPr>
            <p:cNvGrpSpPr/>
            <p:nvPr/>
          </p:nvGrpSpPr>
          <p:grpSpPr>
            <a:xfrm>
              <a:off x="6098691" y="3355255"/>
              <a:ext cx="89485" cy="89485"/>
              <a:chOff x="2162465" y="4117385"/>
              <a:chExt cx="283772" cy="283772"/>
            </a:xfrm>
          </p:grpSpPr>
          <p:cxnSp>
            <p:nvCxnSpPr>
              <p:cNvPr id="9670" name="Straight Connector 9669">
                <a:extLst>
                  <a:ext uri="{FF2B5EF4-FFF2-40B4-BE49-F238E27FC236}">
                    <a16:creationId xmlns:a16="http://schemas.microsoft.com/office/drawing/2014/main" id="{1E67430A-68D8-56F1-0805-E5D95171A57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71" name="Straight Connector 9670">
                <a:extLst>
                  <a:ext uri="{FF2B5EF4-FFF2-40B4-BE49-F238E27FC236}">
                    <a16:creationId xmlns:a16="http://schemas.microsoft.com/office/drawing/2014/main" id="{DB390A2A-E9A9-ED12-5AE9-B88E0C5DED9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2" name="Group 9671">
              <a:extLst>
                <a:ext uri="{FF2B5EF4-FFF2-40B4-BE49-F238E27FC236}">
                  <a16:creationId xmlns:a16="http://schemas.microsoft.com/office/drawing/2014/main" id="{EACC3403-1AE5-9631-B9DF-E6BE205256EC}"/>
                </a:ext>
              </a:extLst>
            </p:cNvPr>
            <p:cNvGrpSpPr/>
            <p:nvPr/>
          </p:nvGrpSpPr>
          <p:grpSpPr>
            <a:xfrm>
              <a:off x="6148583" y="3392203"/>
              <a:ext cx="89485" cy="89485"/>
              <a:chOff x="2162465" y="4117385"/>
              <a:chExt cx="283772" cy="283772"/>
            </a:xfrm>
          </p:grpSpPr>
          <p:cxnSp>
            <p:nvCxnSpPr>
              <p:cNvPr id="9673" name="Straight Connector 9672">
                <a:extLst>
                  <a:ext uri="{FF2B5EF4-FFF2-40B4-BE49-F238E27FC236}">
                    <a16:creationId xmlns:a16="http://schemas.microsoft.com/office/drawing/2014/main" id="{DFD5B2EA-8583-0C53-E4C1-2A3025023FE4}"/>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74" name="Straight Connector 9673">
                <a:extLst>
                  <a:ext uri="{FF2B5EF4-FFF2-40B4-BE49-F238E27FC236}">
                    <a16:creationId xmlns:a16="http://schemas.microsoft.com/office/drawing/2014/main" id="{6308F896-E7A5-E78A-7E53-D91B1A5206B7}"/>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5" name="Group 9674">
              <a:extLst>
                <a:ext uri="{FF2B5EF4-FFF2-40B4-BE49-F238E27FC236}">
                  <a16:creationId xmlns:a16="http://schemas.microsoft.com/office/drawing/2014/main" id="{19B35913-691C-A031-424C-F31644B7C9AE}"/>
                </a:ext>
              </a:extLst>
            </p:cNvPr>
            <p:cNvGrpSpPr/>
            <p:nvPr/>
          </p:nvGrpSpPr>
          <p:grpSpPr>
            <a:xfrm>
              <a:off x="6204117" y="3451452"/>
              <a:ext cx="89485" cy="89485"/>
              <a:chOff x="2162465" y="4117385"/>
              <a:chExt cx="283772" cy="283772"/>
            </a:xfrm>
          </p:grpSpPr>
          <p:cxnSp>
            <p:nvCxnSpPr>
              <p:cNvPr id="9676" name="Straight Connector 9675">
                <a:extLst>
                  <a:ext uri="{FF2B5EF4-FFF2-40B4-BE49-F238E27FC236}">
                    <a16:creationId xmlns:a16="http://schemas.microsoft.com/office/drawing/2014/main" id="{6B62B314-5CEC-1160-7827-88DC2D594F69}"/>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77" name="Straight Connector 9676">
                <a:extLst>
                  <a:ext uri="{FF2B5EF4-FFF2-40B4-BE49-F238E27FC236}">
                    <a16:creationId xmlns:a16="http://schemas.microsoft.com/office/drawing/2014/main" id="{A803433B-A6E9-71AE-AF75-CF6F7186AA8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8" name="Group 9677">
              <a:extLst>
                <a:ext uri="{FF2B5EF4-FFF2-40B4-BE49-F238E27FC236}">
                  <a16:creationId xmlns:a16="http://schemas.microsoft.com/office/drawing/2014/main" id="{E2AEE959-EDDF-DC34-A021-7F20C4E1DFA3}"/>
                </a:ext>
              </a:extLst>
            </p:cNvPr>
            <p:cNvGrpSpPr/>
            <p:nvPr/>
          </p:nvGrpSpPr>
          <p:grpSpPr>
            <a:xfrm>
              <a:off x="6246735" y="3451452"/>
              <a:ext cx="89485" cy="89485"/>
              <a:chOff x="2162465" y="4117385"/>
              <a:chExt cx="283772" cy="283772"/>
            </a:xfrm>
          </p:grpSpPr>
          <p:cxnSp>
            <p:nvCxnSpPr>
              <p:cNvPr id="9679" name="Straight Connector 9678">
                <a:extLst>
                  <a:ext uri="{FF2B5EF4-FFF2-40B4-BE49-F238E27FC236}">
                    <a16:creationId xmlns:a16="http://schemas.microsoft.com/office/drawing/2014/main" id="{6B9D4733-A73B-DC2F-BC39-098639BC5C8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80" name="Straight Connector 9679">
                <a:extLst>
                  <a:ext uri="{FF2B5EF4-FFF2-40B4-BE49-F238E27FC236}">
                    <a16:creationId xmlns:a16="http://schemas.microsoft.com/office/drawing/2014/main" id="{54056639-B488-99A7-811D-B909C55DD91D}"/>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81" name="Group 9680">
              <a:extLst>
                <a:ext uri="{FF2B5EF4-FFF2-40B4-BE49-F238E27FC236}">
                  <a16:creationId xmlns:a16="http://schemas.microsoft.com/office/drawing/2014/main" id="{3A44480A-9A44-AF1C-1A54-8DB05926393E}"/>
                </a:ext>
              </a:extLst>
            </p:cNvPr>
            <p:cNvGrpSpPr/>
            <p:nvPr/>
          </p:nvGrpSpPr>
          <p:grpSpPr>
            <a:xfrm>
              <a:off x="6346345" y="3495751"/>
              <a:ext cx="89485" cy="89485"/>
              <a:chOff x="2162465" y="4117385"/>
              <a:chExt cx="283772" cy="283772"/>
            </a:xfrm>
          </p:grpSpPr>
          <p:cxnSp>
            <p:nvCxnSpPr>
              <p:cNvPr id="9682" name="Straight Connector 9681">
                <a:extLst>
                  <a:ext uri="{FF2B5EF4-FFF2-40B4-BE49-F238E27FC236}">
                    <a16:creationId xmlns:a16="http://schemas.microsoft.com/office/drawing/2014/main" id="{EEB77E0C-AC01-63E8-CA92-7444E12DBF9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83" name="Straight Connector 9682">
                <a:extLst>
                  <a:ext uri="{FF2B5EF4-FFF2-40B4-BE49-F238E27FC236}">
                    <a16:creationId xmlns:a16="http://schemas.microsoft.com/office/drawing/2014/main" id="{E792802B-74E1-DCDB-EDD7-C0A99318BF27}"/>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84" name="Group 9683">
              <a:extLst>
                <a:ext uri="{FF2B5EF4-FFF2-40B4-BE49-F238E27FC236}">
                  <a16:creationId xmlns:a16="http://schemas.microsoft.com/office/drawing/2014/main" id="{F1B81313-D216-0D5C-2339-B456B7F92DD5}"/>
                </a:ext>
              </a:extLst>
            </p:cNvPr>
            <p:cNvGrpSpPr/>
            <p:nvPr/>
          </p:nvGrpSpPr>
          <p:grpSpPr>
            <a:xfrm>
              <a:off x="6427054" y="3495751"/>
              <a:ext cx="89485" cy="89485"/>
              <a:chOff x="2162465" y="4117385"/>
              <a:chExt cx="283772" cy="283772"/>
            </a:xfrm>
          </p:grpSpPr>
          <p:cxnSp>
            <p:nvCxnSpPr>
              <p:cNvPr id="9685" name="Straight Connector 9684">
                <a:extLst>
                  <a:ext uri="{FF2B5EF4-FFF2-40B4-BE49-F238E27FC236}">
                    <a16:creationId xmlns:a16="http://schemas.microsoft.com/office/drawing/2014/main" id="{7F933659-31DE-59FC-5B98-2B8E692D58FD}"/>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86" name="Straight Connector 9685">
                <a:extLst>
                  <a:ext uri="{FF2B5EF4-FFF2-40B4-BE49-F238E27FC236}">
                    <a16:creationId xmlns:a16="http://schemas.microsoft.com/office/drawing/2014/main" id="{C0B93D0E-CF68-0796-C39B-951833304BF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87" name="Group 9686">
              <a:extLst>
                <a:ext uri="{FF2B5EF4-FFF2-40B4-BE49-F238E27FC236}">
                  <a16:creationId xmlns:a16="http://schemas.microsoft.com/office/drawing/2014/main" id="{253FDD42-B255-33FF-01FA-AF27EFDD3A28}"/>
                </a:ext>
              </a:extLst>
            </p:cNvPr>
            <p:cNvGrpSpPr/>
            <p:nvPr/>
          </p:nvGrpSpPr>
          <p:grpSpPr>
            <a:xfrm>
              <a:off x="6587434" y="3540493"/>
              <a:ext cx="89485" cy="89485"/>
              <a:chOff x="2162465" y="4117385"/>
              <a:chExt cx="283772" cy="283772"/>
            </a:xfrm>
          </p:grpSpPr>
          <p:cxnSp>
            <p:nvCxnSpPr>
              <p:cNvPr id="9688" name="Straight Connector 9687">
                <a:extLst>
                  <a:ext uri="{FF2B5EF4-FFF2-40B4-BE49-F238E27FC236}">
                    <a16:creationId xmlns:a16="http://schemas.microsoft.com/office/drawing/2014/main" id="{903305EE-6AC8-8163-3077-22A52D3FEBB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89" name="Straight Connector 9688">
                <a:extLst>
                  <a:ext uri="{FF2B5EF4-FFF2-40B4-BE49-F238E27FC236}">
                    <a16:creationId xmlns:a16="http://schemas.microsoft.com/office/drawing/2014/main" id="{74EB4A92-C7AC-5A9B-27F3-A37609E4A73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90" name="Group 9689">
              <a:extLst>
                <a:ext uri="{FF2B5EF4-FFF2-40B4-BE49-F238E27FC236}">
                  <a16:creationId xmlns:a16="http://schemas.microsoft.com/office/drawing/2014/main" id="{A7A97082-022E-EE82-1BC2-DB0DAF5CC17C}"/>
                </a:ext>
              </a:extLst>
            </p:cNvPr>
            <p:cNvGrpSpPr/>
            <p:nvPr/>
          </p:nvGrpSpPr>
          <p:grpSpPr>
            <a:xfrm>
              <a:off x="6625417" y="3540493"/>
              <a:ext cx="89485" cy="89485"/>
              <a:chOff x="2162465" y="4117385"/>
              <a:chExt cx="283772" cy="283772"/>
            </a:xfrm>
          </p:grpSpPr>
          <p:cxnSp>
            <p:nvCxnSpPr>
              <p:cNvPr id="9691" name="Straight Connector 9690">
                <a:extLst>
                  <a:ext uri="{FF2B5EF4-FFF2-40B4-BE49-F238E27FC236}">
                    <a16:creationId xmlns:a16="http://schemas.microsoft.com/office/drawing/2014/main" id="{99C564D0-913B-3609-6043-8235715867B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92" name="Straight Connector 9691">
                <a:extLst>
                  <a:ext uri="{FF2B5EF4-FFF2-40B4-BE49-F238E27FC236}">
                    <a16:creationId xmlns:a16="http://schemas.microsoft.com/office/drawing/2014/main" id="{66785149-BBDF-6882-EB80-32BE2293403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93" name="Group 9692">
              <a:extLst>
                <a:ext uri="{FF2B5EF4-FFF2-40B4-BE49-F238E27FC236}">
                  <a16:creationId xmlns:a16="http://schemas.microsoft.com/office/drawing/2014/main" id="{C640FA87-76AA-A5BA-7CDF-7F45CF0F5799}"/>
                </a:ext>
              </a:extLst>
            </p:cNvPr>
            <p:cNvGrpSpPr/>
            <p:nvPr/>
          </p:nvGrpSpPr>
          <p:grpSpPr>
            <a:xfrm>
              <a:off x="6727688" y="3571854"/>
              <a:ext cx="89485" cy="89485"/>
              <a:chOff x="2162465" y="4117385"/>
              <a:chExt cx="283772" cy="283772"/>
            </a:xfrm>
          </p:grpSpPr>
          <p:cxnSp>
            <p:nvCxnSpPr>
              <p:cNvPr id="9694" name="Straight Connector 9693">
                <a:extLst>
                  <a:ext uri="{FF2B5EF4-FFF2-40B4-BE49-F238E27FC236}">
                    <a16:creationId xmlns:a16="http://schemas.microsoft.com/office/drawing/2014/main" id="{430E7183-B6BB-4E00-DB50-EABD20C4AFF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95" name="Straight Connector 9694">
                <a:extLst>
                  <a:ext uri="{FF2B5EF4-FFF2-40B4-BE49-F238E27FC236}">
                    <a16:creationId xmlns:a16="http://schemas.microsoft.com/office/drawing/2014/main" id="{9704F641-B71F-B62B-888F-E4F8D27F7A7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96" name="Group 9695">
              <a:extLst>
                <a:ext uri="{FF2B5EF4-FFF2-40B4-BE49-F238E27FC236}">
                  <a16:creationId xmlns:a16="http://schemas.microsoft.com/office/drawing/2014/main" id="{B94A5E57-3B01-37E0-EF62-4304628350F2}"/>
                </a:ext>
              </a:extLst>
            </p:cNvPr>
            <p:cNvGrpSpPr/>
            <p:nvPr/>
          </p:nvGrpSpPr>
          <p:grpSpPr>
            <a:xfrm>
              <a:off x="6833678" y="3586481"/>
              <a:ext cx="89485" cy="89485"/>
              <a:chOff x="2162465" y="4117385"/>
              <a:chExt cx="283772" cy="283772"/>
            </a:xfrm>
          </p:grpSpPr>
          <p:cxnSp>
            <p:nvCxnSpPr>
              <p:cNvPr id="9697" name="Straight Connector 9696">
                <a:extLst>
                  <a:ext uri="{FF2B5EF4-FFF2-40B4-BE49-F238E27FC236}">
                    <a16:creationId xmlns:a16="http://schemas.microsoft.com/office/drawing/2014/main" id="{8DA9EA38-C47F-56D5-016C-2FA0E54AF0F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98" name="Straight Connector 9697">
                <a:extLst>
                  <a:ext uri="{FF2B5EF4-FFF2-40B4-BE49-F238E27FC236}">
                    <a16:creationId xmlns:a16="http://schemas.microsoft.com/office/drawing/2014/main" id="{8F8C32B6-2B7C-ED20-6F55-AC80411E6D5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99" name="Group 9698">
              <a:extLst>
                <a:ext uri="{FF2B5EF4-FFF2-40B4-BE49-F238E27FC236}">
                  <a16:creationId xmlns:a16="http://schemas.microsoft.com/office/drawing/2014/main" id="{1FBA1B43-CC1F-B07C-69CC-28970CDEEBDC}"/>
                </a:ext>
              </a:extLst>
            </p:cNvPr>
            <p:cNvGrpSpPr/>
            <p:nvPr/>
          </p:nvGrpSpPr>
          <p:grpSpPr>
            <a:xfrm>
              <a:off x="6874700" y="3586481"/>
              <a:ext cx="89485" cy="89485"/>
              <a:chOff x="2162465" y="4117385"/>
              <a:chExt cx="283772" cy="283772"/>
            </a:xfrm>
          </p:grpSpPr>
          <p:cxnSp>
            <p:nvCxnSpPr>
              <p:cNvPr id="9700" name="Straight Connector 9699">
                <a:extLst>
                  <a:ext uri="{FF2B5EF4-FFF2-40B4-BE49-F238E27FC236}">
                    <a16:creationId xmlns:a16="http://schemas.microsoft.com/office/drawing/2014/main" id="{C5DEDB73-A1D0-5D6F-E485-D353374BC8D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01" name="Straight Connector 9700">
                <a:extLst>
                  <a:ext uri="{FF2B5EF4-FFF2-40B4-BE49-F238E27FC236}">
                    <a16:creationId xmlns:a16="http://schemas.microsoft.com/office/drawing/2014/main" id="{98525DF8-ADAA-80D0-EB54-9652925EB58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02" name="Group 9701">
              <a:extLst>
                <a:ext uri="{FF2B5EF4-FFF2-40B4-BE49-F238E27FC236}">
                  <a16:creationId xmlns:a16="http://schemas.microsoft.com/office/drawing/2014/main" id="{21C38610-14BC-E573-3264-FE85A2591056}"/>
                </a:ext>
              </a:extLst>
            </p:cNvPr>
            <p:cNvGrpSpPr/>
            <p:nvPr/>
          </p:nvGrpSpPr>
          <p:grpSpPr>
            <a:xfrm>
              <a:off x="6957428" y="3624009"/>
              <a:ext cx="89485" cy="89485"/>
              <a:chOff x="2162465" y="4117385"/>
              <a:chExt cx="283772" cy="283772"/>
            </a:xfrm>
          </p:grpSpPr>
          <p:cxnSp>
            <p:nvCxnSpPr>
              <p:cNvPr id="9703" name="Straight Connector 9702">
                <a:extLst>
                  <a:ext uri="{FF2B5EF4-FFF2-40B4-BE49-F238E27FC236}">
                    <a16:creationId xmlns:a16="http://schemas.microsoft.com/office/drawing/2014/main" id="{B70328CC-23C2-66F0-B620-19988D73F2D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04" name="Straight Connector 9703">
                <a:extLst>
                  <a:ext uri="{FF2B5EF4-FFF2-40B4-BE49-F238E27FC236}">
                    <a16:creationId xmlns:a16="http://schemas.microsoft.com/office/drawing/2014/main" id="{B29D7374-2674-4D01-D172-60C3FF828A99}"/>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05" name="Group 9704">
              <a:extLst>
                <a:ext uri="{FF2B5EF4-FFF2-40B4-BE49-F238E27FC236}">
                  <a16:creationId xmlns:a16="http://schemas.microsoft.com/office/drawing/2014/main" id="{3BF0C94D-130B-1AF2-4167-A4EEA47630B2}"/>
                </a:ext>
              </a:extLst>
            </p:cNvPr>
            <p:cNvGrpSpPr/>
            <p:nvPr/>
          </p:nvGrpSpPr>
          <p:grpSpPr>
            <a:xfrm>
              <a:off x="7007610" y="3661924"/>
              <a:ext cx="89485" cy="89485"/>
              <a:chOff x="2162465" y="4117385"/>
              <a:chExt cx="283772" cy="283772"/>
            </a:xfrm>
          </p:grpSpPr>
          <p:cxnSp>
            <p:nvCxnSpPr>
              <p:cNvPr id="9706" name="Straight Connector 9705">
                <a:extLst>
                  <a:ext uri="{FF2B5EF4-FFF2-40B4-BE49-F238E27FC236}">
                    <a16:creationId xmlns:a16="http://schemas.microsoft.com/office/drawing/2014/main" id="{746D49B4-3336-64E4-837C-864D21E2AD8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07" name="Straight Connector 9706">
                <a:extLst>
                  <a:ext uri="{FF2B5EF4-FFF2-40B4-BE49-F238E27FC236}">
                    <a16:creationId xmlns:a16="http://schemas.microsoft.com/office/drawing/2014/main" id="{10A6072A-8978-084E-733B-F46197F86CC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08" name="Group 9707">
              <a:extLst>
                <a:ext uri="{FF2B5EF4-FFF2-40B4-BE49-F238E27FC236}">
                  <a16:creationId xmlns:a16="http://schemas.microsoft.com/office/drawing/2014/main" id="{88FB4BF3-0DAF-3E24-BA79-48076ED281ED}"/>
                </a:ext>
              </a:extLst>
            </p:cNvPr>
            <p:cNvGrpSpPr/>
            <p:nvPr/>
          </p:nvGrpSpPr>
          <p:grpSpPr>
            <a:xfrm>
              <a:off x="7054804" y="3706672"/>
              <a:ext cx="89485" cy="89485"/>
              <a:chOff x="2162465" y="4117385"/>
              <a:chExt cx="283772" cy="283772"/>
            </a:xfrm>
          </p:grpSpPr>
          <p:cxnSp>
            <p:nvCxnSpPr>
              <p:cNvPr id="9709" name="Straight Connector 9708">
                <a:extLst>
                  <a:ext uri="{FF2B5EF4-FFF2-40B4-BE49-F238E27FC236}">
                    <a16:creationId xmlns:a16="http://schemas.microsoft.com/office/drawing/2014/main" id="{2426FC3A-5E2A-5ABB-84EB-6EE6EEBA2FC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10" name="Straight Connector 9709">
                <a:extLst>
                  <a:ext uri="{FF2B5EF4-FFF2-40B4-BE49-F238E27FC236}">
                    <a16:creationId xmlns:a16="http://schemas.microsoft.com/office/drawing/2014/main" id="{4992AC25-ED98-13A6-3289-DCD860FF365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11" name="Group 9710">
              <a:extLst>
                <a:ext uri="{FF2B5EF4-FFF2-40B4-BE49-F238E27FC236}">
                  <a16:creationId xmlns:a16="http://schemas.microsoft.com/office/drawing/2014/main" id="{D644AB48-DD00-534A-94D1-87CB7EF60A57}"/>
                </a:ext>
              </a:extLst>
            </p:cNvPr>
            <p:cNvGrpSpPr/>
            <p:nvPr/>
          </p:nvGrpSpPr>
          <p:grpSpPr>
            <a:xfrm>
              <a:off x="7399711" y="3871558"/>
              <a:ext cx="89485" cy="89485"/>
              <a:chOff x="2162465" y="4117385"/>
              <a:chExt cx="283772" cy="283772"/>
            </a:xfrm>
          </p:grpSpPr>
          <p:cxnSp>
            <p:nvCxnSpPr>
              <p:cNvPr id="9712" name="Straight Connector 9711">
                <a:extLst>
                  <a:ext uri="{FF2B5EF4-FFF2-40B4-BE49-F238E27FC236}">
                    <a16:creationId xmlns:a16="http://schemas.microsoft.com/office/drawing/2014/main" id="{DAE1816A-369A-FF5E-F7F8-33936134870E}"/>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13" name="Straight Connector 9712">
                <a:extLst>
                  <a:ext uri="{FF2B5EF4-FFF2-40B4-BE49-F238E27FC236}">
                    <a16:creationId xmlns:a16="http://schemas.microsoft.com/office/drawing/2014/main" id="{56E9A79F-8DBF-EE0E-DA50-4ACFCF4210C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14" name="Group 9713">
              <a:extLst>
                <a:ext uri="{FF2B5EF4-FFF2-40B4-BE49-F238E27FC236}">
                  <a16:creationId xmlns:a16="http://schemas.microsoft.com/office/drawing/2014/main" id="{D59021BC-2A6D-72B0-6740-8298BB0C09AC}"/>
                </a:ext>
              </a:extLst>
            </p:cNvPr>
            <p:cNvGrpSpPr/>
            <p:nvPr/>
          </p:nvGrpSpPr>
          <p:grpSpPr>
            <a:xfrm>
              <a:off x="7464098" y="3901378"/>
              <a:ext cx="89485" cy="89485"/>
              <a:chOff x="2162465" y="4117385"/>
              <a:chExt cx="283772" cy="283772"/>
            </a:xfrm>
          </p:grpSpPr>
          <p:cxnSp>
            <p:nvCxnSpPr>
              <p:cNvPr id="9715" name="Straight Connector 9714">
                <a:extLst>
                  <a:ext uri="{FF2B5EF4-FFF2-40B4-BE49-F238E27FC236}">
                    <a16:creationId xmlns:a16="http://schemas.microsoft.com/office/drawing/2014/main" id="{D40D9B03-7501-6BFA-0FB6-3EE2F8FBDFB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16" name="Straight Connector 9715">
                <a:extLst>
                  <a:ext uri="{FF2B5EF4-FFF2-40B4-BE49-F238E27FC236}">
                    <a16:creationId xmlns:a16="http://schemas.microsoft.com/office/drawing/2014/main" id="{F5D7B6CF-0706-362F-E79D-59ADB83B8A3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17" name="Group 9716">
              <a:extLst>
                <a:ext uri="{FF2B5EF4-FFF2-40B4-BE49-F238E27FC236}">
                  <a16:creationId xmlns:a16="http://schemas.microsoft.com/office/drawing/2014/main" id="{E870A685-54AA-8E88-4FC2-D51CCE4A927F}"/>
                </a:ext>
              </a:extLst>
            </p:cNvPr>
            <p:cNvGrpSpPr/>
            <p:nvPr/>
          </p:nvGrpSpPr>
          <p:grpSpPr>
            <a:xfrm>
              <a:off x="7553583" y="3901378"/>
              <a:ext cx="89485" cy="89485"/>
              <a:chOff x="2162465" y="4117385"/>
              <a:chExt cx="283772" cy="283772"/>
            </a:xfrm>
          </p:grpSpPr>
          <p:cxnSp>
            <p:nvCxnSpPr>
              <p:cNvPr id="9718" name="Straight Connector 9717">
                <a:extLst>
                  <a:ext uri="{FF2B5EF4-FFF2-40B4-BE49-F238E27FC236}">
                    <a16:creationId xmlns:a16="http://schemas.microsoft.com/office/drawing/2014/main" id="{754157CE-FFB6-5C47-0E00-DAEE4E45320D}"/>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19" name="Straight Connector 9718">
                <a:extLst>
                  <a:ext uri="{FF2B5EF4-FFF2-40B4-BE49-F238E27FC236}">
                    <a16:creationId xmlns:a16="http://schemas.microsoft.com/office/drawing/2014/main" id="{5E49CA50-4F4E-AA4F-D0A2-4C137273C27B}"/>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20" name="Group 9719">
              <a:extLst>
                <a:ext uri="{FF2B5EF4-FFF2-40B4-BE49-F238E27FC236}">
                  <a16:creationId xmlns:a16="http://schemas.microsoft.com/office/drawing/2014/main" id="{5F2DEA98-111B-0DB6-F5D5-083EAB7C01DE}"/>
                </a:ext>
              </a:extLst>
            </p:cNvPr>
            <p:cNvGrpSpPr/>
            <p:nvPr/>
          </p:nvGrpSpPr>
          <p:grpSpPr>
            <a:xfrm>
              <a:off x="7635633" y="3901378"/>
              <a:ext cx="89485" cy="89485"/>
              <a:chOff x="2162465" y="4117385"/>
              <a:chExt cx="283772" cy="283772"/>
            </a:xfrm>
          </p:grpSpPr>
          <p:cxnSp>
            <p:nvCxnSpPr>
              <p:cNvPr id="9721" name="Straight Connector 9720">
                <a:extLst>
                  <a:ext uri="{FF2B5EF4-FFF2-40B4-BE49-F238E27FC236}">
                    <a16:creationId xmlns:a16="http://schemas.microsoft.com/office/drawing/2014/main" id="{8185368E-A241-FD47-627E-346430EAB52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22" name="Straight Connector 9721">
                <a:extLst>
                  <a:ext uri="{FF2B5EF4-FFF2-40B4-BE49-F238E27FC236}">
                    <a16:creationId xmlns:a16="http://schemas.microsoft.com/office/drawing/2014/main" id="{54000D4A-87B4-96F4-3BCC-53BBAF64584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23" name="Group 9722">
              <a:extLst>
                <a:ext uri="{FF2B5EF4-FFF2-40B4-BE49-F238E27FC236}">
                  <a16:creationId xmlns:a16="http://schemas.microsoft.com/office/drawing/2014/main" id="{89262011-A4B0-8570-57DC-ACF3D38FBAA3}"/>
                </a:ext>
              </a:extLst>
            </p:cNvPr>
            <p:cNvGrpSpPr/>
            <p:nvPr/>
          </p:nvGrpSpPr>
          <p:grpSpPr>
            <a:xfrm>
              <a:off x="7683496" y="3901378"/>
              <a:ext cx="89485" cy="89485"/>
              <a:chOff x="2162465" y="4117385"/>
              <a:chExt cx="283772" cy="283772"/>
            </a:xfrm>
          </p:grpSpPr>
          <p:cxnSp>
            <p:nvCxnSpPr>
              <p:cNvPr id="9724" name="Straight Connector 9723">
                <a:extLst>
                  <a:ext uri="{FF2B5EF4-FFF2-40B4-BE49-F238E27FC236}">
                    <a16:creationId xmlns:a16="http://schemas.microsoft.com/office/drawing/2014/main" id="{14D67C97-6245-40D5-0815-912025AF8B1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25" name="Straight Connector 9724">
                <a:extLst>
                  <a:ext uri="{FF2B5EF4-FFF2-40B4-BE49-F238E27FC236}">
                    <a16:creationId xmlns:a16="http://schemas.microsoft.com/office/drawing/2014/main" id="{FA20DDF5-5B66-2F21-B641-B6D7A63B05CC}"/>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26" name="Group 9725">
              <a:extLst>
                <a:ext uri="{FF2B5EF4-FFF2-40B4-BE49-F238E27FC236}">
                  <a16:creationId xmlns:a16="http://schemas.microsoft.com/office/drawing/2014/main" id="{AFD02EEA-957F-E498-C2D3-EE503FEBBD8C}"/>
                </a:ext>
              </a:extLst>
            </p:cNvPr>
            <p:cNvGrpSpPr/>
            <p:nvPr/>
          </p:nvGrpSpPr>
          <p:grpSpPr>
            <a:xfrm>
              <a:off x="7805559" y="3961044"/>
              <a:ext cx="89485" cy="89485"/>
              <a:chOff x="2162465" y="4117385"/>
              <a:chExt cx="283772" cy="283772"/>
            </a:xfrm>
          </p:grpSpPr>
          <p:cxnSp>
            <p:nvCxnSpPr>
              <p:cNvPr id="9727" name="Straight Connector 9726">
                <a:extLst>
                  <a:ext uri="{FF2B5EF4-FFF2-40B4-BE49-F238E27FC236}">
                    <a16:creationId xmlns:a16="http://schemas.microsoft.com/office/drawing/2014/main" id="{F38D07B8-4F9B-6DBF-EC6B-F3CB2040942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28" name="Straight Connector 9727">
                <a:extLst>
                  <a:ext uri="{FF2B5EF4-FFF2-40B4-BE49-F238E27FC236}">
                    <a16:creationId xmlns:a16="http://schemas.microsoft.com/office/drawing/2014/main" id="{48096E4A-C29F-F3FC-2AE2-88EA6C1B909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29" name="Group 9728">
              <a:extLst>
                <a:ext uri="{FF2B5EF4-FFF2-40B4-BE49-F238E27FC236}">
                  <a16:creationId xmlns:a16="http://schemas.microsoft.com/office/drawing/2014/main" id="{FEFB753E-8210-607C-DCFD-FE680228388C}"/>
                </a:ext>
              </a:extLst>
            </p:cNvPr>
            <p:cNvGrpSpPr/>
            <p:nvPr/>
          </p:nvGrpSpPr>
          <p:grpSpPr>
            <a:xfrm>
              <a:off x="8069523" y="4024916"/>
              <a:ext cx="89485" cy="89485"/>
              <a:chOff x="2162465" y="4117385"/>
              <a:chExt cx="283772" cy="283772"/>
            </a:xfrm>
          </p:grpSpPr>
          <p:cxnSp>
            <p:nvCxnSpPr>
              <p:cNvPr id="9730" name="Straight Connector 9729">
                <a:extLst>
                  <a:ext uri="{FF2B5EF4-FFF2-40B4-BE49-F238E27FC236}">
                    <a16:creationId xmlns:a16="http://schemas.microsoft.com/office/drawing/2014/main" id="{4AA916F8-BAC8-12B9-D785-D160B3F5A8C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31" name="Straight Connector 9730">
                <a:extLst>
                  <a:ext uri="{FF2B5EF4-FFF2-40B4-BE49-F238E27FC236}">
                    <a16:creationId xmlns:a16="http://schemas.microsoft.com/office/drawing/2014/main" id="{752708F2-4D9E-2E35-B190-D66EE1341AD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32" name="Group 9731">
              <a:extLst>
                <a:ext uri="{FF2B5EF4-FFF2-40B4-BE49-F238E27FC236}">
                  <a16:creationId xmlns:a16="http://schemas.microsoft.com/office/drawing/2014/main" id="{2F8DE21A-261A-5EF0-77A1-7591BFBA667F}"/>
                </a:ext>
              </a:extLst>
            </p:cNvPr>
            <p:cNvGrpSpPr/>
            <p:nvPr/>
          </p:nvGrpSpPr>
          <p:grpSpPr>
            <a:xfrm>
              <a:off x="8282597" y="4024916"/>
              <a:ext cx="89485" cy="89485"/>
              <a:chOff x="2162465" y="4117385"/>
              <a:chExt cx="283772" cy="283772"/>
            </a:xfrm>
          </p:grpSpPr>
          <p:cxnSp>
            <p:nvCxnSpPr>
              <p:cNvPr id="9733" name="Straight Connector 9732">
                <a:extLst>
                  <a:ext uri="{FF2B5EF4-FFF2-40B4-BE49-F238E27FC236}">
                    <a16:creationId xmlns:a16="http://schemas.microsoft.com/office/drawing/2014/main" id="{B2589BA5-A22F-41CE-F0BD-F6CDE5139C8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34" name="Straight Connector 9733">
                <a:extLst>
                  <a:ext uri="{FF2B5EF4-FFF2-40B4-BE49-F238E27FC236}">
                    <a16:creationId xmlns:a16="http://schemas.microsoft.com/office/drawing/2014/main" id="{04921DE2-3F13-2569-6E5B-A56FEE0F7F6B}"/>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35" name="Group 9734">
              <a:extLst>
                <a:ext uri="{FF2B5EF4-FFF2-40B4-BE49-F238E27FC236}">
                  <a16:creationId xmlns:a16="http://schemas.microsoft.com/office/drawing/2014/main" id="{DF29911D-29B7-4EDB-BBF4-627F436B59AC}"/>
                </a:ext>
              </a:extLst>
            </p:cNvPr>
            <p:cNvGrpSpPr/>
            <p:nvPr/>
          </p:nvGrpSpPr>
          <p:grpSpPr>
            <a:xfrm>
              <a:off x="8346848" y="4024916"/>
              <a:ext cx="89485" cy="89485"/>
              <a:chOff x="2162465" y="4117385"/>
              <a:chExt cx="283772" cy="283772"/>
            </a:xfrm>
          </p:grpSpPr>
          <p:cxnSp>
            <p:nvCxnSpPr>
              <p:cNvPr id="9736" name="Straight Connector 9735">
                <a:extLst>
                  <a:ext uri="{FF2B5EF4-FFF2-40B4-BE49-F238E27FC236}">
                    <a16:creationId xmlns:a16="http://schemas.microsoft.com/office/drawing/2014/main" id="{92C9F8E7-879A-C4E8-A2D6-59FA6990168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37" name="Straight Connector 9736">
                <a:extLst>
                  <a:ext uri="{FF2B5EF4-FFF2-40B4-BE49-F238E27FC236}">
                    <a16:creationId xmlns:a16="http://schemas.microsoft.com/office/drawing/2014/main" id="{4AD01675-289C-1062-0055-D33B363E93F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38" name="Group 9737">
              <a:extLst>
                <a:ext uri="{FF2B5EF4-FFF2-40B4-BE49-F238E27FC236}">
                  <a16:creationId xmlns:a16="http://schemas.microsoft.com/office/drawing/2014/main" id="{1C7F1A0B-F589-5A31-D02E-66322317D54D}"/>
                </a:ext>
              </a:extLst>
            </p:cNvPr>
            <p:cNvGrpSpPr/>
            <p:nvPr/>
          </p:nvGrpSpPr>
          <p:grpSpPr>
            <a:xfrm>
              <a:off x="9073019" y="4024916"/>
              <a:ext cx="89485" cy="89485"/>
              <a:chOff x="2162465" y="4117385"/>
              <a:chExt cx="283772" cy="283772"/>
            </a:xfrm>
          </p:grpSpPr>
          <p:cxnSp>
            <p:nvCxnSpPr>
              <p:cNvPr id="9739" name="Straight Connector 9738">
                <a:extLst>
                  <a:ext uri="{FF2B5EF4-FFF2-40B4-BE49-F238E27FC236}">
                    <a16:creationId xmlns:a16="http://schemas.microsoft.com/office/drawing/2014/main" id="{955BE855-3AED-F8BB-32D0-CA29D2C9F50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40" name="Straight Connector 9739">
                <a:extLst>
                  <a:ext uri="{FF2B5EF4-FFF2-40B4-BE49-F238E27FC236}">
                    <a16:creationId xmlns:a16="http://schemas.microsoft.com/office/drawing/2014/main" id="{4234851A-7FA9-F621-BFD5-201A0DB6FC6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41" name="Group 9740">
              <a:extLst>
                <a:ext uri="{FF2B5EF4-FFF2-40B4-BE49-F238E27FC236}">
                  <a16:creationId xmlns:a16="http://schemas.microsoft.com/office/drawing/2014/main" id="{536825D0-77AD-7AA9-EAC0-D137F9B08415}"/>
                </a:ext>
              </a:extLst>
            </p:cNvPr>
            <p:cNvGrpSpPr/>
            <p:nvPr/>
          </p:nvGrpSpPr>
          <p:grpSpPr>
            <a:xfrm>
              <a:off x="9129825" y="4024916"/>
              <a:ext cx="89485" cy="89485"/>
              <a:chOff x="2162465" y="4117385"/>
              <a:chExt cx="283772" cy="283772"/>
            </a:xfrm>
          </p:grpSpPr>
          <p:cxnSp>
            <p:nvCxnSpPr>
              <p:cNvPr id="9742" name="Straight Connector 9741">
                <a:extLst>
                  <a:ext uri="{FF2B5EF4-FFF2-40B4-BE49-F238E27FC236}">
                    <a16:creationId xmlns:a16="http://schemas.microsoft.com/office/drawing/2014/main" id="{BA13099B-B0DB-E286-5A75-191D933D715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43" name="Straight Connector 9742">
                <a:extLst>
                  <a:ext uri="{FF2B5EF4-FFF2-40B4-BE49-F238E27FC236}">
                    <a16:creationId xmlns:a16="http://schemas.microsoft.com/office/drawing/2014/main" id="{67C711F7-2E57-003E-A8FF-9D571AA8A21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44" name="Group 9743">
              <a:extLst>
                <a:ext uri="{FF2B5EF4-FFF2-40B4-BE49-F238E27FC236}">
                  <a16:creationId xmlns:a16="http://schemas.microsoft.com/office/drawing/2014/main" id="{27B6C8D4-F308-C29A-EED3-2779B3369F46}"/>
                </a:ext>
              </a:extLst>
            </p:cNvPr>
            <p:cNvGrpSpPr/>
            <p:nvPr/>
          </p:nvGrpSpPr>
          <p:grpSpPr>
            <a:xfrm>
              <a:off x="9425489" y="4123926"/>
              <a:ext cx="89485" cy="89485"/>
              <a:chOff x="2162465" y="4117385"/>
              <a:chExt cx="283772" cy="283772"/>
            </a:xfrm>
          </p:grpSpPr>
          <p:cxnSp>
            <p:nvCxnSpPr>
              <p:cNvPr id="9745" name="Straight Connector 9744">
                <a:extLst>
                  <a:ext uri="{FF2B5EF4-FFF2-40B4-BE49-F238E27FC236}">
                    <a16:creationId xmlns:a16="http://schemas.microsoft.com/office/drawing/2014/main" id="{2E963104-38BF-3866-1450-8EF9A78A0B6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46" name="Straight Connector 9745">
                <a:extLst>
                  <a:ext uri="{FF2B5EF4-FFF2-40B4-BE49-F238E27FC236}">
                    <a16:creationId xmlns:a16="http://schemas.microsoft.com/office/drawing/2014/main" id="{899F5C8F-897F-C01D-29F5-227BCC04918D}"/>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47" name="Group 9746">
              <a:extLst>
                <a:ext uri="{FF2B5EF4-FFF2-40B4-BE49-F238E27FC236}">
                  <a16:creationId xmlns:a16="http://schemas.microsoft.com/office/drawing/2014/main" id="{4A57D427-902F-D05D-2814-70EA7D358F1E}"/>
                </a:ext>
              </a:extLst>
            </p:cNvPr>
            <p:cNvGrpSpPr/>
            <p:nvPr/>
          </p:nvGrpSpPr>
          <p:grpSpPr>
            <a:xfrm>
              <a:off x="10000627" y="4240821"/>
              <a:ext cx="89485" cy="89485"/>
              <a:chOff x="2162465" y="4117385"/>
              <a:chExt cx="283772" cy="283772"/>
            </a:xfrm>
          </p:grpSpPr>
          <p:cxnSp>
            <p:nvCxnSpPr>
              <p:cNvPr id="9748" name="Straight Connector 9747">
                <a:extLst>
                  <a:ext uri="{FF2B5EF4-FFF2-40B4-BE49-F238E27FC236}">
                    <a16:creationId xmlns:a16="http://schemas.microsoft.com/office/drawing/2014/main" id="{345186B9-E179-8462-728B-0034E8E6AD4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49" name="Straight Connector 9748">
                <a:extLst>
                  <a:ext uri="{FF2B5EF4-FFF2-40B4-BE49-F238E27FC236}">
                    <a16:creationId xmlns:a16="http://schemas.microsoft.com/office/drawing/2014/main" id="{810FA390-3FCA-4FD4-CCB8-E6212AE61B3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50" name="Group 9749">
              <a:extLst>
                <a:ext uri="{FF2B5EF4-FFF2-40B4-BE49-F238E27FC236}">
                  <a16:creationId xmlns:a16="http://schemas.microsoft.com/office/drawing/2014/main" id="{54A4AB48-C66D-6DBA-43FE-1EAD93158F69}"/>
                </a:ext>
              </a:extLst>
            </p:cNvPr>
            <p:cNvGrpSpPr/>
            <p:nvPr/>
          </p:nvGrpSpPr>
          <p:grpSpPr>
            <a:xfrm>
              <a:off x="11312909" y="4579645"/>
              <a:ext cx="89485" cy="89485"/>
              <a:chOff x="2162465" y="4117385"/>
              <a:chExt cx="283772" cy="283772"/>
            </a:xfrm>
          </p:grpSpPr>
          <p:cxnSp>
            <p:nvCxnSpPr>
              <p:cNvPr id="9751" name="Straight Connector 9750">
                <a:extLst>
                  <a:ext uri="{FF2B5EF4-FFF2-40B4-BE49-F238E27FC236}">
                    <a16:creationId xmlns:a16="http://schemas.microsoft.com/office/drawing/2014/main" id="{2287FD4A-56CB-1051-86ED-590EAE54B04E}"/>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752" name="Straight Connector 9751">
                <a:extLst>
                  <a:ext uri="{FF2B5EF4-FFF2-40B4-BE49-F238E27FC236}">
                    <a16:creationId xmlns:a16="http://schemas.microsoft.com/office/drawing/2014/main" id="{204DFE4C-C401-A2DE-4356-2960E90CEB3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1074425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7" name="Freeform: Shape 10006">
            <a:extLst>
              <a:ext uri="{FF2B5EF4-FFF2-40B4-BE49-F238E27FC236}">
                <a16:creationId xmlns:a16="http://schemas.microsoft.com/office/drawing/2014/main" id="{2368E6D7-6A17-E2EB-0FC4-61B0D3114E8F}"/>
              </a:ext>
            </a:extLst>
          </p:cNvPr>
          <p:cNvSpPr/>
          <p:nvPr/>
        </p:nvSpPr>
        <p:spPr bwMode="auto">
          <a:xfrm>
            <a:off x="6788944" y="2226469"/>
            <a:ext cx="2166937" cy="1045369"/>
          </a:xfrm>
          <a:custGeom>
            <a:avLst/>
            <a:gdLst>
              <a:gd name="connsiteX0" fmla="*/ 2166937 w 2166937"/>
              <a:gd name="connsiteY0" fmla="*/ 1045369 h 1045369"/>
              <a:gd name="connsiteX1" fmla="*/ 2166937 w 2166937"/>
              <a:gd name="connsiteY1" fmla="*/ 1012031 h 1045369"/>
              <a:gd name="connsiteX2" fmla="*/ 1909762 w 2166937"/>
              <a:gd name="connsiteY2" fmla="*/ 1012031 h 1045369"/>
              <a:gd name="connsiteX3" fmla="*/ 1909762 w 2166937"/>
              <a:gd name="connsiteY3" fmla="*/ 973931 h 1045369"/>
              <a:gd name="connsiteX4" fmla="*/ 1569244 w 2166937"/>
              <a:gd name="connsiteY4" fmla="*/ 973931 h 1045369"/>
              <a:gd name="connsiteX5" fmla="*/ 1569244 w 2166937"/>
              <a:gd name="connsiteY5" fmla="*/ 954881 h 1045369"/>
              <a:gd name="connsiteX6" fmla="*/ 1476375 w 2166937"/>
              <a:gd name="connsiteY6" fmla="*/ 954881 h 1045369"/>
              <a:gd name="connsiteX7" fmla="*/ 1476375 w 2166937"/>
              <a:gd name="connsiteY7" fmla="*/ 902494 h 1045369"/>
              <a:gd name="connsiteX8" fmla="*/ 1407319 w 2166937"/>
              <a:gd name="connsiteY8" fmla="*/ 902494 h 1045369"/>
              <a:gd name="connsiteX9" fmla="*/ 1407319 w 2166937"/>
              <a:gd name="connsiteY9" fmla="*/ 888206 h 1045369"/>
              <a:gd name="connsiteX10" fmla="*/ 1228725 w 2166937"/>
              <a:gd name="connsiteY10" fmla="*/ 888206 h 1045369"/>
              <a:gd name="connsiteX11" fmla="*/ 1228725 w 2166937"/>
              <a:gd name="connsiteY11" fmla="*/ 864394 h 1045369"/>
              <a:gd name="connsiteX12" fmla="*/ 1021556 w 2166937"/>
              <a:gd name="connsiteY12" fmla="*/ 864394 h 1045369"/>
              <a:gd name="connsiteX13" fmla="*/ 1021556 w 2166937"/>
              <a:gd name="connsiteY13" fmla="*/ 842962 h 1045369"/>
              <a:gd name="connsiteX14" fmla="*/ 914400 w 2166937"/>
              <a:gd name="connsiteY14" fmla="*/ 842962 h 1045369"/>
              <a:gd name="connsiteX15" fmla="*/ 914400 w 2166937"/>
              <a:gd name="connsiteY15" fmla="*/ 831056 h 1045369"/>
              <a:gd name="connsiteX16" fmla="*/ 852487 w 2166937"/>
              <a:gd name="connsiteY16" fmla="*/ 831056 h 1045369"/>
              <a:gd name="connsiteX17" fmla="*/ 852487 w 2166937"/>
              <a:gd name="connsiteY17" fmla="*/ 769144 h 1045369"/>
              <a:gd name="connsiteX18" fmla="*/ 838200 w 2166937"/>
              <a:gd name="connsiteY18" fmla="*/ 769144 h 1045369"/>
              <a:gd name="connsiteX19" fmla="*/ 838200 w 2166937"/>
              <a:gd name="connsiteY19" fmla="*/ 750094 h 1045369"/>
              <a:gd name="connsiteX20" fmla="*/ 828675 w 2166937"/>
              <a:gd name="connsiteY20" fmla="*/ 750094 h 1045369"/>
              <a:gd name="connsiteX21" fmla="*/ 828675 w 2166937"/>
              <a:gd name="connsiteY21" fmla="*/ 733425 h 1045369"/>
              <a:gd name="connsiteX22" fmla="*/ 812006 w 2166937"/>
              <a:gd name="connsiteY22" fmla="*/ 733425 h 1045369"/>
              <a:gd name="connsiteX23" fmla="*/ 812006 w 2166937"/>
              <a:gd name="connsiteY23" fmla="*/ 690562 h 1045369"/>
              <a:gd name="connsiteX24" fmla="*/ 633412 w 2166937"/>
              <a:gd name="connsiteY24" fmla="*/ 690562 h 1045369"/>
              <a:gd name="connsiteX25" fmla="*/ 633412 w 2166937"/>
              <a:gd name="connsiteY25" fmla="*/ 669131 h 1045369"/>
              <a:gd name="connsiteX26" fmla="*/ 623887 w 2166937"/>
              <a:gd name="connsiteY26" fmla="*/ 669131 h 1045369"/>
              <a:gd name="connsiteX27" fmla="*/ 623887 w 2166937"/>
              <a:gd name="connsiteY27" fmla="*/ 645319 h 1045369"/>
              <a:gd name="connsiteX28" fmla="*/ 607219 w 2166937"/>
              <a:gd name="connsiteY28" fmla="*/ 645319 h 1045369"/>
              <a:gd name="connsiteX29" fmla="*/ 607219 w 2166937"/>
              <a:gd name="connsiteY29" fmla="*/ 602456 h 1045369"/>
              <a:gd name="connsiteX30" fmla="*/ 583406 w 2166937"/>
              <a:gd name="connsiteY30" fmla="*/ 602456 h 1045369"/>
              <a:gd name="connsiteX31" fmla="*/ 583406 w 2166937"/>
              <a:gd name="connsiteY31" fmla="*/ 576262 h 1045369"/>
              <a:gd name="connsiteX32" fmla="*/ 564356 w 2166937"/>
              <a:gd name="connsiteY32" fmla="*/ 576262 h 1045369"/>
              <a:gd name="connsiteX33" fmla="*/ 564356 w 2166937"/>
              <a:gd name="connsiteY33" fmla="*/ 550069 h 1045369"/>
              <a:gd name="connsiteX34" fmla="*/ 519112 w 2166937"/>
              <a:gd name="connsiteY34" fmla="*/ 550069 h 1045369"/>
              <a:gd name="connsiteX35" fmla="*/ 519112 w 2166937"/>
              <a:gd name="connsiteY35" fmla="*/ 538162 h 1045369"/>
              <a:gd name="connsiteX36" fmla="*/ 464344 w 2166937"/>
              <a:gd name="connsiteY36" fmla="*/ 538162 h 1045369"/>
              <a:gd name="connsiteX37" fmla="*/ 464344 w 2166937"/>
              <a:gd name="connsiteY37" fmla="*/ 523875 h 1045369"/>
              <a:gd name="connsiteX38" fmla="*/ 445294 w 2166937"/>
              <a:gd name="connsiteY38" fmla="*/ 523875 h 1045369"/>
              <a:gd name="connsiteX39" fmla="*/ 445294 w 2166937"/>
              <a:gd name="connsiteY39" fmla="*/ 478631 h 1045369"/>
              <a:gd name="connsiteX40" fmla="*/ 421481 w 2166937"/>
              <a:gd name="connsiteY40" fmla="*/ 478631 h 1045369"/>
              <a:gd name="connsiteX41" fmla="*/ 421481 w 2166937"/>
              <a:gd name="connsiteY41" fmla="*/ 457200 h 1045369"/>
              <a:gd name="connsiteX42" fmla="*/ 411956 w 2166937"/>
              <a:gd name="connsiteY42" fmla="*/ 457200 h 1045369"/>
              <a:gd name="connsiteX43" fmla="*/ 411956 w 2166937"/>
              <a:gd name="connsiteY43" fmla="*/ 438150 h 1045369"/>
              <a:gd name="connsiteX44" fmla="*/ 404812 w 2166937"/>
              <a:gd name="connsiteY44" fmla="*/ 438150 h 1045369"/>
              <a:gd name="connsiteX45" fmla="*/ 404812 w 2166937"/>
              <a:gd name="connsiteY45" fmla="*/ 395287 h 1045369"/>
              <a:gd name="connsiteX46" fmla="*/ 381000 w 2166937"/>
              <a:gd name="connsiteY46" fmla="*/ 395287 h 1045369"/>
              <a:gd name="connsiteX47" fmla="*/ 381000 w 2166937"/>
              <a:gd name="connsiteY47" fmla="*/ 369094 h 1045369"/>
              <a:gd name="connsiteX48" fmla="*/ 354806 w 2166937"/>
              <a:gd name="connsiteY48" fmla="*/ 369094 h 1045369"/>
              <a:gd name="connsiteX49" fmla="*/ 354806 w 2166937"/>
              <a:gd name="connsiteY49" fmla="*/ 342900 h 1045369"/>
              <a:gd name="connsiteX50" fmla="*/ 216694 w 2166937"/>
              <a:gd name="connsiteY50" fmla="*/ 342900 h 1045369"/>
              <a:gd name="connsiteX51" fmla="*/ 216694 w 2166937"/>
              <a:gd name="connsiteY51" fmla="*/ 319087 h 1045369"/>
              <a:gd name="connsiteX52" fmla="*/ 202406 w 2166937"/>
              <a:gd name="connsiteY52" fmla="*/ 319087 h 1045369"/>
              <a:gd name="connsiteX53" fmla="*/ 202406 w 2166937"/>
              <a:gd name="connsiteY53" fmla="*/ 269081 h 1045369"/>
              <a:gd name="connsiteX54" fmla="*/ 195262 w 2166937"/>
              <a:gd name="connsiteY54" fmla="*/ 261937 h 1045369"/>
              <a:gd name="connsiteX55" fmla="*/ 195262 w 2166937"/>
              <a:gd name="connsiteY55" fmla="*/ 200025 h 1045369"/>
              <a:gd name="connsiteX56" fmla="*/ 159544 w 2166937"/>
              <a:gd name="connsiteY56" fmla="*/ 200025 h 1045369"/>
              <a:gd name="connsiteX57" fmla="*/ 159544 w 2166937"/>
              <a:gd name="connsiteY57" fmla="*/ 166687 h 1045369"/>
              <a:gd name="connsiteX58" fmla="*/ 126206 w 2166937"/>
              <a:gd name="connsiteY58" fmla="*/ 166687 h 1045369"/>
              <a:gd name="connsiteX59" fmla="*/ 126206 w 2166937"/>
              <a:gd name="connsiteY59" fmla="*/ 152400 h 1045369"/>
              <a:gd name="connsiteX60" fmla="*/ 104775 w 2166937"/>
              <a:gd name="connsiteY60" fmla="*/ 152400 h 1045369"/>
              <a:gd name="connsiteX61" fmla="*/ 104775 w 2166937"/>
              <a:gd name="connsiteY61" fmla="*/ 133350 h 1045369"/>
              <a:gd name="connsiteX62" fmla="*/ 64294 w 2166937"/>
              <a:gd name="connsiteY62" fmla="*/ 133350 h 1045369"/>
              <a:gd name="connsiteX63" fmla="*/ 64294 w 2166937"/>
              <a:gd name="connsiteY63" fmla="*/ 126206 h 1045369"/>
              <a:gd name="connsiteX64" fmla="*/ 40481 w 2166937"/>
              <a:gd name="connsiteY64" fmla="*/ 126206 h 1045369"/>
              <a:gd name="connsiteX65" fmla="*/ 40481 w 2166937"/>
              <a:gd name="connsiteY65" fmla="*/ 114300 h 1045369"/>
              <a:gd name="connsiteX66" fmla="*/ 28575 w 2166937"/>
              <a:gd name="connsiteY66" fmla="*/ 114300 h 1045369"/>
              <a:gd name="connsiteX67" fmla="*/ 28575 w 2166937"/>
              <a:gd name="connsiteY67" fmla="*/ 92869 h 1045369"/>
              <a:gd name="connsiteX68" fmla="*/ 0 w 2166937"/>
              <a:gd name="connsiteY68" fmla="*/ 92869 h 1045369"/>
              <a:gd name="connsiteX69" fmla="*/ 0 w 2166937"/>
              <a:gd name="connsiteY69" fmla="*/ 0 h 1045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166937" h="1045369">
                <a:moveTo>
                  <a:pt x="2166937" y="1045369"/>
                </a:moveTo>
                <a:lnTo>
                  <a:pt x="2166937" y="1012031"/>
                </a:lnTo>
                <a:lnTo>
                  <a:pt x="1909762" y="1012031"/>
                </a:lnTo>
                <a:lnTo>
                  <a:pt x="1909762" y="973931"/>
                </a:lnTo>
                <a:lnTo>
                  <a:pt x="1569244" y="973931"/>
                </a:lnTo>
                <a:lnTo>
                  <a:pt x="1569244" y="954881"/>
                </a:lnTo>
                <a:lnTo>
                  <a:pt x="1476375" y="954881"/>
                </a:lnTo>
                <a:lnTo>
                  <a:pt x="1476375" y="902494"/>
                </a:lnTo>
                <a:lnTo>
                  <a:pt x="1407319" y="902494"/>
                </a:lnTo>
                <a:lnTo>
                  <a:pt x="1407319" y="888206"/>
                </a:lnTo>
                <a:lnTo>
                  <a:pt x="1228725" y="888206"/>
                </a:lnTo>
                <a:lnTo>
                  <a:pt x="1228725" y="864394"/>
                </a:lnTo>
                <a:lnTo>
                  <a:pt x="1021556" y="864394"/>
                </a:lnTo>
                <a:lnTo>
                  <a:pt x="1021556" y="842962"/>
                </a:lnTo>
                <a:lnTo>
                  <a:pt x="914400" y="842962"/>
                </a:lnTo>
                <a:lnTo>
                  <a:pt x="914400" y="831056"/>
                </a:lnTo>
                <a:lnTo>
                  <a:pt x="852487" y="831056"/>
                </a:lnTo>
                <a:lnTo>
                  <a:pt x="852487" y="769144"/>
                </a:lnTo>
                <a:lnTo>
                  <a:pt x="838200" y="769144"/>
                </a:lnTo>
                <a:lnTo>
                  <a:pt x="838200" y="750094"/>
                </a:lnTo>
                <a:lnTo>
                  <a:pt x="828675" y="750094"/>
                </a:lnTo>
                <a:lnTo>
                  <a:pt x="828675" y="733425"/>
                </a:lnTo>
                <a:lnTo>
                  <a:pt x="812006" y="733425"/>
                </a:lnTo>
                <a:lnTo>
                  <a:pt x="812006" y="690562"/>
                </a:lnTo>
                <a:lnTo>
                  <a:pt x="633412" y="690562"/>
                </a:lnTo>
                <a:lnTo>
                  <a:pt x="633412" y="669131"/>
                </a:lnTo>
                <a:lnTo>
                  <a:pt x="623887" y="669131"/>
                </a:lnTo>
                <a:lnTo>
                  <a:pt x="623887" y="645319"/>
                </a:lnTo>
                <a:lnTo>
                  <a:pt x="607219" y="645319"/>
                </a:lnTo>
                <a:lnTo>
                  <a:pt x="607219" y="602456"/>
                </a:lnTo>
                <a:lnTo>
                  <a:pt x="583406" y="602456"/>
                </a:lnTo>
                <a:lnTo>
                  <a:pt x="583406" y="576262"/>
                </a:lnTo>
                <a:lnTo>
                  <a:pt x="564356" y="576262"/>
                </a:lnTo>
                <a:lnTo>
                  <a:pt x="564356" y="550069"/>
                </a:lnTo>
                <a:lnTo>
                  <a:pt x="519112" y="550069"/>
                </a:lnTo>
                <a:lnTo>
                  <a:pt x="519112" y="538162"/>
                </a:lnTo>
                <a:lnTo>
                  <a:pt x="464344" y="538162"/>
                </a:lnTo>
                <a:lnTo>
                  <a:pt x="464344" y="523875"/>
                </a:lnTo>
                <a:lnTo>
                  <a:pt x="445294" y="523875"/>
                </a:lnTo>
                <a:lnTo>
                  <a:pt x="445294" y="478631"/>
                </a:lnTo>
                <a:lnTo>
                  <a:pt x="421481" y="478631"/>
                </a:lnTo>
                <a:lnTo>
                  <a:pt x="421481" y="457200"/>
                </a:lnTo>
                <a:lnTo>
                  <a:pt x="411956" y="457200"/>
                </a:lnTo>
                <a:lnTo>
                  <a:pt x="411956" y="438150"/>
                </a:lnTo>
                <a:lnTo>
                  <a:pt x="404812" y="438150"/>
                </a:lnTo>
                <a:lnTo>
                  <a:pt x="404812" y="395287"/>
                </a:lnTo>
                <a:lnTo>
                  <a:pt x="381000" y="395287"/>
                </a:lnTo>
                <a:lnTo>
                  <a:pt x="381000" y="369094"/>
                </a:lnTo>
                <a:lnTo>
                  <a:pt x="354806" y="369094"/>
                </a:lnTo>
                <a:lnTo>
                  <a:pt x="354806" y="342900"/>
                </a:lnTo>
                <a:lnTo>
                  <a:pt x="216694" y="342900"/>
                </a:lnTo>
                <a:lnTo>
                  <a:pt x="216694" y="319087"/>
                </a:lnTo>
                <a:lnTo>
                  <a:pt x="202406" y="319087"/>
                </a:lnTo>
                <a:lnTo>
                  <a:pt x="202406" y="269081"/>
                </a:lnTo>
                <a:lnTo>
                  <a:pt x="195262" y="261937"/>
                </a:lnTo>
                <a:lnTo>
                  <a:pt x="195262" y="200025"/>
                </a:lnTo>
                <a:lnTo>
                  <a:pt x="159544" y="200025"/>
                </a:lnTo>
                <a:lnTo>
                  <a:pt x="159544" y="166687"/>
                </a:lnTo>
                <a:lnTo>
                  <a:pt x="126206" y="166687"/>
                </a:lnTo>
                <a:lnTo>
                  <a:pt x="126206" y="152400"/>
                </a:lnTo>
                <a:lnTo>
                  <a:pt x="104775" y="152400"/>
                </a:lnTo>
                <a:lnTo>
                  <a:pt x="104775" y="133350"/>
                </a:lnTo>
                <a:lnTo>
                  <a:pt x="64294" y="133350"/>
                </a:lnTo>
                <a:lnTo>
                  <a:pt x="64294" y="126206"/>
                </a:lnTo>
                <a:lnTo>
                  <a:pt x="40481" y="126206"/>
                </a:lnTo>
                <a:lnTo>
                  <a:pt x="40481" y="114300"/>
                </a:lnTo>
                <a:lnTo>
                  <a:pt x="28575" y="114300"/>
                </a:lnTo>
                <a:lnTo>
                  <a:pt x="28575" y="92869"/>
                </a:lnTo>
                <a:lnTo>
                  <a:pt x="0" y="92869"/>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MIRASOL: Outcomes by Prior Bevacizumab</a:t>
            </a:r>
            <a:endParaRPr lang="en-US" altLang="en-US" dirty="0"/>
          </a:p>
        </p:txBody>
      </p:sp>
      <p:sp>
        <p:nvSpPr>
          <p:cNvPr id="2" name="Text Box 11">
            <a:extLst>
              <a:ext uri="{FF2B5EF4-FFF2-40B4-BE49-F238E27FC236}">
                <a16:creationId xmlns:a16="http://schemas.microsoft.com/office/drawing/2014/main" id="{445DC75A-1178-CFE8-7924-32602F1BE31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Moore. ASCO 2023. Abstr LBA5507.</a:t>
            </a:r>
          </a:p>
        </p:txBody>
      </p:sp>
      <p:sp>
        <p:nvSpPr>
          <p:cNvPr id="4" name="Text Box 50">
            <a:extLst>
              <a:ext uri="{FF2B5EF4-FFF2-40B4-BE49-F238E27FC236}">
                <a16:creationId xmlns:a16="http://schemas.microsoft.com/office/drawing/2014/main" id="{C14704CB-3301-381B-0C0C-1BE5392F373D}"/>
              </a:ext>
            </a:extLst>
          </p:cNvPr>
          <p:cNvSpPr txBox="1">
            <a:spLocks noChangeArrowheads="1"/>
          </p:cNvSpPr>
          <p:nvPr/>
        </p:nvSpPr>
        <p:spPr bwMode="auto">
          <a:xfrm>
            <a:off x="6829376" y="1271320"/>
            <a:ext cx="3227294"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tabLst>
                <a:tab pos="447675"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447675"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447675"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447675"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600" dirty="0">
                <a:solidFill>
                  <a:schemeClr val="bg1"/>
                </a:solidFill>
                <a:latin typeface="Calibri" panose="020F0502020204030204" pitchFamily="34" charset="0"/>
              </a:rPr>
              <a:t>Bevacizumab Treated</a:t>
            </a:r>
          </a:p>
        </p:txBody>
      </p:sp>
      <p:sp>
        <p:nvSpPr>
          <p:cNvPr id="14" name="Text Box 50">
            <a:extLst>
              <a:ext uri="{FF2B5EF4-FFF2-40B4-BE49-F238E27FC236}">
                <a16:creationId xmlns:a16="http://schemas.microsoft.com/office/drawing/2014/main" id="{F6A518AA-DFB4-7DDB-6D1A-6B7CD9B4181A}"/>
              </a:ext>
            </a:extLst>
          </p:cNvPr>
          <p:cNvSpPr txBox="1">
            <a:spLocks noChangeArrowheads="1"/>
          </p:cNvSpPr>
          <p:nvPr/>
        </p:nvSpPr>
        <p:spPr bwMode="auto">
          <a:xfrm>
            <a:off x="1829692" y="1271320"/>
            <a:ext cx="3227294"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tabLst>
                <a:tab pos="447675"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447675"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447675"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447675"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600" dirty="0">
                <a:solidFill>
                  <a:schemeClr val="bg1"/>
                </a:solidFill>
                <a:latin typeface="Calibri" panose="020F0502020204030204" pitchFamily="34" charset="0"/>
              </a:rPr>
              <a:t>Bevacizumab Naive</a:t>
            </a:r>
          </a:p>
        </p:txBody>
      </p:sp>
      <p:sp>
        <p:nvSpPr>
          <p:cNvPr id="19" name="Text Box 50">
            <a:extLst>
              <a:ext uri="{FF2B5EF4-FFF2-40B4-BE49-F238E27FC236}">
                <a16:creationId xmlns:a16="http://schemas.microsoft.com/office/drawing/2014/main" id="{822F912E-B4D0-9B2A-14C2-8C7043E9D59C}"/>
              </a:ext>
            </a:extLst>
          </p:cNvPr>
          <p:cNvSpPr txBox="1">
            <a:spLocks noChangeArrowheads="1"/>
          </p:cNvSpPr>
          <p:nvPr/>
        </p:nvSpPr>
        <p:spPr bwMode="auto">
          <a:xfrm>
            <a:off x="317500" y="2445931"/>
            <a:ext cx="72810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tabLst>
                <a:tab pos="447675"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447675"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447675"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447675"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600" dirty="0">
                <a:solidFill>
                  <a:schemeClr val="bg1"/>
                </a:solidFill>
                <a:latin typeface="Calibri" panose="020F0502020204030204" pitchFamily="34" charset="0"/>
              </a:rPr>
              <a:t>PFS</a:t>
            </a:r>
          </a:p>
        </p:txBody>
      </p:sp>
      <p:sp>
        <p:nvSpPr>
          <p:cNvPr id="20" name="Text Box 50">
            <a:extLst>
              <a:ext uri="{FF2B5EF4-FFF2-40B4-BE49-F238E27FC236}">
                <a16:creationId xmlns:a16="http://schemas.microsoft.com/office/drawing/2014/main" id="{68EEFED0-E9D2-4CEB-53D1-E8B1D81F52C5}"/>
              </a:ext>
            </a:extLst>
          </p:cNvPr>
          <p:cNvSpPr txBox="1">
            <a:spLocks noChangeArrowheads="1"/>
          </p:cNvSpPr>
          <p:nvPr/>
        </p:nvSpPr>
        <p:spPr bwMode="auto">
          <a:xfrm>
            <a:off x="276897" y="4904747"/>
            <a:ext cx="72810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tabLst>
                <a:tab pos="447675"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447675"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447675"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447675"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447675" algn="l"/>
              </a:tabLst>
              <a:defRPr sz="2000">
                <a:solidFill>
                  <a:srgbClr val="FEFDDE"/>
                </a:solidFill>
                <a:latin typeface="Arial" panose="020B0604020202020204" pitchFamily="34" charset="0"/>
              </a:defRPr>
            </a:lvl9pPr>
          </a:lstStyle>
          <a:p>
            <a:pPr algn="ctr">
              <a:lnSpc>
                <a:spcPct val="100000"/>
              </a:lnSpc>
              <a:spcBef>
                <a:spcPct val="50000"/>
              </a:spcBef>
              <a:spcAft>
                <a:spcPct val="0"/>
              </a:spcAft>
              <a:buClrTx/>
              <a:buFontTx/>
              <a:buNone/>
            </a:pPr>
            <a:r>
              <a:rPr lang="de-DE" altLang="en-US" sz="1600" dirty="0">
                <a:solidFill>
                  <a:schemeClr val="bg1"/>
                </a:solidFill>
                <a:latin typeface="Calibri" panose="020F0502020204030204" pitchFamily="34" charset="0"/>
              </a:rPr>
              <a:t>OS</a:t>
            </a:r>
          </a:p>
        </p:txBody>
      </p:sp>
      <p:graphicFrame>
        <p:nvGraphicFramePr>
          <p:cNvPr id="3" name="Group 3">
            <a:extLst>
              <a:ext uri="{FF2B5EF4-FFF2-40B4-BE49-F238E27FC236}">
                <a16:creationId xmlns:a16="http://schemas.microsoft.com/office/drawing/2014/main" id="{56A554CC-06AE-1EEE-E918-7AE85C9C7237}"/>
              </a:ext>
            </a:extLst>
          </p:cNvPr>
          <p:cNvGraphicFramePr>
            <a:graphicFrameLocks/>
          </p:cNvGraphicFramePr>
          <p:nvPr>
            <p:extLst>
              <p:ext uri="{D42A27DB-BD31-4B8C-83A1-F6EECF244321}">
                <p14:modId xmlns:p14="http://schemas.microsoft.com/office/powerpoint/2010/main" val="98976274"/>
              </p:ext>
            </p:extLst>
          </p:nvPr>
        </p:nvGraphicFramePr>
        <p:xfrm>
          <a:off x="2886816" y="1675110"/>
          <a:ext cx="283464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tblGrid>
              <a:tr h="5727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1" i="0" u="none" strike="noStrike" cap="none" normalizeH="0" baseline="0" dirty="0">
                        <a:ln>
                          <a:noFill/>
                        </a:ln>
                        <a:solidFill>
                          <a:schemeClr val="tx1"/>
                        </a:solidFill>
                        <a:effectLst/>
                        <a:latin typeface="Calibri" panose="020F0502020204030204" pitchFamily="34" charset="0"/>
                      </a:endParaRP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MIRV (n = 89)</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CT (n = 83)</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7279">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mPFS, mo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(95% CI)</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7.0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(5.6-8.4)</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5.6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(3.0-6.5)</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105161">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(95% CI)</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0.66 (0.46-0.94)</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57279">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value</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.0210</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bl>
          </a:graphicData>
        </a:graphic>
      </p:graphicFrame>
      <p:graphicFrame>
        <p:nvGraphicFramePr>
          <p:cNvPr id="5" name="Group 3">
            <a:extLst>
              <a:ext uri="{FF2B5EF4-FFF2-40B4-BE49-F238E27FC236}">
                <a16:creationId xmlns:a16="http://schemas.microsoft.com/office/drawing/2014/main" id="{F50B7931-F12D-05E2-4AAF-30D13E969560}"/>
              </a:ext>
            </a:extLst>
          </p:cNvPr>
          <p:cNvGraphicFramePr>
            <a:graphicFrameLocks/>
          </p:cNvGraphicFramePr>
          <p:nvPr>
            <p:extLst>
              <p:ext uri="{D42A27DB-BD31-4B8C-83A1-F6EECF244321}">
                <p14:modId xmlns:p14="http://schemas.microsoft.com/office/powerpoint/2010/main" val="3929081967"/>
              </p:ext>
            </p:extLst>
          </p:nvPr>
        </p:nvGraphicFramePr>
        <p:xfrm>
          <a:off x="3002281" y="3667329"/>
          <a:ext cx="2834640" cy="914400"/>
        </p:xfrm>
        <a:graphic>
          <a:graphicData uri="http://schemas.openxmlformats.org/drawingml/2006/table">
            <a:tbl>
              <a:tblPr/>
              <a:tblGrid>
                <a:gridCol w="8229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tblGrid>
              <a:tr h="5727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1" i="0" u="none" strike="noStrike" cap="none" normalizeH="0" baseline="0" dirty="0">
                        <a:ln>
                          <a:noFill/>
                        </a:ln>
                        <a:solidFill>
                          <a:schemeClr val="tx1"/>
                        </a:solidFill>
                        <a:effectLst/>
                        <a:latin typeface="Calibri" panose="020F0502020204030204" pitchFamily="34" charset="0"/>
                      </a:endParaRP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MIRV (n = 89)</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CT (n = 83)</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7279">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mOS, mo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(95% CI)</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20.2</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(14.8-NE)</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14.4</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(11.8-16.7)</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105161">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(95% CI)</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0.51 (0.31-0.86)</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57279">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value</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.0099</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bl>
          </a:graphicData>
        </a:graphic>
      </p:graphicFrame>
      <p:graphicFrame>
        <p:nvGraphicFramePr>
          <p:cNvPr id="6" name="Group 3">
            <a:extLst>
              <a:ext uri="{FF2B5EF4-FFF2-40B4-BE49-F238E27FC236}">
                <a16:creationId xmlns:a16="http://schemas.microsoft.com/office/drawing/2014/main" id="{4037E36F-C541-1608-EE8E-238CB94BBF62}"/>
              </a:ext>
            </a:extLst>
          </p:cNvPr>
          <p:cNvGraphicFramePr>
            <a:graphicFrameLocks/>
          </p:cNvGraphicFramePr>
          <p:nvPr>
            <p:extLst>
              <p:ext uri="{D42A27DB-BD31-4B8C-83A1-F6EECF244321}">
                <p14:modId xmlns:p14="http://schemas.microsoft.com/office/powerpoint/2010/main" val="2360610470"/>
              </p:ext>
            </p:extLst>
          </p:nvPr>
        </p:nvGraphicFramePr>
        <p:xfrm>
          <a:off x="7510280" y="1583670"/>
          <a:ext cx="2834640" cy="1097280"/>
        </p:xfrm>
        <a:graphic>
          <a:graphicData uri="http://schemas.openxmlformats.org/drawingml/2006/table">
            <a:tbl>
              <a:tblPr/>
              <a:tblGrid>
                <a:gridCol w="8229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tblGrid>
              <a:tr h="5727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1" i="0" u="none" strike="noStrike" cap="none" normalizeH="0" baseline="0" dirty="0">
                        <a:ln>
                          <a:noFill/>
                        </a:ln>
                        <a:solidFill>
                          <a:schemeClr val="tx1"/>
                        </a:solidFill>
                        <a:effectLst/>
                        <a:latin typeface="Calibri" panose="020F0502020204030204" pitchFamily="34" charset="0"/>
                      </a:endParaRP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MIRV </a:t>
                      </a:r>
                      <a:br>
                        <a:rPr kumimoji="0" lang="en-US" sz="1200" b="1" i="0" u="none" strike="noStrike" cap="none" normalizeH="0" baseline="0" dirty="0">
                          <a:ln>
                            <a:noFill/>
                          </a:ln>
                          <a:solidFill>
                            <a:schemeClr val="tx1"/>
                          </a:solidFill>
                          <a:effectLst/>
                          <a:latin typeface="Calibri" panose="020F0502020204030204" pitchFamily="34" charset="0"/>
                        </a:rPr>
                      </a:br>
                      <a:r>
                        <a:rPr kumimoji="0" lang="en-US" sz="1200" b="1" i="0" u="none" strike="noStrike" cap="none" normalizeH="0" baseline="0" dirty="0">
                          <a:ln>
                            <a:noFill/>
                          </a:ln>
                          <a:solidFill>
                            <a:schemeClr val="tx1"/>
                          </a:solidFill>
                          <a:effectLst/>
                          <a:latin typeface="Calibri" panose="020F0502020204030204" pitchFamily="34" charset="0"/>
                        </a:rPr>
                        <a:t>(n = 138)</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CT (n = 143)</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7279">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mPFS, mo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(95% CI)</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4.4</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(4.0-5.8)</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(2.5-4.3)</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105161">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(95% CI)</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0.64 (0.49-0.84)</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57279">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value</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.0011</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bl>
          </a:graphicData>
        </a:graphic>
      </p:graphicFrame>
      <p:graphicFrame>
        <p:nvGraphicFramePr>
          <p:cNvPr id="7" name="Group 3">
            <a:extLst>
              <a:ext uri="{FF2B5EF4-FFF2-40B4-BE49-F238E27FC236}">
                <a16:creationId xmlns:a16="http://schemas.microsoft.com/office/drawing/2014/main" id="{EBDACC45-3813-1EBD-68ED-4E6D39C6F7DB}"/>
              </a:ext>
            </a:extLst>
          </p:cNvPr>
          <p:cNvGraphicFramePr>
            <a:graphicFrameLocks/>
          </p:cNvGraphicFramePr>
          <p:nvPr>
            <p:extLst>
              <p:ext uri="{D42A27DB-BD31-4B8C-83A1-F6EECF244321}">
                <p14:modId xmlns:p14="http://schemas.microsoft.com/office/powerpoint/2010/main" val="3146254558"/>
              </p:ext>
            </p:extLst>
          </p:nvPr>
        </p:nvGraphicFramePr>
        <p:xfrm>
          <a:off x="8108352" y="3783471"/>
          <a:ext cx="2834640" cy="1097280"/>
        </p:xfrm>
        <a:graphic>
          <a:graphicData uri="http://schemas.openxmlformats.org/drawingml/2006/table">
            <a:tbl>
              <a:tblPr/>
              <a:tblGrid>
                <a:gridCol w="8229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tblGrid>
              <a:tr h="5727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1" i="0" u="none" strike="noStrike" cap="none" normalizeH="0" baseline="0" dirty="0">
                        <a:ln>
                          <a:noFill/>
                        </a:ln>
                        <a:solidFill>
                          <a:schemeClr val="tx1"/>
                        </a:solidFill>
                        <a:effectLst/>
                        <a:latin typeface="Calibri" panose="020F0502020204030204" pitchFamily="34" charset="0"/>
                      </a:endParaRP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MIRV </a:t>
                      </a:r>
                      <a:br>
                        <a:rPr kumimoji="0" lang="en-US" sz="1200" b="1" i="0" u="none" strike="noStrike" cap="none" normalizeH="0" baseline="0" dirty="0">
                          <a:ln>
                            <a:noFill/>
                          </a:ln>
                          <a:solidFill>
                            <a:schemeClr val="tx1"/>
                          </a:solidFill>
                          <a:effectLst/>
                          <a:latin typeface="Calibri" panose="020F0502020204030204" pitchFamily="34" charset="0"/>
                        </a:rPr>
                      </a:br>
                      <a:r>
                        <a:rPr kumimoji="0" lang="en-US" sz="1200" b="1" i="0" u="none" strike="noStrike" cap="none" normalizeH="0" baseline="0" dirty="0">
                          <a:ln>
                            <a:noFill/>
                          </a:ln>
                          <a:solidFill>
                            <a:schemeClr val="tx1"/>
                          </a:solidFill>
                          <a:effectLst/>
                          <a:latin typeface="Calibri" panose="020F0502020204030204" pitchFamily="34" charset="0"/>
                        </a:rPr>
                        <a:t>(n = 138)</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CT (n = 143)</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7279">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mOS, mo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(95% CI)</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15. 4</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(11.3-17.5)</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10.9 </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(9.4-13.3)</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105161">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(95% CI)</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0.74 (0.54-1.04)</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57279">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value</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.0789</a:t>
                      </a:r>
                    </a:p>
                  </a:txBody>
                  <a:tcPr marL="45720" marR="4572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bl>
          </a:graphicData>
        </a:graphic>
      </p:graphicFrame>
      <p:grpSp>
        <p:nvGrpSpPr>
          <p:cNvPr id="62" name="Group 61">
            <a:extLst>
              <a:ext uri="{FF2B5EF4-FFF2-40B4-BE49-F238E27FC236}">
                <a16:creationId xmlns:a16="http://schemas.microsoft.com/office/drawing/2014/main" id="{D210384E-6A42-0E8D-C9EC-E7EB25C46D92}"/>
              </a:ext>
            </a:extLst>
          </p:cNvPr>
          <p:cNvGrpSpPr/>
          <p:nvPr/>
        </p:nvGrpSpPr>
        <p:grpSpPr>
          <a:xfrm>
            <a:off x="6102877" y="4238782"/>
            <a:ext cx="5143312" cy="2102791"/>
            <a:chOff x="6293037" y="4238782"/>
            <a:chExt cx="5143312" cy="2102791"/>
          </a:xfrm>
        </p:grpSpPr>
        <p:grpSp>
          <p:nvGrpSpPr>
            <p:cNvPr id="60" name="Group 59">
              <a:extLst>
                <a:ext uri="{FF2B5EF4-FFF2-40B4-BE49-F238E27FC236}">
                  <a16:creationId xmlns:a16="http://schemas.microsoft.com/office/drawing/2014/main" id="{6E5C7CEC-8AD6-B6AD-ED33-5C4D5D52A7AC}"/>
                </a:ext>
              </a:extLst>
            </p:cNvPr>
            <p:cNvGrpSpPr/>
            <p:nvPr/>
          </p:nvGrpSpPr>
          <p:grpSpPr>
            <a:xfrm>
              <a:off x="6293037" y="4238782"/>
              <a:ext cx="5143312" cy="1948903"/>
              <a:chOff x="6293037" y="4238782"/>
              <a:chExt cx="5143312" cy="1948903"/>
            </a:xfrm>
          </p:grpSpPr>
          <p:grpSp>
            <p:nvGrpSpPr>
              <p:cNvPr id="59" name="Group 58">
                <a:extLst>
                  <a:ext uri="{FF2B5EF4-FFF2-40B4-BE49-F238E27FC236}">
                    <a16:creationId xmlns:a16="http://schemas.microsoft.com/office/drawing/2014/main" id="{F34F3183-E8DE-4A54-5D43-C1006084DA51}"/>
                  </a:ext>
                </a:extLst>
              </p:cNvPr>
              <p:cNvGrpSpPr/>
              <p:nvPr/>
            </p:nvGrpSpPr>
            <p:grpSpPr>
              <a:xfrm>
                <a:off x="6293037" y="4238782"/>
                <a:ext cx="412292" cy="1784501"/>
                <a:chOff x="6375093" y="4238782"/>
                <a:chExt cx="412292" cy="1784501"/>
              </a:xfrm>
            </p:grpSpPr>
            <p:sp>
              <p:nvSpPr>
                <p:cNvPr id="15" name="TextBox 14">
                  <a:extLst>
                    <a:ext uri="{FF2B5EF4-FFF2-40B4-BE49-F238E27FC236}">
                      <a16:creationId xmlns:a16="http://schemas.microsoft.com/office/drawing/2014/main" id="{0BC22DA0-2749-4B78-585E-89CF96EE033E}"/>
                    </a:ext>
                  </a:extLst>
                </p:cNvPr>
                <p:cNvSpPr txBox="1"/>
                <p:nvPr/>
              </p:nvSpPr>
              <p:spPr bwMode="auto">
                <a:xfrm>
                  <a:off x="6375093" y="423878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7" name="TextBox 16">
                  <a:extLst>
                    <a:ext uri="{FF2B5EF4-FFF2-40B4-BE49-F238E27FC236}">
                      <a16:creationId xmlns:a16="http://schemas.microsoft.com/office/drawing/2014/main" id="{773C9CF9-C2D8-F562-B82A-788DD882642D}"/>
                    </a:ext>
                  </a:extLst>
                </p:cNvPr>
                <p:cNvSpPr txBox="1"/>
                <p:nvPr/>
              </p:nvSpPr>
              <p:spPr bwMode="auto">
                <a:xfrm>
                  <a:off x="6375093" y="452629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21" name="TextBox 20">
                  <a:extLst>
                    <a:ext uri="{FF2B5EF4-FFF2-40B4-BE49-F238E27FC236}">
                      <a16:creationId xmlns:a16="http://schemas.microsoft.com/office/drawing/2014/main" id="{A0A7B26C-4DCC-B8B9-9E2D-6CCF2046379D}"/>
                    </a:ext>
                  </a:extLst>
                </p:cNvPr>
                <p:cNvSpPr txBox="1"/>
                <p:nvPr/>
              </p:nvSpPr>
              <p:spPr bwMode="auto">
                <a:xfrm>
                  <a:off x="6375093" y="483009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22" name="TextBox 21">
                  <a:extLst>
                    <a:ext uri="{FF2B5EF4-FFF2-40B4-BE49-F238E27FC236}">
                      <a16:creationId xmlns:a16="http://schemas.microsoft.com/office/drawing/2014/main" id="{EECB3651-C295-9F53-CE8B-003BC96107AE}"/>
                    </a:ext>
                  </a:extLst>
                </p:cNvPr>
                <p:cNvSpPr txBox="1"/>
                <p:nvPr/>
              </p:nvSpPr>
              <p:spPr bwMode="auto">
                <a:xfrm>
                  <a:off x="6375093" y="512086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23" name="TextBox 22">
                  <a:extLst>
                    <a:ext uri="{FF2B5EF4-FFF2-40B4-BE49-F238E27FC236}">
                      <a16:creationId xmlns:a16="http://schemas.microsoft.com/office/drawing/2014/main" id="{C98F27E0-BA8A-E3AD-A677-2397295AD43D}"/>
                    </a:ext>
                  </a:extLst>
                </p:cNvPr>
                <p:cNvSpPr txBox="1"/>
                <p:nvPr/>
              </p:nvSpPr>
              <p:spPr bwMode="auto">
                <a:xfrm>
                  <a:off x="6375093" y="542146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24" name="TextBox 23">
                  <a:extLst>
                    <a:ext uri="{FF2B5EF4-FFF2-40B4-BE49-F238E27FC236}">
                      <a16:creationId xmlns:a16="http://schemas.microsoft.com/office/drawing/2014/main" id="{A03CC29B-CC88-41D2-DA57-C8AE275DB3DC}"/>
                    </a:ext>
                  </a:extLst>
                </p:cNvPr>
                <p:cNvSpPr txBox="1"/>
                <p:nvPr/>
              </p:nvSpPr>
              <p:spPr bwMode="auto">
                <a:xfrm>
                  <a:off x="6511348" y="571550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25" name="Group 24">
                <a:extLst>
                  <a:ext uri="{FF2B5EF4-FFF2-40B4-BE49-F238E27FC236}">
                    <a16:creationId xmlns:a16="http://schemas.microsoft.com/office/drawing/2014/main" id="{7A7EC41D-2A16-ED3E-13C0-57907A6B72F9}"/>
                  </a:ext>
                </a:extLst>
              </p:cNvPr>
              <p:cNvGrpSpPr/>
              <p:nvPr/>
            </p:nvGrpSpPr>
            <p:grpSpPr>
              <a:xfrm>
                <a:off x="6657030" y="5879908"/>
                <a:ext cx="4779319" cy="307777"/>
                <a:chOff x="1866789" y="4914315"/>
                <a:chExt cx="9719309" cy="307777"/>
              </a:xfrm>
            </p:grpSpPr>
            <p:sp>
              <p:nvSpPr>
                <p:cNvPr id="26" name="TextBox 25">
                  <a:extLst>
                    <a:ext uri="{FF2B5EF4-FFF2-40B4-BE49-F238E27FC236}">
                      <a16:creationId xmlns:a16="http://schemas.microsoft.com/office/drawing/2014/main" id="{7037F92B-C0B5-9DA0-BF69-0D0F44C3E3E0}"/>
                    </a:ext>
                  </a:extLst>
                </p:cNvPr>
                <p:cNvSpPr txBox="1"/>
                <p:nvPr/>
              </p:nvSpPr>
              <p:spPr bwMode="auto">
                <a:xfrm>
                  <a:off x="1866789"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08F2E120-4F27-724B-BB99-C20010E01C40}"/>
                    </a:ext>
                  </a:extLst>
                </p:cNvPr>
                <p:cNvSpPr txBox="1"/>
                <p:nvPr/>
              </p:nvSpPr>
              <p:spPr bwMode="auto">
                <a:xfrm>
                  <a:off x="2817821"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28" name="TextBox 27">
                  <a:extLst>
                    <a:ext uri="{FF2B5EF4-FFF2-40B4-BE49-F238E27FC236}">
                      <a16:creationId xmlns:a16="http://schemas.microsoft.com/office/drawing/2014/main" id="{6E9D2AD2-EDF9-C595-489C-27818B580464}"/>
                    </a:ext>
                  </a:extLst>
                </p:cNvPr>
                <p:cNvSpPr txBox="1"/>
                <p:nvPr/>
              </p:nvSpPr>
              <p:spPr bwMode="auto">
                <a:xfrm>
                  <a:off x="3756153"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9" name="TextBox 28">
                  <a:extLst>
                    <a:ext uri="{FF2B5EF4-FFF2-40B4-BE49-F238E27FC236}">
                      <a16:creationId xmlns:a16="http://schemas.microsoft.com/office/drawing/2014/main" id="{47D200E4-6980-A46F-CE6E-DAB3E6BDF257}"/>
                    </a:ext>
                  </a:extLst>
                </p:cNvPr>
                <p:cNvSpPr txBox="1"/>
                <p:nvPr/>
              </p:nvSpPr>
              <p:spPr bwMode="auto">
                <a:xfrm>
                  <a:off x="4707185"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0" name="TextBox 29">
                  <a:extLst>
                    <a:ext uri="{FF2B5EF4-FFF2-40B4-BE49-F238E27FC236}">
                      <a16:creationId xmlns:a16="http://schemas.microsoft.com/office/drawing/2014/main" id="{76332929-B8AC-86DE-44B1-36399225810C}"/>
                    </a:ext>
                  </a:extLst>
                </p:cNvPr>
                <p:cNvSpPr txBox="1"/>
                <p:nvPr/>
              </p:nvSpPr>
              <p:spPr bwMode="auto">
                <a:xfrm>
                  <a:off x="5599832"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 name="TextBox 30">
                  <a:extLst>
                    <a:ext uri="{FF2B5EF4-FFF2-40B4-BE49-F238E27FC236}">
                      <a16:creationId xmlns:a16="http://schemas.microsoft.com/office/drawing/2014/main" id="{DB9ADC32-AB26-7574-ECD7-E6D691E2A541}"/>
                    </a:ext>
                  </a:extLst>
                </p:cNvPr>
                <p:cNvSpPr txBox="1"/>
                <p:nvPr/>
              </p:nvSpPr>
              <p:spPr bwMode="auto">
                <a:xfrm>
                  <a:off x="6550864"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2" name="TextBox 31">
                  <a:extLst>
                    <a:ext uri="{FF2B5EF4-FFF2-40B4-BE49-F238E27FC236}">
                      <a16:creationId xmlns:a16="http://schemas.microsoft.com/office/drawing/2014/main" id="{D9A05E0E-309C-7F3A-9FFD-E29C72B3A92F}"/>
                    </a:ext>
                  </a:extLst>
                </p:cNvPr>
                <p:cNvSpPr txBox="1"/>
                <p:nvPr/>
              </p:nvSpPr>
              <p:spPr bwMode="auto">
                <a:xfrm>
                  <a:off x="7489196"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3" name="TextBox 32">
                  <a:extLst>
                    <a:ext uri="{FF2B5EF4-FFF2-40B4-BE49-F238E27FC236}">
                      <a16:creationId xmlns:a16="http://schemas.microsoft.com/office/drawing/2014/main" id="{2FB83F89-C079-99DA-7DA7-CF4EEECB05A4}"/>
                    </a:ext>
                  </a:extLst>
                </p:cNvPr>
                <p:cNvSpPr txBox="1"/>
                <p:nvPr/>
              </p:nvSpPr>
              <p:spPr bwMode="auto">
                <a:xfrm>
                  <a:off x="8440228"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34" name="TextBox 33">
                  <a:extLst>
                    <a:ext uri="{FF2B5EF4-FFF2-40B4-BE49-F238E27FC236}">
                      <a16:creationId xmlns:a16="http://schemas.microsoft.com/office/drawing/2014/main" id="{D80BDC02-8A0A-525E-A06C-0AD2D0B63A6F}"/>
                    </a:ext>
                  </a:extLst>
                </p:cNvPr>
                <p:cNvSpPr txBox="1"/>
                <p:nvPr/>
              </p:nvSpPr>
              <p:spPr bwMode="auto">
                <a:xfrm>
                  <a:off x="9378560"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5" name="TextBox 34">
                  <a:extLst>
                    <a:ext uri="{FF2B5EF4-FFF2-40B4-BE49-F238E27FC236}">
                      <a16:creationId xmlns:a16="http://schemas.microsoft.com/office/drawing/2014/main" id="{1935C08E-DDB7-8C09-F4AB-15D006F4728D}"/>
                    </a:ext>
                  </a:extLst>
                </p:cNvPr>
                <p:cNvSpPr txBox="1"/>
                <p:nvPr/>
              </p:nvSpPr>
              <p:spPr bwMode="auto">
                <a:xfrm>
                  <a:off x="10316892"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36" name="TextBox 35">
                  <a:extLst>
                    <a:ext uri="{FF2B5EF4-FFF2-40B4-BE49-F238E27FC236}">
                      <a16:creationId xmlns:a16="http://schemas.microsoft.com/office/drawing/2014/main" id="{B242CB80-2A4C-19B0-886F-2DE19C2BCF41}"/>
                    </a:ext>
                  </a:extLst>
                </p:cNvPr>
                <p:cNvSpPr txBox="1"/>
                <p:nvPr/>
              </p:nvSpPr>
              <p:spPr bwMode="auto">
                <a:xfrm>
                  <a:off x="11218690"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grpSp>
          <p:sp>
            <p:nvSpPr>
              <p:cNvPr id="37" name="Freeform: Shape 36">
                <a:extLst>
                  <a:ext uri="{FF2B5EF4-FFF2-40B4-BE49-F238E27FC236}">
                    <a16:creationId xmlns:a16="http://schemas.microsoft.com/office/drawing/2014/main" id="{87BD2C59-08F5-A6BE-9B15-C97223D37458}"/>
                  </a:ext>
                </a:extLst>
              </p:cNvPr>
              <p:cNvSpPr/>
              <p:nvPr/>
            </p:nvSpPr>
            <p:spPr bwMode="auto">
              <a:xfrm>
                <a:off x="6725642" y="4381500"/>
                <a:ext cx="4640858" cy="1466850"/>
              </a:xfrm>
              <a:custGeom>
                <a:avLst/>
                <a:gdLst>
                  <a:gd name="connsiteX0" fmla="*/ 8483600 w 8483600"/>
                  <a:gd name="connsiteY0" fmla="*/ 3003550 h 3003550"/>
                  <a:gd name="connsiteX1" fmla="*/ 0 w 8483600"/>
                  <a:gd name="connsiteY1" fmla="*/ 3003550 h 3003550"/>
                  <a:gd name="connsiteX2" fmla="*/ 0 w 8483600"/>
                  <a:gd name="connsiteY2" fmla="*/ 0 h 3003550"/>
                </a:gdLst>
                <a:ahLst/>
                <a:cxnLst>
                  <a:cxn ang="0">
                    <a:pos x="connsiteX0" y="connsiteY0"/>
                  </a:cxn>
                  <a:cxn ang="0">
                    <a:pos x="connsiteX1" y="connsiteY1"/>
                  </a:cxn>
                  <a:cxn ang="0">
                    <a:pos x="connsiteX2" y="connsiteY2"/>
                  </a:cxn>
                </a:cxnLst>
                <a:rect l="l" t="t" r="r" b="b"/>
                <a:pathLst>
                  <a:path w="8483600" h="3003550">
                    <a:moveTo>
                      <a:pt x="8483600" y="3003550"/>
                    </a:moveTo>
                    <a:lnTo>
                      <a:pt x="0" y="3003550"/>
                    </a:lnTo>
                    <a:lnTo>
                      <a:pt x="0" y="0"/>
                    </a:lnTo>
                  </a:path>
                </a:pathLst>
              </a:custGeom>
              <a:noFill/>
              <a:ln w="28575">
                <a:solidFill>
                  <a:schemeClr val="bg1"/>
                </a:solidFill>
                <a:miter lim="800000"/>
                <a:headEnd/>
                <a:tailEnd/>
              </a:ln>
            </p:spPr>
            <p:txBody>
              <a:bodyPr rtlCol="0" anchor="ctr"/>
              <a:lstStyle/>
              <a:p>
                <a:pPr algn="ctr"/>
                <a:endParaRPr lang="en-US"/>
              </a:p>
            </p:txBody>
          </p:sp>
          <p:grpSp>
            <p:nvGrpSpPr>
              <p:cNvPr id="38" name="Group 37">
                <a:extLst>
                  <a:ext uri="{FF2B5EF4-FFF2-40B4-BE49-F238E27FC236}">
                    <a16:creationId xmlns:a16="http://schemas.microsoft.com/office/drawing/2014/main" id="{F7E65AFA-E134-54B6-C5AF-0EFFE5F57202}"/>
                  </a:ext>
                </a:extLst>
              </p:cNvPr>
              <p:cNvGrpSpPr/>
              <p:nvPr/>
            </p:nvGrpSpPr>
            <p:grpSpPr>
              <a:xfrm>
                <a:off x="6648451" y="4381500"/>
                <a:ext cx="76200" cy="1466850"/>
                <a:chOff x="1866726" y="1873250"/>
                <a:chExt cx="577850" cy="2888952"/>
              </a:xfrm>
            </p:grpSpPr>
            <p:cxnSp>
              <p:nvCxnSpPr>
                <p:cNvPr id="39" name="Straight Connector 38">
                  <a:extLst>
                    <a:ext uri="{FF2B5EF4-FFF2-40B4-BE49-F238E27FC236}">
                      <a16:creationId xmlns:a16="http://schemas.microsoft.com/office/drawing/2014/main" id="{C6142B68-6336-C70E-7396-7DED5CB28C9E}"/>
                    </a:ext>
                  </a:extLst>
                </p:cNvPr>
                <p:cNvCxnSpPr>
                  <a:cxnSpLocks/>
                </p:cNvCxnSpPr>
                <p:nvPr/>
              </p:nvCxnSpPr>
              <p:spPr bwMode="auto">
                <a:xfrm>
                  <a:off x="1866726" y="18732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781C684-7D1F-7CE4-6858-667AAC754200}"/>
                    </a:ext>
                  </a:extLst>
                </p:cNvPr>
                <p:cNvCxnSpPr>
                  <a:cxnSpLocks/>
                </p:cNvCxnSpPr>
                <p:nvPr/>
              </p:nvCxnSpPr>
              <p:spPr bwMode="auto">
                <a:xfrm>
                  <a:off x="1866726" y="24535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1AA7CF6-3915-173F-A02F-F1F8F4CDADAE}"/>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68063F0-75B9-BE5C-0AB2-53918FCB7B27}"/>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3907248-6A40-4110-85EB-B91AA2A62F39}"/>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866B087-1C63-A980-8E54-B8DFC730649D}"/>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4C284D64-6071-5751-2FDF-A8BCB8FE860C}"/>
                  </a:ext>
                </a:extLst>
              </p:cNvPr>
              <p:cNvGrpSpPr/>
              <p:nvPr/>
            </p:nvGrpSpPr>
            <p:grpSpPr>
              <a:xfrm>
                <a:off x="6724650" y="5854700"/>
                <a:ext cx="4629150" cy="88334"/>
                <a:chOff x="2006598" y="4751963"/>
                <a:chExt cx="9395796" cy="701200"/>
              </a:xfrm>
            </p:grpSpPr>
            <p:grpSp>
              <p:nvGrpSpPr>
                <p:cNvPr id="46" name="Group 45">
                  <a:extLst>
                    <a:ext uri="{FF2B5EF4-FFF2-40B4-BE49-F238E27FC236}">
                      <a16:creationId xmlns:a16="http://schemas.microsoft.com/office/drawing/2014/main" id="{3B071440-71E1-A22B-5FFE-058EBCF3D8EB}"/>
                    </a:ext>
                  </a:extLst>
                </p:cNvPr>
                <p:cNvGrpSpPr/>
                <p:nvPr/>
              </p:nvGrpSpPr>
              <p:grpSpPr>
                <a:xfrm rot="5400000">
                  <a:off x="4018202" y="2740359"/>
                  <a:ext cx="701193" cy="4724401"/>
                  <a:chOff x="1866726" y="1873250"/>
                  <a:chExt cx="577850" cy="2888952"/>
                </a:xfrm>
              </p:grpSpPr>
              <p:cxnSp>
                <p:nvCxnSpPr>
                  <p:cNvPr id="53" name="Straight Connector 52">
                    <a:extLst>
                      <a:ext uri="{FF2B5EF4-FFF2-40B4-BE49-F238E27FC236}">
                        <a16:creationId xmlns:a16="http://schemas.microsoft.com/office/drawing/2014/main" id="{C8B6A852-86DD-239B-6B63-2B239DC1E24A}"/>
                      </a:ext>
                    </a:extLst>
                  </p:cNvPr>
                  <p:cNvCxnSpPr>
                    <a:cxnSpLocks/>
                  </p:cNvCxnSpPr>
                  <p:nvPr/>
                </p:nvCxnSpPr>
                <p:spPr bwMode="auto">
                  <a:xfrm>
                    <a:off x="1866726" y="18732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6FF4E86-07A4-CBA6-A134-0DBD640D1A8D}"/>
                      </a:ext>
                    </a:extLst>
                  </p:cNvPr>
                  <p:cNvCxnSpPr>
                    <a:cxnSpLocks/>
                  </p:cNvCxnSpPr>
                  <p:nvPr/>
                </p:nvCxnSpPr>
                <p:spPr bwMode="auto">
                  <a:xfrm>
                    <a:off x="1866726" y="24535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0405E14-8009-A6E1-243C-4A601CE6BE07}"/>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79F2AB1-A92E-0548-F61E-318D986FE3E1}"/>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43C3F0B-7871-1139-74C8-AF6AD979E813}"/>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74D55E4-658A-A6F7-E15B-6DE93FB9BADB}"/>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6079576A-C5B2-D29B-D214-6375DE7AE643}"/>
                    </a:ext>
                  </a:extLst>
                </p:cNvPr>
                <p:cNvGrpSpPr/>
                <p:nvPr/>
              </p:nvGrpSpPr>
              <p:grpSpPr>
                <a:xfrm rot="5400000">
                  <a:off x="9184824" y="3235592"/>
                  <a:ext cx="701200" cy="3733941"/>
                  <a:chOff x="1866726" y="2478912"/>
                  <a:chExt cx="577856" cy="2283290"/>
                </a:xfrm>
              </p:grpSpPr>
              <p:cxnSp>
                <p:nvCxnSpPr>
                  <p:cNvPr id="48" name="Straight Connector 47">
                    <a:extLst>
                      <a:ext uri="{FF2B5EF4-FFF2-40B4-BE49-F238E27FC236}">
                        <a16:creationId xmlns:a16="http://schemas.microsoft.com/office/drawing/2014/main" id="{45A43B95-FED9-63E2-A5DE-42F0FC4F7DAD}"/>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28D9995-39C1-E8E0-6150-F527913386A9}"/>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D755E14-4FC1-6510-FBB2-01D9A53541BA}"/>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F6498C0-C330-4D2E-0D47-88380A4C7590}"/>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BE5D2E4-5C87-8C85-29D2-B1D9AF671E25}"/>
                      </a:ext>
                    </a:extLst>
                  </p:cNvPr>
                  <p:cNvCxnSpPr>
                    <a:cxnSpLocks/>
                  </p:cNvCxnSpPr>
                  <p:nvPr/>
                </p:nvCxnSpPr>
                <p:spPr bwMode="auto">
                  <a:xfrm>
                    <a:off x="1866732" y="2478912"/>
                    <a:ext cx="577850"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61" name="TextBox 60">
              <a:extLst>
                <a:ext uri="{FF2B5EF4-FFF2-40B4-BE49-F238E27FC236}">
                  <a16:creationId xmlns:a16="http://schemas.microsoft.com/office/drawing/2014/main" id="{D53BDBA2-C293-1B34-0045-4992FDB5F43B}"/>
                </a:ext>
              </a:extLst>
            </p:cNvPr>
            <p:cNvSpPr txBox="1"/>
            <p:nvPr/>
          </p:nvSpPr>
          <p:spPr bwMode="auto">
            <a:xfrm>
              <a:off x="8880527" y="6033796"/>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grpSp>
        <p:nvGrpSpPr>
          <p:cNvPr id="63" name="Group 62">
            <a:extLst>
              <a:ext uri="{FF2B5EF4-FFF2-40B4-BE49-F238E27FC236}">
                <a16:creationId xmlns:a16="http://schemas.microsoft.com/office/drawing/2014/main" id="{436DC675-7F6D-D828-BCCF-4876F5268297}"/>
              </a:ext>
            </a:extLst>
          </p:cNvPr>
          <p:cNvGrpSpPr/>
          <p:nvPr/>
        </p:nvGrpSpPr>
        <p:grpSpPr>
          <a:xfrm>
            <a:off x="6102877" y="1641166"/>
            <a:ext cx="4238457" cy="2102791"/>
            <a:chOff x="6293037" y="4238782"/>
            <a:chExt cx="4238457" cy="2102791"/>
          </a:xfrm>
        </p:grpSpPr>
        <p:grpSp>
          <p:nvGrpSpPr>
            <p:cNvPr id="9216" name="Group 9215">
              <a:extLst>
                <a:ext uri="{FF2B5EF4-FFF2-40B4-BE49-F238E27FC236}">
                  <a16:creationId xmlns:a16="http://schemas.microsoft.com/office/drawing/2014/main" id="{2CE90882-35F0-1539-E88F-BFC6C2FB8E16}"/>
                </a:ext>
              </a:extLst>
            </p:cNvPr>
            <p:cNvGrpSpPr/>
            <p:nvPr/>
          </p:nvGrpSpPr>
          <p:grpSpPr>
            <a:xfrm>
              <a:off x="6293037" y="4238782"/>
              <a:ext cx="4238457" cy="1948903"/>
              <a:chOff x="6293037" y="4238782"/>
              <a:chExt cx="4238457" cy="1948903"/>
            </a:xfrm>
          </p:grpSpPr>
          <p:grpSp>
            <p:nvGrpSpPr>
              <p:cNvPr id="9219" name="Group 9218">
                <a:extLst>
                  <a:ext uri="{FF2B5EF4-FFF2-40B4-BE49-F238E27FC236}">
                    <a16:creationId xmlns:a16="http://schemas.microsoft.com/office/drawing/2014/main" id="{E97A66C9-2E69-E96E-3EE3-4236EB961297}"/>
                  </a:ext>
                </a:extLst>
              </p:cNvPr>
              <p:cNvGrpSpPr/>
              <p:nvPr/>
            </p:nvGrpSpPr>
            <p:grpSpPr>
              <a:xfrm>
                <a:off x="6293037" y="4238782"/>
                <a:ext cx="412292" cy="1784501"/>
                <a:chOff x="6375093" y="4238782"/>
                <a:chExt cx="412292" cy="1784501"/>
              </a:xfrm>
            </p:grpSpPr>
            <p:sp>
              <p:nvSpPr>
                <p:cNvPr id="9254" name="TextBox 9253">
                  <a:extLst>
                    <a:ext uri="{FF2B5EF4-FFF2-40B4-BE49-F238E27FC236}">
                      <a16:creationId xmlns:a16="http://schemas.microsoft.com/office/drawing/2014/main" id="{5EE8493E-CC1A-9199-E26B-07BBED7D99F8}"/>
                    </a:ext>
                  </a:extLst>
                </p:cNvPr>
                <p:cNvSpPr txBox="1"/>
                <p:nvPr/>
              </p:nvSpPr>
              <p:spPr bwMode="auto">
                <a:xfrm>
                  <a:off x="6375093" y="423878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255" name="TextBox 9254">
                  <a:extLst>
                    <a:ext uri="{FF2B5EF4-FFF2-40B4-BE49-F238E27FC236}">
                      <a16:creationId xmlns:a16="http://schemas.microsoft.com/office/drawing/2014/main" id="{A2993D41-C316-494C-BD32-16EEB8096A20}"/>
                    </a:ext>
                  </a:extLst>
                </p:cNvPr>
                <p:cNvSpPr txBox="1"/>
                <p:nvPr/>
              </p:nvSpPr>
              <p:spPr bwMode="auto">
                <a:xfrm>
                  <a:off x="6375093" y="452629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9256" name="TextBox 9255">
                  <a:extLst>
                    <a:ext uri="{FF2B5EF4-FFF2-40B4-BE49-F238E27FC236}">
                      <a16:creationId xmlns:a16="http://schemas.microsoft.com/office/drawing/2014/main" id="{F8F2D0A8-5319-2018-4831-A8C80F24E886}"/>
                    </a:ext>
                  </a:extLst>
                </p:cNvPr>
                <p:cNvSpPr txBox="1"/>
                <p:nvPr/>
              </p:nvSpPr>
              <p:spPr bwMode="auto">
                <a:xfrm>
                  <a:off x="6375093" y="483009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9257" name="TextBox 9256">
                  <a:extLst>
                    <a:ext uri="{FF2B5EF4-FFF2-40B4-BE49-F238E27FC236}">
                      <a16:creationId xmlns:a16="http://schemas.microsoft.com/office/drawing/2014/main" id="{5526F3E9-5967-4D66-DF15-130E154054E4}"/>
                    </a:ext>
                  </a:extLst>
                </p:cNvPr>
                <p:cNvSpPr txBox="1"/>
                <p:nvPr/>
              </p:nvSpPr>
              <p:spPr bwMode="auto">
                <a:xfrm>
                  <a:off x="6375093" y="512086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9258" name="TextBox 9257">
                  <a:extLst>
                    <a:ext uri="{FF2B5EF4-FFF2-40B4-BE49-F238E27FC236}">
                      <a16:creationId xmlns:a16="http://schemas.microsoft.com/office/drawing/2014/main" id="{1BD8908D-B767-B180-1F4D-42B5C8D88A8E}"/>
                    </a:ext>
                  </a:extLst>
                </p:cNvPr>
                <p:cNvSpPr txBox="1"/>
                <p:nvPr/>
              </p:nvSpPr>
              <p:spPr bwMode="auto">
                <a:xfrm>
                  <a:off x="6375093" y="542146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9259" name="TextBox 9258">
                  <a:extLst>
                    <a:ext uri="{FF2B5EF4-FFF2-40B4-BE49-F238E27FC236}">
                      <a16:creationId xmlns:a16="http://schemas.microsoft.com/office/drawing/2014/main" id="{F0CC3BB7-2561-88C4-24E1-BEE8E4F5D78C}"/>
                    </a:ext>
                  </a:extLst>
                </p:cNvPr>
                <p:cNvSpPr txBox="1"/>
                <p:nvPr/>
              </p:nvSpPr>
              <p:spPr bwMode="auto">
                <a:xfrm>
                  <a:off x="6511348" y="571550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9220" name="Group 9219">
                <a:extLst>
                  <a:ext uri="{FF2B5EF4-FFF2-40B4-BE49-F238E27FC236}">
                    <a16:creationId xmlns:a16="http://schemas.microsoft.com/office/drawing/2014/main" id="{21A8C393-6A8E-B8EB-2E00-8C4AAA894558}"/>
                  </a:ext>
                </a:extLst>
              </p:cNvPr>
              <p:cNvGrpSpPr/>
              <p:nvPr/>
            </p:nvGrpSpPr>
            <p:grpSpPr>
              <a:xfrm>
                <a:off x="6657030" y="5879908"/>
                <a:ext cx="3874464" cy="307777"/>
                <a:chOff x="1866789" y="4914315"/>
                <a:chExt cx="7879179" cy="307777"/>
              </a:xfrm>
            </p:grpSpPr>
            <p:sp>
              <p:nvSpPr>
                <p:cNvPr id="9243" name="TextBox 9242">
                  <a:extLst>
                    <a:ext uri="{FF2B5EF4-FFF2-40B4-BE49-F238E27FC236}">
                      <a16:creationId xmlns:a16="http://schemas.microsoft.com/office/drawing/2014/main" id="{C4D4C460-3FAD-0A2A-0AF2-6703DD763F58}"/>
                    </a:ext>
                  </a:extLst>
                </p:cNvPr>
                <p:cNvSpPr txBox="1"/>
                <p:nvPr/>
              </p:nvSpPr>
              <p:spPr bwMode="auto">
                <a:xfrm>
                  <a:off x="1866789"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44" name="TextBox 9243">
                  <a:extLst>
                    <a:ext uri="{FF2B5EF4-FFF2-40B4-BE49-F238E27FC236}">
                      <a16:creationId xmlns:a16="http://schemas.microsoft.com/office/drawing/2014/main" id="{C9ECF09C-6181-16B9-E3AE-F9B3AF5BFA7F}"/>
                    </a:ext>
                  </a:extLst>
                </p:cNvPr>
                <p:cNvSpPr txBox="1"/>
                <p:nvPr/>
              </p:nvSpPr>
              <p:spPr bwMode="auto">
                <a:xfrm>
                  <a:off x="2817821"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245" name="TextBox 9244">
                  <a:extLst>
                    <a:ext uri="{FF2B5EF4-FFF2-40B4-BE49-F238E27FC236}">
                      <a16:creationId xmlns:a16="http://schemas.microsoft.com/office/drawing/2014/main" id="{B53534C2-AEE8-07E0-7F06-E1A271C73D3F}"/>
                    </a:ext>
                  </a:extLst>
                </p:cNvPr>
                <p:cNvSpPr txBox="1"/>
                <p:nvPr/>
              </p:nvSpPr>
              <p:spPr bwMode="auto">
                <a:xfrm>
                  <a:off x="3756153"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246" name="TextBox 9245">
                  <a:extLst>
                    <a:ext uri="{FF2B5EF4-FFF2-40B4-BE49-F238E27FC236}">
                      <a16:creationId xmlns:a16="http://schemas.microsoft.com/office/drawing/2014/main" id="{5A24ACAA-06BF-602D-EB3C-E683B54EB802}"/>
                    </a:ext>
                  </a:extLst>
                </p:cNvPr>
                <p:cNvSpPr txBox="1"/>
                <p:nvPr/>
              </p:nvSpPr>
              <p:spPr bwMode="auto">
                <a:xfrm>
                  <a:off x="4707185"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247" name="TextBox 9246">
                  <a:extLst>
                    <a:ext uri="{FF2B5EF4-FFF2-40B4-BE49-F238E27FC236}">
                      <a16:creationId xmlns:a16="http://schemas.microsoft.com/office/drawing/2014/main" id="{C983DD65-4BE9-D677-BBBD-AA823417DC3D}"/>
                    </a:ext>
                  </a:extLst>
                </p:cNvPr>
                <p:cNvSpPr txBox="1"/>
                <p:nvPr/>
              </p:nvSpPr>
              <p:spPr bwMode="auto">
                <a:xfrm>
                  <a:off x="5599832"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248" name="TextBox 9247">
                  <a:extLst>
                    <a:ext uri="{FF2B5EF4-FFF2-40B4-BE49-F238E27FC236}">
                      <a16:creationId xmlns:a16="http://schemas.microsoft.com/office/drawing/2014/main" id="{A2E514C1-C969-7CD2-B5ED-2C69372EA494}"/>
                    </a:ext>
                  </a:extLst>
                </p:cNvPr>
                <p:cNvSpPr txBox="1"/>
                <p:nvPr/>
              </p:nvSpPr>
              <p:spPr bwMode="auto">
                <a:xfrm>
                  <a:off x="6550864"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249" name="TextBox 9248">
                  <a:extLst>
                    <a:ext uri="{FF2B5EF4-FFF2-40B4-BE49-F238E27FC236}">
                      <a16:creationId xmlns:a16="http://schemas.microsoft.com/office/drawing/2014/main" id="{259AAE31-E13F-6E1E-3D80-D211E8BBFB74}"/>
                    </a:ext>
                  </a:extLst>
                </p:cNvPr>
                <p:cNvSpPr txBox="1"/>
                <p:nvPr/>
              </p:nvSpPr>
              <p:spPr bwMode="auto">
                <a:xfrm>
                  <a:off x="7489196"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250" name="TextBox 9249">
                  <a:extLst>
                    <a:ext uri="{FF2B5EF4-FFF2-40B4-BE49-F238E27FC236}">
                      <a16:creationId xmlns:a16="http://schemas.microsoft.com/office/drawing/2014/main" id="{C2765D20-46BF-2F77-EF1F-CECB2E7E9000}"/>
                    </a:ext>
                  </a:extLst>
                </p:cNvPr>
                <p:cNvSpPr txBox="1"/>
                <p:nvPr/>
              </p:nvSpPr>
              <p:spPr bwMode="auto">
                <a:xfrm>
                  <a:off x="8440228"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251" name="TextBox 9250">
                  <a:extLst>
                    <a:ext uri="{FF2B5EF4-FFF2-40B4-BE49-F238E27FC236}">
                      <a16:creationId xmlns:a16="http://schemas.microsoft.com/office/drawing/2014/main" id="{22457DC6-D05B-E6F4-F2EC-EB65DB540643}"/>
                    </a:ext>
                  </a:extLst>
                </p:cNvPr>
                <p:cNvSpPr txBox="1"/>
                <p:nvPr/>
              </p:nvSpPr>
              <p:spPr bwMode="auto">
                <a:xfrm>
                  <a:off x="9378560"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grpSp>
          <p:sp>
            <p:nvSpPr>
              <p:cNvPr id="9221" name="Freeform: Shape 9220">
                <a:extLst>
                  <a:ext uri="{FF2B5EF4-FFF2-40B4-BE49-F238E27FC236}">
                    <a16:creationId xmlns:a16="http://schemas.microsoft.com/office/drawing/2014/main" id="{6C3DFF00-3209-6110-22DE-AD1E3DE1D945}"/>
                  </a:ext>
                </a:extLst>
              </p:cNvPr>
              <p:cNvSpPr/>
              <p:nvPr/>
            </p:nvSpPr>
            <p:spPr bwMode="auto">
              <a:xfrm>
                <a:off x="6725642" y="4381500"/>
                <a:ext cx="3720108" cy="1466850"/>
              </a:xfrm>
              <a:custGeom>
                <a:avLst/>
                <a:gdLst>
                  <a:gd name="connsiteX0" fmla="*/ 8483600 w 8483600"/>
                  <a:gd name="connsiteY0" fmla="*/ 3003550 h 3003550"/>
                  <a:gd name="connsiteX1" fmla="*/ 0 w 8483600"/>
                  <a:gd name="connsiteY1" fmla="*/ 3003550 h 3003550"/>
                  <a:gd name="connsiteX2" fmla="*/ 0 w 8483600"/>
                  <a:gd name="connsiteY2" fmla="*/ 0 h 3003550"/>
                </a:gdLst>
                <a:ahLst/>
                <a:cxnLst>
                  <a:cxn ang="0">
                    <a:pos x="connsiteX0" y="connsiteY0"/>
                  </a:cxn>
                  <a:cxn ang="0">
                    <a:pos x="connsiteX1" y="connsiteY1"/>
                  </a:cxn>
                  <a:cxn ang="0">
                    <a:pos x="connsiteX2" y="connsiteY2"/>
                  </a:cxn>
                </a:cxnLst>
                <a:rect l="l" t="t" r="r" b="b"/>
                <a:pathLst>
                  <a:path w="8483600" h="3003550">
                    <a:moveTo>
                      <a:pt x="8483600" y="3003550"/>
                    </a:moveTo>
                    <a:lnTo>
                      <a:pt x="0" y="3003550"/>
                    </a:lnTo>
                    <a:lnTo>
                      <a:pt x="0" y="0"/>
                    </a:lnTo>
                  </a:path>
                </a:pathLst>
              </a:custGeom>
              <a:noFill/>
              <a:ln w="28575">
                <a:solidFill>
                  <a:schemeClr val="bg1"/>
                </a:solidFill>
                <a:miter lim="800000"/>
                <a:headEnd/>
                <a:tailEnd/>
              </a:ln>
            </p:spPr>
            <p:txBody>
              <a:bodyPr rtlCol="0" anchor="ctr"/>
              <a:lstStyle/>
              <a:p>
                <a:pPr algn="ctr"/>
                <a:endParaRPr lang="en-US"/>
              </a:p>
            </p:txBody>
          </p:sp>
          <p:grpSp>
            <p:nvGrpSpPr>
              <p:cNvPr id="9222" name="Group 9221">
                <a:extLst>
                  <a:ext uri="{FF2B5EF4-FFF2-40B4-BE49-F238E27FC236}">
                    <a16:creationId xmlns:a16="http://schemas.microsoft.com/office/drawing/2014/main" id="{84E9E10D-75BC-EE42-8C7A-A715191049F1}"/>
                  </a:ext>
                </a:extLst>
              </p:cNvPr>
              <p:cNvGrpSpPr/>
              <p:nvPr/>
            </p:nvGrpSpPr>
            <p:grpSpPr>
              <a:xfrm>
                <a:off x="6648451" y="4381500"/>
                <a:ext cx="76200" cy="1466850"/>
                <a:chOff x="1866726" y="1873250"/>
                <a:chExt cx="577850" cy="2888952"/>
              </a:xfrm>
            </p:grpSpPr>
            <p:cxnSp>
              <p:nvCxnSpPr>
                <p:cNvPr id="9237" name="Straight Connector 9236">
                  <a:extLst>
                    <a:ext uri="{FF2B5EF4-FFF2-40B4-BE49-F238E27FC236}">
                      <a16:creationId xmlns:a16="http://schemas.microsoft.com/office/drawing/2014/main" id="{8E3BCC73-A1A3-1275-7309-3A40BF48FBF0}"/>
                    </a:ext>
                  </a:extLst>
                </p:cNvPr>
                <p:cNvCxnSpPr>
                  <a:cxnSpLocks/>
                </p:cNvCxnSpPr>
                <p:nvPr/>
              </p:nvCxnSpPr>
              <p:spPr bwMode="auto">
                <a:xfrm>
                  <a:off x="1866726" y="18732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FF679947-5FD0-F782-B04B-C524C32A8759}"/>
                    </a:ext>
                  </a:extLst>
                </p:cNvPr>
                <p:cNvCxnSpPr>
                  <a:cxnSpLocks/>
                </p:cNvCxnSpPr>
                <p:nvPr/>
              </p:nvCxnSpPr>
              <p:spPr bwMode="auto">
                <a:xfrm>
                  <a:off x="1866726" y="24535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5CFC2D12-D479-9B61-AE9A-2A2B3F86C730}"/>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018F5FA7-9696-0778-7573-EC136DDEBE2B}"/>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CFB1F31B-CB74-60E2-8F32-31D26E5F6A17}"/>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ED25D110-A521-6BE9-68AD-DACAE439960A}"/>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3" name="Group 9222">
                <a:extLst>
                  <a:ext uri="{FF2B5EF4-FFF2-40B4-BE49-F238E27FC236}">
                    <a16:creationId xmlns:a16="http://schemas.microsoft.com/office/drawing/2014/main" id="{FBAC5D7D-75D7-C330-93CF-5B91410A5731}"/>
                  </a:ext>
                </a:extLst>
              </p:cNvPr>
              <p:cNvGrpSpPr/>
              <p:nvPr/>
            </p:nvGrpSpPr>
            <p:grpSpPr>
              <a:xfrm>
                <a:off x="6724650" y="5854699"/>
                <a:ext cx="3711092" cy="88333"/>
                <a:chOff x="2006598" y="4751963"/>
                <a:chExt cx="7532412" cy="701193"/>
              </a:xfrm>
            </p:grpSpPr>
            <p:grpSp>
              <p:nvGrpSpPr>
                <p:cNvPr id="9224" name="Group 9223">
                  <a:extLst>
                    <a:ext uri="{FF2B5EF4-FFF2-40B4-BE49-F238E27FC236}">
                      <a16:creationId xmlns:a16="http://schemas.microsoft.com/office/drawing/2014/main" id="{D993925B-2060-FB29-DC41-1AE47C8991A6}"/>
                    </a:ext>
                  </a:extLst>
                </p:cNvPr>
                <p:cNvGrpSpPr/>
                <p:nvPr/>
              </p:nvGrpSpPr>
              <p:grpSpPr>
                <a:xfrm rot="5400000">
                  <a:off x="4018202" y="2740359"/>
                  <a:ext cx="701193" cy="4724401"/>
                  <a:chOff x="1866726" y="1873250"/>
                  <a:chExt cx="577850" cy="2888952"/>
                </a:xfrm>
              </p:grpSpPr>
              <p:cxnSp>
                <p:nvCxnSpPr>
                  <p:cNvPr id="9231" name="Straight Connector 9230">
                    <a:extLst>
                      <a:ext uri="{FF2B5EF4-FFF2-40B4-BE49-F238E27FC236}">
                        <a16:creationId xmlns:a16="http://schemas.microsoft.com/office/drawing/2014/main" id="{80AFA24A-1397-A503-09E0-1B2822A0A21A}"/>
                      </a:ext>
                    </a:extLst>
                  </p:cNvPr>
                  <p:cNvCxnSpPr>
                    <a:cxnSpLocks/>
                  </p:cNvCxnSpPr>
                  <p:nvPr/>
                </p:nvCxnSpPr>
                <p:spPr bwMode="auto">
                  <a:xfrm>
                    <a:off x="1866726" y="18732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7309FCE0-3B11-4DAF-D276-85818E909273}"/>
                      </a:ext>
                    </a:extLst>
                  </p:cNvPr>
                  <p:cNvCxnSpPr>
                    <a:cxnSpLocks/>
                  </p:cNvCxnSpPr>
                  <p:nvPr/>
                </p:nvCxnSpPr>
                <p:spPr bwMode="auto">
                  <a:xfrm>
                    <a:off x="1866726" y="24535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DA739341-5472-945A-B6F1-7357FF884221}"/>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D5488942-5578-C181-6FA2-A434734FE99A}"/>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E9A95A7C-964D-38E1-0665-491DB1C49EDE}"/>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7E4E8CA2-BEA6-858C-C1CB-704686EB05B7}"/>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5" name="Group 9224">
                  <a:extLst>
                    <a:ext uri="{FF2B5EF4-FFF2-40B4-BE49-F238E27FC236}">
                      <a16:creationId xmlns:a16="http://schemas.microsoft.com/office/drawing/2014/main" id="{C0C752F4-9AD0-9A08-E883-3B65DC32363F}"/>
                    </a:ext>
                  </a:extLst>
                </p:cNvPr>
                <p:cNvGrpSpPr/>
                <p:nvPr/>
              </p:nvGrpSpPr>
              <p:grpSpPr>
                <a:xfrm rot="5400000">
                  <a:off x="8253135" y="4167281"/>
                  <a:ext cx="701193" cy="1870557"/>
                  <a:chOff x="1866726" y="3618364"/>
                  <a:chExt cx="577850" cy="1143838"/>
                </a:xfrm>
              </p:grpSpPr>
              <p:cxnSp>
                <p:nvCxnSpPr>
                  <p:cNvPr id="9227" name="Straight Connector 9226">
                    <a:extLst>
                      <a:ext uri="{FF2B5EF4-FFF2-40B4-BE49-F238E27FC236}">
                        <a16:creationId xmlns:a16="http://schemas.microsoft.com/office/drawing/2014/main" id="{9628FBE9-E534-1007-10B7-E33738D59F1C}"/>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E8FFF34C-CBB7-A594-D2B3-568AA2139789}"/>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D1A8AB1B-9EA7-3637-315D-6EC54E3590C2}"/>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9217" name="TextBox 9216">
              <a:extLst>
                <a:ext uri="{FF2B5EF4-FFF2-40B4-BE49-F238E27FC236}">
                  <a16:creationId xmlns:a16="http://schemas.microsoft.com/office/drawing/2014/main" id="{64AA6410-B509-852C-5494-C87714F492EF}"/>
                </a:ext>
              </a:extLst>
            </p:cNvPr>
            <p:cNvSpPr txBox="1"/>
            <p:nvPr/>
          </p:nvSpPr>
          <p:spPr bwMode="auto">
            <a:xfrm>
              <a:off x="8414213" y="6033796"/>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grpSp>
        <p:nvGrpSpPr>
          <p:cNvPr id="9260" name="Group 9259">
            <a:extLst>
              <a:ext uri="{FF2B5EF4-FFF2-40B4-BE49-F238E27FC236}">
                <a16:creationId xmlns:a16="http://schemas.microsoft.com/office/drawing/2014/main" id="{097C4688-1A82-1794-CB3E-0DBA9C06470B}"/>
              </a:ext>
            </a:extLst>
          </p:cNvPr>
          <p:cNvGrpSpPr/>
          <p:nvPr/>
        </p:nvGrpSpPr>
        <p:grpSpPr>
          <a:xfrm>
            <a:off x="878472" y="4238782"/>
            <a:ext cx="4699867" cy="2102791"/>
            <a:chOff x="6293037" y="4238782"/>
            <a:chExt cx="4699867" cy="2102791"/>
          </a:xfrm>
        </p:grpSpPr>
        <p:grpSp>
          <p:nvGrpSpPr>
            <p:cNvPr id="9261" name="Group 9260">
              <a:extLst>
                <a:ext uri="{FF2B5EF4-FFF2-40B4-BE49-F238E27FC236}">
                  <a16:creationId xmlns:a16="http://schemas.microsoft.com/office/drawing/2014/main" id="{5C0FD2DA-6AFD-F1DE-3896-7773D82D5EBA}"/>
                </a:ext>
              </a:extLst>
            </p:cNvPr>
            <p:cNvGrpSpPr/>
            <p:nvPr/>
          </p:nvGrpSpPr>
          <p:grpSpPr>
            <a:xfrm>
              <a:off x="6293037" y="4238782"/>
              <a:ext cx="4699867" cy="1948903"/>
              <a:chOff x="6293037" y="4238782"/>
              <a:chExt cx="4699867" cy="1948903"/>
            </a:xfrm>
          </p:grpSpPr>
          <p:grpSp>
            <p:nvGrpSpPr>
              <p:cNvPr id="9263" name="Group 9262">
                <a:extLst>
                  <a:ext uri="{FF2B5EF4-FFF2-40B4-BE49-F238E27FC236}">
                    <a16:creationId xmlns:a16="http://schemas.microsoft.com/office/drawing/2014/main" id="{6653F247-EF79-BD56-421B-0087C2E19681}"/>
                  </a:ext>
                </a:extLst>
              </p:cNvPr>
              <p:cNvGrpSpPr/>
              <p:nvPr/>
            </p:nvGrpSpPr>
            <p:grpSpPr>
              <a:xfrm>
                <a:off x="6293037" y="4238782"/>
                <a:ext cx="412292" cy="1784501"/>
                <a:chOff x="6375093" y="4238782"/>
                <a:chExt cx="412292" cy="1784501"/>
              </a:xfrm>
            </p:grpSpPr>
            <p:sp>
              <p:nvSpPr>
                <p:cNvPr id="9298" name="TextBox 9297">
                  <a:extLst>
                    <a:ext uri="{FF2B5EF4-FFF2-40B4-BE49-F238E27FC236}">
                      <a16:creationId xmlns:a16="http://schemas.microsoft.com/office/drawing/2014/main" id="{3988A915-CB42-4817-5B7C-36336FC5A74F}"/>
                    </a:ext>
                  </a:extLst>
                </p:cNvPr>
                <p:cNvSpPr txBox="1"/>
                <p:nvPr/>
              </p:nvSpPr>
              <p:spPr bwMode="auto">
                <a:xfrm>
                  <a:off x="6375093" y="423878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299" name="TextBox 9298">
                  <a:extLst>
                    <a:ext uri="{FF2B5EF4-FFF2-40B4-BE49-F238E27FC236}">
                      <a16:creationId xmlns:a16="http://schemas.microsoft.com/office/drawing/2014/main" id="{D2B40846-3AA4-FE3A-78B3-FF165B709CE3}"/>
                    </a:ext>
                  </a:extLst>
                </p:cNvPr>
                <p:cNvSpPr txBox="1"/>
                <p:nvPr/>
              </p:nvSpPr>
              <p:spPr bwMode="auto">
                <a:xfrm>
                  <a:off x="6375093" y="452629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9300" name="TextBox 9299">
                  <a:extLst>
                    <a:ext uri="{FF2B5EF4-FFF2-40B4-BE49-F238E27FC236}">
                      <a16:creationId xmlns:a16="http://schemas.microsoft.com/office/drawing/2014/main" id="{989B6D20-BDFC-706E-3C18-5652BAC2FB46}"/>
                    </a:ext>
                  </a:extLst>
                </p:cNvPr>
                <p:cNvSpPr txBox="1"/>
                <p:nvPr/>
              </p:nvSpPr>
              <p:spPr bwMode="auto">
                <a:xfrm>
                  <a:off x="6375093" y="483009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9301" name="TextBox 9300">
                  <a:extLst>
                    <a:ext uri="{FF2B5EF4-FFF2-40B4-BE49-F238E27FC236}">
                      <a16:creationId xmlns:a16="http://schemas.microsoft.com/office/drawing/2014/main" id="{8910262E-DD06-E2C1-835E-616948B9AE41}"/>
                    </a:ext>
                  </a:extLst>
                </p:cNvPr>
                <p:cNvSpPr txBox="1"/>
                <p:nvPr/>
              </p:nvSpPr>
              <p:spPr bwMode="auto">
                <a:xfrm>
                  <a:off x="6375093" y="512086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9302" name="TextBox 9301">
                  <a:extLst>
                    <a:ext uri="{FF2B5EF4-FFF2-40B4-BE49-F238E27FC236}">
                      <a16:creationId xmlns:a16="http://schemas.microsoft.com/office/drawing/2014/main" id="{26E01EC4-026C-741E-EA17-B0FF85396B4E}"/>
                    </a:ext>
                  </a:extLst>
                </p:cNvPr>
                <p:cNvSpPr txBox="1"/>
                <p:nvPr/>
              </p:nvSpPr>
              <p:spPr bwMode="auto">
                <a:xfrm>
                  <a:off x="6375093" y="542146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9303" name="TextBox 9302">
                  <a:extLst>
                    <a:ext uri="{FF2B5EF4-FFF2-40B4-BE49-F238E27FC236}">
                      <a16:creationId xmlns:a16="http://schemas.microsoft.com/office/drawing/2014/main" id="{6ECBBD62-6B27-3705-FCD6-64AF296D3AA6}"/>
                    </a:ext>
                  </a:extLst>
                </p:cNvPr>
                <p:cNvSpPr txBox="1"/>
                <p:nvPr/>
              </p:nvSpPr>
              <p:spPr bwMode="auto">
                <a:xfrm>
                  <a:off x="6511348" y="571550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9264" name="Group 9263">
                <a:extLst>
                  <a:ext uri="{FF2B5EF4-FFF2-40B4-BE49-F238E27FC236}">
                    <a16:creationId xmlns:a16="http://schemas.microsoft.com/office/drawing/2014/main" id="{854A3571-329A-E786-9B08-6FE02B7FA1AE}"/>
                  </a:ext>
                </a:extLst>
              </p:cNvPr>
              <p:cNvGrpSpPr/>
              <p:nvPr/>
            </p:nvGrpSpPr>
            <p:grpSpPr>
              <a:xfrm>
                <a:off x="6657030" y="5879908"/>
                <a:ext cx="4335874" cy="307777"/>
                <a:chOff x="1866789" y="4914315"/>
                <a:chExt cx="8817511" cy="307777"/>
              </a:xfrm>
            </p:grpSpPr>
            <p:sp>
              <p:nvSpPr>
                <p:cNvPr id="9287" name="TextBox 9286">
                  <a:extLst>
                    <a:ext uri="{FF2B5EF4-FFF2-40B4-BE49-F238E27FC236}">
                      <a16:creationId xmlns:a16="http://schemas.microsoft.com/office/drawing/2014/main" id="{AD13D02D-FDA5-580E-DBC2-5328CC8FDBBC}"/>
                    </a:ext>
                  </a:extLst>
                </p:cNvPr>
                <p:cNvSpPr txBox="1"/>
                <p:nvPr/>
              </p:nvSpPr>
              <p:spPr bwMode="auto">
                <a:xfrm>
                  <a:off x="1866789"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88" name="TextBox 9287">
                  <a:extLst>
                    <a:ext uri="{FF2B5EF4-FFF2-40B4-BE49-F238E27FC236}">
                      <a16:creationId xmlns:a16="http://schemas.microsoft.com/office/drawing/2014/main" id="{5F201711-34DA-A3C6-E056-14328127F07C}"/>
                    </a:ext>
                  </a:extLst>
                </p:cNvPr>
                <p:cNvSpPr txBox="1"/>
                <p:nvPr/>
              </p:nvSpPr>
              <p:spPr bwMode="auto">
                <a:xfrm>
                  <a:off x="2817821"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289" name="TextBox 9288">
                  <a:extLst>
                    <a:ext uri="{FF2B5EF4-FFF2-40B4-BE49-F238E27FC236}">
                      <a16:creationId xmlns:a16="http://schemas.microsoft.com/office/drawing/2014/main" id="{FF7B99E7-257A-5B6D-AF11-F16FF92E81C6}"/>
                    </a:ext>
                  </a:extLst>
                </p:cNvPr>
                <p:cNvSpPr txBox="1"/>
                <p:nvPr/>
              </p:nvSpPr>
              <p:spPr bwMode="auto">
                <a:xfrm>
                  <a:off x="3756153"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290" name="TextBox 9289">
                  <a:extLst>
                    <a:ext uri="{FF2B5EF4-FFF2-40B4-BE49-F238E27FC236}">
                      <a16:creationId xmlns:a16="http://schemas.microsoft.com/office/drawing/2014/main" id="{A78A75F1-D359-6D73-D19A-0AD37FBF5D01}"/>
                    </a:ext>
                  </a:extLst>
                </p:cNvPr>
                <p:cNvSpPr txBox="1"/>
                <p:nvPr/>
              </p:nvSpPr>
              <p:spPr bwMode="auto">
                <a:xfrm>
                  <a:off x="4707185"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291" name="TextBox 9290">
                  <a:extLst>
                    <a:ext uri="{FF2B5EF4-FFF2-40B4-BE49-F238E27FC236}">
                      <a16:creationId xmlns:a16="http://schemas.microsoft.com/office/drawing/2014/main" id="{A270D121-4805-B8C6-8121-C61B2BF1B7E9}"/>
                    </a:ext>
                  </a:extLst>
                </p:cNvPr>
                <p:cNvSpPr txBox="1"/>
                <p:nvPr/>
              </p:nvSpPr>
              <p:spPr bwMode="auto">
                <a:xfrm>
                  <a:off x="5599832"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292" name="TextBox 9291">
                  <a:extLst>
                    <a:ext uri="{FF2B5EF4-FFF2-40B4-BE49-F238E27FC236}">
                      <a16:creationId xmlns:a16="http://schemas.microsoft.com/office/drawing/2014/main" id="{8FA7FDFF-B700-150D-151C-99C93F2ACBBD}"/>
                    </a:ext>
                  </a:extLst>
                </p:cNvPr>
                <p:cNvSpPr txBox="1"/>
                <p:nvPr/>
              </p:nvSpPr>
              <p:spPr bwMode="auto">
                <a:xfrm>
                  <a:off x="6550864"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293" name="TextBox 9292">
                  <a:extLst>
                    <a:ext uri="{FF2B5EF4-FFF2-40B4-BE49-F238E27FC236}">
                      <a16:creationId xmlns:a16="http://schemas.microsoft.com/office/drawing/2014/main" id="{2172A980-2BD3-41EE-6048-7676B2321307}"/>
                    </a:ext>
                  </a:extLst>
                </p:cNvPr>
                <p:cNvSpPr txBox="1"/>
                <p:nvPr/>
              </p:nvSpPr>
              <p:spPr bwMode="auto">
                <a:xfrm>
                  <a:off x="7489196"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294" name="TextBox 9293">
                  <a:extLst>
                    <a:ext uri="{FF2B5EF4-FFF2-40B4-BE49-F238E27FC236}">
                      <a16:creationId xmlns:a16="http://schemas.microsoft.com/office/drawing/2014/main" id="{A11AEB6B-CC23-5A07-B810-254046F85C45}"/>
                    </a:ext>
                  </a:extLst>
                </p:cNvPr>
                <p:cNvSpPr txBox="1"/>
                <p:nvPr/>
              </p:nvSpPr>
              <p:spPr bwMode="auto">
                <a:xfrm>
                  <a:off x="8440228"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295" name="TextBox 9294">
                  <a:extLst>
                    <a:ext uri="{FF2B5EF4-FFF2-40B4-BE49-F238E27FC236}">
                      <a16:creationId xmlns:a16="http://schemas.microsoft.com/office/drawing/2014/main" id="{2D91007C-0615-1483-8A1A-5CB21D8147A6}"/>
                    </a:ext>
                  </a:extLst>
                </p:cNvPr>
                <p:cNvSpPr txBox="1"/>
                <p:nvPr/>
              </p:nvSpPr>
              <p:spPr bwMode="auto">
                <a:xfrm>
                  <a:off x="9378560"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296" name="TextBox 9295">
                  <a:extLst>
                    <a:ext uri="{FF2B5EF4-FFF2-40B4-BE49-F238E27FC236}">
                      <a16:creationId xmlns:a16="http://schemas.microsoft.com/office/drawing/2014/main" id="{3A730295-D1DF-6A0C-DB22-8E579599B13D}"/>
                    </a:ext>
                  </a:extLst>
                </p:cNvPr>
                <p:cNvSpPr txBox="1"/>
                <p:nvPr/>
              </p:nvSpPr>
              <p:spPr bwMode="auto">
                <a:xfrm>
                  <a:off x="10316892"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grpSp>
          <p:sp>
            <p:nvSpPr>
              <p:cNvPr id="9265" name="Freeform: Shape 9264">
                <a:extLst>
                  <a:ext uri="{FF2B5EF4-FFF2-40B4-BE49-F238E27FC236}">
                    <a16:creationId xmlns:a16="http://schemas.microsoft.com/office/drawing/2014/main" id="{93E486A7-E924-3713-5075-B8F921783C01}"/>
                  </a:ext>
                </a:extLst>
              </p:cNvPr>
              <p:cNvSpPr/>
              <p:nvPr/>
            </p:nvSpPr>
            <p:spPr bwMode="auto">
              <a:xfrm>
                <a:off x="6725642" y="4381500"/>
                <a:ext cx="4194373" cy="1466850"/>
              </a:xfrm>
              <a:custGeom>
                <a:avLst/>
                <a:gdLst>
                  <a:gd name="connsiteX0" fmla="*/ 8483600 w 8483600"/>
                  <a:gd name="connsiteY0" fmla="*/ 3003550 h 3003550"/>
                  <a:gd name="connsiteX1" fmla="*/ 0 w 8483600"/>
                  <a:gd name="connsiteY1" fmla="*/ 3003550 h 3003550"/>
                  <a:gd name="connsiteX2" fmla="*/ 0 w 8483600"/>
                  <a:gd name="connsiteY2" fmla="*/ 0 h 3003550"/>
                </a:gdLst>
                <a:ahLst/>
                <a:cxnLst>
                  <a:cxn ang="0">
                    <a:pos x="connsiteX0" y="connsiteY0"/>
                  </a:cxn>
                  <a:cxn ang="0">
                    <a:pos x="connsiteX1" y="connsiteY1"/>
                  </a:cxn>
                  <a:cxn ang="0">
                    <a:pos x="connsiteX2" y="connsiteY2"/>
                  </a:cxn>
                </a:cxnLst>
                <a:rect l="l" t="t" r="r" b="b"/>
                <a:pathLst>
                  <a:path w="8483600" h="3003550">
                    <a:moveTo>
                      <a:pt x="8483600" y="3003550"/>
                    </a:moveTo>
                    <a:lnTo>
                      <a:pt x="0" y="3003550"/>
                    </a:lnTo>
                    <a:lnTo>
                      <a:pt x="0" y="0"/>
                    </a:lnTo>
                  </a:path>
                </a:pathLst>
              </a:custGeom>
              <a:noFill/>
              <a:ln w="28575">
                <a:solidFill>
                  <a:schemeClr val="bg1"/>
                </a:solidFill>
                <a:miter lim="800000"/>
                <a:headEnd/>
                <a:tailEnd/>
              </a:ln>
            </p:spPr>
            <p:txBody>
              <a:bodyPr rtlCol="0" anchor="ctr"/>
              <a:lstStyle/>
              <a:p>
                <a:pPr algn="ctr"/>
                <a:endParaRPr lang="en-US"/>
              </a:p>
            </p:txBody>
          </p:sp>
          <p:grpSp>
            <p:nvGrpSpPr>
              <p:cNvPr id="9266" name="Group 9265">
                <a:extLst>
                  <a:ext uri="{FF2B5EF4-FFF2-40B4-BE49-F238E27FC236}">
                    <a16:creationId xmlns:a16="http://schemas.microsoft.com/office/drawing/2014/main" id="{F235836A-E4B8-6526-1BD4-9C8C45996656}"/>
                  </a:ext>
                </a:extLst>
              </p:cNvPr>
              <p:cNvGrpSpPr/>
              <p:nvPr/>
            </p:nvGrpSpPr>
            <p:grpSpPr>
              <a:xfrm>
                <a:off x="6648451" y="4381500"/>
                <a:ext cx="76200" cy="1466850"/>
                <a:chOff x="1866726" y="1873250"/>
                <a:chExt cx="577850" cy="2888952"/>
              </a:xfrm>
            </p:grpSpPr>
            <p:cxnSp>
              <p:nvCxnSpPr>
                <p:cNvPr id="9281" name="Straight Connector 9280">
                  <a:extLst>
                    <a:ext uri="{FF2B5EF4-FFF2-40B4-BE49-F238E27FC236}">
                      <a16:creationId xmlns:a16="http://schemas.microsoft.com/office/drawing/2014/main" id="{2FC88AF8-90CF-17CD-30DC-4945364CD3FC}"/>
                    </a:ext>
                  </a:extLst>
                </p:cNvPr>
                <p:cNvCxnSpPr>
                  <a:cxnSpLocks/>
                </p:cNvCxnSpPr>
                <p:nvPr/>
              </p:nvCxnSpPr>
              <p:spPr bwMode="auto">
                <a:xfrm>
                  <a:off x="1866726" y="18732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346419AE-6C00-4097-4484-700035A7398F}"/>
                    </a:ext>
                  </a:extLst>
                </p:cNvPr>
                <p:cNvCxnSpPr>
                  <a:cxnSpLocks/>
                </p:cNvCxnSpPr>
                <p:nvPr/>
              </p:nvCxnSpPr>
              <p:spPr bwMode="auto">
                <a:xfrm>
                  <a:off x="1866726" y="24535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FF6C6472-B7FE-C442-8E3F-08A68919365B}"/>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86FEB113-DE57-C56F-C7F5-9C7D3189C6DB}"/>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64D37BFA-CC20-1AC7-D731-EA574D328302}"/>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35CEB368-F618-E760-C31C-899CC31A4102}"/>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67" name="Group 9266">
                <a:extLst>
                  <a:ext uri="{FF2B5EF4-FFF2-40B4-BE49-F238E27FC236}">
                    <a16:creationId xmlns:a16="http://schemas.microsoft.com/office/drawing/2014/main" id="{AFAC484F-B26B-5FE2-4072-211A1C5BA218}"/>
                  </a:ext>
                </a:extLst>
              </p:cNvPr>
              <p:cNvGrpSpPr/>
              <p:nvPr/>
            </p:nvGrpSpPr>
            <p:grpSpPr>
              <a:xfrm>
                <a:off x="6724650" y="5854699"/>
                <a:ext cx="4178641" cy="88333"/>
                <a:chOff x="2006598" y="4751963"/>
                <a:chExt cx="8481396" cy="701193"/>
              </a:xfrm>
            </p:grpSpPr>
            <p:grpSp>
              <p:nvGrpSpPr>
                <p:cNvPr id="9268" name="Group 9267">
                  <a:extLst>
                    <a:ext uri="{FF2B5EF4-FFF2-40B4-BE49-F238E27FC236}">
                      <a16:creationId xmlns:a16="http://schemas.microsoft.com/office/drawing/2014/main" id="{F4AC1B36-C2DC-B753-C3F8-54AA3C6E303E}"/>
                    </a:ext>
                  </a:extLst>
                </p:cNvPr>
                <p:cNvGrpSpPr/>
                <p:nvPr/>
              </p:nvGrpSpPr>
              <p:grpSpPr>
                <a:xfrm rot="5400000">
                  <a:off x="4018202" y="2740359"/>
                  <a:ext cx="701193" cy="4724401"/>
                  <a:chOff x="1866726" y="1873250"/>
                  <a:chExt cx="577850" cy="2888952"/>
                </a:xfrm>
              </p:grpSpPr>
              <p:cxnSp>
                <p:nvCxnSpPr>
                  <p:cNvPr id="9275" name="Straight Connector 9274">
                    <a:extLst>
                      <a:ext uri="{FF2B5EF4-FFF2-40B4-BE49-F238E27FC236}">
                        <a16:creationId xmlns:a16="http://schemas.microsoft.com/office/drawing/2014/main" id="{242128D2-8AF6-9307-D9C6-220CC558F972}"/>
                      </a:ext>
                    </a:extLst>
                  </p:cNvPr>
                  <p:cNvCxnSpPr>
                    <a:cxnSpLocks/>
                  </p:cNvCxnSpPr>
                  <p:nvPr/>
                </p:nvCxnSpPr>
                <p:spPr bwMode="auto">
                  <a:xfrm>
                    <a:off x="1866726" y="18732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EA83BEFF-1198-4019-8154-D979BC7B87E9}"/>
                      </a:ext>
                    </a:extLst>
                  </p:cNvPr>
                  <p:cNvCxnSpPr>
                    <a:cxnSpLocks/>
                  </p:cNvCxnSpPr>
                  <p:nvPr/>
                </p:nvCxnSpPr>
                <p:spPr bwMode="auto">
                  <a:xfrm>
                    <a:off x="1866726" y="24535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E8A9126A-5929-7C18-4916-6495BFADBF1A}"/>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672CE475-6319-6090-DB7F-6CD5374265FC}"/>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2704655F-AFF0-7D55-0A0A-439FE7EE2875}"/>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3E705CC9-E7B2-1D9C-D8AC-4968D31D68E8}"/>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69" name="Group 9268">
                  <a:extLst>
                    <a:ext uri="{FF2B5EF4-FFF2-40B4-BE49-F238E27FC236}">
                      <a16:creationId xmlns:a16="http://schemas.microsoft.com/office/drawing/2014/main" id="{5C040DB4-C632-A820-D3E2-8E44E0671B20}"/>
                    </a:ext>
                  </a:extLst>
                </p:cNvPr>
                <p:cNvGrpSpPr/>
                <p:nvPr/>
              </p:nvGrpSpPr>
              <p:grpSpPr>
                <a:xfrm rot="5400000">
                  <a:off x="8727627" y="3692789"/>
                  <a:ext cx="701193" cy="2819541"/>
                  <a:chOff x="1866726" y="3038064"/>
                  <a:chExt cx="577850" cy="1724138"/>
                </a:xfrm>
              </p:grpSpPr>
              <p:cxnSp>
                <p:nvCxnSpPr>
                  <p:cNvPr id="9270" name="Straight Connector 9269">
                    <a:extLst>
                      <a:ext uri="{FF2B5EF4-FFF2-40B4-BE49-F238E27FC236}">
                        <a16:creationId xmlns:a16="http://schemas.microsoft.com/office/drawing/2014/main" id="{FD3A2788-3D1E-DC09-DED4-4A1418DF9CEF}"/>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4BC7C138-5823-8F71-716A-6B07E6B02486}"/>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3D5ED2F1-FBA9-C30E-70D9-9DF73F544E82}"/>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18F4631A-7ECA-4AED-29FF-C39529DF5EFF}"/>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9262" name="TextBox 9261">
              <a:extLst>
                <a:ext uri="{FF2B5EF4-FFF2-40B4-BE49-F238E27FC236}">
                  <a16:creationId xmlns:a16="http://schemas.microsoft.com/office/drawing/2014/main" id="{DE5B1B9D-2701-FDCA-5A44-6BE188CAD005}"/>
                </a:ext>
              </a:extLst>
            </p:cNvPr>
            <p:cNvSpPr txBox="1"/>
            <p:nvPr/>
          </p:nvSpPr>
          <p:spPr bwMode="auto">
            <a:xfrm>
              <a:off x="8880527" y="6033796"/>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grpSp>
        <p:nvGrpSpPr>
          <p:cNvPr id="9304" name="Group 9303">
            <a:extLst>
              <a:ext uri="{FF2B5EF4-FFF2-40B4-BE49-F238E27FC236}">
                <a16:creationId xmlns:a16="http://schemas.microsoft.com/office/drawing/2014/main" id="{3DEF1697-B023-BCC4-5F34-45F79ACF44FE}"/>
              </a:ext>
            </a:extLst>
          </p:cNvPr>
          <p:cNvGrpSpPr/>
          <p:nvPr/>
        </p:nvGrpSpPr>
        <p:grpSpPr>
          <a:xfrm>
            <a:off x="878472" y="1641166"/>
            <a:ext cx="4699867" cy="2102791"/>
            <a:chOff x="6293037" y="4238782"/>
            <a:chExt cx="4699867" cy="2102791"/>
          </a:xfrm>
        </p:grpSpPr>
        <p:grpSp>
          <p:nvGrpSpPr>
            <p:cNvPr id="9305" name="Group 9304">
              <a:extLst>
                <a:ext uri="{FF2B5EF4-FFF2-40B4-BE49-F238E27FC236}">
                  <a16:creationId xmlns:a16="http://schemas.microsoft.com/office/drawing/2014/main" id="{E7C24497-F30D-11FB-5773-3DA26495C11D}"/>
                </a:ext>
              </a:extLst>
            </p:cNvPr>
            <p:cNvGrpSpPr/>
            <p:nvPr/>
          </p:nvGrpSpPr>
          <p:grpSpPr>
            <a:xfrm>
              <a:off x="6293037" y="4238782"/>
              <a:ext cx="4699867" cy="1948903"/>
              <a:chOff x="6293037" y="4238782"/>
              <a:chExt cx="4699867" cy="1948903"/>
            </a:xfrm>
          </p:grpSpPr>
          <p:grpSp>
            <p:nvGrpSpPr>
              <p:cNvPr id="9307" name="Group 9306">
                <a:extLst>
                  <a:ext uri="{FF2B5EF4-FFF2-40B4-BE49-F238E27FC236}">
                    <a16:creationId xmlns:a16="http://schemas.microsoft.com/office/drawing/2014/main" id="{4EF02551-AC26-CA00-BACE-39E5EE1E443A}"/>
                  </a:ext>
                </a:extLst>
              </p:cNvPr>
              <p:cNvGrpSpPr/>
              <p:nvPr/>
            </p:nvGrpSpPr>
            <p:grpSpPr>
              <a:xfrm>
                <a:off x="6293037" y="4238782"/>
                <a:ext cx="412292" cy="1784501"/>
                <a:chOff x="6375093" y="4238782"/>
                <a:chExt cx="412292" cy="1784501"/>
              </a:xfrm>
            </p:grpSpPr>
            <p:sp>
              <p:nvSpPr>
                <p:cNvPr id="9340" name="TextBox 9339">
                  <a:extLst>
                    <a:ext uri="{FF2B5EF4-FFF2-40B4-BE49-F238E27FC236}">
                      <a16:creationId xmlns:a16="http://schemas.microsoft.com/office/drawing/2014/main" id="{51190E7E-2273-6775-3F3D-DDE0E3155676}"/>
                    </a:ext>
                  </a:extLst>
                </p:cNvPr>
                <p:cNvSpPr txBox="1"/>
                <p:nvPr/>
              </p:nvSpPr>
              <p:spPr bwMode="auto">
                <a:xfrm>
                  <a:off x="6375093" y="423878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341" name="TextBox 9340">
                  <a:extLst>
                    <a:ext uri="{FF2B5EF4-FFF2-40B4-BE49-F238E27FC236}">
                      <a16:creationId xmlns:a16="http://schemas.microsoft.com/office/drawing/2014/main" id="{F8B27A48-1A41-0D85-BA4C-0AD57CE456D3}"/>
                    </a:ext>
                  </a:extLst>
                </p:cNvPr>
                <p:cNvSpPr txBox="1"/>
                <p:nvPr/>
              </p:nvSpPr>
              <p:spPr bwMode="auto">
                <a:xfrm>
                  <a:off x="6375093" y="452629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9342" name="TextBox 9341">
                  <a:extLst>
                    <a:ext uri="{FF2B5EF4-FFF2-40B4-BE49-F238E27FC236}">
                      <a16:creationId xmlns:a16="http://schemas.microsoft.com/office/drawing/2014/main" id="{4E8D9AE2-A9FF-1EE8-67A4-8625ED7E852C}"/>
                    </a:ext>
                  </a:extLst>
                </p:cNvPr>
                <p:cNvSpPr txBox="1"/>
                <p:nvPr/>
              </p:nvSpPr>
              <p:spPr bwMode="auto">
                <a:xfrm>
                  <a:off x="6375093" y="483009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9343" name="TextBox 9342">
                  <a:extLst>
                    <a:ext uri="{FF2B5EF4-FFF2-40B4-BE49-F238E27FC236}">
                      <a16:creationId xmlns:a16="http://schemas.microsoft.com/office/drawing/2014/main" id="{EF398C6F-24AA-5CA3-80E7-0B8360384497}"/>
                    </a:ext>
                  </a:extLst>
                </p:cNvPr>
                <p:cNvSpPr txBox="1"/>
                <p:nvPr/>
              </p:nvSpPr>
              <p:spPr bwMode="auto">
                <a:xfrm>
                  <a:off x="6375093" y="512086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9344" name="TextBox 9343">
                  <a:extLst>
                    <a:ext uri="{FF2B5EF4-FFF2-40B4-BE49-F238E27FC236}">
                      <a16:creationId xmlns:a16="http://schemas.microsoft.com/office/drawing/2014/main" id="{1411ECEC-4B0E-33ED-33A1-DAD5CE63C88B}"/>
                    </a:ext>
                  </a:extLst>
                </p:cNvPr>
                <p:cNvSpPr txBox="1"/>
                <p:nvPr/>
              </p:nvSpPr>
              <p:spPr bwMode="auto">
                <a:xfrm>
                  <a:off x="6375093" y="542146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9345" name="TextBox 9344">
                  <a:extLst>
                    <a:ext uri="{FF2B5EF4-FFF2-40B4-BE49-F238E27FC236}">
                      <a16:creationId xmlns:a16="http://schemas.microsoft.com/office/drawing/2014/main" id="{34C13015-5F7E-5954-48A0-1EC2951E6F67}"/>
                    </a:ext>
                  </a:extLst>
                </p:cNvPr>
                <p:cNvSpPr txBox="1"/>
                <p:nvPr/>
              </p:nvSpPr>
              <p:spPr bwMode="auto">
                <a:xfrm>
                  <a:off x="6511348" y="571550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9308" name="Group 9307">
                <a:extLst>
                  <a:ext uri="{FF2B5EF4-FFF2-40B4-BE49-F238E27FC236}">
                    <a16:creationId xmlns:a16="http://schemas.microsoft.com/office/drawing/2014/main" id="{4302E01F-1764-80E5-8B00-AE4EF66833BF}"/>
                  </a:ext>
                </a:extLst>
              </p:cNvPr>
              <p:cNvGrpSpPr/>
              <p:nvPr/>
            </p:nvGrpSpPr>
            <p:grpSpPr>
              <a:xfrm>
                <a:off x="6657030" y="5879908"/>
                <a:ext cx="4335874" cy="307777"/>
                <a:chOff x="1866789" y="4914315"/>
                <a:chExt cx="8817511" cy="307777"/>
              </a:xfrm>
            </p:grpSpPr>
            <p:sp>
              <p:nvSpPr>
                <p:cNvPr id="9330" name="TextBox 9329">
                  <a:extLst>
                    <a:ext uri="{FF2B5EF4-FFF2-40B4-BE49-F238E27FC236}">
                      <a16:creationId xmlns:a16="http://schemas.microsoft.com/office/drawing/2014/main" id="{FCDD85DE-6F31-E88F-7258-B69405F2A8B6}"/>
                    </a:ext>
                  </a:extLst>
                </p:cNvPr>
                <p:cNvSpPr txBox="1"/>
                <p:nvPr/>
              </p:nvSpPr>
              <p:spPr bwMode="auto">
                <a:xfrm>
                  <a:off x="1866789"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31" name="TextBox 9330">
                  <a:extLst>
                    <a:ext uri="{FF2B5EF4-FFF2-40B4-BE49-F238E27FC236}">
                      <a16:creationId xmlns:a16="http://schemas.microsoft.com/office/drawing/2014/main" id="{9C9AC495-23E4-BD08-C159-33C478D2DD3F}"/>
                    </a:ext>
                  </a:extLst>
                </p:cNvPr>
                <p:cNvSpPr txBox="1"/>
                <p:nvPr/>
              </p:nvSpPr>
              <p:spPr bwMode="auto">
                <a:xfrm>
                  <a:off x="2817821"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332" name="TextBox 9331">
                  <a:extLst>
                    <a:ext uri="{FF2B5EF4-FFF2-40B4-BE49-F238E27FC236}">
                      <a16:creationId xmlns:a16="http://schemas.microsoft.com/office/drawing/2014/main" id="{CE9C6812-5113-52C0-7E7B-EDB34AF4F1C2}"/>
                    </a:ext>
                  </a:extLst>
                </p:cNvPr>
                <p:cNvSpPr txBox="1"/>
                <p:nvPr/>
              </p:nvSpPr>
              <p:spPr bwMode="auto">
                <a:xfrm>
                  <a:off x="3756153"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333" name="TextBox 9332">
                  <a:extLst>
                    <a:ext uri="{FF2B5EF4-FFF2-40B4-BE49-F238E27FC236}">
                      <a16:creationId xmlns:a16="http://schemas.microsoft.com/office/drawing/2014/main" id="{18158050-C586-C2E0-662A-8152749D9175}"/>
                    </a:ext>
                  </a:extLst>
                </p:cNvPr>
                <p:cNvSpPr txBox="1"/>
                <p:nvPr/>
              </p:nvSpPr>
              <p:spPr bwMode="auto">
                <a:xfrm>
                  <a:off x="4707185" y="49143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334" name="TextBox 9333">
                  <a:extLst>
                    <a:ext uri="{FF2B5EF4-FFF2-40B4-BE49-F238E27FC236}">
                      <a16:creationId xmlns:a16="http://schemas.microsoft.com/office/drawing/2014/main" id="{C2DC24F0-33F5-BCE1-DB13-966D79A724DE}"/>
                    </a:ext>
                  </a:extLst>
                </p:cNvPr>
                <p:cNvSpPr txBox="1"/>
                <p:nvPr/>
              </p:nvSpPr>
              <p:spPr bwMode="auto">
                <a:xfrm>
                  <a:off x="5599832"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335" name="TextBox 9334">
                  <a:extLst>
                    <a:ext uri="{FF2B5EF4-FFF2-40B4-BE49-F238E27FC236}">
                      <a16:creationId xmlns:a16="http://schemas.microsoft.com/office/drawing/2014/main" id="{5CB6D841-BA72-2A6A-3605-854146388F6A}"/>
                    </a:ext>
                  </a:extLst>
                </p:cNvPr>
                <p:cNvSpPr txBox="1"/>
                <p:nvPr/>
              </p:nvSpPr>
              <p:spPr bwMode="auto">
                <a:xfrm>
                  <a:off x="6550864"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336" name="TextBox 9335">
                  <a:extLst>
                    <a:ext uri="{FF2B5EF4-FFF2-40B4-BE49-F238E27FC236}">
                      <a16:creationId xmlns:a16="http://schemas.microsoft.com/office/drawing/2014/main" id="{45921B32-772C-6B85-2EE7-D0C94749D5E2}"/>
                    </a:ext>
                  </a:extLst>
                </p:cNvPr>
                <p:cNvSpPr txBox="1"/>
                <p:nvPr/>
              </p:nvSpPr>
              <p:spPr bwMode="auto">
                <a:xfrm>
                  <a:off x="7489196"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337" name="TextBox 9336">
                  <a:extLst>
                    <a:ext uri="{FF2B5EF4-FFF2-40B4-BE49-F238E27FC236}">
                      <a16:creationId xmlns:a16="http://schemas.microsoft.com/office/drawing/2014/main" id="{40EC876E-AFF5-5AE1-4C11-6C07FDEBF12D}"/>
                    </a:ext>
                  </a:extLst>
                </p:cNvPr>
                <p:cNvSpPr txBox="1"/>
                <p:nvPr/>
              </p:nvSpPr>
              <p:spPr bwMode="auto">
                <a:xfrm>
                  <a:off x="8440228"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338" name="TextBox 9337">
                  <a:extLst>
                    <a:ext uri="{FF2B5EF4-FFF2-40B4-BE49-F238E27FC236}">
                      <a16:creationId xmlns:a16="http://schemas.microsoft.com/office/drawing/2014/main" id="{161927D6-434F-0EF2-0958-96F89A29E234}"/>
                    </a:ext>
                  </a:extLst>
                </p:cNvPr>
                <p:cNvSpPr txBox="1"/>
                <p:nvPr/>
              </p:nvSpPr>
              <p:spPr bwMode="auto">
                <a:xfrm>
                  <a:off x="9378560"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339" name="TextBox 9338">
                  <a:extLst>
                    <a:ext uri="{FF2B5EF4-FFF2-40B4-BE49-F238E27FC236}">
                      <a16:creationId xmlns:a16="http://schemas.microsoft.com/office/drawing/2014/main" id="{4DCAF23F-EC83-2644-186D-12DCA6D07040}"/>
                    </a:ext>
                  </a:extLst>
                </p:cNvPr>
                <p:cNvSpPr txBox="1"/>
                <p:nvPr/>
              </p:nvSpPr>
              <p:spPr bwMode="auto">
                <a:xfrm>
                  <a:off x="10316892" y="49143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grpSp>
          <p:sp>
            <p:nvSpPr>
              <p:cNvPr id="9309" name="Freeform: Shape 9308">
                <a:extLst>
                  <a:ext uri="{FF2B5EF4-FFF2-40B4-BE49-F238E27FC236}">
                    <a16:creationId xmlns:a16="http://schemas.microsoft.com/office/drawing/2014/main" id="{9E8C6C22-84A5-CC94-F224-BE1936B430EC}"/>
                  </a:ext>
                </a:extLst>
              </p:cNvPr>
              <p:cNvSpPr/>
              <p:nvPr/>
            </p:nvSpPr>
            <p:spPr bwMode="auto">
              <a:xfrm>
                <a:off x="6725642" y="4381500"/>
                <a:ext cx="4194373" cy="1466850"/>
              </a:xfrm>
              <a:custGeom>
                <a:avLst/>
                <a:gdLst>
                  <a:gd name="connsiteX0" fmla="*/ 8483600 w 8483600"/>
                  <a:gd name="connsiteY0" fmla="*/ 3003550 h 3003550"/>
                  <a:gd name="connsiteX1" fmla="*/ 0 w 8483600"/>
                  <a:gd name="connsiteY1" fmla="*/ 3003550 h 3003550"/>
                  <a:gd name="connsiteX2" fmla="*/ 0 w 8483600"/>
                  <a:gd name="connsiteY2" fmla="*/ 0 h 3003550"/>
                </a:gdLst>
                <a:ahLst/>
                <a:cxnLst>
                  <a:cxn ang="0">
                    <a:pos x="connsiteX0" y="connsiteY0"/>
                  </a:cxn>
                  <a:cxn ang="0">
                    <a:pos x="connsiteX1" y="connsiteY1"/>
                  </a:cxn>
                  <a:cxn ang="0">
                    <a:pos x="connsiteX2" y="connsiteY2"/>
                  </a:cxn>
                </a:cxnLst>
                <a:rect l="l" t="t" r="r" b="b"/>
                <a:pathLst>
                  <a:path w="8483600" h="3003550">
                    <a:moveTo>
                      <a:pt x="8483600" y="3003550"/>
                    </a:moveTo>
                    <a:lnTo>
                      <a:pt x="0" y="3003550"/>
                    </a:lnTo>
                    <a:lnTo>
                      <a:pt x="0" y="0"/>
                    </a:lnTo>
                  </a:path>
                </a:pathLst>
              </a:custGeom>
              <a:noFill/>
              <a:ln w="28575">
                <a:solidFill>
                  <a:schemeClr val="bg1"/>
                </a:solidFill>
                <a:miter lim="800000"/>
                <a:headEnd/>
                <a:tailEnd/>
              </a:ln>
            </p:spPr>
            <p:txBody>
              <a:bodyPr rtlCol="0" anchor="ctr"/>
              <a:lstStyle/>
              <a:p>
                <a:pPr algn="ctr"/>
                <a:endParaRPr lang="en-US"/>
              </a:p>
            </p:txBody>
          </p:sp>
          <p:grpSp>
            <p:nvGrpSpPr>
              <p:cNvPr id="9310" name="Group 9309">
                <a:extLst>
                  <a:ext uri="{FF2B5EF4-FFF2-40B4-BE49-F238E27FC236}">
                    <a16:creationId xmlns:a16="http://schemas.microsoft.com/office/drawing/2014/main" id="{1137E9E4-6D44-23EE-ED96-8476777368CD}"/>
                  </a:ext>
                </a:extLst>
              </p:cNvPr>
              <p:cNvGrpSpPr/>
              <p:nvPr/>
            </p:nvGrpSpPr>
            <p:grpSpPr>
              <a:xfrm>
                <a:off x="6648451" y="4381500"/>
                <a:ext cx="76200" cy="1466850"/>
                <a:chOff x="1866726" y="1873250"/>
                <a:chExt cx="577850" cy="2888952"/>
              </a:xfrm>
            </p:grpSpPr>
            <p:cxnSp>
              <p:nvCxnSpPr>
                <p:cNvPr id="9324" name="Straight Connector 9323">
                  <a:extLst>
                    <a:ext uri="{FF2B5EF4-FFF2-40B4-BE49-F238E27FC236}">
                      <a16:creationId xmlns:a16="http://schemas.microsoft.com/office/drawing/2014/main" id="{C9B9E382-36EA-9E29-39E7-EF50DF940916}"/>
                    </a:ext>
                  </a:extLst>
                </p:cNvPr>
                <p:cNvCxnSpPr>
                  <a:cxnSpLocks/>
                </p:cNvCxnSpPr>
                <p:nvPr/>
              </p:nvCxnSpPr>
              <p:spPr bwMode="auto">
                <a:xfrm>
                  <a:off x="1866726" y="18732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DE2DD8F0-F7C4-BC62-E612-CC955BC99854}"/>
                    </a:ext>
                  </a:extLst>
                </p:cNvPr>
                <p:cNvCxnSpPr>
                  <a:cxnSpLocks/>
                </p:cNvCxnSpPr>
                <p:nvPr/>
              </p:nvCxnSpPr>
              <p:spPr bwMode="auto">
                <a:xfrm>
                  <a:off x="1866726" y="24535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E4F8D27C-EBE6-2ED9-A798-402467600CCE}"/>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3373FB50-D221-41FF-536B-BB1D7AD2AC19}"/>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5CCF305C-2AEE-2EBB-E9D5-FCD9C53F5C73}"/>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6E1AED64-FB04-5FC0-B799-3F091ECA307B}"/>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11" name="Group 9310">
                <a:extLst>
                  <a:ext uri="{FF2B5EF4-FFF2-40B4-BE49-F238E27FC236}">
                    <a16:creationId xmlns:a16="http://schemas.microsoft.com/office/drawing/2014/main" id="{92C2E726-BEC6-C3EA-809B-60B361333F9B}"/>
                  </a:ext>
                </a:extLst>
              </p:cNvPr>
              <p:cNvGrpSpPr/>
              <p:nvPr/>
            </p:nvGrpSpPr>
            <p:grpSpPr>
              <a:xfrm>
                <a:off x="6724650" y="5854699"/>
                <a:ext cx="4178641" cy="88333"/>
                <a:chOff x="2006598" y="4751963"/>
                <a:chExt cx="8481396" cy="701193"/>
              </a:xfrm>
            </p:grpSpPr>
            <p:grpSp>
              <p:nvGrpSpPr>
                <p:cNvPr id="9312" name="Group 9311">
                  <a:extLst>
                    <a:ext uri="{FF2B5EF4-FFF2-40B4-BE49-F238E27FC236}">
                      <a16:creationId xmlns:a16="http://schemas.microsoft.com/office/drawing/2014/main" id="{61B50703-9FBE-E162-F998-CF15D3671B7B}"/>
                    </a:ext>
                  </a:extLst>
                </p:cNvPr>
                <p:cNvGrpSpPr/>
                <p:nvPr/>
              </p:nvGrpSpPr>
              <p:grpSpPr>
                <a:xfrm rot="5400000">
                  <a:off x="4018202" y="2740359"/>
                  <a:ext cx="701193" cy="4724401"/>
                  <a:chOff x="1866726" y="1873250"/>
                  <a:chExt cx="577850" cy="2888952"/>
                </a:xfrm>
              </p:grpSpPr>
              <p:cxnSp>
                <p:nvCxnSpPr>
                  <p:cNvPr id="9318" name="Straight Connector 9317">
                    <a:extLst>
                      <a:ext uri="{FF2B5EF4-FFF2-40B4-BE49-F238E27FC236}">
                        <a16:creationId xmlns:a16="http://schemas.microsoft.com/office/drawing/2014/main" id="{F3412F52-D843-A7B5-C494-B2733370DDB4}"/>
                      </a:ext>
                    </a:extLst>
                  </p:cNvPr>
                  <p:cNvCxnSpPr>
                    <a:cxnSpLocks/>
                  </p:cNvCxnSpPr>
                  <p:nvPr/>
                </p:nvCxnSpPr>
                <p:spPr bwMode="auto">
                  <a:xfrm>
                    <a:off x="1866726" y="18732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1B7E8978-CBFF-6B79-A5B5-A835AEB774DB}"/>
                      </a:ext>
                    </a:extLst>
                  </p:cNvPr>
                  <p:cNvCxnSpPr>
                    <a:cxnSpLocks/>
                  </p:cNvCxnSpPr>
                  <p:nvPr/>
                </p:nvCxnSpPr>
                <p:spPr bwMode="auto">
                  <a:xfrm>
                    <a:off x="1866726" y="2453550"/>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30C9FAFF-C38C-7EE9-43CE-260A852CCA18}"/>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897C741A-D053-638B-FDB1-55427A5D5023}"/>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4183082B-6190-5AC5-9AF5-CC2E568AF1DF}"/>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EE9493FC-882C-38E2-7FDC-41B42BE96190}"/>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13" name="Group 9312">
                  <a:extLst>
                    <a:ext uri="{FF2B5EF4-FFF2-40B4-BE49-F238E27FC236}">
                      <a16:creationId xmlns:a16="http://schemas.microsoft.com/office/drawing/2014/main" id="{4E160B55-0954-AF70-6471-6007C88D1B8D}"/>
                    </a:ext>
                  </a:extLst>
                </p:cNvPr>
                <p:cNvGrpSpPr/>
                <p:nvPr/>
              </p:nvGrpSpPr>
              <p:grpSpPr>
                <a:xfrm rot="5400000">
                  <a:off x="8727627" y="3692789"/>
                  <a:ext cx="701193" cy="2819541"/>
                  <a:chOff x="1866726" y="3038064"/>
                  <a:chExt cx="577850" cy="1724138"/>
                </a:xfrm>
              </p:grpSpPr>
              <p:cxnSp>
                <p:nvCxnSpPr>
                  <p:cNvPr id="9314" name="Straight Connector 9313">
                    <a:extLst>
                      <a:ext uri="{FF2B5EF4-FFF2-40B4-BE49-F238E27FC236}">
                        <a16:creationId xmlns:a16="http://schemas.microsoft.com/office/drawing/2014/main" id="{257B8C65-AEB5-2EC6-02FF-C3683D879CA9}"/>
                      </a:ext>
                    </a:extLst>
                  </p:cNvPr>
                  <p:cNvCxnSpPr>
                    <a:cxnSpLocks/>
                  </p:cNvCxnSpPr>
                  <p:nvPr/>
                </p:nvCxnSpPr>
                <p:spPr bwMode="auto">
                  <a:xfrm>
                    <a:off x="1866726" y="30380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5422C4A2-9F13-1B26-1563-42D80E5A2309}"/>
                      </a:ext>
                    </a:extLst>
                  </p:cNvPr>
                  <p:cNvCxnSpPr>
                    <a:cxnSpLocks/>
                  </p:cNvCxnSpPr>
                  <p:nvPr/>
                </p:nvCxnSpPr>
                <p:spPr bwMode="auto">
                  <a:xfrm>
                    <a:off x="1866726" y="3618364"/>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3AB9BC0D-9118-FE83-BC0B-1ECD2D53316D}"/>
                      </a:ext>
                    </a:extLst>
                  </p:cNvPr>
                  <p:cNvCxnSpPr>
                    <a:cxnSpLocks/>
                  </p:cNvCxnSpPr>
                  <p:nvPr/>
                </p:nvCxnSpPr>
                <p:spPr bwMode="auto">
                  <a:xfrm>
                    <a:off x="1866726" y="4181902"/>
                    <a:ext cx="577850" cy="0"/>
                  </a:xfrm>
                  <a:prstGeom prst="line">
                    <a:avLst/>
                  </a:prstGeom>
                  <a:noFill/>
                  <a:ln w="28575" cap="flat" cmpd="sng" algn="ctr">
                    <a:solidFill>
                      <a:schemeClr val="bg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E7FB59DD-72E5-E252-16AF-11F80DDE41EA}"/>
                      </a:ext>
                    </a:extLst>
                  </p:cNvPr>
                  <p:cNvCxnSpPr>
                    <a:cxnSpLocks/>
                  </p:cNvCxnSpPr>
                  <p:nvPr/>
                </p:nvCxnSpPr>
                <p:spPr bwMode="auto">
                  <a:xfrm>
                    <a:off x="1866726" y="4762202"/>
                    <a:ext cx="577850"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9306" name="TextBox 9305">
              <a:extLst>
                <a:ext uri="{FF2B5EF4-FFF2-40B4-BE49-F238E27FC236}">
                  <a16:creationId xmlns:a16="http://schemas.microsoft.com/office/drawing/2014/main" id="{A7ED4360-922D-3637-A94B-581BEB7E2E2B}"/>
                </a:ext>
              </a:extLst>
            </p:cNvPr>
            <p:cNvSpPr txBox="1"/>
            <p:nvPr/>
          </p:nvSpPr>
          <p:spPr bwMode="auto">
            <a:xfrm>
              <a:off x="8880527" y="6033796"/>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grpSp>
        <p:nvGrpSpPr>
          <p:cNvPr id="9353" name="Group 9352">
            <a:extLst>
              <a:ext uri="{FF2B5EF4-FFF2-40B4-BE49-F238E27FC236}">
                <a16:creationId xmlns:a16="http://schemas.microsoft.com/office/drawing/2014/main" id="{F0D498A2-7556-A20C-F0CE-D345DA0A833C}"/>
              </a:ext>
            </a:extLst>
          </p:cNvPr>
          <p:cNvGrpSpPr/>
          <p:nvPr/>
        </p:nvGrpSpPr>
        <p:grpSpPr>
          <a:xfrm>
            <a:off x="10520663" y="2448640"/>
            <a:ext cx="1451052" cy="830997"/>
            <a:chOff x="11062942" y="2433523"/>
            <a:chExt cx="1451052" cy="830997"/>
          </a:xfrm>
        </p:grpSpPr>
        <p:sp>
          <p:nvSpPr>
            <p:cNvPr id="9347" name="TextBox 9346">
              <a:extLst>
                <a:ext uri="{FF2B5EF4-FFF2-40B4-BE49-F238E27FC236}">
                  <a16:creationId xmlns:a16="http://schemas.microsoft.com/office/drawing/2014/main" id="{26C6CBD6-DB48-5E12-49A8-BC18BDA7B65D}"/>
                </a:ext>
              </a:extLst>
            </p:cNvPr>
            <p:cNvSpPr txBox="1"/>
            <p:nvPr/>
          </p:nvSpPr>
          <p:spPr bwMode="auto">
            <a:xfrm>
              <a:off x="11346714" y="2433523"/>
              <a:ext cx="11672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b="0" dirty="0" err="1">
                  <a:solidFill>
                    <a:schemeClr val="bg1"/>
                  </a:solidFill>
                  <a:latin typeface="Calibri" panose="020F0502020204030204" pitchFamily="34" charset="0"/>
                </a:rPr>
                <a:t>Mirvetuximab</a:t>
              </a:r>
              <a:r>
                <a:rPr lang="en-US" sz="1200" b="0" dirty="0">
                  <a:solidFill>
                    <a:schemeClr val="bg1"/>
                  </a:solidFill>
                  <a:latin typeface="Calibri" panose="020F0502020204030204" pitchFamily="34" charset="0"/>
                </a:rPr>
                <a:t> </a:t>
              </a:r>
              <a:r>
                <a:rPr lang="en-US" sz="1200" b="0" dirty="0" err="1">
                  <a:solidFill>
                    <a:schemeClr val="bg1"/>
                  </a:solidFill>
                  <a:latin typeface="Calibri" panose="020F0502020204030204" pitchFamily="34" charset="0"/>
                </a:rPr>
                <a:t>soravtansine</a:t>
              </a:r>
              <a:r>
                <a:rPr lang="en-US" sz="1200" b="0" dirty="0">
                  <a:solidFill>
                    <a:schemeClr val="bg1"/>
                  </a:solidFill>
                  <a:latin typeface="Calibri" panose="020F0502020204030204" pitchFamily="34" charset="0"/>
                </a:rPr>
                <a:t> </a:t>
              </a:r>
            </a:p>
            <a:p>
              <a:pPr>
                <a:spcBef>
                  <a:spcPts val="0"/>
                </a:spcBef>
              </a:pPr>
              <a:r>
                <a:rPr lang="en-US" sz="1200" b="0" dirty="0">
                  <a:solidFill>
                    <a:schemeClr val="bg1"/>
                  </a:solidFill>
                  <a:latin typeface="Calibri" panose="020F0502020204030204" pitchFamily="34" charset="0"/>
                </a:rPr>
                <a:t>Chemotherapy</a:t>
              </a:r>
            </a:p>
            <a:p>
              <a:pPr>
                <a:spcBef>
                  <a:spcPts val="0"/>
                </a:spcBef>
              </a:pPr>
              <a:r>
                <a:rPr lang="en-US" sz="1200" b="0" dirty="0">
                  <a:solidFill>
                    <a:schemeClr val="bg1"/>
                  </a:solidFill>
                  <a:latin typeface="Calibri" panose="020F0502020204030204" pitchFamily="34" charset="0"/>
                </a:rPr>
                <a:t>Censored</a:t>
              </a:r>
            </a:p>
          </p:txBody>
        </p:sp>
        <p:cxnSp>
          <p:nvCxnSpPr>
            <p:cNvPr id="9348" name="Straight Connector 9347">
              <a:extLst>
                <a:ext uri="{FF2B5EF4-FFF2-40B4-BE49-F238E27FC236}">
                  <a16:creationId xmlns:a16="http://schemas.microsoft.com/office/drawing/2014/main" id="{03E38DB7-4861-7DD6-895B-B0732DB001D4}"/>
                </a:ext>
              </a:extLst>
            </p:cNvPr>
            <p:cNvCxnSpPr>
              <a:cxnSpLocks/>
            </p:cNvCxnSpPr>
            <p:nvPr/>
          </p:nvCxnSpPr>
          <p:spPr bwMode="auto">
            <a:xfrm>
              <a:off x="11062942" y="2585923"/>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800A3C69-9159-0D5D-E291-DCE86EDF0297}"/>
                </a:ext>
              </a:extLst>
            </p:cNvPr>
            <p:cNvCxnSpPr>
              <a:cxnSpLocks/>
            </p:cNvCxnSpPr>
            <p:nvPr/>
          </p:nvCxnSpPr>
          <p:spPr bwMode="auto">
            <a:xfrm>
              <a:off x="11062942" y="2937297"/>
              <a:ext cx="283772" cy="0"/>
            </a:xfrm>
            <a:prstGeom prst="line">
              <a:avLst/>
            </a:prstGeom>
            <a:noFill/>
            <a:ln w="28575" cap="flat" cmpd="sng" algn="ctr">
              <a:solidFill>
                <a:schemeClr val="accent3"/>
              </a:solidFill>
              <a:prstDash val="solid"/>
              <a:round/>
              <a:headEnd type="none" w="med" len="med"/>
              <a:tailEnd type="none" w="med" len="med"/>
            </a:ln>
            <a:effectLst/>
          </p:spPr>
        </p:cxnSp>
        <p:grpSp>
          <p:nvGrpSpPr>
            <p:cNvPr id="9350" name="Group 9349">
              <a:extLst>
                <a:ext uri="{FF2B5EF4-FFF2-40B4-BE49-F238E27FC236}">
                  <a16:creationId xmlns:a16="http://schemas.microsoft.com/office/drawing/2014/main" id="{06C5FCC7-A5A5-5585-96EB-A525F3A8D735}"/>
                </a:ext>
              </a:extLst>
            </p:cNvPr>
            <p:cNvGrpSpPr/>
            <p:nvPr/>
          </p:nvGrpSpPr>
          <p:grpSpPr>
            <a:xfrm>
              <a:off x="11176759" y="3086880"/>
              <a:ext cx="89485" cy="89485"/>
              <a:chOff x="2162465" y="4117385"/>
              <a:chExt cx="283772" cy="283772"/>
            </a:xfrm>
          </p:grpSpPr>
          <p:cxnSp>
            <p:nvCxnSpPr>
              <p:cNvPr id="9351" name="Straight Connector 9350">
                <a:extLst>
                  <a:ext uri="{FF2B5EF4-FFF2-40B4-BE49-F238E27FC236}">
                    <a16:creationId xmlns:a16="http://schemas.microsoft.com/office/drawing/2014/main" id="{5A5368EF-DA39-8A48-79AF-9065CB31B1FF}"/>
                  </a:ext>
                </a:extLst>
              </p:cNvPr>
              <p:cNvCxnSpPr>
                <a:cxnSpLocks/>
              </p:cNvCxnSpPr>
              <p:nvPr/>
            </p:nvCxnSpPr>
            <p:spPr bwMode="auto">
              <a:xfrm>
                <a:off x="2162465" y="4259271"/>
                <a:ext cx="283772" cy="0"/>
              </a:xfrm>
              <a:prstGeom prst="line">
                <a:avLst/>
              </a:prstGeom>
              <a:noFill/>
              <a:ln w="28575" cap="flat" cmpd="sng" algn="ctr">
                <a:solidFill>
                  <a:schemeClr val="bg1"/>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D5739DEB-9532-F9A3-15BD-3FAB8123D7E3}"/>
                  </a:ext>
                </a:extLst>
              </p:cNvPr>
              <p:cNvCxnSpPr>
                <a:cxnSpLocks/>
              </p:cNvCxnSpPr>
              <p:nvPr/>
            </p:nvCxnSpPr>
            <p:spPr bwMode="auto">
              <a:xfrm rot="5400000">
                <a:off x="2162465" y="4259271"/>
                <a:ext cx="28377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354" name="Freeform: Shape 9353">
            <a:extLst>
              <a:ext uri="{FF2B5EF4-FFF2-40B4-BE49-F238E27FC236}">
                <a16:creationId xmlns:a16="http://schemas.microsoft.com/office/drawing/2014/main" id="{790384FB-4351-7C82-6BC3-FF6C96103850}"/>
              </a:ext>
            </a:extLst>
          </p:cNvPr>
          <p:cNvSpPr/>
          <p:nvPr/>
        </p:nvSpPr>
        <p:spPr bwMode="auto">
          <a:xfrm>
            <a:off x="1326356" y="1776413"/>
            <a:ext cx="3281363" cy="1457325"/>
          </a:xfrm>
          <a:custGeom>
            <a:avLst/>
            <a:gdLst>
              <a:gd name="connsiteX0" fmla="*/ 0 w 3281363"/>
              <a:gd name="connsiteY0" fmla="*/ 0 h 1457325"/>
              <a:gd name="connsiteX1" fmla="*/ 59532 w 3281363"/>
              <a:gd name="connsiteY1" fmla="*/ 0 h 1457325"/>
              <a:gd name="connsiteX2" fmla="*/ 59532 w 3281363"/>
              <a:gd name="connsiteY2" fmla="*/ 30956 h 1457325"/>
              <a:gd name="connsiteX3" fmla="*/ 88107 w 3281363"/>
              <a:gd name="connsiteY3" fmla="*/ 30956 h 1457325"/>
              <a:gd name="connsiteX4" fmla="*/ 88107 w 3281363"/>
              <a:gd name="connsiteY4" fmla="*/ 59531 h 1457325"/>
              <a:gd name="connsiteX5" fmla="*/ 121444 w 3281363"/>
              <a:gd name="connsiteY5" fmla="*/ 59531 h 1457325"/>
              <a:gd name="connsiteX6" fmla="*/ 121444 w 3281363"/>
              <a:gd name="connsiteY6" fmla="*/ 76200 h 1457325"/>
              <a:gd name="connsiteX7" fmla="*/ 195263 w 3281363"/>
              <a:gd name="connsiteY7" fmla="*/ 76200 h 1457325"/>
              <a:gd name="connsiteX8" fmla="*/ 195263 w 3281363"/>
              <a:gd name="connsiteY8" fmla="*/ 154781 h 1457325"/>
              <a:gd name="connsiteX9" fmla="*/ 207169 w 3281363"/>
              <a:gd name="connsiteY9" fmla="*/ 154781 h 1457325"/>
              <a:gd name="connsiteX10" fmla="*/ 207169 w 3281363"/>
              <a:gd name="connsiteY10" fmla="*/ 207168 h 1457325"/>
              <a:gd name="connsiteX11" fmla="*/ 209550 w 3281363"/>
              <a:gd name="connsiteY11" fmla="*/ 207168 h 1457325"/>
              <a:gd name="connsiteX12" fmla="*/ 209550 w 3281363"/>
              <a:gd name="connsiteY12" fmla="*/ 242887 h 1457325"/>
              <a:gd name="connsiteX13" fmla="*/ 219075 w 3281363"/>
              <a:gd name="connsiteY13" fmla="*/ 242887 h 1457325"/>
              <a:gd name="connsiteX14" fmla="*/ 219075 w 3281363"/>
              <a:gd name="connsiteY14" fmla="*/ 285750 h 1457325"/>
              <a:gd name="connsiteX15" fmla="*/ 238125 w 3281363"/>
              <a:gd name="connsiteY15" fmla="*/ 285750 h 1457325"/>
              <a:gd name="connsiteX16" fmla="*/ 238125 w 3281363"/>
              <a:gd name="connsiteY16" fmla="*/ 378618 h 1457325"/>
              <a:gd name="connsiteX17" fmla="*/ 302419 w 3281363"/>
              <a:gd name="connsiteY17" fmla="*/ 378618 h 1457325"/>
              <a:gd name="connsiteX18" fmla="*/ 302419 w 3281363"/>
              <a:gd name="connsiteY18" fmla="*/ 395287 h 1457325"/>
              <a:gd name="connsiteX19" fmla="*/ 338138 w 3281363"/>
              <a:gd name="connsiteY19" fmla="*/ 395287 h 1457325"/>
              <a:gd name="connsiteX20" fmla="*/ 338138 w 3281363"/>
              <a:gd name="connsiteY20" fmla="*/ 419100 h 1457325"/>
              <a:gd name="connsiteX21" fmla="*/ 369094 w 3281363"/>
              <a:gd name="connsiteY21" fmla="*/ 419100 h 1457325"/>
              <a:gd name="connsiteX22" fmla="*/ 369094 w 3281363"/>
              <a:gd name="connsiteY22" fmla="*/ 442912 h 1457325"/>
              <a:gd name="connsiteX23" fmla="*/ 381000 w 3281363"/>
              <a:gd name="connsiteY23" fmla="*/ 442912 h 1457325"/>
              <a:gd name="connsiteX24" fmla="*/ 381000 w 3281363"/>
              <a:gd name="connsiteY24" fmla="*/ 485775 h 1457325"/>
              <a:gd name="connsiteX25" fmla="*/ 397669 w 3281363"/>
              <a:gd name="connsiteY25" fmla="*/ 485775 h 1457325"/>
              <a:gd name="connsiteX26" fmla="*/ 397669 w 3281363"/>
              <a:gd name="connsiteY26" fmla="*/ 526256 h 1457325"/>
              <a:gd name="connsiteX27" fmla="*/ 419100 w 3281363"/>
              <a:gd name="connsiteY27" fmla="*/ 526256 h 1457325"/>
              <a:gd name="connsiteX28" fmla="*/ 419100 w 3281363"/>
              <a:gd name="connsiteY28" fmla="*/ 550068 h 1457325"/>
              <a:gd name="connsiteX29" fmla="*/ 447675 w 3281363"/>
              <a:gd name="connsiteY29" fmla="*/ 550068 h 1457325"/>
              <a:gd name="connsiteX30" fmla="*/ 447675 w 3281363"/>
              <a:gd name="connsiteY30" fmla="*/ 573881 h 1457325"/>
              <a:gd name="connsiteX31" fmla="*/ 464344 w 3281363"/>
              <a:gd name="connsiteY31" fmla="*/ 573881 h 1457325"/>
              <a:gd name="connsiteX32" fmla="*/ 464344 w 3281363"/>
              <a:gd name="connsiteY32" fmla="*/ 595312 h 1457325"/>
              <a:gd name="connsiteX33" fmla="*/ 578644 w 3281363"/>
              <a:gd name="connsiteY33" fmla="*/ 595312 h 1457325"/>
              <a:gd name="connsiteX34" fmla="*/ 578644 w 3281363"/>
              <a:gd name="connsiteY34" fmla="*/ 619125 h 1457325"/>
              <a:gd name="connsiteX35" fmla="*/ 595313 w 3281363"/>
              <a:gd name="connsiteY35" fmla="*/ 619125 h 1457325"/>
              <a:gd name="connsiteX36" fmla="*/ 595313 w 3281363"/>
              <a:gd name="connsiteY36" fmla="*/ 638175 h 1457325"/>
              <a:gd name="connsiteX37" fmla="*/ 614363 w 3281363"/>
              <a:gd name="connsiteY37" fmla="*/ 638175 h 1457325"/>
              <a:gd name="connsiteX38" fmla="*/ 614363 w 3281363"/>
              <a:gd name="connsiteY38" fmla="*/ 683418 h 1457325"/>
              <a:gd name="connsiteX39" fmla="*/ 652463 w 3281363"/>
              <a:gd name="connsiteY39" fmla="*/ 683418 h 1457325"/>
              <a:gd name="connsiteX40" fmla="*/ 652463 w 3281363"/>
              <a:gd name="connsiteY40" fmla="*/ 709612 h 1457325"/>
              <a:gd name="connsiteX41" fmla="*/ 711994 w 3281363"/>
              <a:gd name="connsiteY41" fmla="*/ 709612 h 1457325"/>
              <a:gd name="connsiteX42" fmla="*/ 711994 w 3281363"/>
              <a:gd name="connsiteY42" fmla="*/ 731043 h 1457325"/>
              <a:gd name="connsiteX43" fmla="*/ 831057 w 3281363"/>
              <a:gd name="connsiteY43" fmla="*/ 731043 h 1457325"/>
              <a:gd name="connsiteX44" fmla="*/ 831057 w 3281363"/>
              <a:gd name="connsiteY44" fmla="*/ 766762 h 1457325"/>
              <a:gd name="connsiteX45" fmla="*/ 838200 w 3281363"/>
              <a:gd name="connsiteY45" fmla="*/ 766762 h 1457325"/>
              <a:gd name="connsiteX46" fmla="*/ 838200 w 3281363"/>
              <a:gd name="connsiteY46" fmla="*/ 790575 h 1457325"/>
              <a:gd name="connsiteX47" fmla="*/ 845344 w 3281363"/>
              <a:gd name="connsiteY47" fmla="*/ 790575 h 1457325"/>
              <a:gd name="connsiteX48" fmla="*/ 845344 w 3281363"/>
              <a:gd name="connsiteY48" fmla="*/ 828675 h 1457325"/>
              <a:gd name="connsiteX49" fmla="*/ 881063 w 3281363"/>
              <a:gd name="connsiteY49" fmla="*/ 828675 h 1457325"/>
              <a:gd name="connsiteX50" fmla="*/ 881063 w 3281363"/>
              <a:gd name="connsiteY50" fmla="*/ 876300 h 1457325"/>
              <a:gd name="connsiteX51" fmla="*/ 931069 w 3281363"/>
              <a:gd name="connsiteY51" fmla="*/ 876300 h 1457325"/>
              <a:gd name="connsiteX52" fmla="*/ 931069 w 3281363"/>
              <a:gd name="connsiteY52" fmla="*/ 907256 h 1457325"/>
              <a:gd name="connsiteX53" fmla="*/ 966788 w 3281363"/>
              <a:gd name="connsiteY53" fmla="*/ 907256 h 1457325"/>
              <a:gd name="connsiteX54" fmla="*/ 966788 w 3281363"/>
              <a:gd name="connsiteY54" fmla="*/ 931068 h 1457325"/>
              <a:gd name="connsiteX55" fmla="*/ 1040607 w 3281363"/>
              <a:gd name="connsiteY55" fmla="*/ 931068 h 1457325"/>
              <a:gd name="connsiteX56" fmla="*/ 1040607 w 3281363"/>
              <a:gd name="connsiteY56" fmla="*/ 966787 h 1457325"/>
              <a:gd name="connsiteX57" fmla="*/ 1059657 w 3281363"/>
              <a:gd name="connsiteY57" fmla="*/ 966787 h 1457325"/>
              <a:gd name="connsiteX58" fmla="*/ 1059657 w 3281363"/>
              <a:gd name="connsiteY58" fmla="*/ 1009650 h 1457325"/>
              <a:gd name="connsiteX59" fmla="*/ 1064419 w 3281363"/>
              <a:gd name="connsiteY59" fmla="*/ 1009650 h 1457325"/>
              <a:gd name="connsiteX60" fmla="*/ 1064419 w 3281363"/>
              <a:gd name="connsiteY60" fmla="*/ 1045368 h 1457325"/>
              <a:gd name="connsiteX61" fmla="*/ 1081088 w 3281363"/>
              <a:gd name="connsiteY61" fmla="*/ 1045368 h 1457325"/>
              <a:gd name="connsiteX62" fmla="*/ 1081088 w 3281363"/>
              <a:gd name="connsiteY62" fmla="*/ 1076325 h 1457325"/>
              <a:gd name="connsiteX63" fmla="*/ 1269207 w 3281363"/>
              <a:gd name="connsiteY63" fmla="*/ 1076325 h 1457325"/>
              <a:gd name="connsiteX64" fmla="*/ 1269207 w 3281363"/>
              <a:gd name="connsiteY64" fmla="*/ 1112043 h 1457325"/>
              <a:gd name="connsiteX65" fmla="*/ 1321594 w 3281363"/>
              <a:gd name="connsiteY65" fmla="*/ 1112043 h 1457325"/>
              <a:gd name="connsiteX66" fmla="*/ 1321594 w 3281363"/>
              <a:gd name="connsiteY66" fmla="*/ 1138237 h 1457325"/>
              <a:gd name="connsiteX67" fmla="*/ 1328738 w 3281363"/>
              <a:gd name="connsiteY67" fmla="*/ 1138237 h 1457325"/>
              <a:gd name="connsiteX68" fmla="*/ 1328738 w 3281363"/>
              <a:gd name="connsiteY68" fmla="*/ 1173956 h 1457325"/>
              <a:gd name="connsiteX69" fmla="*/ 1457325 w 3281363"/>
              <a:gd name="connsiteY69" fmla="*/ 1173956 h 1457325"/>
              <a:gd name="connsiteX70" fmla="*/ 1457325 w 3281363"/>
              <a:gd name="connsiteY70" fmla="*/ 1204912 h 1457325"/>
              <a:gd name="connsiteX71" fmla="*/ 1490663 w 3281363"/>
              <a:gd name="connsiteY71" fmla="*/ 1204912 h 1457325"/>
              <a:gd name="connsiteX72" fmla="*/ 1490663 w 3281363"/>
              <a:gd name="connsiteY72" fmla="*/ 1243012 h 1457325"/>
              <a:gd name="connsiteX73" fmla="*/ 1526382 w 3281363"/>
              <a:gd name="connsiteY73" fmla="*/ 1243012 h 1457325"/>
              <a:gd name="connsiteX74" fmla="*/ 1526382 w 3281363"/>
              <a:gd name="connsiteY74" fmla="*/ 1273968 h 1457325"/>
              <a:gd name="connsiteX75" fmla="*/ 1626394 w 3281363"/>
              <a:gd name="connsiteY75" fmla="*/ 1273968 h 1457325"/>
              <a:gd name="connsiteX76" fmla="*/ 1626394 w 3281363"/>
              <a:gd name="connsiteY76" fmla="*/ 1309687 h 1457325"/>
              <a:gd name="connsiteX77" fmla="*/ 1664494 w 3281363"/>
              <a:gd name="connsiteY77" fmla="*/ 1309687 h 1457325"/>
              <a:gd name="connsiteX78" fmla="*/ 1664494 w 3281363"/>
              <a:gd name="connsiteY78" fmla="*/ 1354931 h 1457325"/>
              <a:gd name="connsiteX79" fmla="*/ 1712119 w 3281363"/>
              <a:gd name="connsiteY79" fmla="*/ 1354931 h 1457325"/>
              <a:gd name="connsiteX80" fmla="*/ 1712119 w 3281363"/>
              <a:gd name="connsiteY80" fmla="*/ 1390650 h 1457325"/>
              <a:gd name="connsiteX81" fmla="*/ 2936082 w 3281363"/>
              <a:gd name="connsiteY81" fmla="*/ 1390650 h 1457325"/>
              <a:gd name="connsiteX82" fmla="*/ 2936082 w 3281363"/>
              <a:gd name="connsiteY82" fmla="*/ 1431131 h 1457325"/>
              <a:gd name="connsiteX83" fmla="*/ 3281363 w 3281363"/>
              <a:gd name="connsiteY83" fmla="*/ 1431131 h 1457325"/>
              <a:gd name="connsiteX84" fmla="*/ 3281363 w 3281363"/>
              <a:gd name="connsiteY84" fmla="*/ 1457325 h 145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281363" h="1457325">
                <a:moveTo>
                  <a:pt x="0" y="0"/>
                </a:moveTo>
                <a:lnTo>
                  <a:pt x="59532" y="0"/>
                </a:lnTo>
                <a:lnTo>
                  <a:pt x="59532" y="30956"/>
                </a:lnTo>
                <a:lnTo>
                  <a:pt x="88107" y="30956"/>
                </a:lnTo>
                <a:lnTo>
                  <a:pt x="88107" y="59531"/>
                </a:lnTo>
                <a:lnTo>
                  <a:pt x="121444" y="59531"/>
                </a:lnTo>
                <a:lnTo>
                  <a:pt x="121444" y="76200"/>
                </a:lnTo>
                <a:lnTo>
                  <a:pt x="195263" y="76200"/>
                </a:lnTo>
                <a:lnTo>
                  <a:pt x="195263" y="154781"/>
                </a:lnTo>
                <a:lnTo>
                  <a:pt x="207169" y="154781"/>
                </a:lnTo>
                <a:lnTo>
                  <a:pt x="207169" y="207168"/>
                </a:lnTo>
                <a:lnTo>
                  <a:pt x="209550" y="207168"/>
                </a:lnTo>
                <a:lnTo>
                  <a:pt x="209550" y="242887"/>
                </a:lnTo>
                <a:lnTo>
                  <a:pt x="219075" y="242887"/>
                </a:lnTo>
                <a:lnTo>
                  <a:pt x="219075" y="285750"/>
                </a:lnTo>
                <a:lnTo>
                  <a:pt x="238125" y="285750"/>
                </a:lnTo>
                <a:lnTo>
                  <a:pt x="238125" y="378618"/>
                </a:lnTo>
                <a:lnTo>
                  <a:pt x="302419" y="378618"/>
                </a:lnTo>
                <a:lnTo>
                  <a:pt x="302419" y="395287"/>
                </a:lnTo>
                <a:lnTo>
                  <a:pt x="338138" y="395287"/>
                </a:lnTo>
                <a:lnTo>
                  <a:pt x="338138" y="419100"/>
                </a:lnTo>
                <a:lnTo>
                  <a:pt x="369094" y="419100"/>
                </a:lnTo>
                <a:lnTo>
                  <a:pt x="369094" y="442912"/>
                </a:lnTo>
                <a:lnTo>
                  <a:pt x="381000" y="442912"/>
                </a:lnTo>
                <a:lnTo>
                  <a:pt x="381000" y="485775"/>
                </a:lnTo>
                <a:lnTo>
                  <a:pt x="397669" y="485775"/>
                </a:lnTo>
                <a:lnTo>
                  <a:pt x="397669" y="526256"/>
                </a:lnTo>
                <a:lnTo>
                  <a:pt x="419100" y="526256"/>
                </a:lnTo>
                <a:lnTo>
                  <a:pt x="419100" y="550068"/>
                </a:lnTo>
                <a:lnTo>
                  <a:pt x="447675" y="550068"/>
                </a:lnTo>
                <a:lnTo>
                  <a:pt x="447675" y="573881"/>
                </a:lnTo>
                <a:lnTo>
                  <a:pt x="464344" y="573881"/>
                </a:lnTo>
                <a:lnTo>
                  <a:pt x="464344" y="595312"/>
                </a:lnTo>
                <a:lnTo>
                  <a:pt x="578644" y="595312"/>
                </a:lnTo>
                <a:lnTo>
                  <a:pt x="578644" y="619125"/>
                </a:lnTo>
                <a:lnTo>
                  <a:pt x="595313" y="619125"/>
                </a:lnTo>
                <a:lnTo>
                  <a:pt x="595313" y="638175"/>
                </a:lnTo>
                <a:lnTo>
                  <a:pt x="614363" y="638175"/>
                </a:lnTo>
                <a:lnTo>
                  <a:pt x="614363" y="683418"/>
                </a:lnTo>
                <a:lnTo>
                  <a:pt x="652463" y="683418"/>
                </a:lnTo>
                <a:lnTo>
                  <a:pt x="652463" y="709612"/>
                </a:lnTo>
                <a:lnTo>
                  <a:pt x="711994" y="709612"/>
                </a:lnTo>
                <a:lnTo>
                  <a:pt x="711994" y="731043"/>
                </a:lnTo>
                <a:lnTo>
                  <a:pt x="831057" y="731043"/>
                </a:lnTo>
                <a:lnTo>
                  <a:pt x="831057" y="766762"/>
                </a:lnTo>
                <a:lnTo>
                  <a:pt x="838200" y="766762"/>
                </a:lnTo>
                <a:lnTo>
                  <a:pt x="838200" y="790575"/>
                </a:lnTo>
                <a:lnTo>
                  <a:pt x="845344" y="790575"/>
                </a:lnTo>
                <a:lnTo>
                  <a:pt x="845344" y="828675"/>
                </a:lnTo>
                <a:lnTo>
                  <a:pt x="881063" y="828675"/>
                </a:lnTo>
                <a:lnTo>
                  <a:pt x="881063" y="876300"/>
                </a:lnTo>
                <a:lnTo>
                  <a:pt x="931069" y="876300"/>
                </a:lnTo>
                <a:lnTo>
                  <a:pt x="931069" y="907256"/>
                </a:lnTo>
                <a:lnTo>
                  <a:pt x="966788" y="907256"/>
                </a:lnTo>
                <a:lnTo>
                  <a:pt x="966788" y="931068"/>
                </a:lnTo>
                <a:lnTo>
                  <a:pt x="1040607" y="931068"/>
                </a:lnTo>
                <a:lnTo>
                  <a:pt x="1040607" y="966787"/>
                </a:lnTo>
                <a:lnTo>
                  <a:pt x="1059657" y="966787"/>
                </a:lnTo>
                <a:lnTo>
                  <a:pt x="1059657" y="1009650"/>
                </a:lnTo>
                <a:lnTo>
                  <a:pt x="1064419" y="1009650"/>
                </a:lnTo>
                <a:lnTo>
                  <a:pt x="1064419" y="1045368"/>
                </a:lnTo>
                <a:lnTo>
                  <a:pt x="1081088" y="1045368"/>
                </a:lnTo>
                <a:lnTo>
                  <a:pt x="1081088" y="1076325"/>
                </a:lnTo>
                <a:lnTo>
                  <a:pt x="1269207" y="1076325"/>
                </a:lnTo>
                <a:lnTo>
                  <a:pt x="1269207" y="1112043"/>
                </a:lnTo>
                <a:lnTo>
                  <a:pt x="1321594" y="1112043"/>
                </a:lnTo>
                <a:lnTo>
                  <a:pt x="1321594" y="1138237"/>
                </a:lnTo>
                <a:lnTo>
                  <a:pt x="1328738" y="1138237"/>
                </a:lnTo>
                <a:lnTo>
                  <a:pt x="1328738" y="1173956"/>
                </a:lnTo>
                <a:lnTo>
                  <a:pt x="1457325" y="1173956"/>
                </a:lnTo>
                <a:lnTo>
                  <a:pt x="1457325" y="1204912"/>
                </a:lnTo>
                <a:lnTo>
                  <a:pt x="1490663" y="1204912"/>
                </a:lnTo>
                <a:lnTo>
                  <a:pt x="1490663" y="1243012"/>
                </a:lnTo>
                <a:lnTo>
                  <a:pt x="1526382" y="1243012"/>
                </a:lnTo>
                <a:lnTo>
                  <a:pt x="1526382" y="1273968"/>
                </a:lnTo>
                <a:lnTo>
                  <a:pt x="1626394" y="1273968"/>
                </a:lnTo>
                <a:lnTo>
                  <a:pt x="1626394" y="1309687"/>
                </a:lnTo>
                <a:lnTo>
                  <a:pt x="1664494" y="1309687"/>
                </a:lnTo>
                <a:lnTo>
                  <a:pt x="1664494" y="1354931"/>
                </a:lnTo>
                <a:lnTo>
                  <a:pt x="1712119" y="1354931"/>
                </a:lnTo>
                <a:lnTo>
                  <a:pt x="1712119" y="1390650"/>
                </a:lnTo>
                <a:lnTo>
                  <a:pt x="2936082" y="1390650"/>
                </a:lnTo>
                <a:lnTo>
                  <a:pt x="2936082" y="1431131"/>
                </a:lnTo>
                <a:lnTo>
                  <a:pt x="3281363" y="1431131"/>
                </a:lnTo>
                <a:lnTo>
                  <a:pt x="3281363" y="1457325"/>
                </a:lnTo>
              </a:path>
            </a:pathLst>
          </a:custGeom>
          <a:noFill/>
          <a:ln w="28575">
            <a:solidFill>
              <a:schemeClr val="accent3"/>
            </a:solidFill>
            <a:miter lim="800000"/>
            <a:headEnd/>
            <a:tailEnd/>
          </a:ln>
        </p:spPr>
        <p:txBody>
          <a:bodyPr rtlCol="0" anchor="ctr"/>
          <a:lstStyle/>
          <a:p>
            <a:pPr algn="ctr"/>
            <a:endParaRPr lang="en-US"/>
          </a:p>
        </p:txBody>
      </p:sp>
      <p:grpSp>
        <p:nvGrpSpPr>
          <p:cNvPr id="9397" name="Group 9396">
            <a:extLst>
              <a:ext uri="{FF2B5EF4-FFF2-40B4-BE49-F238E27FC236}">
                <a16:creationId xmlns:a16="http://schemas.microsoft.com/office/drawing/2014/main" id="{25E3BAA1-6398-779B-B18E-8535DF27947B}"/>
              </a:ext>
            </a:extLst>
          </p:cNvPr>
          <p:cNvGrpSpPr/>
          <p:nvPr/>
        </p:nvGrpSpPr>
        <p:grpSpPr>
          <a:xfrm>
            <a:off x="1502486" y="1948943"/>
            <a:ext cx="1464551" cy="1154931"/>
            <a:chOff x="1502486" y="1948943"/>
            <a:chExt cx="1464551" cy="1154931"/>
          </a:xfrm>
        </p:grpSpPr>
        <p:grpSp>
          <p:nvGrpSpPr>
            <p:cNvPr id="9358" name="Group 9357">
              <a:extLst>
                <a:ext uri="{FF2B5EF4-FFF2-40B4-BE49-F238E27FC236}">
                  <a16:creationId xmlns:a16="http://schemas.microsoft.com/office/drawing/2014/main" id="{01A8AE19-5252-A74E-5919-C4FC0D0422DA}"/>
                </a:ext>
              </a:extLst>
            </p:cNvPr>
            <p:cNvGrpSpPr/>
            <p:nvPr/>
          </p:nvGrpSpPr>
          <p:grpSpPr>
            <a:xfrm>
              <a:off x="1502486" y="1948943"/>
              <a:ext cx="89485" cy="89485"/>
              <a:chOff x="2162465" y="4117385"/>
              <a:chExt cx="283772" cy="283772"/>
            </a:xfrm>
          </p:grpSpPr>
          <p:cxnSp>
            <p:nvCxnSpPr>
              <p:cNvPr id="9359" name="Straight Connector 9358">
                <a:extLst>
                  <a:ext uri="{FF2B5EF4-FFF2-40B4-BE49-F238E27FC236}">
                    <a16:creationId xmlns:a16="http://schemas.microsoft.com/office/drawing/2014/main" id="{F02F119C-9AB9-62DA-39A4-CA8BE7F32B4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75B769FF-95C9-553C-3002-45FBEB84A8A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1" name="Group 9360">
              <a:extLst>
                <a:ext uri="{FF2B5EF4-FFF2-40B4-BE49-F238E27FC236}">
                  <a16:creationId xmlns:a16="http://schemas.microsoft.com/office/drawing/2014/main" id="{7717555A-10A5-545F-72F7-9202E695111E}"/>
                </a:ext>
              </a:extLst>
            </p:cNvPr>
            <p:cNvGrpSpPr/>
            <p:nvPr/>
          </p:nvGrpSpPr>
          <p:grpSpPr>
            <a:xfrm>
              <a:off x="1525468" y="2042825"/>
              <a:ext cx="89485" cy="89485"/>
              <a:chOff x="2162465" y="4117385"/>
              <a:chExt cx="283772" cy="283772"/>
            </a:xfrm>
          </p:grpSpPr>
          <p:cxnSp>
            <p:nvCxnSpPr>
              <p:cNvPr id="9362" name="Straight Connector 9361">
                <a:extLst>
                  <a:ext uri="{FF2B5EF4-FFF2-40B4-BE49-F238E27FC236}">
                    <a16:creationId xmlns:a16="http://schemas.microsoft.com/office/drawing/2014/main" id="{92670ECD-0015-9D1E-A003-D8A1CF26724D}"/>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F4A72EDA-126D-5B4C-0443-087CA23F5EB7}"/>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4" name="Group 9363">
              <a:extLst>
                <a:ext uri="{FF2B5EF4-FFF2-40B4-BE49-F238E27FC236}">
                  <a16:creationId xmlns:a16="http://schemas.microsoft.com/office/drawing/2014/main" id="{194F5BEE-D237-7899-007E-4E53491D76DD}"/>
                </a:ext>
              </a:extLst>
            </p:cNvPr>
            <p:cNvGrpSpPr/>
            <p:nvPr/>
          </p:nvGrpSpPr>
          <p:grpSpPr>
            <a:xfrm>
              <a:off x="1756780" y="2325128"/>
              <a:ext cx="89485" cy="89485"/>
              <a:chOff x="2162465" y="4117385"/>
              <a:chExt cx="283772" cy="283772"/>
            </a:xfrm>
          </p:grpSpPr>
          <p:cxnSp>
            <p:nvCxnSpPr>
              <p:cNvPr id="9365" name="Straight Connector 9364">
                <a:extLst>
                  <a:ext uri="{FF2B5EF4-FFF2-40B4-BE49-F238E27FC236}">
                    <a16:creationId xmlns:a16="http://schemas.microsoft.com/office/drawing/2014/main" id="{280B439D-0A9E-FA34-945E-F7217530826E}"/>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7B1B881E-1CC0-782E-AFA6-4A91C093C5A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67" name="Group 9366">
              <a:extLst>
                <a:ext uri="{FF2B5EF4-FFF2-40B4-BE49-F238E27FC236}">
                  <a16:creationId xmlns:a16="http://schemas.microsoft.com/office/drawing/2014/main" id="{95330B0D-B84C-AB90-DAE7-1F96B1C21334}"/>
                </a:ext>
              </a:extLst>
            </p:cNvPr>
            <p:cNvGrpSpPr/>
            <p:nvPr/>
          </p:nvGrpSpPr>
          <p:grpSpPr>
            <a:xfrm>
              <a:off x="1917796" y="2415590"/>
              <a:ext cx="89485" cy="89485"/>
              <a:chOff x="2162465" y="4117385"/>
              <a:chExt cx="283772" cy="283772"/>
            </a:xfrm>
          </p:grpSpPr>
          <p:cxnSp>
            <p:nvCxnSpPr>
              <p:cNvPr id="9368" name="Straight Connector 9367">
                <a:extLst>
                  <a:ext uri="{FF2B5EF4-FFF2-40B4-BE49-F238E27FC236}">
                    <a16:creationId xmlns:a16="http://schemas.microsoft.com/office/drawing/2014/main" id="{3BD097C8-E958-4115-D1A5-6E68DF74E29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7E79F9B0-25DF-1469-7B77-716AA61C7D5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70" name="Group 9369">
              <a:extLst>
                <a:ext uri="{FF2B5EF4-FFF2-40B4-BE49-F238E27FC236}">
                  <a16:creationId xmlns:a16="http://schemas.microsoft.com/office/drawing/2014/main" id="{2CDC2C08-1D53-20A5-3856-67F68EB15291}"/>
                </a:ext>
              </a:extLst>
            </p:cNvPr>
            <p:cNvGrpSpPr/>
            <p:nvPr/>
          </p:nvGrpSpPr>
          <p:grpSpPr>
            <a:xfrm>
              <a:off x="1998609" y="2465094"/>
              <a:ext cx="89485" cy="89485"/>
              <a:chOff x="2162465" y="4117385"/>
              <a:chExt cx="283772" cy="283772"/>
            </a:xfrm>
          </p:grpSpPr>
          <p:cxnSp>
            <p:nvCxnSpPr>
              <p:cNvPr id="9371" name="Straight Connector 9370">
                <a:extLst>
                  <a:ext uri="{FF2B5EF4-FFF2-40B4-BE49-F238E27FC236}">
                    <a16:creationId xmlns:a16="http://schemas.microsoft.com/office/drawing/2014/main" id="{5B01C69F-265B-93E3-9356-CD1FDEEDE75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1CFA2C0C-8313-E5FE-ABE3-8E976FA2505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73" name="Group 9372">
              <a:extLst>
                <a:ext uri="{FF2B5EF4-FFF2-40B4-BE49-F238E27FC236}">
                  <a16:creationId xmlns:a16="http://schemas.microsoft.com/office/drawing/2014/main" id="{D04C4936-BF44-EBE5-F566-5A30D3F1C4B2}"/>
                </a:ext>
              </a:extLst>
            </p:cNvPr>
            <p:cNvGrpSpPr/>
            <p:nvPr/>
          </p:nvGrpSpPr>
          <p:grpSpPr>
            <a:xfrm>
              <a:off x="2114882" y="2495508"/>
              <a:ext cx="89485" cy="89485"/>
              <a:chOff x="2162465" y="4117385"/>
              <a:chExt cx="283772" cy="283772"/>
            </a:xfrm>
          </p:grpSpPr>
          <p:cxnSp>
            <p:nvCxnSpPr>
              <p:cNvPr id="9374" name="Straight Connector 9373">
                <a:extLst>
                  <a:ext uri="{FF2B5EF4-FFF2-40B4-BE49-F238E27FC236}">
                    <a16:creationId xmlns:a16="http://schemas.microsoft.com/office/drawing/2014/main" id="{3BF6E025-BFFE-7967-99F9-8CB47F64DE1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AD8B335D-5918-1BBE-A253-4C702D9DB2DC}"/>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76" name="Group 9375">
              <a:extLst>
                <a:ext uri="{FF2B5EF4-FFF2-40B4-BE49-F238E27FC236}">
                  <a16:creationId xmlns:a16="http://schemas.microsoft.com/office/drawing/2014/main" id="{AA199D5F-5864-FF89-F4ED-BC23DFDCB2A5}"/>
                </a:ext>
              </a:extLst>
            </p:cNvPr>
            <p:cNvGrpSpPr/>
            <p:nvPr/>
          </p:nvGrpSpPr>
          <p:grpSpPr>
            <a:xfrm>
              <a:off x="2153550" y="2589510"/>
              <a:ext cx="89485" cy="89485"/>
              <a:chOff x="2162465" y="4117385"/>
              <a:chExt cx="283772" cy="283772"/>
            </a:xfrm>
          </p:grpSpPr>
          <p:cxnSp>
            <p:nvCxnSpPr>
              <p:cNvPr id="9377" name="Straight Connector 9376">
                <a:extLst>
                  <a:ext uri="{FF2B5EF4-FFF2-40B4-BE49-F238E27FC236}">
                    <a16:creationId xmlns:a16="http://schemas.microsoft.com/office/drawing/2014/main" id="{653164B4-6110-6DBF-5BCF-F8787283FB6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837C420E-2757-3FCE-F98A-490A96CADE5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79" name="Group 9378">
              <a:extLst>
                <a:ext uri="{FF2B5EF4-FFF2-40B4-BE49-F238E27FC236}">
                  <a16:creationId xmlns:a16="http://schemas.microsoft.com/office/drawing/2014/main" id="{96241B3A-CEBE-7D24-62B7-89820D1493A1}"/>
                </a:ext>
              </a:extLst>
            </p:cNvPr>
            <p:cNvGrpSpPr/>
            <p:nvPr/>
          </p:nvGrpSpPr>
          <p:grpSpPr>
            <a:xfrm>
              <a:off x="2220819" y="2639839"/>
              <a:ext cx="89485" cy="89485"/>
              <a:chOff x="2162465" y="4117385"/>
              <a:chExt cx="283772" cy="283772"/>
            </a:xfrm>
          </p:grpSpPr>
          <p:cxnSp>
            <p:nvCxnSpPr>
              <p:cNvPr id="9380" name="Straight Connector 9379">
                <a:extLst>
                  <a:ext uri="{FF2B5EF4-FFF2-40B4-BE49-F238E27FC236}">
                    <a16:creationId xmlns:a16="http://schemas.microsoft.com/office/drawing/2014/main" id="{EBE83B65-5E25-C145-DAD7-E550EA689689}"/>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51BF707B-3E31-D17E-0F07-177A9738BFC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82" name="Group 9381">
              <a:extLst>
                <a:ext uri="{FF2B5EF4-FFF2-40B4-BE49-F238E27FC236}">
                  <a16:creationId xmlns:a16="http://schemas.microsoft.com/office/drawing/2014/main" id="{3C5A0E33-2B51-FE15-736A-D6DB6AB50BFA}"/>
                </a:ext>
              </a:extLst>
            </p:cNvPr>
            <p:cNvGrpSpPr/>
            <p:nvPr/>
          </p:nvGrpSpPr>
          <p:grpSpPr>
            <a:xfrm>
              <a:off x="2344644" y="2725451"/>
              <a:ext cx="89485" cy="89485"/>
              <a:chOff x="2162465" y="4117385"/>
              <a:chExt cx="283772" cy="283772"/>
            </a:xfrm>
          </p:grpSpPr>
          <p:cxnSp>
            <p:nvCxnSpPr>
              <p:cNvPr id="9383" name="Straight Connector 9382">
                <a:extLst>
                  <a:ext uri="{FF2B5EF4-FFF2-40B4-BE49-F238E27FC236}">
                    <a16:creationId xmlns:a16="http://schemas.microsoft.com/office/drawing/2014/main" id="{C407719B-D871-CC0C-1AE6-884907C0BF8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74953A82-95B3-15F8-6D11-BF47E11E22A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85" name="Group 9384">
              <a:extLst>
                <a:ext uri="{FF2B5EF4-FFF2-40B4-BE49-F238E27FC236}">
                  <a16:creationId xmlns:a16="http://schemas.microsoft.com/office/drawing/2014/main" id="{91216E64-D913-2CE1-E460-8E9129AA24EE}"/>
                </a:ext>
              </a:extLst>
            </p:cNvPr>
            <p:cNvGrpSpPr/>
            <p:nvPr/>
          </p:nvGrpSpPr>
          <p:grpSpPr>
            <a:xfrm>
              <a:off x="2516924" y="2807490"/>
              <a:ext cx="89485" cy="89485"/>
              <a:chOff x="2162465" y="4117385"/>
              <a:chExt cx="283772" cy="283772"/>
            </a:xfrm>
          </p:grpSpPr>
          <p:cxnSp>
            <p:nvCxnSpPr>
              <p:cNvPr id="9386" name="Straight Connector 9385">
                <a:extLst>
                  <a:ext uri="{FF2B5EF4-FFF2-40B4-BE49-F238E27FC236}">
                    <a16:creationId xmlns:a16="http://schemas.microsoft.com/office/drawing/2014/main" id="{5BEE8261-2008-7F16-0EB9-1F6BD2676C5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E865AA07-824D-F144-B5D5-F09F7CB0C1C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88" name="Group 9387">
              <a:extLst>
                <a:ext uri="{FF2B5EF4-FFF2-40B4-BE49-F238E27FC236}">
                  <a16:creationId xmlns:a16="http://schemas.microsoft.com/office/drawing/2014/main" id="{E7A2DB30-CACC-9FD2-DE1C-1FE263CC9560}"/>
                </a:ext>
              </a:extLst>
            </p:cNvPr>
            <p:cNvGrpSpPr/>
            <p:nvPr/>
          </p:nvGrpSpPr>
          <p:grpSpPr>
            <a:xfrm>
              <a:off x="2549701" y="2807490"/>
              <a:ext cx="89485" cy="89485"/>
              <a:chOff x="2162465" y="4117385"/>
              <a:chExt cx="283772" cy="283772"/>
            </a:xfrm>
          </p:grpSpPr>
          <p:cxnSp>
            <p:nvCxnSpPr>
              <p:cNvPr id="9389" name="Straight Connector 9388">
                <a:extLst>
                  <a:ext uri="{FF2B5EF4-FFF2-40B4-BE49-F238E27FC236}">
                    <a16:creationId xmlns:a16="http://schemas.microsoft.com/office/drawing/2014/main" id="{55CF0F5F-84AC-113D-A96A-0C7802FF275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6B112AFA-EDC0-F9BE-8A43-6E5353F914C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91" name="Group 9390">
              <a:extLst>
                <a:ext uri="{FF2B5EF4-FFF2-40B4-BE49-F238E27FC236}">
                  <a16:creationId xmlns:a16="http://schemas.microsoft.com/office/drawing/2014/main" id="{45FD1009-A39F-5E70-66C9-946B9B9FDEE6}"/>
                </a:ext>
              </a:extLst>
            </p:cNvPr>
            <p:cNvGrpSpPr/>
            <p:nvPr/>
          </p:nvGrpSpPr>
          <p:grpSpPr>
            <a:xfrm>
              <a:off x="2877552" y="3014389"/>
              <a:ext cx="89485" cy="89485"/>
              <a:chOff x="2162465" y="4117385"/>
              <a:chExt cx="283772" cy="283772"/>
            </a:xfrm>
          </p:grpSpPr>
          <p:cxnSp>
            <p:nvCxnSpPr>
              <p:cNvPr id="9392" name="Straight Connector 9391">
                <a:extLst>
                  <a:ext uri="{FF2B5EF4-FFF2-40B4-BE49-F238E27FC236}">
                    <a16:creationId xmlns:a16="http://schemas.microsoft.com/office/drawing/2014/main" id="{20AFBC2C-E9D9-C783-70B0-E09E5C30507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55718420-AC06-5E3B-3D3A-F8613D021DE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9398" name="Freeform: Shape 9397">
            <a:extLst>
              <a:ext uri="{FF2B5EF4-FFF2-40B4-BE49-F238E27FC236}">
                <a16:creationId xmlns:a16="http://schemas.microsoft.com/office/drawing/2014/main" id="{61391C93-1B54-1D77-E211-3143DDAFC6EC}"/>
              </a:ext>
            </a:extLst>
          </p:cNvPr>
          <p:cNvSpPr/>
          <p:nvPr/>
        </p:nvSpPr>
        <p:spPr bwMode="auto">
          <a:xfrm>
            <a:off x="1323975" y="1776413"/>
            <a:ext cx="3731419" cy="1316831"/>
          </a:xfrm>
          <a:custGeom>
            <a:avLst/>
            <a:gdLst>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38150 w 3731419"/>
              <a:gd name="connsiteY66" fmla="*/ 376237 h 1316831"/>
              <a:gd name="connsiteX67" fmla="*/ 438150 w 3731419"/>
              <a:gd name="connsiteY67" fmla="*/ 354806 h 1316831"/>
              <a:gd name="connsiteX68" fmla="*/ 433388 w 3731419"/>
              <a:gd name="connsiteY68" fmla="*/ 359568 h 1316831"/>
              <a:gd name="connsiteX69" fmla="*/ 433388 w 3731419"/>
              <a:gd name="connsiteY69" fmla="*/ 340518 h 1316831"/>
              <a:gd name="connsiteX70" fmla="*/ 423863 w 3731419"/>
              <a:gd name="connsiteY70" fmla="*/ 350043 h 1316831"/>
              <a:gd name="connsiteX71" fmla="*/ 423863 w 3731419"/>
              <a:gd name="connsiteY71" fmla="*/ 314325 h 1316831"/>
              <a:gd name="connsiteX72" fmla="*/ 411956 w 3731419"/>
              <a:gd name="connsiteY72" fmla="*/ 314325 h 1316831"/>
              <a:gd name="connsiteX73" fmla="*/ 411956 w 3731419"/>
              <a:gd name="connsiteY73" fmla="*/ 266700 h 1316831"/>
              <a:gd name="connsiteX74" fmla="*/ 409575 w 3731419"/>
              <a:gd name="connsiteY74" fmla="*/ 266700 h 1316831"/>
              <a:gd name="connsiteX75" fmla="*/ 409575 w 3731419"/>
              <a:gd name="connsiteY75" fmla="*/ 235743 h 1316831"/>
              <a:gd name="connsiteX76" fmla="*/ 409575 w 3731419"/>
              <a:gd name="connsiteY76" fmla="*/ 235743 h 1316831"/>
              <a:gd name="connsiteX77" fmla="*/ 409575 w 3731419"/>
              <a:gd name="connsiteY77" fmla="*/ 214312 h 1316831"/>
              <a:gd name="connsiteX78" fmla="*/ 357188 w 3731419"/>
              <a:gd name="connsiteY78" fmla="*/ 214312 h 1316831"/>
              <a:gd name="connsiteX79" fmla="*/ 357188 w 3731419"/>
              <a:gd name="connsiteY79" fmla="*/ 204787 h 1316831"/>
              <a:gd name="connsiteX80" fmla="*/ 245269 w 3731419"/>
              <a:gd name="connsiteY80" fmla="*/ 204787 h 1316831"/>
              <a:gd name="connsiteX81" fmla="*/ 245269 w 3731419"/>
              <a:gd name="connsiteY81" fmla="*/ 154781 h 1316831"/>
              <a:gd name="connsiteX82" fmla="*/ 230981 w 3731419"/>
              <a:gd name="connsiteY82" fmla="*/ 154781 h 1316831"/>
              <a:gd name="connsiteX83" fmla="*/ 230981 w 3731419"/>
              <a:gd name="connsiteY83" fmla="*/ 128587 h 1316831"/>
              <a:gd name="connsiteX84" fmla="*/ 219075 w 3731419"/>
              <a:gd name="connsiteY84" fmla="*/ 128587 h 1316831"/>
              <a:gd name="connsiteX85" fmla="*/ 219075 w 3731419"/>
              <a:gd name="connsiteY85" fmla="*/ 111918 h 1316831"/>
              <a:gd name="connsiteX86" fmla="*/ 195263 w 3731419"/>
              <a:gd name="connsiteY86" fmla="*/ 111918 h 1316831"/>
              <a:gd name="connsiteX87" fmla="*/ 195263 w 3731419"/>
              <a:gd name="connsiteY87" fmla="*/ 42862 h 1316831"/>
              <a:gd name="connsiteX88" fmla="*/ 114300 w 3731419"/>
              <a:gd name="connsiteY88" fmla="*/ 42862 h 1316831"/>
              <a:gd name="connsiteX89" fmla="*/ 114300 w 3731419"/>
              <a:gd name="connsiteY89" fmla="*/ 26193 h 1316831"/>
              <a:gd name="connsiteX90" fmla="*/ 95250 w 3731419"/>
              <a:gd name="connsiteY90" fmla="*/ 26193 h 1316831"/>
              <a:gd name="connsiteX91" fmla="*/ 95250 w 3731419"/>
              <a:gd name="connsiteY91" fmla="*/ 0 h 1316831"/>
              <a:gd name="connsiteX92" fmla="*/ 0 w 3731419"/>
              <a:gd name="connsiteY92"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38150 w 3731419"/>
              <a:gd name="connsiteY66" fmla="*/ 376237 h 1316831"/>
              <a:gd name="connsiteX67" fmla="*/ 438150 w 3731419"/>
              <a:gd name="connsiteY67" fmla="*/ 354806 h 1316831"/>
              <a:gd name="connsiteX68" fmla="*/ 433388 w 3731419"/>
              <a:gd name="connsiteY68" fmla="*/ 359568 h 1316831"/>
              <a:gd name="connsiteX69" fmla="*/ 433388 w 3731419"/>
              <a:gd name="connsiteY69" fmla="*/ 340518 h 1316831"/>
              <a:gd name="connsiteX70" fmla="*/ 423863 w 3731419"/>
              <a:gd name="connsiteY70" fmla="*/ 342899 h 1316831"/>
              <a:gd name="connsiteX71" fmla="*/ 423863 w 3731419"/>
              <a:gd name="connsiteY71" fmla="*/ 314325 h 1316831"/>
              <a:gd name="connsiteX72" fmla="*/ 411956 w 3731419"/>
              <a:gd name="connsiteY72" fmla="*/ 314325 h 1316831"/>
              <a:gd name="connsiteX73" fmla="*/ 411956 w 3731419"/>
              <a:gd name="connsiteY73" fmla="*/ 266700 h 1316831"/>
              <a:gd name="connsiteX74" fmla="*/ 409575 w 3731419"/>
              <a:gd name="connsiteY74" fmla="*/ 266700 h 1316831"/>
              <a:gd name="connsiteX75" fmla="*/ 409575 w 3731419"/>
              <a:gd name="connsiteY75" fmla="*/ 235743 h 1316831"/>
              <a:gd name="connsiteX76" fmla="*/ 409575 w 3731419"/>
              <a:gd name="connsiteY76" fmla="*/ 235743 h 1316831"/>
              <a:gd name="connsiteX77" fmla="*/ 409575 w 3731419"/>
              <a:gd name="connsiteY77" fmla="*/ 214312 h 1316831"/>
              <a:gd name="connsiteX78" fmla="*/ 357188 w 3731419"/>
              <a:gd name="connsiteY78" fmla="*/ 214312 h 1316831"/>
              <a:gd name="connsiteX79" fmla="*/ 357188 w 3731419"/>
              <a:gd name="connsiteY79" fmla="*/ 204787 h 1316831"/>
              <a:gd name="connsiteX80" fmla="*/ 245269 w 3731419"/>
              <a:gd name="connsiteY80" fmla="*/ 204787 h 1316831"/>
              <a:gd name="connsiteX81" fmla="*/ 245269 w 3731419"/>
              <a:gd name="connsiteY81" fmla="*/ 154781 h 1316831"/>
              <a:gd name="connsiteX82" fmla="*/ 230981 w 3731419"/>
              <a:gd name="connsiteY82" fmla="*/ 154781 h 1316831"/>
              <a:gd name="connsiteX83" fmla="*/ 230981 w 3731419"/>
              <a:gd name="connsiteY83" fmla="*/ 128587 h 1316831"/>
              <a:gd name="connsiteX84" fmla="*/ 219075 w 3731419"/>
              <a:gd name="connsiteY84" fmla="*/ 128587 h 1316831"/>
              <a:gd name="connsiteX85" fmla="*/ 219075 w 3731419"/>
              <a:gd name="connsiteY85" fmla="*/ 111918 h 1316831"/>
              <a:gd name="connsiteX86" fmla="*/ 195263 w 3731419"/>
              <a:gd name="connsiteY86" fmla="*/ 111918 h 1316831"/>
              <a:gd name="connsiteX87" fmla="*/ 195263 w 3731419"/>
              <a:gd name="connsiteY87" fmla="*/ 42862 h 1316831"/>
              <a:gd name="connsiteX88" fmla="*/ 114300 w 3731419"/>
              <a:gd name="connsiteY88" fmla="*/ 42862 h 1316831"/>
              <a:gd name="connsiteX89" fmla="*/ 114300 w 3731419"/>
              <a:gd name="connsiteY89" fmla="*/ 26193 h 1316831"/>
              <a:gd name="connsiteX90" fmla="*/ 95250 w 3731419"/>
              <a:gd name="connsiteY90" fmla="*/ 26193 h 1316831"/>
              <a:gd name="connsiteX91" fmla="*/ 95250 w 3731419"/>
              <a:gd name="connsiteY91" fmla="*/ 0 h 1316831"/>
              <a:gd name="connsiteX92" fmla="*/ 0 w 3731419"/>
              <a:gd name="connsiteY92"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38150 w 3731419"/>
              <a:gd name="connsiteY66" fmla="*/ 376237 h 1316831"/>
              <a:gd name="connsiteX67" fmla="*/ 438150 w 3731419"/>
              <a:gd name="connsiteY67" fmla="*/ 354806 h 1316831"/>
              <a:gd name="connsiteX68" fmla="*/ 433388 w 3731419"/>
              <a:gd name="connsiteY68" fmla="*/ 359568 h 1316831"/>
              <a:gd name="connsiteX69" fmla="*/ 433388 w 3731419"/>
              <a:gd name="connsiteY69" fmla="*/ 340518 h 1316831"/>
              <a:gd name="connsiteX70" fmla="*/ 423863 w 3731419"/>
              <a:gd name="connsiteY70" fmla="*/ 335756 h 1316831"/>
              <a:gd name="connsiteX71" fmla="*/ 423863 w 3731419"/>
              <a:gd name="connsiteY71" fmla="*/ 314325 h 1316831"/>
              <a:gd name="connsiteX72" fmla="*/ 411956 w 3731419"/>
              <a:gd name="connsiteY72" fmla="*/ 314325 h 1316831"/>
              <a:gd name="connsiteX73" fmla="*/ 411956 w 3731419"/>
              <a:gd name="connsiteY73" fmla="*/ 266700 h 1316831"/>
              <a:gd name="connsiteX74" fmla="*/ 409575 w 3731419"/>
              <a:gd name="connsiteY74" fmla="*/ 266700 h 1316831"/>
              <a:gd name="connsiteX75" fmla="*/ 409575 w 3731419"/>
              <a:gd name="connsiteY75" fmla="*/ 235743 h 1316831"/>
              <a:gd name="connsiteX76" fmla="*/ 409575 w 3731419"/>
              <a:gd name="connsiteY76" fmla="*/ 235743 h 1316831"/>
              <a:gd name="connsiteX77" fmla="*/ 409575 w 3731419"/>
              <a:gd name="connsiteY77" fmla="*/ 214312 h 1316831"/>
              <a:gd name="connsiteX78" fmla="*/ 357188 w 3731419"/>
              <a:gd name="connsiteY78" fmla="*/ 214312 h 1316831"/>
              <a:gd name="connsiteX79" fmla="*/ 357188 w 3731419"/>
              <a:gd name="connsiteY79" fmla="*/ 204787 h 1316831"/>
              <a:gd name="connsiteX80" fmla="*/ 245269 w 3731419"/>
              <a:gd name="connsiteY80" fmla="*/ 204787 h 1316831"/>
              <a:gd name="connsiteX81" fmla="*/ 245269 w 3731419"/>
              <a:gd name="connsiteY81" fmla="*/ 154781 h 1316831"/>
              <a:gd name="connsiteX82" fmla="*/ 230981 w 3731419"/>
              <a:gd name="connsiteY82" fmla="*/ 154781 h 1316831"/>
              <a:gd name="connsiteX83" fmla="*/ 230981 w 3731419"/>
              <a:gd name="connsiteY83" fmla="*/ 128587 h 1316831"/>
              <a:gd name="connsiteX84" fmla="*/ 219075 w 3731419"/>
              <a:gd name="connsiteY84" fmla="*/ 128587 h 1316831"/>
              <a:gd name="connsiteX85" fmla="*/ 219075 w 3731419"/>
              <a:gd name="connsiteY85" fmla="*/ 111918 h 1316831"/>
              <a:gd name="connsiteX86" fmla="*/ 195263 w 3731419"/>
              <a:gd name="connsiteY86" fmla="*/ 111918 h 1316831"/>
              <a:gd name="connsiteX87" fmla="*/ 195263 w 3731419"/>
              <a:gd name="connsiteY87" fmla="*/ 42862 h 1316831"/>
              <a:gd name="connsiteX88" fmla="*/ 114300 w 3731419"/>
              <a:gd name="connsiteY88" fmla="*/ 42862 h 1316831"/>
              <a:gd name="connsiteX89" fmla="*/ 114300 w 3731419"/>
              <a:gd name="connsiteY89" fmla="*/ 26193 h 1316831"/>
              <a:gd name="connsiteX90" fmla="*/ 95250 w 3731419"/>
              <a:gd name="connsiteY90" fmla="*/ 26193 h 1316831"/>
              <a:gd name="connsiteX91" fmla="*/ 95250 w 3731419"/>
              <a:gd name="connsiteY91" fmla="*/ 0 h 1316831"/>
              <a:gd name="connsiteX92" fmla="*/ 0 w 3731419"/>
              <a:gd name="connsiteY92"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38150 w 3731419"/>
              <a:gd name="connsiteY66" fmla="*/ 376237 h 1316831"/>
              <a:gd name="connsiteX67" fmla="*/ 438150 w 3731419"/>
              <a:gd name="connsiteY67" fmla="*/ 354806 h 1316831"/>
              <a:gd name="connsiteX68" fmla="*/ 428625 w 3731419"/>
              <a:gd name="connsiteY68" fmla="*/ 354805 h 1316831"/>
              <a:gd name="connsiteX69" fmla="*/ 433388 w 3731419"/>
              <a:gd name="connsiteY69" fmla="*/ 340518 h 1316831"/>
              <a:gd name="connsiteX70" fmla="*/ 423863 w 3731419"/>
              <a:gd name="connsiteY70" fmla="*/ 335756 h 1316831"/>
              <a:gd name="connsiteX71" fmla="*/ 423863 w 3731419"/>
              <a:gd name="connsiteY71" fmla="*/ 314325 h 1316831"/>
              <a:gd name="connsiteX72" fmla="*/ 411956 w 3731419"/>
              <a:gd name="connsiteY72" fmla="*/ 314325 h 1316831"/>
              <a:gd name="connsiteX73" fmla="*/ 411956 w 3731419"/>
              <a:gd name="connsiteY73" fmla="*/ 266700 h 1316831"/>
              <a:gd name="connsiteX74" fmla="*/ 409575 w 3731419"/>
              <a:gd name="connsiteY74" fmla="*/ 266700 h 1316831"/>
              <a:gd name="connsiteX75" fmla="*/ 409575 w 3731419"/>
              <a:gd name="connsiteY75" fmla="*/ 235743 h 1316831"/>
              <a:gd name="connsiteX76" fmla="*/ 409575 w 3731419"/>
              <a:gd name="connsiteY76" fmla="*/ 235743 h 1316831"/>
              <a:gd name="connsiteX77" fmla="*/ 409575 w 3731419"/>
              <a:gd name="connsiteY77" fmla="*/ 214312 h 1316831"/>
              <a:gd name="connsiteX78" fmla="*/ 357188 w 3731419"/>
              <a:gd name="connsiteY78" fmla="*/ 214312 h 1316831"/>
              <a:gd name="connsiteX79" fmla="*/ 357188 w 3731419"/>
              <a:gd name="connsiteY79" fmla="*/ 204787 h 1316831"/>
              <a:gd name="connsiteX80" fmla="*/ 245269 w 3731419"/>
              <a:gd name="connsiteY80" fmla="*/ 204787 h 1316831"/>
              <a:gd name="connsiteX81" fmla="*/ 245269 w 3731419"/>
              <a:gd name="connsiteY81" fmla="*/ 154781 h 1316831"/>
              <a:gd name="connsiteX82" fmla="*/ 230981 w 3731419"/>
              <a:gd name="connsiteY82" fmla="*/ 154781 h 1316831"/>
              <a:gd name="connsiteX83" fmla="*/ 230981 w 3731419"/>
              <a:gd name="connsiteY83" fmla="*/ 128587 h 1316831"/>
              <a:gd name="connsiteX84" fmla="*/ 219075 w 3731419"/>
              <a:gd name="connsiteY84" fmla="*/ 128587 h 1316831"/>
              <a:gd name="connsiteX85" fmla="*/ 219075 w 3731419"/>
              <a:gd name="connsiteY85" fmla="*/ 111918 h 1316831"/>
              <a:gd name="connsiteX86" fmla="*/ 195263 w 3731419"/>
              <a:gd name="connsiteY86" fmla="*/ 111918 h 1316831"/>
              <a:gd name="connsiteX87" fmla="*/ 195263 w 3731419"/>
              <a:gd name="connsiteY87" fmla="*/ 42862 h 1316831"/>
              <a:gd name="connsiteX88" fmla="*/ 114300 w 3731419"/>
              <a:gd name="connsiteY88" fmla="*/ 42862 h 1316831"/>
              <a:gd name="connsiteX89" fmla="*/ 114300 w 3731419"/>
              <a:gd name="connsiteY89" fmla="*/ 26193 h 1316831"/>
              <a:gd name="connsiteX90" fmla="*/ 95250 w 3731419"/>
              <a:gd name="connsiteY90" fmla="*/ 26193 h 1316831"/>
              <a:gd name="connsiteX91" fmla="*/ 95250 w 3731419"/>
              <a:gd name="connsiteY91" fmla="*/ 0 h 1316831"/>
              <a:gd name="connsiteX92" fmla="*/ 0 w 3731419"/>
              <a:gd name="connsiteY92"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38150 w 3731419"/>
              <a:gd name="connsiteY66" fmla="*/ 376237 h 1316831"/>
              <a:gd name="connsiteX67" fmla="*/ 438150 w 3731419"/>
              <a:gd name="connsiteY67" fmla="*/ 354806 h 1316831"/>
              <a:gd name="connsiteX68" fmla="*/ 428625 w 3731419"/>
              <a:gd name="connsiteY68" fmla="*/ 354805 h 1316831"/>
              <a:gd name="connsiteX69" fmla="*/ 433388 w 3731419"/>
              <a:gd name="connsiteY69" fmla="*/ 340518 h 1316831"/>
              <a:gd name="connsiteX70" fmla="*/ 423863 w 3731419"/>
              <a:gd name="connsiteY70" fmla="*/ 335756 h 1316831"/>
              <a:gd name="connsiteX71" fmla="*/ 423863 w 3731419"/>
              <a:gd name="connsiteY71" fmla="*/ 314325 h 1316831"/>
              <a:gd name="connsiteX72" fmla="*/ 411956 w 3731419"/>
              <a:gd name="connsiteY72" fmla="*/ 314325 h 1316831"/>
              <a:gd name="connsiteX73" fmla="*/ 411956 w 3731419"/>
              <a:gd name="connsiteY73" fmla="*/ 266700 h 1316831"/>
              <a:gd name="connsiteX74" fmla="*/ 409575 w 3731419"/>
              <a:gd name="connsiteY74" fmla="*/ 266700 h 1316831"/>
              <a:gd name="connsiteX75" fmla="*/ 409575 w 3731419"/>
              <a:gd name="connsiteY75" fmla="*/ 235743 h 1316831"/>
              <a:gd name="connsiteX76" fmla="*/ 409575 w 3731419"/>
              <a:gd name="connsiteY76" fmla="*/ 235743 h 1316831"/>
              <a:gd name="connsiteX77" fmla="*/ 409575 w 3731419"/>
              <a:gd name="connsiteY77" fmla="*/ 214312 h 1316831"/>
              <a:gd name="connsiteX78" fmla="*/ 357188 w 3731419"/>
              <a:gd name="connsiteY78" fmla="*/ 214312 h 1316831"/>
              <a:gd name="connsiteX79" fmla="*/ 357188 w 3731419"/>
              <a:gd name="connsiteY79" fmla="*/ 204787 h 1316831"/>
              <a:gd name="connsiteX80" fmla="*/ 245269 w 3731419"/>
              <a:gd name="connsiteY80" fmla="*/ 204787 h 1316831"/>
              <a:gd name="connsiteX81" fmla="*/ 245269 w 3731419"/>
              <a:gd name="connsiteY81" fmla="*/ 154781 h 1316831"/>
              <a:gd name="connsiteX82" fmla="*/ 230981 w 3731419"/>
              <a:gd name="connsiteY82" fmla="*/ 154781 h 1316831"/>
              <a:gd name="connsiteX83" fmla="*/ 230981 w 3731419"/>
              <a:gd name="connsiteY83" fmla="*/ 128587 h 1316831"/>
              <a:gd name="connsiteX84" fmla="*/ 219075 w 3731419"/>
              <a:gd name="connsiteY84" fmla="*/ 128587 h 1316831"/>
              <a:gd name="connsiteX85" fmla="*/ 219075 w 3731419"/>
              <a:gd name="connsiteY85" fmla="*/ 111918 h 1316831"/>
              <a:gd name="connsiteX86" fmla="*/ 195263 w 3731419"/>
              <a:gd name="connsiteY86" fmla="*/ 111918 h 1316831"/>
              <a:gd name="connsiteX87" fmla="*/ 195263 w 3731419"/>
              <a:gd name="connsiteY87" fmla="*/ 42862 h 1316831"/>
              <a:gd name="connsiteX88" fmla="*/ 114300 w 3731419"/>
              <a:gd name="connsiteY88" fmla="*/ 42862 h 1316831"/>
              <a:gd name="connsiteX89" fmla="*/ 114300 w 3731419"/>
              <a:gd name="connsiteY89" fmla="*/ 26193 h 1316831"/>
              <a:gd name="connsiteX90" fmla="*/ 95250 w 3731419"/>
              <a:gd name="connsiteY90" fmla="*/ 26193 h 1316831"/>
              <a:gd name="connsiteX91" fmla="*/ 95250 w 3731419"/>
              <a:gd name="connsiteY91" fmla="*/ 0 h 1316831"/>
              <a:gd name="connsiteX92" fmla="*/ 0 w 3731419"/>
              <a:gd name="connsiteY92"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38150 w 3731419"/>
              <a:gd name="connsiteY66" fmla="*/ 376237 h 1316831"/>
              <a:gd name="connsiteX67" fmla="*/ 438150 w 3731419"/>
              <a:gd name="connsiteY67" fmla="*/ 354806 h 1316831"/>
              <a:gd name="connsiteX68" fmla="*/ 431006 w 3731419"/>
              <a:gd name="connsiteY68" fmla="*/ 347661 h 1316831"/>
              <a:gd name="connsiteX69" fmla="*/ 433388 w 3731419"/>
              <a:gd name="connsiteY69" fmla="*/ 340518 h 1316831"/>
              <a:gd name="connsiteX70" fmla="*/ 423863 w 3731419"/>
              <a:gd name="connsiteY70" fmla="*/ 335756 h 1316831"/>
              <a:gd name="connsiteX71" fmla="*/ 423863 w 3731419"/>
              <a:gd name="connsiteY71" fmla="*/ 314325 h 1316831"/>
              <a:gd name="connsiteX72" fmla="*/ 411956 w 3731419"/>
              <a:gd name="connsiteY72" fmla="*/ 314325 h 1316831"/>
              <a:gd name="connsiteX73" fmla="*/ 411956 w 3731419"/>
              <a:gd name="connsiteY73" fmla="*/ 266700 h 1316831"/>
              <a:gd name="connsiteX74" fmla="*/ 409575 w 3731419"/>
              <a:gd name="connsiteY74" fmla="*/ 266700 h 1316831"/>
              <a:gd name="connsiteX75" fmla="*/ 409575 w 3731419"/>
              <a:gd name="connsiteY75" fmla="*/ 235743 h 1316831"/>
              <a:gd name="connsiteX76" fmla="*/ 409575 w 3731419"/>
              <a:gd name="connsiteY76" fmla="*/ 235743 h 1316831"/>
              <a:gd name="connsiteX77" fmla="*/ 409575 w 3731419"/>
              <a:gd name="connsiteY77" fmla="*/ 214312 h 1316831"/>
              <a:gd name="connsiteX78" fmla="*/ 357188 w 3731419"/>
              <a:gd name="connsiteY78" fmla="*/ 214312 h 1316831"/>
              <a:gd name="connsiteX79" fmla="*/ 357188 w 3731419"/>
              <a:gd name="connsiteY79" fmla="*/ 204787 h 1316831"/>
              <a:gd name="connsiteX80" fmla="*/ 245269 w 3731419"/>
              <a:gd name="connsiteY80" fmla="*/ 204787 h 1316831"/>
              <a:gd name="connsiteX81" fmla="*/ 245269 w 3731419"/>
              <a:gd name="connsiteY81" fmla="*/ 154781 h 1316831"/>
              <a:gd name="connsiteX82" fmla="*/ 230981 w 3731419"/>
              <a:gd name="connsiteY82" fmla="*/ 154781 h 1316831"/>
              <a:gd name="connsiteX83" fmla="*/ 230981 w 3731419"/>
              <a:gd name="connsiteY83" fmla="*/ 128587 h 1316831"/>
              <a:gd name="connsiteX84" fmla="*/ 219075 w 3731419"/>
              <a:gd name="connsiteY84" fmla="*/ 128587 h 1316831"/>
              <a:gd name="connsiteX85" fmla="*/ 219075 w 3731419"/>
              <a:gd name="connsiteY85" fmla="*/ 111918 h 1316831"/>
              <a:gd name="connsiteX86" fmla="*/ 195263 w 3731419"/>
              <a:gd name="connsiteY86" fmla="*/ 111918 h 1316831"/>
              <a:gd name="connsiteX87" fmla="*/ 195263 w 3731419"/>
              <a:gd name="connsiteY87" fmla="*/ 42862 h 1316831"/>
              <a:gd name="connsiteX88" fmla="*/ 114300 w 3731419"/>
              <a:gd name="connsiteY88" fmla="*/ 42862 h 1316831"/>
              <a:gd name="connsiteX89" fmla="*/ 114300 w 3731419"/>
              <a:gd name="connsiteY89" fmla="*/ 26193 h 1316831"/>
              <a:gd name="connsiteX90" fmla="*/ 95250 w 3731419"/>
              <a:gd name="connsiteY90" fmla="*/ 26193 h 1316831"/>
              <a:gd name="connsiteX91" fmla="*/ 95250 w 3731419"/>
              <a:gd name="connsiteY91" fmla="*/ 0 h 1316831"/>
              <a:gd name="connsiteX92" fmla="*/ 0 w 3731419"/>
              <a:gd name="connsiteY92"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38150 w 3731419"/>
              <a:gd name="connsiteY66" fmla="*/ 376237 h 1316831"/>
              <a:gd name="connsiteX67" fmla="*/ 438150 w 3731419"/>
              <a:gd name="connsiteY67" fmla="*/ 354806 h 1316831"/>
              <a:gd name="connsiteX68" fmla="*/ 431006 w 3731419"/>
              <a:gd name="connsiteY68" fmla="*/ 347661 h 1316831"/>
              <a:gd name="connsiteX69" fmla="*/ 433388 w 3731419"/>
              <a:gd name="connsiteY69" fmla="*/ 340518 h 1316831"/>
              <a:gd name="connsiteX70" fmla="*/ 423863 w 3731419"/>
              <a:gd name="connsiteY70" fmla="*/ 314325 h 1316831"/>
              <a:gd name="connsiteX71" fmla="*/ 411956 w 3731419"/>
              <a:gd name="connsiteY71" fmla="*/ 314325 h 1316831"/>
              <a:gd name="connsiteX72" fmla="*/ 411956 w 3731419"/>
              <a:gd name="connsiteY72" fmla="*/ 266700 h 1316831"/>
              <a:gd name="connsiteX73" fmla="*/ 409575 w 3731419"/>
              <a:gd name="connsiteY73" fmla="*/ 266700 h 1316831"/>
              <a:gd name="connsiteX74" fmla="*/ 409575 w 3731419"/>
              <a:gd name="connsiteY74" fmla="*/ 235743 h 1316831"/>
              <a:gd name="connsiteX75" fmla="*/ 409575 w 3731419"/>
              <a:gd name="connsiteY75" fmla="*/ 235743 h 1316831"/>
              <a:gd name="connsiteX76" fmla="*/ 409575 w 3731419"/>
              <a:gd name="connsiteY76" fmla="*/ 214312 h 1316831"/>
              <a:gd name="connsiteX77" fmla="*/ 357188 w 3731419"/>
              <a:gd name="connsiteY77" fmla="*/ 214312 h 1316831"/>
              <a:gd name="connsiteX78" fmla="*/ 357188 w 3731419"/>
              <a:gd name="connsiteY78" fmla="*/ 204787 h 1316831"/>
              <a:gd name="connsiteX79" fmla="*/ 245269 w 3731419"/>
              <a:gd name="connsiteY79" fmla="*/ 204787 h 1316831"/>
              <a:gd name="connsiteX80" fmla="*/ 245269 w 3731419"/>
              <a:gd name="connsiteY80" fmla="*/ 154781 h 1316831"/>
              <a:gd name="connsiteX81" fmla="*/ 230981 w 3731419"/>
              <a:gd name="connsiteY81" fmla="*/ 154781 h 1316831"/>
              <a:gd name="connsiteX82" fmla="*/ 230981 w 3731419"/>
              <a:gd name="connsiteY82" fmla="*/ 128587 h 1316831"/>
              <a:gd name="connsiteX83" fmla="*/ 219075 w 3731419"/>
              <a:gd name="connsiteY83" fmla="*/ 128587 h 1316831"/>
              <a:gd name="connsiteX84" fmla="*/ 219075 w 3731419"/>
              <a:gd name="connsiteY84" fmla="*/ 111918 h 1316831"/>
              <a:gd name="connsiteX85" fmla="*/ 195263 w 3731419"/>
              <a:gd name="connsiteY85" fmla="*/ 111918 h 1316831"/>
              <a:gd name="connsiteX86" fmla="*/ 195263 w 3731419"/>
              <a:gd name="connsiteY86" fmla="*/ 42862 h 1316831"/>
              <a:gd name="connsiteX87" fmla="*/ 114300 w 3731419"/>
              <a:gd name="connsiteY87" fmla="*/ 42862 h 1316831"/>
              <a:gd name="connsiteX88" fmla="*/ 114300 w 3731419"/>
              <a:gd name="connsiteY88" fmla="*/ 26193 h 1316831"/>
              <a:gd name="connsiteX89" fmla="*/ 95250 w 3731419"/>
              <a:gd name="connsiteY89" fmla="*/ 26193 h 1316831"/>
              <a:gd name="connsiteX90" fmla="*/ 95250 w 3731419"/>
              <a:gd name="connsiteY90" fmla="*/ 0 h 1316831"/>
              <a:gd name="connsiteX91" fmla="*/ 0 w 3731419"/>
              <a:gd name="connsiteY91"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38150 w 3731419"/>
              <a:gd name="connsiteY66" fmla="*/ 376237 h 1316831"/>
              <a:gd name="connsiteX67" fmla="*/ 438150 w 3731419"/>
              <a:gd name="connsiteY67" fmla="*/ 354806 h 1316831"/>
              <a:gd name="connsiteX68" fmla="*/ 431006 w 3731419"/>
              <a:gd name="connsiteY68" fmla="*/ 347661 h 1316831"/>
              <a:gd name="connsiteX69" fmla="*/ 423863 w 3731419"/>
              <a:gd name="connsiteY69" fmla="*/ 314325 h 1316831"/>
              <a:gd name="connsiteX70" fmla="*/ 411956 w 3731419"/>
              <a:gd name="connsiteY70" fmla="*/ 314325 h 1316831"/>
              <a:gd name="connsiteX71" fmla="*/ 411956 w 3731419"/>
              <a:gd name="connsiteY71" fmla="*/ 266700 h 1316831"/>
              <a:gd name="connsiteX72" fmla="*/ 409575 w 3731419"/>
              <a:gd name="connsiteY72" fmla="*/ 266700 h 1316831"/>
              <a:gd name="connsiteX73" fmla="*/ 409575 w 3731419"/>
              <a:gd name="connsiteY73" fmla="*/ 235743 h 1316831"/>
              <a:gd name="connsiteX74" fmla="*/ 409575 w 3731419"/>
              <a:gd name="connsiteY74" fmla="*/ 235743 h 1316831"/>
              <a:gd name="connsiteX75" fmla="*/ 409575 w 3731419"/>
              <a:gd name="connsiteY75" fmla="*/ 214312 h 1316831"/>
              <a:gd name="connsiteX76" fmla="*/ 357188 w 3731419"/>
              <a:gd name="connsiteY76" fmla="*/ 214312 h 1316831"/>
              <a:gd name="connsiteX77" fmla="*/ 357188 w 3731419"/>
              <a:gd name="connsiteY77" fmla="*/ 204787 h 1316831"/>
              <a:gd name="connsiteX78" fmla="*/ 245269 w 3731419"/>
              <a:gd name="connsiteY78" fmla="*/ 204787 h 1316831"/>
              <a:gd name="connsiteX79" fmla="*/ 245269 w 3731419"/>
              <a:gd name="connsiteY79" fmla="*/ 154781 h 1316831"/>
              <a:gd name="connsiteX80" fmla="*/ 230981 w 3731419"/>
              <a:gd name="connsiteY80" fmla="*/ 154781 h 1316831"/>
              <a:gd name="connsiteX81" fmla="*/ 230981 w 3731419"/>
              <a:gd name="connsiteY81" fmla="*/ 128587 h 1316831"/>
              <a:gd name="connsiteX82" fmla="*/ 219075 w 3731419"/>
              <a:gd name="connsiteY82" fmla="*/ 128587 h 1316831"/>
              <a:gd name="connsiteX83" fmla="*/ 219075 w 3731419"/>
              <a:gd name="connsiteY83" fmla="*/ 111918 h 1316831"/>
              <a:gd name="connsiteX84" fmla="*/ 195263 w 3731419"/>
              <a:gd name="connsiteY84" fmla="*/ 111918 h 1316831"/>
              <a:gd name="connsiteX85" fmla="*/ 195263 w 3731419"/>
              <a:gd name="connsiteY85" fmla="*/ 42862 h 1316831"/>
              <a:gd name="connsiteX86" fmla="*/ 114300 w 3731419"/>
              <a:gd name="connsiteY86" fmla="*/ 42862 h 1316831"/>
              <a:gd name="connsiteX87" fmla="*/ 114300 w 3731419"/>
              <a:gd name="connsiteY87" fmla="*/ 26193 h 1316831"/>
              <a:gd name="connsiteX88" fmla="*/ 95250 w 3731419"/>
              <a:gd name="connsiteY88" fmla="*/ 26193 h 1316831"/>
              <a:gd name="connsiteX89" fmla="*/ 95250 w 3731419"/>
              <a:gd name="connsiteY89" fmla="*/ 0 h 1316831"/>
              <a:gd name="connsiteX90" fmla="*/ 0 w 3731419"/>
              <a:gd name="connsiteY90"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38150 w 3731419"/>
              <a:gd name="connsiteY66" fmla="*/ 376237 h 1316831"/>
              <a:gd name="connsiteX67" fmla="*/ 438150 w 3731419"/>
              <a:gd name="connsiteY67" fmla="*/ 354806 h 1316831"/>
              <a:gd name="connsiteX68" fmla="*/ 423863 w 3731419"/>
              <a:gd name="connsiteY68" fmla="*/ 314325 h 1316831"/>
              <a:gd name="connsiteX69" fmla="*/ 411956 w 3731419"/>
              <a:gd name="connsiteY69" fmla="*/ 314325 h 1316831"/>
              <a:gd name="connsiteX70" fmla="*/ 411956 w 3731419"/>
              <a:gd name="connsiteY70" fmla="*/ 266700 h 1316831"/>
              <a:gd name="connsiteX71" fmla="*/ 409575 w 3731419"/>
              <a:gd name="connsiteY71" fmla="*/ 266700 h 1316831"/>
              <a:gd name="connsiteX72" fmla="*/ 409575 w 3731419"/>
              <a:gd name="connsiteY72" fmla="*/ 235743 h 1316831"/>
              <a:gd name="connsiteX73" fmla="*/ 409575 w 3731419"/>
              <a:gd name="connsiteY73" fmla="*/ 235743 h 1316831"/>
              <a:gd name="connsiteX74" fmla="*/ 409575 w 3731419"/>
              <a:gd name="connsiteY74" fmla="*/ 214312 h 1316831"/>
              <a:gd name="connsiteX75" fmla="*/ 357188 w 3731419"/>
              <a:gd name="connsiteY75" fmla="*/ 214312 h 1316831"/>
              <a:gd name="connsiteX76" fmla="*/ 357188 w 3731419"/>
              <a:gd name="connsiteY76" fmla="*/ 204787 h 1316831"/>
              <a:gd name="connsiteX77" fmla="*/ 245269 w 3731419"/>
              <a:gd name="connsiteY77" fmla="*/ 204787 h 1316831"/>
              <a:gd name="connsiteX78" fmla="*/ 245269 w 3731419"/>
              <a:gd name="connsiteY78" fmla="*/ 154781 h 1316831"/>
              <a:gd name="connsiteX79" fmla="*/ 230981 w 3731419"/>
              <a:gd name="connsiteY79" fmla="*/ 154781 h 1316831"/>
              <a:gd name="connsiteX80" fmla="*/ 230981 w 3731419"/>
              <a:gd name="connsiteY80" fmla="*/ 128587 h 1316831"/>
              <a:gd name="connsiteX81" fmla="*/ 219075 w 3731419"/>
              <a:gd name="connsiteY81" fmla="*/ 128587 h 1316831"/>
              <a:gd name="connsiteX82" fmla="*/ 219075 w 3731419"/>
              <a:gd name="connsiteY82" fmla="*/ 111918 h 1316831"/>
              <a:gd name="connsiteX83" fmla="*/ 195263 w 3731419"/>
              <a:gd name="connsiteY83" fmla="*/ 111918 h 1316831"/>
              <a:gd name="connsiteX84" fmla="*/ 195263 w 3731419"/>
              <a:gd name="connsiteY84" fmla="*/ 42862 h 1316831"/>
              <a:gd name="connsiteX85" fmla="*/ 114300 w 3731419"/>
              <a:gd name="connsiteY85" fmla="*/ 42862 h 1316831"/>
              <a:gd name="connsiteX86" fmla="*/ 114300 w 3731419"/>
              <a:gd name="connsiteY86" fmla="*/ 26193 h 1316831"/>
              <a:gd name="connsiteX87" fmla="*/ 95250 w 3731419"/>
              <a:gd name="connsiteY87" fmla="*/ 26193 h 1316831"/>
              <a:gd name="connsiteX88" fmla="*/ 95250 w 3731419"/>
              <a:gd name="connsiteY88" fmla="*/ 0 h 1316831"/>
              <a:gd name="connsiteX89" fmla="*/ 0 w 3731419"/>
              <a:gd name="connsiteY89"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38150 w 3731419"/>
              <a:gd name="connsiteY66" fmla="*/ 376237 h 1316831"/>
              <a:gd name="connsiteX67" fmla="*/ 426244 w 3731419"/>
              <a:gd name="connsiteY67" fmla="*/ 354806 h 1316831"/>
              <a:gd name="connsiteX68" fmla="*/ 423863 w 3731419"/>
              <a:gd name="connsiteY68" fmla="*/ 314325 h 1316831"/>
              <a:gd name="connsiteX69" fmla="*/ 411956 w 3731419"/>
              <a:gd name="connsiteY69" fmla="*/ 314325 h 1316831"/>
              <a:gd name="connsiteX70" fmla="*/ 411956 w 3731419"/>
              <a:gd name="connsiteY70" fmla="*/ 266700 h 1316831"/>
              <a:gd name="connsiteX71" fmla="*/ 409575 w 3731419"/>
              <a:gd name="connsiteY71" fmla="*/ 266700 h 1316831"/>
              <a:gd name="connsiteX72" fmla="*/ 409575 w 3731419"/>
              <a:gd name="connsiteY72" fmla="*/ 235743 h 1316831"/>
              <a:gd name="connsiteX73" fmla="*/ 409575 w 3731419"/>
              <a:gd name="connsiteY73" fmla="*/ 235743 h 1316831"/>
              <a:gd name="connsiteX74" fmla="*/ 409575 w 3731419"/>
              <a:gd name="connsiteY74" fmla="*/ 214312 h 1316831"/>
              <a:gd name="connsiteX75" fmla="*/ 357188 w 3731419"/>
              <a:gd name="connsiteY75" fmla="*/ 214312 h 1316831"/>
              <a:gd name="connsiteX76" fmla="*/ 357188 w 3731419"/>
              <a:gd name="connsiteY76" fmla="*/ 204787 h 1316831"/>
              <a:gd name="connsiteX77" fmla="*/ 245269 w 3731419"/>
              <a:gd name="connsiteY77" fmla="*/ 204787 h 1316831"/>
              <a:gd name="connsiteX78" fmla="*/ 245269 w 3731419"/>
              <a:gd name="connsiteY78" fmla="*/ 154781 h 1316831"/>
              <a:gd name="connsiteX79" fmla="*/ 230981 w 3731419"/>
              <a:gd name="connsiteY79" fmla="*/ 154781 h 1316831"/>
              <a:gd name="connsiteX80" fmla="*/ 230981 w 3731419"/>
              <a:gd name="connsiteY80" fmla="*/ 128587 h 1316831"/>
              <a:gd name="connsiteX81" fmla="*/ 219075 w 3731419"/>
              <a:gd name="connsiteY81" fmla="*/ 128587 h 1316831"/>
              <a:gd name="connsiteX82" fmla="*/ 219075 w 3731419"/>
              <a:gd name="connsiteY82" fmla="*/ 111918 h 1316831"/>
              <a:gd name="connsiteX83" fmla="*/ 195263 w 3731419"/>
              <a:gd name="connsiteY83" fmla="*/ 111918 h 1316831"/>
              <a:gd name="connsiteX84" fmla="*/ 195263 w 3731419"/>
              <a:gd name="connsiteY84" fmla="*/ 42862 h 1316831"/>
              <a:gd name="connsiteX85" fmla="*/ 114300 w 3731419"/>
              <a:gd name="connsiteY85" fmla="*/ 42862 h 1316831"/>
              <a:gd name="connsiteX86" fmla="*/ 114300 w 3731419"/>
              <a:gd name="connsiteY86" fmla="*/ 26193 h 1316831"/>
              <a:gd name="connsiteX87" fmla="*/ 95250 w 3731419"/>
              <a:gd name="connsiteY87" fmla="*/ 26193 h 1316831"/>
              <a:gd name="connsiteX88" fmla="*/ 95250 w 3731419"/>
              <a:gd name="connsiteY88" fmla="*/ 0 h 1316831"/>
              <a:gd name="connsiteX89" fmla="*/ 0 w 3731419"/>
              <a:gd name="connsiteY89"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40532 w 3731419"/>
              <a:gd name="connsiteY66" fmla="*/ 357187 h 1316831"/>
              <a:gd name="connsiteX67" fmla="*/ 426244 w 3731419"/>
              <a:gd name="connsiteY67" fmla="*/ 354806 h 1316831"/>
              <a:gd name="connsiteX68" fmla="*/ 423863 w 3731419"/>
              <a:gd name="connsiteY68" fmla="*/ 314325 h 1316831"/>
              <a:gd name="connsiteX69" fmla="*/ 411956 w 3731419"/>
              <a:gd name="connsiteY69" fmla="*/ 314325 h 1316831"/>
              <a:gd name="connsiteX70" fmla="*/ 411956 w 3731419"/>
              <a:gd name="connsiteY70" fmla="*/ 266700 h 1316831"/>
              <a:gd name="connsiteX71" fmla="*/ 409575 w 3731419"/>
              <a:gd name="connsiteY71" fmla="*/ 266700 h 1316831"/>
              <a:gd name="connsiteX72" fmla="*/ 409575 w 3731419"/>
              <a:gd name="connsiteY72" fmla="*/ 235743 h 1316831"/>
              <a:gd name="connsiteX73" fmla="*/ 409575 w 3731419"/>
              <a:gd name="connsiteY73" fmla="*/ 235743 h 1316831"/>
              <a:gd name="connsiteX74" fmla="*/ 409575 w 3731419"/>
              <a:gd name="connsiteY74" fmla="*/ 214312 h 1316831"/>
              <a:gd name="connsiteX75" fmla="*/ 357188 w 3731419"/>
              <a:gd name="connsiteY75" fmla="*/ 214312 h 1316831"/>
              <a:gd name="connsiteX76" fmla="*/ 357188 w 3731419"/>
              <a:gd name="connsiteY76" fmla="*/ 204787 h 1316831"/>
              <a:gd name="connsiteX77" fmla="*/ 245269 w 3731419"/>
              <a:gd name="connsiteY77" fmla="*/ 204787 h 1316831"/>
              <a:gd name="connsiteX78" fmla="*/ 245269 w 3731419"/>
              <a:gd name="connsiteY78" fmla="*/ 154781 h 1316831"/>
              <a:gd name="connsiteX79" fmla="*/ 230981 w 3731419"/>
              <a:gd name="connsiteY79" fmla="*/ 154781 h 1316831"/>
              <a:gd name="connsiteX80" fmla="*/ 230981 w 3731419"/>
              <a:gd name="connsiteY80" fmla="*/ 128587 h 1316831"/>
              <a:gd name="connsiteX81" fmla="*/ 219075 w 3731419"/>
              <a:gd name="connsiteY81" fmla="*/ 128587 h 1316831"/>
              <a:gd name="connsiteX82" fmla="*/ 219075 w 3731419"/>
              <a:gd name="connsiteY82" fmla="*/ 111918 h 1316831"/>
              <a:gd name="connsiteX83" fmla="*/ 195263 w 3731419"/>
              <a:gd name="connsiteY83" fmla="*/ 111918 h 1316831"/>
              <a:gd name="connsiteX84" fmla="*/ 195263 w 3731419"/>
              <a:gd name="connsiteY84" fmla="*/ 42862 h 1316831"/>
              <a:gd name="connsiteX85" fmla="*/ 114300 w 3731419"/>
              <a:gd name="connsiteY85" fmla="*/ 42862 h 1316831"/>
              <a:gd name="connsiteX86" fmla="*/ 114300 w 3731419"/>
              <a:gd name="connsiteY86" fmla="*/ 26193 h 1316831"/>
              <a:gd name="connsiteX87" fmla="*/ 95250 w 3731419"/>
              <a:gd name="connsiteY87" fmla="*/ 26193 h 1316831"/>
              <a:gd name="connsiteX88" fmla="*/ 95250 w 3731419"/>
              <a:gd name="connsiteY88" fmla="*/ 0 h 1316831"/>
              <a:gd name="connsiteX89" fmla="*/ 0 w 3731419"/>
              <a:gd name="connsiteY89"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47675 w 3731419"/>
              <a:gd name="connsiteY66" fmla="*/ 352425 h 1316831"/>
              <a:gd name="connsiteX67" fmla="*/ 426244 w 3731419"/>
              <a:gd name="connsiteY67" fmla="*/ 354806 h 1316831"/>
              <a:gd name="connsiteX68" fmla="*/ 423863 w 3731419"/>
              <a:gd name="connsiteY68" fmla="*/ 314325 h 1316831"/>
              <a:gd name="connsiteX69" fmla="*/ 411956 w 3731419"/>
              <a:gd name="connsiteY69" fmla="*/ 314325 h 1316831"/>
              <a:gd name="connsiteX70" fmla="*/ 411956 w 3731419"/>
              <a:gd name="connsiteY70" fmla="*/ 266700 h 1316831"/>
              <a:gd name="connsiteX71" fmla="*/ 409575 w 3731419"/>
              <a:gd name="connsiteY71" fmla="*/ 266700 h 1316831"/>
              <a:gd name="connsiteX72" fmla="*/ 409575 w 3731419"/>
              <a:gd name="connsiteY72" fmla="*/ 235743 h 1316831"/>
              <a:gd name="connsiteX73" fmla="*/ 409575 w 3731419"/>
              <a:gd name="connsiteY73" fmla="*/ 235743 h 1316831"/>
              <a:gd name="connsiteX74" fmla="*/ 409575 w 3731419"/>
              <a:gd name="connsiteY74" fmla="*/ 214312 h 1316831"/>
              <a:gd name="connsiteX75" fmla="*/ 357188 w 3731419"/>
              <a:gd name="connsiteY75" fmla="*/ 214312 h 1316831"/>
              <a:gd name="connsiteX76" fmla="*/ 357188 w 3731419"/>
              <a:gd name="connsiteY76" fmla="*/ 204787 h 1316831"/>
              <a:gd name="connsiteX77" fmla="*/ 245269 w 3731419"/>
              <a:gd name="connsiteY77" fmla="*/ 204787 h 1316831"/>
              <a:gd name="connsiteX78" fmla="*/ 245269 w 3731419"/>
              <a:gd name="connsiteY78" fmla="*/ 154781 h 1316831"/>
              <a:gd name="connsiteX79" fmla="*/ 230981 w 3731419"/>
              <a:gd name="connsiteY79" fmla="*/ 154781 h 1316831"/>
              <a:gd name="connsiteX80" fmla="*/ 230981 w 3731419"/>
              <a:gd name="connsiteY80" fmla="*/ 128587 h 1316831"/>
              <a:gd name="connsiteX81" fmla="*/ 219075 w 3731419"/>
              <a:gd name="connsiteY81" fmla="*/ 128587 h 1316831"/>
              <a:gd name="connsiteX82" fmla="*/ 219075 w 3731419"/>
              <a:gd name="connsiteY82" fmla="*/ 111918 h 1316831"/>
              <a:gd name="connsiteX83" fmla="*/ 195263 w 3731419"/>
              <a:gd name="connsiteY83" fmla="*/ 111918 h 1316831"/>
              <a:gd name="connsiteX84" fmla="*/ 195263 w 3731419"/>
              <a:gd name="connsiteY84" fmla="*/ 42862 h 1316831"/>
              <a:gd name="connsiteX85" fmla="*/ 114300 w 3731419"/>
              <a:gd name="connsiteY85" fmla="*/ 42862 h 1316831"/>
              <a:gd name="connsiteX86" fmla="*/ 114300 w 3731419"/>
              <a:gd name="connsiteY86" fmla="*/ 26193 h 1316831"/>
              <a:gd name="connsiteX87" fmla="*/ 95250 w 3731419"/>
              <a:gd name="connsiteY87" fmla="*/ 26193 h 1316831"/>
              <a:gd name="connsiteX88" fmla="*/ 95250 w 3731419"/>
              <a:gd name="connsiteY88" fmla="*/ 0 h 1316831"/>
              <a:gd name="connsiteX89" fmla="*/ 0 w 3731419"/>
              <a:gd name="connsiteY89"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50056 w 3731419"/>
              <a:gd name="connsiteY66" fmla="*/ 357188 h 1316831"/>
              <a:gd name="connsiteX67" fmla="*/ 426244 w 3731419"/>
              <a:gd name="connsiteY67" fmla="*/ 354806 h 1316831"/>
              <a:gd name="connsiteX68" fmla="*/ 423863 w 3731419"/>
              <a:gd name="connsiteY68" fmla="*/ 314325 h 1316831"/>
              <a:gd name="connsiteX69" fmla="*/ 411956 w 3731419"/>
              <a:gd name="connsiteY69" fmla="*/ 314325 h 1316831"/>
              <a:gd name="connsiteX70" fmla="*/ 411956 w 3731419"/>
              <a:gd name="connsiteY70" fmla="*/ 266700 h 1316831"/>
              <a:gd name="connsiteX71" fmla="*/ 409575 w 3731419"/>
              <a:gd name="connsiteY71" fmla="*/ 266700 h 1316831"/>
              <a:gd name="connsiteX72" fmla="*/ 409575 w 3731419"/>
              <a:gd name="connsiteY72" fmla="*/ 235743 h 1316831"/>
              <a:gd name="connsiteX73" fmla="*/ 409575 w 3731419"/>
              <a:gd name="connsiteY73" fmla="*/ 235743 h 1316831"/>
              <a:gd name="connsiteX74" fmla="*/ 409575 w 3731419"/>
              <a:gd name="connsiteY74" fmla="*/ 214312 h 1316831"/>
              <a:gd name="connsiteX75" fmla="*/ 357188 w 3731419"/>
              <a:gd name="connsiteY75" fmla="*/ 214312 h 1316831"/>
              <a:gd name="connsiteX76" fmla="*/ 357188 w 3731419"/>
              <a:gd name="connsiteY76" fmla="*/ 204787 h 1316831"/>
              <a:gd name="connsiteX77" fmla="*/ 245269 w 3731419"/>
              <a:gd name="connsiteY77" fmla="*/ 204787 h 1316831"/>
              <a:gd name="connsiteX78" fmla="*/ 245269 w 3731419"/>
              <a:gd name="connsiteY78" fmla="*/ 154781 h 1316831"/>
              <a:gd name="connsiteX79" fmla="*/ 230981 w 3731419"/>
              <a:gd name="connsiteY79" fmla="*/ 154781 h 1316831"/>
              <a:gd name="connsiteX80" fmla="*/ 230981 w 3731419"/>
              <a:gd name="connsiteY80" fmla="*/ 128587 h 1316831"/>
              <a:gd name="connsiteX81" fmla="*/ 219075 w 3731419"/>
              <a:gd name="connsiteY81" fmla="*/ 128587 h 1316831"/>
              <a:gd name="connsiteX82" fmla="*/ 219075 w 3731419"/>
              <a:gd name="connsiteY82" fmla="*/ 111918 h 1316831"/>
              <a:gd name="connsiteX83" fmla="*/ 195263 w 3731419"/>
              <a:gd name="connsiteY83" fmla="*/ 111918 h 1316831"/>
              <a:gd name="connsiteX84" fmla="*/ 195263 w 3731419"/>
              <a:gd name="connsiteY84" fmla="*/ 42862 h 1316831"/>
              <a:gd name="connsiteX85" fmla="*/ 114300 w 3731419"/>
              <a:gd name="connsiteY85" fmla="*/ 42862 h 1316831"/>
              <a:gd name="connsiteX86" fmla="*/ 114300 w 3731419"/>
              <a:gd name="connsiteY86" fmla="*/ 26193 h 1316831"/>
              <a:gd name="connsiteX87" fmla="*/ 95250 w 3731419"/>
              <a:gd name="connsiteY87" fmla="*/ 26193 h 1316831"/>
              <a:gd name="connsiteX88" fmla="*/ 95250 w 3731419"/>
              <a:gd name="connsiteY88" fmla="*/ 0 h 1316831"/>
              <a:gd name="connsiteX89" fmla="*/ 0 w 3731419"/>
              <a:gd name="connsiteY89"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47674 w 3731419"/>
              <a:gd name="connsiteY66" fmla="*/ 350044 h 1316831"/>
              <a:gd name="connsiteX67" fmla="*/ 426244 w 3731419"/>
              <a:gd name="connsiteY67" fmla="*/ 354806 h 1316831"/>
              <a:gd name="connsiteX68" fmla="*/ 423863 w 3731419"/>
              <a:gd name="connsiteY68" fmla="*/ 314325 h 1316831"/>
              <a:gd name="connsiteX69" fmla="*/ 411956 w 3731419"/>
              <a:gd name="connsiteY69" fmla="*/ 314325 h 1316831"/>
              <a:gd name="connsiteX70" fmla="*/ 411956 w 3731419"/>
              <a:gd name="connsiteY70" fmla="*/ 266700 h 1316831"/>
              <a:gd name="connsiteX71" fmla="*/ 409575 w 3731419"/>
              <a:gd name="connsiteY71" fmla="*/ 266700 h 1316831"/>
              <a:gd name="connsiteX72" fmla="*/ 409575 w 3731419"/>
              <a:gd name="connsiteY72" fmla="*/ 235743 h 1316831"/>
              <a:gd name="connsiteX73" fmla="*/ 409575 w 3731419"/>
              <a:gd name="connsiteY73" fmla="*/ 235743 h 1316831"/>
              <a:gd name="connsiteX74" fmla="*/ 409575 w 3731419"/>
              <a:gd name="connsiteY74" fmla="*/ 214312 h 1316831"/>
              <a:gd name="connsiteX75" fmla="*/ 357188 w 3731419"/>
              <a:gd name="connsiteY75" fmla="*/ 214312 h 1316831"/>
              <a:gd name="connsiteX76" fmla="*/ 357188 w 3731419"/>
              <a:gd name="connsiteY76" fmla="*/ 204787 h 1316831"/>
              <a:gd name="connsiteX77" fmla="*/ 245269 w 3731419"/>
              <a:gd name="connsiteY77" fmla="*/ 204787 h 1316831"/>
              <a:gd name="connsiteX78" fmla="*/ 245269 w 3731419"/>
              <a:gd name="connsiteY78" fmla="*/ 154781 h 1316831"/>
              <a:gd name="connsiteX79" fmla="*/ 230981 w 3731419"/>
              <a:gd name="connsiteY79" fmla="*/ 154781 h 1316831"/>
              <a:gd name="connsiteX80" fmla="*/ 230981 w 3731419"/>
              <a:gd name="connsiteY80" fmla="*/ 128587 h 1316831"/>
              <a:gd name="connsiteX81" fmla="*/ 219075 w 3731419"/>
              <a:gd name="connsiteY81" fmla="*/ 128587 h 1316831"/>
              <a:gd name="connsiteX82" fmla="*/ 219075 w 3731419"/>
              <a:gd name="connsiteY82" fmla="*/ 111918 h 1316831"/>
              <a:gd name="connsiteX83" fmla="*/ 195263 w 3731419"/>
              <a:gd name="connsiteY83" fmla="*/ 111918 h 1316831"/>
              <a:gd name="connsiteX84" fmla="*/ 195263 w 3731419"/>
              <a:gd name="connsiteY84" fmla="*/ 42862 h 1316831"/>
              <a:gd name="connsiteX85" fmla="*/ 114300 w 3731419"/>
              <a:gd name="connsiteY85" fmla="*/ 42862 h 1316831"/>
              <a:gd name="connsiteX86" fmla="*/ 114300 w 3731419"/>
              <a:gd name="connsiteY86" fmla="*/ 26193 h 1316831"/>
              <a:gd name="connsiteX87" fmla="*/ 95250 w 3731419"/>
              <a:gd name="connsiteY87" fmla="*/ 26193 h 1316831"/>
              <a:gd name="connsiteX88" fmla="*/ 95250 w 3731419"/>
              <a:gd name="connsiteY88" fmla="*/ 0 h 1316831"/>
              <a:gd name="connsiteX89" fmla="*/ 0 w 3731419"/>
              <a:gd name="connsiteY89"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2438 w 3731419"/>
              <a:gd name="connsiteY65" fmla="*/ 376237 h 1316831"/>
              <a:gd name="connsiteX66" fmla="*/ 447674 w 3731419"/>
              <a:gd name="connsiteY66" fmla="*/ 357187 h 1316831"/>
              <a:gd name="connsiteX67" fmla="*/ 426244 w 3731419"/>
              <a:gd name="connsiteY67" fmla="*/ 354806 h 1316831"/>
              <a:gd name="connsiteX68" fmla="*/ 423863 w 3731419"/>
              <a:gd name="connsiteY68" fmla="*/ 314325 h 1316831"/>
              <a:gd name="connsiteX69" fmla="*/ 411956 w 3731419"/>
              <a:gd name="connsiteY69" fmla="*/ 314325 h 1316831"/>
              <a:gd name="connsiteX70" fmla="*/ 411956 w 3731419"/>
              <a:gd name="connsiteY70" fmla="*/ 266700 h 1316831"/>
              <a:gd name="connsiteX71" fmla="*/ 409575 w 3731419"/>
              <a:gd name="connsiteY71" fmla="*/ 266700 h 1316831"/>
              <a:gd name="connsiteX72" fmla="*/ 409575 w 3731419"/>
              <a:gd name="connsiteY72" fmla="*/ 235743 h 1316831"/>
              <a:gd name="connsiteX73" fmla="*/ 409575 w 3731419"/>
              <a:gd name="connsiteY73" fmla="*/ 235743 h 1316831"/>
              <a:gd name="connsiteX74" fmla="*/ 409575 w 3731419"/>
              <a:gd name="connsiteY74" fmla="*/ 214312 h 1316831"/>
              <a:gd name="connsiteX75" fmla="*/ 357188 w 3731419"/>
              <a:gd name="connsiteY75" fmla="*/ 214312 h 1316831"/>
              <a:gd name="connsiteX76" fmla="*/ 357188 w 3731419"/>
              <a:gd name="connsiteY76" fmla="*/ 204787 h 1316831"/>
              <a:gd name="connsiteX77" fmla="*/ 245269 w 3731419"/>
              <a:gd name="connsiteY77" fmla="*/ 204787 h 1316831"/>
              <a:gd name="connsiteX78" fmla="*/ 245269 w 3731419"/>
              <a:gd name="connsiteY78" fmla="*/ 154781 h 1316831"/>
              <a:gd name="connsiteX79" fmla="*/ 230981 w 3731419"/>
              <a:gd name="connsiteY79" fmla="*/ 154781 h 1316831"/>
              <a:gd name="connsiteX80" fmla="*/ 230981 w 3731419"/>
              <a:gd name="connsiteY80" fmla="*/ 128587 h 1316831"/>
              <a:gd name="connsiteX81" fmla="*/ 219075 w 3731419"/>
              <a:gd name="connsiteY81" fmla="*/ 128587 h 1316831"/>
              <a:gd name="connsiteX82" fmla="*/ 219075 w 3731419"/>
              <a:gd name="connsiteY82" fmla="*/ 111918 h 1316831"/>
              <a:gd name="connsiteX83" fmla="*/ 195263 w 3731419"/>
              <a:gd name="connsiteY83" fmla="*/ 111918 h 1316831"/>
              <a:gd name="connsiteX84" fmla="*/ 195263 w 3731419"/>
              <a:gd name="connsiteY84" fmla="*/ 42862 h 1316831"/>
              <a:gd name="connsiteX85" fmla="*/ 114300 w 3731419"/>
              <a:gd name="connsiteY85" fmla="*/ 42862 h 1316831"/>
              <a:gd name="connsiteX86" fmla="*/ 114300 w 3731419"/>
              <a:gd name="connsiteY86" fmla="*/ 26193 h 1316831"/>
              <a:gd name="connsiteX87" fmla="*/ 95250 w 3731419"/>
              <a:gd name="connsiteY87" fmla="*/ 26193 h 1316831"/>
              <a:gd name="connsiteX88" fmla="*/ 95250 w 3731419"/>
              <a:gd name="connsiteY88" fmla="*/ 0 h 1316831"/>
              <a:gd name="connsiteX89" fmla="*/ 0 w 3731419"/>
              <a:gd name="connsiteY89"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47674 w 3731419"/>
              <a:gd name="connsiteY65" fmla="*/ 357187 h 1316831"/>
              <a:gd name="connsiteX66" fmla="*/ 426244 w 3731419"/>
              <a:gd name="connsiteY66" fmla="*/ 354806 h 1316831"/>
              <a:gd name="connsiteX67" fmla="*/ 423863 w 3731419"/>
              <a:gd name="connsiteY67" fmla="*/ 314325 h 1316831"/>
              <a:gd name="connsiteX68" fmla="*/ 411956 w 3731419"/>
              <a:gd name="connsiteY68" fmla="*/ 314325 h 1316831"/>
              <a:gd name="connsiteX69" fmla="*/ 411956 w 3731419"/>
              <a:gd name="connsiteY69" fmla="*/ 266700 h 1316831"/>
              <a:gd name="connsiteX70" fmla="*/ 409575 w 3731419"/>
              <a:gd name="connsiteY70" fmla="*/ 266700 h 1316831"/>
              <a:gd name="connsiteX71" fmla="*/ 409575 w 3731419"/>
              <a:gd name="connsiteY71" fmla="*/ 235743 h 1316831"/>
              <a:gd name="connsiteX72" fmla="*/ 409575 w 3731419"/>
              <a:gd name="connsiteY72" fmla="*/ 235743 h 1316831"/>
              <a:gd name="connsiteX73" fmla="*/ 409575 w 3731419"/>
              <a:gd name="connsiteY73" fmla="*/ 214312 h 1316831"/>
              <a:gd name="connsiteX74" fmla="*/ 357188 w 3731419"/>
              <a:gd name="connsiteY74" fmla="*/ 214312 h 1316831"/>
              <a:gd name="connsiteX75" fmla="*/ 357188 w 3731419"/>
              <a:gd name="connsiteY75" fmla="*/ 204787 h 1316831"/>
              <a:gd name="connsiteX76" fmla="*/ 245269 w 3731419"/>
              <a:gd name="connsiteY76" fmla="*/ 204787 h 1316831"/>
              <a:gd name="connsiteX77" fmla="*/ 245269 w 3731419"/>
              <a:gd name="connsiteY77" fmla="*/ 154781 h 1316831"/>
              <a:gd name="connsiteX78" fmla="*/ 230981 w 3731419"/>
              <a:gd name="connsiteY78" fmla="*/ 154781 h 1316831"/>
              <a:gd name="connsiteX79" fmla="*/ 230981 w 3731419"/>
              <a:gd name="connsiteY79" fmla="*/ 128587 h 1316831"/>
              <a:gd name="connsiteX80" fmla="*/ 219075 w 3731419"/>
              <a:gd name="connsiteY80" fmla="*/ 128587 h 1316831"/>
              <a:gd name="connsiteX81" fmla="*/ 219075 w 3731419"/>
              <a:gd name="connsiteY81" fmla="*/ 111918 h 1316831"/>
              <a:gd name="connsiteX82" fmla="*/ 195263 w 3731419"/>
              <a:gd name="connsiteY82" fmla="*/ 111918 h 1316831"/>
              <a:gd name="connsiteX83" fmla="*/ 195263 w 3731419"/>
              <a:gd name="connsiteY83" fmla="*/ 42862 h 1316831"/>
              <a:gd name="connsiteX84" fmla="*/ 114300 w 3731419"/>
              <a:gd name="connsiteY84" fmla="*/ 42862 h 1316831"/>
              <a:gd name="connsiteX85" fmla="*/ 114300 w 3731419"/>
              <a:gd name="connsiteY85" fmla="*/ 26193 h 1316831"/>
              <a:gd name="connsiteX86" fmla="*/ 95250 w 3731419"/>
              <a:gd name="connsiteY86" fmla="*/ 26193 h 1316831"/>
              <a:gd name="connsiteX87" fmla="*/ 95250 w 3731419"/>
              <a:gd name="connsiteY87" fmla="*/ 0 h 1316831"/>
              <a:gd name="connsiteX88" fmla="*/ 0 w 3731419"/>
              <a:gd name="connsiteY88"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0055 w 3731419"/>
              <a:gd name="connsiteY65" fmla="*/ 361949 h 1316831"/>
              <a:gd name="connsiteX66" fmla="*/ 426244 w 3731419"/>
              <a:gd name="connsiteY66" fmla="*/ 354806 h 1316831"/>
              <a:gd name="connsiteX67" fmla="*/ 423863 w 3731419"/>
              <a:gd name="connsiteY67" fmla="*/ 314325 h 1316831"/>
              <a:gd name="connsiteX68" fmla="*/ 411956 w 3731419"/>
              <a:gd name="connsiteY68" fmla="*/ 314325 h 1316831"/>
              <a:gd name="connsiteX69" fmla="*/ 411956 w 3731419"/>
              <a:gd name="connsiteY69" fmla="*/ 266700 h 1316831"/>
              <a:gd name="connsiteX70" fmla="*/ 409575 w 3731419"/>
              <a:gd name="connsiteY70" fmla="*/ 266700 h 1316831"/>
              <a:gd name="connsiteX71" fmla="*/ 409575 w 3731419"/>
              <a:gd name="connsiteY71" fmla="*/ 235743 h 1316831"/>
              <a:gd name="connsiteX72" fmla="*/ 409575 w 3731419"/>
              <a:gd name="connsiteY72" fmla="*/ 235743 h 1316831"/>
              <a:gd name="connsiteX73" fmla="*/ 409575 w 3731419"/>
              <a:gd name="connsiteY73" fmla="*/ 214312 h 1316831"/>
              <a:gd name="connsiteX74" fmla="*/ 357188 w 3731419"/>
              <a:gd name="connsiteY74" fmla="*/ 214312 h 1316831"/>
              <a:gd name="connsiteX75" fmla="*/ 357188 w 3731419"/>
              <a:gd name="connsiteY75" fmla="*/ 204787 h 1316831"/>
              <a:gd name="connsiteX76" fmla="*/ 245269 w 3731419"/>
              <a:gd name="connsiteY76" fmla="*/ 204787 h 1316831"/>
              <a:gd name="connsiteX77" fmla="*/ 245269 w 3731419"/>
              <a:gd name="connsiteY77" fmla="*/ 154781 h 1316831"/>
              <a:gd name="connsiteX78" fmla="*/ 230981 w 3731419"/>
              <a:gd name="connsiteY78" fmla="*/ 154781 h 1316831"/>
              <a:gd name="connsiteX79" fmla="*/ 230981 w 3731419"/>
              <a:gd name="connsiteY79" fmla="*/ 128587 h 1316831"/>
              <a:gd name="connsiteX80" fmla="*/ 219075 w 3731419"/>
              <a:gd name="connsiteY80" fmla="*/ 128587 h 1316831"/>
              <a:gd name="connsiteX81" fmla="*/ 219075 w 3731419"/>
              <a:gd name="connsiteY81" fmla="*/ 111918 h 1316831"/>
              <a:gd name="connsiteX82" fmla="*/ 195263 w 3731419"/>
              <a:gd name="connsiteY82" fmla="*/ 111918 h 1316831"/>
              <a:gd name="connsiteX83" fmla="*/ 195263 w 3731419"/>
              <a:gd name="connsiteY83" fmla="*/ 42862 h 1316831"/>
              <a:gd name="connsiteX84" fmla="*/ 114300 w 3731419"/>
              <a:gd name="connsiteY84" fmla="*/ 42862 h 1316831"/>
              <a:gd name="connsiteX85" fmla="*/ 114300 w 3731419"/>
              <a:gd name="connsiteY85" fmla="*/ 26193 h 1316831"/>
              <a:gd name="connsiteX86" fmla="*/ 95250 w 3731419"/>
              <a:gd name="connsiteY86" fmla="*/ 26193 h 1316831"/>
              <a:gd name="connsiteX87" fmla="*/ 95250 w 3731419"/>
              <a:gd name="connsiteY87" fmla="*/ 0 h 1316831"/>
              <a:gd name="connsiteX88" fmla="*/ 0 w 3731419"/>
              <a:gd name="connsiteY88"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0055 w 3731419"/>
              <a:gd name="connsiteY65" fmla="*/ 354806 h 1316831"/>
              <a:gd name="connsiteX66" fmla="*/ 426244 w 3731419"/>
              <a:gd name="connsiteY66" fmla="*/ 354806 h 1316831"/>
              <a:gd name="connsiteX67" fmla="*/ 423863 w 3731419"/>
              <a:gd name="connsiteY67" fmla="*/ 314325 h 1316831"/>
              <a:gd name="connsiteX68" fmla="*/ 411956 w 3731419"/>
              <a:gd name="connsiteY68" fmla="*/ 314325 h 1316831"/>
              <a:gd name="connsiteX69" fmla="*/ 411956 w 3731419"/>
              <a:gd name="connsiteY69" fmla="*/ 266700 h 1316831"/>
              <a:gd name="connsiteX70" fmla="*/ 409575 w 3731419"/>
              <a:gd name="connsiteY70" fmla="*/ 266700 h 1316831"/>
              <a:gd name="connsiteX71" fmla="*/ 409575 w 3731419"/>
              <a:gd name="connsiteY71" fmla="*/ 235743 h 1316831"/>
              <a:gd name="connsiteX72" fmla="*/ 409575 w 3731419"/>
              <a:gd name="connsiteY72" fmla="*/ 235743 h 1316831"/>
              <a:gd name="connsiteX73" fmla="*/ 409575 w 3731419"/>
              <a:gd name="connsiteY73" fmla="*/ 214312 h 1316831"/>
              <a:gd name="connsiteX74" fmla="*/ 357188 w 3731419"/>
              <a:gd name="connsiteY74" fmla="*/ 214312 h 1316831"/>
              <a:gd name="connsiteX75" fmla="*/ 357188 w 3731419"/>
              <a:gd name="connsiteY75" fmla="*/ 204787 h 1316831"/>
              <a:gd name="connsiteX76" fmla="*/ 245269 w 3731419"/>
              <a:gd name="connsiteY76" fmla="*/ 204787 h 1316831"/>
              <a:gd name="connsiteX77" fmla="*/ 245269 w 3731419"/>
              <a:gd name="connsiteY77" fmla="*/ 154781 h 1316831"/>
              <a:gd name="connsiteX78" fmla="*/ 230981 w 3731419"/>
              <a:gd name="connsiteY78" fmla="*/ 154781 h 1316831"/>
              <a:gd name="connsiteX79" fmla="*/ 230981 w 3731419"/>
              <a:gd name="connsiteY79" fmla="*/ 128587 h 1316831"/>
              <a:gd name="connsiteX80" fmla="*/ 219075 w 3731419"/>
              <a:gd name="connsiteY80" fmla="*/ 128587 h 1316831"/>
              <a:gd name="connsiteX81" fmla="*/ 219075 w 3731419"/>
              <a:gd name="connsiteY81" fmla="*/ 111918 h 1316831"/>
              <a:gd name="connsiteX82" fmla="*/ 195263 w 3731419"/>
              <a:gd name="connsiteY82" fmla="*/ 111918 h 1316831"/>
              <a:gd name="connsiteX83" fmla="*/ 195263 w 3731419"/>
              <a:gd name="connsiteY83" fmla="*/ 42862 h 1316831"/>
              <a:gd name="connsiteX84" fmla="*/ 114300 w 3731419"/>
              <a:gd name="connsiteY84" fmla="*/ 42862 h 1316831"/>
              <a:gd name="connsiteX85" fmla="*/ 114300 w 3731419"/>
              <a:gd name="connsiteY85" fmla="*/ 26193 h 1316831"/>
              <a:gd name="connsiteX86" fmla="*/ 95250 w 3731419"/>
              <a:gd name="connsiteY86" fmla="*/ 26193 h 1316831"/>
              <a:gd name="connsiteX87" fmla="*/ 95250 w 3731419"/>
              <a:gd name="connsiteY87" fmla="*/ 0 h 1316831"/>
              <a:gd name="connsiteX88" fmla="*/ 0 w 3731419"/>
              <a:gd name="connsiteY88"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3463 w 3731419"/>
              <a:gd name="connsiteY39" fmla="*/ 740568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0055 w 3731419"/>
              <a:gd name="connsiteY65" fmla="*/ 354806 h 1316831"/>
              <a:gd name="connsiteX66" fmla="*/ 426244 w 3731419"/>
              <a:gd name="connsiteY66" fmla="*/ 354806 h 1316831"/>
              <a:gd name="connsiteX67" fmla="*/ 423863 w 3731419"/>
              <a:gd name="connsiteY67" fmla="*/ 314325 h 1316831"/>
              <a:gd name="connsiteX68" fmla="*/ 411956 w 3731419"/>
              <a:gd name="connsiteY68" fmla="*/ 314325 h 1316831"/>
              <a:gd name="connsiteX69" fmla="*/ 411956 w 3731419"/>
              <a:gd name="connsiteY69" fmla="*/ 266700 h 1316831"/>
              <a:gd name="connsiteX70" fmla="*/ 409575 w 3731419"/>
              <a:gd name="connsiteY70" fmla="*/ 266700 h 1316831"/>
              <a:gd name="connsiteX71" fmla="*/ 409575 w 3731419"/>
              <a:gd name="connsiteY71" fmla="*/ 235743 h 1316831"/>
              <a:gd name="connsiteX72" fmla="*/ 409575 w 3731419"/>
              <a:gd name="connsiteY72" fmla="*/ 235743 h 1316831"/>
              <a:gd name="connsiteX73" fmla="*/ 409575 w 3731419"/>
              <a:gd name="connsiteY73" fmla="*/ 214312 h 1316831"/>
              <a:gd name="connsiteX74" fmla="*/ 357188 w 3731419"/>
              <a:gd name="connsiteY74" fmla="*/ 214312 h 1316831"/>
              <a:gd name="connsiteX75" fmla="*/ 357188 w 3731419"/>
              <a:gd name="connsiteY75" fmla="*/ 204787 h 1316831"/>
              <a:gd name="connsiteX76" fmla="*/ 245269 w 3731419"/>
              <a:gd name="connsiteY76" fmla="*/ 204787 h 1316831"/>
              <a:gd name="connsiteX77" fmla="*/ 245269 w 3731419"/>
              <a:gd name="connsiteY77" fmla="*/ 154781 h 1316831"/>
              <a:gd name="connsiteX78" fmla="*/ 230981 w 3731419"/>
              <a:gd name="connsiteY78" fmla="*/ 154781 h 1316831"/>
              <a:gd name="connsiteX79" fmla="*/ 230981 w 3731419"/>
              <a:gd name="connsiteY79" fmla="*/ 128587 h 1316831"/>
              <a:gd name="connsiteX80" fmla="*/ 219075 w 3731419"/>
              <a:gd name="connsiteY80" fmla="*/ 128587 h 1316831"/>
              <a:gd name="connsiteX81" fmla="*/ 219075 w 3731419"/>
              <a:gd name="connsiteY81" fmla="*/ 111918 h 1316831"/>
              <a:gd name="connsiteX82" fmla="*/ 195263 w 3731419"/>
              <a:gd name="connsiteY82" fmla="*/ 111918 h 1316831"/>
              <a:gd name="connsiteX83" fmla="*/ 195263 w 3731419"/>
              <a:gd name="connsiteY83" fmla="*/ 42862 h 1316831"/>
              <a:gd name="connsiteX84" fmla="*/ 114300 w 3731419"/>
              <a:gd name="connsiteY84" fmla="*/ 42862 h 1316831"/>
              <a:gd name="connsiteX85" fmla="*/ 114300 w 3731419"/>
              <a:gd name="connsiteY85" fmla="*/ 26193 h 1316831"/>
              <a:gd name="connsiteX86" fmla="*/ 95250 w 3731419"/>
              <a:gd name="connsiteY86" fmla="*/ 26193 h 1316831"/>
              <a:gd name="connsiteX87" fmla="*/ 95250 w 3731419"/>
              <a:gd name="connsiteY87" fmla="*/ 0 h 1316831"/>
              <a:gd name="connsiteX88" fmla="*/ 0 w 3731419"/>
              <a:gd name="connsiteY88" fmla="*/ 0 h 1316831"/>
              <a:gd name="connsiteX0" fmla="*/ 3731419 w 3731419"/>
              <a:gd name="connsiteY0" fmla="*/ 1316831 h 1316831"/>
              <a:gd name="connsiteX1" fmla="*/ 2424113 w 3731419"/>
              <a:gd name="connsiteY1" fmla="*/ 1316831 h 1316831"/>
              <a:gd name="connsiteX2" fmla="*/ 2424113 w 3731419"/>
              <a:gd name="connsiteY2" fmla="*/ 1266825 h 1316831"/>
              <a:gd name="connsiteX3" fmla="*/ 2052638 w 3731419"/>
              <a:gd name="connsiteY3" fmla="*/ 1266825 h 1316831"/>
              <a:gd name="connsiteX4" fmla="*/ 2052638 w 3731419"/>
              <a:gd name="connsiteY4" fmla="*/ 1228725 h 1316831"/>
              <a:gd name="connsiteX5" fmla="*/ 1971675 w 3731419"/>
              <a:gd name="connsiteY5" fmla="*/ 1228725 h 1316831"/>
              <a:gd name="connsiteX6" fmla="*/ 1971675 w 3731419"/>
              <a:gd name="connsiteY6" fmla="*/ 1188243 h 1316831"/>
              <a:gd name="connsiteX7" fmla="*/ 1700213 w 3731419"/>
              <a:gd name="connsiteY7" fmla="*/ 1188243 h 1316831"/>
              <a:gd name="connsiteX8" fmla="*/ 1700213 w 3731419"/>
              <a:gd name="connsiteY8" fmla="*/ 1171575 h 1316831"/>
              <a:gd name="connsiteX9" fmla="*/ 1683544 w 3731419"/>
              <a:gd name="connsiteY9" fmla="*/ 1171575 h 1316831"/>
              <a:gd name="connsiteX10" fmla="*/ 1683544 w 3731419"/>
              <a:gd name="connsiteY10" fmla="*/ 1152525 h 1316831"/>
              <a:gd name="connsiteX11" fmla="*/ 1659731 w 3731419"/>
              <a:gd name="connsiteY11" fmla="*/ 1152525 h 1316831"/>
              <a:gd name="connsiteX12" fmla="*/ 1659731 w 3731419"/>
              <a:gd name="connsiteY12" fmla="*/ 1104900 h 1316831"/>
              <a:gd name="connsiteX13" fmla="*/ 1659731 w 3731419"/>
              <a:gd name="connsiteY13" fmla="*/ 1104900 h 1316831"/>
              <a:gd name="connsiteX14" fmla="*/ 1659731 w 3731419"/>
              <a:gd name="connsiteY14" fmla="*/ 1062037 h 1316831"/>
              <a:gd name="connsiteX15" fmla="*/ 1597819 w 3731419"/>
              <a:gd name="connsiteY15" fmla="*/ 1062037 h 1316831"/>
              <a:gd name="connsiteX16" fmla="*/ 1597819 w 3731419"/>
              <a:gd name="connsiteY16" fmla="*/ 1042987 h 1316831"/>
              <a:gd name="connsiteX17" fmla="*/ 1388269 w 3731419"/>
              <a:gd name="connsiteY17" fmla="*/ 1042987 h 1316831"/>
              <a:gd name="connsiteX18" fmla="*/ 1388269 w 3731419"/>
              <a:gd name="connsiteY18" fmla="*/ 1014412 h 1316831"/>
              <a:gd name="connsiteX19" fmla="*/ 1300163 w 3731419"/>
              <a:gd name="connsiteY19" fmla="*/ 1014412 h 1316831"/>
              <a:gd name="connsiteX20" fmla="*/ 1300163 w 3731419"/>
              <a:gd name="connsiteY20" fmla="*/ 992981 h 1316831"/>
              <a:gd name="connsiteX21" fmla="*/ 1285875 w 3731419"/>
              <a:gd name="connsiteY21" fmla="*/ 992981 h 1316831"/>
              <a:gd name="connsiteX22" fmla="*/ 1285875 w 3731419"/>
              <a:gd name="connsiteY22" fmla="*/ 966787 h 1316831"/>
              <a:gd name="connsiteX23" fmla="*/ 1271588 w 3731419"/>
              <a:gd name="connsiteY23" fmla="*/ 966787 h 1316831"/>
              <a:gd name="connsiteX24" fmla="*/ 1271588 w 3731419"/>
              <a:gd name="connsiteY24" fmla="*/ 919162 h 1316831"/>
              <a:gd name="connsiteX25" fmla="*/ 1259681 w 3731419"/>
              <a:gd name="connsiteY25" fmla="*/ 919162 h 1316831"/>
              <a:gd name="connsiteX26" fmla="*/ 1259681 w 3731419"/>
              <a:gd name="connsiteY26" fmla="*/ 873918 h 1316831"/>
              <a:gd name="connsiteX27" fmla="*/ 1221581 w 3731419"/>
              <a:gd name="connsiteY27" fmla="*/ 873918 h 1316831"/>
              <a:gd name="connsiteX28" fmla="*/ 1221581 w 3731419"/>
              <a:gd name="connsiteY28" fmla="*/ 854868 h 1316831"/>
              <a:gd name="connsiteX29" fmla="*/ 1216819 w 3731419"/>
              <a:gd name="connsiteY29" fmla="*/ 854868 h 1316831"/>
              <a:gd name="connsiteX30" fmla="*/ 1216819 w 3731419"/>
              <a:gd name="connsiteY30" fmla="*/ 835818 h 1316831"/>
              <a:gd name="connsiteX31" fmla="*/ 1085850 w 3731419"/>
              <a:gd name="connsiteY31" fmla="*/ 835818 h 1316831"/>
              <a:gd name="connsiteX32" fmla="*/ 1085850 w 3731419"/>
              <a:gd name="connsiteY32" fmla="*/ 816768 h 1316831"/>
              <a:gd name="connsiteX33" fmla="*/ 1064419 w 3731419"/>
              <a:gd name="connsiteY33" fmla="*/ 816768 h 1316831"/>
              <a:gd name="connsiteX34" fmla="*/ 1064419 w 3731419"/>
              <a:gd name="connsiteY34" fmla="*/ 802481 h 1316831"/>
              <a:gd name="connsiteX35" fmla="*/ 1057275 w 3731419"/>
              <a:gd name="connsiteY35" fmla="*/ 802481 h 1316831"/>
              <a:gd name="connsiteX36" fmla="*/ 1057275 w 3731419"/>
              <a:gd name="connsiteY36" fmla="*/ 738187 h 1316831"/>
              <a:gd name="connsiteX37" fmla="*/ 1035844 w 3731419"/>
              <a:gd name="connsiteY37" fmla="*/ 738187 h 1316831"/>
              <a:gd name="connsiteX38" fmla="*/ 1035844 w 3731419"/>
              <a:gd name="connsiteY38" fmla="*/ 738187 h 1316831"/>
              <a:gd name="connsiteX39" fmla="*/ 1035844 w 3731419"/>
              <a:gd name="connsiteY39" fmla="*/ 726281 h 1316831"/>
              <a:gd name="connsiteX40" fmla="*/ 1033463 w 3731419"/>
              <a:gd name="connsiteY40" fmla="*/ 726281 h 1316831"/>
              <a:gd name="connsiteX41" fmla="*/ 997744 w 3731419"/>
              <a:gd name="connsiteY41" fmla="*/ 726281 h 1316831"/>
              <a:gd name="connsiteX42" fmla="*/ 997744 w 3731419"/>
              <a:gd name="connsiteY42" fmla="*/ 707231 h 1316831"/>
              <a:gd name="connsiteX43" fmla="*/ 964406 w 3731419"/>
              <a:gd name="connsiteY43" fmla="*/ 707231 h 1316831"/>
              <a:gd name="connsiteX44" fmla="*/ 964406 w 3731419"/>
              <a:gd name="connsiteY44" fmla="*/ 683418 h 1316831"/>
              <a:gd name="connsiteX45" fmla="*/ 857250 w 3731419"/>
              <a:gd name="connsiteY45" fmla="*/ 683418 h 1316831"/>
              <a:gd name="connsiteX46" fmla="*/ 857250 w 3731419"/>
              <a:gd name="connsiteY46" fmla="*/ 661987 h 1316831"/>
              <a:gd name="connsiteX47" fmla="*/ 845344 w 3731419"/>
              <a:gd name="connsiteY47" fmla="*/ 661987 h 1316831"/>
              <a:gd name="connsiteX48" fmla="*/ 845344 w 3731419"/>
              <a:gd name="connsiteY48" fmla="*/ 588168 h 1316831"/>
              <a:gd name="connsiteX49" fmla="*/ 845344 w 3731419"/>
              <a:gd name="connsiteY49" fmla="*/ 588168 h 1316831"/>
              <a:gd name="connsiteX50" fmla="*/ 828675 w 3731419"/>
              <a:gd name="connsiteY50" fmla="*/ 588168 h 1316831"/>
              <a:gd name="connsiteX51" fmla="*/ 828675 w 3731419"/>
              <a:gd name="connsiteY51" fmla="*/ 554831 h 1316831"/>
              <a:gd name="connsiteX52" fmla="*/ 814388 w 3731419"/>
              <a:gd name="connsiteY52" fmla="*/ 554831 h 1316831"/>
              <a:gd name="connsiteX53" fmla="*/ 814388 w 3731419"/>
              <a:gd name="connsiteY53" fmla="*/ 533400 h 1316831"/>
              <a:gd name="connsiteX54" fmla="*/ 652463 w 3731419"/>
              <a:gd name="connsiteY54" fmla="*/ 533400 h 1316831"/>
              <a:gd name="connsiteX55" fmla="*/ 652463 w 3731419"/>
              <a:gd name="connsiteY55" fmla="*/ 483393 h 1316831"/>
              <a:gd name="connsiteX56" fmla="*/ 640556 w 3731419"/>
              <a:gd name="connsiteY56" fmla="*/ 483393 h 1316831"/>
              <a:gd name="connsiteX57" fmla="*/ 640556 w 3731419"/>
              <a:gd name="connsiteY57" fmla="*/ 466725 h 1316831"/>
              <a:gd name="connsiteX58" fmla="*/ 607219 w 3731419"/>
              <a:gd name="connsiteY58" fmla="*/ 466725 h 1316831"/>
              <a:gd name="connsiteX59" fmla="*/ 607219 w 3731419"/>
              <a:gd name="connsiteY59" fmla="*/ 433387 h 1316831"/>
              <a:gd name="connsiteX60" fmla="*/ 583406 w 3731419"/>
              <a:gd name="connsiteY60" fmla="*/ 433387 h 1316831"/>
              <a:gd name="connsiteX61" fmla="*/ 583406 w 3731419"/>
              <a:gd name="connsiteY61" fmla="*/ 416718 h 1316831"/>
              <a:gd name="connsiteX62" fmla="*/ 528638 w 3731419"/>
              <a:gd name="connsiteY62" fmla="*/ 416718 h 1316831"/>
              <a:gd name="connsiteX63" fmla="*/ 528638 w 3731419"/>
              <a:gd name="connsiteY63" fmla="*/ 400050 h 1316831"/>
              <a:gd name="connsiteX64" fmla="*/ 452438 w 3731419"/>
              <a:gd name="connsiteY64" fmla="*/ 400050 h 1316831"/>
              <a:gd name="connsiteX65" fmla="*/ 450055 w 3731419"/>
              <a:gd name="connsiteY65" fmla="*/ 354806 h 1316831"/>
              <a:gd name="connsiteX66" fmla="*/ 426244 w 3731419"/>
              <a:gd name="connsiteY66" fmla="*/ 354806 h 1316831"/>
              <a:gd name="connsiteX67" fmla="*/ 423863 w 3731419"/>
              <a:gd name="connsiteY67" fmla="*/ 314325 h 1316831"/>
              <a:gd name="connsiteX68" fmla="*/ 411956 w 3731419"/>
              <a:gd name="connsiteY68" fmla="*/ 314325 h 1316831"/>
              <a:gd name="connsiteX69" fmla="*/ 411956 w 3731419"/>
              <a:gd name="connsiteY69" fmla="*/ 266700 h 1316831"/>
              <a:gd name="connsiteX70" fmla="*/ 409575 w 3731419"/>
              <a:gd name="connsiteY70" fmla="*/ 266700 h 1316831"/>
              <a:gd name="connsiteX71" fmla="*/ 409575 w 3731419"/>
              <a:gd name="connsiteY71" fmla="*/ 235743 h 1316831"/>
              <a:gd name="connsiteX72" fmla="*/ 409575 w 3731419"/>
              <a:gd name="connsiteY72" fmla="*/ 235743 h 1316831"/>
              <a:gd name="connsiteX73" fmla="*/ 409575 w 3731419"/>
              <a:gd name="connsiteY73" fmla="*/ 214312 h 1316831"/>
              <a:gd name="connsiteX74" fmla="*/ 357188 w 3731419"/>
              <a:gd name="connsiteY74" fmla="*/ 214312 h 1316831"/>
              <a:gd name="connsiteX75" fmla="*/ 357188 w 3731419"/>
              <a:gd name="connsiteY75" fmla="*/ 204787 h 1316831"/>
              <a:gd name="connsiteX76" fmla="*/ 245269 w 3731419"/>
              <a:gd name="connsiteY76" fmla="*/ 204787 h 1316831"/>
              <a:gd name="connsiteX77" fmla="*/ 245269 w 3731419"/>
              <a:gd name="connsiteY77" fmla="*/ 154781 h 1316831"/>
              <a:gd name="connsiteX78" fmla="*/ 230981 w 3731419"/>
              <a:gd name="connsiteY78" fmla="*/ 154781 h 1316831"/>
              <a:gd name="connsiteX79" fmla="*/ 230981 w 3731419"/>
              <a:gd name="connsiteY79" fmla="*/ 128587 h 1316831"/>
              <a:gd name="connsiteX80" fmla="*/ 219075 w 3731419"/>
              <a:gd name="connsiteY80" fmla="*/ 128587 h 1316831"/>
              <a:gd name="connsiteX81" fmla="*/ 219075 w 3731419"/>
              <a:gd name="connsiteY81" fmla="*/ 111918 h 1316831"/>
              <a:gd name="connsiteX82" fmla="*/ 195263 w 3731419"/>
              <a:gd name="connsiteY82" fmla="*/ 111918 h 1316831"/>
              <a:gd name="connsiteX83" fmla="*/ 195263 w 3731419"/>
              <a:gd name="connsiteY83" fmla="*/ 42862 h 1316831"/>
              <a:gd name="connsiteX84" fmla="*/ 114300 w 3731419"/>
              <a:gd name="connsiteY84" fmla="*/ 42862 h 1316831"/>
              <a:gd name="connsiteX85" fmla="*/ 114300 w 3731419"/>
              <a:gd name="connsiteY85" fmla="*/ 26193 h 1316831"/>
              <a:gd name="connsiteX86" fmla="*/ 95250 w 3731419"/>
              <a:gd name="connsiteY86" fmla="*/ 26193 h 1316831"/>
              <a:gd name="connsiteX87" fmla="*/ 95250 w 3731419"/>
              <a:gd name="connsiteY87" fmla="*/ 0 h 1316831"/>
              <a:gd name="connsiteX88" fmla="*/ 0 w 3731419"/>
              <a:gd name="connsiteY88" fmla="*/ 0 h 1316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731419" h="1316831">
                <a:moveTo>
                  <a:pt x="3731419" y="1316831"/>
                </a:moveTo>
                <a:lnTo>
                  <a:pt x="2424113" y="1316831"/>
                </a:lnTo>
                <a:lnTo>
                  <a:pt x="2424113" y="1266825"/>
                </a:lnTo>
                <a:lnTo>
                  <a:pt x="2052638" y="1266825"/>
                </a:lnTo>
                <a:lnTo>
                  <a:pt x="2052638" y="1228725"/>
                </a:lnTo>
                <a:lnTo>
                  <a:pt x="1971675" y="1228725"/>
                </a:lnTo>
                <a:lnTo>
                  <a:pt x="1971675" y="1188243"/>
                </a:lnTo>
                <a:lnTo>
                  <a:pt x="1700213" y="1188243"/>
                </a:lnTo>
                <a:lnTo>
                  <a:pt x="1700213" y="1171575"/>
                </a:lnTo>
                <a:lnTo>
                  <a:pt x="1683544" y="1171575"/>
                </a:lnTo>
                <a:lnTo>
                  <a:pt x="1683544" y="1152525"/>
                </a:lnTo>
                <a:lnTo>
                  <a:pt x="1659731" y="1152525"/>
                </a:lnTo>
                <a:lnTo>
                  <a:pt x="1659731" y="1104900"/>
                </a:lnTo>
                <a:lnTo>
                  <a:pt x="1659731" y="1104900"/>
                </a:lnTo>
                <a:lnTo>
                  <a:pt x="1659731" y="1062037"/>
                </a:lnTo>
                <a:lnTo>
                  <a:pt x="1597819" y="1062037"/>
                </a:lnTo>
                <a:lnTo>
                  <a:pt x="1597819" y="1042987"/>
                </a:lnTo>
                <a:lnTo>
                  <a:pt x="1388269" y="1042987"/>
                </a:lnTo>
                <a:lnTo>
                  <a:pt x="1388269" y="1014412"/>
                </a:lnTo>
                <a:lnTo>
                  <a:pt x="1300163" y="1014412"/>
                </a:lnTo>
                <a:lnTo>
                  <a:pt x="1300163" y="992981"/>
                </a:lnTo>
                <a:lnTo>
                  <a:pt x="1285875" y="992981"/>
                </a:lnTo>
                <a:lnTo>
                  <a:pt x="1285875" y="966787"/>
                </a:lnTo>
                <a:lnTo>
                  <a:pt x="1271588" y="966787"/>
                </a:lnTo>
                <a:lnTo>
                  <a:pt x="1271588" y="919162"/>
                </a:lnTo>
                <a:lnTo>
                  <a:pt x="1259681" y="919162"/>
                </a:lnTo>
                <a:lnTo>
                  <a:pt x="1259681" y="873918"/>
                </a:lnTo>
                <a:lnTo>
                  <a:pt x="1221581" y="873918"/>
                </a:lnTo>
                <a:lnTo>
                  <a:pt x="1221581" y="854868"/>
                </a:lnTo>
                <a:lnTo>
                  <a:pt x="1216819" y="854868"/>
                </a:lnTo>
                <a:lnTo>
                  <a:pt x="1216819" y="835818"/>
                </a:lnTo>
                <a:lnTo>
                  <a:pt x="1085850" y="835818"/>
                </a:lnTo>
                <a:lnTo>
                  <a:pt x="1085850" y="816768"/>
                </a:lnTo>
                <a:lnTo>
                  <a:pt x="1064419" y="816768"/>
                </a:lnTo>
                <a:lnTo>
                  <a:pt x="1064419" y="802481"/>
                </a:lnTo>
                <a:lnTo>
                  <a:pt x="1057275" y="802481"/>
                </a:lnTo>
                <a:lnTo>
                  <a:pt x="1057275" y="738187"/>
                </a:lnTo>
                <a:lnTo>
                  <a:pt x="1035844" y="738187"/>
                </a:lnTo>
                <a:lnTo>
                  <a:pt x="1035844" y="738187"/>
                </a:lnTo>
                <a:lnTo>
                  <a:pt x="1035844" y="726281"/>
                </a:lnTo>
                <a:lnTo>
                  <a:pt x="1033463" y="726281"/>
                </a:lnTo>
                <a:lnTo>
                  <a:pt x="997744" y="726281"/>
                </a:lnTo>
                <a:lnTo>
                  <a:pt x="997744" y="707231"/>
                </a:lnTo>
                <a:lnTo>
                  <a:pt x="964406" y="707231"/>
                </a:lnTo>
                <a:lnTo>
                  <a:pt x="964406" y="683418"/>
                </a:lnTo>
                <a:lnTo>
                  <a:pt x="857250" y="683418"/>
                </a:lnTo>
                <a:lnTo>
                  <a:pt x="857250" y="661987"/>
                </a:lnTo>
                <a:lnTo>
                  <a:pt x="845344" y="661987"/>
                </a:lnTo>
                <a:lnTo>
                  <a:pt x="845344" y="588168"/>
                </a:lnTo>
                <a:lnTo>
                  <a:pt x="845344" y="588168"/>
                </a:lnTo>
                <a:lnTo>
                  <a:pt x="828675" y="588168"/>
                </a:lnTo>
                <a:lnTo>
                  <a:pt x="828675" y="554831"/>
                </a:lnTo>
                <a:lnTo>
                  <a:pt x="814388" y="554831"/>
                </a:lnTo>
                <a:lnTo>
                  <a:pt x="814388" y="533400"/>
                </a:lnTo>
                <a:lnTo>
                  <a:pt x="652463" y="533400"/>
                </a:lnTo>
                <a:lnTo>
                  <a:pt x="652463" y="483393"/>
                </a:lnTo>
                <a:lnTo>
                  <a:pt x="640556" y="483393"/>
                </a:lnTo>
                <a:lnTo>
                  <a:pt x="640556" y="466725"/>
                </a:lnTo>
                <a:lnTo>
                  <a:pt x="607219" y="466725"/>
                </a:lnTo>
                <a:lnTo>
                  <a:pt x="607219" y="433387"/>
                </a:lnTo>
                <a:lnTo>
                  <a:pt x="583406" y="433387"/>
                </a:lnTo>
                <a:lnTo>
                  <a:pt x="583406" y="416718"/>
                </a:lnTo>
                <a:lnTo>
                  <a:pt x="528638" y="416718"/>
                </a:lnTo>
                <a:lnTo>
                  <a:pt x="528638" y="400050"/>
                </a:lnTo>
                <a:lnTo>
                  <a:pt x="452438" y="400050"/>
                </a:lnTo>
                <a:lnTo>
                  <a:pt x="450055" y="354806"/>
                </a:lnTo>
                <a:lnTo>
                  <a:pt x="426244" y="354806"/>
                </a:lnTo>
                <a:lnTo>
                  <a:pt x="423863" y="314325"/>
                </a:lnTo>
                <a:lnTo>
                  <a:pt x="411956" y="314325"/>
                </a:lnTo>
                <a:lnTo>
                  <a:pt x="411956" y="266700"/>
                </a:lnTo>
                <a:lnTo>
                  <a:pt x="409575" y="266700"/>
                </a:lnTo>
                <a:lnTo>
                  <a:pt x="409575" y="235743"/>
                </a:lnTo>
                <a:lnTo>
                  <a:pt x="409575" y="235743"/>
                </a:lnTo>
                <a:lnTo>
                  <a:pt x="409575" y="214312"/>
                </a:lnTo>
                <a:lnTo>
                  <a:pt x="357188" y="214312"/>
                </a:lnTo>
                <a:lnTo>
                  <a:pt x="357188" y="204787"/>
                </a:lnTo>
                <a:lnTo>
                  <a:pt x="245269" y="204787"/>
                </a:lnTo>
                <a:lnTo>
                  <a:pt x="245269" y="154781"/>
                </a:lnTo>
                <a:lnTo>
                  <a:pt x="230981" y="154781"/>
                </a:lnTo>
                <a:lnTo>
                  <a:pt x="230981" y="128587"/>
                </a:lnTo>
                <a:lnTo>
                  <a:pt x="219075" y="128587"/>
                </a:lnTo>
                <a:lnTo>
                  <a:pt x="219075" y="111918"/>
                </a:lnTo>
                <a:lnTo>
                  <a:pt x="195263" y="111918"/>
                </a:lnTo>
                <a:lnTo>
                  <a:pt x="195263" y="42862"/>
                </a:lnTo>
                <a:lnTo>
                  <a:pt x="114300" y="42862"/>
                </a:lnTo>
                <a:lnTo>
                  <a:pt x="114300" y="26193"/>
                </a:lnTo>
                <a:lnTo>
                  <a:pt x="95250" y="26193"/>
                </a:lnTo>
                <a:lnTo>
                  <a:pt x="95250"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9454" name="Group 9453">
            <a:extLst>
              <a:ext uri="{FF2B5EF4-FFF2-40B4-BE49-F238E27FC236}">
                <a16:creationId xmlns:a16="http://schemas.microsoft.com/office/drawing/2014/main" id="{F0C9F1BA-AA11-D005-3685-1F7D38EF8E68}"/>
              </a:ext>
            </a:extLst>
          </p:cNvPr>
          <p:cNvGrpSpPr/>
          <p:nvPr/>
        </p:nvGrpSpPr>
        <p:grpSpPr>
          <a:xfrm>
            <a:off x="1295181" y="1724637"/>
            <a:ext cx="3790711" cy="1420823"/>
            <a:chOff x="1295181" y="1724637"/>
            <a:chExt cx="3790711" cy="1420823"/>
          </a:xfrm>
        </p:grpSpPr>
        <p:grpSp>
          <p:nvGrpSpPr>
            <p:cNvPr id="9400" name="Group 9399">
              <a:extLst>
                <a:ext uri="{FF2B5EF4-FFF2-40B4-BE49-F238E27FC236}">
                  <a16:creationId xmlns:a16="http://schemas.microsoft.com/office/drawing/2014/main" id="{48F5F240-2AB0-BC4E-4EFB-AC23023FEA0C}"/>
                </a:ext>
              </a:extLst>
            </p:cNvPr>
            <p:cNvGrpSpPr/>
            <p:nvPr/>
          </p:nvGrpSpPr>
          <p:grpSpPr>
            <a:xfrm>
              <a:off x="1295181" y="1724637"/>
              <a:ext cx="89485" cy="89485"/>
              <a:chOff x="2162465" y="4117385"/>
              <a:chExt cx="283772" cy="283772"/>
            </a:xfrm>
          </p:grpSpPr>
          <p:cxnSp>
            <p:nvCxnSpPr>
              <p:cNvPr id="9401" name="Straight Connector 9400">
                <a:extLst>
                  <a:ext uri="{FF2B5EF4-FFF2-40B4-BE49-F238E27FC236}">
                    <a16:creationId xmlns:a16="http://schemas.microsoft.com/office/drawing/2014/main" id="{15822405-CA79-9746-36DA-9E52F575678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BC322621-A749-4531-C6D0-FE32C2A9B82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3" name="Group 9402">
              <a:extLst>
                <a:ext uri="{FF2B5EF4-FFF2-40B4-BE49-F238E27FC236}">
                  <a16:creationId xmlns:a16="http://schemas.microsoft.com/office/drawing/2014/main" id="{A30B121C-DACB-9130-3D80-C5041F78036F}"/>
                </a:ext>
              </a:extLst>
            </p:cNvPr>
            <p:cNvGrpSpPr/>
            <p:nvPr/>
          </p:nvGrpSpPr>
          <p:grpSpPr>
            <a:xfrm>
              <a:off x="1473854" y="1829087"/>
              <a:ext cx="89485" cy="89485"/>
              <a:chOff x="2162465" y="4117385"/>
              <a:chExt cx="283772" cy="283772"/>
            </a:xfrm>
          </p:grpSpPr>
          <p:cxnSp>
            <p:nvCxnSpPr>
              <p:cNvPr id="9404" name="Straight Connector 9403">
                <a:extLst>
                  <a:ext uri="{FF2B5EF4-FFF2-40B4-BE49-F238E27FC236}">
                    <a16:creationId xmlns:a16="http://schemas.microsoft.com/office/drawing/2014/main" id="{24F32403-0BFA-DD53-C269-83CB4DB35A4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3869FB02-E8EC-2079-67AC-12E4B1F2992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6" name="Group 9405">
              <a:extLst>
                <a:ext uri="{FF2B5EF4-FFF2-40B4-BE49-F238E27FC236}">
                  <a16:creationId xmlns:a16="http://schemas.microsoft.com/office/drawing/2014/main" id="{C017202E-8167-7DC5-73AB-515BF979D164}"/>
                </a:ext>
              </a:extLst>
            </p:cNvPr>
            <p:cNvGrpSpPr/>
            <p:nvPr/>
          </p:nvGrpSpPr>
          <p:grpSpPr>
            <a:xfrm>
              <a:off x="1899600" y="2196515"/>
              <a:ext cx="89485" cy="89485"/>
              <a:chOff x="2162465" y="4117385"/>
              <a:chExt cx="283772" cy="283772"/>
            </a:xfrm>
          </p:grpSpPr>
          <p:cxnSp>
            <p:nvCxnSpPr>
              <p:cNvPr id="9407" name="Straight Connector 9406">
                <a:extLst>
                  <a:ext uri="{FF2B5EF4-FFF2-40B4-BE49-F238E27FC236}">
                    <a16:creationId xmlns:a16="http://schemas.microsoft.com/office/drawing/2014/main" id="{2DD1037F-D14E-1A21-93E6-E37C20D5202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B9B9531C-B20E-4CD9-CB8F-B381E155E47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9" name="Group 9408">
              <a:extLst>
                <a:ext uri="{FF2B5EF4-FFF2-40B4-BE49-F238E27FC236}">
                  <a16:creationId xmlns:a16="http://schemas.microsoft.com/office/drawing/2014/main" id="{09B8EEE6-9CAE-DA5F-5F7B-FCFFAE18F3A6}"/>
                </a:ext>
              </a:extLst>
            </p:cNvPr>
            <p:cNvGrpSpPr/>
            <p:nvPr/>
          </p:nvGrpSpPr>
          <p:grpSpPr>
            <a:xfrm>
              <a:off x="1934544" y="2258516"/>
              <a:ext cx="89485" cy="89485"/>
              <a:chOff x="2162465" y="4117385"/>
              <a:chExt cx="283772" cy="283772"/>
            </a:xfrm>
          </p:grpSpPr>
          <p:cxnSp>
            <p:nvCxnSpPr>
              <p:cNvPr id="9410" name="Straight Connector 9409">
                <a:extLst>
                  <a:ext uri="{FF2B5EF4-FFF2-40B4-BE49-F238E27FC236}">
                    <a16:creationId xmlns:a16="http://schemas.microsoft.com/office/drawing/2014/main" id="{E26A1F5B-EEA6-6767-BFF9-96EF8C9BE35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81FCB663-24CC-F670-E99C-5F0E934B167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2" name="Group 9411">
              <a:extLst>
                <a:ext uri="{FF2B5EF4-FFF2-40B4-BE49-F238E27FC236}">
                  <a16:creationId xmlns:a16="http://schemas.microsoft.com/office/drawing/2014/main" id="{298F67FE-C64B-D74F-1CA2-AB6647634BEF}"/>
                </a:ext>
              </a:extLst>
            </p:cNvPr>
            <p:cNvGrpSpPr/>
            <p:nvPr/>
          </p:nvGrpSpPr>
          <p:grpSpPr>
            <a:xfrm>
              <a:off x="1979286" y="2262396"/>
              <a:ext cx="89485" cy="89485"/>
              <a:chOff x="2162465" y="4117385"/>
              <a:chExt cx="283772" cy="283772"/>
            </a:xfrm>
          </p:grpSpPr>
          <p:cxnSp>
            <p:nvCxnSpPr>
              <p:cNvPr id="9413" name="Straight Connector 9412">
                <a:extLst>
                  <a:ext uri="{FF2B5EF4-FFF2-40B4-BE49-F238E27FC236}">
                    <a16:creationId xmlns:a16="http://schemas.microsoft.com/office/drawing/2014/main" id="{B96AAAF4-7647-030E-1828-4555DC8CE19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2F2481DC-5B2E-2CE3-0C4B-75598FF7EF2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5" name="Group 9414">
              <a:extLst>
                <a:ext uri="{FF2B5EF4-FFF2-40B4-BE49-F238E27FC236}">
                  <a16:creationId xmlns:a16="http://schemas.microsoft.com/office/drawing/2014/main" id="{7055C248-1088-CC7A-21C4-645E29B20C0F}"/>
                </a:ext>
              </a:extLst>
            </p:cNvPr>
            <p:cNvGrpSpPr/>
            <p:nvPr/>
          </p:nvGrpSpPr>
          <p:grpSpPr>
            <a:xfrm>
              <a:off x="2535332" y="2624723"/>
              <a:ext cx="89485" cy="89485"/>
              <a:chOff x="2162465" y="4117385"/>
              <a:chExt cx="283772" cy="283772"/>
            </a:xfrm>
          </p:grpSpPr>
          <p:cxnSp>
            <p:nvCxnSpPr>
              <p:cNvPr id="9416" name="Straight Connector 9415">
                <a:extLst>
                  <a:ext uri="{FF2B5EF4-FFF2-40B4-BE49-F238E27FC236}">
                    <a16:creationId xmlns:a16="http://schemas.microsoft.com/office/drawing/2014/main" id="{1BA735CE-A49A-9036-AC5D-D810CDA7683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23AF5D2D-6F86-653E-70AC-679313229AA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8" name="Group 9417">
              <a:extLst>
                <a:ext uri="{FF2B5EF4-FFF2-40B4-BE49-F238E27FC236}">
                  <a16:creationId xmlns:a16="http://schemas.microsoft.com/office/drawing/2014/main" id="{3F5A1CB1-82B9-F110-1509-92BF46798B8F}"/>
                </a:ext>
              </a:extLst>
            </p:cNvPr>
            <p:cNvGrpSpPr/>
            <p:nvPr/>
          </p:nvGrpSpPr>
          <p:grpSpPr>
            <a:xfrm>
              <a:off x="2554780" y="2654236"/>
              <a:ext cx="89485" cy="89485"/>
              <a:chOff x="2162465" y="4117385"/>
              <a:chExt cx="283772" cy="283772"/>
            </a:xfrm>
          </p:grpSpPr>
          <p:cxnSp>
            <p:nvCxnSpPr>
              <p:cNvPr id="9419" name="Straight Connector 9418">
                <a:extLst>
                  <a:ext uri="{FF2B5EF4-FFF2-40B4-BE49-F238E27FC236}">
                    <a16:creationId xmlns:a16="http://schemas.microsoft.com/office/drawing/2014/main" id="{35080E80-2B1D-F8C9-2F30-967F687C5D2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339E39D9-25A6-CFCA-371C-44DEE4EE370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1" name="Group 9420">
              <a:extLst>
                <a:ext uri="{FF2B5EF4-FFF2-40B4-BE49-F238E27FC236}">
                  <a16:creationId xmlns:a16="http://schemas.microsoft.com/office/drawing/2014/main" id="{DCE35D9F-DE51-6795-0DD9-71D85DF2ED4F}"/>
                </a:ext>
              </a:extLst>
            </p:cNvPr>
            <p:cNvGrpSpPr/>
            <p:nvPr/>
          </p:nvGrpSpPr>
          <p:grpSpPr>
            <a:xfrm>
              <a:off x="2774645" y="2774956"/>
              <a:ext cx="89485" cy="89485"/>
              <a:chOff x="2162465" y="4117385"/>
              <a:chExt cx="283772" cy="283772"/>
            </a:xfrm>
          </p:grpSpPr>
          <p:cxnSp>
            <p:nvCxnSpPr>
              <p:cNvPr id="9422" name="Straight Connector 9421">
                <a:extLst>
                  <a:ext uri="{FF2B5EF4-FFF2-40B4-BE49-F238E27FC236}">
                    <a16:creationId xmlns:a16="http://schemas.microsoft.com/office/drawing/2014/main" id="{C73A0AD0-E7D3-ADC5-A7EC-F1A4BDC2288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58768980-DB9F-8B30-133D-2C00EE83153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4" name="Group 9423">
              <a:extLst>
                <a:ext uri="{FF2B5EF4-FFF2-40B4-BE49-F238E27FC236}">
                  <a16:creationId xmlns:a16="http://schemas.microsoft.com/office/drawing/2014/main" id="{BEDD9EBA-64E1-A3F7-6057-A397DE229D3A}"/>
                </a:ext>
              </a:extLst>
            </p:cNvPr>
            <p:cNvGrpSpPr/>
            <p:nvPr/>
          </p:nvGrpSpPr>
          <p:grpSpPr>
            <a:xfrm>
              <a:off x="2888800" y="2797902"/>
              <a:ext cx="89485" cy="89485"/>
              <a:chOff x="2162465" y="4117385"/>
              <a:chExt cx="283772" cy="283772"/>
            </a:xfrm>
          </p:grpSpPr>
          <p:cxnSp>
            <p:nvCxnSpPr>
              <p:cNvPr id="9425" name="Straight Connector 9424">
                <a:extLst>
                  <a:ext uri="{FF2B5EF4-FFF2-40B4-BE49-F238E27FC236}">
                    <a16:creationId xmlns:a16="http://schemas.microsoft.com/office/drawing/2014/main" id="{5D4439D2-C206-7C8E-15AB-B64A8F66B70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AF0203D0-F7AA-ED30-BC82-326157234FC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7" name="Group 9426">
              <a:extLst>
                <a:ext uri="{FF2B5EF4-FFF2-40B4-BE49-F238E27FC236}">
                  <a16:creationId xmlns:a16="http://schemas.microsoft.com/office/drawing/2014/main" id="{00E3689A-A4E7-ED7B-BC67-B66C1C7EC73E}"/>
                </a:ext>
              </a:extLst>
            </p:cNvPr>
            <p:cNvGrpSpPr/>
            <p:nvPr/>
          </p:nvGrpSpPr>
          <p:grpSpPr>
            <a:xfrm>
              <a:off x="2953824" y="2892507"/>
              <a:ext cx="89485" cy="89485"/>
              <a:chOff x="2162465" y="4117385"/>
              <a:chExt cx="283772" cy="283772"/>
            </a:xfrm>
          </p:grpSpPr>
          <p:cxnSp>
            <p:nvCxnSpPr>
              <p:cNvPr id="9428" name="Straight Connector 9427">
                <a:extLst>
                  <a:ext uri="{FF2B5EF4-FFF2-40B4-BE49-F238E27FC236}">
                    <a16:creationId xmlns:a16="http://schemas.microsoft.com/office/drawing/2014/main" id="{630BDDAF-497C-6DB6-CE35-6C62A4C4552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9EAAEB7C-158B-5DEB-C745-E577F95F547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0" name="Group 9429">
              <a:extLst>
                <a:ext uri="{FF2B5EF4-FFF2-40B4-BE49-F238E27FC236}">
                  <a16:creationId xmlns:a16="http://schemas.microsoft.com/office/drawing/2014/main" id="{AF3AD13D-5D29-FF07-288C-AB0F9E5FF69B}"/>
                </a:ext>
              </a:extLst>
            </p:cNvPr>
            <p:cNvGrpSpPr/>
            <p:nvPr/>
          </p:nvGrpSpPr>
          <p:grpSpPr>
            <a:xfrm>
              <a:off x="2971454" y="2924936"/>
              <a:ext cx="89485" cy="89485"/>
              <a:chOff x="2162465" y="4117385"/>
              <a:chExt cx="283772" cy="283772"/>
            </a:xfrm>
          </p:grpSpPr>
          <p:cxnSp>
            <p:nvCxnSpPr>
              <p:cNvPr id="9431" name="Straight Connector 9430">
                <a:extLst>
                  <a:ext uri="{FF2B5EF4-FFF2-40B4-BE49-F238E27FC236}">
                    <a16:creationId xmlns:a16="http://schemas.microsoft.com/office/drawing/2014/main" id="{37E58D5D-949A-8181-2310-C6497235BFB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C5DBF79C-308A-9241-ADB3-2CF6A0F7882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3" name="Group 9432">
              <a:extLst>
                <a:ext uri="{FF2B5EF4-FFF2-40B4-BE49-F238E27FC236}">
                  <a16:creationId xmlns:a16="http://schemas.microsoft.com/office/drawing/2014/main" id="{F0E75CF1-D226-0087-A9A0-8C6359B30E7A}"/>
                </a:ext>
              </a:extLst>
            </p:cNvPr>
            <p:cNvGrpSpPr/>
            <p:nvPr/>
          </p:nvGrpSpPr>
          <p:grpSpPr>
            <a:xfrm>
              <a:off x="3061416" y="2924904"/>
              <a:ext cx="89485" cy="89485"/>
              <a:chOff x="2162465" y="4117385"/>
              <a:chExt cx="283772" cy="283772"/>
            </a:xfrm>
          </p:grpSpPr>
          <p:cxnSp>
            <p:nvCxnSpPr>
              <p:cNvPr id="9434" name="Straight Connector 9433">
                <a:extLst>
                  <a:ext uri="{FF2B5EF4-FFF2-40B4-BE49-F238E27FC236}">
                    <a16:creationId xmlns:a16="http://schemas.microsoft.com/office/drawing/2014/main" id="{6C6F5D3A-5872-51C8-B803-E3C0FBA1CDC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E22174A9-3821-A7C1-554F-75FEA6E08C2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6" name="Group 9435">
              <a:extLst>
                <a:ext uri="{FF2B5EF4-FFF2-40B4-BE49-F238E27FC236}">
                  <a16:creationId xmlns:a16="http://schemas.microsoft.com/office/drawing/2014/main" id="{A19D16BD-2FE8-B86A-613F-2106938C37DA}"/>
                </a:ext>
              </a:extLst>
            </p:cNvPr>
            <p:cNvGrpSpPr/>
            <p:nvPr/>
          </p:nvGrpSpPr>
          <p:grpSpPr>
            <a:xfrm>
              <a:off x="3110767" y="2926733"/>
              <a:ext cx="89485" cy="89485"/>
              <a:chOff x="2162465" y="4117385"/>
              <a:chExt cx="283772" cy="283772"/>
            </a:xfrm>
          </p:grpSpPr>
          <p:cxnSp>
            <p:nvCxnSpPr>
              <p:cNvPr id="9437" name="Straight Connector 9436">
                <a:extLst>
                  <a:ext uri="{FF2B5EF4-FFF2-40B4-BE49-F238E27FC236}">
                    <a16:creationId xmlns:a16="http://schemas.microsoft.com/office/drawing/2014/main" id="{538CAD50-4CFF-50FE-A5D7-80829D764C90}"/>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B48867AD-69B5-7E43-2BED-50DF0677035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9" name="Group 9438">
              <a:extLst>
                <a:ext uri="{FF2B5EF4-FFF2-40B4-BE49-F238E27FC236}">
                  <a16:creationId xmlns:a16="http://schemas.microsoft.com/office/drawing/2014/main" id="{AAA3D89F-6C69-6AE5-A83B-5D464EDA31A9}"/>
                </a:ext>
              </a:extLst>
            </p:cNvPr>
            <p:cNvGrpSpPr/>
            <p:nvPr/>
          </p:nvGrpSpPr>
          <p:grpSpPr>
            <a:xfrm>
              <a:off x="3077921" y="2885478"/>
              <a:ext cx="89485" cy="89485"/>
              <a:chOff x="2162465" y="4117385"/>
              <a:chExt cx="283772" cy="283772"/>
            </a:xfrm>
          </p:grpSpPr>
          <p:cxnSp>
            <p:nvCxnSpPr>
              <p:cNvPr id="9440" name="Straight Connector 9439">
                <a:extLst>
                  <a:ext uri="{FF2B5EF4-FFF2-40B4-BE49-F238E27FC236}">
                    <a16:creationId xmlns:a16="http://schemas.microsoft.com/office/drawing/2014/main" id="{9FD1961B-034F-60D2-2D89-D598295E7C3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45362F6E-DD3A-0019-C1FC-AA3FD9ACBA5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2" name="Group 9441">
              <a:extLst>
                <a:ext uri="{FF2B5EF4-FFF2-40B4-BE49-F238E27FC236}">
                  <a16:creationId xmlns:a16="http://schemas.microsoft.com/office/drawing/2014/main" id="{01EA95F2-598A-1E46-045B-C277CE5F2F7A}"/>
                </a:ext>
              </a:extLst>
            </p:cNvPr>
            <p:cNvGrpSpPr/>
            <p:nvPr/>
          </p:nvGrpSpPr>
          <p:grpSpPr>
            <a:xfrm>
              <a:off x="3363520" y="3003759"/>
              <a:ext cx="89485" cy="89485"/>
              <a:chOff x="2162465" y="4117385"/>
              <a:chExt cx="283772" cy="283772"/>
            </a:xfrm>
          </p:grpSpPr>
          <p:cxnSp>
            <p:nvCxnSpPr>
              <p:cNvPr id="9443" name="Straight Connector 9442">
                <a:extLst>
                  <a:ext uri="{FF2B5EF4-FFF2-40B4-BE49-F238E27FC236}">
                    <a16:creationId xmlns:a16="http://schemas.microsoft.com/office/drawing/2014/main" id="{A4F883C6-FA72-A529-933E-FC7D2EBC49A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57439F8D-3E40-380C-612F-DDFD2AAE7D0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5" name="Group 9444">
              <a:extLst>
                <a:ext uri="{FF2B5EF4-FFF2-40B4-BE49-F238E27FC236}">
                  <a16:creationId xmlns:a16="http://schemas.microsoft.com/office/drawing/2014/main" id="{19B35C4D-05AE-1A46-D6EC-6E187417C8F4}"/>
                </a:ext>
              </a:extLst>
            </p:cNvPr>
            <p:cNvGrpSpPr/>
            <p:nvPr/>
          </p:nvGrpSpPr>
          <p:grpSpPr>
            <a:xfrm>
              <a:off x="3711181" y="3055975"/>
              <a:ext cx="89485" cy="89485"/>
              <a:chOff x="2162465" y="4117385"/>
              <a:chExt cx="283772" cy="283772"/>
            </a:xfrm>
          </p:grpSpPr>
          <p:cxnSp>
            <p:nvCxnSpPr>
              <p:cNvPr id="9446" name="Straight Connector 9445">
                <a:extLst>
                  <a:ext uri="{FF2B5EF4-FFF2-40B4-BE49-F238E27FC236}">
                    <a16:creationId xmlns:a16="http://schemas.microsoft.com/office/drawing/2014/main" id="{4EDDB5BB-CFB5-C8DC-493E-C76ED384BB0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48A7C850-0708-A6CB-EF9D-8695353F9FC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8" name="Group 9447">
              <a:extLst>
                <a:ext uri="{FF2B5EF4-FFF2-40B4-BE49-F238E27FC236}">
                  <a16:creationId xmlns:a16="http://schemas.microsoft.com/office/drawing/2014/main" id="{825ACCCF-02F1-8C26-4EE9-05F3996FE5BE}"/>
                </a:ext>
              </a:extLst>
            </p:cNvPr>
            <p:cNvGrpSpPr/>
            <p:nvPr/>
          </p:nvGrpSpPr>
          <p:grpSpPr>
            <a:xfrm>
              <a:off x="3767999" y="3055975"/>
              <a:ext cx="89485" cy="89485"/>
              <a:chOff x="2162465" y="4117385"/>
              <a:chExt cx="283772" cy="283772"/>
            </a:xfrm>
          </p:grpSpPr>
          <p:cxnSp>
            <p:nvCxnSpPr>
              <p:cNvPr id="9449" name="Straight Connector 9448">
                <a:extLst>
                  <a:ext uri="{FF2B5EF4-FFF2-40B4-BE49-F238E27FC236}">
                    <a16:creationId xmlns:a16="http://schemas.microsoft.com/office/drawing/2014/main" id="{88522DB0-9763-D60E-84A7-03258F089FC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EBC4874C-EF9B-D915-A59B-BD844B49C8B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1" name="Group 9450">
              <a:extLst>
                <a:ext uri="{FF2B5EF4-FFF2-40B4-BE49-F238E27FC236}">
                  <a16:creationId xmlns:a16="http://schemas.microsoft.com/office/drawing/2014/main" id="{8CB7AC50-F20C-6B4B-40E1-F0EE7A4D6A27}"/>
                </a:ext>
              </a:extLst>
            </p:cNvPr>
            <p:cNvGrpSpPr/>
            <p:nvPr/>
          </p:nvGrpSpPr>
          <p:grpSpPr>
            <a:xfrm>
              <a:off x="4996407" y="3055975"/>
              <a:ext cx="89485" cy="89485"/>
              <a:chOff x="2162465" y="4117385"/>
              <a:chExt cx="283772" cy="283772"/>
            </a:xfrm>
          </p:grpSpPr>
          <p:cxnSp>
            <p:nvCxnSpPr>
              <p:cNvPr id="9452" name="Straight Connector 9451">
                <a:extLst>
                  <a:ext uri="{FF2B5EF4-FFF2-40B4-BE49-F238E27FC236}">
                    <a16:creationId xmlns:a16="http://schemas.microsoft.com/office/drawing/2014/main" id="{8F3B1589-CD2C-B38A-B9E9-B336C61F3F2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9F63E8EF-57F6-367D-58E2-47AA5A5EFBA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sp>
        <p:nvSpPr>
          <p:cNvPr id="9455" name="Freeform: Shape 9454">
            <a:extLst>
              <a:ext uri="{FF2B5EF4-FFF2-40B4-BE49-F238E27FC236}">
                <a16:creationId xmlns:a16="http://schemas.microsoft.com/office/drawing/2014/main" id="{4C33A247-98B5-A4BE-2C1E-F366E0B53EC8}"/>
              </a:ext>
            </a:extLst>
          </p:cNvPr>
          <p:cNvSpPr/>
          <p:nvPr/>
        </p:nvSpPr>
        <p:spPr bwMode="auto">
          <a:xfrm>
            <a:off x="1574800" y="4394200"/>
            <a:ext cx="4064000" cy="869950"/>
          </a:xfrm>
          <a:custGeom>
            <a:avLst/>
            <a:gdLst>
              <a:gd name="connsiteX0" fmla="*/ 4064000 w 4064000"/>
              <a:gd name="connsiteY0" fmla="*/ 869950 h 869950"/>
              <a:gd name="connsiteX1" fmla="*/ 2882900 w 4064000"/>
              <a:gd name="connsiteY1" fmla="*/ 869950 h 869950"/>
              <a:gd name="connsiteX2" fmla="*/ 2882900 w 4064000"/>
              <a:gd name="connsiteY2" fmla="*/ 708025 h 869950"/>
              <a:gd name="connsiteX3" fmla="*/ 2828925 w 4064000"/>
              <a:gd name="connsiteY3" fmla="*/ 708025 h 869950"/>
              <a:gd name="connsiteX4" fmla="*/ 2828925 w 4064000"/>
              <a:gd name="connsiteY4" fmla="*/ 558800 h 869950"/>
              <a:gd name="connsiteX5" fmla="*/ 2092325 w 4064000"/>
              <a:gd name="connsiteY5" fmla="*/ 558800 h 869950"/>
              <a:gd name="connsiteX6" fmla="*/ 2092325 w 4064000"/>
              <a:gd name="connsiteY6" fmla="*/ 495300 h 869950"/>
              <a:gd name="connsiteX7" fmla="*/ 2038350 w 4064000"/>
              <a:gd name="connsiteY7" fmla="*/ 495300 h 869950"/>
              <a:gd name="connsiteX8" fmla="*/ 2038350 w 4064000"/>
              <a:gd name="connsiteY8" fmla="*/ 441325 h 869950"/>
              <a:gd name="connsiteX9" fmla="*/ 1930400 w 4064000"/>
              <a:gd name="connsiteY9" fmla="*/ 441325 h 869950"/>
              <a:gd name="connsiteX10" fmla="*/ 1930400 w 4064000"/>
              <a:gd name="connsiteY10" fmla="*/ 387350 h 869950"/>
              <a:gd name="connsiteX11" fmla="*/ 1743075 w 4064000"/>
              <a:gd name="connsiteY11" fmla="*/ 387350 h 869950"/>
              <a:gd name="connsiteX12" fmla="*/ 1743075 w 4064000"/>
              <a:gd name="connsiteY12" fmla="*/ 339725 h 869950"/>
              <a:gd name="connsiteX13" fmla="*/ 1724025 w 4064000"/>
              <a:gd name="connsiteY13" fmla="*/ 339725 h 869950"/>
              <a:gd name="connsiteX14" fmla="*/ 1724025 w 4064000"/>
              <a:gd name="connsiteY14" fmla="*/ 304800 h 869950"/>
              <a:gd name="connsiteX15" fmla="*/ 1384300 w 4064000"/>
              <a:gd name="connsiteY15" fmla="*/ 304800 h 869950"/>
              <a:gd name="connsiteX16" fmla="*/ 1384300 w 4064000"/>
              <a:gd name="connsiteY16" fmla="*/ 276225 h 869950"/>
              <a:gd name="connsiteX17" fmla="*/ 1343025 w 4064000"/>
              <a:gd name="connsiteY17" fmla="*/ 276225 h 869950"/>
              <a:gd name="connsiteX18" fmla="*/ 1343025 w 4064000"/>
              <a:gd name="connsiteY18" fmla="*/ 254000 h 869950"/>
              <a:gd name="connsiteX19" fmla="*/ 1212850 w 4064000"/>
              <a:gd name="connsiteY19" fmla="*/ 254000 h 869950"/>
              <a:gd name="connsiteX20" fmla="*/ 1212850 w 4064000"/>
              <a:gd name="connsiteY20" fmla="*/ 231775 h 869950"/>
              <a:gd name="connsiteX21" fmla="*/ 917575 w 4064000"/>
              <a:gd name="connsiteY21" fmla="*/ 231775 h 869950"/>
              <a:gd name="connsiteX22" fmla="*/ 917575 w 4064000"/>
              <a:gd name="connsiteY22" fmla="*/ 209550 h 869950"/>
              <a:gd name="connsiteX23" fmla="*/ 863600 w 4064000"/>
              <a:gd name="connsiteY23" fmla="*/ 209550 h 869950"/>
              <a:gd name="connsiteX24" fmla="*/ 863600 w 4064000"/>
              <a:gd name="connsiteY24" fmla="*/ 193675 h 869950"/>
              <a:gd name="connsiteX25" fmla="*/ 831850 w 4064000"/>
              <a:gd name="connsiteY25" fmla="*/ 193675 h 869950"/>
              <a:gd name="connsiteX26" fmla="*/ 831850 w 4064000"/>
              <a:gd name="connsiteY26" fmla="*/ 171450 h 869950"/>
              <a:gd name="connsiteX27" fmla="*/ 774700 w 4064000"/>
              <a:gd name="connsiteY27" fmla="*/ 171450 h 869950"/>
              <a:gd name="connsiteX28" fmla="*/ 774700 w 4064000"/>
              <a:gd name="connsiteY28" fmla="*/ 133350 h 869950"/>
              <a:gd name="connsiteX29" fmla="*/ 673100 w 4064000"/>
              <a:gd name="connsiteY29" fmla="*/ 133350 h 869950"/>
              <a:gd name="connsiteX30" fmla="*/ 673100 w 4064000"/>
              <a:gd name="connsiteY30" fmla="*/ 114300 h 869950"/>
              <a:gd name="connsiteX31" fmla="*/ 612775 w 4064000"/>
              <a:gd name="connsiteY31" fmla="*/ 114300 h 869950"/>
              <a:gd name="connsiteX32" fmla="*/ 612775 w 4064000"/>
              <a:gd name="connsiteY32" fmla="*/ 95250 h 869950"/>
              <a:gd name="connsiteX33" fmla="*/ 600075 w 4064000"/>
              <a:gd name="connsiteY33" fmla="*/ 95250 h 869950"/>
              <a:gd name="connsiteX34" fmla="*/ 600075 w 4064000"/>
              <a:gd name="connsiteY34" fmla="*/ 66675 h 869950"/>
              <a:gd name="connsiteX35" fmla="*/ 304800 w 4064000"/>
              <a:gd name="connsiteY35" fmla="*/ 66675 h 869950"/>
              <a:gd name="connsiteX36" fmla="*/ 304800 w 4064000"/>
              <a:gd name="connsiteY36" fmla="*/ 66675 h 869950"/>
              <a:gd name="connsiteX37" fmla="*/ 273050 w 4064000"/>
              <a:gd name="connsiteY37" fmla="*/ 66675 h 869950"/>
              <a:gd name="connsiteX38" fmla="*/ 273050 w 4064000"/>
              <a:gd name="connsiteY38" fmla="*/ 38100 h 869950"/>
              <a:gd name="connsiteX39" fmla="*/ 127000 w 4064000"/>
              <a:gd name="connsiteY39" fmla="*/ 38100 h 869950"/>
              <a:gd name="connsiteX40" fmla="*/ 127000 w 4064000"/>
              <a:gd name="connsiteY40" fmla="*/ 38100 h 869950"/>
              <a:gd name="connsiteX41" fmla="*/ 127000 w 4064000"/>
              <a:gd name="connsiteY41" fmla="*/ 19050 h 869950"/>
              <a:gd name="connsiteX42" fmla="*/ 0 w 4064000"/>
              <a:gd name="connsiteY42" fmla="*/ 19050 h 869950"/>
              <a:gd name="connsiteX43" fmla="*/ 0 w 4064000"/>
              <a:gd name="connsiteY43" fmla="*/ 0 h 86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64000" h="869950">
                <a:moveTo>
                  <a:pt x="4064000" y="869950"/>
                </a:moveTo>
                <a:lnTo>
                  <a:pt x="2882900" y="869950"/>
                </a:lnTo>
                <a:lnTo>
                  <a:pt x="2882900" y="708025"/>
                </a:lnTo>
                <a:lnTo>
                  <a:pt x="2828925" y="708025"/>
                </a:lnTo>
                <a:lnTo>
                  <a:pt x="2828925" y="558800"/>
                </a:lnTo>
                <a:lnTo>
                  <a:pt x="2092325" y="558800"/>
                </a:lnTo>
                <a:lnTo>
                  <a:pt x="2092325" y="495300"/>
                </a:lnTo>
                <a:lnTo>
                  <a:pt x="2038350" y="495300"/>
                </a:lnTo>
                <a:lnTo>
                  <a:pt x="2038350" y="441325"/>
                </a:lnTo>
                <a:lnTo>
                  <a:pt x="1930400" y="441325"/>
                </a:lnTo>
                <a:lnTo>
                  <a:pt x="1930400" y="387350"/>
                </a:lnTo>
                <a:lnTo>
                  <a:pt x="1743075" y="387350"/>
                </a:lnTo>
                <a:lnTo>
                  <a:pt x="1743075" y="339725"/>
                </a:lnTo>
                <a:lnTo>
                  <a:pt x="1724025" y="339725"/>
                </a:lnTo>
                <a:lnTo>
                  <a:pt x="1724025" y="304800"/>
                </a:lnTo>
                <a:lnTo>
                  <a:pt x="1384300" y="304800"/>
                </a:lnTo>
                <a:lnTo>
                  <a:pt x="1384300" y="276225"/>
                </a:lnTo>
                <a:lnTo>
                  <a:pt x="1343025" y="276225"/>
                </a:lnTo>
                <a:lnTo>
                  <a:pt x="1343025" y="254000"/>
                </a:lnTo>
                <a:lnTo>
                  <a:pt x="1212850" y="254000"/>
                </a:lnTo>
                <a:lnTo>
                  <a:pt x="1212850" y="231775"/>
                </a:lnTo>
                <a:lnTo>
                  <a:pt x="917575" y="231775"/>
                </a:lnTo>
                <a:lnTo>
                  <a:pt x="917575" y="209550"/>
                </a:lnTo>
                <a:lnTo>
                  <a:pt x="863600" y="209550"/>
                </a:lnTo>
                <a:lnTo>
                  <a:pt x="863600" y="193675"/>
                </a:lnTo>
                <a:lnTo>
                  <a:pt x="831850" y="193675"/>
                </a:lnTo>
                <a:lnTo>
                  <a:pt x="831850" y="171450"/>
                </a:lnTo>
                <a:lnTo>
                  <a:pt x="774700" y="171450"/>
                </a:lnTo>
                <a:lnTo>
                  <a:pt x="774700" y="133350"/>
                </a:lnTo>
                <a:lnTo>
                  <a:pt x="673100" y="133350"/>
                </a:lnTo>
                <a:lnTo>
                  <a:pt x="673100" y="114300"/>
                </a:lnTo>
                <a:lnTo>
                  <a:pt x="612775" y="114300"/>
                </a:lnTo>
                <a:lnTo>
                  <a:pt x="612775" y="95250"/>
                </a:lnTo>
                <a:lnTo>
                  <a:pt x="600075" y="95250"/>
                </a:lnTo>
                <a:lnTo>
                  <a:pt x="600075" y="66675"/>
                </a:lnTo>
                <a:lnTo>
                  <a:pt x="304800" y="66675"/>
                </a:lnTo>
                <a:lnTo>
                  <a:pt x="304800" y="66675"/>
                </a:lnTo>
                <a:lnTo>
                  <a:pt x="273050" y="66675"/>
                </a:lnTo>
                <a:lnTo>
                  <a:pt x="273050" y="38100"/>
                </a:lnTo>
                <a:lnTo>
                  <a:pt x="127000" y="38100"/>
                </a:lnTo>
                <a:lnTo>
                  <a:pt x="127000" y="38100"/>
                </a:lnTo>
                <a:lnTo>
                  <a:pt x="127000" y="19050"/>
                </a:lnTo>
                <a:lnTo>
                  <a:pt x="0" y="1905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9576" name="Group 9575">
            <a:extLst>
              <a:ext uri="{FF2B5EF4-FFF2-40B4-BE49-F238E27FC236}">
                <a16:creationId xmlns:a16="http://schemas.microsoft.com/office/drawing/2014/main" id="{A60D3123-AF87-1A30-CBBE-6FCE7DD028C0}"/>
              </a:ext>
            </a:extLst>
          </p:cNvPr>
          <p:cNvGrpSpPr/>
          <p:nvPr/>
        </p:nvGrpSpPr>
        <p:grpSpPr>
          <a:xfrm>
            <a:off x="1563339" y="4371874"/>
            <a:ext cx="4101534" cy="938059"/>
            <a:chOff x="1563339" y="4371874"/>
            <a:chExt cx="4101534" cy="938059"/>
          </a:xfrm>
        </p:grpSpPr>
        <p:grpSp>
          <p:nvGrpSpPr>
            <p:cNvPr id="9456" name="Group 9455">
              <a:extLst>
                <a:ext uri="{FF2B5EF4-FFF2-40B4-BE49-F238E27FC236}">
                  <a16:creationId xmlns:a16="http://schemas.microsoft.com/office/drawing/2014/main" id="{978C8A63-866A-9626-01B4-6A838D95DB4C}"/>
                </a:ext>
              </a:extLst>
            </p:cNvPr>
            <p:cNvGrpSpPr/>
            <p:nvPr/>
          </p:nvGrpSpPr>
          <p:grpSpPr>
            <a:xfrm>
              <a:off x="1671615" y="4381501"/>
              <a:ext cx="89485" cy="89485"/>
              <a:chOff x="2162465" y="4117385"/>
              <a:chExt cx="283772" cy="283772"/>
            </a:xfrm>
          </p:grpSpPr>
          <p:cxnSp>
            <p:nvCxnSpPr>
              <p:cNvPr id="9457" name="Straight Connector 9456">
                <a:extLst>
                  <a:ext uri="{FF2B5EF4-FFF2-40B4-BE49-F238E27FC236}">
                    <a16:creationId xmlns:a16="http://schemas.microsoft.com/office/drawing/2014/main" id="{B5EFA710-4938-7283-CEE8-65828FA4320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58" name="Straight Connector 9457">
                <a:extLst>
                  <a:ext uri="{FF2B5EF4-FFF2-40B4-BE49-F238E27FC236}">
                    <a16:creationId xmlns:a16="http://schemas.microsoft.com/office/drawing/2014/main" id="{0F22373D-389E-7289-D178-B78FEDCB774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9" name="Group 9458">
              <a:extLst>
                <a:ext uri="{FF2B5EF4-FFF2-40B4-BE49-F238E27FC236}">
                  <a16:creationId xmlns:a16="http://schemas.microsoft.com/office/drawing/2014/main" id="{7A3E55FC-73C4-ECE8-0E1D-0938D722932D}"/>
                </a:ext>
              </a:extLst>
            </p:cNvPr>
            <p:cNvGrpSpPr/>
            <p:nvPr/>
          </p:nvGrpSpPr>
          <p:grpSpPr>
            <a:xfrm>
              <a:off x="1563339" y="4371874"/>
              <a:ext cx="89485" cy="89485"/>
              <a:chOff x="2162465" y="4117385"/>
              <a:chExt cx="283772" cy="283772"/>
            </a:xfrm>
          </p:grpSpPr>
          <p:cxnSp>
            <p:nvCxnSpPr>
              <p:cNvPr id="9460" name="Straight Connector 9459">
                <a:extLst>
                  <a:ext uri="{FF2B5EF4-FFF2-40B4-BE49-F238E27FC236}">
                    <a16:creationId xmlns:a16="http://schemas.microsoft.com/office/drawing/2014/main" id="{5691ED3C-3BED-FD23-3869-9361C0BDF31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61" name="Straight Connector 9460">
                <a:extLst>
                  <a:ext uri="{FF2B5EF4-FFF2-40B4-BE49-F238E27FC236}">
                    <a16:creationId xmlns:a16="http://schemas.microsoft.com/office/drawing/2014/main" id="{0252AB4C-CF7D-ECDA-B139-17F10D75C45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62" name="Group 9461">
              <a:extLst>
                <a:ext uri="{FF2B5EF4-FFF2-40B4-BE49-F238E27FC236}">
                  <a16:creationId xmlns:a16="http://schemas.microsoft.com/office/drawing/2014/main" id="{449A39DC-37A1-3E6C-4578-913A8A9DB805}"/>
                </a:ext>
              </a:extLst>
            </p:cNvPr>
            <p:cNvGrpSpPr/>
            <p:nvPr/>
          </p:nvGrpSpPr>
          <p:grpSpPr>
            <a:xfrm>
              <a:off x="1935338" y="4413131"/>
              <a:ext cx="89485" cy="89485"/>
              <a:chOff x="2162465" y="4117385"/>
              <a:chExt cx="283772" cy="283772"/>
            </a:xfrm>
          </p:grpSpPr>
          <p:cxnSp>
            <p:nvCxnSpPr>
              <p:cNvPr id="9463" name="Straight Connector 9462">
                <a:extLst>
                  <a:ext uri="{FF2B5EF4-FFF2-40B4-BE49-F238E27FC236}">
                    <a16:creationId xmlns:a16="http://schemas.microsoft.com/office/drawing/2014/main" id="{25A84205-F5E9-E629-37BC-61D5E188F8E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5A59F54F-4057-F8C5-8BDD-DB7787EC00C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65" name="Group 9464">
              <a:extLst>
                <a:ext uri="{FF2B5EF4-FFF2-40B4-BE49-F238E27FC236}">
                  <a16:creationId xmlns:a16="http://schemas.microsoft.com/office/drawing/2014/main" id="{434EB701-1217-675B-DF7D-AFE61BE0A9D8}"/>
                </a:ext>
              </a:extLst>
            </p:cNvPr>
            <p:cNvGrpSpPr/>
            <p:nvPr/>
          </p:nvGrpSpPr>
          <p:grpSpPr>
            <a:xfrm>
              <a:off x="2017819" y="4413131"/>
              <a:ext cx="89485" cy="89485"/>
              <a:chOff x="2162465" y="4117385"/>
              <a:chExt cx="283772" cy="283772"/>
            </a:xfrm>
          </p:grpSpPr>
          <p:cxnSp>
            <p:nvCxnSpPr>
              <p:cNvPr id="9466" name="Straight Connector 9465">
                <a:extLst>
                  <a:ext uri="{FF2B5EF4-FFF2-40B4-BE49-F238E27FC236}">
                    <a16:creationId xmlns:a16="http://schemas.microsoft.com/office/drawing/2014/main" id="{A51D679A-08E0-B305-FCD4-012B691CEF4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67" name="Straight Connector 9466">
                <a:extLst>
                  <a:ext uri="{FF2B5EF4-FFF2-40B4-BE49-F238E27FC236}">
                    <a16:creationId xmlns:a16="http://schemas.microsoft.com/office/drawing/2014/main" id="{CFC43A03-3569-64F8-9F05-1DF305097A3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68" name="Group 9467">
              <a:extLst>
                <a:ext uri="{FF2B5EF4-FFF2-40B4-BE49-F238E27FC236}">
                  <a16:creationId xmlns:a16="http://schemas.microsoft.com/office/drawing/2014/main" id="{60B1C852-F148-7AB6-CEF8-C7E05CB5F86F}"/>
                </a:ext>
              </a:extLst>
            </p:cNvPr>
            <p:cNvGrpSpPr/>
            <p:nvPr/>
          </p:nvGrpSpPr>
          <p:grpSpPr>
            <a:xfrm>
              <a:off x="2096219" y="4413131"/>
              <a:ext cx="89485" cy="89485"/>
              <a:chOff x="2162465" y="4117385"/>
              <a:chExt cx="283772" cy="283772"/>
            </a:xfrm>
          </p:grpSpPr>
          <p:cxnSp>
            <p:nvCxnSpPr>
              <p:cNvPr id="9469" name="Straight Connector 9468">
                <a:extLst>
                  <a:ext uri="{FF2B5EF4-FFF2-40B4-BE49-F238E27FC236}">
                    <a16:creationId xmlns:a16="http://schemas.microsoft.com/office/drawing/2014/main" id="{0BA2078B-D0A1-61F3-C4C4-A3E13B691D0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70" name="Straight Connector 9469">
                <a:extLst>
                  <a:ext uri="{FF2B5EF4-FFF2-40B4-BE49-F238E27FC236}">
                    <a16:creationId xmlns:a16="http://schemas.microsoft.com/office/drawing/2014/main" id="{B6B65BC1-F425-2450-CC48-BF7ADF08792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71" name="Group 9470">
              <a:extLst>
                <a:ext uri="{FF2B5EF4-FFF2-40B4-BE49-F238E27FC236}">
                  <a16:creationId xmlns:a16="http://schemas.microsoft.com/office/drawing/2014/main" id="{408B3D53-C8C4-C321-FE57-112AF90CE1E8}"/>
                </a:ext>
              </a:extLst>
            </p:cNvPr>
            <p:cNvGrpSpPr/>
            <p:nvPr/>
          </p:nvGrpSpPr>
          <p:grpSpPr>
            <a:xfrm>
              <a:off x="2220819" y="4481552"/>
              <a:ext cx="89485" cy="89485"/>
              <a:chOff x="2162465" y="4117385"/>
              <a:chExt cx="283772" cy="283772"/>
            </a:xfrm>
          </p:grpSpPr>
          <p:cxnSp>
            <p:nvCxnSpPr>
              <p:cNvPr id="9472" name="Straight Connector 9471">
                <a:extLst>
                  <a:ext uri="{FF2B5EF4-FFF2-40B4-BE49-F238E27FC236}">
                    <a16:creationId xmlns:a16="http://schemas.microsoft.com/office/drawing/2014/main" id="{FFC4EED7-9FB0-6EE9-9F10-8AAA9AAE529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73" name="Straight Connector 9472">
                <a:extLst>
                  <a:ext uri="{FF2B5EF4-FFF2-40B4-BE49-F238E27FC236}">
                    <a16:creationId xmlns:a16="http://schemas.microsoft.com/office/drawing/2014/main" id="{CEDBC495-6638-0B58-9C09-2E6A5FB9814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74" name="Group 9473">
              <a:extLst>
                <a:ext uri="{FF2B5EF4-FFF2-40B4-BE49-F238E27FC236}">
                  <a16:creationId xmlns:a16="http://schemas.microsoft.com/office/drawing/2014/main" id="{ABB5317E-7B85-672B-B130-45EA8B24853C}"/>
                </a:ext>
              </a:extLst>
            </p:cNvPr>
            <p:cNvGrpSpPr/>
            <p:nvPr/>
          </p:nvGrpSpPr>
          <p:grpSpPr>
            <a:xfrm>
              <a:off x="2270182" y="4481552"/>
              <a:ext cx="89485" cy="89485"/>
              <a:chOff x="2162465" y="4117385"/>
              <a:chExt cx="283772" cy="283772"/>
            </a:xfrm>
          </p:grpSpPr>
          <p:cxnSp>
            <p:nvCxnSpPr>
              <p:cNvPr id="9475" name="Straight Connector 9474">
                <a:extLst>
                  <a:ext uri="{FF2B5EF4-FFF2-40B4-BE49-F238E27FC236}">
                    <a16:creationId xmlns:a16="http://schemas.microsoft.com/office/drawing/2014/main" id="{64A7D9D5-12B8-94A7-AF03-201A9A7A84D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76" name="Straight Connector 9475">
                <a:extLst>
                  <a:ext uri="{FF2B5EF4-FFF2-40B4-BE49-F238E27FC236}">
                    <a16:creationId xmlns:a16="http://schemas.microsoft.com/office/drawing/2014/main" id="{88D63347-29AE-7D31-7E01-1C9112C4693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77" name="Group 9476">
              <a:extLst>
                <a:ext uri="{FF2B5EF4-FFF2-40B4-BE49-F238E27FC236}">
                  <a16:creationId xmlns:a16="http://schemas.microsoft.com/office/drawing/2014/main" id="{CE40B380-1BB0-F32E-50B8-BACD56C1AC15}"/>
                </a:ext>
              </a:extLst>
            </p:cNvPr>
            <p:cNvGrpSpPr/>
            <p:nvPr/>
          </p:nvGrpSpPr>
          <p:grpSpPr>
            <a:xfrm>
              <a:off x="2561666" y="4579054"/>
              <a:ext cx="89485" cy="89485"/>
              <a:chOff x="2162465" y="4117385"/>
              <a:chExt cx="283772" cy="283772"/>
            </a:xfrm>
          </p:grpSpPr>
          <p:cxnSp>
            <p:nvCxnSpPr>
              <p:cNvPr id="9478" name="Straight Connector 9477">
                <a:extLst>
                  <a:ext uri="{FF2B5EF4-FFF2-40B4-BE49-F238E27FC236}">
                    <a16:creationId xmlns:a16="http://schemas.microsoft.com/office/drawing/2014/main" id="{7139D9B6-E8D9-B1BD-8446-1D93B83D14D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C1B6FCC6-B01A-CE4B-0F91-3D87EE87C96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80" name="Group 9479">
              <a:extLst>
                <a:ext uri="{FF2B5EF4-FFF2-40B4-BE49-F238E27FC236}">
                  <a16:creationId xmlns:a16="http://schemas.microsoft.com/office/drawing/2014/main" id="{BCB90BD5-8E51-8C52-EDB4-313CC85C1679}"/>
                </a:ext>
              </a:extLst>
            </p:cNvPr>
            <p:cNvGrpSpPr/>
            <p:nvPr/>
          </p:nvGrpSpPr>
          <p:grpSpPr>
            <a:xfrm>
              <a:off x="2589179" y="4579054"/>
              <a:ext cx="89485" cy="89485"/>
              <a:chOff x="2162465" y="4117385"/>
              <a:chExt cx="283772" cy="283772"/>
            </a:xfrm>
          </p:grpSpPr>
          <p:cxnSp>
            <p:nvCxnSpPr>
              <p:cNvPr id="9481" name="Straight Connector 9480">
                <a:extLst>
                  <a:ext uri="{FF2B5EF4-FFF2-40B4-BE49-F238E27FC236}">
                    <a16:creationId xmlns:a16="http://schemas.microsoft.com/office/drawing/2014/main" id="{311E44D7-3FA8-CB20-779F-246F1E821FC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0238EFD0-C548-D7FA-61D3-3A58491A43C3}"/>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83" name="Group 9482">
              <a:extLst>
                <a:ext uri="{FF2B5EF4-FFF2-40B4-BE49-F238E27FC236}">
                  <a16:creationId xmlns:a16="http://schemas.microsoft.com/office/drawing/2014/main" id="{8059294B-2E94-27D4-102A-FC6C1FB2A8A8}"/>
                </a:ext>
              </a:extLst>
            </p:cNvPr>
            <p:cNvGrpSpPr/>
            <p:nvPr/>
          </p:nvGrpSpPr>
          <p:grpSpPr>
            <a:xfrm>
              <a:off x="2628285" y="4579054"/>
              <a:ext cx="89485" cy="89485"/>
              <a:chOff x="2162465" y="4117385"/>
              <a:chExt cx="283772" cy="283772"/>
            </a:xfrm>
          </p:grpSpPr>
          <p:cxnSp>
            <p:nvCxnSpPr>
              <p:cNvPr id="9484" name="Straight Connector 9483">
                <a:extLst>
                  <a:ext uri="{FF2B5EF4-FFF2-40B4-BE49-F238E27FC236}">
                    <a16:creationId xmlns:a16="http://schemas.microsoft.com/office/drawing/2014/main" id="{C48CBE07-2EC1-B191-C0C2-ABD501D8433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7A92617B-679B-404E-BAC1-8CD69D5B1D5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86" name="Group 9485">
              <a:extLst>
                <a:ext uri="{FF2B5EF4-FFF2-40B4-BE49-F238E27FC236}">
                  <a16:creationId xmlns:a16="http://schemas.microsoft.com/office/drawing/2014/main" id="{1DCD2053-61D9-2DCD-4EEC-DA5A0D932C0B}"/>
                </a:ext>
              </a:extLst>
            </p:cNvPr>
            <p:cNvGrpSpPr/>
            <p:nvPr/>
          </p:nvGrpSpPr>
          <p:grpSpPr>
            <a:xfrm>
              <a:off x="2662814" y="4579054"/>
              <a:ext cx="89485" cy="89485"/>
              <a:chOff x="2162465" y="4117385"/>
              <a:chExt cx="283772" cy="283772"/>
            </a:xfrm>
          </p:grpSpPr>
          <p:cxnSp>
            <p:nvCxnSpPr>
              <p:cNvPr id="9487" name="Straight Connector 9486">
                <a:extLst>
                  <a:ext uri="{FF2B5EF4-FFF2-40B4-BE49-F238E27FC236}">
                    <a16:creationId xmlns:a16="http://schemas.microsoft.com/office/drawing/2014/main" id="{732D0F3A-4ED2-7846-1109-CDA4A104E2B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D5E0F184-3C09-2E54-539D-C54250F4506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89" name="Group 9488">
              <a:extLst>
                <a:ext uri="{FF2B5EF4-FFF2-40B4-BE49-F238E27FC236}">
                  <a16:creationId xmlns:a16="http://schemas.microsoft.com/office/drawing/2014/main" id="{C133EEF8-4E43-5FCC-6F5F-6B8F1EEFFB9F}"/>
                </a:ext>
              </a:extLst>
            </p:cNvPr>
            <p:cNvGrpSpPr/>
            <p:nvPr/>
          </p:nvGrpSpPr>
          <p:grpSpPr>
            <a:xfrm>
              <a:off x="2708178" y="4579054"/>
              <a:ext cx="89485" cy="89485"/>
              <a:chOff x="2162465" y="4117385"/>
              <a:chExt cx="283772" cy="283772"/>
            </a:xfrm>
          </p:grpSpPr>
          <p:cxnSp>
            <p:nvCxnSpPr>
              <p:cNvPr id="9490" name="Straight Connector 9489">
                <a:extLst>
                  <a:ext uri="{FF2B5EF4-FFF2-40B4-BE49-F238E27FC236}">
                    <a16:creationId xmlns:a16="http://schemas.microsoft.com/office/drawing/2014/main" id="{ED3C2F18-8238-F36D-B438-6399670CF56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91" name="Straight Connector 9490">
                <a:extLst>
                  <a:ext uri="{FF2B5EF4-FFF2-40B4-BE49-F238E27FC236}">
                    <a16:creationId xmlns:a16="http://schemas.microsoft.com/office/drawing/2014/main" id="{57F8A441-22B2-3FCD-E1DB-38084D14559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92" name="Group 9491">
              <a:extLst>
                <a:ext uri="{FF2B5EF4-FFF2-40B4-BE49-F238E27FC236}">
                  <a16:creationId xmlns:a16="http://schemas.microsoft.com/office/drawing/2014/main" id="{170F8BF6-ED66-608B-3899-569AB33BA3F3}"/>
                </a:ext>
              </a:extLst>
            </p:cNvPr>
            <p:cNvGrpSpPr/>
            <p:nvPr/>
          </p:nvGrpSpPr>
          <p:grpSpPr>
            <a:xfrm>
              <a:off x="2877358" y="4623797"/>
              <a:ext cx="89485" cy="89485"/>
              <a:chOff x="2162465" y="4117385"/>
              <a:chExt cx="283772" cy="283772"/>
            </a:xfrm>
          </p:grpSpPr>
          <p:cxnSp>
            <p:nvCxnSpPr>
              <p:cNvPr id="9493" name="Straight Connector 9492">
                <a:extLst>
                  <a:ext uri="{FF2B5EF4-FFF2-40B4-BE49-F238E27FC236}">
                    <a16:creationId xmlns:a16="http://schemas.microsoft.com/office/drawing/2014/main" id="{A69045B9-1B8A-845F-DFA0-9D6F86B00C2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94" name="Straight Connector 9493">
                <a:extLst>
                  <a:ext uri="{FF2B5EF4-FFF2-40B4-BE49-F238E27FC236}">
                    <a16:creationId xmlns:a16="http://schemas.microsoft.com/office/drawing/2014/main" id="{E7727976-F900-2578-9DCF-27DA4948DE6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95" name="Group 9494">
              <a:extLst>
                <a:ext uri="{FF2B5EF4-FFF2-40B4-BE49-F238E27FC236}">
                  <a16:creationId xmlns:a16="http://schemas.microsoft.com/office/drawing/2014/main" id="{F71AACBD-5823-583A-A2B9-4AC99AE3DB64}"/>
                </a:ext>
              </a:extLst>
            </p:cNvPr>
            <p:cNvGrpSpPr/>
            <p:nvPr/>
          </p:nvGrpSpPr>
          <p:grpSpPr>
            <a:xfrm>
              <a:off x="2948624" y="4653876"/>
              <a:ext cx="89485" cy="89485"/>
              <a:chOff x="2162465" y="4117385"/>
              <a:chExt cx="283772" cy="283772"/>
            </a:xfrm>
          </p:grpSpPr>
          <p:cxnSp>
            <p:nvCxnSpPr>
              <p:cNvPr id="9496" name="Straight Connector 9495">
                <a:extLst>
                  <a:ext uri="{FF2B5EF4-FFF2-40B4-BE49-F238E27FC236}">
                    <a16:creationId xmlns:a16="http://schemas.microsoft.com/office/drawing/2014/main" id="{17967628-879C-0203-2682-22FBCACFC7F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EA5C6B71-5EB7-32F2-D055-334EB506F08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98" name="Group 9497">
              <a:extLst>
                <a:ext uri="{FF2B5EF4-FFF2-40B4-BE49-F238E27FC236}">
                  <a16:creationId xmlns:a16="http://schemas.microsoft.com/office/drawing/2014/main" id="{EDE75BB9-9A91-32F0-719E-8E5D6279BB85}"/>
                </a:ext>
              </a:extLst>
            </p:cNvPr>
            <p:cNvGrpSpPr/>
            <p:nvPr/>
          </p:nvGrpSpPr>
          <p:grpSpPr>
            <a:xfrm>
              <a:off x="2976416" y="4653876"/>
              <a:ext cx="89485" cy="89485"/>
              <a:chOff x="2162465" y="4117385"/>
              <a:chExt cx="283772" cy="283772"/>
            </a:xfrm>
          </p:grpSpPr>
          <p:cxnSp>
            <p:nvCxnSpPr>
              <p:cNvPr id="9499" name="Straight Connector 9498">
                <a:extLst>
                  <a:ext uri="{FF2B5EF4-FFF2-40B4-BE49-F238E27FC236}">
                    <a16:creationId xmlns:a16="http://schemas.microsoft.com/office/drawing/2014/main" id="{FF047CE4-38F4-515B-AA40-5CAF393D94B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00" name="Straight Connector 9499">
                <a:extLst>
                  <a:ext uri="{FF2B5EF4-FFF2-40B4-BE49-F238E27FC236}">
                    <a16:creationId xmlns:a16="http://schemas.microsoft.com/office/drawing/2014/main" id="{4E2A3435-576E-F407-8B80-52A9A4A6601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01" name="Group 9500">
              <a:extLst>
                <a:ext uri="{FF2B5EF4-FFF2-40B4-BE49-F238E27FC236}">
                  <a16:creationId xmlns:a16="http://schemas.microsoft.com/office/drawing/2014/main" id="{3084A67D-5230-8141-9168-40615215F628}"/>
                </a:ext>
              </a:extLst>
            </p:cNvPr>
            <p:cNvGrpSpPr/>
            <p:nvPr/>
          </p:nvGrpSpPr>
          <p:grpSpPr>
            <a:xfrm>
              <a:off x="3007737" y="4653876"/>
              <a:ext cx="89485" cy="89485"/>
              <a:chOff x="2162465" y="4117385"/>
              <a:chExt cx="283772" cy="283772"/>
            </a:xfrm>
          </p:grpSpPr>
          <p:cxnSp>
            <p:nvCxnSpPr>
              <p:cNvPr id="9502" name="Straight Connector 9501">
                <a:extLst>
                  <a:ext uri="{FF2B5EF4-FFF2-40B4-BE49-F238E27FC236}">
                    <a16:creationId xmlns:a16="http://schemas.microsoft.com/office/drawing/2014/main" id="{61C8139F-7858-9BB3-31D3-F81693DEE2A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03" name="Straight Connector 9502">
                <a:extLst>
                  <a:ext uri="{FF2B5EF4-FFF2-40B4-BE49-F238E27FC236}">
                    <a16:creationId xmlns:a16="http://schemas.microsoft.com/office/drawing/2014/main" id="{EBEE9BFE-3EFA-3086-35C6-8C6890DCC95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04" name="Group 9503">
              <a:extLst>
                <a:ext uri="{FF2B5EF4-FFF2-40B4-BE49-F238E27FC236}">
                  <a16:creationId xmlns:a16="http://schemas.microsoft.com/office/drawing/2014/main" id="{AC129DF0-C557-705C-0B30-013BF58C76FA}"/>
                </a:ext>
              </a:extLst>
            </p:cNvPr>
            <p:cNvGrpSpPr/>
            <p:nvPr/>
          </p:nvGrpSpPr>
          <p:grpSpPr>
            <a:xfrm>
              <a:off x="3034298" y="4653876"/>
              <a:ext cx="89485" cy="89485"/>
              <a:chOff x="2162465" y="4117385"/>
              <a:chExt cx="283772" cy="283772"/>
            </a:xfrm>
          </p:grpSpPr>
          <p:cxnSp>
            <p:nvCxnSpPr>
              <p:cNvPr id="9505" name="Straight Connector 9504">
                <a:extLst>
                  <a:ext uri="{FF2B5EF4-FFF2-40B4-BE49-F238E27FC236}">
                    <a16:creationId xmlns:a16="http://schemas.microsoft.com/office/drawing/2014/main" id="{572C4D7D-30F0-4FF3-2263-10AD58310BF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1668DF69-8203-9EB0-1FA1-5760A495891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07" name="Group 9506">
              <a:extLst>
                <a:ext uri="{FF2B5EF4-FFF2-40B4-BE49-F238E27FC236}">
                  <a16:creationId xmlns:a16="http://schemas.microsoft.com/office/drawing/2014/main" id="{FB4919B3-D462-D022-0DFB-F49223EBE4AE}"/>
                </a:ext>
              </a:extLst>
            </p:cNvPr>
            <p:cNvGrpSpPr/>
            <p:nvPr/>
          </p:nvGrpSpPr>
          <p:grpSpPr>
            <a:xfrm>
              <a:off x="3065900" y="4653876"/>
              <a:ext cx="89485" cy="89485"/>
              <a:chOff x="2162465" y="4117385"/>
              <a:chExt cx="283772" cy="283772"/>
            </a:xfrm>
          </p:grpSpPr>
          <p:cxnSp>
            <p:nvCxnSpPr>
              <p:cNvPr id="9508" name="Straight Connector 9507">
                <a:extLst>
                  <a:ext uri="{FF2B5EF4-FFF2-40B4-BE49-F238E27FC236}">
                    <a16:creationId xmlns:a16="http://schemas.microsoft.com/office/drawing/2014/main" id="{E4827AE2-2D99-81F2-D369-CB2D03335EE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09" name="Straight Connector 9508">
                <a:extLst>
                  <a:ext uri="{FF2B5EF4-FFF2-40B4-BE49-F238E27FC236}">
                    <a16:creationId xmlns:a16="http://schemas.microsoft.com/office/drawing/2014/main" id="{612C5854-D00E-1EB8-22DF-23C5FDFD314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10" name="Group 9509">
              <a:extLst>
                <a:ext uri="{FF2B5EF4-FFF2-40B4-BE49-F238E27FC236}">
                  <a16:creationId xmlns:a16="http://schemas.microsoft.com/office/drawing/2014/main" id="{B1CA91F2-57CE-EDE0-8B89-F9AB6FF1363D}"/>
                </a:ext>
              </a:extLst>
            </p:cNvPr>
            <p:cNvGrpSpPr/>
            <p:nvPr/>
          </p:nvGrpSpPr>
          <p:grpSpPr>
            <a:xfrm>
              <a:off x="3098483" y="4653876"/>
              <a:ext cx="89485" cy="89485"/>
              <a:chOff x="2162465" y="4117385"/>
              <a:chExt cx="283772" cy="283772"/>
            </a:xfrm>
          </p:grpSpPr>
          <p:cxnSp>
            <p:nvCxnSpPr>
              <p:cNvPr id="9511" name="Straight Connector 9510">
                <a:extLst>
                  <a:ext uri="{FF2B5EF4-FFF2-40B4-BE49-F238E27FC236}">
                    <a16:creationId xmlns:a16="http://schemas.microsoft.com/office/drawing/2014/main" id="{54460578-4A16-3E1C-01E2-944990E856A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12" name="Straight Connector 9511">
                <a:extLst>
                  <a:ext uri="{FF2B5EF4-FFF2-40B4-BE49-F238E27FC236}">
                    <a16:creationId xmlns:a16="http://schemas.microsoft.com/office/drawing/2014/main" id="{9648F403-23D2-0AB0-2828-FF2190F0F86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13" name="Group 9512">
              <a:extLst>
                <a:ext uri="{FF2B5EF4-FFF2-40B4-BE49-F238E27FC236}">
                  <a16:creationId xmlns:a16="http://schemas.microsoft.com/office/drawing/2014/main" id="{B8F05763-CA76-58D6-96E8-BC82CA0EBDD6}"/>
                </a:ext>
              </a:extLst>
            </p:cNvPr>
            <p:cNvGrpSpPr/>
            <p:nvPr/>
          </p:nvGrpSpPr>
          <p:grpSpPr>
            <a:xfrm>
              <a:off x="3137884" y="4653876"/>
              <a:ext cx="89485" cy="89485"/>
              <a:chOff x="2162465" y="4117385"/>
              <a:chExt cx="283772" cy="283772"/>
            </a:xfrm>
          </p:grpSpPr>
          <p:cxnSp>
            <p:nvCxnSpPr>
              <p:cNvPr id="9514" name="Straight Connector 9513">
                <a:extLst>
                  <a:ext uri="{FF2B5EF4-FFF2-40B4-BE49-F238E27FC236}">
                    <a16:creationId xmlns:a16="http://schemas.microsoft.com/office/drawing/2014/main" id="{4374D26F-FFF0-AA06-126E-192B25FBE1C8}"/>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15" name="Straight Connector 9514">
                <a:extLst>
                  <a:ext uri="{FF2B5EF4-FFF2-40B4-BE49-F238E27FC236}">
                    <a16:creationId xmlns:a16="http://schemas.microsoft.com/office/drawing/2014/main" id="{9C52FC7F-D86C-2DE3-6B30-366C3DA08E2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16" name="Group 9515">
              <a:extLst>
                <a:ext uri="{FF2B5EF4-FFF2-40B4-BE49-F238E27FC236}">
                  <a16:creationId xmlns:a16="http://schemas.microsoft.com/office/drawing/2014/main" id="{246B97AD-29F3-33CA-A906-C590F1F921D4}"/>
                </a:ext>
              </a:extLst>
            </p:cNvPr>
            <p:cNvGrpSpPr/>
            <p:nvPr/>
          </p:nvGrpSpPr>
          <p:grpSpPr>
            <a:xfrm>
              <a:off x="3174158" y="4653876"/>
              <a:ext cx="89485" cy="89485"/>
              <a:chOff x="2162465" y="4117385"/>
              <a:chExt cx="283772" cy="283772"/>
            </a:xfrm>
          </p:grpSpPr>
          <p:cxnSp>
            <p:nvCxnSpPr>
              <p:cNvPr id="9517" name="Straight Connector 9516">
                <a:extLst>
                  <a:ext uri="{FF2B5EF4-FFF2-40B4-BE49-F238E27FC236}">
                    <a16:creationId xmlns:a16="http://schemas.microsoft.com/office/drawing/2014/main" id="{DB24969A-330D-11D9-0D06-DD2AA8CE8FB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A6147EA7-ED5F-69DC-A656-F05151D989E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19" name="Group 9518">
              <a:extLst>
                <a:ext uri="{FF2B5EF4-FFF2-40B4-BE49-F238E27FC236}">
                  <a16:creationId xmlns:a16="http://schemas.microsoft.com/office/drawing/2014/main" id="{43E6574C-000F-A3BF-6189-7DB94D678911}"/>
                </a:ext>
              </a:extLst>
            </p:cNvPr>
            <p:cNvGrpSpPr/>
            <p:nvPr/>
          </p:nvGrpSpPr>
          <p:grpSpPr>
            <a:xfrm>
              <a:off x="3223866" y="4653876"/>
              <a:ext cx="89485" cy="89485"/>
              <a:chOff x="2162465" y="4117385"/>
              <a:chExt cx="283772" cy="283772"/>
            </a:xfrm>
          </p:grpSpPr>
          <p:cxnSp>
            <p:nvCxnSpPr>
              <p:cNvPr id="9520" name="Straight Connector 9519">
                <a:extLst>
                  <a:ext uri="{FF2B5EF4-FFF2-40B4-BE49-F238E27FC236}">
                    <a16:creationId xmlns:a16="http://schemas.microsoft.com/office/drawing/2014/main" id="{816CAEBF-0D35-F9C7-87A0-71D3B8394100}"/>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E9B3992B-1134-1C45-2094-E0E9611520E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22" name="Group 9521">
              <a:extLst>
                <a:ext uri="{FF2B5EF4-FFF2-40B4-BE49-F238E27FC236}">
                  <a16:creationId xmlns:a16="http://schemas.microsoft.com/office/drawing/2014/main" id="{8BB77B57-2D1C-115D-34F6-397AB0ED362F}"/>
                </a:ext>
              </a:extLst>
            </p:cNvPr>
            <p:cNvGrpSpPr/>
            <p:nvPr/>
          </p:nvGrpSpPr>
          <p:grpSpPr>
            <a:xfrm>
              <a:off x="3784090" y="4905414"/>
              <a:ext cx="89485" cy="89485"/>
              <a:chOff x="2162465" y="4117385"/>
              <a:chExt cx="283772" cy="283772"/>
            </a:xfrm>
          </p:grpSpPr>
          <p:cxnSp>
            <p:nvCxnSpPr>
              <p:cNvPr id="9523" name="Straight Connector 9522">
                <a:extLst>
                  <a:ext uri="{FF2B5EF4-FFF2-40B4-BE49-F238E27FC236}">
                    <a16:creationId xmlns:a16="http://schemas.microsoft.com/office/drawing/2014/main" id="{94E8EDE3-E3F8-ED9A-2EA7-569948AC712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13B3397D-8A8D-2A4D-B7CD-059C0A288D1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25" name="Group 9524">
              <a:extLst>
                <a:ext uri="{FF2B5EF4-FFF2-40B4-BE49-F238E27FC236}">
                  <a16:creationId xmlns:a16="http://schemas.microsoft.com/office/drawing/2014/main" id="{86F6120F-1AFE-8877-6E75-94350CA129E1}"/>
                </a:ext>
              </a:extLst>
            </p:cNvPr>
            <p:cNvGrpSpPr/>
            <p:nvPr/>
          </p:nvGrpSpPr>
          <p:grpSpPr>
            <a:xfrm>
              <a:off x="3812155" y="4905414"/>
              <a:ext cx="89485" cy="89485"/>
              <a:chOff x="2162465" y="4117385"/>
              <a:chExt cx="283772" cy="283772"/>
            </a:xfrm>
          </p:grpSpPr>
          <p:cxnSp>
            <p:nvCxnSpPr>
              <p:cNvPr id="9526" name="Straight Connector 9525">
                <a:extLst>
                  <a:ext uri="{FF2B5EF4-FFF2-40B4-BE49-F238E27FC236}">
                    <a16:creationId xmlns:a16="http://schemas.microsoft.com/office/drawing/2014/main" id="{E8814AC3-888F-B399-5F39-1778E013A5A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27" name="Straight Connector 9526">
                <a:extLst>
                  <a:ext uri="{FF2B5EF4-FFF2-40B4-BE49-F238E27FC236}">
                    <a16:creationId xmlns:a16="http://schemas.microsoft.com/office/drawing/2014/main" id="{E20A4C93-EBA5-6B10-A989-726CD97920A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28" name="Group 9527">
              <a:extLst>
                <a:ext uri="{FF2B5EF4-FFF2-40B4-BE49-F238E27FC236}">
                  <a16:creationId xmlns:a16="http://schemas.microsoft.com/office/drawing/2014/main" id="{0DCF4BE6-3D60-36AE-2E63-3A41321C0D33}"/>
                </a:ext>
              </a:extLst>
            </p:cNvPr>
            <p:cNvGrpSpPr/>
            <p:nvPr/>
          </p:nvGrpSpPr>
          <p:grpSpPr>
            <a:xfrm>
              <a:off x="3879385" y="4905414"/>
              <a:ext cx="89485" cy="89485"/>
              <a:chOff x="2162465" y="4117385"/>
              <a:chExt cx="283772" cy="283772"/>
            </a:xfrm>
          </p:grpSpPr>
          <p:cxnSp>
            <p:nvCxnSpPr>
              <p:cNvPr id="9529" name="Straight Connector 9528">
                <a:extLst>
                  <a:ext uri="{FF2B5EF4-FFF2-40B4-BE49-F238E27FC236}">
                    <a16:creationId xmlns:a16="http://schemas.microsoft.com/office/drawing/2014/main" id="{58927F61-FBD7-AA4E-9228-1A635ACC766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8EDA0E61-B4CA-66EF-A5FC-9DABB1FA1BA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31" name="Group 9530">
              <a:extLst>
                <a:ext uri="{FF2B5EF4-FFF2-40B4-BE49-F238E27FC236}">
                  <a16:creationId xmlns:a16="http://schemas.microsoft.com/office/drawing/2014/main" id="{A4F23458-AA00-DF7E-5112-F06CDBDF67D5}"/>
                </a:ext>
              </a:extLst>
            </p:cNvPr>
            <p:cNvGrpSpPr/>
            <p:nvPr/>
          </p:nvGrpSpPr>
          <p:grpSpPr>
            <a:xfrm>
              <a:off x="3910968" y="4905414"/>
              <a:ext cx="89485" cy="89485"/>
              <a:chOff x="2162465" y="4117385"/>
              <a:chExt cx="283772" cy="283772"/>
            </a:xfrm>
          </p:grpSpPr>
          <p:cxnSp>
            <p:nvCxnSpPr>
              <p:cNvPr id="9532" name="Straight Connector 9531">
                <a:extLst>
                  <a:ext uri="{FF2B5EF4-FFF2-40B4-BE49-F238E27FC236}">
                    <a16:creationId xmlns:a16="http://schemas.microsoft.com/office/drawing/2014/main" id="{658AFDFA-E67A-9FDC-58BF-575F217A951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7D569DC4-F7F7-DC3C-7CE1-86DFD9D08B9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34" name="Group 9533">
              <a:extLst>
                <a:ext uri="{FF2B5EF4-FFF2-40B4-BE49-F238E27FC236}">
                  <a16:creationId xmlns:a16="http://schemas.microsoft.com/office/drawing/2014/main" id="{E3977DAC-D110-5143-DBE1-2DAE0EE4A564}"/>
                </a:ext>
              </a:extLst>
            </p:cNvPr>
            <p:cNvGrpSpPr/>
            <p:nvPr/>
          </p:nvGrpSpPr>
          <p:grpSpPr>
            <a:xfrm>
              <a:off x="3935404" y="4905414"/>
              <a:ext cx="89485" cy="89485"/>
              <a:chOff x="2162465" y="4117385"/>
              <a:chExt cx="283772" cy="283772"/>
            </a:xfrm>
          </p:grpSpPr>
          <p:cxnSp>
            <p:nvCxnSpPr>
              <p:cNvPr id="9535" name="Straight Connector 9534">
                <a:extLst>
                  <a:ext uri="{FF2B5EF4-FFF2-40B4-BE49-F238E27FC236}">
                    <a16:creationId xmlns:a16="http://schemas.microsoft.com/office/drawing/2014/main" id="{E421A2C0-6F55-E1C7-38E9-95EF14D1009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FAA4DA1B-8435-D2AF-2CDA-38508E17F43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37" name="Group 9536">
              <a:extLst>
                <a:ext uri="{FF2B5EF4-FFF2-40B4-BE49-F238E27FC236}">
                  <a16:creationId xmlns:a16="http://schemas.microsoft.com/office/drawing/2014/main" id="{BA03EEC6-45D7-C27F-A312-3AEF4ECBE584}"/>
                </a:ext>
              </a:extLst>
            </p:cNvPr>
            <p:cNvGrpSpPr/>
            <p:nvPr/>
          </p:nvGrpSpPr>
          <p:grpSpPr>
            <a:xfrm>
              <a:off x="3517452" y="4791870"/>
              <a:ext cx="89485" cy="89485"/>
              <a:chOff x="2162465" y="4117385"/>
              <a:chExt cx="283772" cy="283772"/>
            </a:xfrm>
          </p:grpSpPr>
          <p:cxnSp>
            <p:nvCxnSpPr>
              <p:cNvPr id="9538" name="Straight Connector 9537">
                <a:extLst>
                  <a:ext uri="{FF2B5EF4-FFF2-40B4-BE49-F238E27FC236}">
                    <a16:creationId xmlns:a16="http://schemas.microsoft.com/office/drawing/2014/main" id="{F82772EA-C964-CB87-7530-81D50AED2CF8}"/>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BAC3514A-DD8F-4676-491A-6C0ACF0D4A0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40" name="Group 9539">
              <a:extLst>
                <a:ext uri="{FF2B5EF4-FFF2-40B4-BE49-F238E27FC236}">
                  <a16:creationId xmlns:a16="http://schemas.microsoft.com/office/drawing/2014/main" id="{C7E92F1F-C287-7A82-77BA-7A12EA77005D}"/>
                </a:ext>
              </a:extLst>
            </p:cNvPr>
            <p:cNvGrpSpPr/>
            <p:nvPr/>
          </p:nvGrpSpPr>
          <p:grpSpPr>
            <a:xfrm>
              <a:off x="3314973" y="4725685"/>
              <a:ext cx="89485" cy="89485"/>
              <a:chOff x="2162465" y="4117385"/>
              <a:chExt cx="283772" cy="283772"/>
            </a:xfrm>
          </p:grpSpPr>
          <p:cxnSp>
            <p:nvCxnSpPr>
              <p:cNvPr id="9541" name="Straight Connector 9540">
                <a:extLst>
                  <a:ext uri="{FF2B5EF4-FFF2-40B4-BE49-F238E27FC236}">
                    <a16:creationId xmlns:a16="http://schemas.microsoft.com/office/drawing/2014/main" id="{B9E126D3-832F-FC00-FB27-F116ED2000D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D61D04EA-74BC-8627-706F-12496BB48DC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43" name="Group 9542">
              <a:extLst>
                <a:ext uri="{FF2B5EF4-FFF2-40B4-BE49-F238E27FC236}">
                  <a16:creationId xmlns:a16="http://schemas.microsoft.com/office/drawing/2014/main" id="{C4084516-0B78-FAC0-BE63-6AFB200C4729}"/>
                </a:ext>
              </a:extLst>
            </p:cNvPr>
            <p:cNvGrpSpPr/>
            <p:nvPr/>
          </p:nvGrpSpPr>
          <p:grpSpPr>
            <a:xfrm>
              <a:off x="3338975" y="4725685"/>
              <a:ext cx="89485" cy="89485"/>
              <a:chOff x="2162465" y="4117385"/>
              <a:chExt cx="283772" cy="283772"/>
            </a:xfrm>
          </p:grpSpPr>
          <p:cxnSp>
            <p:nvCxnSpPr>
              <p:cNvPr id="9544" name="Straight Connector 9543">
                <a:extLst>
                  <a:ext uri="{FF2B5EF4-FFF2-40B4-BE49-F238E27FC236}">
                    <a16:creationId xmlns:a16="http://schemas.microsoft.com/office/drawing/2014/main" id="{DFC0E61E-2FDD-1A17-3452-5F29D31B309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45" name="Straight Connector 9544">
                <a:extLst>
                  <a:ext uri="{FF2B5EF4-FFF2-40B4-BE49-F238E27FC236}">
                    <a16:creationId xmlns:a16="http://schemas.microsoft.com/office/drawing/2014/main" id="{E45938D1-F91B-1549-ACC5-701AFF7C35D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46" name="Group 9545">
              <a:extLst>
                <a:ext uri="{FF2B5EF4-FFF2-40B4-BE49-F238E27FC236}">
                  <a16:creationId xmlns:a16="http://schemas.microsoft.com/office/drawing/2014/main" id="{C678BDCB-7273-98D5-424A-728861BEFB5A}"/>
                </a:ext>
              </a:extLst>
            </p:cNvPr>
            <p:cNvGrpSpPr/>
            <p:nvPr/>
          </p:nvGrpSpPr>
          <p:grpSpPr>
            <a:xfrm>
              <a:off x="3355986" y="4725685"/>
              <a:ext cx="89485" cy="89485"/>
              <a:chOff x="2162465" y="4117385"/>
              <a:chExt cx="283772" cy="283772"/>
            </a:xfrm>
          </p:grpSpPr>
          <p:cxnSp>
            <p:nvCxnSpPr>
              <p:cNvPr id="9547" name="Straight Connector 9546">
                <a:extLst>
                  <a:ext uri="{FF2B5EF4-FFF2-40B4-BE49-F238E27FC236}">
                    <a16:creationId xmlns:a16="http://schemas.microsoft.com/office/drawing/2014/main" id="{454D9819-146B-0F74-F9AF-BD9E9230CEF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47D42AAC-7923-8F2F-2726-DB8A0C4D551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49" name="Group 9548">
              <a:extLst>
                <a:ext uri="{FF2B5EF4-FFF2-40B4-BE49-F238E27FC236}">
                  <a16:creationId xmlns:a16="http://schemas.microsoft.com/office/drawing/2014/main" id="{9E26C781-F789-AE40-D079-8AFFCF68C946}"/>
                </a:ext>
              </a:extLst>
            </p:cNvPr>
            <p:cNvGrpSpPr/>
            <p:nvPr/>
          </p:nvGrpSpPr>
          <p:grpSpPr>
            <a:xfrm>
              <a:off x="3373816" y="4725685"/>
              <a:ext cx="89485" cy="89485"/>
              <a:chOff x="2162465" y="4117385"/>
              <a:chExt cx="283772" cy="283772"/>
            </a:xfrm>
          </p:grpSpPr>
          <p:cxnSp>
            <p:nvCxnSpPr>
              <p:cNvPr id="9550" name="Straight Connector 9549">
                <a:extLst>
                  <a:ext uri="{FF2B5EF4-FFF2-40B4-BE49-F238E27FC236}">
                    <a16:creationId xmlns:a16="http://schemas.microsoft.com/office/drawing/2014/main" id="{625184A3-B283-DC08-BE56-96722CA7A91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51" name="Straight Connector 9550">
                <a:extLst>
                  <a:ext uri="{FF2B5EF4-FFF2-40B4-BE49-F238E27FC236}">
                    <a16:creationId xmlns:a16="http://schemas.microsoft.com/office/drawing/2014/main" id="{4B9E2416-D7D8-4A82-F22B-3C675B8DD68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52" name="Group 9551">
              <a:extLst>
                <a:ext uri="{FF2B5EF4-FFF2-40B4-BE49-F238E27FC236}">
                  <a16:creationId xmlns:a16="http://schemas.microsoft.com/office/drawing/2014/main" id="{B5664FA1-8E52-067F-D343-A23E876DB53F}"/>
                </a:ext>
              </a:extLst>
            </p:cNvPr>
            <p:cNvGrpSpPr/>
            <p:nvPr/>
          </p:nvGrpSpPr>
          <p:grpSpPr>
            <a:xfrm>
              <a:off x="3408028" y="4725685"/>
              <a:ext cx="89485" cy="89485"/>
              <a:chOff x="2162465" y="4117385"/>
              <a:chExt cx="283772" cy="283772"/>
            </a:xfrm>
          </p:grpSpPr>
          <p:cxnSp>
            <p:nvCxnSpPr>
              <p:cNvPr id="9553" name="Straight Connector 9552">
                <a:extLst>
                  <a:ext uri="{FF2B5EF4-FFF2-40B4-BE49-F238E27FC236}">
                    <a16:creationId xmlns:a16="http://schemas.microsoft.com/office/drawing/2014/main" id="{ED03519D-ABB7-F642-B6AB-CBF2217F427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54" name="Straight Connector 9553">
                <a:extLst>
                  <a:ext uri="{FF2B5EF4-FFF2-40B4-BE49-F238E27FC236}">
                    <a16:creationId xmlns:a16="http://schemas.microsoft.com/office/drawing/2014/main" id="{77A007BE-875F-1C28-A65A-79B1C9CAB0E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55" name="Group 9554">
              <a:extLst>
                <a:ext uri="{FF2B5EF4-FFF2-40B4-BE49-F238E27FC236}">
                  <a16:creationId xmlns:a16="http://schemas.microsoft.com/office/drawing/2014/main" id="{3B4A3902-BD22-A695-FC07-13D2E0437CEC}"/>
                </a:ext>
              </a:extLst>
            </p:cNvPr>
            <p:cNvGrpSpPr/>
            <p:nvPr/>
          </p:nvGrpSpPr>
          <p:grpSpPr>
            <a:xfrm>
              <a:off x="4059605" y="4908780"/>
              <a:ext cx="89485" cy="89485"/>
              <a:chOff x="2162465" y="4117385"/>
              <a:chExt cx="283772" cy="283772"/>
            </a:xfrm>
          </p:grpSpPr>
          <p:cxnSp>
            <p:nvCxnSpPr>
              <p:cNvPr id="9556" name="Straight Connector 9555">
                <a:extLst>
                  <a:ext uri="{FF2B5EF4-FFF2-40B4-BE49-F238E27FC236}">
                    <a16:creationId xmlns:a16="http://schemas.microsoft.com/office/drawing/2014/main" id="{30BE3902-9C5F-EA2C-1541-D619D3EA61D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57" name="Straight Connector 9556">
                <a:extLst>
                  <a:ext uri="{FF2B5EF4-FFF2-40B4-BE49-F238E27FC236}">
                    <a16:creationId xmlns:a16="http://schemas.microsoft.com/office/drawing/2014/main" id="{DFF76F83-297D-3952-212D-DA1D1585164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58" name="Group 9557">
              <a:extLst>
                <a:ext uri="{FF2B5EF4-FFF2-40B4-BE49-F238E27FC236}">
                  <a16:creationId xmlns:a16="http://schemas.microsoft.com/office/drawing/2014/main" id="{A65488A2-6A5C-0FB1-7721-FA5D9079FF5B}"/>
                </a:ext>
              </a:extLst>
            </p:cNvPr>
            <p:cNvGrpSpPr/>
            <p:nvPr/>
          </p:nvGrpSpPr>
          <p:grpSpPr>
            <a:xfrm>
              <a:off x="4267369" y="4908780"/>
              <a:ext cx="89485" cy="89485"/>
              <a:chOff x="2162465" y="4117385"/>
              <a:chExt cx="283772" cy="283772"/>
            </a:xfrm>
          </p:grpSpPr>
          <p:cxnSp>
            <p:nvCxnSpPr>
              <p:cNvPr id="9559" name="Straight Connector 9558">
                <a:extLst>
                  <a:ext uri="{FF2B5EF4-FFF2-40B4-BE49-F238E27FC236}">
                    <a16:creationId xmlns:a16="http://schemas.microsoft.com/office/drawing/2014/main" id="{9BE43A73-576F-7876-B4ED-74F85258334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60" name="Straight Connector 9559">
                <a:extLst>
                  <a:ext uri="{FF2B5EF4-FFF2-40B4-BE49-F238E27FC236}">
                    <a16:creationId xmlns:a16="http://schemas.microsoft.com/office/drawing/2014/main" id="{4CD955DB-832B-7159-F346-4FF95B129AE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61" name="Group 9560">
              <a:extLst>
                <a:ext uri="{FF2B5EF4-FFF2-40B4-BE49-F238E27FC236}">
                  <a16:creationId xmlns:a16="http://schemas.microsoft.com/office/drawing/2014/main" id="{2E118363-0A47-6AC0-44E1-F060AB83AA15}"/>
                </a:ext>
              </a:extLst>
            </p:cNvPr>
            <p:cNvGrpSpPr/>
            <p:nvPr/>
          </p:nvGrpSpPr>
          <p:grpSpPr>
            <a:xfrm>
              <a:off x="4331430" y="4908780"/>
              <a:ext cx="89485" cy="89485"/>
              <a:chOff x="2162465" y="4117385"/>
              <a:chExt cx="283772" cy="283772"/>
            </a:xfrm>
          </p:grpSpPr>
          <p:cxnSp>
            <p:nvCxnSpPr>
              <p:cNvPr id="9562" name="Straight Connector 9561">
                <a:extLst>
                  <a:ext uri="{FF2B5EF4-FFF2-40B4-BE49-F238E27FC236}">
                    <a16:creationId xmlns:a16="http://schemas.microsoft.com/office/drawing/2014/main" id="{BFC689EC-CAED-38AB-3F4B-1A46F524AA5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61A8EA8F-4D24-F2EC-F941-9430C175FEE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64" name="Group 9563">
              <a:extLst>
                <a:ext uri="{FF2B5EF4-FFF2-40B4-BE49-F238E27FC236}">
                  <a16:creationId xmlns:a16="http://schemas.microsoft.com/office/drawing/2014/main" id="{EB90B6BC-B7D9-2AC5-8756-D04B99776CA3}"/>
                </a:ext>
              </a:extLst>
            </p:cNvPr>
            <p:cNvGrpSpPr/>
            <p:nvPr/>
          </p:nvGrpSpPr>
          <p:grpSpPr>
            <a:xfrm>
              <a:off x="4664640" y="5220448"/>
              <a:ext cx="89485" cy="89485"/>
              <a:chOff x="2162465" y="4117385"/>
              <a:chExt cx="283772" cy="283772"/>
            </a:xfrm>
          </p:grpSpPr>
          <p:cxnSp>
            <p:nvCxnSpPr>
              <p:cNvPr id="9565" name="Straight Connector 9564">
                <a:extLst>
                  <a:ext uri="{FF2B5EF4-FFF2-40B4-BE49-F238E27FC236}">
                    <a16:creationId xmlns:a16="http://schemas.microsoft.com/office/drawing/2014/main" id="{62F5D9F3-F583-9E2D-B32F-21DD231C6818}"/>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66" name="Straight Connector 9565">
                <a:extLst>
                  <a:ext uri="{FF2B5EF4-FFF2-40B4-BE49-F238E27FC236}">
                    <a16:creationId xmlns:a16="http://schemas.microsoft.com/office/drawing/2014/main" id="{13673AE7-325F-E7BF-E431-8E98AC68F43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67" name="Group 9566">
              <a:extLst>
                <a:ext uri="{FF2B5EF4-FFF2-40B4-BE49-F238E27FC236}">
                  <a16:creationId xmlns:a16="http://schemas.microsoft.com/office/drawing/2014/main" id="{3BD927F4-5711-87B2-B14B-520E18ADFF1A}"/>
                </a:ext>
              </a:extLst>
            </p:cNvPr>
            <p:cNvGrpSpPr/>
            <p:nvPr/>
          </p:nvGrpSpPr>
          <p:grpSpPr>
            <a:xfrm>
              <a:off x="4829876" y="5220448"/>
              <a:ext cx="89485" cy="89485"/>
              <a:chOff x="2162465" y="4117385"/>
              <a:chExt cx="283772" cy="283772"/>
            </a:xfrm>
          </p:grpSpPr>
          <p:cxnSp>
            <p:nvCxnSpPr>
              <p:cNvPr id="9568" name="Straight Connector 9567">
                <a:extLst>
                  <a:ext uri="{FF2B5EF4-FFF2-40B4-BE49-F238E27FC236}">
                    <a16:creationId xmlns:a16="http://schemas.microsoft.com/office/drawing/2014/main" id="{9F116E82-D0B2-49D4-3D1F-F013EB2D59E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9DF8E6CC-F45B-B519-1A30-C6434DF6E63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70" name="Group 9569">
              <a:extLst>
                <a:ext uri="{FF2B5EF4-FFF2-40B4-BE49-F238E27FC236}">
                  <a16:creationId xmlns:a16="http://schemas.microsoft.com/office/drawing/2014/main" id="{0E27A4E1-8445-0324-9BE3-4A3B6633A568}"/>
                </a:ext>
              </a:extLst>
            </p:cNvPr>
            <p:cNvGrpSpPr/>
            <p:nvPr/>
          </p:nvGrpSpPr>
          <p:grpSpPr>
            <a:xfrm>
              <a:off x="5418242" y="5220448"/>
              <a:ext cx="89485" cy="89485"/>
              <a:chOff x="2162465" y="4117385"/>
              <a:chExt cx="283772" cy="283772"/>
            </a:xfrm>
          </p:grpSpPr>
          <p:cxnSp>
            <p:nvCxnSpPr>
              <p:cNvPr id="9571" name="Straight Connector 9570">
                <a:extLst>
                  <a:ext uri="{FF2B5EF4-FFF2-40B4-BE49-F238E27FC236}">
                    <a16:creationId xmlns:a16="http://schemas.microsoft.com/office/drawing/2014/main" id="{1EBE6714-E316-B0B0-83C9-C306FDA78A6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DAAE0A66-BA21-6B2D-F299-B2A18B145B5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73" name="Group 9572">
              <a:extLst>
                <a:ext uri="{FF2B5EF4-FFF2-40B4-BE49-F238E27FC236}">
                  <a16:creationId xmlns:a16="http://schemas.microsoft.com/office/drawing/2014/main" id="{43A416DE-8990-BF69-80AA-62FA5FFDDAFD}"/>
                </a:ext>
              </a:extLst>
            </p:cNvPr>
            <p:cNvGrpSpPr/>
            <p:nvPr/>
          </p:nvGrpSpPr>
          <p:grpSpPr>
            <a:xfrm>
              <a:off x="5575388" y="5220448"/>
              <a:ext cx="89485" cy="89485"/>
              <a:chOff x="2162465" y="4117385"/>
              <a:chExt cx="283772" cy="283772"/>
            </a:xfrm>
          </p:grpSpPr>
          <p:cxnSp>
            <p:nvCxnSpPr>
              <p:cNvPr id="9574" name="Straight Connector 9573">
                <a:extLst>
                  <a:ext uri="{FF2B5EF4-FFF2-40B4-BE49-F238E27FC236}">
                    <a16:creationId xmlns:a16="http://schemas.microsoft.com/office/drawing/2014/main" id="{1EDD7B3F-99A6-EDDF-6CB0-1638294165C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575" name="Straight Connector 9574">
                <a:extLst>
                  <a:ext uri="{FF2B5EF4-FFF2-40B4-BE49-F238E27FC236}">
                    <a16:creationId xmlns:a16="http://schemas.microsoft.com/office/drawing/2014/main" id="{BA35AB14-64FC-069E-67A5-43DE79B3D47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sp>
        <p:nvSpPr>
          <p:cNvPr id="9577" name="Freeform: Shape 9576">
            <a:extLst>
              <a:ext uri="{FF2B5EF4-FFF2-40B4-BE49-F238E27FC236}">
                <a16:creationId xmlns:a16="http://schemas.microsoft.com/office/drawing/2014/main" id="{8583E656-27D0-D033-F518-6BFA4CD7F778}"/>
              </a:ext>
            </a:extLst>
          </p:cNvPr>
          <p:cNvSpPr/>
          <p:nvPr/>
        </p:nvSpPr>
        <p:spPr bwMode="auto">
          <a:xfrm>
            <a:off x="1328738" y="4371975"/>
            <a:ext cx="3974306" cy="1462088"/>
          </a:xfrm>
          <a:custGeom>
            <a:avLst/>
            <a:gdLst>
              <a:gd name="connsiteX0" fmla="*/ 3974306 w 3974306"/>
              <a:gd name="connsiteY0" fmla="*/ 1462088 h 1462088"/>
              <a:gd name="connsiteX1" fmla="*/ 3974306 w 3974306"/>
              <a:gd name="connsiteY1" fmla="*/ 1176338 h 1462088"/>
              <a:gd name="connsiteX2" fmla="*/ 2967037 w 3974306"/>
              <a:gd name="connsiteY2" fmla="*/ 1176338 h 1462088"/>
              <a:gd name="connsiteX3" fmla="*/ 2967037 w 3974306"/>
              <a:gd name="connsiteY3" fmla="*/ 1112044 h 1462088"/>
              <a:gd name="connsiteX4" fmla="*/ 2859881 w 3974306"/>
              <a:gd name="connsiteY4" fmla="*/ 1112044 h 1462088"/>
              <a:gd name="connsiteX5" fmla="*/ 2859881 w 3974306"/>
              <a:gd name="connsiteY5" fmla="*/ 1054894 h 1462088"/>
              <a:gd name="connsiteX6" fmla="*/ 2597943 w 3974306"/>
              <a:gd name="connsiteY6" fmla="*/ 1054894 h 1462088"/>
              <a:gd name="connsiteX7" fmla="*/ 2597943 w 3974306"/>
              <a:gd name="connsiteY7" fmla="*/ 1012031 h 1462088"/>
              <a:gd name="connsiteX8" fmla="*/ 2581275 w 3974306"/>
              <a:gd name="connsiteY8" fmla="*/ 1012031 h 1462088"/>
              <a:gd name="connsiteX9" fmla="*/ 2581275 w 3974306"/>
              <a:gd name="connsiteY9" fmla="*/ 966788 h 1462088"/>
              <a:gd name="connsiteX10" fmla="*/ 2571750 w 3974306"/>
              <a:gd name="connsiteY10" fmla="*/ 966788 h 1462088"/>
              <a:gd name="connsiteX11" fmla="*/ 2571750 w 3974306"/>
              <a:gd name="connsiteY11" fmla="*/ 923925 h 1462088"/>
              <a:gd name="connsiteX12" fmla="*/ 2524125 w 3974306"/>
              <a:gd name="connsiteY12" fmla="*/ 923925 h 1462088"/>
              <a:gd name="connsiteX13" fmla="*/ 2524125 w 3974306"/>
              <a:gd name="connsiteY13" fmla="*/ 883444 h 1462088"/>
              <a:gd name="connsiteX14" fmla="*/ 2495550 w 3974306"/>
              <a:gd name="connsiteY14" fmla="*/ 883444 h 1462088"/>
              <a:gd name="connsiteX15" fmla="*/ 2495550 w 3974306"/>
              <a:gd name="connsiteY15" fmla="*/ 831056 h 1462088"/>
              <a:gd name="connsiteX16" fmla="*/ 2466975 w 3974306"/>
              <a:gd name="connsiteY16" fmla="*/ 831056 h 1462088"/>
              <a:gd name="connsiteX17" fmla="*/ 2466975 w 3974306"/>
              <a:gd name="connsiteY17" fmla="*/ 797719 h 1462088"/>
              <a:gd name="connsiteX18" fmla="*/ 2452687 w 3974306"/>
              <a:gd name="connsiteY18" fmla="*/ 797719 h 1462088"/>
              <a:gd name="connsiteX19" fmla="*/ 2452687 w 3974306"/>
              <a:gd name="connsiteY19" fmla="*/ 757238 h 1462088"/>
              <a:gd name="connsiteX20" fmla="*/ 2212181 w 3974306"/>
              <a:gd name="connsiteY20" fmla="*/ 757238 h 1462088"/>
              <a:gd name="connsiteX21" fmla="*/ 2212181 w 3974306"/>
              <a:gd name="connsiteY21" fmla="*/ 714375 h 1462088"/>
              <a:gd name="connsiteX22" fmla="*/ 2126456 w 3974306"/>
              <a:gd name="connsiteY22" fmla="*/ 714375 h 1462088"/>
              <a:gd name="connsiteX23" fmla="*/ 2126456 w 3974306"/>
              <a:gd name="connsiteY23" fmla="*/ 669131 h 1462088"/>
              <a:gd name="connsiteX24" fmla="*/ 2050256 w 3974306"/>
              <a:gd name="connsiteY24" fmla="*/ 669131 h 1462088"/>
              <a:gd name="connsiteX25" fmla="*/ 2050256 w 3974306"/>
              <a:gd name="connsiteY25" fmla="*/ 635794 h 1462088"/>
              <a:gd name="connsiteX26" fmla="*/ 1966912 w 3974306"/>
              <a:gd name="connsiteY26" fmla="*/ 635794 h 1462088"/>
              <a:gd name="connsiteX27" fmla="*/ 1966912 w 3974306"/>
              <a:gd name="connsiteY27" fmla="*/ 600075 h 1462088"/>
              <a:gd name="connsiteX28" fmla="*/ 1862137 w 3974306"/>
              <a:gd name="connsiteY28" fmla="*/ 600075 h 1462088"/>
              <a:gd name="connsiteX29" fmla="*/ 1862137 w 3974306"/>
              <a:gd name="connsiteY29" fmla="*/ 564356 h 1462088"/>
              <a:gd name="connsiteX30" fmla="*/ 1814512 w 3974306"/>
              <a:gd name="connsiteY30" fmla="*/ 564356 h 1462088"/>
              <a:gd name="connsiteX31" fmla="*/ 1814512 w 3974306"/>
              <a:gd name="connsiteY31" fmla="*/ 531019 h 1462088"/>
              <a:gd name="connsiteX32" fmla="*/ 1716881 w 3974306"/>
              <a:gd name="connsiteY32" fmla="*/ 531019 h 1462088"/>
              <a:gd name="connsiteX33" fmla="*/ 1716881 w 3974306"/>
              <a:gd name="connsiteY33" fmla="*/ 497681 h 1462088"/>
              <a:gd name="connsiteX34" fmla="*/ 1707356 w 3974306"/>
              <a:gd name="connsiteY34" fmla="*/ 497681 h 1462088"/>
              <a:gd name="connsiteX35" fmla="*/ 1707356 w 3974306"/>
              <a:gd name="connsiteY35" fmla="*/ 471488 h 1462088"/>
              <a:gd name="connsiteX36" fmla="*/ 1671637 w 3974306"/>
              <a:gd name="connsiteY36" fmla="*/ 471488 h 1462088"/>
              <a:gd name="connsiteX37" fmla="*/ 1671637 w 3974306"/>
              <a:gd name="connsiteY37" fmla="*/ 442913 h 1462088"/>
              <a:gd name="connsiteX38" fmla="*/ 1666875 w 3974306"/>
              <a:gd name="connsiteY38" fmla="*/ 442913 h 1462088"/>
              <a:gd name="connsiteX39" fmla="*/ 1666875 w 3974306"/>
              <a:gd name="connsiteY39" fmla="*/ 407194 h 1462088"/>
              <a:gd name="connsiteX40" fmla="*/ 1662113 w 3974306"/>
              <a:gd name="connsiteY40" fmla="*/ 411956 h 1462088"/>
              <a:gd name="connsiteX41" fmla="*/ 1662113 w 3974306"/>
              <a:gd name="connsiteY41" fmla="*/ 381000 h 1462088"/>
              <a:gd name="connsiteX42" fmla="*/ 1524000 w 3974306"/>
              <a:gd name="connsiteY42" fmla="*/ 381000 h 1462088"/>
              <a:gd name="connsiteX43" fmla="*/ 1524000 w 3974306"/>
              <a:gd name="connsiteY43" fmla="*/ 352425 h 1462088"/>
              <a:gd name="connsiteX44" fmla="*/ 1354931 w 3974306"/>
              <a:gd name="connsiteY44" fmla="*/ 352425 h 1462088"/>
              <a:gd name="connsiteX45" fmla="*/ 1354931 w 3974306"/>
              <a:gd name="connsiteY45" fmla="*/ 330994 h 1462088"/>
              <a:gd name="connsiteX46" fmla="*/ 1176337 w 3974306"/>
              <a:gd name="connsiteY46" fmla="*/ 330994 h 1462088"/>
              <a:gd name="connsiteX47" fmla="*/ 1176337 w 3974306"/>
              <a:gd name="connsiteY47" fmla="*/ 307181 h 1462088"/>
              <a:gd name="connsiteX48" fmla="*/ 1147762 w 3974306"/>
              <a:gd name="connsiteY48" fmla="*/ 307181 h 1462088"/>
              <a:gd name="connsiteX49" fmla="*/ 1147762 w 3974306"/>
              <a:gd name="connsiteY49" fmla="*/ 280988 h 1462088"/>
              <a:gd name="connsiteX50" fmla="*/ 1114425 w 3974306"/>
              <a:gd name="connsiteY50" fmla="*/ 280988 h 1462088"/>
              <a:gd name="connsiteX51" fmla="*/ 1114425 w 3974306"/>
              <a:gd name="connsiteY51" fmla="*/ 280988 h 1462088"/>
              <a:gd name="connsiteX52" fmla="*/ 1088231 w 3974306"/>
              <a:gd name="connsiteY52" fmla="*/ 280988 h 1462088"/>
              <a:gd name="connsiteX53" fmla="*/ 1088231 w 3974306"/>
              <a:gd name="connsiteY53" fmla="*/ 250031 h 1462088"/>
              <a:gd name="connsiteX54" fmla="*/ 1066800 w 3974306"/>
              <a:gd name="connsiteY54" fmla="*/ 250031 h 1462088"/>
              <a:gd name="connsiteX55" fmla="*/ 1066800 w 3974306"/>
              <a:gd name="connsiteY55" fmla="*/ 250031 h 1462088"/>
              <a:gd name="connsiteX56" fmla="*/ 788193 w 3974306"/>
              <a:gd name="connsiteY56" fmla="*/ 250031 h 1462088"/>
              <a:gd name="connsiteX57" fmla="*/ 788193 w 3974306"/>
              <a:gd name="connsiteY57" fmla="*/ 226219 h 1462088"/>
              <a:gd name="connsiteX58" fmla="*/ 757237 w 3974306"/>
              <a:gd name="connsiteY58" fmla="*/ 226219 h 1462088"/>
              <a:gd name="connsiteX59" fmla="*/ 757237 w 3974306"/>
              <a:gd name="connsiteY59" fmla="*/ 197644 h 1462088"/>
              <a:gd name="connsiteX60" fmla="*/ 738187 w 3974306"/>
              <a:gd name="connsiteY60" fmla="*/ 197644 h 1462088"/>
              <a:gd name="connsiteX61" fmla="*/ 738187 w 3974306"/>
              <a:gd name="connsiteY61" fmla="*/ 180975 h 1462088"/>
              <a:gd name="connsiteX62" fmla="*/ 716756 w 3974306"/>
              <a:gd name="connsiteY62" fmla="*/ 180975 h 1462088"/>
              <a:gd name="connsiteX63" fmla="*/ 716756 w 3974306"/>
              <a:gd name="connsiteY63" fmla="*/ 164306 h 1462088"/>
              <a:gd name="connsiteX64" fmla="*/ 697706 w 3974306"/>
              <a:gd name="connsiteY64" fmla="*/ 164306 h 1462088"/>
              <a:gd name="connsiteX65" fmla="*/ 697706 w 3974306"/>
              <a:gd name="connsiteY65" fmla="*/ 140494 h 1462088"/>
              <a:gd name="connsiteX66" fmla="*/ 604837 w 3974306"/>
              <a:gd name="connsiteY66" fmla="*/ 140494 h 1462088"/>
              <a:gd name="connsiteX67" fmla="*/ 604837 w 3974306"/>
              <a:gd name="connsiteY67" fmla="*/ 121444 h 1462088"/>
              <a:gd name="connsiteX68" fmla="*/ 531018 w 3974306"/>
              <a:gd name="connsiteY68" fmla="*/ 121444 h 1462088"/>
              <a:gd name="connsiteX69" fmla="*/ 531018 w 3974306"/>
              <a:gd name="connsiteY69" fmla="*/ 100013 h 1462088"/>
              <a:gd name="connsiteX70" fmla="*/ 488156 w 3974306"/>
              <a:gd name="connsiteY70" fmla="*/ 100013 h 1462088"/>
              <a:gd name="connsiteX71" fmla="*/ 488156 w 3974306"/>
              <a:gd name="connsiteY71" fmla="*/ 80963 h 1462088"/>
              <a:gd name="connsiteX72" fmla="*/ 464343 w 3974306"/>
              <a:gd name="connsiteY72" fmla="*/ 80963 h 1462088"/>
              <a:gd name="connsiteX73" fmla="*/ 464343 w 3974306"/>
              <a:gd name="connsiteY73" fmla="*/ 52388 h 1462088"/>
              <a:gd name="connsiteX74" fmla="*/ 302418 w 3974306"/>
              <a:gd name="connsiteY74" fmla="*/ 52388 h 1462088"/>
              <a:gd name="connsiteX75" fmla="*/ 302418 w 3974306"/>
              <a:gd name="connsiteY75" fmla="*/ 33338 h 1462088"/>
              <a:gd name="connsiteX76" fmla="*/ 245268 w 3974306"/>
              <a:gd name="connsiteY76" fmla="*/ 33338 h 1462088"/>
              <a:gd name="connsiteX77" fmla="*/ 254793 w 3974306"/>
              <a:gd name="connsiteY77" fmla="*/ 23813 h 1462088"/>
              <a:gd name="connsiteX78" fmla="*/ 107156 w 3974306"/>
              <a:gd name="connsiteY78" fmla="*/ 23813 h 1462088"/>
              <a:gd name="connsiteX79" fmla="*/ 107156 w 3974306"/>
              <a:gd name="connsiteY79" fmla="*/ 0 h 1462088"/>
              <a:gd name="connsiteX80" fmla="*/ 0 w 3974306"/>
              <a:gd name="connsiteY80" fmla="*/ 0 h 1462088"/>
              <a:gd name="connsiteX0" fmla="*/ 3974306 w 3974306"/>
              <a:gd name="connsiteY0" fmla="*/ 1462088 h 1462088"/>
              <a:gd name="connsiteX1" fmla="*/ 3974306 w 3974306"/>
              <a:gd name="connsiteY1" fmla="*/ 1176338 h 1462088"/>
              <a:gd name="connsiteX2" fmla="*/ 2967037 w 3974306"/>
              <a:gd name="connsiteY2" fmla="*/ 1176338 h 1462088"/>
              <a:gd name="connsiteX3" fmla="*/ 2967037 w 3974306"/>
              <a:gd name="connsiteY3" fmla="*/ 1112044 h 1462088"/>
              <a:gd name="connsiteX4" fmla="*/ 2859881 w 3974306"/>
              <a:gd name="connsiteY4" fmla="*/ 1112044 h 1462088"/>
              <a:gd name="connsiteX5" fmla="*/ 2859881 w 3974306"/>
              <a:gd name="connsiteY5" fmla="*/ 1054894 h 1462088"/>
              <a:gd name="connsiteX6" fmla="*/ 2597943 w 3974306"/>
              <a:gd name="connsiteY6" fmla="*/ 1054894 h 1462088"/>
              <a:gd name="connsiteX7" fmla="*/ 2597943 w 3974306"/>
              <a:gd name="connsiteY7" fmla="*/ 1012031 h 1462088"/>
              <a:gd name="connsiteX8" fmla="*/ 2581275 w 3974306"/>
              <a:gd name="connsiteY8" fmla="*/ 1012031 h 1462088"/>
              <a:gd name="connsiteX9" fmla="*/ 2581275 w 3974306"/>
              <a:gd name="connsiteY9" fmla="*/ 966788 h 1462088"/>
              <a:gd name="connsiteX10" fmla="*/ 2571750 w 3974306"/>
              <a:gd name="connsiteY10" fmla="*/ 966788 h 1462088"/>
              <a:gd name="connsiteX11" fmla="*/ 2571750 w 3974306"/>
              <a:gd name="connsiteY11" fmla="*/ 923925 h 1462088"/>
              <a:gd name="connsiteX12" fmla="*/ 2524125 w 3974306"/>
              <a:gd name="connsiteY12" fmla="*/ 923925 h 1462088"/>
              <a:gd name="connsiteX13" fmla="*/ 2524125 w 3974306"/>
              <a:gd name="connsiteY13" fmla="*/ 883444 h 1462088"/>
              <a:gd name="connsiteX14" fmla="*/ 2495550 w 3974306"/>
              <a:gd name="connsiteY14" fmla="*/ 883444 h 1462088"/>
              <a:gd name="connsiteX15" fmla="*/ 2495550 w 3974306"/>
              <a:gd name="connsiteY15" fmla="*/ 831056 h 1462088"/>
              <a:gd name="connsiteX16" fmla="*/ 2466975 w 3974306"/>
              <a:gd name="connsiteY16" fmla="*/ 831056 h 1462088"/>
              <a:gd name="connsiteX17" fmla="*/ 2466975 w 3974306"/>
              <a:gd name="connsiteY17" fmla="*/ 797719 h 1462088"/>
              <a:gd name="connsiteX18" fmla="*/ 2452687 w 3974306"/>
              <a:gd name="connsiteY18" fmla="*/ 797719 h 1462088"/>
              <a:gd name="connsiteX19" fmla="*/ 2452687 w 3974306"/>
              <a:gd name="connsiteY19" fmla="*/ 757238 h 1462088"/>
              <a:gd name="connsiteX20" fmla="*/ 2212181 w 3974306"/>
              <a:gd name="connsiteY20" fmla="*/ 757238 h 1462088"/>
              <a:gd name="connsiteX21" fmla="*/ 2212181 w 3974306"/>
              <a:gd name="connsiteY21" fmla="*/ 714375 h 1462088"/>
              <a:gd name="connsiteX22" fmla="*/ 2126456 w 3974306"/>
              <a:gd name="connsiteY22" fmla="*/ 714375 h 1462088"/>
              <a:gd name="connsiteX23" fmla="*/ 2126456 w 3974306"/>
              <a:gd name="connsiteY23" fmla="*/ 669131 h 1462088"/>
              <a:gd name="connsiteX24" fmla="*/ 2050256 w 3974306"/>
              <a:gd name="connsiteY24" fmla="*/ 669131 h 1462088"/>
              <a:gd name="connsiteX25" fmla="*/ 2050256 w 3974306"/>
              <a:gd name="connsiteY25" fmla="*/ 635794 h 1462088"/>
              <a:gd name="connsiteX26" fmla="*/ 1966912 w 3974306"/>
              <a:gd name="connsiteY26" fmla="*/ 635794 h 1462088"/>
              <a:gd name="connsiteX27" fmla="*/ 1966912 w 3974306"/>
              <a:gd name="connsiteY27" fmla="*/ 600075 h 1462088"/>
              <a:gd name="connsiteX28" fmla="*/ 1862137 w 3974306"/>
              <a:gd name="connsiteY28" fmla="*/ 600075 h 1462088"/>
              <a:gd name="connsiteX29" fmla="*/ 1862137 w 3974306"/>
              <a:gd name="connsiteY29" fmla="*/ 564356 h 1462088"/>
              <a:gd name="connsiteX30" fmla="*/ 1814512 w 3974306"/>
              <a:gd name="connsiteY30" fmla="*/ 564356 h 1462088"/>
              <a:gd name="connsiteX31" fmla="*/ 1814512 w 3974306"/>
              <a:gd name="connsiteY31" fmla="*/ 531019 h 1462088"/>
              <a:gd name="connsiteX32" fmla="*/ 1716881 w 3974306"/>
              <a:gd name="connsiteY32" fmla="*/ 531019 h 1462088"/>
              <a:gd name="connsiteX33" fmla="*/ 1716881 w 3974306"/>
              <a:gd name="connsiteY33" fmla="*/ 497681 h 1462088"/>
              <a:gd name="connsiteX34" fmla="*/ 1707356 w 3974306"/>
              <a:gd name="connsiteY34" fmla="*/ 497681 h 1462088"/>
              <a:gd name="connsiteX35" fmla="*/ 1707356 w 3974306"/>
              <a:gd name="connsiteY35" fmla="*/ 471488 h 1462088"/>
              <a:gd name="connsiteX36" fmla="*/ 1671637 w 3974306"/>
              <a:gd name="connsiteY36" fmla="*/ 471488 h 1462088"/>
              <a:gd name="connsiteX37" fmla="*/ 1671637 w 3974306"/>
              <a:gd name="connsiteY37" fmla="*/ 442913 h 1462088"/>
              <a:gd name="connsiteX38" fmla="*/ 1666875 w 3974306"/>
              <a:gd name="connsiteY38" fmla="*/ 442913 h 1462088"/>
              <a:gd name="connsiteX39" fmla="*/ 1666875 w 3974306"/>
              <a:gd name="connsiteY39" fmla="*/ 407194 h 1462088"/>
              <a:gd name="connsiteX40" fmla="*/ 1662113 w 3974306"/>
              <a:gd name="connsiteY40" fmla="*/ 411956 h 1462088"/>
              <a:gd name="connsiteX41" fmla="*/ 1662113 w 3974306"/>
              <a:gd name="connsiteY41" fmla="*/ 381000 h 1462088"/>
              <a:gd name="connsiteX42" fmla="*/ 1524000 w 3974306"/>
              <a:gd name="connsiteY42" fmla="*/ 381000 h 1462088"/>
              <a:gd name="connsiteX43" fmla="*/ 1524000 w 3974306"/>
              <a:gd name="connsiteY43" fmla="*/ 352425 h 1462088"/>
              <a:gd name="connsiteX44" fmla="*/ 1354931 w 3974306"/>
              <a:gd name="connsiteY44" fmla="*/ 352425 h 1462088"/>
              <a:gd name="connsiteX45" fmla="*/ 1354931 w 3974306"/>
              <a:gd name="connsiteY45" fmla="*/ 330994 h 1462088"/>
              <a:gd name="connsiteX46" fmla="*/ 1176337 w 3974306"/>
              <a:gd name="connsiteY46" fmla="*/ 330994 h 1462088"/>
              <a:gd name="connsiteX47" fmla="*/ 1176337 w 3974306"/>
              <a:gd name="connsiteY47" fmla="*/ 307181 h 1462088"/>
              <a:gd name="connsiteX48" fmla="*/ 1147762 w 3974306"/>
              <a:gd name="connsiteY48" fmla="*/ 307181 h 1462088"/>
              <a:gd name="connsiteX49" fmla="*/ 1147762 w 3974306"/>
              <a:gd name="connsiteY49" fmla="*/ 280988 h 1462088"/>
              <a:gd name="connsiteX50" fmla="*/ 1114425 w 3974306"/>
              <a:gd name="connsiteY50" fmla="*/ 280988 h 1462088"/>
              <a:gd name="connsiteX51" fmla="*/ 1114425 w 3974306"/>
              <a:gd name="connsiteY51" fmla="*/ 280988 h 1462088"/>
              <a:gd name="connsiteX52" fmla="*/ 1088231 w 3974306"/>
              <a:gd name="connsiteY52" fmla="*/ 280988 h 1462088"/>
              <a:gd name="connsiteX53" fmla="*/ 1088231 w 3974306"/>
              <a:gd name="connsiteY53" fmla="*/ 250031 h 1462088"/>
              <a:gd name="connsiteX54" fmla="*/ 1066800 w 3974306"/>
              <a:gd name="connsiteY54" fmla="*/ 250031 h 1462088"/>
              <a:gd name="connsiteX55" fmla="*/ 1066800 w 3974306"/>
              <a:gd name="connsiteY55" fmla="*/ 250031 h 1462088"/>
              <a:gd name="connsiteX56" fmla="*/ 788193 w 3974306"/>
              <a:gd name="connsiteY56" fmla="*/ 250031 h 1462088"/>
              <a:gd name="connsiteX57" fmla="*/ 788193 w 3974306"/>
              <a:gd name="connsiteY57" fmla="*/ 226219 h 1462088"/>
              <a:gd name="connsiteX58" fmla="*/ 757237 w 3974306"/>
              <a:gd name="connsiteY58" fmla="*/ 226219 h 1462088"/>
              <a:gd name="connsiteX59" fmla="*/ 757237 w 3974306"/>
              <a:gd name="connsiteY59" fmla="*/ 197644 h 1462088"/>
              <a:gd name="connsiteX60" fmla="*/ 738187 w 3974306"/>
              <a:gd name="connsiteY60" fmla="*/ 197644 h 1462088"/>
              <a:gd name="connsiteX61" fmla="*/ 738187 w 3974306"/>
              <a:gd name="connsiteY61" fmla="*/ 180975 h 1462088"/>
              <a:gd name="connsiteX62" fmla="*/ 716756 w 3974306"/>
              <a:gd name="connsiteY62" fmla="*/ 180975 h 1462088"/>
              <a:gd name="connsiteX63" fmla="*/ 716756 w 3974306"/>
              <a:gd name="connsiteY63" fmla="*/ 164306 h 1462088"/>
              <a:gd name="connsiteX64" fmla="*/ 697706 w 3974306"/>
              <a:gd name="connsiteY64" fmla="*/ 164306 h 1462088"/>
              <a:gd name="connsiteX65" fmla="*/ 697706 w 3974306"/>
              <a:gd name="connsiteY65" fmla="*/ 140494 h 1462088"/>
              <a:gd name="connsiteX66" fmla="*/ 604837 w 3974306"/>
              <a:gd name="connsiteY66" fmla="*/ 140494 h 1462088"/>
              <a:gd name="connsiteX67" fmla="*/ 604837 w 3974306"/>
              <a:gd name="connsiteY67" fmla="*/ 121444 h 1462088"/>
              <a:gd name="connsiteX68" fmla="*/ 531018 w 3974306"/>
              <a:gd name="connsiteY68" fmla="*/ 121444 h 1462088"/>
              <a:gd name="connsiteX69" fmla="*/ 531018 w 3974306"/>
              <a:gd name="connsiteY69" fmla="*/ 100013 h 1462088"/>
              <a:gd name="connsiteX70" fmla="*/ 488156 w 3974306"/>
              <a:gd name="connsiteY70" fmla="*/ 100013 h 1462088"/>
              <a:gd name="connsiteX71" fmla="*/ 488156 w 3974306"/>
              <a:gd name="connsiteY71" fmla="*/ 80963 h 1462088"/>
              <a:gd name="connsiteX72" fmla="*/ 464343 w 3974306"/>
              <a:gd name="connsiteY72" fmla="*/ 80963 h 1462088"/>
              <a:gd name="connsiteX73" fmla="*/ 464343 w 3974306"/>
              <a:gd name="connsiteY73" fmla="*/ 52388 h 1462088"/>
              <a:gd name="connsiteX74" fmla="*/ 302418 w 3974306"/>
              <a:gd name="connsiteY74" fmla="*/ 52388 h 1462088"/>
              <a:gd name="connsiteX75" fmla="*/ 302418 w 3974306"/>
              <a:gd name="connsiteY75" fmla="*/ 33338 h 1462088"/>
              <a:gd name="connsiteX76" fmla="*/ 252412 w 3974306"/>
              <a:gd name="connsiteY76" fmla="*/ 35719 h 1462088"/>
              <a:gd name="connsiteX77" fmla="*/ 254793 w 3974306"/>
              <a:gd name="connsiteY77" fmla="*/ 23813 h 1462088"/>
              <a:gd name="connsiteX78" fmla="*/ 107156 w 3974306"/>
              <a:gd name="connsiteY78" fmla="*/ 23813 h 1462088"/>
              <a:gd name="connsiteX79" fmla="*/ 107156 w 3974306"/>
              <a:gd name="connsiteY79" fmla="*/ 0 h 1462088"/>
              <a:gd name="connsiteX80" fmla="*/ 0 w 3974306"/>
              <a:gd name="connsiteY80" fmla="*/ 0 h 146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974306" h="1462088">
                <a:moveTo>
                  <a:pt x="3974306" y="1462088"/>
                </a:moveTo>
                <a:lnTo>
                  <a:pt x="3974306" y="1176338"/>
                </a:lnTo>
                <a:lnTo>
                  <a:pt x="2967037" y="1176338"/>
                </a:lnTo>
                <a:lnTo>
                  <a:pt x="2967037" y="1112044"/>
                </a:lnTo>
                <a:lnTo>
                  <a:pt x="2859881" y="1112044"/>
                </a:lnTo>
                <a:lnTo>
                  <a:pt x="2859881" y="1054894"/>
                </a:lnTo>
                <a:lnTo>
                  <a:pt x="2597943" y="1054894"/>
                </a:lnTo>
                <a:lnTo>
                  <a:pt x="2597943" y="1012031"/>
                </a:lnTo>
                <a:lnTo>
                  <a:pt x="2581275" y="1012031"/>
                </a:lnTo>
                <a:lnTo>
                  <a:pt x="2581275" y="966788"/>
                </a:lnTo>
                <a:lnTo>
                  <a:pt x="2571750" y="966788"/>
                </a:lnTo>
                <a:lnTo>
                  <a:pt x="2571750" y="923925"/>
                </a:lnTo>
                <a:lnTo>
                  <a:pt x="2524125" y="923925"/>
                </a:lnTo>
                <a:lnTo>
                  <a:pt x="2524125" y="883444"/>
                </a:lnTo>
                <a:lnTo>
                  <a:pt x="2495550" y="883444"/>
                </a:lnTo>
                <a:lnTo>
                  <a:pt x="2495550" y="831056"/>
                </a:lnTo>
                <a:lnTo>
                  <a:pt x="2466975" y="831056"/>
                </a:lnTo>
                <a:lnTo>
                  <a:pt x="2466975" y="797719"/>
                </a:lnTo>
                <a:lnTo>
                  <a:pt x="2452687" y="797719"/>
                </a:lnTo>
                <a:lnTo>
                  <a:pt x="2452687" y="757238"/>
                </a:lnTo>
                <a:lnTo>
                  <a:pt x="2212181" y="757238"/>
                </a:lnTo>
                <a:lnTo>
                  <a:pt x="2212181" y="714375"/>
                </a:lnTo>
                <a:lnTo>
                  <a:pt x="2126456" y="714375"/>
                </a:lnTo>
                <a:lnTo>
                  <a:pt x="2126456" y="669131"/>
                </a:lnTo>
                <a:lnTo>
                  <a:pt x="2050256" y="669131"/>
                </a:lnTo>
                <a:lnTo>
                  <a:pt x="2050256" y="635794"/>
                </a:lnTo>
                <a:lnTo>
                  <a:pt x="1966912" y="635794"/>
                </a:lnTo>
                <a:lnTo>
                  <a:pt x="1966912" y="600075"/>
                </a:lnTo>
                <a:lnTo>
                  <a:pt x="1862137" y="600075"/>
                </a:lnTo>
                <a:lnTo>
                  <a:pt x="1862137" y="564356"/>
                </a:lnTo>
                <a:lnTo>
                  <a:pt x="1814512" y="564356"/>
                </a:lnTo>
                <a:lnTo>
                  <a:pt x="1814512" y="531019"/>
                </a:lnTo>
                <a:lnTo>
                  <a:pt x="1716881" y="531019"/>
                </a:lnTo>
                <a:lnTo>
                  <a:pt x="1716881" y="497681"/>
                </a:lnTo>
                <a:lnTo>
                  <a:pt x="1707356" y="497681"/>
                </a:lnTo>
                <a:lnTo>
                  <a:pt x="1707356" y="471488"/>
                </a:lnTo>
                <a:lnTo>
                  <a:pt x="1671637" y="471488"/>
                </a:lnTo>
                <a:lnTo>
                  <a:pt x="1671637" y="442913"/>
                </a:lnTo>
                <a:lnTo>
                  <a:pt x="1666875" y="442913"/>
                </a:lnTo>
                <a:lnTo>
                  <a:pt x="1666875" y="407194"/>
                </a:lnTo>
                <a:lnTo>
                  <a:pt x="1662113" y="411956"/>
                </a:lnTo>
                <a:lnTo>
                  <a:pt x="1662113" y="381000"/>
                </a:lnTo>
                <a:lnTo>
                  <a:pt x="1524000" y="381000"/>
                </a:lnTo>
                <a:lnTo>
                  <a:pt x="1524000" y="352425"/>
                </a:lnTo>
                <a:lnTo>
                  <a:pt x="1354931" y="352425"/>
                </a:lnTo>
                <a:lnTo>
                  <a:pt x="1354931" y="330994"/>
                </a:lnTo>
                <a:lnTo>
                  <a:pt x="1176337" y="330994"/>
                </a:lnTo>
                <a:lnTo>
                  <a:pt x="1176337" y="307181"/>
                </a:lnTo>
                <a:lnTo>
                  <a:pt x="1147762" y="307181"/>
                </a:lnTo>
                <a:lnTo>
                  <a:pt x="1147762" y="280988"/>
                </a:lnTo>
                <a:lnTo>
                  <a:pt x="1114425" y="280988"/>
                </a:lnTo>
                <a:lnTo>
                  <a:pt x="1114425" y="280988"/>
                </a:lnTo>
                <a:lnTo>
                  <a:pt x="1088231" y="280988"/>
                </a:lnTo>
                <a:lnTo>
                  <a:pt x="1088231" y="250031"/>
                </a:lnTo>
                <a:lnTo>
                  <a:pt x="1066800" y="250031"/>
                </a:lnTo>
                <a:lnTo>
                  <a:pt x="1066800" y="250031"/>
                </a:lnTo>
                <a:lnTo>
                  <a:pt x="788193" y="250031"/>
                </a:lnTo>
                <a:lnTo>
                  <a:pt x="788193" y="226219"/>
                </a:lnTo>
                <a:lnTo>
                  <a:pt x="757237" y="226219"/>
                </a:lnTo>
                <a:lnTo>
                  <a:pt x="757237" y="197644"/>
                </a:lnTo>
                <a:lnTo>
                  <a:pt x="738187" y="197644"/>
                </a:lnTo>
                <a:lnTo>
                  <a:pt x="738187" y="180975"/>
                </a:lnTo>
                <a:lnTo>
                  <a:pt x="716756" y="180975"/>
                </a:lnTo>
                <a:lnTo>
                  <a:pt x="716756" y="164306"/>
                </a:lnTo>
                <a:lnTo>
                  <a:pt x="697706" y="164306"/>
                </a:lnTo>
                <a:lnTo>
                  <a:pt x="697706" y="140494"/>
                </a:lnTo>
                <a:lnTo>
                  <a:pt x="604837" y="140494"/>
                </a:lnTo>
                <a:lnTo>
                  <a:pt x="604837" y="121444"/>
                </a:lnTo>
                <a:lnTo>
                  <a:pt x="531018" y="121444"/>
                </a:lnTo>
                <a:lnTo>
                  <a:pt x="531018" y="100013"/>
                </a:lnTo>
                <a:lnTo>
                  <a:pt x="488156" y="100013"/>
                </a:lnTo>
                <a:lnTo>
                  <a:pt x="488156" y="80963"/>
                </a:lnTo>
                <a:lnTo>
                  <a:pt x="464343" y="80963"/>
                </a:lnTo>
                <a:lnTo>
                  <a:pt x="464343" y="52388"/>
                </a:lnTo>
                <a:lnTo>
                  <a:pt x="302418" y="52388"/>
                </a:lnTo>
                <a:lnTo>
                  <a:pt x="302418" y="33338"/>
                </a:lnTo>
                <a:lnTo>
                  <a:pt x="252412" y="35719"/>
                </a:lnTo>
                <a:lnTo>
                  <a:pt x="254793" y="23813"/>
                </a:lnTo>
                <a:lnTo>
                  <a:pt x="107156" y="23813"/>
                </a:lnTo>
                <a:lnTo>
                  <a:pt x="107156"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686" name="Group 9685">
            <a:extLst>
              <a:ext uri="{FF2B5EF4-FFF2-40B4-BE49-F238E27FC236}">
                <a16:creationId xmlns:a16="http://schemas.microsoft.com/office/drawing/2014/main" id="{9FFF5926-B84B-E884-B261-BD7F62EEA9AD}"/>
              </a:ext>
            </a:extLst>
          </p:cNvPr>
          <p:cNvGrpSpPr/>
          <p:nvPr/>
        </p:nvGrpSpPr>
        <p:grpSpPr>
          <a:xfrm>
            <a:off x="1284409" y="4327131"/>
            <a:ext cx="4028140" cy="1266847"/>
            <a:chOff x="1284409" y="4327131"/>
            <a:chExt cx="4028140" cy="1266847"/>
          </a:xfrm>
        </p:grpSpPr>
        <p:grpSp>
          <p:nvGrpSpPr>
            <p:cNvPr id="9578" name="Group 9577">
              <a:extLst>
                <a:ext uri="{FF2B5EF4-FFF2-40B4-BE49-F238E27FC236}">
                  <a16:creationId xmlns:a16="http://schemas.microsoft.com/office/drawing/2014/main" id="{E185CEE2-4CCC-625C-AC0F-19856E7EB9C9}"/>
                </a:ext>
              </a:extLst>
            </p:cNvPr>
            <p:cNvGrpSpPr/>
            <p:nvPr/>
          </p:nvGrpSpPr>
          <p:grpSpPr>
            <a:xfrm>
              <a:off x="1284409" y="4327131"/>
              <a:ext cx="89485" cy="89485"/>
              <a:chOff x="2162465" y="4117385"/>
              <a:chExt cx="283772" cy="283772"/>
            </a:xfrm>
          </p:grpSpPr>
          <p:cxnSp>
            <p:nvCxnSpPr>
              <p:cNvPr id="9579" name="Straight Connector 9578">
                <a:extLst>
                  <a:ext uri="{FF2B5EF4-FFF2-40B4-BE49-F238E27FC236}">
                    <a16:creationId xmlns:a16="http://schemas.microsoft.com/office/drawing/2014/main" id="{0B32FC2A-E6A3-FC2E-E4FC-BB387317C8B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80" name="Straight Connector 9579">
                <a:extLst>
                  <a:ext uri="{FF2B5EF4-FFF2-40B4-BE49-F238E27FC236}">
                    <a16:creationId xmlns:a16="http://schemas.microsoft.com/office/drawing/2014/main" id="{4E5FA51B-2956-661F-FA3A-D4ADA2D97AF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1" name="Group 9580">
              <a:extLst>
                <a:ext uri="{FF2B5EF4-FFF2-40B4-BE49-F238E27FC236}">
                  <a16:creationId xmlns:a16="http://schemas.microsoft.com/office/drawing/2014/main" id="{28426D46-CB80-D4D8-E687-5639D8141267}"/>
                </a:ext>
              </a:extLst>
            </p:cNvPr>
            <p:cNvGrpSpPr/>
            <p:nvPr/>
          </p:nvGrpSpPr>
          <p:grpSpPr>
            <a:xfrm>
              <a:off x="1304078" y="4327131"/>
              <a:ext cx="89485" cy="89485"/>
              <a:chOff x="2162465" y="4117385"/>
              <a:chExt cx="283772" cy="283772"/>
            </a:xfrm>
          </p:grpSpPr>
          <p:cxnSp>
            <p:nvCxnSpPr>
              <p:cNvPr id="9582" name="Straight Connector 9581">
                <a:extLst>
                  <a:ext uri="{FF2B5EF4-FFF2-40B4-BE49-F238E27FC236}">
                    <a16:creationId xmlns:a16="http://schemas.microsoft.com/office/drawing/2014/main" id="{93EFE8FE-F82C-8308-787A-8FE15A628C0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83" name="Straight Connector 9582">
                <a:extLst>
                  <a:ext uri="{FF2B5EF4-FFF2-40B4-BE49-F238E27FC236}">
                    <a16:creationId xmlns:a16="http://schemas.microsoft.com/office/drawing/2014/main" id="{07DA63DB-256A-432D-9A8A-EB04D84642C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4" name="Group 9583">
              <a:extLst>
                <a:ext uri="{FF2B5EF4-FFF2-40B4-BE49-F238E27FC236}">
                  <a16:creationId xmlns:a16="http://schemas.microsoft.com/office/drawing/2014/main" id="{39150786-857F-D5F8-E1AF-A3A780992EE7}"/>
                </a:ext>
              </a:extLst>
            </p:cNvPr>
            <p:cNvGrpSpPr/>
            <p:nvPr/>
          </p:nvGrpSpPr>
          <p:grpSpPr>
            <a:xfrm>
              <a:off x="1346450" y="4327131"/>
              <a:ext cx="89485" cy="89485"/>
              <a:chOff x="2162465" y="4117385"/>
              <a:chExt cx="283772" cy="283772"/>
            </a:xfrm>
          </p:grpSpPr>
          <p:cxnSp>
            <p:nvCxnSpPr>
              <p:cNvPr id="9585" name="Straight Connector 9584">
                <a:extLst>
                  <a:ext uri="{FF2B5EF4-FFF2-40B4-BE49-F238E27FC236}">
                    <a16:creationId xmlns:a16="http://schemas.microsoft.com/office/drawing/2014/main" id="{76DA1ECC-7829-62A8-06E1-252AF2D9618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86" name="Straight Connector 9585">
                <a:extLst>
                  <a:ext uri="{FF2B5EF4-FFF2-40B4-BE49-F238E27FC236}">
                    <a16:creationId xmlns:a16="http://schemas.microsoft.com/office/drawing/2014/main" id="{EE632A93-E0CB-A361-EE0A-6AEDBCF19E0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7" name="Group 9586">
              <a:extLst>
                <a:ext uri="{FF2B5EF4-FFF2-40B4-BE49-F238E27FC236}">
                  <a16:creationId xmlns:a16="http://schemas.microsoft.com/office/drawing/2014/main" id="{DA409926-0C6B-D23A-1AE0-49CA35BCA721}"/>
                </a:ext>
              </a:extLst>
            </p:cNvPr>
            <p:cNvGrpSpPr/>
            <p:nvPr/>
          </p:nvGrpSpPr>
          <p:grpSpPr>
            <a:xfrm>
              <a:off x="1375200" y="4327131"/>
              <a:ext cx="89485" cy="89485"/>
              <a:chOff x="2162465" y="4117385"/>
              <a:chExt cx="283772" cy="283772"/>
            </a:xfrm>
          </p:grpSpPr>
          <p:cxnSp>
            <p:nvCxnSpPr>
              <p:cNvPr id="9588" name="Straight Connector 9587">
                <a:extLst>
                  <a:ext uri="{FF2B5EF4-FFF2-40B4-BE49-F238E27FC236}">
                    <a16:creationId xmlns:a16="http://schemas.microsoft.com/office/drawing/2014/main" id="{216BB56B-5343-0FB1-D219-BB8C1BDC657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89" name="Straight Connector 9588">
                <a:extLst>
                  <a:ext uri="{FF2B5EF4-FFF2-40B4-BE49-F238E27FC236}">
                    <a16:creationId xmlns:a16="http://schemas.microsoft.com/office/drawing/2014/main" id="{133BD354-2DDB-B782-C425-54EB577E091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0" name="Group 9589">
              <a:extLst>
                <a:ext uri="{FF2B5EF4-FFF2-40B4-BE49-F238E27FC236}">
                  <a16:creationId xmlns:a16="http://schemas.microsoft.com/office/drawing/2014/main" id="{4EDE4E17-086E-E388-1830-B5E83A1C29DD}"/>
                </a:ext>
              </a:extLst>
            </p:cNvPr>
            <p:cNvGrpSpPr/>
            <p:nvPr/>
          </p:nvGrpSpPr>
          <p:grpSpPr>
            <a:xfrm>
              <a:off x="1427333" y="4364022"/>
              <a:ext cx="89485" cy="89485"/>
              <a:chOff x="2162465" y="4117385"/>
              <a:chExt cx="283772" cy="283772"/>
            </a:xfrm>
          </p:grpSpPr>
          <p:cxnSp>
            <p:nvCxnSpPr>
              <p:cNvPr id="9591" name="Straight Connector 9590">
                <a:extLst>
                  <a:ext uri="{FF2B5EF4-FFF2-40B4-BE49-F238E27FC236}">
                    <a16:creationId xmlns:a16="http://schemas.microsoft.com/office/drawing/2014/main" id="{3BFCBBA4-94BC-6E7D-D92A-DEDC3E5D801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92" name="Straight Connector 9591">
                <a:extLst>
                  <a:ext uri="{FF2B5EF4-FFF2-40B4-BE49-F238E27FC236}">
                    <a16:creationId xmlns:a16="http://schemas.microsoft.com/office/drawing/2014/main" id="{1360C7D7-994E-65C2-A86E-1358CB43EA3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6" name="Group 9595">
              <a:extLst>
                <a:ext uri="{FF2B5EF4-FFF2-40B4-BE49-F238E27FC236}">
                  <a16:creationId xmlns:a16="http://schemas.microsoft.com/office/drawing/2014/main" id="{6787D60C-A550-D5AC-57B7-83AC8A8B69E9}"/>
                </a:ext>
              </a:extLst>
            </p:cNvPr>
            <p:cNvGrpSpPr/>
            <p:nvPr/>
          </p:nvGrpSpPr>
          <p:grpSpPr>
            <a:xfrm>
              <a:off x="2338393" y="4577125"/>
              <a:ext cx="89485" cy="89485"/>
              <a:chOff x="2162465" y="4117385"/>
              <a:chExt cx="283772" cy="283772"/>
            </a:xfrm>
          </p:grpSpPr>
          <p:cxnSp>
            <p:nvCxnSpPr>
              <p:cNvPr id="9597" name="Straight Connector 9596">
                <a:extLst>
                  <a:ext uri="{FF2B5EF4-FFF2-40B4-BE49-F238E27FC236}">
                    <a16:creationId xmlns:a16="http://schemas.microsoft.com/office/drawing/2014/main" id="{5E49B225-A6B0-1626-37D2-7E4827257B7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598" name="Straight Connector 9597">
                <a:extLst>
                  <a:ext uri="{FF2B5EF4-FFF2-40B4-BE49-F238E27FC236}">
                    <a16:creationId xmlns:a16="http://schemas.microsoft.com/office/drawing/2014/main" id="{C2C0B7B4-038B-DAC3-9DE6-5E0DABA1E25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9" name="Group 9598">
              <a:extLst>
                <a:ext uri="{FF2B5EF4-FFF2-40B4-BE49-F238E27FC236}">
                  <a16:creationId xmlns:a16="http://schemas.microsoft.com/office/drawing/2014/main" id="{DC1D6D16-DB69-C6EA-CAAE-EAC4CD741000}"/>
                </a:ext>
              </a:extLst>
            </p:cNvPr>
            <p:cNvGrpSpPr/>
            <p:nvPr/>
          </p:nvGrpSpPr>
          <p:grpSpPr>
            <a:xfrm>
              <a:off x="2350178" y="4598443"/>
              <a:ext cx="89485" cy="89485"/>
              <a:chOff x="2162465" y="4117385"/>
              <a:chExt cx="283772" cy="283772"/>
            </a:xfrm>
          </p:grpSpPr>
          <p:cxnSp>
            <p:nvCxnSpPr>
              <p:cNvPr id="9600" name="Straight Connector 9599">
                <a:extLst>
                  <a:ext uri="{FF2B5EF4-FFF2-40B4-BE49-F238E27FC236}">
                    <a16:creationId xmlns:a16="http://schemas.microsoft.com/office/drawing/2014/main" id="{FB443B2D-B3CF-2671-D39D-58CAFCA0C2F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01" name="Straight Connector 9600">
                <a:extLst>
                  <a:ext uri="{FF2B5EF4-FFF2-40B4-BE49-F238E27FC236}">
                    <a16:creationId xmlns:a16="http://schemas.microsoft.com/office/drawing/2014/main" id="{E7822BEC-D681-9C7E-D32D-79D053D63A0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2" name="Group 9601">
              <a:extLst>
                <a:ext uri="{FF2B5EF4-FFF2-40B4-BE49-F238E27FC236}">
                  <a16:creationId xmlns:a16="http://schemas.microsoft.com/office/drawing/2014/main" id="{258C769A-D5ED-AA14-BBD7-AB059C3A7D33}"/>
                </a:ext>
              </a:extLst>
            </p:cNvPr>
            <p:cNvGrpSpPr/>
            <p:nvPr/>
          </p:nvGrpSpPr>
          <p:grpSpPr>
            <a:xfrm>
              <a:off x="2386014" y="4592905"/>
              <a:ext cx="89485" cy="89485"/>
              <a:chOff x="2162465" y="4117385"/>
              <a:chExt cx="283772" cy="283772"/>
            </a:xfrm>
          </p:grpSpPr>
          <p:cxnSp>
            <p:nvCxnSpPr>
              <p:cNvPr id="9603" name="Straight Connector 9602">
                <a:extLst>
                  <a:ext uri="{FF2B5EF4-FFF2-40B4-BE49-F238E27FC236}">
                    <a16:creationId xmlns:a16="http://schemas.microsoft.com/office/drawing/2014/main" id="{E6B1417B-B6C8-BA28-BFB5-34737218568D}"/>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04" name="Straight Connector 9603">
                <a:extLst>
                  <a:ext uri="{FF2B5EF4-FFF2-40B4-BE49-F238E27FC236}">
                    <a16:creationId xmlns:a16="http://schemas.microsoft.com/office/drawing/2014/main" id="{8C452261-4447-06BA-155C-FC3E9A3161A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5" name="Group 9604">
              <a:extLst>
                <a:ext uri="{FF2B5EF4-FFF2-40B4-BE49-F238E27FC236}">
                  <a16:creationId xmlns:a16="http://schemas.microsoft.com/office/drawing/2014/main" id="{A7B9232B-DAEA-8C73-CD49-F3C2B8210720}"/>
                </a:ext>
              </a:extLst>
            </p:cNvPr>
            <p:cNvGrpSpPr/>
            <p:nvPr/>
          </p:nvGrpSpPr>
          <p:grpSpPr>
            <a:xfrm>
              <a:off x="2440438" y="4630690"/>
              <a:ext cx="89485" cy="89485"/>
              <a:chOff x="2162465" y="4117385"/>
              <a:chExt cx="283772" cy="283772"/>
            </a:xfrm>
          </p:grpSpPr>
          <p:cxnSp>
            <p:nvCxnSpPr>
              <p:cNvPr id="9606" name="Straight Connector 9605">
                <a:extLst>
                  <a:ext uri="{FF2B5EF4-FFF2-40B4-BE49-F238E27FC236}">
                    <a16:creationId xmlns:a16="http://schemas.microsoft.com/office/drawing/2014/main" id="{08AB0F00-27AC-EA0E-2B25-4B22984D6DF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07" name="Straight Connector 9606">
                <a:extLst>
                  <a:ext uri="{FF2B5EF4-FFF2-40B4-BE49-F238E27FC236}">
                    <a16:creationId xmlns:a16="http://schemas.microsoft.com/office/drawing/2014/main" id="{0897A5D2-108B-1A50-D85F-03E111BDB59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8" name="Group 9607">
              <a:extLst>
                <a:ext uri="{FF2B5EF4-FFF2-40B4-BE49-F238E27FC236}">
                  <a16:creationId xmlns:a16="http://schemas.microsoft.com/office/drawing/2014/main" id="{0C88E477-F0B3-F44C-6188-78C73396C686}"/>
                </a:ext>
              </a:extLst>
            </p:cNvPr>
            <p:cNvGrpSpPr/>
            <p:nvPr/>
          </p:nvGrpSpPr>
          <p:grpSpPr>
            <a:xfrm>
              <a:off x="2480285" y="4665972"/>
              <a:ext cx="89485" cy="89485"/>
              <a:chOff x="2162465" y="4117385"/>
              <a:chExt cx="283772" cy="283772"/>
            </a:xfrm>
          </p:grpSpPr>
          <p:cxnSp>
            <p:nvCxnSpPr>
              <p:cNvPr id="9609" name="Straight Connector 9608">
                <a:extLst>
                  <a:ext uri="{FF2B5EF4-FFF2-40B4-BE49-F238E27FC236}">
                    <a16:creationId xmlns:a16="http://schemas.microsoft.com/office/drawing/2014/main" id="{B6768958-EF5A-8457-7E78-02FC15C0D52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10" name="Straight Connector 9609">
                <a:extLst>
                  <a:ext uri="{FF2B5EF4-FFF2-40B4-BE49-F238E27FC236}">
                    <a16:creationId xmlns:a16="http://schemas.microsoft.com/office/drawing/2014/main" id="{94BC19AA-0E09-CDAA-25C5-AA930758E4C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1" name="Group 9610">
              <a:extLst>
                <a:ext uri="{FF2B5EF4-FFF2-40B4-BE49-F238E27FC236}">
                  <a16:creationId xmlns:a16="http://schemas.microsoft.com/office/drawing/2014/main" id="{8A3467DE-4D45-197B-CB37-1378346FEB2B}"/>
                </a:ext>
              </a:extLst>
            </p:cNvPr>
            <p:cNvGrpSpPr/>
            <p:nvPr/>
          </p:nvGrpSpPr>
          <p:grpSpPr>
            <a:xfrm>
              <a:off x="2510135" y="4665972"/>
              <a:ext cx="89485" cy="89485"/>
              <a:chOff x="2162465" y="4117385"/>
              <a:chExt cx="283772" cy="283772"/>
            </a:xfrm>
          </p:grpSpPr>
          <p:cxnSp>
            <p:nvCxnSpPr>
              <p:cNvPr id="9612" name="Straight Connector 9611">
                <a:extLst>
                  <a:ext uri="{FF2B5EF4-FFF2-40B4-BE49-F238E27FC236}">
                    <a16:creationId xmlns:a16="http://schemas.microsoft.com/office/drawing/2014/main" id="{ADBC435B-447E-8519-366E-46DF5956F0DE}"/>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13" name="Straight Connector 9612">
                <a:extLst>
                  <a:ext uri="{FF2B5EF4-FFF2-40B4-BE49-F238E27FC236}">
                    <a16:creationId xmlns:a16="http://schemas.microsoft.com/office/drawing/2014/main" id="{0A8A8AFC-C17F-78F4-254D-C68EEDD03E79}"/>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4" name="Group 9613">
              <a:extLst>
                <a:ext uri="{FF2B5EF4-FFF2-40B4-BE49-F238E27FC236}">
                  <a16:creationId xmlns:a16="http://schemas.microsoft.com/office/drawing/2014/main" id="{CA5B4ECB-9D73-6E04-9603-3E2F7EBF4E57}"/>
                </a:ext>
              </a:extLst>
            </p:cNvPr>
            <p:cNvGrpSpPr/>
            <p:nvPr/>
          </p:nvGrpSpPr>
          <p:grpSpPr>
            <a:xfrm>
              <a:off x="2526139" y="4665972"/>
              <a:ext cx="89485" cy="89485"/>
              <a:chOff x="2162465" y="4117385"/>
              <a:chExt cx="283772" cy="283772"/>
            </a:xfrm>
          </p:grpSpPr>
          <p:cxnSp>
            <p:nvCxnSpPr>
              <p:cNvPr id="9615" name="Straight Connector 9614">
                <a:extLst>
                  <a:ext uri="{FF2B5EF4-FFF2-40B4-BE49-F238E27FC236}">
                    <a16:creationId xmlns:a16="http://schemas.microsoft.com/office/drawing/2014/main" id="{86933C00-7AD1-D98D-48C4-5904A3A16DA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16" name="Straight Connector 9615">
                <a:extLst>
                  <a:ext uri="{FF2B5EF4-FFF2-40B4-BE49-F238E27FC236}">
                    <a16:creationId xmlns:a16="http://schemas.microsoft.com/office/drawing/2014/main" id="{3DCB5DB9-9CF6-6978-5222-28FC618D471C}"/>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7" name="Group 9616">
              <a:extLst>
                <a:ext uri="{FF2B5EF4-FFF2-40B4-BE49-F238E27FC236}">
                  <a16:creationId xmlns:a16="http://schemas.microsoft.com/office/drawing/2014/main" id="{6BEDFE3E-20F9-DD44-CCFB-F9DCBFD115ED}"/>
                </a:ext>
              </a:extLst>
            </p:cNvPr>
            <p:cNvGrpSpPr/>
            <p:nvPr/>
          </p:nvGrpSpPr>
          <p:grpSpPr>
            <a:xfrm>
              <a:off x="2585285" y="4665972"/>
              <a:ext cx="89485" cy="89485"/>
              <a:chOff x="2162465" y="4117385"/>
              <a:chExt cx="283772" cy="283772"/>
            </a:xfrm>
          </p:grpSpPr>
          <p:cxnSp>
            <p:nvCxnSpPr>
              <p:cNvPr id="9618" name="Straight Connector 9617">
                <a:extLst>
                  <a:ext uri="{FF2B5EF4-FFF2-40B4-BE49-F238E27FC236}">
                    <a16:creationId xmlns:a16="http://schemas.microsoft.com/office/drawing/2014/main" id="{3443C988-EB4E-A4E2-97D9-81C0A8C9EDF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19" name="Straight Connector 9618">
                <a:extLst>
                  <a:ext uri="{FF2B5EF4-FFF2-40B4-BE49-F238E27FC236}">
                    <a16:creationId xmlns:a16="http://schemas.microsoft.com/office/drawing/2014/main" id="{5FE3D99F-88D9-4839-4AEF-391CF620259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0" name="Group 9619">
              <a:extLst>
                <a:ext uri="{FF2B5EF4-FFF2-40B4-BE49-F238E27FC236}">
                  <a16:creationId xmlns:a16="http://schemas.microsoft.com/office/drawing/2014/main" id="{34406989-AF6E-CD7A-6404-8B4AA0AD3958}"/>
                </a:ext>
              </a:extLst>
            </p:cNvPr>
            <p:cNvGrpSpPr/>
            <p:nvPr/>
          </p:nvGrpSpPr>
          <p:grpSpPr>
            <a:xfrm>
              <a:off x="2608813" y="4665972"/>
              <a:ext cx="89485" cy="89485"/>
              <a:chOff x="2162465" y="4117385"/>
              <a:chExt cx="283772" cy="283772"/>
            </a:xfrm>
          </p:grpSpPr>
          <p:cxnSp>
            <p:nvCxnSpPr>
              <p:cNvPr id="9621" name="Straight Connector 9620">
                <a:extLst>
                  <a:ext uri="{FF2B5EF4-FFF2-40B4-BE49-F238E27FC236}">
                    <a16:creationId xmlns:a16="http://schemas.microsoft.com/office/drawing/2014/main" id="{868D6FDF-0140-9B3C-ED02-C27DEB54E0E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22" name="Straight Connector 9621">
                <a:extLst>
                  <a:ext uri="{FF2B5EF4-FFF2-40B4-BE49-F238E27FC236}">
                    <a16:creationId xmlns:a16="http://schemas.microsoft.com/office/drawing/2014/main" id="{FA3E21A9-8842-9AB8-CE6E-7F097C96CA9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3" name="Group 9622">
              <a:extLst>
                <a:ext uri="{FF2B5EF4-FFF2-40B4-BE49-F238E27FC236}">
                  <a16:creationId xmlns:a16="http://schemas.microsoft.com/office/drawing/2014/main" id="{518E3AE5-9308-E668-2A7B-7F6E5F0F8C7E}"/>
                </a:ext>
              </a:extLst>
            </p:cNvPr>
            <p:cNvGrpSpPr/>
            <p:nvPr/>
          </p:nvGrpSpPr>
          <p:grpSpPr>
            <a:xfrm>
              <a:off x="2623277" y="4665972"/>
              <a:ext cx="89485" cy="89485"/>
              <a:chOff x="2162465" y="4117385"/>
              <a:chExt cx="283772" cy="283772"/>
            </a:xfrm>
          </p:grpSpPr>
          <p:cxnSp>
            <p:nvCxnSpPr>
              <p:cNvPr id="9624" name="Straight Connector 9623">
                <a:extLst>
                  <a:ext uri="{FF2B5EF4-FFF2-40B4-BE49-F238E27FC236}">
                    <a16:creationId xmlns:a16="http://schemas.microsoft.com/office/drawing/2014/main" id="{854B7589-3CC1-CF41-669E-99CE1EE06154}"/>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25" name="Straight Connector 9624">
                <a:extLst>
                  <a:ext uri="{FF2B5EF4-FFF2-40B4-BE49-F238E27FC236}">
                    <a16:creationId xmlns:a16="http://schemas.microsoft.com/office/drawing/2014/main" id="{226D4230-1B50-19CD-C3BB-4558E21BBFDD}"/>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6" name="Group 9625">
              <a:extLst>
                <a:ext uri="{FF2B5EF4-FFF2-40B4-BE49-F238E27FC236}">
                  <a16:creationId xmlns:a16="http://schemas.microsoft.com/office/drawing/2014/main" id="{280184BE-A997-09F7-4BC8-C511B35A23B0}"/>
                </a:ext>
              </a:extLst>
            </p:cNvPr>
            <p:cNvGrpSpPr/>
            <p:nvPr/>
          </p:nvGrpSpPr>
          <p:grpSpPr>
            <a:xfrm>
              <a:off x="2710895" y="4691785"/>
              <a:ext cx="89485" cy="89485"/>
              <a:chOff x="2162465" y="4117385"/>
              <a:chExt cx="283772" cy="283772"/>
            </a:xfrm>
          </p:grpSpPr>
          <p:cxnSp>
            <p:nvCxnSpPr>
              <p:cNvPr id="9627" name="Straight Connector 9626">
                <a:extLst>
                  <a:ext uri="{FF2B5EF4-FFF2-40B4-BE49-F238E27FC236}">
                    <a16:creationId xmlns:a16="http://schemas.microsoft.com/office/drawing/2014/main" id="{9F7EBA60-73F8-CE7B-F0F1-8CEE6493E9DD}"/>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28" name="Straight Connector 9627">
                <a:extLst>
                  <a:ext uri="{FF2B5EF4-FFF2-40B4-BE49-F238E27FC236}">
                    <a16:creationId xmlns:a16="http://schemas.microsoft.com/office/drawing/2014/main" id="{0C9BEB89-8C78-99CE-7885-6E26F401972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9" name="Group 9628">
              <a:extLst>
                <a:ext uri="{FF2B5EF4-FFF2-40B4-BE49-F238E27FC236}">
                  <a16:creationId xmlns:a16="http://schemas.microsoft.com/office/drawing/2014/main" id="{B4D92F97-9E96-2D90-05F6-559DC2D2FE70}"/>
                </a:ext>
              </a:extLst>
            </p:cNvPr>
            <p:cNvGrpSpPr/>
            <p:nvPr/>
          </p:nvGrpSpPr>
          <p:grpSpPr>
            <a:xfrm>
              <a:off x="2737111" y="4691785"/>
              <a:ext cx="89485" cy="89485"/>
              <a:chOff x="2162465" y="4117385"/>
              <a:chExt cx="283772" cy="283772"/>
            </a:xfrm>
          </p:grpSpPr>
          <p:cxnSp>
            <p:nvCxnSpPr>
              <p:cNvPr id="9630" name="Straight Connector 9629">
                <a:extLst>
                  <a:ext uri="{FF2B5EF4-FFF2-40B4-BE49-F238E27FC236}">
                    <a16:creationId xmlns:a16="http://schemas.microsoft.com/office/drawing/2014/main" id="{4618E3DC-9684-5F09-1831-35EE58DB448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31" name="Straight Connector 9630">
                <a:extLst>
                  <a:ext uri="{FF2B5EF4-FFF2-40B4-BE49-F238E27FC236}">
                    <a16:creationId xmlns:a16="http://schemas.microsoft.com/office/drawing/2014/main" id="{E3565E50-506C-0E92-4962-1F6BB9BF908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2" name="Group 9631">
              <a:extLst>
                <a:ext uri="{FF2B5EF4-FFF2-40B4-BE49-F238E27FC236}">
                  <a16:creationId xmlns:a16="http://schemas.microsoft.com/office/drawing/2014/main" id="{9ADDA232-5A1E-8AD7-9842-5411BAC00962}"/>
                </a:ext>
              </a:extLst>
            </p:cNvPr>
            <p:cNvGrpSpPr/>
            <p:nvPr/>
          </p:nvGrpSpPr>
          <p:grpSpPr>
            <a:xfrm>
              <a:off x="2758233" y="4691785"/>
              <a:ext cx="89485" cy="89485"/>
              <a:chOff x="2162465" y="4117385"/>
              <a:chExt cx="283772" cy="283772"/>
            </a:xfrm>
          </p:grpSpPr>
          <p:cxnSp>
            <p:nvCxnSpPr>
              <p:cNvPr id="9633" name="Straight Connector 9632">
                <a:extLst>
                  <a:ext uri="{FF2B5EF4-FFF2-40B4-BE49-F238E27FC236}">
                    <a16:creationId xmlns:a16="http://schemas.microsoft.com/office/drawing/2014/main" id="{1EDF317B-851D-BDF2-7553-E13EE127623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34" name="Straight Connector 9633">
                <a:extLst>
                  <a:ext uri="{FF2B5EF4-FFF2-40B4-BE49-F238E27FC236}">
                    <a16:creationId xmlns:a16="http://schemas.microsoft.com/office/drawing/2014/main" id="{9ED4BC51-DFB4-C4E1-E578-46D6F424D9A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5" name="Group 9634">
              <a:extLst>
                <a:ext uri="{FF2B5EF4-FFF2-40B4-BE49-F238E27FC236}">
                  <a16:creationId xmlns:a16="http://schemas.microsoft.com/office/drawing/2014/main" id="{B7EDB9B6-5E77-8560-5CA6-C318C512EFB6}"/>
                </a:ext>
              </a:extLst>
            </p:cNvPr>
            <p:cNvGrpSpPr/>
            <p:nvPr/>
          </p:nvGrpSpPr>
          <p:grpSpPr>
            <a:xfrm>
              <a:off x="2875658" y="4713283"/>
              <a:ext cx="89485" cy="89485"/>
              <a:chOff x="2162465" y="4117385"/>
              <a:chExt cx="283772" cy="283772"/>
            </a:xfrm>
          </p:grpSpPr>
          <p:cxnSp>
            <p:nvCxnSpPr>
              <p:cNvPr id="9636" name="Straight Connector 9635">
                <a:extLst>
                  <a:ext uri="{FF2B5EF4-FFF2-40B4-BE49-F238E27FC236}">
                    <a16:creationId xmlns:a16="http://schemas.microsoft.com/office/drawing/2014/main" id="{E24CA7BA-FBBE-86E5-25BA-910AF4AEA29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37" name="Straight Connector 9636">
                <a:extLst>
                  <a:ext uri="{FF2B5EF4-FFF2-40B4-BE49-F238E27FC236}">
                    <a16:creationId xmlns:a16="http://schemas.microsoft.com/office/drawing/2014/main" id="{E27EE1A9-F787-B5E7-59C4-51E6999F9EE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8" name="Group 9637">
              <a:extLst>
                <a:ext uri="{FF2B5EF4-FFF2-40B4-BE49-F238E27FC236}">
                  <a16:creationId xmlns:a16="http://schemas.microsoft.com/office/drawing/2014/main" id="{B061E0EB-98E1-9CE5-0926-2DFA8B87469C}"/>
                </a:ext>
              </a:extLst>
            </p:cNvPr>
            <p:cNvGrpSpPr/>
            <p:nvPr/>
          </p:nvGrpSpPr>
          <p:grpSpPr>
            <a:xfrm>
              <a:off x="2900394" y="4713283"/>
              <a:ext cx="89485" cy="89485"/>
              <a:chOff x="2162465" y="4117385"/>
              <a:chExt cx="283772" cy="283772"/>
            </a:xfrm>
          </p:grpSpPr>
          <p:cxnSp>
            <p:nvCxnSpPr>
              <p:cNvPr id="9639" name="Straight Connector 9638">
                <a:extLst>
                  <a:ext uri="{FF2B5EF4-FFF2-40B4-BE49-F238E27FC236}">
                    <a16:creationId xmlns:a16="http://schemas.microsoft.com/office/drawing/2014/main" id="{BB078443-9D97-61E8-04CF-194F4F1F94CE}"/>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40" name="Straight Connector 9639">
                <a:extLst>
                  <a:ext uri="{FF2B5EF4-FFF2-40B4-BE49-F238E27FC236}">
                    <a16:creationId xmlns:a16="http://schemas.microsoft.com/office/drawing/2014/main" id="{16490521-7BF3-8C10-4463-3F2B5198BBD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1" name="Group 9640">
              <a:extLst>
                <a:ext uri="{FF2B5EF4-FFF2-40B4-BE49-F238E27FC236}">
                  <a16:creationId xmlns:a16="http://schemas.microsoft.com/office/drawing/2014/main" id="{6FFB6D10-CBD6-2123-0A27-71900C5CFF57}"/>
                </a:ext>
              </a:extLst>
            </p:cNvPr>
            <p:cNvGrpSpPr/>
            <p:nvPr/>
          </p:nvGrpSpPr>
          <p:grpSpPr>
            <a:xfrm>
              <a:off x="2973535" y="4802641"/>
              <a:ext cx="89485" cy="89485"/>
              <a:chOff x="2162465" y="4117385"/>
              <a:chExt cx="283772" cy="283772"/>
            </a:xfrm>
          </p:grpSpPr>
          <p:cxnSp>
            <p:nvCxnSpPr>
              <p:cNvPr id="9642" name="Straight Connector 9641">
                <a:extLst>
                  <a:ext uri="{FF2B5EF4-FFF2-40B4-BE49-F238E27FC236}">
                    <a16:creationId xmlns:a16="http://schemas.microsoft.com/office/drawing/2014/main" id="{6220DBB5-F8C4-02D7-B578-4BA31FF65C9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43" name="Straight Connector 9642">
                <a:extLst>
                  <a:ext uri="{FF2B5EF4-FFF2-40B4-BE49-F238E27FC236}">
                    <a16:creationId xmlns:a16="http://schemas.microsoft.com/office/drawing/2014/main" id="{87E32385-F188-B700-D233-001F92ECAB8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4" name="Group 9643">
              <a:extLst>
                <a:ext uri="{FF2B5EF4-FFF2-40B4-BE49-F238E27FC236}">
                  <a16:creationId xmlns:a16="http://schemas.microsoft.com/office/drawing/2014/main" id="{DB81A654-0A87-2FDC-2FE2-83F72E4C3256}"/>
                </a:ext>
              </a:extLst>
            </p:cNvPr>
            <p:cNvGrpSpPr/>
            <p:nvPr/>
          </p:nvGrpSpPr>
          <p:grpSpPr>
            <a:xfrm>
              <a:off x="2985831" y="4825914"/>
              <a:ext cx="89485" cy="89485"/>
              <a:chOff x="2162465" y="4117385"/>
              <a:chExt cx="283772" cy="283772"/>
            </a:xfrm>
          </p:grpSpPr>
          <p:cxnSp>
            <p:nvCxnSpPr>
              <p:cNvPr id="9645" name="Straight Connector 9644">
                <a:extLst>
                  <a:ext uri="{FF2B5EF4-FFF2-40B4-BE49-F238E27FC236}">
                    <a16:creationId xmlns:a16="http://schemas.microsoft.com/office/drawing/2014/main" id="{7B260D29-98DB-5579-6AAC-380DABEB108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46" name="Straight Connector 9645">
                <a:extLst>
                  <a:ext uri="{FF2B5EF4-FFF2-40B4-BE49-F238E27FC236}">
                    <a16:creationId xmlns:a16="http://schemas.microsoft.com/office/drawing/2014/main" id="{E68C9C5B-9705-A9DF-E617-D45E6592879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7" name="Group 9646">
              <a:extLst>
                <a:ext uri="{FF2B5EF4-FFF2-40B4-BE49-F238E27FC236}">
                  <a16:creationId xmlns:a16="http://schemas.microsoft.com/office/drawing/2014/main" id="{47CC6A1D-A22E-6993-9730-CCD5E1D56856}"/>
                </a:ext>
              </a:extLst>
            </p:cNvPr>
            <p:cNvGrpSpPr/>
            <p:nvPr/>
          </p:nvGrpSpPr>
          <p:grpSpPr>
            <a:xfrm>
              <a:off x="2997255" y="4862260"/>
              <a:ext cx="89485" cy="89485"/>
              <a:chOff x="2162465" y="4117385"/>
              <a:chExt cx="283772" cy="283772"/>
            </a:xfrm>
          </p:grpSpPr>
          <p:cxnSp>
            <p:nvCxnSpPr>
              <p:cNvPr id="9648" name="Straight Connector 9647">
                <a:extLst>
                  <a:ext uri="{FF2B5EF4-FFF2-40B4-BE49-F238E27FC236}">
                    <a16:creationId xmlns:a16="http://schemas.microsoft.com/office/drawing/2014/main" id="{90AAE261-AB9D-CF6C-0105-A1E32EC3B37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49" name="Straight Connector 9648">
                <a:extLst>
                  <a:ext uri="{FF2B5EF4-FFF2-40B4-BE49-F238E27FC236}">
                    <a16:creationId xmlns:a16="http://schemas.microsoft.com/office/drawing/2014/main" id="{708200A0-22AA-12C7-646E-425E395C8EF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0" name="Group 9649">
              <a:extLst>
                <a:ext uri="{FF2B5EF4-FFF2-40B4-BE49-F238E27FC236}">
                  <a16:creationId xmlns:a16="http://schemas.microsoft.com/office/drawing/2014/main" id="{1CD34BEC-0E0A-B308-11C7-F71A510DDF29}"/>
                </a:ext>
              </a:extLst>
            </p:cNvPr>
            <p:cNvGrpSpPr/>
            <p:nvPr/>
          </p:nvGrpSpPr>
          <p:grpSpPr>
            <a:xfrm>
              <a:off x="3016673" y="4862260"/>
              <a:ext cx="89485" cy="89485"/>
              <a:chOff x="2162465" y="4117385"/>
              <a:chExt cx="283772" cy="283772"/>
            </a:xfrm>
          </p:grpSpPr>
          <p:cxnSp>
            <p:nvCxnSpPr>
              <p:cNvPr id="9651" name="Straight Connector 9650">
                <a:extLst>
                  <a:ext uri="{FF2B5EF4-FFF2-40B4-BE49-F238E27FC236}">
                    <a16:creationId xmlns:a16="http://schemas.microsoft.com/office/drawing/2014/main" id="{6982C909-9A32-C079-AAA0-3A6BC6138356}"/>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52" name="Straight Connector 9651">
                <a:extLst>
                  <a:ext uri="{FF2B5EF4-FFF2-40B4-BE49-F238E27FC236}">
                    <a16:creationId xmlns:a16="http://schemas.microsoft.com/office/drawing/2014/main" id="{9D477C92-3FA3-0DD0-C6F9-15F76889FA89}"/>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3" name="Group 9652">
              <a:extLst>
                <a:ext uri="{FF2B5EF4-FFF2-40B4-BE49-F238E27FC236}">
                  <a16:creationId xmlns:a16="http://schemas.microsoft.com/office/drawing/2014/main" id="{A37E5F6C-A043-05FD-4BE1-989CD59DC80C}"/>
                </a:ext>
              </a:extLst>
            </p:cNvPr>
            <p:cNvGrpSpPr/>
            <p:nvPr/>
          </p:nvGrpSpPr>
          <p:grpSpPr>
            <a:xfrm>
              <a:off x="3057333" y="4862260"/>
              <a:ext cx="89485" cy="89485"/>
              <a:chOff x="2162465" y="4117385"/>
              <a:chExt cx="283772" cy="283772"/>
            </a:xfrm>
          </p:grpSpPr>
          <p:cxnSp>
            <p:nvCxnSpPr>
              <p:cNvPr id="9654" name="Straight Connector 9653">
                <a:extLst>
                  <a:ext uri="{FF2B5EF4-FFF2-40B4-BE49-F238E27FC236}">
                    <a16:creationId xmlns:a16="http://schemas.microsoft.com/office/drawing/2014/main" id="{78006D9B-1728-9372-D5E7-0083A1F7DF4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55" name="Straight Connector 9654">
                <a:extLst>
                  <a:ext uri="{FF2B5EF4-FFF2-40B4-BE49-F238E27FC236}">
                    <a16:creationId xmlns:a16="http://schemas.microsoft.com/office/drawing/2014/main" id="{9B87EF8C-D4A5-108B-4E84-A3DD2643044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6" name="Group 9655">
              <a:extLst>
                <a:ext uri="{FF2B5EF4-FFF2-40B4-BE49-F238E27FC236}">
                  <a16:creationId xmlns:a16="http://schemas.microsoft.com/office/drawing/2014/main" id="{88E5931B-12FC-B8A3-0C4D-C78424625FD7}"/>
                </a:ext>
              </a:extLst>
            </p:cNvPr>
            <p:cNvGrpSpPr/>
            <p:nvPr/>
          </p:nvGrpSpPr>
          <p:grpSpPr>
            <a:xfrm>
              <a:off x="3138202" y="4914004"/>
              <a:ext cx="89485" cy="89485"/>
              <a:chOff x="2162465" y="4117385"/>
              <a:chExt cx="283772" cy="283772"/>
            </a:xfrm>
          </p:grpSpPr>
          <p:cxnSp>
            <p:nvCxnSpPr>
              <p:cNvPr id="9657" name="Straight Connector 9656">
                <a:extLst>
                  <a:ext uri="{FF2B5EF4-FFF2-40B4-BE49-F238E27FC236}">
                    <a16:creationId xmlns:a16="http://schemas.microsoft.com/office/drawing/2014/main" id="{F2344EB1-B09A-3670-E414-8C625D27F6D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58" name="Straight Connector 9657">
                <a:extLst>
                  <a:ext uri="{FF2B5EF4-FFF2-40B4-BE49-F238E27FC236}">
                    <a16:creationId xmlns:a16="http://schemas.microsoft.com/office/drawing/2014/main" id="{F6259816-71C3-48C2-9C9C-10EB5FEEA34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9" name="Group 9658">
              <a:extLst>
                <a:ext uri="{FF2B5EF4-FFF2-40B4-BE49-F238E27FC236}">
                  <a16:creationId xmlns:a16="http://schemas.microsoft.com/office/drawing/2014/main" id="{ECFA0AA7-9520-A489-5573-5FE52BB73036}"/>
                </a:ext>
              </a:extLst>
            </p:cNvPr>
            <p:cNvGrpSpPr/>
            <p:nvPr/>
          </p:nvGrpSpPr>
          <p:grpSpPr>
            <a:xfrm>
              <a:off x="3288446" y="4963368"/>
              <a:ext cx="89485" cy="89485"/>
              <a:chOff x="2162465" y="4117385"/>
              <a:chExt cx="283772" cy="283772"/>
            </a:xfrm>
          </p:grpSpPr>
          <p:cxnSp>
            <p:nvCxnSpPr>
              <p:cNvPr id="9660" name="Straight Connector 9659">
                <a:extLst>
                  <a:ext uri="{FF2B5EF4-FFF2-40B4-BE49-F238E27FC236}">
                    <a16:creationId xmlns:a16="http://schemas.microsoft.com/office/drawing/2014/main" id="{290829E2-6C18-7F36-E695-AC9B3E8A0F64}"/>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61" name="Straight Connector 9660">
                <a:extLst>
                  <a:ext uri="{FF2B5EF4-FFF2-40B4-BE49-F238E27FC236}">
                    <a16:creationId xmlns:a16="http://schemas.microsoft.com/office/drawing/2014/main" id="{23986ECE-7C42-FC2B-E4AE-9A502B6FF69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2" name="Group 9661">
              <a:extLst>
                <a:ext uri="{FF2B5EF4-FFF2-40B4-BE49-F238E27FC236}">
                  <a16:creationId xmlns:a16="http://schemas.microsoft.com/office/drawing/2014/main" id="{2B11AB48-0818-43E8-F8D9-1304C84ECF7B}"/>
                </a:ext>
              </a:extLst>
            </p:cNvPr>
            <p:cNvGrpSpPr/>
            <p:nvPr/>
          </p:nvGrpSpPr>
          <p:grpSpPr>
            <a:xfrm>
              <a:off x="3441267" y="5046755"/>
              <a:ext cx="89485" cy="89485"/>
              <a:chOff x="2162465" y="4117385"/>
              <a:chExt cx="283772" cy="283772"/>
            </a:xfrm>
          </p:grpSpPr>
          <p:cxnSp>
            <p:nvCxnSpPr>
              <p:cNvPr id="9663" name="Straight Connector 9662">
                <a:extLst>
                  <a:ext uri="{FF2B5EF4-FFF2-40B4-BE49-F238E27FC236}">
                    <a16:creationId xmlns:a16="http://schemas.microsoft.com/office/drawing/2014/main" id="{A9B922D7-E89E-7DD0-E500-038F8E3D93B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64" name="Straight Connector 9663">
                <a:extLst>
                  <a:ext uri="{FF2B5EF4-FFF2-40B4-BE49-F238E27FC236}">
                    <a16:creationId xmlns:a16="http://schemas.microsoft.com/office/drawing/2014/main" id="{44AFD616-F5BF-B153-6642-5F6C13145CB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5" name="Group 9664">
              <a:extLst>
                <a:ext uri="{FF2B5EF4-FFF2-40B4-BE49-F238E27FC236}">
                  <a16:creationId xmlns:a16="http://schemas.microsoft.com/office/drawing/2014/main" id="{F2679CFB-27D9-E9A0-C8E7-990FB6BDBE4C}"/>
                </a:ext>
              </a:extLst>
            </p:cNvPr>
            <p:cNvGrpSpPr/>
            <p:nvPr/>
          </p:nvGrpSpPr>
          <p:grpSpPr>
            <a:xfrm>
              <a:off x="3550234" y="5087920"/>
              <a:ext cx="89485" cy="89485"/>
              <a:chOff x="2162465" y="4117385"/>
              <a:chExt cx="283772" cy="283772"/>
            </a:xfrm>
          </p:grpSpPr>
          <p:cxnSp>
            <p:nvCxnSpPr>
              <p:cNvPr id="9666" name="Straight Connector 9665">
                <a:extLst>
                  <a:ext uri="{FF2B5EF4-FFF2-40B4-BE49-F238E27FC236}">
                    <a16:creationId xmlns:a16="http://schemas.microsoft.com/office/drawing/2014/main" id="{49B0A7CC-6E9E-98CD-227F-CD358570016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67" name="Straight Connector 9666">
                <a:extLst>
                  <a:ext uri="{FF2B5EF4-FFF2-40B4-BE49-F238E27FC236}">
                    <a16:creationId xmlns:a16="http://schemas.microsoft.com/office/drawing/2014/main" id="{85516D1B-2771-EE91-44CA-93CEA4D57A6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8" name="Group 9667">
              <a:extLst>
                <a:ext uri="{FF2B5EF4-FFF2-40B4-BE49-F238E27FC236}">
                  <a16:creationId xmlns:a16="http://schemas.microsoft.com/office/drawing/2014/main" id="{D7F630C7-FC26-AD9D-7968-5659A02160E9}"/>
                </a:ext>
              </a:extLst>
            </p:cNvPr>
            <p:cNvGrpSpPr/>
            <p:nvPr/>
          </p:nvGrpSpPr>
          <p:grpSpPr>
            <a:xfrm>
              <a:off x="3941028" y="5384636"/>
              <a:ext cx="89485" cy="89485"/>
              <a:chOff x="2162465" y="4117385"/>
              <a:chExt cx="283772" cy="283772"/>
            </a:xfrm>
          </p:grpSpPr>
          <p:cxnSp>
            <p:nvCxnSpPr>
              <p:cNvPr id="9669" name="Straight Connector 9668">
                <a:extLst>
                  <a:ext uri="{FF2B5EF4-FFF2-40B4-BE49-F238E27FC236}">
                    <a16:creationId xmlns:a16="http://schemas.microsoft.com/office/drawing/2014/main" id="{E3F9666C-8AEE-1E63-11C7-E63D265E3C14}"/>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70" name="Straight Connector 9669">
                <a:extLst>
                  <a:ext uri="{FF2B5EF4-FFF2-40B4-BE49-F238E27FC236}">
                    <a16:creationId xmlns:a16="http://schemas.microsoft.com/office/drawing/2014/main" id="{CDB23DC3-DE01-8624-3BB4-B52BF47220F9}"/>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1" name="Group 9670">
              <a:extLst>
                <a:ext uri="{FF2B5EF4-FFF2-40B4-BE49-F238E27FC236}">
                  <a16:creationId xmlns:a16="http://schemas.microsoft.com/office/drawing/2014/main" id="{DCAE1D7A-0E54-0190-A164-ADFD743502ED}"/>
                </a:ext>
              </a:extLst>
            </p:cNvPr>
            <p:cNvGrpSpPr/>
            <p:nvPr/>
          </p:nvGrpSpPr>
          <p:grpSpPr>
            <a:xfrm>
              <a:off x="3980146" y="5384636"/>
              <a:ext cx="89485" cy="89485"/>
              <a:chOff x="2162465" y="4117385"/>
              <a:chExt cx="283772" cy="283772"/>
            </a:xfrm>
          </p:grpSpPr>
          <p:cxnSp>
            <p:nvCxnSpPr>
              <p:cNvPr id="9672" name="Straight Connector 9671">
                <a:extLst>
                  <a:ext uri="{FF2B5EF4-FFF2-40B4-BE49-F238E27FC236}">
                    <a16:creationId xmlns:a16="http://schemas.microsoft.com/office/drawing/2014/main" id="{423CF1EA-F33F-9A64-A7D1-E5AD94EF444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73" name="Straight Connector 9672">
                <a:extLst>
                  <a:ext uri="{FF2B5EF4-FFF2-40B4-BE49-F238E27FC236}">
                    <a16:creationId xmlns:a16="http://schemas.microsoft.com/office/drawing/2014/main" id="{9A020370-9CB8-85FE-3FE1-3D42FAE7CE0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4" name="Group 9673">
              <a:extLst>
                <a:ext uri="{FF2B5EF4-FFF2-40B4-BE49-F238E27FC236}">
                  <a16:creationId xmlns:a16="http://schemas.microsoft.com/office/drawing/2014/main" id="{40E3B5ED-5342-1661-AC96-6FC81D4DC754}"/>
                </a:ext>
              </a:extLst>
            </p:cNvPr>
            <p:cNvGrpSpPr/>
            <p:nvPr/>
          </p:nvGrpSpPr>
          <p:grpSpPr>
            <a:xfrm>
              <a:off x="4156057" y="5444832"/>
              <a:ext cx="89485" cy="89485"/>
              <a:chOff x="2162465" y="4117385"/>
              <a:chExt cx="283772" cy="283772"/>
            </a:xfrm>
          </p:grpSpPr>
          <p:cxnSp>
            <p:nvCxnSpPr>
              <p:cNvPr id="9675" name="Straight Connector 9674">
                <a:extLst>
                  <a:ext uri="{FF2B5EF4-FFF2-40B4-BE49-F238E27FC236}">
                    <a16:creationId xmlns:a16="http://schemas.microsoft.com/office/drawing/2014/main" id="{E667A4D7-DDA6-12BD-E2A9-0B068977F57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76" name="Straight Connector 9675">
                <a:extLst>
                  <a:ext uri="{FF2B5EF4-FFF2-40B4-BE49-F238E27FC236}">
                    <a16:creationId xmlns:a16="http://schemas.microsoft.com/office/drawing/2014/main" id="{896111C9-9D4F-802F-7350-E520273AA12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7" name="Group 9676">
              <a:extLst>
                <a:ext uri="{FF2B5EF4-FFF2-40B4-BE49-F238E27FC236}">
                  <a16:creationId xmlns:a16="http://schemas.microsoft.com/office/drawing/2014/main" id="{5D1F3B51-3454-B1F3-8581-EABAB685F741}"/>
                </a:ext>
              </a:extLst>
            </p:cNvPr>
            <p:cNvGrpSpPr/>
            <p:nvPr/>
          </p:nvGrpSpPr>
          <p:grpSpPr>
            <a:xfrm>
              <a:off x="4430466" y="5504493"/>
              <a:ext cx="89485" cy="89485"/>
              <a:chOff x="2162465" y="4117385"/>
              <a:chExt cx="283772" cy="283772"/>
            </a:xfrm>
          </p:grpSpPr>
          <p:cxnSp>
            <p:nvCxnSpPr>
              <p:cNvPr id="9678" name="Straight Connector 9677">
                <a:extLst>
                  <a:ext uri="{FF2B5EF4-FFF2-40B4-BE49-F238E27FC236}">
                    <a16:creationId xmlns:a16="http://schemas.microsoft.com/office/drawing/2014/main" id="{C216C46F-E107-6F9C-2F2F-EABDBAF34686}"/>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79" name="Straight Connector 9678">
                <a:extLst>
                  <a:ext uri="{FF2B5EF4-FFF2-40B4-BE49-F238E27FC236}">
                    <a16:creationId xmlns:a16="http://schemas.microsoft.com/office/drawing/2014/main" id="{EBF7E337-B694-B95A-8ABB-39788271D75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80" name="Group 9679">
              <a:extLst>
                <a:ext uri="{FF2B5EF4-FFF2-40B4-BE49-F238E27FC236}">
                  <a16:creationId xmlns:a16="http://schemas.microsoft.com/office/drawing/2014/main" id="{63695857-ADE1-D31F-3545-F43A1CEFB36C}"/>
                </a:ext>
              </a:extLst>
            </p:cNvPr>
            <p:cNvGrpSpPr/>
            <p:nvPr/>
          </p:nvGrpSpPr>
          <p:grpSpPr>
            <a:xfrm>
              <a:off x="4785133" y="5500141"/>
              <a:ext cx="89485" cy="89485"/>
              <a:chOff x="2162465" y="4117385"/>
              <a:chExt cx="283772" cy="283772"/>
            </a:xfrm>
          </p:grpSpPr>
          <p:cxnSp>
            <p:nvCxnSpPr>
              <p:cNvPr id="9681" name="Straight Connector 9680">
                <a:extLst>
                  <a:ext uri="{FF2B5EF4-FFF2-40B4-BE49-F238E27FC236}">
                    <a16:creationId xmlns:a16="http://schemas.microsoft.com/office/drawing/2014/main" id="{EFC4E4FF-C08C-7143-5A1E-3D372A14ECFD}"/>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82" name="Straight Connector 9681">
                <a:extLst>
                  <a:ext uri="{FF2B5EF4-FFF2-40B4-BE49-F238E27FC236}">
                    <a16:creationId xmlns:a16="http://schemas.microsoft.com/office/drawing/2014/main" id="{6C147BC2-5BA4-D995-9730-4E896C871DD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83" name="Group 9682">
              <a:extLst>
                <a:ext uri="{FF2B5EF4-FFF2-40B4-BE49-F238E27FC236}">
                  <a16:creationId xmlns:a16="http://schemas.microsoft.com/office/drawing/2014/main" id="{6919B334-5EB9-3B95-B97A-D01695D86EC9}"/>
                </a:ext>
              </a:extLst>
            </p:cNvPr>
            <p:cNvGrpSpPr/>
            <p:nvPr/>
          </p:nvGrpSpPr>
          <p:grpSpPr>
            <a:xfrm>
              <a:off x="5223064" y="5500141"/>
              <a:ext cx="89485" cy="89485"/>
              <a:chOff x="2162465" y="4117385"/>
              <a:chExt cx="283772" cy="283772"/>
            </a:xfrm>
          </p:grpSpPr>
          <p:cxnSp>
            <p:nvCxnSpPr>
              <p:cNvPr id="9684" name="Straight Connector 9683">
                <a:extLst>
                  <a:ext uri="{FF2B5EF4-FFF2-40B4-BE49-F238E27FC236}">
                    <a16:creationId xmlns:a16="http://schemas.microsoft.com/office/drawing/2014/main" id="{D5E4E62E-67FF-4DBC-A4BB-1D6012326DB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685" name="Straight Connector 9684">
                <a:extLst>
                  <a:ext uri="{FF2B5EF4-FFF2-40B4-BE49-F238E27FC236}">
                    <a16:creationId xmlns:a16="http://schemas.microsoft.com/office/drawing/2014/main" id="{897458ED-92BE-68C4-5719-DFFD081A53A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9692" name="Group 9691">
            <a:extLst>
              <a:ext uri="{FF2B5EF4-FFF2-40B4-BE49-F238E27FC236}">
                <a16:creationId xmlns:a16="http://schemas.microsoft.com/office/drawing/2014/main" id="{2B2DD110-F30C-8342-5892-10214D187FBB}"/>
              </a:ext>
            </a:extLst>
          </p:cNvPr>
          <p:cNvGrpSpPr/>
          <p:nvPr/>
        </p:nvGrpSpPr>
        <p:grpSpPr>
          <a:xfrm>
            <a:off x="6615113" y="4398169"/>
            <a:ext cx="4392612" cy="1250156"/>
            <a:chOff x="6615113" y="4398169"/>
            <a:chExt cx="4392612" cy="1250156"/>
          </a:xfrm>
        </p:grpSpPr>
        <p:sp>
          <p:nvSpPr>
            <p:cNvPr id="9690" name="Freeform: Shape 9689">
              <a:extLst>
                <a:ext uri="{FF2B5EF4-FFF2-40B4-BE49-F238E27FC236}">
                  <a16:creationId xmlns:a16="http://schemas.microsoft.com/office/drawing/2014/main" id="{8F672A39-3FA8-38BE-A76D-16A7711C15A7}"/>
                </a:ext>
              </a:extLst>
            </p:cNvPr>
            <p:cNvSpPr/>
            <p:nvPr/>
          </p:nvSpPr>
          <p:spPr bwMode="auto">
            <a:xfrm>
              <a:off x="8137525" y="4949825"/>
              <a:ext cx="2870200" cy="698500"/>
            </a:xfrm>
            <a:custGeom>
              <a:avLst/>
              <a:gdLst>
                <a:gd name="connsiteX0" fmla="*/ 2870200 w 2870200"/>
                <a:gd name="connsiteY0" fmla="*/ 698500 h 698500"/>
                <a:gd name="connsiteX1" fmla="*/ 2768600 w 2870200"/>
                <a:gd name="connsiteY1" fmla="*/ 698500 h 698500"/>
                <a:gd name="connsiteX2" fmla="*/ 2768600 w 2870200"/>
                <a:gd name="connsiteY2" fmla="*/ 473075 h 698500"/>
                <a:gd name="connsiteX3" fmla="*/ 2187575 w 2870200"/>
                <a:gd name="connsiteY3" fmla="*/ 473075 h 698500"/>
                <a:gd name="connsiteX4" fmla="*/ 2187575 w 2870200"/>
                <a:gd name="connsiteY4" fmla="*/ 390525 h 698500"/>
                <a:gd name="connsiteX5" fmla="*/ 1460500 w 2870200"/>
                <a:gd name="connsiteY5" fmla="*/ 390525 h 698500"/>
                <a:gd name="connsiteX6" fmla="*/ 1460500 w 2870200"/>
                <a:gd name="connsiteY6" fmla="*/ 349250 h 698500"/>
                <a:gd name="connsiteX7" fmla="*/ 1095375 w 2870200"/>
                <a:gd name="connsiteY7" fmla="*/ 349250 h 698500"/>
                <a:gd name="connsiteX8" fmla="*/ 1095375 w 2870200"/>
                <a:gd name="connsiteY8" fmla="*/ 320675 h 698500"/>
                <a:gd name="connsiteX9" fmla="*/ 1066800 w 2870200"/>
                <a:gd name="connsiteY9" fmla="*/ 320675 h 698500"/>
                <a:gd name="connsiteX10" fmla="*/ 1066800 w 2870200"/>
                <a:gd name="connsiteY10" fmla="*/ 288925 h 698500"/>
                <a:gd name="connsiteX11" fmla="*/ 933450 w 2870200"/>
                <a:gd name="connsiteY11" fmla="*/ 288925 h 698500"/>
                <a:gd name="connsiteX12" fmla="*/ 933450 w 2870200"/>
                <a:gd name="connsiteY12" fmla="*/ 269875 h 698500"/>
                <a:gd name="connsiteX13" fmla="*/ 869950 w 2870200"/>
                <a:gd name="connsiteY13" fmla="*/ 269875 h 698500"/>
                <a:gd name="connsiteX14" fmla="*/ 869950 w 2870200"/>
                <a:gd name="connsiteY14" fmla="*/ 234950 h 698500"/>
                <a:gd name="connsiteX15" fmla="*/ 850900 w 2870200"/>
                <a:gd name="connsiteY15" fmla="*/ 234950 h 698500"/>
                <a:gd name="connsiteX16" fmla="*/ 850900 w 2870200"/>
                <a:gd name="connsiteY16" fmla="*/ 222250 h 698500"/>
                <a:gd name="connsiteX17" fmla="*/ 790575 w 2870200"/>
                <a:gd name="connsiteY17" fmla="*/ 222250 h 698500"/>
                <a:gd name="connsiteX18" fmla="*/ 790575 w 2870200"/>
                <a:gd name="connsiteY18" fmla="*/ 196850 h 698500"/>
                <a:gd name="connsiteX19" fmla="*/ 768350 w 2870200"/>
                <a:gd name="connsiteY19" fmla="*/ 196850 h 698500"/>
                <a:gd name="connsiteX20" fmla="*/ 768350 w 2870200"/>
                <a:gd name="connsiteY20" fmla="*/ 180975 h 698500"/>
                <a:gd name="connsiteX21" fmla="*/ 615950 w 2870200"/>
                <a:gd name="connsiteY21" fmla="*/ 180975 h 698500"/>
                <a:gd name="connsiteX22" fmla="*/ 615950 w 2870200"/>
                <a:gd name="connsiteY22" fmla="*/ 155575 h 698500"/>
                <a:gd name="connsiteX23" fmla="*/ 447675 w 2870200"/>
                <a:gd name="connsiteY23" fmla="*/ 155575 h 698500"/>
                <a:gd name="connsiteX24" fmla="*/ 447675 w 2870200"/>
                <a:gd name="connsiteY24" fmla="*/ 139700 h 698500"/>
                <a:gd name="connsiteX25" fmla="*/ 365125 w 2870200"/>
                <a:gd name="connsiteY25" fmla="*/ 139700 h 698500"/>
                <a:gd name="connsiteX26" fmla="*/ 365125 w 2870200"/>
                <a:gd name="connsiteY26" fmla="*/ 104775 h 698500"/>
                <a:gd name="connsiteX27" fmla="*/ 257175 w 2870200"/>
                <a:gd name="connsiteY27" fmla="*/ 104775 h 698500"/>
                <a:gd name="connsiteX28" fmla="*/ 257175 w 2870200"/>
                <a:gd name="connsiteY28" fmla="*/ 82550 h 698500"/>
                <a:gd name="connsiteX29" fmla="*/ 171450 w 2870200"/>
                <a:gd name="connsiteY29" fmla="*/ 82550 h 698500"/>
                <a:gd name="connsiteX30" fmla="*/ 171450 w 2870200"/>
                <a:gd name="connsiteY30" fmla="*/ 66675 h 698500"/>
                <a:gd name="connsiteX31" fmla="*/ 149225 w 2870200"/>
                <a:gd name="connsiteY31" fmla="*/ 66675 h 698500"/>
                <a:gd name="connsiteX32" fmla="*/ 149225 w 2870200"/>
                <a:gd name="connsiteY32" fmla="*/ 66675 h 698500"/>
                <a:gd name="connsiteX33" fmla="*/ 136525 w 2870200"/>
                <a:gd name="connsiteY33" fmla="*/ 53975 h 698500"/>
                <a:gd name="connsiteX34" fmla="*/ 136525 w 2870200"/>
                <a:gd name="connsiteY34" fmla="*/ 28575 h 698500"/>
                <a:gd name="connsiteX35" fmla="*/ 85725 w 2870200"/>
                <a:gd name="connsiteY35" fmla="*/ 28575 h 698500"/>
                <a:gd name="connsiteX36" fmla="*/ 85725 w 2870200"/>
                <a:gd name="connsiteY36" fmla="*/ 15875 h 698500"/>
                <a:gd name="connsiteX37" fmla="*/ 57150 w 2870200"/>
                <a:gd name="connsiteY37" fmla="*/ 15875 h 698500"/>
                <a:gd name="connsiteX38" fmla="*/ 57150 w 2870200"/>
                <a:gd name="connsiteY38" fmla="*/ 0 h 698500"/>
                <a:gd name="connsiteX39" fmla="*/ 0 w 2870200"/>
                <a:gd name="connsiteY39" fmla="*/ 0 h 698500"/>
                <a:gd name="connsiteX0" fmla="*/ 2870200 w 2870200"/>
                <a:gd name="connsiteY0" fmla="*/ 698500 h 698500"/>
                <a:gd name="connsiteX1" fmla="*/ 2768600 w 2870200"/>
                <a:gd name="connsiteY1" fmla="*/ 698500 h 698500"/>
                <a:gd name="connsiteX2" fmla="*/ 2768600 w 2870200"/>
                <a:gd name="connsiteY2" fmla="*/ 473075 h 698500"/>
                <a:gd name="connsiteX3" fmla="*/ 2187575 w 2870200"/>
                <a:gd name="connsiteY3" fmla="*/ 473075 h 698500"/>
                <a:gd name="connsiteX4" fmla="*/ 2187575 w 2870200"/>
                <a:gd name="connsiteY4" fmla="*/ 390525 h 698500"/>
                <a:gd name="connsiteX5" fmla="*/ 1460500 w 2870200"/>
                <a:gd name="connsiteY5" fmla="*/ 390525 h 698500"/>
                <a:gd name="connsiteX6" fmla="*/ 1460500 w 2870200"/>
                <a:gd name="connsiteY6" fmla="*/ 349250 h 698500"/>
                <a:gd name="connsiteX7" fmla="*/ 1095375 w 2870200"/>
                <a:gd name="connsiteY7" fmla="*/ 349250 h 698500"/>
                <a:gd name="connsiteX8" fmla="*/ 1095375 w 2870200"/>
                <a:gd name="connsiteY8" fmla="*/ 320675 h 698500"/>
                <a:gd name="connsiteX9" fmla="*/ 1066800 w 2870200"/>
                <a:gd name="connsiteY9" fmla="*/ 320675 h 698500"/>
                <a:gd name="connsiteX10" fmla="*/ 1066800 w 2870200"/>
                <a:gd name="connsiteY10" fmla="*/ 288925 h 698500"/>
                <a:gd name="connsiteX11" fmla="*/ 933450 w 2870200"/>
                <a:gd name="connsiteY11" fmla="*/ 288925 h 698500"/>
                <a:gd name="connsiteX12" fmla="*/ 933450 w 2870200"/>
                <a:gd name="connsiteY12" fmla="*/ 269875 h 698500"/>
                <a:gd name="connsiteX13" fmla="*/ 869950 w 2870200"/>
                <a:gd name="connsiteY13" fmla="*/ 269875 h 698500"/>
                <a:gd name="connsiteX14" fmla="*/ 869950 w 2870200"/>
                <a:gd name="connsiteY14" fmla="*/ 234950 h 698500"/>
                <a:gd name="connsiteX15" fmla="*/ 850900 w 2870200"/>
                <a:gd name="connsiteY15" fmla="*/ 234950 h 698500"/>
                <a:gd name="connsiteX16" fmla="*/ 850900 w 2870200"/>
                <a:gd name="connsiteY16" fmla="*/ 222250 h 698500"/>
                <a:gd name="connsiteX17" fmla="*/ 790575 w 2870200"/>
                <a:gd name="connsiteY17" fmla="*/ 222250 h 698500"/>
                <a:gd name="connsiteX18" fmla="*/ 790575 w 2870200"/>
                <a:gd name="connsiteY18" fmla="*/ 196850 h 698500"/>
                <a:gd name="connsiteX19" fmla="*/ 768350 w 2870200"/>
                <a:gd name="connsiteY19" fmla="*/ 196850 h 698500"/>
                <a:gd name="connsiteX20" fmla="*/ 768350 w 2870200"/>
                <a:gd name="connsiteY20" fmla="*/ 180975 h 698500"/>
                <a:gd name="connsiteX21" fmla="*/ 615950 w 2870200"/>
                <a:gd name="connsiteY21" fmla="*/ 180975 h 698500"/>
                <a:gd name="connsiteX22" fmla="*/ 615950 w 2870200"/>
                <a:gd name="connsiteY22" fmla="*/ 155575 h 698500"/>
                <a:gd name="connsiteX23" fmla="*/ 447675 w 2870200"/>
                <a:gd name="connsiteY23" fmla="*/ 155575 h 698500"/>
                <a:gd name="connsiteX24" fmla="*/ 447675 w 2870200"/>
                <a:gd name="connsiteY24" fmla="*/ 139700 h 698500"/>
                <a:gd name="connsiteX25" fmla="*/ 365125 w 2870200"/>
                <a:gd name="connsiteY25" fmla="*/ 139700 h 698500"/>
                <a:gd name="connsiteX26" fmla="*/ 365125 w 2870200"/>
                <a:gd name="connsiteY26" fmla="*/ 104775 h 698500"/>
                <a:gd name="connsiteX27" fmla="*/ 257175 w 2870200"/>
                <a:gd name="connsiteY27" fmla="*/ 104775 h 698500"/>
                <a:gd name="connsiteX28" fmla="*/ 257175 w 2870200"/>
                <a:gd name="connsiteY28" fmla="*/ 82550 h 698500"/>
                <a:gd name="connsiteX29" fmla="*/ 171450 w 2870200"/>
                <a:gd name="connsiteY29" fmla="*/ 82550 h 698500"/>
                <a:gd name="connsiteX30" fmla="*/ 171450 w 2870200"/>
                <a:gd name="connsiteY30" fmla="*/ 66675 h 698500"/>
                <a:gd name="connsiteX31" fmla="*/ 149225 w 2870200"/>
                <a:gd name="connsiteY31" fmla="*/ 66675 h 698500"/>
                <a:gd name="connsiteX32" fmla="*/ 158750 w 2870200"/>
                <a:gd name="connsiteY32" fmla="*/ 40481 h 698500"/>
                <a:gd name="connsiteX33" fmla="*/ 136525 w 2870200"/>
                <a:gd name="connsiteY33" fmla="*/ 53975 h 698500"/>
                <a:gd name="connsiteX34" fmla="*/ 136525 w 2870200"/>
                <a:gd name="connsiteY34" fmla="*/ 28575 h 698500"/>
                <a:gd name="connsiteX35" fmla="*/ 85725 w 2870200"/>
                <a:gd name="connsiteY35" fmla="*/ 28575 h 698500"/>
                <a:gd name="connsiteX36" fmla="*/ 85725 w 2870200"/>
                <a:gd name="connsiteY36" fmla="*/ 15875 h 698500"/>
                <a:gd name="connsiteX37" fmla="*/ 57150 w 2870200"/>
                <a:gd name="connsiteY37" fmla="*/ 15875 h 698500"/>
                <a:gd name="connsiteX38" fmla="*/ 57150 w 2870200"/>
                <a:gd name="connsiteY38" fmla="*/ 0 h 698500"/>
                <a:gd name="connsiteX39" fmla="*/ 0 w 2870200"/>
                <a:gd name="connsiteY39" fmla="*/ 0 h 698500"/>
                <a:gd name="connsiteX0" fmla="*/ 2870200 w 2870200"/>
                <a:gd name="connsiteY0" fmla="*/ 698500 h 698500"/>
                <a:gd name="connsiteX1" fmla="*/ 2768600 w 2870200"/>
                <a:gd name="connsiteY1" fmla="*/ 698500 h 698500"/>
                <a:gd name="connsiteX2" fmla="*/ 2768600 w 2870200"/>
                <a:gd name="connsiteY2" fmla="*/ 473075 h 698500"/>
                <a:gd name="connsiteX3" fmla="*/ 2187575 w 2870200"/>
                <a:gd name="connsiteY3" fmla="*/ 473075 h 698500"/>
                <a:gd name="connsiteX4" fmla="*/ 2187575 w 2870200"/>
                <a:gd name="connsiteY4" fmla="*/ 390525 h 698500"/>
                <a:gd name="connsiteX5" fmla="*/ 1460500 w 2870200"/>
                <a:gd name="connsiteY5" fmla="*/ 390525 h 698500"/>
                <a:gd name="connsiteX6" fmla="*/ 1460500 w 2870200"/>
                <a:gd name="connsiteY6" fmla="*/ 349250 h 698500"/>
                <a:gd name="connsiteX7" fmla="*/ 1095375 w 2870200"/>
                <a:gd name="connsiteY7" fmla="*/ 349250 h 698500"/>
                <a:gd name="connsiteX8" fmla="*/ 1095375 w 2870200"/>
                <a:gd name="connsiteY8" fmla="*/ 320675 h 698500"/>
                <a:gd name="connsiteX9" fmla="*/ 1066800 w 2870200"/>
                <a:gd name="connsiteY9" fmla="*/ 320675 h 698500"/>
                <a:gd name="connsiteX10" fmla="*/ 1066800 w 2870200"/>
                <a:gd name="connsiteY10" fmla="*/ 288925 h 698500"/>
                <a:gd name="connsiteX11" fmla="*/ 933450 w 2870200"/>
                <a:gd name="connsiteY11" fmla="*/ 288925 h 698500"/>
                <a:gd name="connsiteX12" fmla="*/ 933450 w 2870200"/>
                <a:gd name="connsiteY12" fmla="*/ 269875 h 698500"/>
                <a:gd name="connsiteX13" fmla="*/ 869950 w 2870200"/>
                <a:gd name="connsiteY13" fmla="*/ 269875 h 698500"/>
                <a:gd name="connsiteX14" fmla="*/ 869950 w 2870200"/>
                <a:gd name="connsiteY14" fmla="*/ 234950 h 698500"/>
                <a:gd name="connsiteX15" fmla="*/ 850900 w 2870200"/>
                <a:gd name="connsiteY15" fmla="*/ 234950 h 698500"/>
                <a:gd name="connsiteX16" fmla="*/ 850900 w 2870200"/>
                <a:gd name="connsiteY16" fmla="*/ 222250 h 698500"/>
                <a:gd name="connsiteX17" fmla="*/ 790575 w 2870200"/>
                <a:gd name="connsiteY17" fmla="*/ 222250 h 698500"/>
                <a:gd name="connsiteX18" fmla="*/ 790575 w 2870200"/>
                <a:gd name="connsiteY18" fmla="*/ 196850 h 698500"/>
                <a:gd name="connsiteX19" fmla="*/ 768350 w 2870200"/>
                <a:gd name="connsiteY19" fmla="*/ 196850 h 698500"/>
                <a:gd name="connsiteX20" fmla="*/ 768350 w 2870200"/>
                <a:gd name="connsiteY20" fmla="*/ 180975 h 698500"/>
                <a:gd name="connsiteX21" fmla="*/ 615950 w 2870200"/>
                <a:gd name="connsiteY21" fmla="*/ 180975 h 698500"/>
                <a:gd name="connsiteX22" fmla="*/ 615950 w 2870200"/>
                <a:gd name="connsiteY22" fmla="*/ 155575 h 698500"/>
                <a:gd name="connsiteX23" fmla="*/ 447675 w 2870200"/>
                <a:gd name="connsiteY23" fmla="*/ 155575 h 698500"/>
                <a:gd name="connsiteX24" fmla="*/ 447675 w 2870200"/>
                <a:gd name="connsiteY24" fmla="*/ 139700 h 698500"/>
                <a:gd name="connsiteX25" fmla="*/ 365125 w 2870200"/>
                <a:gd name="connsiteY25" fmla="*/ 139700 h 698500"/>
                <a:gd name="connsiteX26" fmla="*/ 365125 w 2870200"/>
                <a:gd name="connsiteY26" fmla="*/ 104775 h 698500"/>
                <a:gd name="connsiteX27" fmla="*/ 257175 w 2870200"/>
                <a:gd name="connsiteY27" fmla="*/ 104775 h 698500"/>
                <a:gd name="connsiteX28" fmla="*/ 257175 w 2870200"/>
                <a:gd name="connsiteY28" fmla="*/ 82550 h 698500"/>
                <a:gd name="connsiteX29" fmla="*/ 171450 w 2870200"/>
                <a:gd name="connsiteY29" fmla="*/ 82550 h 698500"/>
                <a:gd name="connsiteX30" fmla="*/ 171450 w 2870200"/>
                <a:gd name="connsiteY30" fmla="*/ 66675 h 698500"/>
                <a:gd name="connsiteX31" fmla="*/ 149225 w 2870200"/>
                <a:gd name="connsiteY31" fmla="*/ 66675 h 698500"/>
                <a:gd name="connsiteX32" fmla="*/ 156368 w 2870200"/>
                <a:gd name="connsiteY32" fmla="*/ 52387 h 698500"/>
                <a:gd name="connsiteX33" fmla="*/ 136525 w 2870200"/>
                <a:gd name="connsiteY33" fmla="*/ 53975 h 698500"/>
                <a:gd name="connsiteX34" fmla="*/ 136525 w 2870200"/>
                <a:gd name="connsiteY34" fmla="*/ 28575 h 698500"/>
                <a:gd name="connsiteX35" fmla="*/ 85725 w 2870200"/>
                <a:gd name="connsiteY35" fmla="*/ 28575 h 698500"/>
                <a:gd name="connsiteX36" fmla="*/ 85725 w 2870200"/>
                <a:gd name="connsiteY36" fmla="*/ 15875 h 698500"/>
                <a:gd name="connsiteX37" fmla="*/ 57150 w 2870200"/>
                <a:gd name="connsiteY37" fmla="*/ 15875 h 698500"/>
                <a:gd name="connsiteX38" fmla="*/ 57150 w 2870200"/>
                <a:gd name="connsiteY38" fmla="*/ 0 h 698500"/>
                <a:gd name="connsiteX39" fmla="*/ 0 w 2870200"/>
                <a:gd name="connsiteY39" fmla="*/ 0 h 698500"/>
                <a:gd name="connsiteX0" fmla="*/ 2870200 w 2870200"/>
                <a:gd name="connsiteY0" fmla="*/ 698500 h 698500"/>
                <a:gd name="connsiteX1" fmla="*/ 2768600 w 2870200"/>
                <a:gd name="connsiteY1" fmla="*/ 698500 h 698500"/>
                <a:gd name="connsiteX2" fmla="*/ 2768600 w 2870200"/>
                <a:gd name="connsiteY2" fmla="*/ 473075 h 698500"/>
                <a:gd name="connsiteX3" fmla="*/ 2187575 w 2870200"/>
                <a:gd name="connsiteY3" fmla="*/ 473075 h 698500"/>
                <a:gd name="connsiteX4" fmla="*/ 2187575 w 2870200"/>
                <a:gd name="connsiteY4" fmla="*/ 390525 h 698500"/>
                <a:gd name="connsiteX5" fmla="*/ 1460500 w 2870200"/>
                <a:gd name="connsiteY5" fmla="*/ 390525 h 698500"/>
                <a:gd name="connsiteX6" fmla="*/ 1460500 w 2870200"/>
                <a:gd name="connsiteY6" fmla="*/ 349250 h 698500"/>
                <a:gd name="connsiteX7" fmla="*/ 1095375 w 2870200"/>
                <a:gd name="connsiteY7" fmla="*/ 349250 h 698500"/>
                <a:gd name="connsiteX8" fmla="*/ 1095375 w 2870200"/>
                <a:gd name="connsiteY8" fmla="*/ 320675 h 698500"/>
                <a:gd name="connsiteX9" fmla="*/ 1066800 w 2870200"/>
                <a:gd name="connsiteY9" fmla="*/ 320675 h 698500"/>
                <a:gd name="connsiteX10" fmla="*/ 1066800 w 2870200"/>
                <a:gd name="connsiteY10" fmla="*/ 288925 h 698500"/>
                <a:gd name="connsiteX11" fmla="*/ 933450 w 2870200"/>
                <a:gd name="connsiteY11" fmla="*/ 288925 h 698500"/>
                <a:gd name="connsiteX12" fmla="*/ 933450 w 2870200"/>
                <a:gd name="connsiteY12" fmla="*/ 269875 h 698500"/>
                <a:gd name="connsiteX13" fmla="*/ 869950 w 2870200"/>
                <a:gd name="connsiteY13" fmla="*/ 269875 h 698500"/>
                <a:gd name="connsiteX14" fmla="*/ 869950 w 2870200"/>
                <a:gd name="connsiteY14" fmla="*/ 234950 h 698500"/>
                <a:gd name="connsiteX15" fmla="*/ 850900 w 2870200"/>
                <a:gd name="connsiteY15" fmla="*/ 234950 h 698500"/>
                <a:gd name="connsiteX16" fmla="*/ 850900 w 2870200"/>
                <a:gd name="connsiteY16" fmla="*/ 222250 h 698500"/>
                <a:gd name="connsiteX17" fmla="*/ 790575 w 2870200"/>
                <a:gd name="connsiteY17" fmla="*/ 222250 h 698500"/>
                <a:gd name="connsiteX18" fmla="*/ 790575 w 2870200"/>
                <a:gd name="connsiteY18" fmla="*/ 196850 h 698500"/>
                <a:gd name="connsiteX19" fmla="*/ 768350 w 2870200"/>
                <a:gd name="connsiteY19" fmla="*/ 196850 h 698500"/>
                <a:gd name="connsiteX20" fmla="*/ 768350 w 2870200"/>
                <a:gd name="connsiteY20" fmla="*/ 180975 h 698500"/>
                <a:gd name="connsiteX21" fmla="*/ 615950 w 2870200"/>
                <a:gd name="connsiteY21" fmla="*/ 180975 h 698500"/>
                <a:gd name="connsiteX22" fmla="*/ 615950 w 2870200"/>
                <a:gd name="connsiteY22" fmla="*/ 155575 h 698500"/>
                <a:gd name="connsiteX23" fmla="*/ 447675 w 2870200"/>
                <a:gd name="connsiteY23" fmla="*/ 155575 h 698500"/>
                <a:gd name="connsiteX24" fmla="*/ 447675 w 2870200"/>
                <a:gd name="connsiteY24" fmla="*/ 139700 h 698500"/>
                <a:gd name="connsiteX25" fmla="*/ 365125 w 2870200"/>
                <a:gd name="connsiteY25" fmla="*/ 139700 h 698500"/>
                <a:gd name="connsiteX26" fmla="*/ 365125 w 2870200"/>
                <a:gd name="connsiteY26" fmla="*/ 104775 h 698500"/>
                <a:gd name="connsiteX27" fmla="*/ 257175 w 2870200"/>
                <a:gd name="connsiteY27" fmla="*/ 104775 h 698500"/>
                <a:gd name="connsiteX28" fmla="*/ 257175 w 2870200"/>
                <a:gd name="connsiteY28" fmla="*/ 82550 h 698500"/>
                <a:gd name="connsiteX29" fmla="*/ 171450 w 2870200"/>
                <a:gd name="connsiteY29" fmla="*/ 82550 h 698500"/>
                <a:gd name="connsiteX30" fmla="*/ 171450 w 2870200"/>
                <a:gd name="connsiteY30" fmla="*/ 66675 h 698500"/>
                <a:gd name="connsiteX31" fmla="*/ 149225 w 2870200"/>
                <a:gd name="connsiteY31" fmla="*/ 66675 h 698500"/>
                <a:gd name="connsiteX32" fmla="*/ 149225 w 2870200"/>
                <a:gd name="connsiteY32" fmla="*/ 52387 h 698500"/>
                <a:gd name="connsiteX33" fmla="*/ 136525 w 2870200"/>
                <a:gd name="connsiteY33" fmla="*/ 53975 h 698500"/>
                <a:gd name="connsiteX34" fmla="*/ 136525 w 2870200"/>
                <a:gd name="connsiteY34" fmla="*/ 28575 h 698500"/>
                <a:gd name="connsiteX35" fmla="*/ 85725 w 2870200"/>
                <a:gd name="connsiteY35" fmla="*/ 28575 h 698500"/>
                <a:gd name="connsiteX36" fmla="*/ 85725 w 2870200"/>
                <a:gd name="connsiteY36" fmla="*/ 15875 h 698500"/>
                <a:gd name="connsiteX37" fmla="*/ 57150 w 2870200"/>
                <a:gd name="connsiteY37" fmla="*/ 15875 h 698500"/>
                <a:gd name="connsiteX38" fmla="*/ 57150 w 2870200"/>
                <a:gd name="connsiteY38" fmla="*/ 0 h 698500"/>
                <a:gd name="connsiteX39" fmla="*/ 0 w 2870200"/>
                <a:gd name="connsiteY39" fmla="*/ 0 h 69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70200" h="698500">
                  <a:moveTo>
                    <a:pt x="2870200" y="698500"/>
                  </a:moveTo>
                  <a:lnTo>
                    <a:pt x="2768600" y="698500"/>
                  </a:lnTo>
                  <a:lnTo>
                    <a:pt x="2768600" y="473075"/>
                  </a:lnTo>
                  <a:lnTo>
                    <a:pt x="2187575" y="473075"/>
                  </a:lnTo>
                  <a:lnTo>
                    <a:pt x="2187575" y="390525"/>
                  </a:lnTo>
                  <a:lnTo>
                    <a:pt x="1460500" y="390525"/>
                  </a:lnTo>
                  <a:lnTo>
                    <a:pt x="1460500" y="349250"/>
                  </a:lnTo>
                  <a:lnTo>
                    <a:pt x="1095375" y="349250"/>
                  </a:lnTo>
                  <a:lnTo>
                    <a:pt x="1095375" y="320675"/>
                  </a:lnTo>
                  <a:lnTo>
                    <a:pt x="1066800" y="320675"/>
                  </a:lnTo>
                  <a:lnTo>
                    <a:pt x="1066800" y="288925"/>
                  </a:lnTo>
                  <a:lnTo>
                    <a:pt x="933450" y="288925"/>
                  </a:lnTo>
                  <a:lnTo>
                    <a:pt x="933450" y="269875"/>
                  </a:lnTo>
                  <a:lnTo>
                    <a:pt x="869950" y="269875"/>
                  </a:lnTo>
                  <a:lnTo>
                    <a:pt x="869950" y="234950"/>
                  </a:lnTo>
                  <a:lnTo>
                    <a:pt x="850900" y="234950"/>
                  </a:lnTo>
                  <a:lnTo>
                    <a:pt x="850900" y="222250"/>
                  </a:lnTo>
                  <a:lnTo>
                    <a:pt x="790575" y="222250"/>
                  </a:lnTo>
                  <a:lnTo>
                    <a:pt x="790575" y="196850"/>
                  </a:lnTo>
                  <a:lnTo>
                    <a:pt x="768350" y="196850"/>
                  </a:lnTo>
                  <a:lnTo>
                    <a:pt x="768350" y="180975"/>
                  </a:lnTo>
                  <a:lnTo>
                    <a:pt x="615950" y="180975"/>
                  </a:lnTo>
                  <a:lnTo>
                    <a:pt x="615950" y="155575"/>
                  </a:lnTo>
                  <a:lnTo>
                    <a:pt x="447675" y="155575"/>
                  </a:lnTo>
                  <a:lnTo>
                    <a:pt x="447675" y="139700"/>
                  </a:lnTo>
                  <a:lnTo>
                    <a:pt x="365125" y="139700"/>
                  </a:lnTo>
                  <a:lnTo>
                    <a:pt x="365125" y="104775"/>
                  </a:lnTo>
                  <a:lnTo>
                    <a:pt x="257175" y="104775"/>
                  </a:lnTo>
                  <a:lnTo>
                    <a:pt x="257175" y="82550"/>
                  </a:lnTo>
                  <a:lnTo>
                    <a:pt x="171450" y="82550"/>
                  </a:lnTo>
                  <a:lnTo>
                    <a:pt x="171450" y="66675"/>
                  </a:lnTo>
                  <a:lnTo>
                    <a:pt x="149225" y="66675"/>
                  </a:lnTo>
                  <a:lnTo>
                    <a:pt x="149225" y="52387"/>
                  </a:lnTo>
                  <a:lnTo>
                    <a:pt x="136525" y="53975"/>
                  </a:lnTo>
                  <a:lnTo>
                    <a:pt x="136525" y="28575"/>
                  </a:lnTo>
                  <a:lnTo>
                    <a:pt x="85725" y="28575"/>
                  </a:lnTo>
                  <a:lnTo>
                    <a:pt x="85725" y="15875"/>
                  </a:lnTo>
                  <a:lnTo>
                    <a:pt x="57150" y="15875"/>
                  </a:lnTo>
                  <a:lnTo>
                    <a:pt x="57150"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691" name="Freeform: Shape 9690">
              <a:extLst>
                <a:ext uri="{FF2B5EF4-FFF2-40B4-BE49-F238E27FC236}">
                  <a16:creationId xmlns:a16="http://schemas.microsoft.com/office/drawing/2014/main" id="{C9933814-B08D-0112-358F-E2E884FB72E6}"/>
                </a:ext>
              </a:extLst>
            </p:cNvPr>
            <p:cNvSpPr/>
            <p:nvPr/>
          </p:nvSpPr>
          <p:spPr bwMode="auto">
            <a:xfrm>
              <a:off x="6615113" y="4398169"/>
              <a:ext cx="1514475" cy="552450"/>
            </a:xfrm>
            <a:custGeom>
              <a:avLst/>
              <a:gdLst>
                <a:gd name="connsiteX0" fmla="*/ 0 w 1514475"/>
                <a:gd name="connsiteY0" fmla="*/ 0 h 552450"/>
                <a:gd name="connsiteX1" fmla="*/ 38100 w 1514475"/>
                <a:gd name="connsiteY1" fmla="*/ 38100 h 552450"/>
                <a:gd name="connsiteX2" fmla="*/ 154781 w 1514475"/>
                <a:gd name="connsiteY2" fmla="*/ 38100 h 552450"/>
                <a:gd name="connsiteX3" fmla="*/ 150019 w 1514475"/>
                <a:gd name="connsiteY3" fmla="*/ 42862 h 552450"/>
                <a:gd name="connsiteX4" fmla="*/ 233362 w 1514475"/>
                <a:gd name="connsiteY4" fmla="*/ 42862 h 552450"/>
                <a:gd name="connsiteX5" fmla="*/ 233362 w 1514475"/>
                <a:gd name="connsiteY5" fmla="*/ 57150 h 552450"/>
                <a:gd name="connsiteX6" fmla="*/ 257175 w 1514475"/>
                <a:gd name="connsiteY6" fmla="*/ 57150 h 552450"/>
                <a:gd name="connsiteX7" fmla="*/ 257175 w 1514475"/>
                <a:gd name="connsiteY7" fmla="*/ 64294 h 552450"/>
                <a:gd name="connsiteX8" fmla="*/ 273843 w 1514475"/>
                <a:gd name="connsiteY8" fmla="*/ 64294 h 552450"/>
                <a:gd name="connsiteX9" fmla="*/ 273843 w 1514475"/>
                <a:gd name="connsiteY9" fmla="*/ 76200 h 552450"/>
                <a:gd name="connsiteX10" fmla="*/ 361950 w 1514475"/>
                <a:gd name="connsiteY10" fmla="*/ 76200 h 552450"/>
                <a:gd name="connsiteX11" fmla="*/ 357188 w 1514475"/>
                <a:gd name="connsiteY11" fmla="*/ 80962 h 552450"/>
                <a:gd name="connsiteX12" fmla="*/ 395287 w 1514475"/>
                <a:gd name="connsiteY12" fmla="*/ 80962 h 552450"/>
                <a:gd name="connsiteX13" fmla="*/ 395287 w 1514475"/>
                <a:gd name="connsiteY13" fmla="*/ 97631 h 552450"/>
                <a:gd name="connsiteX14" fmla="*/ 419100 w 1514475"/>
                <a:gd name="connsiteY14" fmla="*/ 97631 h 552450"/>
                <a:gd name="connsiteX15" fmla="*/ 419100 w 1514475"/>
                <a:gd name="connsiteY15" fmla="*/ 116681 h 552450"/>
                <a:gd name="connsiteX16" fmla="*/ 488156 w 1514475"/>
                <a:gd name="connsiteY16" fmla="*/ 116681 h 552450"/>
                <a:gd name="connsiteX17" fmla="*/ 488156 w 1514475"/>
                <a:gd name="connsiteY17" fmla="*/ 123825 h 552450"/>
                <a:gd name="connsiteX18" fmla="*/ 588168 w 1514475"/>
                <a:gd name="connsiteY18" fmla="*/ 123825 h 552450"/>
                <a:gd name="connsiteX19" fmla="*/ 588168 w 1514475"/>
                <a:gd name="connsiteY19" fmla="*/ 145256 h 552450"/>
                <a:gd name="connsiteX20" fmla="*/ 642937 w 1514475"/>
                <a:gd name="connsiteY20" fmla="*/ 145256 h 552450"/>
                <a:gd name="connsiteX21" fmla="*/ 642937 w 1514475"/>
                <a:gd name="connsiteY21" fmla="*/ 159544 h 552450"/>
                <a:gd name="connsiteX22" fmla="*/ 652462 w 1514475"/>
                <a:gd name="connsiteY22" fmla="*/ 159544 h 552450"/>
                <a:gd name="connsiteX23" fmla="*/ 652462 w 1514475"/>
                <a:gd name="connsiteY23" fmla="*/ 171450 h 552450"/>
                <a:gd name="connsiteX24" fmla="*/ 671512 w 1514475"/>
                <a:gd name="connsiteY24" fmla="*/ 171450 h 552450"/>
                <a:gd name="connsiteX25" fmla="*/ 671512 w 1514475"/>
                <a:gd name="connsiteY25" fmla="*/ 185737 h 552450"/>
                <a:gd name="connsiteX26" fmla="*/ 697706 w 1514475"/>
                <a:gd name="connsiteY26" fmla="*/ 185737 h 552450"/>
                <a:gd name="connsiteX27" fmla="*/ 697706 w 1514475"/>
                <a:gd name="connsiteY27" fmla="*/ 197644 h 552450"/>
                <a:gd name="connsiteX28" fmla="*/ 721518 w 1514475"/>
                <a:gd name="connsiteY28" fmla="*/ 197644 h 552450"/>
                <a:gd name="connsiteX29" fmla="*/ 721518 w 1514475"/>
                <a:gd name="connsiteY29" fmla="*/ 211931 h 552450"/>
                <a:gd name="connsiteX30" fmla="*/ 742950 w 1514475"/>
                <a:gd name="connsiteY30" fmla="*/ 211931 h 552450"/>
                <a:gd name="connsiteX31" fmla="*/ 742950 w 1514475"/>
                <a:gd name="connsiteY31" fmla="*/ 223837 h 552450"/>
                <a:gd name="connsiteX32" fmla="*/ 752475 w 1514475"/>
                <a:gd name="connsiteY32" fmla="*/ 223837 h 552450"/>
                <a:gd name="connsiteX33" fmla="*/ 752475 w 1514475"/>
                <a:gd name="connsiteY33" fmla="*/ 233362 h 552450"/>
                <a:gd name="connsiteX34" fmla="*/ 776287 w 1514475"/>
                <a:gd name="connsiteY34" fmla="*/ 233362 h 552450"/>
                <a:gd name="connsiteX35" fmla="*/ 776287 w 1514475"/>
                <a:gd name="connsiteY35" fmla="*/ 240506 h 552450"/>
                <a:gd name="connsiteX36" fmla="*/ 804862 w 1514475"/>
                <a:gd name="connsiteY36" fmla="*/ 240506 h 552450"/>
                <a:gd name="connsiteX37" fmla="*/ 804862 w 1514475"/>
                <a:gd name="connsiteY37" fmla="*/ 250031 h 552450"/>
                <a:gd name="connsiteX38" fmla="*/ 816768 w 1514475"/>
                <a:gd name="connsiteY38" fmla="*/ 250031 h 552450"/>
                <a:gd name="connsiteX39" fmla="*/ 816768 w 1514475"/>
                <a:gd name="connsiteY39" fmla="*/ 271462 h 552450"/>
                <a:gd name="connsiteX40" fmla="*/ 828675 w 1514475"/>
                <a:gd name="connsiteY40" fmla="*/ 271462 h 552450"/>
                <a:gd name="connsiteX41" fmla="*/ 828675 w 1514475"/>
                <a:gd name="connsiteY41" fmla="*/ 280987 h 552450"/>
                <a:gd name="connsiteX42" fmla="*/ 840581 w 1514475"/>
                <a:gd name="connsiteY42" fmla="*/ 280987 h 552450"/>
                <a:gd name="connsiteX43" fmla="*/ 840581 w 1514475"/>
                <a:gd name="connsiteY43" fmla="*/ 300037 h 552450"/>
                <a:gd name="connsiteX44" fmla="*/ 854868 w 1514475"/>
                <a:gd name="connsiteY44" fmla="*/ 300037 h 552450"/>
                <a:gd name="connsiteX45" fmla="*/ 854868 w 1514475"/>
                <a:gd name="connsiteY45" fmla="*/ 323850 h 552450"/>
                <a:gd name="connsiteX46" fmla="*/ 912018 w 1514475"/>
                <a:gd name="connsiteY46" fmla="*/ 323850 h 552450"/>
                <a:gd name="connsiteX47" fmla="*/ 912018 w 1514475"/>
                <a:gd name="connsiteY47" fmla="*/ 335756 h 552450"/>
                <a:gd name="connsiteX48" fmla="*/ 971550 w 1514475"/>
                <a:gd name="connsiteY48" fmla="*/ 335756 h 552450"/>
                <a:gd name="connsiteX49" fmla="*/ 971550 w 1514475"/>
                <a:gd name="connsiteY49" fmla="*/ 345281 h 552450"/>
                <a:gd name="connsiteX50" fmla="*/ 1028700 w 1514475"/>
                <a:gd name="connsiteY50" fmla="*/ 345281 h 552450"/>
                <a:gd name="connsiteX51" fmla="*/ 1028700 w 1514475"/>
                <a:gd name="connsiteY51" fmla="*/ 373856 h 552450"/>
                <a:gd name="connsiteX52" fmla="*/ 1102518 w 1514475"/>
                <a:gd name="connsiteY52" fmla="*/ 373856 h 552450"/>
                <a:gd name="connsiteX53" fmla="*/ 1102518 w 1514475"/>
                <a:gd name="connsiteY53" fmla="*/ 392906 h 552450"/>
                <a:gd name="connsiteX54" fmla="*/ 1169193 w 1514475"/>
                <a:gd name="connsiteY54" fmla="*/ 392906 h 552450"/>
                <a:gd name="connsiteX55" fmla="*/ 1169193 w 1514475"/>
                <a:gd name="connsiteY55" fmla="*/ 407194 h 552450"/>
                <a:gd name="connsiteX56" fmla="*/ 1181100 w 1514475"/>
                <a:gd name="connsiteY56" fmla="*/ 407194 h 552450"/>
                <a:gd name="connsiteX57" fmla="*/ 1181100 w 1514475"/>
                <a:gd name="connsiteY57" fmla="*/ 423862 h 552450"/>
                <a:gd name="connsiteX58" fmla="*/ 1209675 w 1514475"/>
                <a:gd name="connsiteY58" fmla="*/ 423862 h 552450"/>
                <a:gd name="connsiteX59" fmla="*/ 1209675 w 1514475"/>
                <a:gd name="connsiteY59" fmla="*/ 435769 h 552450"/>
                <a:gd name="connsiteX60" fmla="*/ 1247775 w 1514475"/>
                <a:gd name="connsiteY60" fmla="*/ 435769 h 552450"/>
                <a:gd name="connsiteX61" fmla="*/ 1247775 w 1514475"/>
                <a:gd name="connsiteY61" fmla="*/ 454819 h 552450"/>
                <a:gd name="connsiteX62" fmla="*/ 1269206 w 1514475"/>
                <a:gd name="connsiteY62" fmla="*/ 454819 h 552450"/>
                <a:gd name="connsiteX63" fmla="*/ 1269206 w 1514475"/>
                <a:gd name="connsiteY63" fmla="*/ 466725 h 552450"/>
                <a:gd name="connsiteX64" fmla="*/ 1295400 w 1514475"/>
                <a:gd name="connsiteY64" fmla="*/ 466725 h 552450"/>
                <a:gd name="connsiteX65" fmla="*/ 1295400 w 1514475"/>
                <a:gd name="connsiteY65" fmla="*/ 483394 h 552450"/>
                <a:gd name="connsiteX66" fmla="*/ 1345406 w 1514475"/>
                <a:gd name="connsiteY66" fmla="*/ 483394 h 552450"/>
                <a:gd name="connsiteX67" fmla="*/ 1345406 w 1514475"/>
                <a:gd name="connsiteY67" fmla="*/ 500062 h 552450"/>
                <a:gd name="connsiteX68" fmla="*/ 1366837 w 1514475"/>
                <a:gd name="connsiteY68" fmla="*/ 500062 h 552450"/>
                <a:gd name="connsiteX69" fmla="*/ 1366837 w 1514475"/>
                <a:gd name="connsiteY69" fmla="*/ 504825 h 552450"/>
                <a:gd name="connsiteX70" fmla="*/ 1388268 w 1514475"/>
                <a:gd name="connsiteY70" fmla="*/ 504825 h 552450"/>
                <a:gd name="connsiteX71" fmla="*/ 1388268 w 1514475"/>
                <a:gd name="connsiteY71" fmla="*/ 521494 h 552450"/>
                <a:gd name="connsiteX72" fmla="*/ 1485900 w 1514475"/>
                <a:gd name="connsiteY72" fmla="*/ 521494 h 552450"/>
                <a:gd name="connsiteX73" fmla="*/ 1485900 w 1514475"/>
                <a:gd name="connsiteY73" fmla="*/ 535781 h 552450"/>
                <a:gd name="connsiteX74" fmla="*/ 1514475 w 1514475"/>
                <a:gd name="connsiteY74" fmla="*/ 535781 h 552450"/>
                <a:gd name="connsiteX75" fmla="*/ 1514475 w 1514475"/>
                <a:gd name="connsiteY75" fmla="*/ 552450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514475" h="552450">
                  <a:moveTo>
                    <a:pt x="0" y="0"/>
                  </a:moveTo>
                  <a:lnTo>
                    <a:pt x="38100" y="38100"/>
                  </a:lnTo>
                  <a:lnTo>
                    <a:pt x="154781" y="38100"/>
                  </a:lnTo>
                  <a:lnTo>
                    <a:pt x="150019" y="42862"/>
                  </a:lnTo>
                  <a:lnTo>
                    <a:pt x="233362" y="42862"/>
                  </a:lnTo>
                  <a:lnTo>
                    <a:pt x="233362" y="57150"/>
                  </a:lnTo>
                  <a:lnTo>
                    <a:pt x="257175" y="57150"/>
                  </a:lnTo>
                  <a:lnTo>
                    <a:pt x="257175" y="64294"/>
                  </a:lnTo>
                  <a:lnTo>
                    <a:pt x="273843" y="64294"/>
                  </a:lnTo>
                  <a:lnTo>
                    <a:pt x="273843" y="76200"/>
                  </a:lnTo>
                  <a:lnTo>
                    <a:pt x="361950" y="76200"/>
                  </a:lnTo>
                  <a:lnTo>
                    <a:pt x="357188" y="80962"/>
                  </a:lnTo>
                  <a:lnTo>
                    <a:pt x="395287" y="80962"/>
                  </a:lnTo>
                  <a:lnTo>
                    <a:pt x="395287" y="97631"/>
                  </a:lnTo>
                  <a:lnTo>
                    <a:pt x="419100" y="97631"/>
                  </a:lnTo>
                  <a:lnTo>
                    <a:pt x="419100" y="116681"/>
                  </a:lnTo>
                  <a:lnTo>
                    <a:pt x="488156" y="116681"/>
                  </a:lnTo>
                  <a:lnTo>
                    <a:pt x="488156" y="123825"/>
                  </a:lnTo>
                  <a:lnTo>
                    <a:pt x="588168" y="123825"/>
                  </a:lnTo>
                  <a:lnTo>
                    <a:pt x="588168" y="145256"/>
                  </a:lnTo>
                  <a:lnTo>
                    <a:pt x="642937" y="145256"/>
                  </a:lnTo>
                  <a:lnTo>
                    <a:pt x="642937" y="159544"/>
                  </a:lnTo>
                  <a:lnTo>
                    <a:pt x="652462" y="159544"/>
                  </a:lnTo>
                  <a:lnTo>
                    <a:pt x="652462" y="171450"/>
                  </a:lnTo>
                  <a:lnTo>
                    <a:pt x="671512" y="171450"/>
                  </a:lnTo>
                  <a:lnTo>
                    <a:pt x="671512" y="185737"/>
                  </a:lnTo>
                  <a:lnTo>
                    <a:pt x="697706" y="185737"/>
                  </a:lnTo>
                  <a:lnTo>
                    <a:pt x="697706" y="197644"/>
                  </a:lnTo>
                  <a:lnTo>
                    <a:pt x="721518" y="197644"/>
                  </a:lnTo>
                  <a:lnTo>
                    <a:pt x="721518" y="211931"/>
                  </a:lnTo>
                  <a:lnTo>
                    <a:pt x="742950" y="211931"/>
                  </a:lnTo>
                  <a:lnTo>
                    <a:pt x="742950" y="223837"/>
                  </a:lnTo>
                  <a:lnTo>
                    <a:pt x="752475" y="223837"/>
                  </a:lnTo>
                  <a:lnTo>
                    <a:pt x="752475" y="233362"/>
                  </a:lnTo>
                  <a:lnTo>
                    <a:pt x="776287" y="233362"/>
                  </a:lnTo>
                  <a:lnTo>
                    <a:pt x="776287" y="240506"/>
                  </a:lnTo>
                  <a:lnTo>
                    <a:pt x="804862" y="240506"/>
                  </a:lnTo>
                  <a:lnTo>
                    <a:pt x="804862" y="250031"/>
                  </a:lnTo>
                  <a:lnTo>
                    <a:pt x="816768" y="250031"/>
                  </a:lnTo>
                  <a:lnTo>
                    <a:pt x="816768" y="271462"/>
                  </a:lnTo>
                  <a:lnTo>
                    <a:pt x="828675" y="271462"/>
                  </a:lnTo>
                  <a:lnTo>
                    <a:pt x="828675" y="280987"/>
                  </a:lnTo>
                  <a:lnTo>
                    <a:pt x="840581" y="280987"/>
                  </a:lnTo>
                  <a:lnTo>
                    <a:pt x="840581" y="300037"/>
                  </a:lnTo>
                  <a:lnTo>
                    <a:pt x="854868" y="300037"/>
                  </a:lnTo>
                  <a:lnTo>
                    <a:pt x="854868" y="323850"/>
                  </a:lnTo>
                  <a:lnTo>
                    <a:pt x="912018" y="323850"/>
                  </a:lnTo>
                  <a:lnTo>
                    <a:pt x="912018" y="335756"/>
                  </a:lnTo>
                  <a:lnTo>
                    <a:pt x="971550" y="335756"/>
                  </a:lnTo>
                  <a:lnTo>
                    <a:pt x="971550" y="345281"/>
                  </a:lnTo>
                  <a:lnTo>
                    <a:pt x="1028700" y="345281"/>
                  </a:lnTo>
                  <a:lnTo>
                    <a:pt x="1028700" y="373856"/>
                  </a:lnTo>
                  <a:lnTo>
                    <a:pt x="1102518" y="373856"/>
                  </a:lnTo>
                  <a:lnTo>
                    <a:pt x="1102518" y="392906"/>
                  </a:lnTo>
                  <a:lnTo>
                    <a:pt x="1169193" y="392906"/>
                  </a:lnTo>
                  <a:lnTo>
                    <a:pt x="1169193" y="407194"/>
                  </a:lnTo>
                  <a:lnTo>
                    <a:pt x="1181100" y="407194"/>
                  </a:lnTo>
                  <a:lnTo>
                    <a:pt x="1181100" y="423862"/>
                  </a:lnTo>
                  <a:lnTo>
                    <a:pt x="1209675" y="423862"/>
                  </a:lnTo>
                  <a:lnTo>
                    <a:pt x="1209675" y="435769"/>
                  </a:lnTo>
                  <a:lnTo>
                    <a:pt x="1247775" y="435769"/>
                  </a:lnTo>
                  <a:lnTo>
                    <a:pt x="1247775" y="454819"/>
                  </a:lnTo>
                  <a:lnTo>
                    <a:pt x="1269206" y="454819"/>
                  </a:lnTo>
                  <a:lnTo>
                    <a:pt x="1269206" y="466725"/>
                  </a:lnTo>
                  <a:lnTo>
                    <a:pt x="1295400" y="466725"/>
                  </a:lnTo>
                  <a:lnTo>
                    <a:pt x="1295400" y="483394"/>
                  </a:lnTo>
                  <a:lnTo>
                    <a:pt x="1345406" y="483394"/>
                  </a:lnTo>
                  <a:lnTo>
                    <a:pt x="1345406" y="500062"/>
                  </a:lnTo>
                  <a:lnTo>
                    <a:pt x="1366837" y="500062"/>
                  </a:lnTo>
                  <a:lnTo>
                    <a:pt x="1366837" y="504825"/>
                  </a:lnTo>
                  <a:lnTo>
                    <a:pt x="1388268" y="504825"/>
                  </a:lnTo>
                  <a:lnTo>
                    <a:pt x="1388268" y="521494"/>
                  </a:lnTo>
                  <a:lnTo>
                    <a:pt x="1485900" y="521494"/>
                  </a:lnTo>
                  <a:lnTo>
                    <a:pt x="1485900" y="535781"/>
                  </a:lnTo>
                  <a:lnTo>
                    <a:pt x="1514475" y="535781"/>
                  </a:lnTo>
                  <a:lnTo>
                    <a:pt x="1514475" y="552450"/>
                  </a:lnTo>
                </a:path>
              </a:pathLst>
            </a:custGeom>
            <a:noFill/>
            <a:ln w="28575">
              <a:solidFill>
                <a:schemeClr val="accent1"/>
              </a:solidFill>
              <a:miter lim="800000"/>
              <a:headEnd/>
              <a:tailEnd/>
            </a:ln>
          </p:spPr>
          <p:txBody>
            <a:bodyPr rtlCol="0" anchor="ctr"/>
            <a:lstStyle/>
            <a:p>
              <a:pPr algn="ctr"/>
              <a:endParaRPr lang="en-US"/>
            </a:p>
          </p:txBody>
        </p:sp>
      </p:grpSp>
      <p:grpSp>
        <p:nvGrpSpPr>
          <p:cNvPr id="9693" name="Group 9692">
            <a:extLst>
              <a:ext uri="{FF2B5EF4-FFF2-40B4-BE49-F238E27FC236}">
                <a16:creationId xmlns:a16="http://schemas.microsoft.com/office/drawing/2014/main" id="{05680AFA-4ADA-6654-5FBC-5FAD37F0B39E}"/>
              </a:ext>
            </a:extLst>
          </p:cNvPr>
          <p:cNvGrpSpPr/>
          <p:nvPr/>
        </p:nvGrpSpPr>
        <p:grpSpPr>
          <a:xfrm>
            <a:off x="6578264" y="4371875"/>
            <a:ext cx="89485" cy="89485"/>
            <a:chOff x="2162465" y="4117385"/>
            <a:chExt cx="283772" cy="283772"/>
          </a:xfrm>
        </p:grpSpPr>
        <p:cxnSp>
          <p:nvCxnSpPr>
            <p:cNvPr id="9694" name="Straight Connector 9693">
              <a:extLst>
                <a:ext uri="{FF2B5EF4-FFF2-40B4-BE49-F238E27FC236}">
                  <a16:creationId xmlns:a16="http://schemas.microsoft.com/office/drawing/2014/main" id="{6CF0F1D2-3B03-B314-6DF6-851F70DBB5B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695" name="Straight Connector 9694">
              <a:extLst>
                <a:ext uri="{FF2B5EF4-FFF2-40B4-BE49-F238E27FC236}">
                  <a16:creationId xmlns:a16="http://schemas.microsoft.com/office/drawing/2014/main" id="{DBC2FE11-495C-FD12-4521-B3C9710ACD3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699" name="Group 9698">
            <a:extLst>
              <a:ext uri="{FF2B5EF4-FFF2-40B4-BE49-F238E27FC236}">
                <a16:creationId xmlns:a16="http://schemas.microsoft.com/office/drawing/2014/main" id="{D99F2E35-9BAA-2961-CB79-4430F8D3A6C0}"/>
              </a:ext>
            </a:extLst>
          </p:cNvPr>
          <p:cNvGrpSpPr/>
          <p:nvPr/>
        </p:nvGrpSpPr>
        <p:grpSpPr>
          <a:xfrm>
            <a:off x="6776109" y="4398169"/>
            <a:ext cx="89485" cy="89485"/>
            <a:chOff x="2162465" y="4117385"/>
            <a:chExt cx="283772" cy="283772"/>
          </a:xfrm>
        </p:grpSpPr>
        <p:cxnSp>
          <p:nvCxnSpPr>
            <p:cNvPr id="9700" name="Straight Connector 9699">
              <a:extLst>
                <a:ext uri="{FF2B5EF4-FFF2-40B4-BE49-F238E27FC236}">
                  <a16:creationId xmlns:a16="http://schemas.microsoft.com/office/drawing/2014/main" id="{0400E2BC-0A32-5BB4-86FE-5EF024E8DC8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01" name="Straight Connector 9700">
              <a:extLst>
                <a:ext uri="{FF2B5EF4-FFF2-40B4-BE49-F238E27FC236}">
                  <a16:creationId xmlns:a16="http://schemas.microsoft.com/office/drawing/2014/main" id="{B6E2B14C-D03A-2E4F-F0C8-35D1F32D008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02" name="Group 9701">
            <a:extLst>
              <a:ext uri="{FF2B5EF4-FFF2-40B4-BE49-F238E27FC236}">
                <a16:creationId xmlns:a16="http://schemas.microsoft.com/office/drawing/2014/main" id="{8BFABBA1-9985-FE5D-02ED-C3706C9A8D89}"/>
              </a:ext>
            </a:extLst>
          </p:cNvPr>
          <p:cNvGrpSpPr/>
          <p:nvPr/>
        </p:nvGrpSpPr>
        <p:grpSpPr>
          <a:xfrm>
            <a:off x="6794567" y="4403107"/>
            <a:ext cx="89485" cy="89485"/>
            <a:chOff x="2162465" y="4117385"/>
            <a:chExt cx="283772" cy="283772"/>
          </a:xfrm>
        </p:grpSpPr>
        <p:cxnSp>
          <p:nvCxnSpPr>
            <p:cNvPr id="9703" name="Straight Connector 9702">
              <a:extLst>
                <a:ext uri="{FF2B5EF4-FFF2-40B4-BE49-F238E27FC236}">
                  <a16:creationId xmlns:a16="http://schemas.microsoft.com/office/drawing/2014/main" id="{ACF9DCF9-3212-E73D-8B6E-000BBC2108B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04" name="Straight Connector 9703">
              <a:extLst>
                <a:ext uri="{FF2B5EF4-FFF2-40B4-BE49-F238E27FC236}">
                  <a16:creationId xmlns:a16="http://schemas.microsoft.com/office/drawing/2014/main" id="{55F2A055-04F5-2C24-5F27-40094589C32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05" name="Group 9704">
            <a:extLst>
              <a:ext uri="{FF2B5EF4-FFF2-40B4-BE49-F238E27FC236}">
                <a16:creationId xmlns:a16="http://schemas.microsoft.com/office/drawing/2014/main" id="{85A878D1-A147-712B-1B61-66D6E9B812F2}"/>
              </a:ext>
            </a:extLst>
          </p:cNvPr>
          <p:cNvGrpSpPr/>
          <p:nvPr/>
        </p:nvGrpSpPr>
        <p:grpSpPr>
          <a:xfrm>
            <a:off x="7042554" y="4483434"/>
            <a:ext cx="89485" cy="89485"/>
            <a:chOff x="2162465" y="4117385"/>
            <a:chExt cx="283772" cy="283772"/>
          </a:xfrm>
        </p:grpSpPr>
        <p:cxnSp>
          <p:nvCxnSpPr>
            <p:cNvPr id="9706" name="Straight Connector 9705">
              <a:extLst>
                <a:ext uri="{FF2B5EF4-FFF2-40B4-BE49-F238E27FC236}">
                  <a16:creationId xmlns:a16="http://schemas.microsoft.com/office/drawing/2014/main" id="{569D17F6-D061-82C7-84B0-74D99143D56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07" name="Straight Connector 9706">
              <a:extLst>
                <a:ext uri="{FF2B5EF4-FFF2-40B4-BE49-F238E27FC236}">
                  <a16:creationId xmlns:a16="http://schemas.microsoft.com/office/drawing/2014/main" id="{1F7CFEDA-69D4-4CEB-1394-78BC9B9E7D6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08" name="Group 9707">
            <a:extLst>
              <a:ext uri="{FF2B5EF4-FFF2-40B4-BE49-F238E27FC236}">
                <a16:creationId xmlns:a16="http://schemas.microsoft.com/office/drawing/2014/main" id="{452758D0-518F-79C9-3658-3DEC50DD5EC4}"/>
              </a:ext>
            </a:extLst>
          </p:cNvPr>
          <p:cNvGrpSpPr/>
          <p:nvPr/>
        </p:nvGrpSpPr>
        <p:grpSpPr>
          <a:xfrm>
            <a:off x="7205479" y="4501816"/>
            <a:ext cx="89485" cy="89485"/>
            <a:chOff x="2162465" y="4117385"/>
            <a:chExt cx="283772" cy="283772"/>
          </a:xfrm>
        </p:grpSpPr>
        <p:cxnSp>
          <p:nvCxnSpPr>
            <p:cNvPr id="9709" name="Straight Connector 9708">
              <a:extLst>
                <a:ext uri="{FF2B5EF4-FFF2-40B4-BE49-F238E27FC236}">
                  <a16:creationId xmlns:a16="http://schemas.microsoft.com/office/drawing/2014/main" id="{52DA3245-4CE6-EC46-0F35-8315043ACFD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10" name="Straight Connector 9709">
              <a:extLst>
                <a:ext uri="{FF2B5EF4-FFF2-40B4-BE49-F238E27FC236}">
                  <a16:creationId xmlns:a16="http://schemas.microsoft.com/office/drawing/2014/main" id="{B495C05E-EA3F-FD25-D402-1FF1B8991203}"/>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11" name="Group 9710">
            <a:extLst>
              <a:ext uri="{FF2B5EF4-FFF2-40B4-BE49-F238E27FC236}">
                <a16:creationId xmlns:a16="http://schemas.microsoft.com/office/drawing/2014/main" id="{8E371E88-80BD-E3C6-863B-4E4062038C8F}"/>
              </a:ext>
            </a:extLst>
          </p:cNvPr>
          <p:cNvGrpSpPr/>
          <p:nvPr/>
        </p:nvGrpSpPr>
        <p:grpSpPr>
          <a:xfrm>
            <a:off x="7376304" y="4592905"/>
            <a:ext cx="89485" cy="89485"/>
            <a:chOff x="2162465" y="4117385"/>
            <a:chExt cx="283772" cy="283772"/>
          </a:xfrm>
        </p:grpSpPr>
        <p:cxnSp>
          <p:nvCxnSpPr>
            <p:cNvPr id="9712" name="Straight Connector 9711">
              <a:extLst>
                <a:ext uri="{FF2B5EF4-FFF2-40B4-BE49-F238E27FC236}">
                  <a16:creationId xmlns:a16="http://schemas.microsoft.com/office/drawing/2014/main" id="{939ED7F3-3C89-913B-9958-74D27DB6163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13" name="Straight Connector 9712">
              <a:extLst>
                <a:ext uri="{FF2B5EF4-FFF2-40B4-BE49-F238E27FC236}">
                  <a16:creationId xmlns:a16="http://schemas.microsoft.com/office/drawing/2014/main" id="{95E025C8-AB27-3D38-5503-AD7D7E726A5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14" name="Group 9713">
            <a:extLst>
              <a:ext uri="{FF2B5EF4-FFF2-40B4-BE49-F238E27FC236}">
                <a16:creationId xmlns:a16="http://schemas.microsoft.com/office/drawing/2014/main" id="{04E5BD2B-9AC0-BD9D-1CDC-E94E0367A8DA}"/>
              </a:ext>
            </a:extLst>
          </p:cNvPr>
          <p:cNvGrpSpPr/>
          <p:nvPr/>
        </p:nvGrpSpPr>
        <p:grpSpPr>
          <a:xfrm>
            <a:off x="7500846" y="4682605"/>
            <a:ext cx="89485" cy="89485"/>
            <a:chOff x="2162465" y="4117385"/>
            <a:chExt cx="283772" cy="283772"/>
          </a:xfrm>
        </p:grpSpPr>
        <p:cxnSp>
          <p:nvCxnSpPr>
            <p:cNvPr id="9715" name="Straight Connector 9714">
              <a:extLst>
                <a:ext uri="{FF2B5EF4-FFF2-40B4-BE49-F238E27FC236}">
                  <a16:creationId xmlns:a16="http://schemas.microsoft.com/office/drawing/2014/main" id="{9F003F61-B1DA-0315-3274-6B03C827151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16" name="Straight Connector 9715">
              <a:extLst>
                <a:ext uri="{FF2B5EF4-FFF2-40B4-BE49-F238E27FC236}">
                  <a16:creationId xmlns:a16="http://schemas.microsoft.com/office/drawing/2014/main" id="{167850FF-EFE8-256D-A61A-7A2BC32B27B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17" name="Group 9716">
            <a:extLst>
              <a:ext uri="{FF2B5EF4-FFF2-40B4-BE49-F238E27FC236}">
                <a16:creationId xmlns:a16="http://schemas.microsoft.com/office/drawing/2014/main" id="{E4AC397C-DA8F-0679-3A6B-D1E1EE537A3D}"/>
              </a:ext>
            </a:extLst>
          </p:cNvPr>
          <p:cNvGrpSpPr/>
          <p:nvPr/>
        </p:nvGrpSpPr>
        <p:grpSpPr>
          <a:xfrm>
            <a:off x="7547128" y="4682605"/>
            <a:ext cx="89485" cy="89485"/>
            <a:chOff x="2162465" y="4117385"/>
            <a:chExt cx="283772" cy="283772"/>
          </a:xfrm>
        </p:grpSpPr>
        <p:cxnSp>
          <p:nvCxnSpPr>
            <p:cNvPr id="9718" name="Straight Connector 9717">
              <a:extLst>
                <a:ext uri="{FF2B5EF4-FFF2-40B4-BE49-F238E27FC236}">
                  <a16:creationId xmlns:a16="http://schemas.microsoft.com/office/drawing/2014/main" id="{CCD23938-9DE0-B635-C9AB-482369A4367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19" name="Straight Connector 9718">
              <a:extLst>
                <a:ext uri="{FF2B5EF4-FFF2-40B4-BE49-F238E27FC236}">
                  <a16:creationId xmlns:a16="http://schemas.microsoft.com/office/drawing/2014/main" id="{A934429D-5CBC-5C07-9E61-783C5C705BC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20" name="Group 9719">
            <a:extLst>
              <a:ext uri="{FF2B5EF4-FFF2-40B4-BE49-F238E27FC236}">
                <a16:creationId xmlns:a16="http://schemas.microsoft.com/office/drawing/2014/main" id="{3F8D7D16-1793-8006-C0DD-B2D111B7DF40}"/>
              </a:ext>
            </a:extLst>
          </p:cNvPr>
          <p:cNvGrpSpPr/>
          <p:nvPr/>
        </p:nvGrpSpPr>
        <p:grpSpPr>
          <a:xfrm>
            <a:off x="7574911" y="4682605"/>
            <a:ext cx="89485" cy="89485"/>
            <a:chOff x="2162465" y="4117385"/>
            <a:chExt cx="283772" cy="283772"/>
          </a:xfrm>
        </p:grpSpPr>
        <p:cxnSp>
          <p:nvCxnSpPr>
            <p:cNvPr id="9721" name="Straight Connector 9720">
              <a:extLst>
                <a:ext uri="{FF2B5EF4-FFF2-40B4-BE49-F238E27FC236}">
                  <a16:creationId xmlns:a16="http://schemas.microsoft.com/office/drawing/2014/main" id="{1E26D1D2-F510-0519-513C-15D007ECA1D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22" name="Straight Connector 9721">
              <a:extLst>
                <a:ext uri="{FF2B5EF4-FFF2-40B4-BE49-F238E27FC236}">
                  <a16:creationId xmlns:a16="http://schemas.microsoft.com/office/drawing/2014/main" id="{298686A7-479B-33A4-5DBD-D87631E8674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23" name="Group 9722">
            <a:extLst>
              <a:ext uri="{FF2B5EF4-FFF2-40B4-BE49-F238E27FC236}">
                <a16:creationId xmlns:a16="http://schemas.microsoft.com/office/drawing/2014/main" id="{63008332-AD60-0A55-5B65-C1BD7613713F}"/>
              </a:ext>
            </a:extLst>
          </p:cNvPr>
          <p:cNvGrpSpPr/>
          <p:nvPr/>
        </p:nvGrpSpPr>
        <p:grpSpPr>
          <a:xfrm>
            <a:off x="7633508" y="4726774"/>
            <a:ext cx="89485" cy="89485"/>
            <a:chOff x="2162465" y="4117385"/>
            <a:chExt cx="283772" cy="283772"/>
          </a:xfrm>
        </p:grpSpPr>
        <p:cxnSp>
          <p:nvCxnSpPr>
            <p:cNvPr id="9724" name="Straight Connector 9723">
              <a:extLst>
                <a:ext uri="{FF2B5EF4-FFF2-40B4-BE49-F238E27FC236}">
                  <a16:creationId xmlns:a16="http://schemas.microsoft.com/office/drawing/2014/main" id="{0CD5AD8C-53AB-226F-3A02-8090059E2D4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25" name="Straight Connector 9724">
              <a:extLst>
                <a:ext uri="{FF2B5EF4-FFF2-40B4-BE49-F238E27FC236}">
                  <a16:creationId xmlns:a16="http://schemas.microsoft.com/office/drawing/2014/main" id="{C8CE6CB8-7E78-993D-D2E5-F2966BC8B54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26" name="Group 9725">
            <a:extLst>
              <a:ext uri="{FF2B5EF4-FFF2-40B4-BE49-F238E27FC236}">
                <a16:creationId xmlns:a16="http://schemas.microsoft.com/office/drawing/2014/main" id="{BAB0EC45-5DD3-C49D-E5D9-91D382EE2448}"/>
              </a:ext>
            </a:extLst>
          </p:cNvPr>
          <p:cNvGrpSpPr/>
          <p:nvPr/>
        </p:nvGrpSpPr>
        <p:grpSpPr>
          <a:xfrm>
            <a:off x="7661836" y="4726774"/>
            <a:ext cx="89485" cy="89485"/>
            <a:chOff x="2162465" y="4117385"/>
            <a:chExt cx="283772" cy="283772"/>
          </a:xfrm>
        </p:grpSpPr>
        <p:cxnSp>
          <p:nvCxnSpPr>
            <p:cNvPr id="9727" name="Straight Connector 9726">
              <a:extLst>
                <a:ext uri="{FF2B5EF4-FFF2-40B4-BE49-F238E27FC236}">
                  <a16:creationId xmlns:a16="http://schemas.microsoft.com/office/drawing/2014/main" id="{E4B32182-83FD-316C-2133-B5B4DF5F1D1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28" name="Straight Connector 9727">
              <a:extLst>
                <a:ext uri="{FF2B5EF4-FFF2-40B4-BE49-F238E27FC236}">
                  <a16:creationId xmlns:a16="http://schemas.microsoft.com/office/drawing/2014/main" id="{610BD3E5-7396-9454-5EAE-E2E6EAD1236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29" name="Group 9728">
            <a:extLst>
              <a:ext uri="{FF2B5EF4-FFF2-40B4-BE49-F238E27FC236}">
                <a16:creationId xmlns:a16="http://schemas.microsoft.com/office/drawing/2014/main" id="{3C09443B-975A-D729-7F60-4EC32C37F3E1}"/>
              </a:ext>
            </a:extLst>
          </p:cNvPr>
          <p:cNvGrpSpPr/>
          <p:nvPr/>
        </p:nvGrpSpPr>
        <p:grpSpPr>
          <a:xfrm>
            <a:off x="7695120" y="4743362"/>
            <a:ext cx="89485" cy="89485"/>
            <a:chOff x="2162465" y="4117385"/>
            <a:chExt cx="283772" cy="283772"/>
          </a:xfrm>
        </p:grpSpPr>
        <p:cxnSp>
          <p:nvCxnSpPr>
            <p:cNvPr id="9730" name="Straight Connector 9729">
              <a:extLst>
                <a:ext uri="{FF2B5EF4-FFF2-40B4-BE49-F238E27FC236}">
                  <a16:creationId xmlns:a16="http://schemas.microsoft.com/office/drawing/2014/main" id="{83D916F6-28DD-FFAE-8158-757DD9B266E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31" name="Straight Connector 9730">
              <a:extLst>
                <a:ext uri="{FF2B5EF4-FFF2-40B4-BE49-F238E27FC236}">
                  <a16:creationId xmlns:a16="http://schemas.microsoft.com/office/drawing/2014/main" id="{628925A0-10F1-38C1-5A20-FB12569E279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32" name="Group 9731">
            <a:extLst>
              <a:ext uri="{FF2B5EF4-FFF2-40B4-BE49-F238E27FC236}">
                <a16:creationId xmlns:a16="http://schemas.microsoft.com/office/drawing/2014/main" id="{BE5BD430-DFDB-79ED-B030-01C76000DA61}"/>
              </a:ext>
            </a:extLst>
          </p:cNvPr>
          <p:cNvGrpSpPr/>
          <p:nvPr/>
        </p:nvGrpSpPr>
        <p:grpSpPr>
          <a:xfrm>
            <a:off x="7776881" y="4780893"/>
            <a:ext cx="89485" cy="89485"/>
            <a:chOff x="2162465" y="4117385"/>
            <a:chExt cx="283772" cy="283772"/>
          </a:xfrm>
        </p:grpSpPr>
        <p:cxnSp>
          <p:nvCxnSpPr>
            <p:cNvPr id="9733" name="Straight Connector 9732">
              <a:extLst>
                <a:ext uri="{FF2B5EF4-FFF2-40B4-BE49-F238E27FC236}">
                  <a16:creationId xmlns:a16="http://schemas.microsoft.com/office/drawing/2014/main" id="{CCE7F178-9C1C-7678-042E-35298669897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34" name="Straight Connector 9733">
              <a:extLst>
                <a:ext uri="{FF2B5EF4-FFF2-40B4-BE49-F238E27FC236}">
                  <a16:creationId xmlns:a16="http://schemas.microsoft.com/office/drawing/2014/main" id="{A3F01C58-3C65-679E-1CCD-4385FBF77AD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35" name="Group 9734">
            <a:extLst>
              <a:ext uri="{FF2B5EF4-FFF2-40B4-BE49-F238E27FC236}">
                <a16:creationId xmlns:a16="http://schemas.microsoft.com/office/drawing/2014/main" id="{77A21627-009C-BF79-74C3-ADF02CB3A53E}"/>
              </a:ext>
            </a:extLst>
          </p:cNvPr>
          <p:cNvGrpSpPr/>
          <p:nvPr/>
        </p:nvGrpSpPr>
        <p:grpSpPr>
          <a:xfrm>
            <a:off x="7830020" y="4819295"/>
            <a:ext cx="89485" cy="89485"/>
            <a:chOff x="2162465" y="4117385"/>
            <a:chExt cx="283772" cy="283772"/>
          </a:xfrm>
        </p:grpSpPr>
        <p:cxnSp>
          <p:nvCxnSpPr>
            <p:cNvPr id="9736" name="Straight Connector 9735">
              <a:extLst>
                <a:ext uri="{FF2B5EF4-FFF2-40B4-BE49-F238E27FC236}">
                  <a16:creationId xmlns:a16="http://schemas.microsoft.com/office/drawing/2014/main" id="{BAB97246-3F55-D4D3-95E0-B9C076EC78E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37" name="Straight Connector 9736">
              <a:extLst>
                <a:ext uri="{FF2B5EF4-FFF2-40B4-BE49-F238E27FC236}">
                  <a16:creationId xmlns:a16="http://schemas.microsoft.com/office/drawing/2014/main" id="{3DF01E8C-F8DC-A445-7EF3-E851DEF1EF6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38" name="Group 9737">
            <a:extLst>
              <a:ext uri="{FF2B5EF4-FFF2-40B4-BE49-F238E27FC236}">
                <a16:creationId xmlns:a16="http://schemas.microsoft.com/office/drawing/2014/main" id="{23B81D63-BDE8-0C9D-1E0B-F57DF89EF5D3}"/>
              </a:ext>
            </a:extLst>
          </p:cNvPr>
          <p:cNvGrpSpPr/>
          <p:nvPr/>
        </p:nvGrpSpPr>
        <p:grpSpPr>
          <a:xfrm>
            <a:off x="7862723" y="4825636"/>
            <a:ext cx="89485" cy="89485"/>
            <a:chOff x="2162465" y="4117385"/>
            <a:chExt cx="283772" cy="283772"/>
          </a:xfrm>
        </p:grpSpPr>
        <p:cxnSp>
          <p:nvCxnSpPr>
            <p:cNvPr id="9739" name="Straight Connector 9738">
              <a:extLst>
                <a:ext uri="{FF2B5EF4-FFF2-40B4-BE49-F238E27FC236}">
                  <a16:creationId xmlns:a16="http://schemas.microsoft.com/office/drawing/2014/main" id="{3EC46285-BFB6-EDDF-E5D4-51C81E3C771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40" name="Straight Connector 9739">
              <a:extLst>
                <a:ext uri="{FF2B5EF4-FFF2-40B4-BE49-F238E27FC236}">
                  <a16:creationId xmlns:a16="http://schemas.microsoft.com/office/drawing/2014/main" id="{3F60B2E4-E100-FFE6-D913-70C10DFB7A17}"/>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41" name="Group 9740">
            <a:extLst>
              <a:ext uri="{FF2B5EF4-FFF2-40B4-BE49-F238E27FC236}">
                <a16:creationId xmlns:a16="http://schemas.microsoft.com/office/drawing/2014/main" id="{6D8419A2-B68A-CA87-4DDB-5CC822FC80D5}"/>
              </a:ext>
            </a:extLst>
          </p:cNvPr>
          <p:cNvGrpSpPr/>
          <p:nvPr/>
        </p:nvGrpSpPr>
        <p:grpSpPr>
          <a:xfrm>
            <a:off x="7891009" y="4839635"/>
            <a:ext cx="89485" cy="89485"/>
            <a:chOff x="2162465" y="4117385"/>
            <a:chExt cx="283772" cy="283772"/>
          </a:xfrm>
        </p:grpSpPr>
        <p:cxnSp>
          <p:nvCxnSpPr>
            <p:cNvPr id="9742" name="Straight Connector 9741">
              <a:extLst>
                <a:ext uri="{FF2B5EF4-FFF2-40B4-BE49-F238E27FC236}">
                  <a16:creationId xmlns:a16="http://schemas.microsoft.com/office/drawing/2014/main" id="{E6D0636C-D7B7-0CCE-89E7-49F14775136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43" name="Straight Connector 9742">
              <a:extLst>
                <a:ext uri="{FF2B5EF4-FFF2-40B4-BE49-F238E27FC236}">
                  <a16:creationId xmlns:a16="http://schemas.microsoft.com/office/drawing/2014/main" id="{F9C0A3A2-6F35-F87B-9444-22CAA7CC86A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44" name="Group 9743">
            <a:extLst>
              <a:ext uri="{FF2B5EF4-FFF2-40B4-BE49-F238E27FC236}">
                <a16:creationId xmlns:a16="http://schemas.microsoft.com/office/drawing/2014/main" id="{2385E896-2AC1-BB8F-94C4-D7F558201BB5}"/>
              </a:ext>
            </a:extLst>
          </p:cNvPr>
          <p:cNvGrpSpPr/>
          <p:nvPr/>
        </p:nvGrpSpPr>
        <p:grpSpPr>
          <a:xfrm>
            <a:off x="7952467" y="4863830"/>
            <a:ext cx="89485" cy="89485"/>
            <a:chOff x="2162465" y="4117385"/>
            <a:chExt cx="283772" cy="283772"/>
          </a:xfrm>
        </p:grpSpPr>
        <p:cxnSp>
          <p:nvCxnSpPr>
            <p:cNvPr id="9745" name="Straight Connector 9744">
              <a:extLst>
                <a:ext uri="{FF2B5EF4-FFF2-40B4-BE49-F238E27FC236}">
                  <a16:creationId xmlns:a16="http://schemas.microsoft.com/office/drawing/2014/main" id="{912060BE-7BCB-75C4-E085-4C7D1FE37020}"/>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46" name="Straight Connector 9745">
              <a:extLst>
                <a:ext uri="{FF2B5EF4-FFF2-40B4-BE49-F238E27FC236}">
                  <a16:creationId xmlns:a16="http://schemas.microsoft.com/office/drawing/2014/main" id="{61806150-BC20-6B75-9B98-671815A0A19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47" name="Group 9746">
            <a:extLst>
              <a:ext uri="{FF2B5EF4-FFF2-40B4-BE49-F238E27FC236}">
                <a16:creationId xmlns:a16="http://schemas.microsoft.com/office/drawing/2014/main" id="{8BCCA53A-9C57-52C7-0A10-20B30F6FF62F}"/>
              </a:ext>
            </a:extLst>
          </p:cNvPr>
          <p:cNvGrpSpPr/>
          <p:nvPr/>
        </p:nvGrpSpPr>
        <p:grpSpPr>
          <a:xfrm>
            <a:off x="7983558" y="4873396"/>
            <a:ext cx="89485" cy="89485"/>
            <a:chOff x="2162465" y="4117385"/>
            <a:chExt cx="283772" cy="283772"/>
          </a:xfrm>
        </p:grpSpPr>
        <p:cxnSp>
          <p:nvCxnSpPr>
            <p:cNvPr id="9748" name="Straight Connector 9747">
              <a:extLst>
                <a:ext uri="{FF2B5EF4-FFF2-40B4-BE49-F238E27FC236}">
                  <a16:creationId xmlns:a16="http://schemas.microsoft.com/office/drawing/2014/main" id="{2307591B-D7C6-55A6-445D-0CC0D13810D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49" name="Straight Connector 9748">
              <a:extLst>
                <a:ext uri="{FF2B5EF4-FFF2-40B4-BE49-F238E27FC236}">
                  <a16:creationId xmlns:a16="http://schemas.microsoft.com/office/drawing/2014/main" id="{76DBA816-2AAC-33EF-FDB4-622D6BFCD5E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50" name="Group 9749">
            <a:extLst>
              <a:ext uri="{FF2B5EF4-FFF2-40B4-BE49-F238E27FC236}">
                <a16:creationId xmlns:a16="http://schemas.microsoft.com/office/drawing/2014/main" id="{BB5AFD9A-5994-F7FA-47DC-6F7AFD173359}"/>
              </a:ext>
            </a:extLst>
          </p:cNvPr>
          <p:cNvGrpSpPr/>
          <p:nvPr/>
        </p:nvGrpSpPr>
        <p:grpSpPr>
          <a:xfrm>
            <a:off x="8072006" y="4884042"/>
            <a:ext cx="89485" cy="89485"/>
            <a:chOff x="2162465" y="4117385"/>
            <a:chExt cx="283772" cy="283772"/>
          </a:xfrm>
        </p:grpSpPr>
        <p:cxnSp>
          <p:nvCxnSpPr>
            <p:cNvPr id="9751" name="Straight Connector 9750">
              <a:extLst>
                <a:ext uri="{FF2B5EF4-FFF2-40B4-BE49-F238E27FC236}">
                  <a16:creationId xmlns:a16="http://schemas.microsoft.com/office/drawing/2014/main" id="{DE5FAF97-3737-6412-B5F4-DD9CB3587DE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52" name="Straight Connector 9751">
              <a:extLst>
                <a:ext uri="{FF2B5EF4-FFF2-40B4-BE49-F238E27FC236}">
                  <a16:creationId xmlns:a16="http://schemas.microsoft.com/office/drawing/2014/main" id="{41088942-6EC0-29C6-093F-4A533FF4E85A}"/>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53" name="Group 9752">
            <a:extLst>
              <a:ext uri="{FF2B5EF4-FFF2-40B4-BE49-F238E27FC236}">
                <a16:creationId xmlns:a16="http://schemas.microsoft.com/office/drawing/2014/main" id="{1EE3ECC2-610A-D55D-C932-746E2C6C3BFA}"/>
              </a:ext>
            </a:extLst>
          </p:cNvPr>
          <p:cNvGrpSpPr/>
          <p:nvPr/>
        </p:nvGrpSpPr>
        <p:grpSpPr>
          <a:xfrm>
            <a:off x="8103409" y="4912226"/>
            <a:ext cx="89485" cy="89485"/>
            <a:chOff x="2162465" y="4117385"/>
            <a:chExt cx="283772" cy="283772"/>
          </a:xfrm>
        </p:grpSpPr>
        <p:cxnSp>
          <p:nvCxnSpPr>
            <p:cNvPr id="9754" name="Straight Connector 9753">
              <a:extLst>
                <a:ext uri="{FF2B5EF4-FFF2-40B4-BE49-F238E27FC236}">
                  <a16:creationId xmlns:a16="http://schemas.microsoft.com/office/drawing/2014/main" id="{E8BFB21B-4F42-531E-F389-DDF6BF7500E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55" name="Straight Connector 9754">
              <a:extLst>
                <a:ext uri="{FF2B5EF4-FFF2-40B4-BE49-F238E27FC236}">
                  <a16:creationId xmlns:a16="http://schemas.microsoft.com/office/drawing/2014/main" id="{4B5A3016-2AAE-7EF2-E606-ABA9211F1A4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56" name="Group 9755">
            <a:extLst>
              <a:ext uri="{FF2B5EF4-FFF2-40B4-BE49-F238E27FC236}">
                <a16:creationId xmlns:a16="http://schemas.microsoft.com/office/drawing/2014/main" id="{08B11F7A-DC36-061B-01FB-3D22317A8F49}"/>
              </a:ext>
            </a:extLst>
          </p:cNvPr>
          <p:cNvGrpSpPr/>
          <p:nvPr/>
        </p:nvGrpSpPr>
        <p:grpSpPr>
          <a:xfrm>
            <a:off x="8151675" y="4914005"/>
            <a:ext cx="89485" cy="89485"/>
            <a:chOff x="2162465" y="4117385"/>
            <a:chExt cx="283772" cy="283772"/>
          </a:xfrm>
        </p:grpSpPr>
        <p:cxnSp>
          <p:nvCxnSpPr>
            <p:cNvPr id="9757" name="Straight Connector 9756">
              <a:extLst>
                <a:ext uri="{FF2B5EF4-FFF2-40B4-BE49-F238E27FC236}">
                  <a16:creationId xmlns:a16="http://schemas.microsoft.com/office/drawing/2014/main" id="{6C838494-EE0A-DAEC-7AE4-C2BB1A34E0B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58" name="Straight Connector 9757">
              <a:extLst>
                <a:ext uri="{FF2B5EF4-FFF2-40B4-BE49-F238E27FC236}">
                  <a16:creationId xmlns:a16="http://schemas.microsoft.com/office/drawing/2014/main" id="{B9FC9246-5D8C-415D-EBEA-C83015EF218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59" name="Group 9758">
            <a:extLst>
              <a:ext uri="{FF2B5EF4-FFF2-40B4-BE49-F238E27FC236}">
                <a16:creationId xmlns:a16="http://schemas.microsoft.com/office/drawing/2014/main" id="{8B153F76-A0EB-2E05-805A-B5CAEB67B27B}"/>
              </a:ext>
            </a:extLst>
          </p:cNvPr>
          <p:cNvGrpSpPr/>
          <p:nvPr/>
        </p:nvGrpSpPr>
        <p:grpSpPr>
          <a:xfrm>
            <a:off x="8182310" y="4930319"/>
            <a:ext cx="89485" cy="89485"/>
            <a:chOff x="2162465" y="4117385"/>
            <a:chExt cx="283772" cy="283772"/>
          </a:xfrm>
        </p:grpSpPr>
        <p:cxnSp>
          <p:nvCxnSpPr>
            <p:cNvPr id="9760" name="Straight Connector 9759">
              <a:extLst>
                <a:ext uri="{FF2B5EF4-FFF2-40B4-BE49-F238E27FC236}">
                  <a16:creationId xmlns:a16="http://schemas.microsoft.com/office/drawing/2014/main" id="{6CAC08FE-359C-FFBD-0CBA-4550E74321C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61" name="Straight Connector 9760">
              <a:extLst>
                <a:ext uri="{FF2B5EF4-FFF2-40B4-BE49-F238E27FC236}">
                  <a16:creationId xmlns:a16="http://schemas.microsoft.com/office/drawing/2014/main" id="{9939CEDD-5016-14A0-188C-100E38145FD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62" name="Group 9761">
            <a:extLst>
              <a:ext uri="{FF2B5EF4-FFF2-40B4-BE49-F238E27FC236}">
                <a16:creationId xmlns:a16="http://schemas.microsoft.com/office/drawing/2014/main" id="{2229C58A-F7D5-C7B6-D9E3-C8ABB35B3EFE}"/>
              </a:ext>
            </a:extLst>
          </p:cNvPr>
          <p:cNvGrpSpPr/>
          <p:nvPr/>
        </p:nvGrpSpPr>
        <p:grpSpPr>
          <a:xfrm>
            <a:off x="8256722" y="4987237"/>
            <a:ext cx="89485" cy="89485"/>
            <a:chOff x="2162465" y="4117385"/>
            <a:chExt cx="283772" cy="283772"/>
          </a:xfrm>
        </p:grpSpPr>
        <p:cxnSp>
          <p:nvCxnSpPr>
            <p:cNvPr id="9763" name="Straight Connector 9762">
              <a:extLst>
                <a:ext uri="{FF2B5EF4-FFF2-40B4-BE49-F238E27FC236}">
                  <a16:creationId xmlns:a16="http://schemas.microsoft.com/office/drawing/2014/main" id="{3B8BEA84-2621-BC67-4E94-38712460DE8B}"/>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64" name="Straight Connector 9763">
              <a:extLst>
                <a:ext uri="{FF2B5EF4-FFF2-40B4-BE49-F238E27FC236}">
                  <a16:creationId xmlns:a16="http://schemas.microsoft.com/office/drawing/2014/main" id="{0E0060D6-5F24-9652-F729-B1FC44656A4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65" name="Group 9764">
            <a:extLst>
              <a:ext uri="{FF2B5EF4-FFF2-40B4-BE49-F238E27FC236}">
                <a16:creationId xmlns:a16="http://schemas.microsoft.com/office/drawing/2014/main" id="{76F0DD82-4228-30A2-8BB9-6FA3FD2742CA}"/>
              </a:ext>
            </a:extLst>
          </p:cNvPr>
          <p:cNvGrpSpPr/>
          <p:nvPr/>
        </p:nvGrpSpPr>
        <p:grpSpPr>
          <a:xfrm>
            <a:off x="8291753" y="4987237"/>
            <a:ext cx="89485" cy="89485"/>
            <a:chOff x="2162465" y="4117385"/>
            <a:chExt cx="283772" cy="283772"/>
          </a:xfrm>
        </p:grpSpPr>
        <p:cxnSp>
          <p:nvCxnSpPr>
            <p:cNvPr id="9766" name="Straight Connector 9765">
              <a:extLst>
                <a:ext uri="{FF2B5EF4-FFF2-40B4-BE49-F238E27FC236}">
                  <a16:creationId xmlns:a16="http://schemas.microsoft.com/office/drawing/2014/main" id="{4179FDD8-28A1-632B-26B2-6B6082C3F1C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67" name="Straight Connector 9766">
              <a:extLst>
                <a:ext uri="{FF2B5EF4-FFF2-40B4-BE49-F238E27FC236}">
                  <a16:creationId xmlns:a16="http://schemas.microsoft.com/office/drawing/2014/main" id="{EB4196D2-AF5C-9D6F-1197-D28F90EB0B1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68" name="Group 9767">
            <a:extLst>
              <a:ext uri="{FF2B5EF4-FFF2-40B4-BE49-F238E27FC236}">
                <a16:creationId xmlns:a16="http://schemas.microsoft.com/office/drawing/2014/main" id="{B2E11E2B-2F9C-99A2-AF5A-0BF1BA50FDAA}"/>
              </a:ext>
            </a:extLst>
          </p:cNvPr>
          <p:cNvGrpSpPr/>
          <p:nvPr/>
        </p:nvGrpSpPr>
        <p:grpSpPr>
          <a:xfrm>
            <a:off x="8431796" y="5019805"/>
            <a:ext cx="89485" cy="89485"/>
            <a:chOff x="2162465" y="4117385"/>
            <a:chExt cx="283772" cy="283772"/>
          </a:xfrm>
        </p:grpSpPr>
        <p:cxnSp>
          <p:nvCxnSpPr>
            <p:cNvPr id="9769" name="Straight Connector 9768">
              <a:extLst>
                <a:ext uri="{FF2B5EF4-FFF2-40B4-BE49-F238E27FC236}">
                  <a16:creationId xmlns:a16="http://schemas.microsoft.com/office/drawing/2014/main" id="{E4FAB2A2-0DAF-7013-AE30-036AC99D5E3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70" name="Straight Connector 9769">
              <a:extLst>
                <a:ext uri="{FF2B5EF4-FFF2-40B4-BE49-F238E27FC236}">
                  <a16:creationId xmlns:a16="http://schemas.microsoft.com/office/drawing/2014/main" id="{0354EA0A-0182-DB50-8AF2-C22787CA8BA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71" name="Group 9770">
            <a:extLst>
              <a:ext uri="{FF2B5EF4-FFF2-40B4-BE49-F238E27FC236}">
                <a16:creationId xmlns:a16="http://schemas.microsoft.com/office/drawing/2014/main" id="{602FACB9-D606-ED6A-6975-345DB4B72BC9}"/>
              </a:ext>
            </a:extLst>
          </p:cNvPr>
          <p:cNvGrpSpPr/>
          <p:nvPr/>
        </p:nvGrpSpPr>
        <p:grpSpPr>
          <a:xfrm>
            <a:off x="8484305" y="5049925"/>
            <a:ext cx="89485" cy="89485"/>
            <a:chOff x="2162465" y="4117385"/>
            <a:chExt cx="283772" cy="283772"/>
          </a:xfrm>
        </p:grpSpPr>
        <p:cxnSp>
          <p:nvCxnSpPr>
            <p:cNvPr id="9772" name="Straight Connector 9771">
              <a:extLst>
                <a:ext uri="{FF2B5EF4-FFF2-40B4-BE49-F238E27FC236}">
                  <a16:creationId xmlns:a16="http://schemas.microsoft.com/office/drawing/2014/main" id="{AEAF5018-2076-EC86-2C4B-17E490E4495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73" name="Straight Connector 9772">
              <a:extLst>
                <a:ext uri="{FF2B5EF4-FFF2-40B4-BE49-F238E27FC236}">
                  <a16:creationId xmlns:a16="http://schemas.microsoft.com/office/drawing/2014/main" id="{F8194CFF-EB65-E71D-9354-45A5AFCC868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74" name="Group 9773">
            <a:extLst>
              <a:ext uri="{FF2B5EF4-FFF2-40B4-BE49-F238E27FC236}">
                <a16:creationId xmlns:a16="http://schemas.microsoft.com/office/drawing/2014/main" id="{FC41D1FA-4284-2FB2-DE1F-15605C9FF162}"/>
              </a:ext>
            </a:extLst>
          </p:cNvPr>
          <p:cNvGrpSpPr/>
          <p:nvPr/>
        </p:nvGrpSpPr>
        <p:grpSpPr>
          <a:xfrm>
            <a:off x="8690367" y="5058974"/>
            <a:ext cx="89485" cy="89485"/>
            <a:chOff x="2162465" y="4117385"/>
            <a:chExt cx="283772" cy="283772"/>
          </a:xfrm>
        </p:grpSpPr>
        <p:cxnSp>
          <p:nvCxnSpPr>
            <p:cNvPr id="9775" name="Straight Connector 9774">
              <a:extLst>
                <a:ext uri="{FF2B5EF4-FFF2-40B4-BE49-F238E27FC236}">
                  <a16:creationId xmlns:a16="http://schemas.microsoft.com/office/drawing/2014/main" id="{4D79AA29-D941-230A-12ED-474DD0A0A34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76" name="Straight Connector 9775">
              <a:extLst>
                <a:ext uri="{FF2B5EF4-FFF2-40B4-BE49-F238E27FC236}">
                  <a16:creationId xmlns:a16="http://schemas.microsoft.com/office/drawing/2014/main" id="{7DDD27B5-20C9-73FA-9AB0-B62B1612ED13}"/>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77" name="Group 9776">
            <a:extLst>
              <a:ext uri="{FF2B5EF4-FFF2-40B4-BE49-F238E27FC236}">
                <a16:creationId xmlns:a16="http://schemas.microsoft.com/office/drawing/2014/main" id="{A7A39478-ED26-4FA8-EBF1-9CF9A4535445}"/>
              </a:ext>
            </a:extLst>
          </p:cNvPr>
          <p:cNvGrpSpPr/>
          <p:nvPr/>
        </p:nvGrpSpPr>
        <p:grpSpPr>
          <a:xfrm>
            <a:off x="8733198" y="5083158"/>
            <a:ext cx="89485" cy="89485"/>
            <a:chOff x="2162465" y="4117385"/>
            <a:chExt cx="283772" cy="283772"/>
          </a:xfrm>
        </p:grpSpPr>
        <p:cxnSp>
          <p:nvCxnSpPr>
            <p:cNvPr id="9778" name="Straight Connector 9777">
              <a:extLst>
                <a:ext uri="{FF2B5EF4-FFF2-40B4-BE49-F238E27FC236}">
                  <a16:creationId xmlns:a16="http://schemas.microsoft.com/office/drawing/2014/main" id="{3D0CFC8E-D1D9-61A2-A8F7-615D416CB97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79" name="Straight Connector 9778">
              <a:extLst>
                <a:ext uri="{FF2B5EF4-FFF2-40B4-BE49-F238E27FC236}">
                  <a16:creationId xmlns:a16="http://schemas.microsoft.com/office/drawing/2014/main" id="{55EA7036-DDC4-79C1-3BD3-FBF744AF2449}"/>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80" name="Group 9779">
            <a:extLst>
              <a:ext uri="{FF2B5EF4-FFF2-40B4-BE49-F238E27FC236}">
                <a16:creationId xmlns:a16="http://schemas.microsoft.com/office/drawing/2014/main" id="{1DE6B103-251E-1A12-BB17-08BF13896FB7}"/>
              </a:ext>
            </a:extLst>
          </p:cNvPr>
          <p:cNvGrpSpPr/>
          <p:nvPr/>
        </p:nvGrpSpPr>
        <p:grpSpPr>
          <a:xfrm>
            <a:off x="8779851" y="5094668"/>
            <a:ext cx="89485" cy="89485"/>
            <a:chOff x="2162465" y="4117385"/>
            <a:chExt cx="283772" cy="283772"/>
          </a:xfrm>
        </p:grpSpPr>
        <p:cxnSp>
          <p:nvCxnSpPr>
            <p:cNvPr id="9781" name="Straight Connector 9780">
              <a:extLst>
                <a:ext uri="{FF2B5EF4-FFF2-40B4-BE49-F238E27FC236}">
                  <a16:creationId xmlns:a16="http://schemas.microsoft.com/office/drawing/2014/main" id="{BA206D99-C261-144E-3580-477EF4EC688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82" name="Straight Connector 9781">
              <a:extLst>
                <a:ext uri="{FF2B5EF4-FFF2-40B4-BE49-F238E27FC236}">
                  <a16:creationId xmlns:a16="http://schemas.microsoft.com/office/drawing/2014/main" id="{2178900A-2935-A464-A8B7-37711533707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83" name="Group 9782">
            <a:extLst>
              <a:ext uri="{FF2B5EF4-FFF2-40B4-BE49-F238E27FC236}">
                <a16:creationId xmlns:a16="http://schemas.microsoft.com/office/drawing/2014/main" id="{45FE8A38-2494-5D6C-170B-A1144852FA50}"/>
              </a:ext>
            </a:extLst>
          </p:cNvPr>
          <p:cNvGrpSpPr/>
          <p:nvPr/>
        </p:nvGrpSpPr>
        <p:grpSpPr>
          <a:xfrm>
            <a:off x="8811168" y="5094668"/>
            <a:ext cx="89485" cy="89485"/>
            <a:chOff x="2162465" y="4117385"/>
            <a:chExt cx="283772" cy="283772"/>
          </a:xfrm>
        </p:grpSpPr>
        <p:cxnSp>
          <p:nvCxnSpPr>
            <p:cNvPr id="9784" name="Straight Connector 9783">
              <a:extLst>
                <a:ext uri="{FF2B5EF4-FFF2-40B4-BE49-F238E27FC236}">
                  <a16:creationId xmlns:a16="http://schemas.microsoft.com/office/drawing/2014/main" id="{BC8E582A-F43D-AF39-C1A6-55C7FD7F06A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85" name="Straight Connector 9784">
              <a:extLst>
                <a:ext uri="{FF2B5EF4-FFF2-40B4-BE49-F238E27FC236}">
                  <a16:creationId xmlns:a16="http://schemas.microsoft.com/office/drawing/2014/main" id="{6D286741-3DBB-3409-3C21-3A69BBC516C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86" name="Group 9785">
            <a:extLst>
              <a:ext uri="{FF2B5EF4-FFF2-40B4-BE49-F238E27FC236}">
                <a16:creationId xmlns:a16="http://schemas.microsoft.com/office/drawing/2014/main" id="{D2BC5194-1E48-FD04-AA6D-F9E0DA32BC23}"/>
              </a:ext>
            </a:extLst>
          </p:cNvPr>
          <p:cNvGrpSpPr/>
          <p:nvPr/>
        </p:nvGrpSpPr>
        <p:grpSpPr>
          <a:xfrm>
            <a:off x="8859653" y="5098930"/>
            <a:ext cx="89485" cy="89485"/>
            <a:chOff x="2162465" y="4117385"/>
            <a:chExt cx="283772" cy="283772"/>
          </a:xfrm>
        </p:grpSpPr>
        <p:cxnSp>
          <p:nvCxnSpPr>
            <p:cNvPr id="9787" name="Straight Connector 9786">
              <a:extLst>
                <a:ext uri="{FF2B5EF4-FFF2-40B4-BE49-F238E27FC236}">
                  <a16:creationId xmlns:a16="http://schemas.microsoft.com/office/drawing/2014/main" id="{268A8EBC-27EA-1E19-E98A-83030FCF4F60}"/>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88" name="Straight Connector 9787">
              <a:extLst>
                <a:ext uri="{FF2B5EF4-FFF2-40B4-BE49-F238E27FC236}">
                  <a16:creationId xmlns:a16="http://schemas.microsoft.com/office/drawing/2014/main" id="{BFEA30AB-B2E6-D51F-0BFE-9CCC7F40114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89" name="Group 9788">
            <a:extLst>
              <a:ext uri="{FF2B5EF4-FFF2-40B4-BE49-F238E27FC236}">
                <a16:creationId xmlns:a16="http://schemas.microsoft.com/office/drawing/2014/main" id="{472CE23E-02ED-C88F-D6EA-BD562C5F8BC7}"/>
              </a:ext>
            </a:extLst>
          </p:cNvPr>
          <p:cNvGrpSpPr/>
          <p:nvPr/>
        </p:nvGrpSpPr>
        <p:grpSpPr>
          <a:xfrm>
            <a:off x="8893074" y="5114340"/>
            <a:ext cx="89485" cy="89485"/>
            <a:chOff x="2162465" y="4117385"/>
            <a:chExt cx="283772" cy="283772"/>
          </a:xfrm>
        </p:grpSpPr>
        <p:cxnSp>
          <p:nvCxnSpPr>
            <p:cNvPr id="9790" name="Straight Connector 9789">
              <a:extLst>
                <a:ext uri="{FF2B5EF4-FFF2-40B4-BE49-F238E27FC236}">
                  <a16:creationId xmlns:a16="http://schemas.microsoft.com/office/drawing/2014/main" id="{8F1B4A85-81AB-C06B-7875-8C17A3E7B26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91" name="Straight Connector 9790">
              <a:extLst>
                <a:ext uri="{FF2B5EF4-FFF2-40B4-BE49-F238E27FC236}">
                  <a16:creationId xmlns:a16="http://schemas.microsoft.com/office/drawing/2014/main" id="{91BAF4BA-E3C2-8BEA-573A-F03A0597CBA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92" name="Group 9791">
            <a:extLst>
              <a:ext uri="{FF2B5EF4-FFF2-40B4-BE49-F238E27FC236}">
                <a16:creationId xmlns:a16="http://schemas.microsoft.com/office/drawing/2014/main" id="{1C80C266-05DA-980F-00D6-C70DE6A24DBD}"/>
              </a:ext>
            </a:extLst>
          </p:cNvPr>
          <p:cNvGrpSpPr/>
          <p:nvPr/>
        </p:nvGrpSpPr>
        <p:grpSpPr>
          <a:xfrm>
            <a:off x="8953414" y="5143099"/>
            <a:ext cx="89485" cy="89485"/>
            <a:chOff x="2162465" y="4117385"/>
            <a:chExt cx="283772" cy="283772"/>
          </a:xfrm>
        </p:grpSpPr>
        <p:cxnSp>
          <p:nvCxnSpPr>
            <p:cNvPr id="9793" name="Straight Connector 9792">
              <a:extLst>
                <a:ext uri="{FF2B5EF4-FFF2-40B4-BE49-F238E27FC236}">
                  <a16:creationId xmlns:a16="http://schemas.microsoft.com/office/drawing/2014/main" id="{4DF47C7E-4E8A-97FD-A703-14857AA19A1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94" name="Straight Connector 9793">
              <a:extLst>
                <a:ext uri="{FF2B5EF4-FFF2-40B4-BE49-F238E27FC236}">
                  <a16:creationId xmlns:a16="http://schemas.microsoft.com/office/drawing/2014/main" id="{58F0CCD5-ABA7-4CDB-5F7B-F9837F49F24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95" name="Group 9794">
            <a:extLst>
              <a:ext uri="{FF2B5EF4-FFF2-40B4-BE49-F238E27FC236}">
                <a16:creationId xmlns:a16="http://schemas.microsoft.com/office/drawing/2014/main" id="{1556C575-2C02-F604-E053-702C77221ECD}"/>
              </a:ext>
            </a:extLst>
          </p:cNvPr>
          <p:cNvGrpSpPr/>
          <p:nvPr/>
        </p:nvGrpSpPr>
        <p:grpSpPr>
          <a:xfrm>
            <a:off x="8968263" y="5169611"/>
            <a:ext cx="89485" cy="89485"/>
            <a:chOff x="2162465" y="4117385"/>
            <a:chExt cx="283772" cy="283772"/>
          </a:xfrm>
        </p:grpSpPr>
        <p:cxnSp>
          <p:nvCxnSpPr>
            <p:cNvPr id="9796" name="Straight Connector 9795">
              <a:extLst>
                <a:ext uri="{FF2B5EF4-FFF2-40B4-BE49-F238E27FC236}">
                  <a16:creationId xmlns:a16="http://schemas.microsoft.com/office/drawing/2014/main" id="{7E5D9995-5455-94F1-2692-42068DDD8A0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797" name="Straight Connector 9796">
              <a:extLst>
                <a:ext uri="{FF2B5EF4-FFF2-40B4-BE49-F238E27FC236}">
                  <a16:creationId xmlns:a16="http://schemas.microsoft.com/office/drawing/2014/main" id="{94FDB488-0B85-4DE6-5F2F-247DB2BD0F6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98" name="Group 9797">
            <a:extLst>
              <a:ext uri="{FF2B5EF4-FFF2-40B4-BE49-F238E27FC236}">
                <a16:creationId xmlns:a16="http://schemas.microsoft.com/office/drawing/2014/main" id="{3390D5CB-0BF7-F88B-5E98-09EA9DF33C2D}"/>
              </a:ext>
            </a:extLst>
          </p:cNvPr>
          <p:cNvGrpSpPr/>
          <p:nvPr/>
        </p:nvGrpSpPr>
        <p:grpSpPr>
          <a:xfrm>
            <a:off x="9006446" y="5168315"/>
            <a:ext cx="89485" cy="89485"/>
            <a:chOff x="2162465" y="4117385"/>
            <a:chExt cx="283772" cy="283772"/>
          </a:xfrm>
        </p:grpSpPr>
        <p:cxnSp>
          <p:nvCxnSpPr>
            <p:cNvPr id="9799" name="Straight Connector 9798">
              <a:extLst>
                <a:ext uri="{FF2B5EF4-FFF2-40B4-BE49-F238E27FC236}">
                  <a16:creationId xmlns:a16="http://schemas.microsoft.com/office/drawing/2014/main" id="{A807ED5A-B3AB-9643-8133-B9F0EE638E0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00" name="Straight Connector 9799">
              <a:extLst>
                <a:ext uri="{FF2B5EF4-FFF2-40B4-BE49-F238E27FC236}">
                  <a16:creationId xmlns:a16="http://schemas.microsoft.com/office/drawing/2014/main" id="{10579F0F-20CD-83FB-A5C1-EC519FDB093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01" name="Group 9800">
            <a:extLst>
              <a:ext uri="{FF2B5EF4-FFF2-40B4-BE49-F238E27FC236}">
                <a16:creationId xmlns:a16="http://schemas.microsoft.com/office/drawing/2014/main" id="{9C344C8B-73F5-EFEB-B900-29065D5989D9}"/>
              </a:ext>
            </a:extLst>
          </p:cNvPr>
          <p:cNvGrpSpPr/>
          <p:nvPr/>
        </p:nvGrpSpPr>
        <p:grpSpPr>
          <a:xfrm>
            <a:off x="9069059" y="5208004"/>
            <a:ext cx="89485" cy="89485"/>
            <a:chOff x="2162465" y="4117385"/>
            <a:chExt cx="283772" cy="283772"/>
          </a:xfrm>
        </p:grpSpPr>
        <p:cxnSp>
          <p:nvCxnSpPr>
            <p:cNvPr id="9802" name="Straight Connector 9801">
              <a:extLst>
                <a:ext uri="{FF2B5EF4-FFF2-40B4-BE49-F238E27FC236}">
                  <a16:creationId xmlns:a16="http://schemas.microsoft.com/office/drawing/2014/main" id="{1CF2ABC0-D68D-8ABB-EE2A-F4F47B0C456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03" name="Straight Connector 9802">
              <a:extLst>
                <a:ext uri="{FF2B5EF4-FFF2-40B4-BE49-F238E27FC236}">
                  <a16:creationId xmlns:a16="http://schemas.microsoft.com/office/drawing/2014/main" id="{197EE1CD-8917-D8F0-0A06-2B0AF167FA03}"/>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04" name="Group 9803">
            <a:extLst>
              <a:ext uri="{FF2B5EF4-FFF2-40B4-BE49-F238E27FC236}">
                <a16:creationId xmlns:a16="http://schemas.microsoft.com/office/drawing/2014/main" id="{511DA4ED-5E68-17D9-F6FB-804BCB359875}"/>
              </a:ext>
            </a:extLst>
          </p:cNvPr>
          <p:cNvGrpSpPr/>
          <p:nvPr/>
        </p:nvGrpSpPr>
        <p:grpSpPr>
          <a:xfrm>
            <a:off x="9170024" y="5229587"/>
            <a:ext cx="89485" cy="89485"/>
            <a:chOff x="2162465" y="4117385"/>
            <a:chExt cx="283772" cy="283772"/>
          </a:xfrm>
        </p:grpSpPr>
        <p:cxnSp>
          <p:nvCxnSpPr>
            <p:cNvPr id="9805" name="Straight Connector 9804">
              <a:extLst>
                <a:ext uri="{FF2B5EF4-FFF2-40B4-BE49-F238E27FC236}">
                  <a16:creationId xmlns:a16="http://schemas.microsoft.com/office/drawing/2014/main" id="{401A5372-F268-266D-F744-4F28AF6D37E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06" name="Straight Connector 9805">
              <a:extLst>
                <a:ext uri="{FF2B5EF4-FFF2-40B4-BE49-F238E27FC236}">
                  <a16:creationId xmlns:a16="http://schemas.microsoft.com/office/drawing/2014/main" id="{8279E3FD-E0D2-B9D6-6C4E-A58CB2718CD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07" name="Group 9806">
            <a:extLst>
              <a:ext uri="{FF2B5EF4-FFF2-40B4-BE49-F238E27FC236}">
                <a16:creationId xmlns:a16="http://schemas.microsoft.com/office/drawing/2014/main" id="{8392C070-C741-A059-D587-BE6C77B3712B}"/>
              </a:ext>
            </a:extLst>
          </p:cNvPr>
          <p:cNvGrpSpPr/>
          <p:nvPr/>
        </p:nvGrpSpPr>
        <p:grpSpPr>
          <a:xfrm>
            <a:off x="9219868" y="5255631"/>
            <a:ext cx="89485" cy="89485"/>
            <a:chOff x="2162465" y="4117385"/>
            <a:chExt cx="283772" cy="283772"/>
          </a:xfrm>
        </p:grpSpPr>
        <p:cxnSp>
          <p:nvCxnSpPr>
            <p:cNvPr id="9808" name="Straight Connector 9807">
              <a:extLst>
                <a:ext uri="{FF2B5EF4-FFF2-40B4-BE49-F238E27FC236}">
                  <a16:creationId xmlns:a16="http://schemas.microsoft.com/office/drawing/2014/main" id="{30136BF6-5E56-BD7E-E2F8-A2AB7416538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09" name="Straight Connector 9808">
              <a:extLst>
                <a:ext uri="{FF2B5EF4-FFF2-40B4-BE49-F238E27FC236}">
                  <a16:creationId xmlns:a16="http://schemas.microsoft.com/office/drawing/2014/main" id="{74BD83B8-FC13-FEDE-1FC0-0515D45A263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10" name="Group 9809">
            <a:extLst>
              <a:ext uri="{FF2B5EF4-FFF2-40B4-BE49-F238E27FC236}">
                <a16:creationId xmlns:a16="http://schemas.microsoft.com/office/drawing/2014/main" id="{CF141C74-F950-8C1D-83F5-536CC0F68264}"/>
              </a:ext>
            </a:extLst>
          </p:cNvPr>
          <p:cNvGrpSpPr/>
          <p:nvPr/>
        </p:nvGrpSpPr>
        <p:grpSpPr>
          <a:xfrm>
            <a:off x="9343509" y="5258201"/>
            <a:ext cx="89485" cy="89485"/>
            <a:chOff x="2162465" y="4117385"/>
            <a:chExt cx="283772" cy="283772"/>
          </a:xfrm>
        </p:grpSpPr>
        <p:cxnSp>
          <p:nvCxnSpPr>
            <p:cNvPr id="9811" name="Straight Connector 9810">
              <a:extLst>
                <a:ext uri="{FF2B5EF4-FFF2-40B4-BE49-F238E27FC236}">
                  <a16:creationId xmlns:a16="http://schemas.microsoft.com/office/drawing/2014/main" id="{B9465A39-20B4-89ED-27DE-2CB5D01E4EF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12" name="Straight Connector 9811">
              <a:extLst>
                <a:ext uri="{FF2B5EF4-FFF2-40B4-BE49-F238E27FC236}">
                  <a16:creationId xmlns:a16="http://schemas.microsoft.com/office/drawing/2014/main" id="{F1C0F744-FDA3-EFED-993F-A7B204014A2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13" name="Group 9812">
            <a:extLst>
              <a:ext uri="{FF2B5EF4-FFF2-40B4-BE49-F238E27FC236}">
                <a16:creationId xmlns:a16="http://schemas.microsoft.com/office/drawing/2014/main" id="{C54C1E64-89B5-151E-746F-CDF2A76AA83D}"/>
              </a:ext>
            </a:extLst>
          </p:cNvPr>
          <p:cNvGrpSpPr/>
          <p:nvPr/>
        </p:nvGrpSpPr>
        <p:grpSpPr>
          <a:xfrm>
            <a:off x="9384765" y="5262392"/>
            <a:ext cx="89485" cy="89485"/>
            <a:chOff x="2162465" y="4117385"/>
            <a:chExt cx="283772" cy="283772"/>
          </a:xfrm>
        </p:grpSpPr>
        <p:cxnSp>
          <p:nvCxnSpPr>
            <p:cNvPr id="9814" name="Straight Connector 9813">
              <a:extLst>
                <a:ext uri="{FF2B5EF4-FFF2-40B4-BE49-F238E27FC236}">
                  <a16:creationId xmlns:a16="http://schemas.microsoft.com/office/drawing/2014/main" id="{CB4AF592-4501-76E5-36B3-36A872C455E1}"/>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15" name="Straight Connector 9814">
              <a:extLst>
                <a:ext uri="{FF2B5EF4-FFF2-40B4-BE49-F238E27FC236}">
                  <a16:creationId xmlns:a16="http://schemas.microsoft.com/office/drawing/2014/main" id="{4B86343B-5A19-E601-533B-9DF9653DDB9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16" name="Group 9815">
            <a:extLst>
              <a:ext uri="{FF2B5EF4-FFF2-40B4-BE49-F238E27FC236}">
                <a16:creationId xmlns:a16="http://schemas.microsoft.com/office/drawing/2014/main" id="{B6818160-0847-218E-0E07-22CCDCCA189E}"/>
              </a:ext>
            </a:extLst>
          </p:cNvPr>
          <p:cNvGrpSpPr/>
          <p:nvPr/>
        </p:nvGrpSpPr>
        <p:grpSpPr>
          <a:xfrm>
            <a:off x="9415924" y="5262392"/>
            <a:ext cx="89485" cy="89485"/>
            <a:chOff x="2162465" y="4117385"/>
            <a:chExt cx="283772" cy="283772"/>
          </a:xfrm>
        </p:grpSpPr>
        <p:cxnSp>
          <p:nvCxnSpPr>
            <p:cNvPr id="9817" name="Straight Connector 9816">
              <a:extLst>
                <a:ext uri="{FF2B5EF4-FFF2-40B4-BE49-F238E27FC236}">
                  <a16:creationId xmlns:a16="http://schemas.microsoft.com/office/drawing/2014/main" id="{E9EAC8C0-EFEF-7F70-4E4B-4194D394FD0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18" name="Straight Connector 9817">
              <a:extLst>
                <a:ext uri="{FF2B5EF4-FFF2-40B4-BE49-F238E27FC236}">
                  <a16:creationId xmlns:a16="http://schemas.microsoft.com/office/drawing/2014/main" id="{78E607E2-4240-8945-0242-19C76676622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19" name="Group 9818">
            <a:extLst>
              <a:ext uri="{FF2B5EF4-FFF2-40B4-BE49-F238E27FC236}">
                <a16:creationId xmlns:a16="http://schemas.microsoft.com/office/drawing/2014/main" id="{66779C32-AAD7-6FC8-9052-B95075999D4D}"/>
              </a:ext>
            </a:extLst>
          </p:cNvPr>
          <p:cNvGrpSpPr/>
          <p:nvPr/>
        </p:nvGrpSpPr>
        <p:grpSpPr>
          <a:xfrm>
            <a:off x="9463663" y="5262392"/>
            <a:ext cx="89485" cy="89485"/>
            <a:chOff x="2162465" y="4117385"/>
            <a:chExt cx="283772" cy="283772"/>
          </a:xfrm>
        </p:grpSpPr>
        <p:cxnSp>
          <p:nvCxnSpPr>
            <p:cNvPr id="9820" name="Straight Connector 9819">
              <a:extLst>
                <a:ext uri="{FF2B5EF4-FFF2-40B4-BE49-F238E27FC236}">
                  <a16:creationId xmlns:a16="http://schemas.microsoft.com/office/drawing/2014/main" id="{893C4A6A-BF84-8678-BAA3-84348A19B04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21" name="Straight Connector 9820">
              <a:extLst>
                <a:ext uri="{FF2B5EF4-FFF2-40B4-BE49-F238E27FC236}">
                  <a16:creationId xmlns:a16="http://schemas.microsoft.com/office/drawing/2014/main" id="{0294613F-EE58-E840-D734-CDC07FAC2A2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22" name="Group 9821">
            <a:extLst>
              <a:ext uri="{FF2B5EF4-FFF2-40B4-BE49-F238E27FC236}">
                <a16:creationId xmlns:a16="http://schemas.microsoft.com/office/drawing/2014/main" id="{BECF7DB7-DAE2-0F5D-6BC0-E36CCF7F2BD9}"/>
              </a:ext>
            </a:extLst>
          </p:cNvPr>
          <p:cNvGrpSpPr/>
          <p:nvPr/>
        </p:nvGrpSpPr>
        <p:grpSpPr>
          <a:xfrm>
            <a:off x="9477736" y="5262392"/>
            <a:ext cx="89485" cy="89485"/>
            <a:chOff x="2162465" y="4117385"/>
            <a:chExt cx="283772" cy="283772"/>
          </a:xfrm>
        </p:grpSpPr>
        <p:cxnSp>
          <p:nvCxnSpPr>
            <p:cNvPr id="9823" name="Straight Connector 9822">
              <a:extLst>
                <a:ext uri="{FF2B5EF4-FFF2-40B4-BE49-F238E27FC236}">
                  <a16:creationId xmlns:a16="http://schemas.microsoft.com/office/drawing/2014/main" id="{F93F420E-EBC9-76F7-9222-982A1F8F40B9}"/>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24" name="Straight Connector 9823">
              <a:extLst>
                <a:ext uri="{FF2B5EF4-FFF2-40B4-BE49-F238E27FC236}">
                  <a16:creationId xmlns:a16="http://schemas.microsoft.com/office/drawing/2014/main" id="{ADDA0845-10C8-864F-C365-20A751DD856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25" name="Group 9824">
            <a:extLst>
              <a:ext uri="{FF2B5EF4-FFF2-40B4-BE49-F238E27FC236}">
                <a16:creationId xmlns:a16="http://schemas.microsoft.com/office/drawing/2014/main" id="{9B7CFD02-4766-58A3-DB0C-D5AC2D1E4F98}"/>
              </a:ext>
            </a:extLst>
          </p:cNvPr>
          <p:cNvGrpSpPr/>
          <p:nvPr/>
        </p:nvGrpSpPr>
        <p:grpSpPr>
          <a:xfrm>
            <a:off x="9584140" y="5294429"/>
            <a:ext cx="89485" cy="89485"/>
            <a:chOff x="2162465" y="4117385"/>
            <a:chExt cx="283772" cy="283772"/>
          </a:xfrm>
        </p:grpSpPr>
        <p:cxnSp>
          <p:nvCxnSpPr>
            <p:cNvPr id="9826" name="Straight Connector 9825">
              <a:extLst>
                <a:ext uri="{FF2B5EF4-FFF2-40B4-BE49-F238E27FC236}">
                  <a16:creationId xmlns:a16="http://schemas.microsoft.com/office/drawing/2014/main" id="{D50D64D7-08F5-6581-4132-88B39C3731C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27" name="Straight Connector 9826">
              <a:extLst>
                <a:ext uri="{FF2B5EF4-FFF2-40B4-BE49-F238E27FC236}">
                  <a16:creationId xmlns:a16="http://schemas.microsoft.com/office/drawing/2014/main" id="{9516B9EF-D9FB-843E-DD13-F1D5D287D40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28" name="Group 9827">
            <a:extLst>
              <a:ext uri="{FF2B5EF4-FFF2-40B4-BE49-F238E27FC236}">
                <a16:creationId xmlns:a16="http://schemas.microsoft.com/office/drawing/2014/main" id="{431B2489-5516-1AF1-FB82-44C4CEFFA0D9}"/>
              </a:ext>
            </a:extLst>
          </p:cNvPr>
          <p:cNvGrpSpPr/>
          <p:nvPr/>
        </p:nvGrpSpPr>
        <p:grpSpPr>
          <a:xfrm>
            <a:off x="9657886" y="5294429"/>
            <a:ext cx="89485" cy="89485"/>
            <a:chOff x="2162465" y="4117385"/>
            <a:chExt cx="283772" cy="283772"/>
          </a:xfrm>
        </p:grpSpPr>
        <p:cxnSp>
          <p:nvCxnSpPr>
            <p:cNvPr id="9829" name="Straight Connector 9828">
              <a:extLst>
                <a:ext uri="{FF2B5EF4-FFF2-40B4-BE49-F238E27FC236}">
                  <a16:creationId xmlns:a16="http://schemas.microsoft.com/office/drawing/2014/main" id="{19BE5A0E-042C-6F7F-A9A2-750C75CEB78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30" name="Straight Connector 9829">
              <a:extLst>
                <a:ext uri="{FF2B5EF4-FFF2-40B4-BE49-F238E27FC236}">
                  <a16:creationId xmlns:a16="http://schemas.microsoft.com/office/drawing/2014/main" id="{9CE86B98-98BD-DDC3-1AFD-78D989381B6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31" name="Group 9830">
            <a:extLst>
              <a:ext uri="{FF2B5EF4-FFF2-40B4-BE49-F238E27FC236}">
                <a16:creationId xmlns:a16="http://schemas.microsoft.com/office/drawing/2014/main" id="{ED51013B-83DF-290E-B289-43ED8E34148D}"/>
              </a:ext>
            </a:extLst>
          </p:cNvPr>
          <p:cNvGrpSpPr/>
          <p:nvPr/>
        </p:nvGrpSpPr>
        <p:grpSpPr>
          <a:xfrm>
            <a:off x="9863296" y="5294429"/>
            <a:ext cx="89485" cy="89485"/>
            <a:chOff x="2162465" y="4117385"/>
            <a:chExt cx="283772" cy="283772"/>
          </a:xfrm>
        </p:grpSpPr>
        <p:cxnSp>
          <p:nvCxnSpPr>
            <p:cNvPr id="9832" name="Straight Connector 9831">
              <a:extLst>
                <a:ext uri="{FF2B5EF4-FFF2-40B4-BE49-F238E27FC236}">
                  <a16:creationId xmlns:a16="http://schemas.microsoft.com/office/drawing/2014/main" id="{69C79592-A9FB-CDAF-AC5E-EE2EAC2E67F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33" name="Straight Connector 9832">
              <a:extLst>
                <a:ext uri="{FF2B5EF4-FFF2-40B4-BE49-F238E27FC236}">
                  <a16:creationId xmlns:a16="http://schemas.microsoft.com/office/drawing/2014/main" id="{548A8019-6BD6-60E5-F9ED-EE5AA25F977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34" name="Group 9833">
            <a:extLst>
              <a:ext uri="{FF2B5EF4-FFF2-40B4-BE49-F238E27FC236}">
                <a16:creationId xmlns:a16="http://schemas.microsoft.com/office/drawing/2014/main" id="{5C811F98-5292-0119-571A-EB1E624E792F}"/>
              </a:ext>
            </a:extLst>
          </p:cNvPr>
          <p:cNvGrpSpPr/>
          <p:nvPr/>
        </p:nvGrpSpPr>
        <p:grpSpPr>
          <a:xfrm>
            <a:off x="9903669" y="5294429"/>
            <a:ext cx="89485" cy="89485"/>
            <a:chOff x="2162465" y="4117385"/>
            <a:chExt cx="283772" cy="283772"/>
          </a:xfrm>
        </p:grpSpPr>
        <p:cxnSp>
          <p:nvCxnSpPr>
            <p:cNvPr id="9835" name="Straight Connector 9834">
              <a:extLst>
                <a:ext uri="{FF2B5EF4-FFF2-40B4-BE49-F238E27FC236}">
                  <a16:creationId xmlns:a16="http://schemas.microsoft.com/office/drawing/2014/main" id="{63207284-3F8A-CB1C-4941-D3F840276C60}"/>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36" name="Straight Connector 9835">
              <a:extLst>
                <a:ext uri="{FF2B5EF4-FFF2-40B4-BE49-F238E27FC236}">
                  <a16:creationId xmlns:a16="http://schemas.microsoft.com/office/drawing/2014/main" id="{927837E6-8B97-1DB3-3024-0DBC5423263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37" name="Group 9836">
            <a:extLst>
              <a:ext uri="{FF2B5EF4-FFF2-40B4-BE49-F238E27FC236}">
                <a16:creationId xmlns:a16="http://schemas.microsoft.com/office/drawing/2014/main" id="{4D7087CD-A0D3-836B-B576-600C8BB1F32D}"/>
              </a:ext>
            </a:extLst>
          </p:cNvPr>
          <p:cNvGrpSpPr/>
          <p:nvPr/>
        </p:nvGrpSpPr>
        <p:grpSpPr>
          <a:xfrm>
            <a:off x="9917748" y="5294429"/>
            <a:ext cx="89485" cy="89485"/>
            <a:chOff x="2162465" y="4117385"/>
            <a:chExt cx="283772" cy="283772"/>
          </a:xfrm>
        </p:grpSpPr>
        <p:cxnSp>
          <p:nvCxnSpPr>
            <p:cNvPr id="9838" name="Straight Connector 9837">
              <a:extLst>
                <a:ext uri="{FF2B5EF4-FFF2-40B4-BE49-F238E27FC236}">
                  <a16:creationId xmlns:a16="http://schemas.microsoft.com/office/drawing/2014/main" id="{847244AF-2387-0836-C44C-B99AA3F4D53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39" name="Straight Connector 9838">
              <a:extLst>
                <a:ext uri="{FF2B5EF4-FFF2-40B4-BE49-F238E27FC236}">
                  <a16:creationId xmlns:a16="http://schemas.microsoft.com/office/drawing/2014/main" id="{D1DDA939-A9AD-58BB-C4BD-A1342CDBB05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40" name="Group 9839">
            <a:extLst>
              <a:ext uri="{FF2B5EF4-FFF2-40B4-BE49-F238E27FC236}">
                <a16:creationId xmlns:a16="http://schemas.microsoft.com/office/drawing/2014/main" id="{C01556F3-A862-63AF-B0FD-63998EB95F26}"/>
              </a:ext>
            </a:extLst>
          </p:cNvPr>
          <p:cNvGrpSpPr/>
          <p:nvPr/>
        </p:nvGrpSpPr>
        <p:grpSpPr>
          <a:xfrm>
            <a:off x="10007647" y="5294429"/>
            <a:ext cx="89485" cy="89485"/>
            <a:chOff x="2162465" y="4117385"/>
            <a:chExt cx="283772" cy="283772"/>
          </a:xfrm>
        </p:grpSpPr>
        <p:cxnSp>
          <p:nvCxnSpPr>
            <p:cNvPr id="9841" name="Straight Connector 9840">
              <a:extLst>
                <a:ext uri="{FF2B5EF4-FFF2-40B4-BE49-F238E27FC236}">
                  <a16:creationId xmlns:a16="http://schemas.microsoft.com/office/drawing/2014/main" id="{74662E90-4D6B-AC7B-577E-EB386840A3D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42" name="Straight Connector 9841">
              <a:extLst>
                <a:ext uri="{FF2B5EF4-FFF2-40B4-BE49-F238E27FC236}">
                  <a16:creationId xmlns:a16="http://schemas.microsoft.com/office/drawing/2014/main" id="{CBD0FC1E-99CB-4DCA-0993-12FA89C853D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43" name="Group 9842">
            <a:extLst>
              <a:ext uri="{FF2B5EF4-FFF2-40B4-BE49-F238E27FC236}">
                <a16:creationId xmlns:a16="http://schemas.microsoft.com/office/drawing/2014/main" id="{8A079F62-A805-DCD6-85F1-672FDAAE0071}"/>
              </a:ext>
            </a:extLst>
          </p:cNvPr>
          <p:cNvGrpSpPr/>
          <p:nvPr/>
        </p:nvGrpSpPr>
        <p:grpSpPr>
          <a:xfrm>
            <a:off x="10202874" y="5294429"/>
            <a:ext cx="89485" cy="89485"/>
            <a:chOff x="2162465" y="4117385"/>
            <a:chExt cx="283772" cy="283772"/>
          </a:xfrm>
        </p:grpSpPr>
        <p:cxnSp>
          <p:nvCxnSpPr>
            <p:cNvPr id="9844" name="Straight Connector 9843">
              <a:extLst>
                <a:ext uri="{FF2B5EF4-FFF2-40B4-BE49-F238E27FC236}">
                  <a16:creationId xmlns:a16="http://schemas.microsoft.com/office/drawing/2014/main" id="{99F670FF-857A-5818-14A0-C7A4AD2B846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45" name="Straight Connector 9844">
              <a:extLst>
                <a:ext uri="{FF2B5EF4-FFF2-40B4-BE49-F238E27FC236}">
                  <a16:creationId xmlns:a16="http://schemas.microsoft.com/office/drawing/2014/main" id="{BC2AD2D1-597C-DAB2-042F-570F5A93ED5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46" name="Group 9845">
            <a:extLst>
              <a:ext uri="{FF2B5EF4-FFF2-40B4-BE49-F238E27FC236}">
                <a16:creationId xmlns:a16="http://schemas.microsoft.com/office/drawing/2014/main" id="{6D2CD39F-CB9F-BAD3-6DE5-9B5310E8C222}"/>
              </a:ext>
            </a:extLst>
          </p:cNvPr>
          <p:cNvGrpSpPr/>
          <p:nvPr/>
        </p:nvGrpSpPr>
        <p:grpSpPr>
          <a:xfrm>
            <a:off x="10429096" y="5383915"/>
            <a:ext cx="89485" cy="89485"/>
            <a:chOff x="2162465" y="4117385"/>
            <a:chExt cx="283772" cy="283772"/>
          </a:xfrm>
        </p:grpSpPr>
        <p:cxnSp>
          <p:nvCxnSpPr>
            <p:cNvPr id="9847" name="Straight Connector 9846">
              <a:extLst>
                <a:ext uri="{FF2B5EF4-FFF2-40B4-BE49-F238E27FC236}">
                  <a16:creationId xmlns:a16="http://schemas.microsoft.com/office/drawing/2014/main" id="{F66DA847-8D65-74E4-CDEA-A8A13C69C1B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48" name="Straight Connector 9847">
              <a:extLst>
                <a:ext uri="{FF2B5EF4-FFF2-40B4-BE49-F238E27FC236}">
                  <a16:creationId xmlns:a16="http://schemas.microsoft.com/office/drawing/2014/main" id="{B54F39B7-D953-3A07-5698-C001EF3DC1B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49" name="Group 9848">
            <a:extLst>
              <a:ext uri="{FF2B5EF4-FFF2-40B4-BE49-F238E27FC236}">
                <a16:creationId xmlns:a16="http://schemas.microsoft.com/office/drawing/2014/main" id="{616AD1F4-F92F-65A9-920A-28C3641A1617}"/>
              </a:ext>
            </a:extLst>
          </p:cNvPr>
          <p:cNvGrpSpPr/>
          <p:nvPr/>
        </p:nvGrpSpPr>
        <p:grpSpPr>
          <a:xfrm>
            <a:off x="10606554" y="5379378"/>
            <a:ext cx="89485" cy="89485"/>
            <a:chOff x="2162465" y="4117385"/>
            <a:chExt cx="283772" cy="283772"/>
          </a:xfrm>
        </p:grpSpPr>
        <p:cxnSp>
          <p:nvCxnSpPr>
            <p:cNvPr id="9850" name="Straight Connector 9849">
              <a:extLst>
                <a:ext uri="{FF2B5EF4-FFF2-40B4-BE49-F238E27FC236}">
                  <a16:creationId xmlns:a16="http://schemas.microsoft.com/office/drawing/2014/main" id="{85C2E440-0AA7-950B-6019-DB38D3D97A2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51" name="Straight Connector 9850">
              <a:extLst>
                <a:ext uri="{FF2B5EF4-FFF2-40B4-BE49-F238E27FC236}">
                  <a16:creationId xmlns:a16="http://schemas.microsoft.com/office/drawing/2014/main" id="{2D5669FE-C960-5FE9-7D07-2E61BBD2C57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52" name="Group 9851">
            <a:extLst>
              <a:ext uri="{FF2B5EF4-FFF2-40B4-BE49-F238E27FC236}">
                <a16:creationId xmlns:a16="http://schemas.microsoft.com/office/drawing/2014/main" id="{FEAFB0AB-F083-3CD0-C700-E9F5AD547EDD}"/>
              </a:ext>
            </a:extLst>
          </p:cNvPr>
          <p:cNvGrpSpPr/>
          <p:nvPr/>
        </p:nvGrpSpPr>
        <p:grpSpPr>
          <a:xfrm>
            <a:off x="10850544" y="5383915"/>
            <a:ext cx="89485" cy="89485"/>
            <a:chOff x="2162465" y="4117385"/>
            <a:chExt cx="283772" cy="283772"/>
          </a:xfrm>
        </p:grpSpPr>
        <p:cxnSp>
          <p:nvCxnSpPr>
            <p:cNvPr id="9853" name="Straight Connector 9852">
              <a:extLst>
                <a:ext uri="{FF2B5EF4-FFF2-40B4-BE49-F238E27FC236}">
                  <a16:creationId xmlns:a16="http://schemas.microsoft.com/office/drawing/2014/main" id="{F4822918-1AA7-1C51-A369-65DB03774D63}"/>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54" name="Straight Connector 9853">
              <a:extLst>
                <a:ext uri="{FF2B5EF4-FFF2-40B4-BE49-F238E27FC236}">
                  <a16:creationId xmlns:a16="http://schemas.microsoft.com/office/drawing/2014/main" id="{FB8B2049-C35D-4F08-6D5C-D823AF21188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55" name="Group 9854">
            <a:extLst>
              <a:ext uri="{FF2B5EF4-FFF2-40B4-BE49-F238E27FC236}">
                <a16:creationId xmlns:a16="http://schemas.microsoft.com/office/drawing/2014/main" id="{E4FD64DD-BBA7-2933-9C34-F8BED84B80ED}"/>
              </a:ext>
            </a:extLst>
          </p:cNvPr>
          <p:cNvGrpSpPr/>
          <p:nvPr/>
        </p:nvGrpSpPr>
        <p:grpSpPr>
          <a:xfrm>
            <a:off x="10957805" y="5601833"/>
            <a:ext cx="89485" cy="89485"/>
            <a:chOff x="2162465" y="4117385"/>
            <a:chExt cx="283772" cy="283772"/>
          </a:xfrm>
        </p:grpSpPr>
        <p:cxnSp>
          <p:nvCxnSpPr>
            <p:cNvPr id="9856" name="Straight Connector 9855">
              <a:extLst>
                <a:ext uri="{FF2B5EF4-FFF2-40B4-BE49-F238E27FC236}">
                  <a16:creationId xmlns:a16="http://schemas.microsoft.com/office/drawing/2014/main" id="{BEC1D03B-D215-BCF6-393D-A963DD7B76ED}"/>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9857" name="Straight Connector 9856">
              <a:extLst>
                <a:ext uri="{FF2B5EF4-FFF2-40B4-BE49-F238E27FC236}">
                  <a16:creationId xmlns:a16="http://schemas.microsoft.com/office/drawing/2014/main" id="{847EBC52-03FD-E95C-A3EF-851DD3077B1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sp>
        <p:nvSpPr>
          <p:cNvPr id="9858" name="Freeform: Shape 9857">
            <a:extLst>
              <a:ext uri="{FF2B5EF4-FFF2-40B4-BE49-F238E27FC236}">
                <a16:creationId xmlns:a16="http://schemas.microsoft.com/office/drawing/2014/main" id="{74BE0B3F-CABB-0DAA-6483-DF6D003A53FC}"/>
              </a:ext>
            </a:extLst>
          </p:cNvPr>
          <p:cNvSpPr/>
          <p:nvPr/>
        </p:nvSpPr>
        <p:spPr bwMode="auto">
          <a:xfrm>
            <a:off x="6522244" y="4386264"/>
            <a:ext cx="4622006" cy="1369218"/>
          </a:xfrm>
          <a:custGeom>
            <a:avLst/>
            <a:gdLst>
              <a:gd name="connsiteX0" fmla="*/ 0 w 3955256"/>
              <a:gd name="connsiteY0" fmla="*/ 0 h 1245393"/>
              <a:gd name="connsiteX1" fmla="*/ 109537 w 3955256"/>
              <a:gd name="connsiteY1" fmla="*/ 0 h 1245393"/>
              <a:gd name="connsiteX2" fmla="*/ 109537 w 3955256"/>
              <a:gd name="connsiteY2" fmla="*/ 23812 h 1245393"/>
              <a:gd name="connsiteX3" fmla="*/ 152400 w 3955256"/>
              <a:gd name="connsiteY3" fmla="*/ 23812 h 1245393"/>
              <a:gd name="connsiteX4" fmla="*/ 152400 w 3955256"/>
              <a:gd name="connsiteY4" fmla="*/ 52387 h 1245393"/>
              <a:gd name="connsiteX5" fmla="*/ 219075 w 3955256"/>
              <a:gd name="connsiteY5" fmla="*/ 52387 h 1245393"/>
              <a:gd name="connsiteX6" fmla="*/ 219075 w 3955256"/>
              <a:gd name="connsiteY6" fmla="*/ 97631 h 1245393"/>
              <a:gd name="connsiteX7" fmla="*/ 259556 w 3955256"/>
              <a:gd name="connsiteY7" fmla="*/ 97631 h 1245393"/>
              <a:gd name="connsiteX8" fmla="*/ 259556 w 3955256"/>
              <a:gd name="connsiteY8" fmla="*/ 109537 h 1245393"/>
              <a:gd name="connsiteX9" fmla="*/ 364331 w 3955256"/>
              <a:gd name="connsiteY9" fmla="*/ 109537 h 1245393"/>
              <a:gd name="connsiteX10" fmla="*/ 364331 w 3955256"/>
              <a:gd name="connsiteY10" fmla="*/ 135731 h 1245393"/>
              <a:gd name="connsiteX11" fmla="*/ 388144 w 3955256"/>
              <a:gd name="connsiteY11" fmla="*/ 135731 h 1245393"/>
              <a:gd name="connsiteX12" fmla="*/ 388144 w 3955256"/>
              <a:gd name="connsiteY12" fmla="*/ 157162 h 1245393"/>
              <a:gd name="connsiteX13" fmla="*/ 423862 w 3955256"/>
              <a:gd name="connsiteY13" fmla="*/ 157162 h 1245393"/>
              <a:gd name="connsiteX14" fmla="*/ 423862 w 3955256"/>
              <a:gd name="connsiteY14" fmla="*/ 173831 h 1245393"/>
              <a:gd name="connsiteX15" fmla="*/ 450056 w 3955256"/>
              <a:gd name="connsiteY15" fmla="*/ 173831 h 1245393"/>
              <a:gd name="connsiteX16" fmla="*/ 450056 w 3955256"/>
              <a:gd name="connsiteY16" fmla="*/ 185737 h 1245393"/>
              <a:gd name="connsiteX17" fmla="*/ 521494 w 3955256"/>
              <a:gd name="connsiteY17" fmla="*/ 185737 h 1245393"/>
              <a:gd name="connsiteX18" fmla="*/ 521494 w 3955256"/>
              <a:gd name="connsiteY18" fmla="*/ 197643 h 1245393"/>
              <a:gd name="connsiteX19" fmla="*/ 619125 w 3955256"/>
              <a:gd name="connsiteY19" fmla="*/ 197643 h 1245393"/>
              <a:gd name="connsiteX20" fmla="*/ 619125 w 3955256"/>
              <a:gd name="connsiteY20" fmla="*/ 204787 h 1245393"/>
              <a:gd name="connsiteX21" fmla="*/ 657225 w 3955256"/>
              <a:gd name="connsiteY21" fmla="*/ 204787 h 1245393"/>
              <a:gd name="connsiteX22" fmla="*/ 657225 w 3955256"/>
              <a:gd name="connsiteY22" fmla="*/ 216693 h 1245393"/>
              <a:gd name="connsiteX23" fmla="*/ 671512 w 3955256"/>
              <a:gd name="connsiteY23" fmla="*/ 216693 h 1245393"/>
              <a:gd name="connsiteX24" fmla="*/ 671512 w 3955256"/>
              <a:gd name="connsiteY24" fmla="*/ 223837 h 1245393"/>
              <a:gd name="connsiteX25" fmla="*/ 688181 w 3955256"/>
              <a:gd name="connsiteY25" fmla="*/ 223837 h 1245393"/>
              <a:gd name="connsiteX26" fmla="*/ 688181 w 3955256"/>
              <a:gd name="connsiteY26" fmla="*/ 230981 h 1245393"/>
              <a:gd name="connsiteX27" fmla="*/ 702469 w 3955256"/>
              <a:gd name="connsiteY27" fmla="*/ 230981 h 1245393"/>
              <a:gd name="connsiteX28" fmla="*/ 702469 w 3955256"/>
              <a:gd name="connsiteY28" fmla="*/ 269081 h 1245393"/>
              <a:gd name="connsiteX29" fmla="*/ 723900 w 3955256"/>
              <a:gd name="connsiteY29" fmla="*/ 269081 h 1245393"/>
              <a:gd name="connsiteX30" fmla="*/ 723900 w 3955256"/>
              <a:gd name="connsiteY30" fmla="*/ 283368 h 1245393"/>
              <a:gd name="connsiteX31" fmla="*/ 742950 w 3955256"/>
              <a:gd name="connsiteY31" fmla="*/ 283368 h 1245393"/>
              <a:gd name="connsiteX32" fmla="*/ 742950 w 3955256"/>
              <a:gd name="connsiteY32" fmla="*/ 295275 h 1245393"/>
              <a:gd name="connsiteX33" fmla="*/ 757237 w 3955256"/>
              <a:gd name="connsiteY33" fmla="*/ 295275 h 1245393"/>
              <a:gd name="connsiteX34" fmla="*/ 757237 w 3955256"/>
              <a:gd name="connsiteY34" fmla="*/ 316706 h 1245393"/>
              <a:gd name="connsiteX35" fmla="*/ 773906 w 3955256"/>
              <a:gd name="connsiteY35" fmla="*/ 316706 h 1245393"/>
              <a:gd name="connsiteX36" fmla="*/ 773906 w 3955256"/>
              <a:gd name="connsiteY36" fmla="*/ 333375 h 1245393"/>
              <a:gd name="connsiteX37" fmla="*/ 785812 w 3955256"/>
              <a:gd name="connsiteY37" fmla="*/ 333375 h 1245393"/>
              <a:gd name="connsiteX38" fmla="*/ 785812 w 3955256"/>
              <a:gd name="connsiteY38" fmla="*/ 347662 h 1245393"/>
              <a:gd name="connsiteX39" fmla="*/ 812006 w 3955256"/>
              <a:gd name="connsiteY39" fmla="*/ 347662 h 1245393"/>
              <a:gd name="connsiteX40" fmla="*/ 812006 w 3955256"/>
              <a:gd name="connsiteY40" fmla="*/ 381000 h 1245393"/>
              <a:gd name="connsiteX41" fmla="*/ 959644 w 3955256"/>
              <a:gd name="connsiteY41" fmla="*/ 381000 h 1245393"/>
              <a:gd name="connsiteX42" fmla="*/ 959644 w 3955256"/>
              <a:gd name="connsiteY42" fmla="*/ 388143 h 1245393"/>
              <a:gd name="connsiteX43" fmla="*/ 1002506 w 3955256"/>
              <a:gd name="connsiteY43" fmla="*/ 388143 h 1245393"/>
              <a:gd name="connsiteX44" fmla="*/ 1002506 w 3955256"/>
              <a:gd name="connsiteY44" fmla="*/ 407193 h 1245393"/>
              <a:gd name="connsiteX45" fmla="*/ 1112044 w 3955256"/>
              <a:gd name="connsiteY45" fmla="*/ 407193 h 1245393"/>
              <a:gd name="connsiteX46" fmla="*/ 1112044 w 3955256"/>
              <a:gd name="connsiteY46" fmla="*/ 423862 h 1245393"/>
              <a:gd name="connsiteX47" fmla="*/ 1150144 w 3955256"/>
              <a:gd name="connsiteY47" fmla="*/ 423862 h 1245393"/>
              <a:gd name="connsiteX48" fmla="*/ 1150144 w 3955256"/>
              <a:gd name="connsiteY48" fmla="*/ 447675 h 1245393"/>
              <a:gd name="connsiteX49" fmla="*/ 1178719 w 3955256"/>
              <a:gd name="connsiteY49" fmla="*/ 447675 h 1245393"/>
              <a:gd name="connsiteX50" fmla="*/ 1178719 w 3955256"/>
              <a:gd name="connsiteY50" fmla="*/ 454818 h 1245393"/>
              <a:gd name="connsiteX51" fmla="*/ 1200150 w 3955256"/>
              <a:gd name="connsiteY51" fmla="*/ 454818 h 1245393"/>
              <a:gd name="connsiteX52" fmla="*/ 1200150 w 3955256"/>
              <a:gd name="connsiteY52" fmla="*/ 488156 h 1245393"/>
              <a:gd name="connsiteX53" fmla="*/ 1219200 w 3955256"/>
              <a:gd name="connsiteY53" fmla="*/ 488156 h 1245393"/>
              <a:gd name="connsiteX54" fmla="*/ 1219200 w 3955256"/>
              <a:gd name="connsiteY54" fmla="*/ 502443 h 1245393"/>
              <a:gd name="connsiteX55" fmla="*/ 1271587 w 3955256"/>
              <a:gd name="connsiteY55" fmla="*/ 502443 h 1245393"/>
              <a:gd name="connsiteX56" fmla="*/ 1271587 w 3955256"/>
              <a:gd name="connsiteY56" fmla="*/ 533400 h 1245393"/>
              <a:gd name="connsiteX57" fmla="*/ 1283494 w 3955256"/>
              <a:gd name="connsiteY57" fmla="*/ 533400 h 1245393"/>
              <a:gd name="connsiteX58" fmla="*/ 1283494 w 3955256"/>
              <a:gd name="connsiteY58" fmla="*/ 559593 h 1245393"/>
              <a:gd name="connsiteX59" fmla="*/ 1364456 w 3955256"/>
              <a:gd name="connsiteY59" fmla="*/ 559593 h 1245393"/>
              <a:gd name="connsiteX60" fmla="*/ 1364456 w 3955256"/>
              <a:gd name="connsiteY60" fmla="*/ 588168 h 1245393"/>
              <a:gd name="connsiteX61" fmla="*/ 1423987 w 3955256"/>
              <a:gd name="connsiteY61" fmla="*/ 588168 h 1245393"/>
              <a:gd name="connsiteX62" fmla="*/ 1423987 w 3955256"/>
              <a:gd name="connsiteY62" fmla="*/ 604837 h 1245393"/>
              <a:gd name="connsiteX63" fmla="*/ 1450181 w 3955256"/>
              <a:gd name="connsiteY63" fmla="*/ 604837 h 1245393"/>
              <a:gd name="connsiteX64" fmla="*/ 1450181 w 3955256"/>
              <a:gd name="connsiteY64" fmla="*/ 621506 h 1245393"/>
              <a:gd name="connsiteX65" fmla="*/ 1459706 w 3955256"/>
              <a:gd name="connsiteY65" fmla="*/ 621506 h 1245393"/>
              <a:gd name="connsiteX66" fmla="*/ 1459706 w 3955256"/>
              <a:gd name="connsiteY66" fmla="*/ 633412 h 1245393"/>
              <a:gd name="connsiteX67" fmla="*/ 1493044 w 3955256"/>
              <a:gd name="connsiteY67" fmla="*/ 633412 h 1245393"/>
              <a:gd name="connsiteX68" fmla="*/ 1493044 w 3955256"/>
              <a:gd name="connsiteY68" fmla="*/ 647700 h 1245393"/>
              <a:gd name="connsiteX69" fmla="*/ 1574006 w 3955256"/>
              <a:gd name="connsiteY69" fmla="*/ 647700 h 1245393"/>
              <a:gd name="connsiteX70" fmla="*/ 1574006 w 3955256"/>
              <a:gd name="connsiteY70" fmla="*/ 681037 h 1245393"/>
              <a:gd name="connsiteX71" fmla="*/ 1595437 w 3955256"/>
              <a:gd name="connsiteY71" fmla="*/ 681037 h 1245393"/>
              <a:gd name="connsiteX72" fmla="*/ 1595437 w 3955256"/>
              <a:gd name="connsiteY72" fmla="*/ 695325 h 1245393"/>
              <a:gd name="connsiteX73" fmla="*/ 1676400 w 3955256"/>
              <a:gd name="connsiteY73" fmla="*/ 695325 h 1245393"/>
              <a:gd name="connsiteX74" fmla="*/ 1676400 w 3955256"/>
              <a:gd name="connsiteY74" fmla="*/ 704850 h 1245393"/>
              <a:gd name="connsiteX75" fmla="*/ 1695450 w 3955256"/>
              <a:gd name="connsiteY75" fmla="*/ 704850 h 1245393"/>
              <a:gd name="connsiteX76" fmla="*/ 1695450 w 3955256"/>
              <a:gd name="connsiteY76" fmla="*/ 745331 h 1245393"/>
              <a:gd name="connsiteX77" fmla="*/ 1759744 w 3955256"/>
              <a:gd name="connsiteY77" fmla="*/ 745331 h 1245393"/>
              <a:gd name="connsiteX78" fmla="*/ 1759744 w 3955256"/>
              <a:gd name="connsiteY78" fmla="*/ 762000 h 1245393"/>
              <a:gd name="connsiteX79" fmla="*/ 1914525 w 3955256"/>
              <a:gd name="connsiteY79" fmla="*/ 762000 h 1245393"/>
              <a:gd name="connsiteX80" fmla="*/ 1914525 w 3955256"/>
              <a:gd name="connsiteY80" fmla="*/ 781050 h 1245393"/>
              <a:gd name="connsiteX81" fmla="*/ 1959769 w 3955256"/>
              <a:gd name="connsiteY81" fmla="*/ 781050 h 1245393"/>
              <a:gd name="connsiteX82" fmla="*/ 1959769 w 3955256"/>
              <a:gd name="connsiteY82" fmla="*/ 792956 h 1245393"/>
              <a:gd name="connsiteX83" fmla="*/ 1976437 w 3955256"/>
              <a:gd name="connsiteY83" fmla="*/ 792956 h 1245393"/>
              <a:gd name="connsiteX84" fmla="*/ 1976437 w 3955256"/>
              <a:gd name="connsiteY84" fmla="*/ 840581 h 1245393"/>
              <a:gd name="connsiteX85" fmla="*/ 2019300 w 3955256"/>
              <a:gd name="connsiteY85" fmla="*/ 840581 h 1245393"/>
              <a:gd name="connsiteX86" fmla="*/ 2019300 w 3955256"/>
              <a:gd name="connsiteY86" fmla="*/ 866775 h 1245393"/>
              <a:gd name="connsiteX87" fmla="*/ 2069306 w 3955256"/>
              <a:gd name="connsiteY87" fmla="*/ 866775 h 1245393"/>
              <a:gd name="connsiteX88" fmla="*/ 2069306 w 3955256"/>
              <a:gd name="connsiteY88" fmla="*/ 907256 h 1245393"/>
              <a:gd name="connsiteX89" fmla="*/ 2128837 w 3955256"/>
              <a:gd name="connsiteY89" fmla="*/ 907256 h 1245393"/>
              <a:gd name="connsiteX90" fmla="*/ 2128837 w 3955256"/>
              <a:gd name="connsiteY90" fmla="*/ 935831 h 1245393"/>
              <a:gd name="connsiteX91" fmla="*/ 2338387 w 3955256"/>
              <a:gd name="connsiteY91" fmla="*/ 935831 h 1245393"/>
              <a:gd name="connsiteX92" fmla="*/ 2338387 w 3955256"/>
              <a:gd name="connsiteY92" fmla="*/ 969168 h 1245393"/>
              <a:gd name="connsiteX93" fmla="*/ 2400300 w 3955256"/>
              <a:gd name="connsiteY93" fmla="*/ 969168 h 1245393"/>
              <a:gd name="connsiteX94" fmla="*/ 2400300 w 3955256"/>
              <a:gd name="connsiteY94" fmla="*/ 990600 h 1245393"/>
              <a:gd name="connsiteX95" fmla="*/ 2690812 w 3955256"/>
              <a:gd name="connsiteY95" fmla="*/ 990600 h 1245393"/>
              <a:gd name="connsiteX96" fmla="*/ 2690812 w 3955256"/>
              <a:gd name="connsiteY96" fmla="*/ 1031081 h 1245393"/>
              <a:gd name="connsiteX97" fmla="*/ 3533775 w 3955256"/>
              <a:gd name="connsiteY97" fmla="*/ 1031081 h 1245393"/>
              <a:gd name="connsiteX98" fmla="*/ 3533775 w 3955256"/>
              <a:gd name="connsiteY98" fmla="*/ 1123950 h 1245393"/>
              <a:gd name="connsiteX99" fmla="*/ 3745706 w 3955256"/>
              <a:gd name="connsiteY99" fmla="*/ 1123950 h 1245393"/>
              <a:gd name="connsiteX100" fmla="*/ 3743325 w 3955256"/>
              <a:gd name="connsiteY100" fmla="*/ 1147762 h 1245393"/>
              <a:gd name="connsiteX101" fmla="*/ 3743325 w 3955256"/>
              <a:gd name="connsiteY101" fmla="*/ 1245393 h 1245393"/>
              <a:gd name="connsiteX102" fmla="*/ 3955256 w 3955256"/>
              <a:gd name="connsiteY102" fmla="*/ 1245393 h 1245393"/>
              <a:gd name="connsiteX0" fmla="*/ 0 w 3955256"/>
              <a:gd name="connsiteY0" fmla="*/ 0 h 1245393"/>
              <a:gd name="connsiteX1" fmla="*/ 109537 w 3955256"/>
              <a:gd name="connsiteY1" fmla="*/ 0 h 1245393"/>
              <a:gd name="connsiteX2" fmla="*/ 109537 w 3955256"/>
              <a:gd name="connsiteY2" fmla="*/ 23812 h 1245393"/>
              <a:gd name="connsiteX3" fmla="*/ 152400 w 3955256"/>
              <a:gd name="connsiteY3" fmla="*/ 23812 h 1245393"/>
              <a:gd name="connsiteX4" fmla="*/ 152400 w 3955256"/>
              <a:gd name="connsiteY4" fmla="*/ 52387 h 1245393"/>
              <a:gd name="connsiteX5" fmla="*/ 219075 w 3955256"/>
              <a:gd name="connsiteY5" fmla="*/ 52387 h 1245393"/>
              <a:gd name="connsiteX6" fmla="*/ 219075 w 3955256"/>
              <a:gd name="connsiteY6" fmla="*/ 97631 h 1245393"/>
              <a:gd name="connsiteX7" fmla="*/ 259556 w 3955256"/>
              <a:gd name="connsiteY7" fmla="*/ 97631 h 1245393"/>
              <a:gd name="connsiteX8" fmla="*/ 259556 w 3955256"/>
              <a:gd name="connsiteY8" fmla="*/ 109537 h 1245393"/>
              <a:gd name="connsiteX9" fmla="*/ 364331 w 3955256"/>
              <a:gd name="connsiteY9" fmla="*/ 109537 h 1245393"/>
              <a:gd name="connsiteX10" fmla="*/ 364331 w 3955256"/>
              <a:gd name="connsiteY10" fmla="*/ 135731 h 1245393"/>
              <a:gd name="connsiteX11" fmla="*/ 388144 w 3955256"/>
              <a:gd name="connsiteY11" fmla="*/ 135731 h 1245393"/>
              <a:gd name="connsiteX12" fmla="*/ 388144 w 3955256"/>
              <a:gd name="connsiteY12" fmla="*/ 157162 h 1245393"/>
              <a:gd name="connsiteX13" fmla="*/ 423862 w 3955256"/>
              <a:gd name="connsiteY13" fmla="*/ 157162 h 1245393"/>
              <a:gd name="connsiteX14" fmla="*/ 423862 w 3955256"/>
              <a:gd name="connsiteY14" fmla="*/ 173831 h 1245393"/>
              <a:gd name="connsiteX15" fmla="*/ 450056 w 3955256"/>
              <a:gd name="connsiteY15" fmla="*/ 173831 h 1245393"/>
              <a:gd name="connsiteX16" fmla="*/ 450056 w 3955256"/>
              <a:gd name="connsiteY16" fmla="*/ 185737 h 1245393"/>
              <a:gd name="connsiteX17" fmla="*/ 521494 w 3955256"/>
              <a:gd name="connsiteY17" fmla="*/ 185737 h 1245393"/>
              <a:gd name="connsiteX18" fmla="*/ 521494 w 3955256"/>
              <a:gd name="connsiteY18" fmla="*/ 197643 h 1245393"/>
              <a:gd name="connsiteX19" fmla="*/ 619125 w 3955256"/>
              <a:gd name="connsiteY19" fmla="*/ 197643 h 1245393"/>
              <a:gd name="connsiteX20" fmla="*/ 619125 w 3955256"/>
              <a:gd name="connsiteY20" fmla="*/ 204787 h 1245393"/>
              <a:gd name="connsiteX21" fmla="*/ 657225 w 3955256"/>
              <a:gd name="connsiteY21" fmla="*/ 204787 h 1245393"/>
              <a:gd name="connsiteX22" fmla="*/ 657225 w 3955256"/>
              <a:gd name="connsiteY22" fmla="*/ 216693 h 1245393"/>
              <a:gd name="connsiteX23" fmla="*/ 671512 w 3955256"/>
              <a:gd name="connsiteY23" fmla="*/ 216693 h 1245393"/>
              <a:gd name="connsiteX24" fmla="*/ 671512 w 3955256"/>
              <a:gd name="connsiteY24" fmla="*/ 223837 h 1245393"/>
              <a:gd name="connsiteX25" fmla="*/ 688181 w 3955256"/>
              <a:gd name="connsiteY25" fmla="*/ 223837 h 1245393"/>
              <a:gd name="connsiteX26" fmla="*/ 688181 w 3955256"/>
              <a:gd name="connsiteY26" fmla="*/ 230981 h 1245393"/>
              <a:gd name="connsiteX27" fmla="*/ 702469 w 3955256"/>
              <a:gd name="connsiteY27" fmla="*/ 230981 h 1245393"/>
              <a:gd name="connsiteX28" fmla="*/ 702469 w 3955256"/>
              <a:gd name="connsiteY28" fmla="*/ 269081 h 1245393"/>
              <a:gd name="connsiteX29" fmla="*/ 723900 w 3955256"/>
              <a:gd name="connsiteY29" fmla="*/ 269081 h 1245393"/>
              <a:gd name="connsiteX30" fmla="*/ 723900 w 3955256"/>
              <a:gd name="connsiteY30" fmla="*/ 283368 h 1245393"/>
              <a:gd name="connsiteX31" fmla="*/ 742950 w 3955256"/>
              <a:gd name="connsiteY31" fmla="*/ 283368 h 1245393"/>
              <a:gd name="connsiteX32" fmla="*/ 742950 w 3955256"/>
              <a:gd name="connsiteY32" fmla="*/ 295275 h 1245393"/>
              <a:gd name="connsiteX33" fmla="*/ 757237 w 3955256"/>
              <a:gd name="connsiteY33" fmla="*/ 295275 h 1245393"/>
              <a:gd name="connsiteX34" fmla="*/ 757237 w 3955256"/>
              <a:gd name="connsiteY34" fmla="*/ 316706 h 1245393"/>
              <a:gd name="connsiteX35" fmla="*/ 773906 w 3955256"/>
              <a:gd name="connsiteY35" fmla="*/ 316706 h 1245393"/>
              <a:gd name="connsiteX36" fmla="*/ 773906 w 3955256"/>
              <a:gd name="connsiteY36" fmla="*/ 333375 h 1245393"/>
              <a:gd name="connsiteX37" fmla="*/ 785812 w 3955256"/>
              <a:gd name="connsiteY37" fmla="*/ 333375 h 1245393"/>
              <a:gd name="connsiteX38" fmla="*/ 785812 w 3955256"/>
              <a:gd name="connsiteY38" fmla="*/ 347662 h 1245393"/>
              <a:gd name="connsiteX39" fmla="*/ 812006 w 3955256"/>
              <a:gd name="connsiteY39" fmla="*/ 347662 h 1245393"/>
              <a:gd name="connsiteX40" fmla="*/ 812006 w 3955256"/>
              <a:gd name="connsiteY40" fmla="*/ 381000 h 1245393"/>
              <a:gd name="connsiteX41" fmla="*/ 959644 w 3955256"/>
              <a:gd name="connsiteY41" fmla="*/ 381000 h 1245393"/>
              <a:gd name="connsiteX42" fmla="*/ 959644 w 3955256"/>
              <a:gd name="connsiteY42" fmla="*/ 388143 h 1245393"/>
              <a:gd name="connsiteX43" fmla="*/ 1002506 w 3955256"/>
              <a:gd name="connsiteY43" fmla="*/ 388143 h 1245393"/>
              <a:gd name="connsiteX44" fmla="*/ 1002506 w 3955256"/>
              <a:gd name="connsiteY44" fmla="*/ 407193 h 1245393"/>
              <a:gd name="connsiteX45" fmla="*/ 1112044 w 3955256"/>
              <a:gd name="connsiteY45" fmla="*/ 407193 h 1245393"/>
              <a:gd name="connsiteX46" fmla="*/ 1112044 w 3955256"/>
              <a:gd name="connsiteY46" fmla="*/ 423862 h 1245393"/>
              <a:gd name="connsiteX47" fmla="*/ 1150144 w 3955256"/>
              <a:gd name="connsiteY47" fmla="*/ 423862 h 1245393"/>
              <a:gd name="connsiteX48" fmla="*/ 1150144 w 3955256"/>
              <a:gd name="connsiteY48" fmla="*/ 447675 h 1245393"/>
              <a:gd name="connsiteX49" fmla="*/ 1178719 w 3955256"/>
              <a:gd name="connsiteY49" fmla="*/ 447675 h 1245393"/>
              <a:gd name="connsiteX50" fmla="*/ 1178719 w 3955256"/>
              <a:gd name="connsiteY50" fmla="*/ 454818 h 1245393"/>
              <a:gd name="connsiteX51" fmla="*/ 1200150 w 3955256"/>
              <a:gd name="connsiteY51" fmla="*/ 454818 h 1245393"/>
              <a:gd name="connsiteX52" fmla="*/ 1200150 w 3955256"/>
              <a:gd name="connsiteY52" fmla="*/ 488156 h 1245393"/>
              <a:gd name="connsiteX53" fmla="*/ 1219200 w 3955256"/>
              <a:gd name="connsiteY53" fmla="*/ 488156 h 1245393"/>
              <a:gd name="connsiteX54" fmla="*/ 1219200 w 3955256"/>
              <a:gd name="connsiteY54" fmla="*/ 502443 h 1245393"/>
              <a:gd name="connsiteX55" fmla="*/ 1271587 w 3955256"/>
              <a:gd name="connsiteY55" fmla="*/ 502443 h 1245393"/>
              <a:gd name="connsiteX56" fmla="*/ 1271587 w 3955256"/>
              <a:gd name="connsiteY56" fmla="*/ 533400 h 1245393"/>
              <a:gd name="connsiteX57" fmla="*/ 1283494 w 3955256"/>
              <a:gd name="connsiteY57" fmla="*/ 533400 h 1245393"/>
              <a:gd name="connsiteX58" fmla="*/ 1283494 w 3955256"/>
              <a:gd name="connsiteY58" fmla="*/ 559593 h 1245393"/>
              <a:gd name="connsiteX59" fmla="*/ 1364456 w 3955256"/>
              <a:gd name="connsiteY59" fmla="*/ 559593 h 1245393"/>
              <a:gd name="connsiteX60" fmla="*/ 1364456 w 3955256"/>
              <a:gd name="connsiteY60" fmla="*/ 588168 h 1245393"/>
              <a:gd name="connsiteX61" fmla="*/ 1423987 w 3955256"/>
              <a:gd name="connsiteY61" fmla="*/ 588168 h 1245393"/>
              <a:gd name="connsiteX62" fmla="*/ 1423987 w 3955256"/>
              <a:gd name="connsiteY62" fmla="*/ 604837 h 1245393"/>
              <a:gd name="connsiteX63" fmla="*/ 1450181 w 3955256"/>
              <a:gd name="connsiteY63" fmla="*/ 604837 h 1245393"/>
              <a:gd name="connsiteX64" fmla="*/ 1450181 w 3955256"/>
              <a:gd name="connsiteY64" fmla="*/ 621506 h 1245393"/>
              <a:gd name="connsiteX65" fmla="*/ 1459706 w 3955256"/>
              <a:gd name="connsiteY65" fmla="*/ 621506 h 1245393"/>
              <a:gd name="connsiteX66" fmla="*/ 1459706 w 3955256"/>
              <a:gd name="connsiteY66" fmla="*/ 633412 h 1245393"/>
              <a:gd name="connsiteX67" fmla="*/ 1493044 w 3955256"/>
              <a:gd name="connsiteY67" fmla="*/ 633412 h 1245393"/>
              <a:gd name="connsiteX68" fmla="*/ 1493044 w 3955256"/>
              <a:gd name="connsiteY68" fmla="*/ 647700 h 1245393"/>
              <a:gd name="connsiteX69" fmla="*/ 1574006 w 3955256"/>
              <a:gd name="connsiteY69" fmla="*/ 647700 h 1245393"/>
              <a:gd name="connsiteX70" fmla="*/ 1574006 w 3955256"/>
              <a:gd name="connsiteY70" fmla="*/ 681037 h 1245393"/>
              <a:gd name="connsiteX71" fmla="*/ 1595437 w 3955256"/>
              <a:gd name="connsiteY71" fmla="*/ 681037 h 1245393"/>
              <a:gd name="connsiteX72" fmla="*/ 1595437 w 3955256"/>
              <a:gd name="connsiteY72" fmla="*/ 695325 h 1245393"/>
              <a:gd name="connsiteX73" fmla="*/ 1676400 w 3955256"/>
              <a:gd name="connsiteY73" fmla="*/ 695325 h 1245393"/>
              <a:gd name="connsiteX74" fmla="*/ 1676400 w 3955256"/>
              <a:gd name="connsiteY74" fmla="*/ 704850 h 1245393"/>
              <a:gd name="connsiteX75" fmla="*/ 1695450 w 3955256"/>
              <a:gd name="connsiteY75" fmla="*/ 704850 h 1245393"/>
              <a:gd name="connsiteX76" fmla="*/ 1695450 w 3955256"/>
              <a:gd name="connsiteY76" fmla="*/ 745331 h 1245393"/>
              <a:gd name="connsiteX77" fmla="*/ 1759744 w 3955256"/>
              <a:gd name="connsiteY77" fmla="*/ 745331 h 1245393"/>
              <a:gd name="connsiteX78" fmla="*/ 1759744 w 3955256"/>
              <a:gd name="connsiteY78" fmla="*/ 762000 h 1245393"/>
              <a:gd name="connsiteX79" fmla="*/ 1914525 w 3955256"/>
              <a:gd name="connsiteY79" fmla="*/ 762000 h 1245393"/>
              <a:gd name="connsiteX80" fmla="*/ 1914525 w 3955256"/>
              <a:gd name="connsiteY80" fmla="*/ 781050 h 1245393"/>
              <a:gd name="connsiteX81" fmla="*/ 1959769 w 3955256"/>
              <a:gd name="connsiteY81" fmla="*/ 781050 h 1245393"/>
              <a:gd name="connsiteX82" fmla="*/ 1959769 w 3955256"/>
              <a:gd name="connsiteY82" fmla="*/ 792956 h 1245393"/>
              <a:gd name="connsiteX83" fmla="*/ 1976437 w 3955256"/>
              <a:gd name="connsiteY83" fmla="*/ 792956 h 1245393"/>
              <a:gd name="connsiteX84" fmla="*/ 1976437 w 3955256"/>
              <a:gd name="connsiteY84" fmla="*/ 840581 h 1245393"/>
              <a:gd name="connsiteX85" fmla="*/ 2019300 w 3955256"/>
              <a:gd name="connsiteY85" fmla="*/ 840581 h 1245393"/>
              <a:gd name="connsiteX86" fmla="*/ 2019300 w 3955256"/>
              <a:gd name="connsiteY86" fmla="*/ 866775 h 1245393"/>
              <a:gd name="connsiteX87" fmla="*/ 2069306 w 3955256"/>
              <a:gd name="connsiteY87" fmla="*/ 866775 h 1245393"/>
              <a:gd name="connsiteX88" fmla="*/ 2069306 w 3955256"/>
              <a:gd name="connsiteY88" fmla="*/ 907256 h 1245393"/>
              <a:gd name="connsiteX89" fmla="*/ 2128837 w 3955256"/>
              <a:gd name="connsiteY89" fmla="*/ 907256 h 1245393"/>
              <a:gd name="connsiteX90" fmla="*/ 2128837 w 3955256"/>
              <a:gd name="connsiteY90" fmla="*/ 935831 h 1245393"/>
              <a:gd name="connsiteX91" fmla="*/ 2338387 w 3955256"/>
              <a:gd name="connsiteY91" fmla="*/ 935831 h 1245393"/>
              <a:gd name="connsiteX92" fmla="*/ 2338387 w 3955256"/>
              <a:gd name="connsiteY92" fmla="*/ 969168 h 1245393"/>
              <a:gd name="connsiteX93" fmla="*/ 2400300 w 3955256"/>
              <a:gd name="connsiteY93" fmla="*/ 969168 h 1245393"/>
              <a:gd name="connsiteX94" fmla="*/ 2400300 w 3955256"/>
              <a:gd name="connsiteY94" fmla="*/ 990600 h 1245393"/>
              <a:gd name="connsiteX95" fmla="*/ 2690812 w 3955256"/>
              <a:gd name="connsiteY95" fmla="*/ 990600 h 1245393"/>
              <a:gd name="connsiteX96" fmla="*/ 2690812 w 3955256"/>
              <a:gd name="connsiteY96" fmla="*/ 1031081 h 1245393"/>
              <a:gd name="connsiteX97" fmla="*/ 3533775 w 3955256"/>
              <a:gd name="connsiteY97" fmla="*/ 1031081 h 1245393"/>
              <a:gd name="connsiteX98" fmla="*/ 3533775 w 3955256"/>
              <a:gd name="connsiteY98" fmla="*/ 1123950 h 1245393"/>
              <a:gd name="connsiteX99" fmla="*/ 3745706 w 3955256"/>
              <a:gd name="connsiteY99" fmla="*/ 1123950 h 1245393"/>
              <a:gd name="connsiteX100" fmla="*/ 3743325 w 3955256"/>
              <a:gd name="connsiteY100" fmla="*/ 1147762 h 1245393"/>
              <a:gd name="connsiteX101" fmla="*/ 3743325 w 3955256"/>
              <a:gd name="connsiteY101" fmla="*/ 1245393 h 1245393"/>
              <a:gd name="connsiteX102" fmla="*/ 3883819 w 3955256"/>
              <a:gd name="connsiteY102" fmla="*/ 1245393 h 1245393"/>
              <a:gd name="connsiteX103" fmla="*/ 3955256 w 3955256"/>
              <a:gd name="connsiteY103" fmla="*/ 1245393 h 1245393"/>
              <a:gd name="connsiteX0" fmla="*/ 0 w 4622006"/>
              <a:gd name="connsiteY0" fmla="*/ 0 h 1369218"/>
              <a:gd name="connsiteX1" fmla="*/ 109537 w 4622006"/>
              <a:gd name="connsiteY1" fmla="*/ 0 h 1369218"/>
              <a:gd name="connsiteX2" fmla="*/ 109537 w 4622006"/>
              <a:gd name="connsiteY2" fmla="*/ 23812 h 1369218"/>
              <a:gd name="connsiteX3" fmla="*/ 152400 w 4622006"/>
              <a:gd name="connsiteY3" fmla="*/ 23812 h 1369218"/>
              <a:gd name="connsiteX4" fmla="*/ 152400 w 4622006"/>
              <a:gd name="connsiteY4" fmla="*/ 52387 h 1369218"/>
              <a:gd name="connsiteX5" fmla="*/ 219075 w 4622006"/>
              <a:gd name="connsiteY5" fmla="*/ 52387 h 1369218"/>
              <a:gd name="connsiteX6" fmla="*/ 219075 w 4622006"/>
              <a:gd name="connsiteY6" fmla="*/ 97631 h 1369218"/>
              <a:gd name="connsiteX7" fmla="*/ 259556 w 4622006"/>
              <a:gd name="connsiteY7" fmla="*/ 97631 h 1369218"/>
              <a:gd name="connsiteX8" fmla="*/ 259556 w 4622006"/>
              <a:gd name="connsiteY8" fmla="*/ 109537 h 1369218"/>
              <a:gd name="connsiteX9" fmla="*/ 364331 w 4622006"/>
              <a:gd name="connsiteY9" fmla="*/ 109537 h 1369218"/>
              <a:gd name="connsiteX10" fmla="*/ 364331 w 4622006"/>
              <a:gd name="connsiteY10" fmla="*/ 135731 h 1369218"/>
              <a:gd name="connsiteX11" fmla="*/ 388144 w 4622006"/>
              <a:gd name="connsiteY11" fmla="*/ 135731 h 1369218"/>
              <a:gd name="connsiteX12" fmla="*/ 388144 w 4622006"/>
              <a:gd name="connsiteY12" fmla="*/ 157162 h 1369218"/>
              <a:gd name="connsiteX13" fmla="*/ 423862 w 4622006"/>
              <a:gd name="connsiteY13" fmla="*/ 157162 h 1369218"/>
              <a:gd name="connsiteX14" fmla="*/ 423862 w 4622006"/>
              <a:gd name="connsiteY14" fmla="*/ 173831 h 1369218"/>
              <a:gd name="connsiteX15" fmla="*/ 450056 w 4622006"/>
              <a:gd name="connsiteY15" fmla="*/ 173831 h 1369218"/>
              <a:gd name="connsiteX16" fmla="*/ 450056 w 4622006"/>
              <a:gd name="connsiteY16" fmla="*/ 185737 h 1369218"/>
              <a:gd name="connsiteX17" fmla="*/ 521494 w 4622006"/>
              <a:gd name="connsiteY17" fmla="*/ 185737 h 1369218"/>
              <a:gd name="connsiteX18" fmla="*/ 521494 w 4622006"/>
              <a:gd name="connsiteY18" fmla="*/ 197643 h 1369218"/>
              <a:gd name="connsiteX19" fmla="*/ 619125 w 4622006"/>
              <a:gd name="connsiteY19" fmla="*/ 197643 h 1369218"/>
              <a:gd name="connsiteX20" fmla="*/ 619125 w 4622006"/>
              <a:gd name="connsiteY20" fmla="*/ 204787 h 1369218"/>
              <a:gd name="connsiteX21" fmla="*/ 657225 w 4622006"/>
              <a:gd name="connsiteY21" fmla="*/ 204787 h 1369218"/>
              <a:gd name="connsiteX22" fmla="*/ 657225 w 4622006"/>
              <a:gd name="connsiteY22" fmla="*/ 216693 h 1369218"/>
              <a:gd name="connsiteX23" fmla="*/ 671512 w 4622006"/>
              <a:gd name="connsiteY23" fmla="*/ 216693 h 1369218"/>
              <a:gd name="connsiteX24" fmla="*/ 671512 w 4622006"/>
              <a:gd name="connsiteY24" fmla="*/ 223837 h 1369218"/>
              <a:gd name="connsiteX25" fmla="*/ 688181 w 4622006"/>
              <a:gd name="connsiteY25" fmla="*/ 223837 h 1369218"/>
              <a:gd name="connsiteX26" fmla="*/ 688181 w 4622006"/>
              <a:gd name="connsiteY26" fmla="*/ 230981 h 1369218"/>
              <a:gd name="connsiteX27" fmla="*/ 702469 w 4622006"/>
              <a:gd name="connsiteY27" fmla="*/ 230981 h 1369218"/>
              <a:gd name="connsiteX28" fmla="*/ 702469 w 4622006"/>
              <a:gd name="connsiteY28" fmla="*/ 269081 h 1369218"/>
              <a:gd name="connsiteX29" fmla="*/ 723900 w 4622006"/>
              <a:gd name="connsiteY29" fmla="*/ 269081 h 1369218"/>
              <a:gd name="connsiteX30" fmla="*/ 723900 w 4622006"/>
              <a:gd name="connsiteY30" fmla="*/ 283368 h 1369218"/>
              <a:gd name="connsiteX31" fmla="*/ 742950 w 4622006"/>
              <a:gd name="connsiteY31" fmla="*/ 283368 h 1369218"/>
              <a:gd name="connsiteX32" fmla="*/ 742950 w 4622006"/>
              <a:gd name="connsiteY32" fmla="*/ 295275 h 1369218"/>
              <a:gd name="connsiteX33" fmla="*/ 757237 w 4622006"/>
              <a:gd name="connsiteY33" fmla="*/ 295275 h 1369218"/>
              <a:gd name="connsiteX34" fmla="*/ 757237 w 4622006"/>
              <a:gd name="connsiteY34" fmla="*/ 316706 h 1369218"/>
              <a:gd name="connsiteX35" fmla="*/ 773906 w 4622006"/>
              <a:gd name="connsiteY35" fmla="*/ 316706 h 1369218"/>
              <a:gd name="connsiteX36" fmla="*/ 773906 w 4622006"/>
              <a:gd name="connsiteY36" fmla="*/ 333375 h 1369218"/>
              <a:gd name="connsiteX37" fmla="*/ 785812 w 4622006"/>
              <a:gd name="connsiteY37" fmla="*/ 333375 h 1369218"/>
              <a:gd name="connsiteX38" fmla="*/ 785812 w 4622006"/>
              <a:gd name="connsiteY38" fmla="*/ 347662 h 1369218"/>
              <a:gd name="connsiteX39" fmla="*/ 812006 w 4622006"/>
              <a:gd name="connsiteY39" fmla="*/ 347662 h 1369218"/>
              <a:gd name="connsiteX40" fmla="*/ 812006 w 4622006"/>
              <a:gd name="connsiteY40" fmla="*/ 381000 h 1369218"/>
              <a:gd name="connsiteX41" fmla="*/ 959644 w 4622006"/>
              <a:gd name="connsiteY41" fmla="*/ 381000 h 1369218"/>
              <a:gd name="connsiteX42" fmla="*/ 959644 w 4622006"/>
              <a:gd name="connsiteY42" fmla="*/ 388143 h 1369218"/>
              <a:gd name="connsiteX43" fmla="*/ 1002506 w 4622006"/>
              <a:gd name="connsiteY43" fmla="*/ 388143 h 1369218"/>
              <a:gd name="connsiteX44" fmla="*/ 1002506 w 4622006"/>
              <a:gd name="connsiteY44" fmla="*/ 407193 h 1369218"/>
              <a:gd name="connsiteX45" fmla="*/ 1112044 w 4622006"/>
              <a:gd name="connsiteY45" fmla="*/ 407193 h 1369218"/>
              <a:gd name="connsiteX46" fmla="*/ 1112044 w 4622006"/>
              <a:gd name="connsiteY46" fmla="*/ 423862 h 1369218"/>
              <a:gd name="connsiteX47" fmla="*/ 1150144 w 4622006"/>
              <a:gd name="connsiteY47" fmla="*/ 423862 h 1369218"/>
              <a:gd name="connsiteX48" fmla="*/ 1150144 w 4622006"/>
              <a:gd name="connsiteY48" fmla="*/ 447675 h 1369218"/>
              <a:gd name="connsiteX49" fmla="*/ 1178719 w 4622006"/>
              <a:gd name="connsiteY49" fmla="*/ 447675 h 1369218"/>
              <a:gd name="connsiteX50" fmla="*/ 1178719 w 4622006"/>
              <a:gd name="connsiteY50" fmla="*/ 454818 h 1369218"/>
              <a:gd name="connsiteX51" fmla="*/ 1200150 w 4622006"/>
              <a:gd name="connsiteY51" fmla="*/ 454818 h 1369218"/>
              <a:gd name="connsiteX52" fmla="*/ 1200150 w 4622006"/>
              <a:gd name="connsiteY52" fmla="*/ 488156 h 1369218"/>
              <a:gd name="connsiteX53" fmla="*/ 1219200 w 4622006"/>
              <a:gd name="connsiteY53" fmla="*/ 488156 h 1369218"/>
              <a:gd name="connsiteX54" fmla="*/ 1219200 w 4622006"/>
              <a:gd name="connsiteY54" fmla="*/ 502443 h 1369218"/>
              <a:gd name="connsiteX55" fmla="*/ 1271587 w 4622006"/>
              <a:gd name="connsiteY55" fmla="*/ 502443 h 1369218"/>
              <a:gd name="connsiteX56" fmla="*/ 1271587 w 4622006"/>
              <a:gd name="connsiteY56" fmla="*/ 533400 h 1369218"/>
              <a:gd name="connsiteX57" fmla="*/ 1283494 w 4622006"/>
              <a:gd name="connsiteY57" fmla="*/ 533400 h 1369218"/>
              <a:gd name="connsiteX58" fmla="*/ 1283494 w 4622006"/>
              <a:gd name="connsiteY58" fmla="*/ 559593 h 1369218"/>
              <a:gd name="connsiteX59" fmla="*/ 1364456 w 4622006"/>
              <a:gd name="connsiteY59" fmla="*/ 559593 h 1369218"/>
              <a:gd name="connsiteX60" fmla="*/ 1364456 w 4622006"/>
              <a:gd name="connsiteY60" fmla="*/ 588168 h 1369218"/>
              <a:gd name="connsiteX61" fmla="*/ 1423987 w 4622006"/>
              <a:gd name="connsiteY61" fmla="*/ 588168 h 1369218"/>
              <a:gd name="connsiteX62" fmla="*/ 1423987 w 4622006"/>
              <a:gd name="connsiteY62" fmla="*/ 604837 h 1369218"/>
              <a:gd name="connsiteX63" fmla="*/ 1450181 w 4622006"/>
              <a:gd name="connsiteY63" fmla="*/ 604837 h 1369218"/>
              <a:gd name="connsiteX64" fmla="*/ 1450181 w 4622006"/>
              <a:gd name="connsiteY64" fmla="*/ 621506 h 1369218"/>
              <a:gd name="connsiteX65" fmla="*/ 1459706 w 4622006"/>
              <a:gd name="connsiteY65" fmla="*/ 621506 h 1369218"/>
              <a:gd name="connsiteX66" fmla="*/ 1459706 w 4622006"/>
              <a:gd name="connsiteY66" fmla="*/ 633412 h 1369218"/>
              <a:gd name="connsiteX67" fmla="*/ 1493044 w 4622006"/>
              <a:gd name="connsiteY67" fmla="*/ 633412 h 1369218"/>
              <a:gd name="connsiteX68" fmla="*/ 1493044 w 4622006"/>
              <a:gd name="connsiteY68" fmla="*/ 647700 h 1369218"/>
              <a:gd name="connsiteX69" fmla="*/ 1574006 w 4622006"/>
              <a:gd name="connsiteY69" fmla="*/ 647700 h 1369218"/>
              <a:gd name="connsiteX70" fmla="*/ 1574006 w 4622006"/>
              <a:gd name="connsiteY70" fmla="*/ 681037 h 1369218"/>
              <a:gd name="connsiteX71" fmla="*/ 1595437 w 4622006"/>
              <a:gd name="connsiteY71" fmla="*/ 681037 h 1369218"/>
              <a:gd name="connsiteX72" fmla="*/ 1595437 w 4622006"/>
              <a:gd name="connsiteY72" fmla="*/ 695325 h 1369218"/>
              <a:gd name="connsiteX73" fmla="*/ 1676400 w 4622006"/>
              <a:gd name="connsiteY73" fmla="*/ 695325 h 1369218"/>
              <a:gd name="connsiteX74" fmla="*/ 1676400 w 4622006"/>
              <a:gd name="connsiteY74" fmla="*/ 704850 h 1369218"/>
              <a:gd name="connsiteX75" fmla="*/ 1695450 w 4622006"/>
              <a:gd name="connsiteY75" fmla="*/ 704850 h 1369218"/>
              <a:gd name="connsiteX76" fmla="*/ 1695450 w 4622006"/>
              <a:gd name="connsiteY76" fmla="*/ 745331 h 1369218"/>
              <a:gd name="connsiteX77" fmla="*/ 1759744 w 4622006"/>
              <a:gd name="connsiteY77" fmla="*/ 745331 h 1369218"/>
              <a:gd name="connsiteX78" fmla="*/ 1759744 w 4622006"/>
              <a:gd name="connsiteY78" fmla="*/ 762000 h 1369218"/>
              <a:gd name="connsiteX79" fmla="*/ 1914525 w 4622006"/>
              <a:gd name="connsiteY79" fmla="*/ 762000 h 1369218"/>
              <a:gd name="connsiteX80" fmla="*/ 1914525 w 4622006"/>
              <a:gd name="connsiteY80" fmla="*/ 781050 h 1369218"/>
              <a:gd name="connsiteX81" fmla="*/ 1959769 w 4622006"/>
              <a:gd name="connsiteY81" fmla="*/ 781050 h 1369218"/>
              <a:gd name="connsiteX82" fmla="*/ 1959769 w 4622006"/>
              <a:gd name="connsiteY82" fmla="*/ 792956 h 1369218"/>
              <a:gd name="connsiteX83" fmla="*/ 1976437 w 4622006"/>
              <a:gd name="connsiteY83" fmla="*/ 792956 h 1369218"/>
              <a:gd name="connsiteX84" fmla="*/ 1976437 w 4622006"/>
              <a:gd name="connsiteY84" fmla="*/ 840581 h 1369218"/>
              <a:gd name="connsiteX85" fmla="*/ 2019300 w 4622006"/>
              <a:gd name="connsiteY85" fmla="*/ 840581 h 1369218"/>
              <a:gd name="connsiteX86" fmla="*/ 2019300 w 4622006"/>
              <a:gd name="connsiteY86" fmla="*/ 866775 h 1369218"/>
              <a:gd name="connsiteX87" fmla="*/ 2069306 w 4622006"/>
              <a:gd name="connsiteY87" fmla="*/ 866775 h 1369218"/>
              <a:gd name="connsiteX88" fmla="*/ 2069306 w 4622006"/>
              <a:gd name="connsiteY88" fmla="*/ 907256 h 1369218"/>
              <a:gd name="connsiteX89" fmla="*/ 2128837 w 4622006"/>
              <a:gd name="connsiteY89" fmla="*/ 907256 h 1369218"/>
              <a:gd name="connsiteX90" fmla="*/ 2128837 w 4622006"/>
              <a:gd name="connsiteY90" fmla="*/ 935831 h 1369218"/>
              <a:gd name="connsiteX91" fmla="*/ 2338387 w 4622006"/>
              <a:gd name="connsiteY91" fmla="*/ 935831 h 1369218"/>
              <a:gd name="connsiteX92" fmla="*/ 2338387 w 4622006"/>
              <a:gd name="connsiteY92" fmla="*/ 969168 h 1369218"/>
              <a:gd name="connsiteX93" fmla="*/ 2400300 w 4622006"/>
              <a:gd name="connsiteY93" fmla="*/ 969168 h 1369218"/>
              <a:gd name="connsiteX94" fmla="*/ 2400300 w 4622006"/>
              <a:gd name="connsiteY94" fmla="*/ 990600 h 1369218"/>
              <a:gd name="connsiteX95" fmla="*/ 2690812 w 4622006"/>
              <a:gd name="connsiteY95" fmla="*/ 990600 h 1369218"/>
              <a:gd name="connsiteX96" fmla="*/ 2690812 w 4622006"/>
              <a:gd name="connsiteY96" fmla="*/ 1031081 h 1369218"/>
              <a:gd name="connsiteX97" fmla="*/ 3533775 w 4622006"/>
              <a:gd name="connsiteY97" fmla="*/ 1031081 h 1369218"/>
              <a:gd name="connsiteX98" fmla="*/ 3533775 w 4622006"/>
              <a:gd name="connsiteY98" fmla="*/ 1123950 h 1369218"/>
              <a:gd name="connsiteX99" fmla="*/ 3745706 w 4622006"/>
              <a:gd name="connsiteY99" fmla="*/ 1123950 h 1369218"/>
              <a:gd name="connsiteX100" fmla="*/ 3743325 w 4622006"/>
              <a:gd name="connsiteY100" fmla="*/ 1147762 h 1369218"/>
              <a:gd name="connsiteX101" fmla="*/ 3743325 w 4622006"/>
              <a:gd name="connsiteY101" fmla="*/ 1245393 h 1369218"/>
              <a:gd name="connsiteX102" fmla="*/ 3883819 w 4622006"/>
              <a:gd name="connsiteY102" fmla="*/ 1245393 h 1369218"/>
              <a:gd name="connsiteX103" fmla="*/ 4622006 w 4622006"/>
              <a:gd name="connsiteY103" fmla="*/ 1369218 h 1369218"/>
              <a:gd name="connsiteX0" fmla="*/ 0 w 4622006"/>
              <a:gd name="connsiteY0" fmla="*/ 0 h 1369218"/>
              <a:gd name="connsiteX1" fmla="*/ 109537 w 4622006"/>
              <a:gd name="connsiteY1" fmla="*/ 0 h 1369218"/>
              <a:gd name="connsiteX2" fmla="*/ 109537 w 4622006"/>
              <a:gd name="connsiteY2" fmla="*/ 23812 h 1369218"/>
              <a:gd name="connsiteX3" fmla="*/ 152400 w 4622006"/>
              <a:gd name="connsiteY3" fmla="*/ 23812 h 1369218"/>
              <a:gd name="connsiteX4" fmla="*/ 152400 w 4622006"/>
              <a:gd name="connsiteY4" fmla="*/ 52387 h 1369218"/>
              <a:gd name="connsiteX5" fmla="*/ 219075 w 4622006"/>
              <a:gd name="connsiteY5" fmla="*/ 52387 h 1369218"/>
              <a:gd name="connsiteX6" fmla="*/ 219075 w 4622006"/>
              <a:gd name="connsiteY6" fmla="*/ 97631 h 1369218"/>
              <a:gd name="connsiteX7" fmla="*/ 259556 w 4622006"/>
              <a:gd name="connsiteY7" fmla="*/ 97631 h 1369218"/>
              <a:gd name="connsiteX8" fmla="*/ 259556 w 4622006"/>
              <a:gd name="connsiteY8" fmla="*/ 109537 h 1369218"/>
              <a:gd name="connsiteX9" fmla="*/ 364331 w 4622006"/>
              <a:gd name="connsiteY9" fmla="*/ 109537 h 1369218"/>
              <a:gd name="connsiteX10" fmla="*/ 364331 w 4622006"/>
              <a:gd name="connsiteY10" fmla="*/ 135731 h 1369218"/>
              <a:gd name="connsiteX11" fmla="*/ 388144 w 4622006"/>
              <a:gd name="connsiteY11" fmla="*/ 135731 h 1369218"/>
              <a:gd name="connsiteX12" fmla="*/ 388144 w 4622006"/>
              <a:gd name="connsiteY12" fmla="*/ 157162 h 1369218"/>
              <a:gd name="connsiteX13" fmla="*/ 423862 w 4622006"/>
              <a:gd name="connsiteY13" fmla="*/ 157162 h 1369218"/>
              <a:gd name="connsiteX14" fmla="*/ 423862 w 4622006"/>
              <a:gd name="connsiteY14" fmla="*/ 173831 h 1369218"/>
              <a:gd name="connsiteX15" fmla="*/ 450056 w 4622006"/>
              <a:gd name="connsiteY15" fmla="*/ 173831 h 1369218"/>
              <a:gd name="connsiteX16" fmla="*/ 450056 w 4622006"/>
              <a:gd name="connsiteY16" fmla="*/ 185737 h 1369218"/>
              <a:gd name="connsiteX17" fmla="*/ 521494 w 4622006"/>
              <a:gd name="connsiteY17" fmla="*/ 185737 h 1369218"/>
              <a:gd name="connsiteX18" fmla="*/ 521494 w 4622006"/>
              <a:gd name="connsiteY18" fmla="*/ 197643 h 1369218"/>
              <a:gd name="connsiteX19" fmla="*/ 619125 w 4622006"/>
              <a:gd name="connsiteY19" fmla="*/ 197643 h 1369218"/>
              <a:gd name="connsiteX20" fmla="*/ 619125 w 4622006"/>
              <a:gd name="connsiteY20" fmla="*/ 204787 h 1369218"/>
              <a:gd name="connsiteX21" fmla="*/ 657225 w 4622006"/>
              <a:gd name="connsiteY21" fmla="*/ 204787 h 1369218"/>
              <a:gd name="connsiteX22" fmla="*/ 657225 w 4622006"/>
              <a:gd name="connsiteY22" fmla="*/ 216693 h 1369218"/>
              <a:gd name="connsiteX23" fmla="*/ 671512 w 4622006"/>
              <a:gd name="connsiteY23" fmla="*/ 216693 h 1369218"/>
              <a:gd name="connsiteX24" fmla="*/ 671512 w 4622006"/>
              <a:gd name="connsiteY24" fmla="*/ 223837 h 1369218"/>
              <a:gd name="connsiteX25" fmla="*/ 688181 w 4622006"/>
              <a:gd name="connsiteY25" fmla="*/ 223837 h 1369218"/>
              <a:gd name="connsiteX26" fmla="*/ 688181 w 4622006"/>
              <a:gd name="connsiteY26" fmla="*/ 230981 h 1369218"/>
              <a:gd name="connsiteX27" fmla="*/ 702469 w 4622006"/>
              <a:gd name="connsiteY27" fmla="*/ 230981 h 1369218"/>
              <a:gd name="connsiteX28" fmla="*/ 702469 w 4622006"/>
              <a:gd name="connsiteY28" fmla="*/ 269081 h 1369218"/>
              <a:gd name="connsiteX29" fmla="*/ 723900 w 4622006"/>
              <a:gd name="connsiteY29" fmla="*/ 269081 h 1369218"/>
              <a:gd name="connsiteX30" fmla="*/ 723900 w 4622006"/>
              <a:gd name="connsiteY30" fmla="*/ 283368 h 1369218"/>
              <a:gd name="connsiteX31" fmla="*/ 742950 w 4622006"/>
              <a:gd name="connsiteY31" fmla="*/ 283368 h 1369218"/>
              <a:gd name="connsiteX32" fmla="*/ 742950 w 4622006"/>
              <a:gd name="connsiteY32" fmla="*/ 295275 h 1369218"/>
              <a:gd name="connsiteX33" fmla="*/ 757237 w 4622006"/>
              <a:gd name="connsiteY33" fmla="*/ 295275 h 1369218"/>
              <a:gd name="connsiteX34" fmla="*/ 757237 w 4622006"/>
              <a:gd name="connsiteY34" fmla="*/ 316706 h 1369218"/>
              <a:gd name="connsiteX35" fmla="*/ 773906 w 4622006"/>
              <a:gd name="connsiteY35" fmla="*/ 316706 h 1369218"/>
              <a:gd name="connsiteX36" fmla="*/ 773906 w 4622006"/>
              <a:gd name="connsiteY36" fmla="*/ 333375 h 1369218"/>
              <a:gd name="connsiteX37" fmla="*/ 785812 w 4622006"/>
              <a:gd name="connsiteY37" fmla="*/ 333375 h 1369218"/>
              <a:gd name="connsiteX38" fmla="*/ 785812 w 4622006"/>
              <a:gd name="connsiteY38" fmla="*/ 347662 h 1369218"/>
              <a:gd name="connsiteX39" fmla="*/ 812006 w 4622006"/>
              <a:gd name="connsiteY39" fmla="*/ 347662 h 1369218"/>
              <a:gd name="connsiteX40" fmla="*/ 812006 w 4622006"/>
              <a:gd name="connsiteY40" fmla="*/ 381000 h 1369218"/>
              <a:gd name="connsiteX41" fmla="*/ 959644 w 4622006"/>
              <a:gd name="connsiteY41" fmla="*/ 381000 h 1369218"/>
              <a:gd name="connsiteX42" fmla="*/ 959644 w 4622006"/>
              <a:gd name="connsiteY42" fmla="*/ 388143 h 1369218"/>
              <a:gd name="connsiteX43" fmla="*/ 1002506 w 4622006"/>
              <a:gd name="connsiteY43" fmla="*/ 388143 h 1369218"/>
              <a:gd name="connsiteX44" fmla="*/ 1002506 w 4622006"/>
              <a:gd name="connsiteY44" fmla="*/ 407193 h 1369218"/>
              <a:gd name="connsiteX45" fmla="*/ 1112044 w 4622006"/>
              <a:gd name="connsiteY45" fmla="*/ 407193 h 1369218"/>
              <a:gd name="connsiteX46" fmla="*/ 1112044 w 4622006"/>
              <a:gd name="connsiteY46" fmla="*/ 423862 h 1369218"/>
              <a:gd name="connsiteX47" fmla="*/ 1150144 w 4622006"/>
              <a:gd name="connsiteY47" fmla="*/ 423862 h 1369218"/>
              <a:gd name="connsiteX48" fmla="*/ 1150144 w 4622006"/>
              <a:gd name="connsiteY48" fmla="*/ 447675 h 1369218"/>
              <a:gd name="connsiteX49" fmla="*/ 1178719 w 4622006"/>
              <a:gd name="connsiteY49" fmla="*/ 447675 h 1369218"/>
              <a:gd name="connsiteX50" fmla="*/ 1178719 w 4622006"/>
              <a:gd name="connsiteY50" fmla="*/ 454818 h 1369218"/>
              <a:gd name="connsiteX51" fmla="*/ 1200150 w 4622006"/>
              <a:gd name="connsiteY51" fmla="*/ 454818 h 1369218"/>
              <a:gd name="connsiteX52" fmla="*/ 1200150 w 4622006"/>
              <a:gd name="connsiteY52" fmla="*/ 488156 h 1369218"/>
              <a:gd name="connsiteX53" fmla="*/ 1219200 w 4622006"/>
              <a:gd name="connsiteY53" fmla="*/ 488156 h 1369218"/>
              <a:gd name="connsiteX54" fmla="*/ 1219200 w 4622006"/>
              <a:gd name="connsiteY54" fmla="*/ 502443 h 1369218"/>
              <a:gd name="connsiteX55" fmla="*/ 1271587 w 4622006"/>
              <a:gd name="connsiteY55" fmla="*/ 502443 h 1369218"/>
              <a:gd name="connsiteX56" fmla="*/ 1271587 w 4622006"/>
              <a:gd name="connsiteY56" fmla="*/ 533400 h 1369218"/>
              <a:gd name="connsiteX57" fmla="*/ 1283494 w 4622006"/>
              <a:gd name="connsiteY57" fmla="*/ 533400 h 1369218"/>
              <a:gd name="connsiteX58" fmla="*/ 1283494 w 4622006"/>
              <a:gd name="connsiteY58" fmla="*/ 559593 h 1369218"/>
              <a:gd name="connsiteX59" fmla="*/ 1364456 w 4622006"/>
              <a:gd name="connsiteY59" fmla="*/ 559593 h 1369218"/>
              <a:gd name="connsiteX60" fmla="*/ 1364456 w 4622006"/>
              <a:gd name="connsiteY60" fmla="*/ 588168 h 1369218"/>
              <a:gd name="connsiteX61" fmla="*/ 1423987 w 4622006"/>
              <a:gd name="connsiteY61" fmla="*/ 588168 h 1369218"/>
              <a:gd name="connsiteX62" fmla="*/ 1423987 w 4622006"/>
              <a:gd name="connsiteY62" fmla="*/ 604837 h 1369218"/>
              <a:gd name="connsiteX63" fmla="*/ 1450181 w 4622006"/>
              <a:gd name="connsiteY63" fmla="*/ 604837 h 1369218"/>
              <a:gd name="connsiteX64" fmla="*/ 1450181 w 4622006"/>
              <a:gd name="connsiteY64" fmla="*/ 621506 h 1369218"/>
              <a:gd name="connsiteX65" fmla="*/ 1459706 w 4622006"/>
              <a:gd name="connsiteY65" fmla="*/ 621506 h 1369218"/>
              <a:gd name="connsiteX66" fmla="*/ 1459706 w 4622006"/>
              <a:gd name="connsiteY66" fmla="*/ 633412 h 1369218"/>
              <a:gd name="connsiteX67" fmla="*/ 1493044 w 4622006"/>
              <a:gd name="connsiteY67" fmla="*/ 633412 h 1369218"/>
              <a:gd name="connsiteX68" fmla="*/ 1493044 w 4622006"/>
              <a:gd name="connsiteY68" fmla="*/ 647700 h 1369218"/>
              <a:gd name="connsiteX69" fmla="*/ 1574006 w 4622006"/>
              <a:gd name="connsiteY69" fmla="*/ 647700 h 1369218"/>
              <a:gd name="connsiteX70" fmla="*/ 1574006 w 4622006"/>
              <a:gd name="connsiteY70" fmla="*/ 681037 h 1369218"/>
              <a:gd name="connsiteX71" fmla="*/ 1595437 w 4622006"/>
              <a:gd name="connsiteY71" fmla="*/ 681037 h 1369218"/>
              <a:gd name="connsiteX72" fmla="*/ 1595437 w 4622006"/>
              <a:gd name="connsiteY72" fmla="*/ 695325 h 1369218"/>
              <a:gd name="connsiteX73" fmla="*/ 1676400 w 4622006"/>
              <a:gd name="connsiteY73" fmla="*/ 695325 h 1369218"/>
              <a:gd name="connsiteX74" fmla="*/ 1676400 w 4622006"/>
              <a:gd name="connsiteY74" fmla="*/ 704850 h 1369218"/>
              <a:gd name="connsiteX75" fmla="*/ 1695450 w 4622006"/>
              <a:gd name="connsiteY75" fmla="*/ 704850 h 1369218"/>
              <a:gd name="connsiteX76" fmla="*/ 1695450 w 4622006"/>
              <a:gd name="connsiteY76" fmla="*/ 745331 h 1369218"/>
              <a:gd name="connsiteX77" fmla="*/ 1759744 w 4622006"/>
              <a:gd name="connsiteY77" fmla="*/ 745331 h 1369218"/>
              <a:gd name="connsiteX78" fmla="*/ 1759744 w 4622006"/>
              <a:gd name="connsiteY78" fmla="*/ 762000 h 1369218"/>
              <a:gd name="connsiteX79" fmla="*/ 1914525 w 4622006"/>
              <a:gd name="connsiteY79" fmla="*/ 762000 h 1369218"/>
              <a:gd name="connsiteX80" fmla="*/ 1914525 w 4622006"/>
              <a:gd name="connsiteY80" fmla="*/ 781050 h 1369218"/>
              <a:gd name="connsiteX81" fmla="*/ 1959769 w 4622006"/>
              <a:gd name="connsiteY81" fmla="*/ 781050 h 1369218"/>
              <a:gd name="connsiteX82" fmla="*/ 1959769 w 4622006"/>
              <a:gd name="connsiteY82" fmla="*/ 792956 h 1369218"/>
              <a:gd name="connsiteX83" fmla="*/ 1976437 w 4622006"/>
              <a:gd name="connsiteY83" fmla="*/ 792956 h 1369218"/>
              <a:gd name="connsiteX84" fmla="*/ 1976437 w 4622006"/>
              <a:gd name="connsiteY84" fmla="*/ 840581 h 1369218"/>
              <a:gd name="connsiteX85" fmla="*/ 2019300 w 4622006"/>
              <a:gd name="connsiteY85" fmla="*/ 840581 h 1369218"/>
              <a:gd name="connsiteX86" fmla="*/ 2019300 w 4622006"/>
              <a:gd name="connsiteY86" fmla="*/ 866775 h 1369218"/>
              <a:gd name="connsiteX87" fmla="*/ 2069306 w 4622006"/>
              <a:gd name="connsiteY87" fmla="*/ 866775 h 1369218"/>
              <a:gd name="connsiteX88" fmla="*/ 2069306 w 4622006"/>
              <a:gd name="connsiteY88" fmla="*/ 907256 h 1369218"/>
              <a:gd name="connsiteX89" fmla="*/ 2128837 w 4622006"/>
              <a:gd name="connsiteY89" fmla="*/ 907256 h 1369218"/>
              <a:gd name="connsiteX90" fmla="*/ 2128837 w 4622006"/>
              <a:gd name="connsiteY90" fmla="*/ 935831 h 1369218"/>
              <a:gd name="connsiteX91" fmla="*/ 2338387 w 4622006"/>
              <a:gd name="connsiteY91" fmla="*/ 935831 h 1369218"/>
              <a:gd name="connsiteX92" fmla="*/ 2338387 w 4622006"/>
              <a:gd name="connsiteY92" fmla="*/ 969168 h 1369218"/>
              <a:gd name="connsiteX93" fmla="*/ 2400300 w 4622006"/>
              <a:gd name="connsiteY93" fmla="*/ 969168 h 1369218"/>
              <a:gd name="connsiteX94" fmla="*/ 2400300 w 4622006"/>
              <a:gd name="connsiteY94" fmla="*/ 990600 h 1369218"/>
              <a:gd name="connsiteX95" fmla="*/ 2690812 w 4622006"/>
              <a:gd name="connsiteY95" fmla="*/ 990600 h 1369218"/>
              <a:gd name="connsiteX96" fmla="*/ 2690812 w 4622006"/>
              <a:gd name="connsiteY96" fmla="*/ 1031081 h 1369218"/>
              <a:gd name="connsiteX97" fmla="*/ 3533775 w 4622006"/>
              <a:gd name="connsiteY97" fmla="*/ 1031081 h 1369218"/>
              <a:gd name="connsiteX98" fmla="*/ 3533775 w 4622006"/>
              <a:gd name="connsiteY98" fmla="*/ 1123950 h 1369218"/>
              <a:gd name="connsiteX99" fmla="*/ 3745706 w 4622006"/>
              <a:gd name="connsiteY99" fmla="*/ 1123950 h 1369218"/>
              <a:gd name="connsiteX100" fmla="*/ 3743325 w 4622006"/>
              <a:gd name="connsiteY100" fmla="*/ 1147762 h 1369218"/>
              <a:gd name="connsiteX101" fmla="*/ 3743325 w 4622006"/>
              <a:gd name="connsiteY101" fmla="*/ 1245393 h 1369218"/>
              <a:gd name="connsiteX102" fmla="*/ 4355306 w 4622006"/>
              <a:gd name="connsiteY102" fmla="*/ 1362074 h 1369218"/>
              <a:gd name="connsiteX103" fmla="*/ 4622006 w 4622006"/>
              <a:gd name="connsiteY103" fmla="*/ 1369218 h 1369218"/>
              <a:gd name="connsiteX0" fmla="*/ 0 w 4622006"/>
              <a:gd name="connsiteY0" fmla="*/ 0 h 1369218"/>
              <a:gd name="connsiteX1" fmla="*/ 109537 w 4622006"/>
              <a:gd name="connsiteY1" fmla="*/ 0 h 1369218"/>
              <a:gd name="connsiteX2" fmla="*/ 109537 w 4622006"/>
              <a:gd name="connsiteY2" fmla="*/ 23812 h 1369218"/>
              <a:gd name="connsiteX3" fmla="*/ 152400 w 4622006"/>
              <a:gd name="connsiteY3" fmla="*/ 23812 h 1369218"/>
              <a:gd name="connsiteX4" fmla="*/ 152400 w 4622006"/>
              <a:gd name="connsiteY4" fmla="*/ 52387 h 1369218"/>
              <a:gd name="connsiteX5" fmla="*/ 219075 w 4622006"/>
              <a:gd name="connsiteY5" fmla="*/ 52387 h 1369218"/>
              <a:gd name="connsiteX6" fmla="*/ 219075 w 4622006"/>
              <a:gd name="connsiteY6" fmla="*/ 97631 h 1369218"/>
              <a:gd name="connsiteX7" fmla="*/ 259556 w 4622006"/>
              <a:gd name="connsiteY7" fmla="*/ 97631 h 1369218"/>
              <a:gd name="connsiteX8" fmla="*/ 259556 w 4622006"/>
              <a:gd name="connsiteY8" fmla="*/ 109537 h 1369218"/>
              <a:gd name="connsiteX9" fmla="*/ 364331 w 4622006"/>
              <a:gd name="connsiteY9" fmla="*/ 109537 h 1369218"/>
              <a:gd name="connsiteX10" fmla="*/ 364331 w 4622006"/>
              <a:gd name="connsiteY10" fmla="*/ 135731 h 1369218"/>
              <a:gd name="connsiteX11" fmla="*/ 388144 w 4622006"/>
              <a:gd name="connsiteY11" fmla="*/ 135731 h 1369218"/>
              <a:gd name="connsiteX12" fmla="*/ 388144 w 4622006"/>
              <a:gd name="connsiteY12" fmla="*/ 157162 h 1369218"/>
              <a:gd name="connsiteX13" fmla="*/ 423862 w 4622006"/>
              <a:gd name="connsiteY13" fmla="*/ 157162 h 1369218"/>
              <a:gd name="connsiteX14" fmla="*/ 423862 w 4622006"/>
              <a:gd name="connsiteY14" fmla="*/ 173831 h 1369218"/>
              <a:gd name="connsiteX15" fmla="*/ 450056 w 4622006"/>
              <a:gd name="connsiteY15" fmla="*/ 173831 h 1369218"/>
              <a:gd name="connsiteX16" fmla="*/ 450056 w 4622006"/>
              <a:gd name="connsiteY16" fmla="*/ 185737 h 1369218"/>
              <a:gd name="connsiteX17" fmla="*/ 521494 w 4622006"/>
              <a:gd name="connsiteY17" fmla="*/ 185737 h 1369218"/>
              <a:gd name="connsiteX18" fmla="*/ 521494 w 4622006"/>
              <a:gd name="connsiteY18" fmla="*/ 197643 h 1369218"/>
              <a:gd name="connsiteX19" fmla="*/ 619125 w 4622006"/>
              <a:gd name="connsiteY19" fmla="*/ 197643 h 1369218"/>
              <a:gd name="connsiteX20" fmla="*/ 619125 w 4622006"/>
              <a:gd name="connsiteY20" fmla="*/ 204787 h 1369218"/>
              <a:gd name="connsiteX21" fmla="*/ 657225 w 4622006"/>
              <a:gd name="connsiteY21" fmla="*/ 204787 h 1369218"/>
              <a:gd name="connsiteX22" fmla="*/ 657225 w 4622006"/>
              <a:gd name="connsiteY22" fmla="*/ 216693 h 1369218"/>
              <a:gd name="connsiteX23" fmla="*/ 671512 w 4622006"/>
              <a:gd name="connsiteY23" fmla="*/ 216693 h 1369218"/>
              <a:gd name="connsiteX24" fmla="*/ 671512 w 4622006"/>
              <a:gd name="connsiteY24" fmla="*/ 223837 h 1369218"/>
              <a:gd name="connsiteX25" fmla="*/ 688181 w 4622006"/>
              <a:gd name="connsiteY25" fmla="*/ 223837 h 1369218"/>
              <a:gd name="connsiteX26" fmla="*/ 688181 w 4622006"/>
              <a:gd name="connsiteY26" fmla="*/ 230981 h 1369218"/>
              <a:gd name="connsiteX27" fmla="*/ 702469 w 4622006"/>
              <a:gd name="connsiteY27" fmla="*/ 230981 h 1369218"/>
              <a:gd name="connsiteX28" fmla="*/ 702469 w 4622006"/>
              <a:gd name="connsiteY28" fmla="*/ 269081 h 1369218"/>
              <a:gd name="connsiteX29" fmla="*/ 723900 w 4622006"/>
              <a:gd name="connsiteY29" fmla="*/ 269081 h 1369218"/>
              <a:gd name="connsiteX30" fmla="*/ 723900 w 4622006"/>
              <a:gd name="connsiteY30" fmla="*/ 283368 h 1369218"/>
              <a:gd name="connsiteX31" fmla="*/ 742950 w 4622006"/>
              <a:gd name="connsiteY31" fmla="*/ 283368 h 1369218"/>
              <a:gd name="connsiteX32" fmla="*/ 742950 w 4622006"/>
              <a:gd name="connsiteY32" fmla="*/ 295275 h 1369218"/>
              <a:gd name="connsiteX33" fmla="*/ 757237 w 4622006"/>
              <a:gd name="connsiteY33" fmla="*/ 295275 h 1369218"/>
              <a:gd name="connsiteX34" fmla="*/ 757237 w 4622006"/>
              <a:gd name="connsiteY34" fmla="*/ 316706 h 1369218"/>
              <a:gd name="connsiteX35" fmla="*/ 773906 w 4622006"/>
              <a:gd name="connsiteY35" fmla="*/ 316706 h 1369218"/>
              <a:gd name="connsiteX36" fmla="*/ 773906 w 4622006"/>
              <a:gd name="connsiteY36" fmla="*/ 333375 h 1369218"/>
              <a:gd name="connsiteX37" fmla="*/ 785812 w 4622006"/>
              <a:gd name="connsiteY37" fmla="*/ 333375 h 1369218"/>
              <a:gd name="connsiteX38" fmla="*/ 785812 w 4622006"/>
              <a:gd name="connsiteY38" fmla="*/ 347662 h 1369218"/>
              <a:gd name="connsiteX39" fmla="*/ 812006 w 4622006"/>
              <a:gd name="connsiteY39" fmla="*/ 347662 h 1369218"/>
              <a:gd name="connsiteX40" fmla="*/ 812006 w 4622006"/>
              <a:gd name="connsiteY40" fmla="*/ 381000 h 1369218"/>
              <a:gd name="connsiteX41" fmla="*/ 959644 w 4622006"/>
              <a:gd name="connsiteY41" fmla="*/ 381000 h 1369218"/>
              <a:gd name="connsiteX42" fmla="*/ 959644 w 4622006"/>
              <a:gd name="connsiteY42" fmla="*/ 388143 h 1369218"/>
              <a:gd name="connsiteX43" fmla="*/ 1002506 w 4622006"/>
              <a:gd name="connsiteY43" fmla="*/ 388143 h 1369218"/>
              <a:gd name="connsiteX44" fmla="*/ 1002506 w 4622006"/>
              <a:gd name="connsiteY44" fmla="*/ 407193 h 1369218"/>
              <a:gd name="connsiteX45" fmla="*/ 1112044 w 4622006"/>
              <a:gd name="connsiteY45" fmla="*/ 407193 h 1369218"/>
              <a:gd name="connsiteX46" fmla="*/ 1112044 w 4622006"/>
              <a:gd name="connsiteY46" fmla="*/ 423862 h 1369218"/>
              <a:gd name="connsiteX47" fmla="*/ 1150144 w 4622006"/>
              <a:gd name="connsiteY47" fmla="*/ 423862 h 1369218"/>
              <a:gd name="connsiteX48" fmla="*/ 1150144 w 4622006"/>
              <a:gd name="connsiteY48" fmla="*/ 447675 h 1369218"/>
              <a:gd name="connsiteX49" fmla="*/ 1178719 w 4622006"/>
              <a:gd name="connsiteY49" fmla="*/ 447675 h 1369218"/>
              <a:gd name="connsiteX50" fmla="*/ 1178719 w 4622006"/>
              <a:gd name="connsiteY50" fmla="*/ 454818 h 1369218"/>
              <a:gd name="connsiteX51" fmla="*/ 1200150 w 4622006"/>
              <a:gd name="connsiteY51" fmla="*/ 454818 h 1369218"/>
              <a:gd name="connsiteX52" fmla="*/ 1200150 w 4622006"/>
              <a:gd name="connsiteY52" fmla="*/ 488156 h 1369218"/>
              <a:gd name="connsiteX53" fmla="*/ 1219200 w 4622006"/>
              <a:gd name="connsiteY53" fmla="*/ 488156 h 1369218"/>
              <a:gd name="connsiteX54" fmla="*/ 1219200 w 4622006"/>
              <a:gd name="connsiteY54" fmla="*/ 502443 h 1369218"/>
              <a:gd name="connsiteX55" fmla="*/ 1271587 w 4622006"/>
              <a:gd name="connsiteY55" fmla="*/ 502443 h 1369218"/>
              <a:gd name="connsiteX56" fmla="*/ 1271587 w 4622006"/>
              <a:gd name="connsiteY56" fmla="*/ 533400 h 1369218"/>
              <a:gd name="connsiteX57" fmla="*/ 1283494 w 4622006"/>
              <a:gd name="connsiteY57" fmla="*/ 533400 h 1369218"/>
              <a:gd name="connsiteX58" fmla="*/ 1283494 w 4622006"/>
              <a:gd name="connsiteY58" fmla="*/ 559593 h 1369218"/>
              <a:gd name="connsiteX59" fmla="*/ 1364456 w 4622006"/>
              <a:gd name="connsiteY59" fmla="*/ 559593 h 1369218"/>
              <a:gd name="connsiteX60" fmla="*/ 1364456 w 4622006"/>
              <a:gd name="connsiteY60" fmla="*/ 588168 h 1369218"/>
              <a:gd name="connsiteX61" fmla="*/ 1423987 w 4622006"/>
              <a:gd name="connsiteY61" fmla="*/ 588168 h 1369218"/>
              <a:gd name="connsiteX62" fmla="*/ 1423987 w 4622006"/>
              <a:gd name="connsiteY62" fmla="*/ 604837 h 1369218"/>
              <a:gd name="connsiteX63" fmla="*/ 1450181 w 4622006"/>
              <a:gd name="connsiteY63" fmla="*/ 604837 h 1369218"/>
              <a:gd name="connsiteX64" fmla="*/ 1450181 w 4622006"/>
              <a:gd name="connsiteY64" fmla="*/ 621506 h 1369218"/>
              <a:gd name="connsiteX65" fmla="*/ 1459706 w 4622006"/>
              <a:gd name="connsiteY65" fmla="*/ 621506 h 1369218"/>
              <a:gd name="connsiteX66" fmla="*/ 1459706 w 4622006"/>
              <a:gd name="connsiteY66" fmla="*/ 633412 h 1369218"/>
              <a:gd name="connsiteX67" fmla="*/ 1493044 w 4622006"/>
              <a:gd name="connsiteY67" fmla="*/ 633412 h 1369218"/>
              <a:gd name="connsiteX68" fmla="*/ 1493044 w 4622006"/>
              <a:gd name="connsiteY68" fmla="*/ 647700 h 1369218"/>
              <a:gd name="connsiteX69" fmla="*/ 1574006 w 4622006"/>
              <a:gd name="connsiteY69" fmla="*/ 647700 h 1369218"/>
              <a:gd name="connsiteX70" fmla="*/ 1574006 w 4622006"/>
              <a:gd name="connsiteY70" fmla="*/ 681037 h 1369218"/>
              <a:gd name="connsiteX71" fmla="*/ 1595437 w 4622006"/>
              <a:gd name="connsiteY71" fmla="*/ 681037 h 1369218"/>
              <a:gd name="connsiteX72" fmla="*/ 1595437 w 4622006"/>
              <a:gd name="connsiteY72" fmla="*/ 695325 h 1369218"/>
              <a:gd name="connsiteX73" fmla="*/ 1676400 w 4622006"/>
              <a:gd name="connsiteY73" fmla="*/ 695325 h 1369218"/>
              <a:gd name="connsiteX74" fmla="*/ 1676400 w 4622006"/>
              <a:gd name="connsiteY74" fmla="*/ 704850 h 1369218"/>
              <a:gd name="connsiteX75" fmla="*/ 1695450 w 4622006"/>
              <a:gd name="connsiteY75" fmla="*/ 704850 h 1369218"/>
              <a:gd name="connsiteX76" fmla="*/ 1695450 w 4622006"/>
              <a:gd name="connsiteY76" fmla="*/ 745331 h 1369218"/>
              <a:gd name="connsiteX77" fmla="*/ 1759744 w 4622006"/>
              <a:gd name="connsiteY77" fmla="*/ 745331 h 1369218"/>
              <a:gd name="connsiteX78" fmla="*/ 1759744 w 4622006"/>
              <a:gd name="connsiteY78" fmla="*/ 762000 h 1369218"/>
              <a:gd name="connsiteX79" fmla="*/ 1914525 w 4622006"/>
              <a:gd name="connsiteY79" fmla="*/ 762000 h 1369218"/>
              <a:gd name="connsiteX80" fmla="*/ 1914525 w 4622006"/>
              <a:gd name="connsiteY80" fmla="*/ 781050 h 1369218"/>
              <a:gd name="connsiteX81" fmla="*/ 1959769 w 4622006"/>
              <a:gd name="connsiteY81" fmla="*/ 781050 h 1369218"/>
              <a:gd name="connsiteX82" fmla="*/ 1959769 w 4622006"/>
              <a:gd name="connsiteY82" fmla="*/ 792956 h 1369218"/>
              <a:gd name="connsiteX83" fmla="*/ 1976437 w 4622006"/>
              <a:gd name="connsiteY83" fmla="*/ 792956 h 1369218"/>
              <a:gd name="connsiteX84" fmla="*/ 1976437 w 4622006"/>
              <a:gd name="connsiteY84" fmla="*/ 840581 h 1369218"/>
              <a:gd name="connsiteX85" fmla="*/ 2019300 w 4622006"/>
              <a:gd name="connsiteY85" fmla="*/ 840581 h 1369218"/>
              <a:gd name="connsiteX86" fmla="*/ 2019300 w 4622006"/>
              <a:gd name="connsiteY86" fmla="*/ 866775 h 1369218"/>
              <a:gd name="connsiteX87" fmla="*/ 2069306 w 4622006"/>
              <a:gd name="connsiteY87" fmla="*/ 866775 h 1369218"/>
              <a:gd name="connsiteX88" fmla="*/ 2069306 w 4622006"/>
              <a:gd name="connsiteY88" fmla="*/ 907256 h 1369218"/>
              <a:gd name="connsiteX89" fmla="*/ 2128837 w 4622006"/>
              <a:gd name="connsiteY89" fmla="*/ 907256 h 1369218"/>
              <a:gd name="connsiteX90" fmla="*/ 2128837 w 4622006"/>
              <a:gd name="connsiteY90" fmla="*/ 935831 h 1369218"/>
              <a:gd name="connsiteX91" fmla="*/ 2338387 w 4622006"/>
              <a:gd name="connsiteY91" fmla="*/ 935831 h 1369218"/>
              <a:gd name="connsiteX92" fmla="*/ 2338387 w 4622006"/>
              <a:gd name="connsiteY92" fmla="*/ 969168 h 1369218"/>
              <a:gd name="connsiteX93" fmla="*/ 2400300 w 4622006"/>
              <a:gd name="connsiteY93" fmla="*/ 969168 h 1369218"/>
              <a:gd name="connsiteX94" fmla="*/ 2400300 w 4622006"/>
              <a:gd name="connsiteY94" fmla="*/ 990600 h 1369218"/>
              <a:gd name="connsiteX95" fmla="*/ 2690812 w 4622006"/>
              <a:gd name="connsiteY95" fmla="*/ 990600 h 1369218"/>
              <a:gd name="connsiteX96" fmla="*/ 2690812 w 4622006"/>
              <a:gd name="connsiteY96" fmla="*/ 1031081 h 1369218"/>
              <a:gd name="connsiteX97" fmla="*/ 3533775 w 4622006"/>
              <a:gd name="connsiteY97" fmla="*/ 1031081 h 1369218"/>
              <a:gd name="connsiteX98" fmla="*/ 3533775 w 4622006"/>
              <a:gd name="connsiteY98" fmla="*/ 1123950 h 1369218"/>
              <a:gd name="connsiteX99" fmla="*/ 3745706 w 4622006"/>
              <a:gd name="connsiteY99" fmla="*/ 1123950 h 1369218"/>
              <a:gd name="connsiteX100" fmla="*/ 3743325 w 4622006"/>
              <a:gd name="connsiteY100" fmla="*/ 1147762 h 1369218"/>
              <a:gd name="connsiteX101" fmla="*/ 3743325 w 4622006"/>
              <a:gd name="connsiteY101" fmla="*/ 1245393 h 1369218"/>
              <a:gd name="connsiteX102" fmla="*/ 4057650 w 4622006"/>
              <a:gd name="connsiteY102" fmla="*/ 1309686 h 1369218"/>
              <a:gd name="connsiteX103" fmla="*/ 4355306 w 4622006"/>
              <a:gd name="connsiteY103" fmla="*/ 1362074 h 1369218"/>
              <a:gd name="connsiteX104" fmla="*/ 4622006 w 4622006"/>
              <a:gd name="connsiteY104" fmla="*/ 1369218 h 1369218"/>
              <a:gd name="connsiteX0" fmla="*/ 0 w 4622006"/>
              <a:gd name="connsiteY0" fmla="*/ 0 h 1369218"/>
              <a:gd name="connsiteX1" fmla="*/ 109537 w 4622006"/>
              <a:gd name="connsiteY1" fmla="*/ 0 h 1369218"/>
              <a:gd name="connsiteX2" fmla="*/ 109537 w 4622006"/>
              <a:gd name="connsiteY2" fmla="*/ 23812 h 1369218"/>
              <a:gd name="connsiteX3" fmla="*/ 152400 w 4622006"/>
              <a:gd name="connsiteY3" fmla="*/ 23812 h 1369218"/>
              <a:gd name="connsiteX4" fmla="*/ 152400 w 4622006"/>
              <a:gd name="connsiteY4" fmla="*/ 52387 h 1369218"/>
              <a:gd name="connsiteX5" fmla="*/ 219075 w 4622006"/>
              <a:gd name="connsiteY5" fmla="*/ 52387 h 1369218"/>
              <a:gd name="connsiteX6" fmla="*/ 219075 w 4622006"/>
              <a:gd name="connsiteY6" fmla="*/ 97631 h 1369218"/>
              <a:gd name="connsiteX7" fmla="*/ 259556 w 4622006"/>
              <a:gd name="connsiteY7" fmla="*/ 97631 h 1369218"/>
              <a:gd name="connsiteX8" fmla="*/ 259556 w 4622006"/>
              <a:gd name="connsiteY8" fmla="*/ 109537 h 1369218"/>
              <a:gd name="connsiteX9" fmla="*/ 364331 w 4622006"/>
              <a:gd name="connsiteY9" fmla="*/ 109537 h 1369218"/>
              <a:gd name="connsiteX10" fmla="*/ 364331 w 4622006"/>
              <a:gd name="connsiteY10" fmla="*/ 135731 h 1369218"/>
              <a:gd name="connsiteX11" fmla="*/ 388144 w 4622006"/>
              <a:gd name="connsiteY11" fmla="*/ 135731 h 1369218"/>
              <a:gd name="connsiteX12" fmla="*/ 388144 w 4622006"/>
              <a:gd name="connsiteY12" fmla="*/ 157162 h 1369218"/>
              <a:gd name="connsiteX13" fmla="*/ 423862 w 4622006"/>
              <a:gd name="connsiteY13" fmla="*/ 157162 h 1369218"/>
              <a:gd name="connsiteX14" fmla="*/ 423862 w 4622006"/>
              <a:gd name="connsiteY14" fmla="*/ 173831 h 1369218"/>
              <a:gd name="connsiteX15" fmla="*/ 450056 w 4622006"/>
              <a:gd name="connsiteY15" fmla="*/ 173831 h 1369218"/>
              <a:gd name="connsiteX16" fmla="*/ 450056 w 4622006"/>
              <a:gd name="connsiteY16" fmla="*/ 185737 h 1369218"/>
              <a:gd name="connsiteX17" fmla="*/ 521494 w 4622006"/>
              <a:gd name="connsiteY17" fmla="*/ 185737 h 1369218"/>
              <a:gd name="connsiteX18" fmla="*/ 521494 w 4622006"/>
              <a:gd name="connsiteY18" fmla="*/ 197643 h 1369218"/>
              <a:gd name="connsiteX19" fmla="*/ 619125 w 4622006"/>
              <a:gd name="connsiteY19" fmla="*/ 197643 h 1369218"/>
              <a:gd name="connsiteX20" fmla="*/ 619125 w 4622006"/>
              <a:gd name="connsiteY20" fmla="*/ 204787 h 1369218"/>
              <a:gd name="connsiteX21" fmla="*/ 657225 w 4622006"/>
              <a:gd name="connsiteY21" fmla="*/ 204787 h 1369218"/>
              <a:gd name="connsiteX22" fmla="*/ 657225 w 4622006"/>
              <a:gd name="connsiteY22" fmla="*/ 216693 h 1369218"/>
              <a:gd name="connsiteX23" fmla="*/ 671512 w 4622006"/>
              <a:gd name="connsiteY23" fmla="*/ 216693 h 1369218"/>
              <a:gd name="connsiteX24" fmla="*/ 671512 w 4622006"/>
              <a:gd name="connsiteY24" fmla="*/ 223837 h 1369218"/>
              <a:gd name="connsiteX25" fmla="*/ 688181 w 4622006"/>
              <a:gd name="connsiteY25" fmla="*/ 223837 h 1369218"/>
              <a:gd name="connsiteX26" fmla="*/ 688181 w 4622006"/>
              <a:gd name="connsiteY26" fmla="*/ 230981 h 1369218"/>
              <a:gd name="connsiteX27" fmla="*/ 702469 w 4622006"/>
              <a:gd name="connsiteY27" fmla="*/ 230981 h 1369218"/>
              <a:gd name="connsiteX28" fmla="*/ 702469 w 4622006"/>
              <a:gd name="connsiteY28" fmla="*/ 269081 h 1369218"/>
              <a:gd name="connsiteX29" fmla="*/ 723900 w 4622006"/>
              <a:gd name="connsiteY29" fmla="*/ 269081 h 1369218"/>
              <a:gd name="connsiteX30" fmla="*/ 723900 w 4622006"/>
              <a:gd name="connsiteY30" fmla="*/ 283368 h 1369218"/>
              <a:gd name="connsiteX31" fmla="*/ 742950 w 4622006"/>
              <a:gd name="connsiteY31" fmla="*/ 283368 h 1369218"/>
              <a:gd name="connsiteX32" fmla="*/ 742950 w 4622006"/>
              <a:gd name="connsiteY32" fmla="*/ 295275 h 1369218"/>
              <a:gd name="connsiteX33" fmla="*/ 757237 w 4622006"/>
              <a:gd name="connsiteY33" fmla="*/ 295275 h 1369218"/>
              <a:gd name="connsiteX34" fmla="*/ 757237 w 4622006"/>
              <a:gd name="connsiteY34" fmla="*/ 316706 h 1369218"/>
              <a:gd name="connsiteX35" fmla="*/ 773906 w 4622006"/>
              <a:gd name="connsiteY35" fmla="*/ 316706 h 1369218"/>
              <a:gd name="connsiteX36" fmla="*/ 773906 w 4622006"/>
              <a:gd name="connsiteY36" fmla="*/ 333375 h 1369218"/>
              <a:gd name="connsiteX37" fmla="*/ 785812 w 4622006"/>
              <a:gd name="connsiteY37" fmla="*/ 333375 h 1369218"/>
              <a:gd name="connsiteX38" fmla="*/ 785812 w 4622006"/>
              <a:gd name="connsiteY38" fmla="*/ 347662 h 1369218"/>
              <a:gd name="connsiteX39" fmla="*/ 812006 w 4622006"/>
              <a:gd name="connsiteY39" fmla="*/ 347662 h 1369218"/>
              <a:gd name="connsiteX40" fmla="*/ 812006 w 4622006"/>
              <a:gd name="connsiteY40" fmla="*/ 381000 h 1369218"/>
              <a:gd name="connsiteX41" fmla="*/ 959644 w 4622006"/>
              <a:gd name="connsiteY41" fmla="*/ 381000 h 1369218"/>
              <a:gd name="connsiteX42" fmla="*/ 959644 w 4622006"/>
              <a:gd name="connsiteY42" fmla="*/ 388143 h 1369218"/>
              <a:gd name="connsiteX43" fmla="*/ 1002506 w 4622006"/>
              <a:gd name="connsiteY43" fmla="*/ 388143 h 1369218"/>
              <a:gd name="connsiteX44" fmla="*/ 1002506 w 4622006"/>
              <a:gd name="connsiteY44" fmla="*/ 407193 h 1369218"/>
              <a:gd name="connsiteX45" fmla="*/ 1112044 w 4622006"/>
              <a:gd name="connsiteY45" fmla="*/ 407193 h 1369218"/>
              <a:gd name="connsiteX46" fmla="*/ 1112044 w 4622006"/>
              <a:gd name="connsiteY46" fmla="*/ 423862 h 1369218"/>
              <a:gd name="connsiteX47" fmla="*/ 1150144 w 4622006"/>
              <a:gd name="connsiteY47" fmla="*/ 423862 h 1369218"/>
              <a:gd name="connsiteX48" fmla="*/ 1150144 w 4622006"/>
              <a:gd name="connsiteY48" fmla="*/ 447675 h 1369218"/>
              <a:gd name="connsiteX49" fmla="*/ 1178719 w 4622006"/>
              <a:gd name="connsiteY49" fmla="*/ 447675 h 1369218"/>
              <a:gd name="connsiteX50" fmla="*/ 1178719 w 4622006"/>
              <a:gd name="connsiteY50" fmla="*/ 454818 h 1369218"/>
              <a:gd name="connsiteX51" fmla="*/ 1200150 w 4622006"/>
              <a:gd name="connsiteY51" fmla="*/ 454818 h 1369218"/>
              <a:gd name="connsiteX52" fmla="*/ 1200150 w 4622006"/>
              <a:gd name="connsiteY52" fmla="*/ 488156 h 1369218"/>
              <a:gd name="connsiteX53" fmla="*/ 1219200 w 4622006"/>
              <a:gd name="connsiteY53" fmla="*/ 488156 h 1369218"/>
              <a:gd name="connsiteX54" fmla="*/ 1219200 w 4622006"/>
              <a:gd name="connsiteY54" fmla="*/ 502443 h 1369218"/>
              <a:gd name="connsiteX55" fmla="*/ 1271587 w 4622006"/>
              <a:gd name="connsiteY55" fmla="*/ 502443 h 1369218"/>
              <a:gd name="connsiteX56" fmla="*/ 1271587 w 4622006"/>
              <a:gd name="connsiteY56" fmla="*/ 533400 h 1369218"/>
              <a:gd name="connsiteX57" fmla="*/ 1283494 w 4622006"/>
              <a:gd name="connsiteY57" fmla="*/ 533400 h 1369218"/>
              <a:gd name="connsiteX58" fmla="*/ 1283494 w 4622006"/>
              <a:gd name="connsiteY58" fmla="*/ 559593 h 1369218"/>
              <a:gd name="connsiteX59" fmla="*/ 1364456 w 4622006"/>
              <a:gd name="connsiteY59" fmla="*/ 559593 h 1369218"/>
              <a:gd name="connsiteX60" fmla="*/ 1364456 w 4622006"/>
              <a:gd name="connsiteY60" fmla="*/ 588168 h 1369218"/>
              <a:gd name="connsiteX61" fmla="*/ 1423987 w 4622006"/>
              <a:gd name="connsiteY61" fmla="*/ 588168 h 1369218"/>
              <a:gd name="connsiteX62" fmla="*/ 1423987 w 4622006"/>
              <a:gd name="connsiteY62" fmla="*/ 604837 h 1369218"/>
              <a:gd name="connsiteX63" fmla="*/ 1450181 w 4622006"/>
              <a:gd name="connsiteY63" fmla="*/ 604837 h 1369218"/>
              <a:gd name="connsiteX64" fmla="*/ 1450181 w 4622006"/>
              <a:gd name="connsiteY64" fmla="*/ 621506 h 1369218"/>
              <a:gd name="connsiteX65" fmla="*/ 1459706 w 4622006"/>
              <a:gd name="connsiteY65" fmla="*/ 621506 h 1369218"/>
              <a:gd name="connsiteX66" fmla="*/ 1459706 w 4622006"/>
              <a:gd name="connsiteY66" fmla="*/ 633412 h 1369218"/>
              <a:gd name="connsiteX67" fmla="*/ 1493044 w 4622006"/>
              <a:gd name="connsiteY67" fmla="*/ 633412 h 1369218"/>
              <a:gd name="connsiteX68" fmla="*/ 1493044 w 4622006"/>
              <a:gd name="connsiteY68" fmla="*/ 647700 h 1369218"/>
              <a:gd name="connsiteX69" fmla="*/ 1574006 w 4622006"/>
              <a:gd name="connsiteY69" fmla="*/ 647700 h 1369218"/>
              <a:gd name="connsiteX70" fmla="*/ 1574006 w 4622006"/>
              <a:gd name="connsiteY70" fmla="*/ 681037 h 1369218"/>
              <a:gd name="connsiteX71" fmla="*/ 1595437 w 4622006"/>
              <a:gd name="connsiteY71" fmla="*/ 681037 h 1369218"/>
              <a:gd name="connsiteX72" fmla="*/ 1595437 w 4622006"/>
              <a:gd name="connsiteY72" fmla="*/ 695325 h 1369218"/>
              <a:gd name="connsiteX73" fmla="*/ 1676400 w 4622006"/>
              <a:gd name="connsiteY73" fmla="*/ 695325 h 1369218"/>
              <a:gd name="connsiteX74" fmla="*/ 1676400 w 4622006"/>
              <a:gd name="connsiteY74" fmla="*/ 704850 h 1369218"/>
              <a:gd name="connsiteX75" fmla="*/ 1695450 w 4622006"/>
              <a:gd name="connsiteY75" fmla="*/ 704850 h 1369218"/>
              <a:gd name="connsiteX76" fmla="*/ 1695450 w 4622006"/>
              <a:gd name="connsiteY76" fmla="*/ 745331 h 1369218"/>
              <a:gd name="connsiteX77" fmla="*/ 1759744 w 4622006"/>
              <a:gd name="connsiteY77" fmla="*/ 745331 h 1369218"/>
              <a:gd name="connsiteX78" fmla="*/ 1759744 w 4622006"/>
              <a:gd name="connsiteY78" fmla="*/ 762000 h 1369218"/>
              <a:gd name="connsiteX79" fmla="*/ 1914525 w 4622006"/>
              <a:gd name="connsiteY79" fmla="*/ 762000 h 1369218"/>
              <a:gd name="connsiteX80" fmla="*/ 1914525 w 4622006"/>
              <a:gd name="connsiteY80" fmla="*/ 781050 h 1369218"/>
              <a:gd name="connsiteX81" fmla="*/ 1959769 w 4622006"/>
              <a:gd name="connsiteY81" fmla="*/ 781050 h 1369218"/>
              <a:gd name="connsiteX82" fmla="*/ 1959769 w 4622006"/>
              <a:gd name="connsiteY82" fmla="*/ 792956 h 1369218"/>
              <a:gd name="connsiteX83" fmla="*/ 1976437 w 4622006"/>
              <a:gd name="connsiteY83" fmla="*/ 792956 h 1369218"/>
              <a:gd name="connsiteX84" fmla="*/ 1976437 w 4622006"/>
              <a:gd name="connsiteY84" fmla="*/ 840581 h 1369218"/>
              <a:gd name="connsiteX85" fmla="*/ 2019300 w 4622006"/>
              <a:gd name="connsiteY85" fmla="*/ 840581 h 1369218"/>
              <a:gd name="connsiteX86" fmla="*/ 2019300 w 4622006"/>
              <a:gd name="connsiteY86" fmla="*/ 866775 h 1369218"/>
              <a:gd name="connsiteX87" fmla="*/ 2069306 w 4622006"/>
              <a:gd name="connsiteY87" fmla="*/ 866775 h 1369218"/>
              <a:gd name="connsiteX88" fmla="*/ 2069306 w 4622006"/>
              <a:gd name="connsiteY88" fmla="*/ 907256 h 1369218"/>
              <a:gd name="connsiteX89" fmla="*/ 2128837 w 4622006"/>
              <a:gd name="connsiteY89" fmla="*/ 907256 h 1369218"/>
              <a:gd name="connsiteX90" fmla="*/ 2128837 w 4622006"/>
              <a:gd name="connsiteY90" fmla="*/ 935831 h 1369218"/>
              <a:gd name="connsiteX91" fmla="*/ 2338387 w 4622006"/>
              <a:gd name="connsiteY91" fmla="*/ 935831 h 1369218"/>
              <a:gd name="connsiteX92" fmla="*/ 2338387 w 4622006"/>
              <a:gd name="connsiteY92" fmla="*/ 969168 h 1369218"/>
              <a:gd name="connsiteX93" fmla="*/ 2400300 w 4622006"/>
              <a:gd name="connsiteY93" fmla="*/ 969168 h 1369218"/>
              <a:gd name="connsiteX94" fmla="*/ 2400300 w 4622006"/>
              <a:gd name="connsiteY94" fmla="*/ 990600 h 1369218"/>
              <a:gd name="connsiteX95" fmla="*/ 2690812 w 4622006"/>
              <a:gd name="connsiteY95" fmla="*/ 990600 h 1369218"/>
              <a:gd name="connsiteX96" fmla="*/ 2690812 w 4622006"/>
              <a:gd name="connsiteY96" fmla="*/ 1031081 h 1369218"/>
              <a:gd name="connsiteX97" fmla="*/ 3533775 w 4622006"/>
              <a:gd name="connsiteY97" fmla="*/ 1031081 h 1369218"/>
              <a:gd name="connsiteX98" fmla="*/ 3533775 w 4622006"/>
              <a:gd name="connsiteY98" fmla="*/ 1123950 h 1369218"/>
              <a:gd name="connsiteX99" fmla="*/ 3745706 w 4622006"/>
              <a:gd name="connsiteY99" fmla="*/ 1123950 h 1369218"/>
              <a:gd name="connsiteX100" fmla="*/ 3743325 w 4622006"/>
              <a:gd name="connsiteY100" fmla="*/ 1147762 h 1369218"/>
              <a:gd name="connsiteX101" fmla="*/ 3743325 w 4622006"/>
              <a:gd name="connsiteY101" fmla="*/ 1245393 h 1369218"/>
              <a:gd name="connsiteX102" fmla="*/ 4348162 w 4622006"/>
              <a:gd name="connsiteY102" fmla="*/ 1240629 h 1369218"/>
              <a:gd name="connsiteX103" fmla="*/ 4355306 w 4622006"/>
              <a:gd name="connsiteY103" fmla="*/ 1362074 h 1369218"/>
              <a:gd name="connsiteX104" fmla="*/ 4622006 w 4622006"/>
              <a:gd name="connsiteY104" fmla="*/ 1369218 h 1369218"/>
              <a:gd name="connsiteX0" fmla="*/ 0 w 4622006"/>
              <a:gd name="connsiteY0" fmla="*/ 0 h 1369218"/>
              <a:gd name="connsiteX1" fmla="*/ 109537 w 4622006"/>
              <a:gd name="connsiteY1" fmla="*/ 0 h 1369218"/>
              <a:gd name="connsiteX2" fmla="*/ 109537 w 4622006"/>
              <a:gd name="connsiteY2" fmla="*/ 23812 h 1369218"/>
              <a:gd name="connsiteX3" fmla="*/ 152400 w 4622006"/>
              <a:gd name="connsiteY3" fmla="*/ 23812 h 1369218"/>
              <a:gd name="connsiteX4" fmla="*/ 152400 w 4622006"/>
              <a:gd name="connsiteY4" fmla="*/ 52387 h 1369218"/>
              <a:gd name="connsiteX5" fmla="*/ 219075 w 4622006"/>
              <a:gd name="connsiteY5" fmla="*/ 52387 h 1369218"/>
              <a:gd name="connsiteX6" fmla="*/ 219075 w 4622006"/>
              <a:gd name="connsiteY6" fmla="*/ 97631 h 1369218"/>
              <a:gd name="connsiteX7" fmla="*/ 259556 w 4622006"/>
              <a:gd name="connsiteY7" fmla="*/ 97631 h 1369218"/>
              <a:gd name="connsiteX8" fmla="*/ 259556 w 4622006"/>
              <a:gd name="connsiteY8" fmla="*/ 109537 h 1369218"/>
              <a:gd name="connsiteX9" fmla="*/ 364331 w 4622006"/>
              <a:gd name="connsiteY9" fmla="*/ 109537 h 1369218"/>
              <a:gd name="connsiteX10" fmla="*/ 364331 w 4622006"/>
              <a:gd name="connsiteY10" fmla="*/ 135731 h 1369218"/>
              <a:gd name="connsiteX11" fmla="*/ 388144 w 4622006"/>
              <a:gd name="connsiteY11" fmla="*/ 135731 h 1369218"/>
              <a:gd name="connsiteX12" fmla="*/ 388144 w 4622006"/>
              <a:gd name="connsiteY12" fmla="*/ 157162 h 1369218"/>
              <a:gd name="connsiteX13" fmla="*/ 423862 w 4622006"/>
              <a:gd name="connsiteY13" fmla="*/ 157162 h 1369218"/>
              <a:gd name="connsiteX14" fmla="*/ 423862 w 4622006"/>
              <a:gd name="connsiteY14" fmla="*/ 173831 h 1369218"/>
              <a:gd name="connsiteX15" fmla="*/ 450056 w 4622006"/>
              <a:gd name="connsiteY15" fmla="*/ 173831 h 1369218"/>
              <a:gd name="connsiteX16" fmla="*/ 450056 w 4622006"/>
              <a:gd name="connsiteY16" fmla="*/ 185737 h 1369218"/>
              <a:gd name="connsiteX17" fmla="*/ 521494 w 4622006"/>
              <a:gd name="connsiteY17" fmla="*/ 185737 h 1369218"/>
              <a:gd name="connsiteX18" fmla="*/ 521494 w 4622006"/>
              <a:gd name="connsiteY18" fmla="*/ 197643 h 1369218"/>
              <a:gd name="connsiteX19" fmla="*/ 619125 w 4622006"/>
              <a:gd name="connsiteY19" fmla="*/ 197643 h 1369218"/>
              <a:gd name="connsiteX20" fmla="*/ 619125 w 4622006"/>
              <a:gd name="connsiteY20" fmla="*/ 204787 h 1369218"/>
              <a:gd name="connsiteX21" fmla="*/ 657225 w 4622006"/>
              <a:gd name="connsiteY21" fmla="*/ 204787 h 1369218"/>
              <a:gd name="connsiteX22" fmla="*/ 657225 w 4622006"/>
              <a:gd name="connsiteY22" fmla="*/ 216693 h 1369218"/>
              <a:gd name="connsiteX23" fmla="*/ 671512 w 4622006"/>
              <a:gd name="connsiteY23" fmla="*/ 216693 h 1369218"/>
              <a:gd name="connsiteX24" fmla="*/ 671512 w 4622006"/>
              <a:gd name="connsiteY24" fmla="*/ 223837 h 1369218"/>
              <a:gd name="connsiteX25" fmla="*/ 688181 w 4622006"/>
              <a:gd name="connsiteY25" fmla="*/ 223837 h 1369218"/>
              <a:gd name="connsiteX26" fmla="*/ 688181 w 4622006"/>
              <a:gd name="connsiteY26" fmla="*/ 230981 h 1369218"/>
              <a:gd name="connsiteX27" fmla="*/ 702469 w 4622006"/>
              <a:gd name="connsiteY27" fmla="*/ 230981 h 1369218"/>
              <a:gd name="connsiteX28" fmla="*/ 702469 w 4622006"/>
              <a:gd name="connsiteY28" fmla="*/ 269081 h 1369218"/>
              <a:gd name="connsiteX29" fmla="*/ 723900 w 4622006"/>
              <a:gd name="connsiteY29" fmla="*/ 269081 h 1369218"/>
              <a:gd name="connsiteX30" fmla="*/ 723900 w 4622006"/>
              <a:gd name="connsiteY30" fmla="*/ 283368 h 1369218"/>
              <a:gd name="connsiteX31" fmla="*/ 742950 w 4622006"/>
              <a:gd name="connsiteY31" fmla="*/ 283368 h 1369218"/>
              <a:gd name="connsiteX32" fmla="*/ 742950 w 4622006"/>
              <a:gd name="connsiteY32" fmla="*/ 295275 h 1369218"/>
              <a:gd name="connsiteX33" fmla="*/ 757237 w 4622006"/>
              <a:gd name="connsiteY33" fmla="*/ 295275 h 1369218"/>
              <a:gd name="connsiteX34" fmla="*/ 757237 w 4622006"/>
              <a:gd name="connsiteY34" fmla="*/ 316706 h 1369218"/>
              <a:gd name="connsiteX35" fmla="*/ 773906 w 4622006"/>
              <a:gd name="connsiteY35" fmla="*/ 316706 h 1369218"/>
              <a:gd name="connsiteX36" fmla="*/ 773906 w 4622006"/>
              <a:gd name="connsiteY36" fmla="*/ 333375 h 1369218"/>
              <a:gd name="connsiteX37" fmla="*/ 785812 w 4622006"/>
              <a:gd name="connsiteY37" fmla="*/ 333375 h 1369218"/>
              <a:gd name="connsiteX38" fmla="*/ 785812 w 4622006"/>
              <a:gd name="connsiteY38" fmla="*/ 347662 h 1369218"/>
              <a:gd name="connsiteX39" fmla="*/ 812006 w 4622006"/>
              <a:gd name="connsiteY39" fmla="*/ 347662 h 1369218"/>
              <a:gd name="connsiteX40" fmla="*/ 812006 w 4622006"/>
              <a:gd name="connsiteY40" fmla="*/ 381000 h 1369218"/>
              <a:gd name="connsiteX41" fmla="*/ 959644 w 4622006"/>
              <a:gd name="connsiteY41" fmla="*/ 381000 h 1369218"/>
              <a:gd name="connsiteX42" fmla="*/ 959644 w 4622006"/>
              <a:gd name="connsiteY42" fmla="*/ 388143 h 1369218"/>
              <a:gd name="connsiteX43" fmla="*/ 1002506 w 4622006"/>
              <a:gd name="connsiteY43" fmla="*/ 388143 h 1369218"/>
              <a:gd name="connsiteX44" fmla="*/ 1002506 w 4622006"/>
              <a:gd name="connsiteY44" fmla="*/ 407193 h 1369218"/>
              <a:gd name="connsiteX45" fmla="*/ 1112044 w 4622006"/>
              <a:gd name="connsiteY45" fmla="*/ 407193 h 1369218"/>
              <a:gd name="connsiteX46" fmla="*/ 1112044 w 4622006"/>
              <a:gd name="connsiteY46" fmla="*/ 423862 h 1369218"/>
              <a:gd name="connsiteX47" fmla="*/ 1150144 w 4622006"/>
              <a:gd name="connsiteY47" fmla="*/ 423862 h 1369218"/>
              <a:gd name="connsiteX48" fmla="*/ 1150144 w 4622006"/>
              <a:gd name="connsiteY48" fmla="*/ 447675 h 1369218"/>
              <a:gd name="connsiteX49" fmla="*/ 1178719 w 4622006"/>
              <a:gd name="connsiteY49" fmla="*/ 447675 h 1369218"/>
              <a:gd name="connsiteX50" fmla="*/ 1178719 w 4622006"/>
              <a:gd name="connsiteY50" fmla="*/ 454818 h 1369218"/>
              <a:gd name="connsiteX51" fmla="*/ 1200150 w 4622006"/>
              <a:gd name="connsiteY51" fmla="*/ 454818 h 1369218"/>
              <a:gd name="connsiteX52" fmla="*/ 1200150 w 4622006"/>
              <a:gd name="connsiteY52" fmla="*/ 488156 h 1369218"/>
              <a:gd name="connsiteX53" fmla="*/ 1219200 w 4622006"/>
              <a:gd name="connsiteY53" fmla="*/ 488156 h 1369218"/>
              <a:gd name="connsiteX54" fmla="*/ 1219200 w 4622006"/>
              <a:gd name="connsiteY54" fmla="*/ 502443 h 1369218"/>
              <a:gd name="connsiteX55" fmla="*/ 1271587 w 4622006"/>
              <a:gd name="connsiteY55" fmla="*/ 502443 h 1369218"/>
              <a:gd name="connsiteX56" fmla="*/ 1271587 w 4622006"/>
              <a:gd name="connsiteY56" fmla="*/ 533400 h 1369218"/>
              <a:gd name="connsiteX57" fmla="*/ 1283494 w 4622006"/>
              <a:gd name="connsiteY57" fmla="*/ 533400 h 1369218"/>
              <a:gd name="connsiteX58" fmla="*/ 1283494 w 4622006"/>
              <a:gd name="connsiteY58" fmla="*/ 559593 h 1369218"/>
              <a:gd name="connsiteX59" fmla="*/ 1364456 w 4622006"/>
              <a:gd name="connsiteY59" fmla="*/ 559593 h 1369218"/>
              <a:gd name="connsiteX60" fmla="*/ 1364456 w 4622006"/>
              <a:gd name="connsiteY60" fmla="*/ 588168 h 1369218"/>
              <a:gd name="connsiteX61" fmla="*/ 1423987 w 4622006"/>
              <a:gd name="connsiteY61" fmla="*/ 588168 h 1369218"/>
              <a:gd name="connsiteX62" fmla="*/ 1423987 w 4622006"/>
              <a:gd name="connsiteY62" fmla="*/ 604837 h 1369218"/>
              <a:gd name="connsiteX63" fmla="*/ 1450181 w 4622006"/>
              <a:gd name="connsiteY63" fmla="*/ 604837 h 1369218"/>
              <a:gd name="connsiteX64" fmla="*/ 1450181 w 4622006"/>
              <a:gd name="connsiteY64" fmla="*/ 621506 h 1369218"/>
              <a:gd name="connsiteX65" fmla="*/ 1459706 w 4622006"/>
              <a:gd name="connsiteY65" fmla="*/ 621506 h 1369218"/>
              <a:gd name="connsiteX66" fmla="*/ 1459706 w 4622006"/>
              <a:gd name="connsiteY66" fmla="*/ 633412 h 1369218"/>
              <a:gd name="connsiteX67" fmla="*/ 1493044 w 4622006"/>
              <a:gd name="connsiteY67" fmla="*/ 633412 h 1369218"/>
              <a:gd name="connsiteX68" fmla="*/ 1493044 w 4622006"/>
              <a:gd name="connsiteY68" fmla="*/ 647700 h 1369218"/>
              <a:gd name="connsiteX69" fmla="*/ 1574006 w 4622006"/>
              <a:gd name="connsiteY69" fmla="*/ 647700 h 1369218"/>
              <a:gd name="connsiteX70" fmla="*/ 1574006 w 4622006"/>
              <a:gd name="connsiteY70" fmla="*/ 681037 h 1369218"/>
              <a:gd name="connsiteX71" fmla="*/ 1595437 w 4622006"/>
              <a:gd name="connsiteY71" fmla="*/ 681037 h 1369218"/>
              <a:gd name="connsiteX72" fmla="*/ 1595437 w 4622006"/>
              <a:gd name="connsiteY72" fmla="*/ 695325 h 1369218"/>
              <a:gd name="connsiteX73" fmla="*/ 1676400 w 4622006"/>
              <a:gd name="connsiteY73" fmla="*/ 695325 h 1369218"/>
              <a:gd name="connsiteX74" fmla="*/ 1676400 w 4622006"/>
              <a:gd name="connsiteY74" fmla="*/ 704850 h 1369218"/>
              <a:gd name="connsiteX75" fmla="*/ 1695450 w 4622006"/>
              <a:gd name="connsiteY75" fmla="*/ 704850 h 1369218"/>
              <a:gd name="connsiteX76" fmla="*/ 1695450 w 4622006"/>
              <a:gd name="connsiteY76" fmla="*/ 745331 h 1369218"/>
              <a:gd name="connsiteX77" fmla="*/ 1759744 w 4622006"/>
              <a:gd name="connsiteY77" fmla="*/ 745331 h 1369218"/>
              <a:gd name="connsiteX78" fmla="*/ 1759744 w 4622006"/>
              <a:gd name="connsiteY78" fmla="*/ 762000 h 1369218"/>
              <a:gd name="connsiteX79" fmla="*/ 1914525 w 4622006"/>
              <a:gd name="connsiteY79" fmla="*/ 762000 h 1369218"/>
              <a:gd name="connsiteX80" fmla="*/ 1914525 w 4622006"/>
              <a:gd name="connsiteY80" fmla="*/ 781050 h 1369218"/>
              <a:gd name="connsiteX81" fmla="*/ 1959769 w 4622006"/>
              <a:gd name="connsiteY81" fmla="*/ 781050 h 1369218"/>
              <a:gd name="connsiteX82" fmla="*/ 1959769 w 4622006"/>
              <a:gd name="connsiteY82" fmla="*/ 792956 h 1369218"/>
              <a:gd name="connsiteX83" fmla="*/ 1976437 w 4622006"/>
              <a:gd name="connsiteY83" fmla="*/ 792956 h 1369218"/>
              <a:gd name="connsiteX84" fmla="*/ 1976437 w 4622006"/>
              <a:gd name="connsiteY84" fmla="*/ 840581 h 1369218"/>
              <a:gd name="connsiteX85" fmla="*/ 2019300 w 4622006"/>
              <a:gd name="connsiteY85" fmla="*/ 840581 h 1369218"/>
              <a:gd name="connsiteX86" fmla="*/ 2019300 w 4622006"/>
              <a:gd name="connsiteY86" fmla="*/ 866775 h 1369218"/>
              <a:gd name="connsiteX87" fmla="*/ 2069306 w 4622006"/>
              <a:gd name="connsiteY87" fmla="*/ 866775 h 1369218"/>
              <a:gd name="connsiteX88" fmla="*/ 2069306 w 4622006"/>
              <a:gd name="connsiteY88" fmla="*/ 907256 h 1369218"/>
              <a:gd name="connsiteX89" fmla="*/ 2128837 w 4622006"/>
              <a:gd name="connsiteY89" fmla="*/ 907256 h 1369218"/>
              <a:gd name="connsiteX90" fmla="*/ 2128837 w 4622006"/>
              <a:gd name="connsiteY90" fmla="*/ 935831 h 1369218"/>
              <a:gd name="connsiteX91" fmla="*/ 2338387 w 4622006"/>
              <a:gd name="connsiteY91" fmla="*/ 935831 h 1369218"/>
              <a:gd name="connsiteX92" fmla="*/ 2338387 w 4622006"/>
              <a:gd name="connsiteY92" fmla="*/ 969168 h 1369218"/>
              <a:gd name="connsiteX93" fmla="*/ 2400300 w 4622006"/>
              <a:gd name="connsiteY93" fmla="*/ 969168 h 1369218"/>
              <a:gd name="connsiteX94" fmla="*/ 2400300 w 4622006"/>
              <a:gd name="connsiteY94" fmla="*/ 990600 h 1369218"/>
              <a:gd name="connsiteX95" fmla="*/ 2690812 w 4622006"/>
              <a:gd name="connsiteY95" fmla="*/ 990600 h 1369218"/>
              <a:gd name="connsiteX96" fmla="*/ 2690812 w 4622006"/>
              <a:gd name="connsiteY96" fmla="*/ 1031081 h 1369218"/>
              <a:gd name="connsiteX97" fmla="*/ 3533775 w 4622006"/>
              <a:gd name="connsiteY97" fmla="*/ 1031081 h 1369218"/>
              <a:gd name="connsiteX98" fmla="*/ 3533775 w 4622006"/>
              <a:gd name="connsiteY98" fmla="*/ 1123950 h 1369218"/>
              <a:gd name="connsiteX99" fmla="*/ 3745706 w 4622006"/>
              <a:gd name="connsiteY99" fmla="*/ 1123950 h 1369218"/>
              <a:gd name="connsiteX100" fmla="*/ 3743325 w 4622006"/>
              <a:gd name="connsiteY100" fmla="*/ 1147762 h 1369218"/>
              <a:gd name="connsiteX101" fmla="*/ 3743325 w 4622006"/>
              <a:gd name="connsiteY101" fmla="*/ 1245393 h 1369218"/>
              <a:gd name="connsiteX102" fmla="*/ 4355306 w 4622006"/>
              <a:gd name="connsiteY102" fmla="*/ 1243010 h 1369218"/>
              <a:gd name="connsiteX103" fmla="*/ 4355306 w 4622006"/>
              <a:gd name="connsiteY103" fmla="*/ 1362074 h 1369218"/>
              <a:gd name="connsiteX104" fmla="*/ 4622006 w 4622006"/>
              <a:gd name="connsiteY104" fmla="*/ 1369218 h 1369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622006" h="1369218">
                <a:moveTo>
                  <a:pt x="0" y="0"/>
                </a:moveTo>
                <a:lnTo>
                  <a:pt x="109537" y="0"/>
                </a:lnTo>
                <a:lnTo>
                  <a:pt x="109537" y="23812"/>
                </a:lnTo>
                <a:lnTo>
                  <a:pt x="152400" y="23812"/>
                </a:lnTo>
                <a:lnTo>
                  <a:pt x="152400" y="52387"/>
                </a:lnTo>
                <a:lnTo>
                  <a:pt x="219075" y="52387"/>
                </a:lnTo>
                <a:lnTo>
                  <a:pt x="219075" y="97631"/>
                </a:lnTo>
                <a:lnTo>
                  <a:pt x="259556" y="97631"/>
                </a:lnTo>
                <a:lnTo>
                  <a:pt x="259556" y="109537"/>
                </a:lnTo>
                <a:lnTo>
                  <a:pt x="364331" y="109537"/>
                </a:lnTo>
                <a:lnTo>
                  <a:pt x="364331" y="135731"/>
                </a:lnTo>
                <a:lnTo>
                  <a:pt x="388144" y="135731"/>
                </a:lnTo>
                <a:lnTo>
                  <a:pt x="388144" y="157162"/>
                </a:lnTo>
                <a:lnTo>
                  <a:pt x="423862" y="157162"/>
                </a:lnTo>
                <a:lnTo>
                  <a:pt x="423862" y="173831"/>
                </a:lnTo>
                <a:lnTo>
                  <a:pt x="450056" y="173831"/>
                </a:lnTo>
                <a:lnTo>
                  <a:pt x="450056" y="185737"/>
                </a:lnTo>
                <a:lnTo>
                  <a:pt x="521494" y="185737"/>
                </a:lnTo>
                <a:lnTo>
                  <a:pt x="521494" y="197643"/>
                </a:lnTo>
                <a:lnTo>
                  <a:pt x="619125" y="197643"/>
                </a:lnTo>
                <a:lnTo>
                  <a:pt x="619125" y="204787"/>
                </a:lnTo>
                <a:lnTo>
                  <a:pt x="657225" y="204787"/>
                </a:lnTo>
                <a:lnTo>
                  <a:pt x="657225" y="216693"/>
                </a:lnTo>
                <a:lnTo>
                  <a:pt x="671512" y="216693"/>
                </a:lnTo>
                <a:lnTo>
                  <a:pt x="671512" y="223837"/>
                </a:lnTo>
                <a:lnTo>
                  <a:pt x="688181" y="223837"/>
                </a:lnTo>
                <a:lnTo>
                  <a:pt x="688181" y="230981"/>
                </a:lnTo>
                <a:lnTo>
                  <a:pt x="702469" y="230981"/>
                </a:lnTo>
                <a:lnTo>
                  <a:pt x="702469" y="269081"/>
                </a:lnTo>
                <a:lnTo>
                  <a:pt x="723900" y="269081"/>
                </a:lnTo>
                <a:lnTo>
                  <a:pt x="723900" y="283368"/>
                </a:lnTo>
                <a:lnTo>
                  <a:pt x="742950" y="283368"/>
                </a:lnTo>
                <a:lnTo>
                  <a:pt x="742950" y="295275"/>
                </a:lnTo>
                <a:lnTo>
                  <a:pt x="757237" y="295275"/>
                </a:lnTo>
                <a:lnTo>
                  <a:pt x="757237" y="316706"/>
                </a:lnTo>
                <a:lnTo>
                  <a:pt x="773906" y="316706"/>
                </a:lnTo>
                <a:lnTo>
                  <a:pt x="773906" y="333375"/>
                </a:lnTo>
                <a:lnTo>
                  <a:pt x="785812" y="333375"/>
                </a:lnTo>
                <a:lnTo>
                  <a:pt x="785812" y="347662"/>
                </a:lnTo>
                <a:lnTo>
                  <a:pt x="812006" y="347662"/>
                </a:lnTo>
                <a:lnTo>
                  <a:pt x="812006" y="381000"/>
                </a:lnTo>
                <a:lnTo>
                  <a:pt x="959644" y="381000"/>
                </a:lnTo>
                <a:lnTo>
                  <a:pt x="959644" y="388143"/>
                </a:lnTo>
                <a:lnTo>
                  <a:pt x="1002506" y="388143"/>
                </a:lnTo>
                <a:lnTo>
                  <a:pt x="1002506" y="407193"/>
                </a:lnTo>
                <a:lnTo>
                  <a:pt x="1112044" y="407193"/>
                </a:lnTo>
                <a:lnTo>
                  <a:pt x="1112044" y="423862"/>
                </a:lnTo>
                <a:lnTo>
                  <a:pt x="1150144" y="423862"/>
                </a:lnTo>
                <a:lnTo>
                  <a:pt x="1150144" y="447675"/>
                </a:lnTo>
                <a:lnTo>
                  <a:pt x="1178719" y="447675"/>
                </a:lnTo>
                <a:lnTo>
                  <a:pt x="1178719" y="454818"/>
                </a:lnTo>
                <a:lnTo>
                  <a:pt x="1200150" y="454818"/>
                </a:lnTo>
                <a:lnTo>
                  <a:pt x="1200150" y="488156"/>
                </a:lnTo>
                <a:lnTo>
                  <a:pt x="1219200" y="488156"/>
                </a:lnTo>
                <a:lnTo>
                  <a:pt x="1219200" y="502443"/>
                </a:lnTo>
                <a:lnTo>
                  <a:pt x="1271587" y="502443"/>
                </a:lnTo>
                <a:lnTo>
                  <a:pt x="1271587" y="533400"/>
                </a:lnTo>
                <a:lnTo>
                  <a:pt x="1283494" y="533400"/>
                </a:lnTo>
                <a:lnTo>
                  <a:pt x="1283494" y="559593"/>
                </a:lnTo>
                <a:lnTo>
                  <a:pt x="1364456" y="559593"/>
                </a:lnTo>
                <a:lnTo>
                  <a:pt x="1364456" y="588168"/>
                </a:lnTo>
                <a:lnTo>
                  <a:pt x="1423987" y="588168"/>
                </a:lnTo>
                <a:lnTo>
                  <a:pt x="1423987" y="604837"/>
                </a:lnTo>
                <a:lnTo>
                  <a:pt x="1450181" y="604837"/>
                </a:lnTo>
                <a:lnTo>
                  <a:pt x="1450181" y="621506"/>
                </a:lnTo>
                <a:lnTo>
                  <a:pt x="1459706" y="621506"/>
                </a:lnTo>
                <a:lnTo>
                  <a:pt x="1459706" y="633412"/>
                </a:lnTo>
                <a:lnTo>
                  <a:pt x="1493044" y="633412"/>
                </a:lnTo>
                <a:lnTo>
                  <a:pt x="1493044" y="647700"/>
                </a:lnTo>
                <a:lnTo>
                  <a:pt x="1574006" y="647700"/>
                </a:lnTo>
                <a:lnTo>
                  <a:pt x="1574006" y="681037"/>
                </a:lnTo>
                <a:lnTo>
                  <a:pt x="1595437" y="681037"/>
                </a:lnTo>
                <a:lnTo>
                  <a:pt x="1595437" y="695325"/>
                </a:lnTo>
                <a:lnTo>
                  <a:pt x="1676400" y="695325"/>
                </a:lnTo>
                <a:lnTo>
                  <a:pt x="1676400" y="704850"/>
                </a:lnTo>
                <a:lnTo>
                  <a:pt x="1695450" y="704850"/>
                </a:lnTo>
                <a:lnTo>
                  <a:pt x="1695450" y="745331"/>
                </a:lnTo>
                <a:lnTo>
                  <a:pt x="1759744" y="745331"/>
                </a:lnTo>
                <a:lnTo>
                  <a:pt x="1759744" y="762000"/>
                </a:lnTo>
                <a:lnTo>
                  <a:pt x="1914525" y="762000"/>
                </a:lnTo>
                <a:lnTo>
                  <a:pt x="1914525" y="781050"/>
                </a:lnTo>
                <a:lnTo>
                  <a:pt x="1959769" y="781050"/>
                </a:lnTo>
                <a:lnTo>
                  <a:pt x="1959769" y="792956"/>
                </a:lnTo>
                <a:lnTo>
                  <a:pt x="1976437" y="792956"/>
                </a:lnTo>
                <a:lnTo>
                  <a:pt x="1976437" y="840581"/>
                </a:lnTo>
                <a:lnTo>
                  <a:pt x="2019300" y="840581"/>
                </a:lnTo>
                <a:lnTo>
                  <a:pt x="2019300" y="866775"/>
                </a:lnTo>
                <a:lnTo>
                  <a:pt x="2069306" y="866775"/>
                </a:lnTo>
                <a:lnTo>
                  <a:pt x="2069306" y="907256"/>
                </a:lnTo>
                <a:lnTo>
                  <a:pt x="2128837" y="907256"/>
                </a:lnTo>
                <a:lnTo>
                  <a:pt x="2128837" y="935831"/>
                </a:lnTo>
                <a:lnTo>
                  <a:pt x="2338387" y="935831"/>
                </a:lnTo>
                <a:lnTo>
                  <a:pt x="2338387" y="969168"/>
                </a:lnTo>
                <a:lnTo>
                  <a:pt x="2400300" y="969168"/>
                </a:lnTo>
                <a:lnTo>
                  <a:pt x="2400300" y="990600"/>
                </a:lnTo>
                <a:lnTo>
                  <a:pt x="2690812" y="990600"/>
                </a:lnTo>
                <a:lnTo>
                  <a:pt x="2690812" y="1031081"/>
                </a:lnTo>
                <a:lnTo>
                  <a:pt x="3533775" y="1031081"/>
                </a:lnTo>
                <a:lnTo>
                  <a:pt x="3533775" y="1123950"/>
                </a:lnTo>
                <a:lnTo>
                  <a:pt x="3745706" y="1123950"/>
                </a:lnTo>
                <a:lnTo>
                  <a:pt x="3743325" y="1147762"/>
                </a:lnTo>
                <a:lnTo>
                  <a:pt x="3743325" y="1245393"/>
                </a:lnTo>
                <a:lnTo>
                  <a:pt x="4355306" y="1243010"/>
                </a:lnTo>
                <a:lnTo>
                  <a:pt x="4355306" y="1362074"/>
                </a:lnTo>
                <a:lnTo>
                  <a:pt x="4622006" y="1369218"/>
                </a:lnTo>
              </a:path>
            </a:pathLst>
          </a:custGeom>
          <a:noFill/>
          <a:ln w="28575">
            <a:solidFill>
              <a:schemeClr val="accent3"/>
            </a:solidFill>
            <a:miter lim="800000"/>
            <a:headEnd/>
            <a:tailEnd/>
          </a:ln>
        </p:spPr>
        <p:txBody>
          <a:bodyPr rtlCol="0" anchor="ctr"/>
          <a:lstStyle/>
          <a:p>
            <a:pPr algn="ctr"/>
            <a:endParaRPr lang="en-US"/>
          </a:p>
        </p:txBody>
      </p:sp>
      <p:grpSp>
        <p:nvGrpSpPr>
          <p:cNvPr id="9859" name="Group 9858">
            <a:extLst>
              <a:ext uri="{FF2B5EF4-FFF2-40B4-BE49-F238E27FC236}">
                <a16:creationId xmlns:a16="http://schemas.microsoft.com/office/drawing/2014/main" id="{A889C386-DDB1-FB07-B826-EFEA3E5F88DB}"/>
              </a:ext>
            </a:extLst>
          </p:cNvPr>
          <p:cNvGrpSpPr/>
          <p:nvPr/>
        </p:nvGrpSpPr>
        <p:grpSpPr>
          <a:xfrm>
            <a:off x="6486472" y="4336359"/>
            <a:ext cx="89485" cy="89485"/>
            <a:chOff x="2162465" y="4117385"/>
            <a:chExt cx="283772" cy="283772"/>
          </a:xfrm>
        </p:grpSpPr>
        <p:cxnSp>
          <p:nvCxnSpPr>
            <p:cNvPr id="9860" name="Straight Connector 9859">
              <a:extLst>
                <a:ext uri="{FF2B5EF4-FFF2-40B4-BE49-F238E27FC236}">
                  <a16:creationId xmlns:a16="http://schemas.microsoft.com/office/drawing/2014/main" id="{BE7C7D2E-E857-E196-C776-2281E55789F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61" name="Straight Connector 9860">
              <a:extLst>
                <a:ext uri="{FF2B5EF4-FFF2-40B4-BE49-F238E27FC236}">
                  <a16:creationId xmlns:a16="http://schemas.microsoft.com/office/drawing/2014/main" id="{4634551E-8364-5A4C-E3B4-4917C253BFD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62" name="Group 9861">
            <a:extLst>
              <a:ext uri="{FF2B5EF4-FFF2-40B4-BE49-F238E27FC236}">
                <a16:creationId xmlns:a16="http://schemas.microsoft.com/office/drawing/2014/main" id="{B97D090B-A34B-7A0B-8FCE-822436E4B095}"/>
              </a:ext>
            </a:extLst>
          </p:cNvPr>
          <p:cNvGrpSpPr/>
          <p:nvPr/>
        </p:nvGrpSpPr>
        <p:grpSpPr>
          <a:xfrm>
            <a:off x="6529984" y="4336359"/>
            <a:ext cx="89485" cy="89485"/>
            <a:chOff x="2162465" y="4117385"/>
            <a:chExt cx="283772" cy="283772"/>
          </a:xfrm>
        </p:grpSpPr>
        <p:cxnSp>
          <p:nvCxnSpPr>
            <p:cNvPr id="9863" name="Straight Connector 9862">
              <a:extLst>
                <a:ext uri="{FF2B5EF4-FFF2-40B4-BE49-F238E27FC236}">
                  <a16:creationId xmlns:a16="http://schemas.microsoft.com/office/drawing/2014/main" id="{FE0C7EB7-D4E8-D30A-487C-3E5AE73132CE}"/>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64" name="Straight Connector 9863">
              <a:extLst>
                <a:ext uri="{FF2B5EF4-FFF2-40B4-BE49-F238E27FC236}">
                  <a16:creationId xmlns:a16="http://schemas.microsoft.com/office/drawing/2014/main" id="{134D75AC-649B-5926-C896-BBAB2982E58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65" name="Group 9864">
            <a:extLst>
              <a:ext uri="{FF2B5EF4-FFF2-40B4-BE49-F238E27FC236}">
                <a16:creationId xmlns:a16="http://schemas.microsoft.com/office/drawing/2014/main" id="{353C326E-9774-B061-A0A8-556279398AF7}"/>
              </a:ext>
            </a:extLst>
          </p:cNvPr>
          <p:cNvGrpSpPr/>
          <p:nvPr/>
        </p:nvGrpSpPr>
        <p:grpSpPr>
          <a:xfrm>
            <a:off x="6589217" y="4347901"/>
            <a:ext cx="89485" cy="89485"/>
            <a:chOff x="2162465" y="4117385"/>
            <a:chExt cx="283772" cy="283772"/>
          </a:xfrm>
        </p:grpSpPr>
        <p:cxnSp>
          <p:nvCxnSpPr>
            <p:cNvPr id="9866" name="Straight Connector 9865">
              <a:extLst>
                <a:ext uri="{FF2B5EF4-FFF2-40B4-BE49-F238E27FC236}">
                  <a16:creationId xmlns:a16="http://schemas.microsoft.com/office/drawing/2014/main" id="{C5B99375-3FE5-B178-F0AB-DCC9E2E9229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67" name="Straight Connector 9866">
              <a:extLst>
                <a:ext uri="{FF2B5EF4-FFF2-40B4-BE49-F238E27FC236}">
                  <a16:creationId xmlns:a16="http://schemas.microsoft.com/office/drawing/2014/main" id="{CF9C171D-5705-F22D-70B7-4691F2E04A8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68" name="Group 9867">
            <a:extLst>
              <a:ext uri="{FF2B5EF4-FFF2-40B4-BE49-F238E27FC236}">
                <a16:creationId xmlns:a16="http://schemas.microsoft.com/office/drawing/2014/main" id="{19E72B10-03BD-2B4C-1300-39ED3B2D53F4}"/>
              </a:ext>
            </a:extLst>
          </p:cNvPr>
          <p:cNvGrpSpPr/>
          <p:nvPr/>
        </p:nvGrpSpPr>
        <p:grpSpPr>
          <a:xfrm>
            <a:off x="6710495" y="4426244"/>
            <a:ext cx="89485" cy="89485"/>
            <a:chOff x="2162465" y="4117385"/>
            <a:chExt cx="283772" cy="283772"/>
          </a:xfrm>
        </p:grpSpPr>
        <p:cxnSp>
          <p:nvCxnSpPr>
            <p:cNvPr id="9869" name="Straight Connector 9868">
              <a:extLst>
                <a:ext uri="{FF2B5EF4-FFF2-40B4-BE49-F238E27FC236}">
                  <a16:creationId xmlns:a16="http://schemas.microsoft.com/office/drawing/2014/main" id="{62B1A0CF-C173-AD40-8871-0131BD66F41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70" name="Straight Connector 9869">
              <a:extLst>
                <a:ext uri="{FF2B5EF4-FFF2-40B4-BE49-F238E27FC236}">
                  <a16:creationId xmlns:a16="http://schemas.microsoft.com/office/drawing/2014/main" id="{D9E3918A-4CC7-360C-9696-4BE2B7EE604D}"/>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71" name="Group 9870">
            <a:extLst>
              <a:ext uri="{FF2B5EF4-FFF2-40B4-BE49-F238E27FC236}">
                <a16:creationId xmlns:a16="http://schemas.microsoft.com/office/drawing/2014/main" id="{9E8E4326-ABFF-202C-BED9-E4969EB76B4B}"/>
              </a:ext>
            </a:extLst>
          </p:cNvPr>
          <p:cNvGrpSpPr/>
          <p:nvPr/>
        </p:nvGrpSpPr>
        <p:grpSpPr>
          <a:xfrm>
            <a:off x="6777911" y="4457074"/>
            <a:ext cx="89485" cy="89485"/>
            <a:chOff x="2162465" y="4117385"/>
            <a:chExt cx="283772" cy="283772"/>
          </a:xfrm>
        </p:grpSpPr>
        <p:cxnSp>
          <p:nvCxnSpPr>
            <p:cNvPr id="9872" name="Straight Connector 9871">
              <a:extLst>
                <a:ext uri="{FF2B5EF4-FFF2-40B4-BE49-F238E27FC236}">
                  <a16:creationId xmlns:a16="http://schemas.microsoft.com/office/drawing/2014/main" id="{908B8AA6-D773-91E7-DD4A-75462828305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73" name="Straight Connector 9872">
              <a:extLst>
                <a:ext uri="{FF2B5EF4-FFF2-40B4-BE49-F238E27FC236}">
                  <a16:creationId xmlns:a16="http://schemas.microsoft.com/office/drawing/2014/main" id="{712CA851-85B4-0295-9939-0A86986C977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74" name="Group 9873">
            <a:extLst>
              <a:ext uri="{FF2B5EF4-FFF2-40B4-BE49-F238E27FC236}">
                <a16:creationId xmlns:a16="http://schemas.microsoft.com/office/drawing/2014/main" id="{79A2F3D6-7677-B04E-D11C-0FEC73EFA57D}"/>
              </a:ext>
            </a:extLst>
          </p:cNvPr>
          <p:cNvGrpSpPr/>
          <p:nvPr/>
        </p:nvGrpSpPr>
        <p:grpSpPr>
          <a:xfrm>
            <a:off x="7380455" y="4726775"/>
            <a:ext cx="89485" cy="89485"/>
            <a:chOff x="2162465" y="4117385"/>
            <a:chExt cx="283772" cy="283772"/>
          </a:xfrm>
        </p:grpSpPr>
        <p:cxnSp>
          <p:nvCxnSpPr>
            <p:cNvPr id="9875" name="Straight Connector 9874">
              <a:extLst>
                <a:ext uri="{FF2B5EF4-FFF2-40B4-BE49-F238E27FC236}">
                  <a16:creationId xmlns:a16="http://schemas.microsoft.com/office/drawing/2014/main" id="{36C75334-5CC4-3698-FF22-B6658E7C906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76" name="Straight Connector 9875">
              <a:extLst>
                <a:ext uri="{FF2B5EF4-FFF2-40B4-BE49-F238E27FC236}">
                  <a16:creationId xmlns:a16="http://schemas.microsoft.com/office/drawing/2014/main" id="{F6DE36EA-5437-5ED2-8DB3-C670CF993A5C}"/>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77" name="Group 9876">
            <a:extLst>
              <a:ext uri="{FF2B5EF4-FFF2-40B4-BE49-F238E27FC236}">
                <a16:creationId xmlns:a16="http://schemas.microsoft.com/office/drawing/2014/main" id="{C3178AA1-850C-83D8-701A-651CCE970AC2}"/>
              </a:ext>
            </a:extLst>
          </p:cNvPr>
          <p:cNvGrpSpPr/>
          <p:nvPr/>
        </p:nvGrpSpPr>
        <p:grpSpPr>
          <a:xfrm>
            <a:off x="7400532" y="4726775"/>
            <a:ext cx="89485" cy="89485"/>
            <a:chOff x="2162465" y="4117385"/>
            <a:chExt cx="283772" cy="283772"/>
          </a:xfrm>
        </p:grpSpPr>
        <p:cxnSp>
          <p:nvCxnSpPr>
            <p:cNvPr id="9878" name="Straight Connector 9877">
              <a:extLst>
                <a:ext uri="{FF2B5EF4-FFF2-40B4-BE49-F238E27FC236}">
                  <a16:creationId xmlns:a16="http://schemas.microsoft.com/office/drawing/2014/main" id="{854CBC4E-45FC-168F-DE5E-1724E55A49B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79" name="Straight Connector 9878">
              <a:extLst>
                <a:ext uri="{FF2B5EF4-FFF2-40B4-BE49-F238E27FC236}">
                  <a16:creationId xmlns:a16="http://schemas.microsoft.com/office/drawing/2014/main" id="{252300CD-DDD2-CC4A-8CE2-FF245CDE5E6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80" name="Group 9879">
            <a:extLst>
              <a:ext uri="{FF2B5EF4-FFF2-40B4-BE49-F238E27FC236}">
                <a16:creationId xmlns:a16="http://schemas.microsoft.com/office/drawing/2014/main" id="{12042241-3A4E-E0F8-FCFE-0D608FB1C19C}"/>
              </a:ext>
            </a:extLst>
          </p:cNvPr>
          <p:cNvGrpSpPr/>
          <p:nvPr/>
        </p:nvGrpSpPr>
        <p:grpSpPr>
          <a:xfrm>
            <a:off x="7462516" y="4736150"/>
            <a:ext cx="89485" cy="89485"/>
            <a:chOff x="2162465" y="4117385"/>
            <a:chExt cx="283772" cy="283772"/>
          </a:xfrm>
        </p:grpSpPr>
        <p:cxnSp>
          <p:nvCxnSpPr>
            <p:cNvPr id="9881" name="Straight Connector 9880">
              <a:extLst>
                <a:ext uri="{FF2B5EF4-FFF2-40B4-BE49-F238E27FC236}">
                  <a16:creationId xmlns:a16="http://schemas.microsoft.com/office/drawing/2014/main" id="{5AE52932-2F1E-C597-B42A-A5A08C915BE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82" name="Straight Connector 9881">
              <a:extLst>
                <a:ext uri="{FF2B5EF4-FFF2-40B4-BE49-F238E27FC236}">
                  <a16:creationId xmlns:a16="http://schemas.microsoft.com/office/drawing/2014/main" id="{32E14F7C-820E-9A48-BDD7-7BB9B17442F7}"/>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83" name="Group 9882">
            <a:extLst>
              <a:ext uri="{FF2B5EF4-FFF2-40B4-BE49-F238E27FC236}">
                <a16:creationId xmlns:a16="http://schemas.microsoft.com/office/drawing/2014/main" id="{8FB2F777-924A-15C3-EC58-A561E2F8383C}"/>
              </a:ext>
            </a:extLst>
          </p:cNvPr>
          <p:cNvGrpSpPr/>
          <p:nvPr/>
        </p:nvGrpSpPr>
        <p:grpSpPr>
          <a:xfrm>
            <a:off x="7525970" y="4750150"/>
            <a:ext cx="89485" cy="89485"/>
            <a:chOff x="2162465" y="4117385"/>
            <a:chExt cx="283772" cy="283772"/>
          </a:xfrm>
        </p:grpSpPr>
        <p:cxnSp>
          <p:nvCxnSpPr>
            <p:cNvPr id="9884" name="Straight Connector 9883">
              <a:extLst>
                <a:ext uri="{FF2B5EF4-FFF2-40B4-BE49-F238E27FC236}">
                  <a16:creationId xmlns:a16="http://schemas.microsoft.com/office/drawing/2014/main" id="{34A1C9B1-A66C-3B99-031D-437D4E86C93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85" name="Straight Connector 9884">
              <a:extLst>
                <a:ext uri="{FF2B5EF4-FFF2-40B4-BE49-F238E27FC236}">
                  <a16:creationId xmlns:a16="http://schemas.microsoft.com/office/drawing/2014/main" id="{9CE647DE-7C8D-8DA9-A40B-78AA0F30C58D}"/>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86" name="Group 9885">
            <a:extLst>
              <a:ext uri="{FF2B5EF4-FFF2-40B4-BE49-F238E27FC236}">
                <a16:creationId xmlns:a16="http://schemas.microsoft.com/office/drawing/2014/main" id="{DDF01CA1-968C-4AB2-77CF-B1560293131D}"/>
              </a:ext>
            </a:extLst>
          </p:cNvPr>
          <p:cNvGrpSpPr/>
          <p:nvPr/>
        </p:nvGrpSpPr>
        <p:grpSpPr>
          <a:xfrm>
            <a:off x="7549753" y="4750150"/>
            <a:ext cx="89485" cy="89485"/>
            <a:chOff x="2162465" y="4117385"/>
            <a:chExt cx="283772" cy="283772"/>
          </a:xfrm>
        </p:grpSpPr>
        <p:cxnSp>
          <p:nvCxnSpPr>
            <p:cNvPr id="9887" name="Straight Connector 9886">
              <a:extLst>
                <a:ext uri="{FF2B5EF4-FFF2-40B4-BE49-F238E27FC236}">
                  <a16:creationId xmlns:a16="http://schemas.microsoft.com/office/drawing/2014/main" id="{A6EAEE66-0090-601C-05A4-DC6BE154ACD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88" name="Straight Connector 9887">
              <a:extLst>
                <a:ext uri="{FF2B5EF4-FFF2-40B4-BE49-F238E27FC236}">
                  <a16:creationId xmlns:a16="http://schemas.microsoft.com/office/drawing/2014/main" id="{86578911-C42B-FBC8-7486-1D7AD69ACEA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89" name="Group 9888">
            <a:extLst>
              <a:ext uri="{FF2B5EF4-FFF2-40B4-BE49-F238E27FC236}">
                <a16:creationId xmlns:a16="http://schemas.microsoft.com/office/drawing/2014/main" id="{B5BA079A-171D-465C-A9A8-91680EFE93B2}"/>
              </a:ext>
            </a:extLst>
          </p:cNvPr>
          <p:cNvGrpSpPr/>
          <p:nvPr/>
        </p:nvGrpSpPr>
        <p:grpSpPr>
          <a:xfrm>
            <a:off x="7576696" y="4750150"/>
            <a:ext cx="89485" cy="89485"/>
            <a:chOff x="2162465" y="4117385"/>
            <a:chExt cx="283772" cy="283772"/>
          </a:xfrm>
        </p:grpSpPr>
        <p:cxnSp>
          <p:nvCxnSpPr>
            <p:cNvPr id="9890" name="Straight Connector 9889">
              <a:extLst>
                <a:ext uri="{FF2B5EF4-FFF2-40B4-BE49-F238E27FC236}">
                  <a16:creationId xmlns:a16="http://schemas.microsoft.com/office/drawing/2014/main" id="{04936AB4-9BD7-A0C2-907A-7C68C7C73836}"/>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91" name="Straight Connector 9890">
              <a:extLst>
                <a:ext uri="{FF2B5EF4-FFF2-40B4-BE49-F238E27FC236}">
                  <a16:creationId xmlns:a16="http://schemas.microsoft.com/office/drawing/2014/main" id="{412669E1-12C8-94B4-F028-704EAD2C859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92" name="Group 9891">
            <a:extLst>
              <a:ext uri="{FF2B5EF4-FFF2-40B4-BE49-F238E27FC236}">
                <a16:creationId xmlns:a16="http://schemas.microsoft.com/office/drawing/2014/main" id="{27D3E49F-CD02-576E-9D6D-D331747DAB38}"/>
              </a:ext>
            </a:extLst>
          </p:cNvPr>
          <p:cNvGrpSpPr/>
          <p:nvPr/>
        </p:nvGrpSpPr>
        <p:grpSpPr>
          <a:xfrm>
            <a:off x="7629309" y="4777041"/>
            <a:ext cx="89485" cy="89485"/>
            <a:chOff x="2162465" y="4117385"/>
            <a:chExt cx="283772" cy="283772"/>
          </a:xfrm>
        </p:grpSpPr>
        <p:cxnSp>
          <p:nvCxnSpPr>
            <p:cNvPr id="9893" name="Straight Connector 9892">
              <a:extLst>
                <a:ext uri="{FF2B5EF4-FFF2-40B4-BE49-F238E27FC236}">
                  <a16:creationId xmlns:a16="http://schemas.microsoft.com/office/drawing/2014/main" id="{ABDAB9A9-8DE3-6E13-52F9-6A2938B4246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94" name="Straight Connector 9893">
              <a:extLst>
                <a:ext uri="{FF2B5EF4-FFF2-40B4-BE49-F238E27FC236}">
                  <a16:creationId xmlns:a16="http://schemas.microsoft.com/office/drawing/2014/main" id="{23428E9C-2E7C-8CD9-0A01-1D9009BB780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95" name="Group 9894">
            <a:extLst>
              <a:ext uri="{FF2B5EF4-FFF2-40B4-BE49-F238E27FC236}">
                <a16:creationId xmlns:a16="http://schemas.microsoft.com/office/drawing/2014/main" id="{46982E2E-8518-04C8-5217-740C6DFCB983}"/>
              </a:ext>
            </a:extLst>
          </p:cNvPr>
          <p:cNvGrpSpPr/>
          <p:nvPr/>
        </p:nvGrpSpPr>
        <p:grpSpPr>
          <a:xfrm>
            <a:off x="7648374" y="4795928"/>
            <a:ext cx="89485" cy="89485"/>
            <a:chOff x="2162465" y="4117385"/>
            <a:chExt cx="283772" cy="283772"/>
          </a:xfrm>
        </p:grpSpPr>
        <p:cxnSp>
          <p:nvCxnSpPr>
            <p:cNvPr id="9896" name="Straight Connector 9895">
              <a:extLst>
                <a:ext uri="{FF2B5EF4-FFF2-40B4-BE49-F238E27FC236}">
                  <a16:creationId xmlns:a16="http://schemas.microsoft.com/office/drawing/2014/main" id="{F947ABBF-195F-4C38-8608-DF96317E563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897" name="Straight Connector 9896">
              <a:extLst>
                <a:ext uri="{FF2B5EF4-FFF2-40B4-BE49-F238E27FC236}">
                  <a16:creationId xmlns:a16="http://schemas.microsoft.com/office/drawing/2014/main" id="{96E5E6C9-18E5-CD7B-1A05-5260A21121C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98" name="Group 9897">
            <a:extLst>
              <a:ext uri="{FF2B5EF4-FFF2-40B4-BE49-F238E27FC236}">
                <a16:creationId xmlns:a16="http://schemas.microsoft.com/office/drawing/2014/main" id="{E37C385D-D3F8-CA3A-8D63-7FEF525C3E6A}"/>
              </a:ext>
            </a:extLst>
          </p:cNvPr>
          <p:cNvGrpSpPr/>
          <p:nvPr/>
        </p:nvGrpSpPr>
        <p:grpSpPr>
          <a:xfrm>
            <a:off x="7679874" y="4824519"/>
            <a:ext cx="89485" cy="89485"/>
            <a:chOff x="2162465" y="4117385"/>
            <a:chExt cx="283772" cy="283772"/>
          </a:xfrm>
        </p:grpSpPr>
        <p:cxnSp>
          <p:nvCxnSpPr>
            <p:cNvPr id="9899" name="Straight Connector 9898">
              <a:extLst>
                <a:ext uri="{FF2B5EF4-FFF2-40B4-BE49-F238E27FC236}">
                  <a16:creationId xmlns:a16="http://schemas.microsoft.com/office/drawing/2014/main" id="{D42B8CA3-98D7-2F8A-1C66-D1BC2F64777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00" name="Straight Connector 9899">
              <a:extLst>
                <a:ext uri="{FF2B5EF4-FFF2-40B4-BE49-F238E27FC236}">
                  <a16:creationId xmlns:a16="http://schemas.microsoft.com/office/drawing/2014/main" id="{25AB792C-4511-ED76-9F56-F7CD72F0283B}"/>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01" name="Group 9900">
            <a:extLst>
              <a:ext uri="{FF2B5EF4-FFF2-40B4-BE49-F238E27FC236}">
                <a16:creationId xmlns:a16="http://schemas.microsoft.com/office/drawing/2014/main" id="{1A8F7146-11EC-7C6A-712A-80D3E563F8A0}"/>
              </a:ext>
            </a:extLst>
          </p:cNvPr>
          <p:cNvGrpSpPr/>
          <p:nvPr/>
        </p:nvGrpSpPr>
        <p:grpSpPr>
          <a:xfrm>
            <a:off x="7696640" y="4852750"/>
            <a:ext cx="89485" cy="89485"/>
            <a:chOff x="2162465" y="4117385"/>
            <a:chExt cx="283772" cy="283772"/>
          </a:xfrm>
        </p:grpSpPr>
        <p:cxnSp>
          <p:nvCxnSpPr>
            <p:cNvPr id="9902" name="Straight Connector 9901">
              <a:extLst>
                <a:ext uri="{FF2B5EF4-FFF2-40B4-BE49-F238E27FC236}">
                  <a16:creationId xmlns:a16="http://schemas.microsoft.com/office/drawing/2014/main" id="{CCC09621-A465-D3A8-BCF2-50DAC48D0E7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03" name="Straight Connector 9902">
              <a:extLst>
                <a:ext uri="{FF2B5EF4-FFF2-40B4-BE49-F238E27FC236}">
                  <a16:creationId xmlns:a16="http://schemas.microsoft.com/office/drawing/2014/main" id="{CAFF8689-FCDD-3C30-4F0D-1FA1D436D07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04" name="Group 9903">
            <a:extLst>
              <a:ext uri="{FF2B5EF4-FFF2-40B4-BE49-F238E27FC236}">
                <a16:creationId xmlns:a16="http://schemas.microsoft.com/office/drawing/2014/main" id="{7126DF78-9EFB-4FBF-1DE7-5F449C50E1B7}"/>
              </a:ext>
            </a:extLst>
          </p:cNvPr>
          <p:cNvGrpSpPr/>
          <p:nvPr/>
        </p:nvGrpSpPr>
        <p:grpSpPr>
          <a:xfrm>
            <a:off x="7711295" y="4852750"/>
            <a:ext cx="89485" cy="89485"/>
            <a:chOff x="2162465" y="4117385"/>
            <a:chExt cx="283772" cy="283772"/>
          </a:xfrm>
        </p:grpSpPr>
        <p:cxnSp>
          <p:nvCxnSpPr>
            <p:cNvPr id="9905" name="Straight Connector 9904">
              <a:extLst>
                <a:ext uri="{FF2B5EF4-FFF2-40B4-BE49-F238E27FC236}">
                  <a16:creationId xmlns:a16="http://schemas.microsoft.com/office/drawing/2014/main" id="{FEF0808A-BE10-AD5A-1F7F-196758F0AE7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06" name="Straight Connector 9905">
              <a:extLst>
                <a:ext uri="{FF2B5EF4-FFF2-40B4-BE49-F238E27FC236}">
                  <a16:creationId xmlns:a16="http://schemas.microsoft.com/office/drawing/2014/main" id="{8295956B-C114-FD6C-5678-02D4B900DEC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07" name="Group 9906">
            <a:extLst>
              <a:ext uri="{FF2B5EF4-FFF2-40B4-BE49-F238E27FC236}">
                <a16:creationId xmlns:a16="http://schemas.microsoft.com/office/drawing/2014/main" id="{85440A95-96EB-3C67-B934-3B732C1E0B28}"/>
              </a:ext>
            </a:extLst>
          </p:cNvPr>
          <p:cNvGrpSpPr/>
          <p:nvPr/>
        </p:nvGrpSpPr>
        <p:grpSpPr>
          <a:xfrm>
            <a:off x="7768035" y="4890383"/>
            <a:ext cx="89485" cy="89485"/>
            <a:chOff x="2162465" y="4117385"/>
            <a:chExt cx="283772" cy="283772"/>
          </a:xfrm>
        </p:grpSpPr>
        <p:cxnSp>
          <p:nvCxnSpPr>
            <p:cNvPr id="9908" name="Straight Connector 9907">
              <a:extLst>
                <a:ext uri="{FF2B5EF4-FFF2-40B4-BE49-F238E27FC236}">
                  <a16:creationId xmlns:a16="http://schemas.microsoft.com/office/drawing/2014/main" id="{1BB5026D-6CD8-4E2F-3A34-1208716D864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09" name="Straight Connector 9908">
              <a:extLst>
                <a:ext uri="{FF2B5EF4-FFF2-40B4-BE49-F238E27FC236}">
                  <a16:creationId xmlns:a16="http://schemas.microsoft.com/office/drawing/2014/main" id="{AF46FE40-53C1-A045-377A-1F85B9A5136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10" name="Group 9909">
            <a:extLst>
              <a:ext uri="{FF2B5EF4-FFF2-40B4-BE49-F238E27FC236}">
                <a16:creationId xmlns:a16="http://schemas.microsoft.com/office/drawing/2014/main" id="{1CF933C0-11D7-99D3-D315-8E95C293A798}"/>
              </a:ext>
            </a:extLst>
          </p:cNvPr>
          <p:cNvGrpSpPr/>
          <p:nvPr/>
        </p:nvGrpSpPr>
        <p:grpSpPr>
          <a:xfrm>
            <a:off x="7812813" y="4890383"/>
            <a:ext cx="89485" cy="89485"/>
            <a:chOff x="2162465" y="4117385"/>
            <a:chExt cx="283772" cy="283772"/>
          </a:xfrm>
        </p:grpSpPr>
        <p:cxnSp>
          <p:nvCxnSpPr>
            <p:cNvPr id="9911" name="Straight Connector 9910">
              <a:extLst>
                <a:ext uri="{FF2B5EF4-FFF2-40B4-BE49-F238E27FC236}">
                  <a16:creationId xmlns:a16="http://schemas.microsoft.com/office/drawing/2014/main" id="{A542D2A3-BEE4-28D7-41E1-008BCB5F449D}"/>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12" name="Straight Connector 9911">
              <a:extLst>
                <a:ext uri="{FF2B5EF4-FFF2-40B4-BE49-F238E27FC236}">
                  <a16:creationId xmlns:a16="http://schemas.microsoft.com/office/drawing/2014/main" id="{F69E9CD8-1716-D95F-F512-A34119AE68E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13" name="Group 9912">
            <a:extLst>
              <a:ext uri="{FF2B5EF4-FFF2-40B4-BE49-F238E27FC236}">
                <a16:creationId xmlns:a16="http://schemas.microsoft.com/office/drawing/2014/main" id="{3C4B48E0-F2C0-F362-9F24-7D65EA8AE868}"/>
              </a:ext>
            </a:extLst>
          </p:cNvPr>
          <p:cNvGrpSpPr/>
          <p:nvPr/>
        </p:nvGrpSpPr>
        <p:grpSpPr>
          <a:xfrm>
            <a:off x="7896057" y="4941846"/>
            <a:ext cx="89485" cy="89485"/>
            <a:chOff x="2162465" y="4117385"/>
            <a:chExt cx="283772" cy="283772"/>
          </a:xfrm>
        </p:grpSpPr>
        <p:cxnSp>
          <p:nvCxnSpPr>
            <p:cNvPr id="9914" name="Straight Connector 9913">
              <a:extLst>
                <a:ext uri="{FF2B5EF4-FFF2-40B4-BE49-F238E27FC236}">
                  <a16:creationId xmlns:a16="http://schemas.microsoft.com/office/drawing/2014/main" id="{9867D935-8A81-30B4-6547-2D898A36D69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15" name="Straight Connector 9914">
              <a:extLst>
                <a:ext uri="{FF2B5EF4-FFF2-40B4-BE49-F238E27FC236}">
                  <a16:creationId xmlns:a16="http://schemas.microsoft.com/office/drawing/2014/main" id="{55573926-E0F1-0680-C565-5B6FDBB6044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16" name="Group 9915">
            <a:extLst>
              <a:ext uri="{FF2B5EF4-FFF2-40B4-BE49-F238E27FC236}">
                <a16:creationId xmlns:a16="http://schemas.microsoft.com/office/drawing/2014/main" id="{8121AA89-5369-D785-D880-829941713595}"/>
              </a:ext>
            </a:extLst>
          </p:cNvPr>
          <p:cNvGrpSpPr/>
          <p:nvPr/>
        </p:nvGrpSpPr>
        <p:grpSpPr>
          <a:xfrm>
            <a:off x="7970648" y="4996215"/>
            <a:ext cx="89485" cy="89485"/>
            <a:chOff x="2162465" y="4117385"/>
            <a:chExt cx="283772" cy="283772"/>
          </a:xfrm>
        </p:grpSpPr>
        <p:cxnSp>
          <p:nvCxnSpPr>
            <p:cNvPr id="9917" name="Straight Connector 9916">
              <a:extLst>
                <a:ext uri="{FF2B5EF4-FFF2-40B4-BE49-F238E27FC236}">
                  <a16:creationId xmlns:a16="http://schemas.microsoft.com/office/drawing/2014/main" id="{D56A3962-E8C1-ECA8-EF50-A1E99F67F1F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18" name="Straight Connector 9917">
              <a:extLst>
                <a:ext uri="{FF2B5EF4-FFF2-40B4-BE49-F238E27FC236}">
                  <a16:creationId xmlns:a16="http://schemas.microsoft.com/office/drawing/2014/main" id="{794410BB-8F8F-E54F-98EE-DD44DF5C5BE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19" name="Group 9918">
            <a:extLst>
              <a:ext uri="{FF2B5EF4-FFF2-40B4-BE49-F238E27FC236}">
                <a16:creationId xmlns:a16="http://schemas.microsoft.com/office/drawing/2014/main" id="{8032B735-F85B-F240-18DA-05CAAAA60F8B}"/>
              </a:ext>
            </a:extLst>
          </p:cNvPr>
          <p:cNvGrpSpPr/>
          <p:nvPr/>
        </p:nvGrpSpPr>
        <p:grpSpPr>
          <a:xfrm>
            <a:off x="8020991" y="4995598"/>
            <a:ext cx="89485" cy="89485"/>
            <a:chOff x="2162465" y="4117385"/>
            <a:chExt cx="283772" cy="283772"/>
          </a:xfrm>
        </p:grpSpPr>
        <p:cxnSp>
          <p:nvCxnSpPr>
            <p:cNvPr id="9920" name="Straight Connector 9919">
              <a:extLst>
                <a:ext uri="{FF2B5EF4-FFF2-40B4-BE49-F238E27FC236}">
                  <a16:creationId xmlns:a16="http://schemas.microsoft.com/office/drawing/2014/main" id="{A1443856-9665-EDE8-1E5C-4AA1D18596A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21" name="Straight Connector 9920">
              <a:extLst>
                <a:ext uri="{FF2B5EF4-FFF2-40B4-BE49-F238E27FC236}">
                  <a16:creationId xmlns:a16="http://schemas.microsoft.com/office/drawing/2014/main" id="{FDBB20DB-DA5B-F1CE-F0B1-7F0A3C73F919}"/>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22" name="Group 9921">
            <a:extLst>
              <a:ext uri="{FF2B5EF4-FFF2-40B4-BE49-F238E27FC236}">
                <a16:creationId xmlns:a16="http://schemas.microsoft.com/office/drawing/2014/main" id="{A2C7C041-904F-127F-D429-5EE48CDA44C9}"/>
              </a:ext>
            </a:extLst>
          </p:cNvPr>
          <p:cNvGrpSpPr/>
          <p:nvPr/>
        </p:nvGrpSpPr>
        <p:grpSpPr>
          <a:xfrm>
            <a:off x="8101651" y="5049009"/>
            <a:ext cx="89485" cy="89485"/>
            <a:chOff x="2162465" y="4117385"/>
            <a:chExt cx="283772" cy="283772"/>
          </a:xfrm>
        </p:grpSpPr>
        <p:cxnSp>
          <p:nvCxnSpPr>
            <p:cNvPr id="9923" name="Straight Connector 9922">
              <a:extLst>
                <a:ext uri="{FF2B5EF4-FFF2-40B4-BE49-F238E27FC236}">
                  <a16:creationId xmlns:a16="http://schemas.microsoft.com/office/drawing/2014/main" id="{99FC4E48-F955-521A-6865-360D2981DB8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24" name="Straight Connector 9923">
              <a:extLst>
                <a:ext uri="{FF2B5EF4-FFF2-40B4-BE49-F238E27FC236}">
                  <a16:creationId xmlns:a16="http://schemas.microsoft.com/office/drawing/2014/main" id="{E7EAADA8-74F9-AE1E-009C-F7C99B59338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25" name="Group 9924">
            <a:extLst>
              <a:ext uri="{FF2B5EF4-FFF2-40B4-BE49-F238E27FC236}">
                <a16:creationId xmlns:a16="http://schemas.microsoft.com/office/drawing/2014/main" id="{C5EE0C83-B926-109F-6CC7-21EAB52516EA}"/>
              </a:ext>
            </a:extLst>
          </p:cNvPr>
          <p:cNvGrpSpPr/>
          <p:nvPr/>
        </p:nvGrpSpPr>
        <p:grpSpPr>
          <a:xfrm>
            <a:off x="8123614" y="5049009"/>
            <a:ext cx="89485" cy="89485"/>
            <a:chOff x="2162465" y="4117385"/>
            <a:chExt cx="283772" cy="283772"/>
          </a:xfrm>
        </p:grpSpPr>
        <p:cxnSp>
          <p:nvCxnSpPr>
            <p:cNvPr id="9926" name="Straight Connector 9925">
              <a:extLst>
                <a:ext uri="{FF2B5EF4-FFF2-40B4-BE49-F238E27FC236}">
                  <a16:creationId xmlns:a16="http://schemas.microsoft.com/office/drawing/2014/main" id="{F2816449-EF0F-A815-AFCE-F1550C0963A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27" name="Straight Connector 9926">
              <a:extLst>
                <a:ext uri="{FF2B5EF4-FFF2-40B4-BE49-F238E27FC236}">
                  <a16:creationId xmlns:a16="http://schemas.microsoft.com/office/drawing/2014/main" id="{6B3D0151-6F01-53C1-B355-319FA4C536C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28" name="Group 9927">
            <a:extLst>
              <a:ext uri="{FF2B5EF4-FFF2-40B4-BE49-F238E27FC236}">
                <a16:creationId xmlns:a16="http://schemas.microsoft.com/office/drawing/2014/main" id="{2C61C8E4-8358-05D5-5209-65324B5CF4D6}"/>
              </a:ext>
            </a:extLst>
          </p:cNvPr>
          <p:cNvGrpSpPr/>
          <p:nvPr/>
        </p:nvGrpSpPr>
        <p:grpSpPr>
          <a:xfrm>
            <a:off x="8211853" y="5090414"/>
            <a:ext cx="89485" cy="89485"/>
            <a:chOff x="2162465" y="4117385"/>
            <a:chExt cx="283772" cy="283772"/>
          </a:xfrm>
        </p:grpSpPr>
        <p:cxnSp>
          <p:nvCxnSpPr>
            <p:cNvPr id="9929" name="Straight Connector 9928">
              <a:extLst>
                <a:ext uri="{FF2B5EF4-FFF2-40B4-BE49-F238E27FC236}">
                  <a16:creationId xmlns:a16="http://schemas.microsoft.com/office/drawing/2014/main" id="{7E97DC89-2ABB-6184-BB98-01642EABF60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30" name="Straight Connector 9929">
              <a:extLst>
                <a:ext uri="{FF2B5EF4-FFF2-40B4-BE49-F238E27FC236}">
                  <a16:creationId xmlns:a16="http://schemas.microsoft.com/office/drawing/2014/main" id="{170FBE40-3608-5E0F-9958-1D9493D5EA5B}"/>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31" name="Group 9930">
            <a:extLst>
              <a:ext uri="{FF2B5EF4-FFF2-40B4-BE49-F238E27FC236}">
                <a16:creationId xmlns:a16="http://schemas.microsoft.com/office/drawing/2014/main" id="{80595554-BF20-A43A-7866-CEA49B282C49}"/>
              </a:ext>
            </a:extLst>
          </p:cNvPr>
          <p:cNvGrpSpPr/>
          <p:nvPr/>
        </p:nvGrpSpPr>
        <p:grpSpPr>
          <a:xfrm>
            <a:off x="8275687" y="5110105"/>
            <a:ext cx="89485" cy="89485"/>
            <a:chOff x="2162465" y="4117385"/>
            <a:chExt cx="283772" cy="283772"/>
          </a:xfrm>
        </p:grpSpPr>
        <p:cxnSp>
          <p:nvCxnSpPr>
            <p:cNvPr id="9932" name="Straight Connector 9931">
              <a:extLst>
                <a:ext uri="{FF2B5EF4-FFF2-40B4-BE49-F238E27FC236}">
                  <a16:creationId xmlns:a16="http://schemas.microsoft.com/office/drawing/2014/main" id="{569173D9-2710-EEBF-E42C-4C438C481674}"/>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33" name="Straight Connector 9932">
              <a:extLst>
                <a:ext uri="{FF2B5EF4-FFF2-40B4-BE49-F238E27FC236}">
                  <a16:creationId xmlns:a16="http://schemas.microsoft.com/office/drawing/2014/main" id="{762A6801-8F91-C46F-DF96-E2ED5939D367}"/>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34" name="Group 9933">
            <a:extLst>
              <a:ext uri="{FF2B5EF4-FFF2-40B4-BE49-F238E27FC236}">
                <a16:creationId xmlns:a16="http://schemas.microsoft.com/office/drawing/2014/main" id="{BDAADBFC-4714-582B-C927-C7986AC2BCAF}"/>
              </a:ext>
            </a:extLst>
          </p:cNvPr>
          <p:cNvGrpSpPr/>
          <p:nvPr/>
        </p:nvGrpSpPr>
        <p:grpSpPr>
          <a:xfrm>
            <a:off x="8339403" y="5110105"/>
            <a:ext cx="89485" cy="89485"/>
            <a:chOff x="2162465" y="4117385"/>
            <a:chExt cx="283772" cy="283772"/>
          </a:xfrm>
        </p:grpSpPr>
        <p:cxnSp>
          <p:nvCxnSpPr>
            <p:cNvPr id="9935" name="Straight Connector 9934">
              <a:extLst>
                <a:ext uri="{FF2B5EF4-FFF2-40B4-BE49-F238E27FC236}">
                  <a16:creationId xmlns:a16="http://schemas.microsoft.com/office/drawing/2014/main" id="{B4337CCD-F19B-BD52-38D1-3E9AB1CFB3E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36" name="Straight Connector 9935">
              <a:extLst>
                <a:ext uri="{FF2B5EF4-FFF2-40B4-BE49-F238E27FC236}">
                  <a16:creationId xmlns:a16="http://schemas.microsoft.com/office/drawing/2014/main" id="{93C4BF50-94F3-D2F0-128A-29B3AE5CB71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37" name="Group 9936">
            <a:extLst>
              <a:ext uri="{FF2B5EF4-FFF2-40B4-BE49-F238E27FC236}">
                <a16:creationId xmlns:a16="http://schemas.microsoft.com/office/drawing/2014/main" id="{05BF90E7-0620-44F8-B09E-8E57DDA267C6}"/>
              </a:ext>
            </a:extLst>
          </p:cNvPr>
          <p:cNvGrpSpPr/>
          <p:nvPr/>
        </p:nvGrpSpPr>
        <p:grpSpPr>
          <a:xfrm>
            <a:off x="8374808" y="5110105"/>
            <a:ext cx="89485" cy="89485"/>
            <a:chOff x="2162465" y="4117385"/>
            <a:chExt cx="283772" cy="283772"/>
          </a:xfrm>
        </p:grpSpPr>
        <p:cxnSp>
          <p:nvCxnSpPr>
            <p:cNvPr id="9938" name="Straight Connector 9937">
              <a:extLst>
                <a:ext uri="{FF2B5EF4-FFF2-40B4-BE49-F238E27FC236}">
                  <a16:creationId xmlns:a16="http://schemas.microsoft.com/office/drawing/2014/main" id="{44666E9F-A2A4-BB40-B5D6-F54F90BD1D7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39" name="Straight Connector 9938">
              <a:extLst>
                <a:ext uri="{FF2B5EF4-FFF2-40B4-BE49-F238E27FC236}">
                  <a16:creationId xmlns:a16="http://schemas.microsoft.com/office/drawing/2014/main" id="{BFB4B7AB-9CFD-968C-D8A3-510C87CE417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40" name="Group 9939">
            <a:extLst>
              <a:ext uri="{FF2B5EF4-FFF2-40B4-BE49-F238E27FC236}">
                <a16:creationId xmlns:a16="http://schemas.microsoft.com/office/drawing/2014/main" id="{2396D4C8-161F-3D1D-7E01-D732AFECB36D}"/>
              </a:ext>
            </a:extLst>
          </p:cNvPr>
          <p:cNvGrpSpPr/>
          <p:nvPr/>
        </p:nvGrpSpPr>
        <p:grpSpPr>
          <a:xfrm>
            <a:off x="8457256" y="5190415"/>
            <a:ext cx="89485" cy="89485"/>
            <a:chOff x="2162465" y="4117385"/>
            <a:chExt cx="283772" cy="283772"/>
          </a:xfrm>
        </p:grpSpPr>
        <p:cxnSp>
          <p:nvCxnSpPr>
            <p:cNvPr id="9941" name="Straight Connector 9940">
              <a:extLst>
                <a:ext uri="{FF2B5EF4-FFF2-40B4-BE49-F238E27FC236}">
                  <a16:creationId xmlns:a16="http://schemas.microsoft.com/office/drawing/2014/main" id="{4D81DC38-EE4E-FFB5-1BFD-916D2038086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42" name="Straight Connector 9941">
              <a:extLst>
                <a:ext uri="{FF2B5EF4-FFF2-40B4-BE49-F238E27FC236}">
                  <a16:creationId xmlns:a16="http://schemas.microsoft.com/office/drawing/2014/main" id="{289B0086-488C-CF50-9353-44075B1B843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43" name="Group 9942">
            <a:extLst>
              <a:ext uri="{FF2B5EF4-FFF2-40B4-BE49-F238E27FC236}">
                <a16:creationId xmlns:a16="http://schemas.microsoft.com/office/drawing/2014/main" id="{AB502D8F-D5CE-90B3-F043-06ECAD4DC0E5}"/>
              </a:ext>
            </a:extLst>
          </p:cNvPr>
          <p:cNvGrpSpPr/>
          <p:nvPr/>
        </p:nvGrpSpPr>
        <p:grpSpPr>
          <a:xfrm>
            <a:off x="8487440" y="5190415"/>
            <a:ext cx="89485" cy="89485"/>
            <a:chOff x="2162465" y="4117385"/>
            <a:chExt cx="283772" cy="283772"/>
          </a:xfrm>
        </p:grpSpPr>
        <p:cxnSp>
          <p:nvCxnSpPr>
            <p:cNvPr id="9944" name="Straight Connector 9943">
              <a:extLst>
                <a:ext uri="{FF2B5EF4-FFF2-40B4-BE49-F238E27FC236}">
                  <a16:creationId xmlns:a16="http://schemas.microsoft.com/office/drawing/2014/main" id="{A9E056A9-11CC-EFFF-36F9-D025408B410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45" name="Straight Connector 9944">
              <a:extLst>
                <a:ext uri="{FF2B5EF4-FFF2-40B4-BE49-F238E27FC236}">
                  <a16:creationId xmlns:a16="http://schemas.microsoft.com/office/drawing/2014/main" id="{3AF47D02-FDB2-129C-9F79-0EAD2E231D7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46" name="Group 9945">
            <a:extLst>
              <a:ext uri="{FF2B5EF4-FFF2-40B4-BE49-F238E27FC236}">
                <a16:creationId xmlns:a16="http://schemas.microsoft.com/office/drawing/2014/main" id="{CDF3A5D3-16BC-F94A-0477-4E3A55F90BB3}"/>
              </a:ext>
            </a:extLst>
          </p:cNvPr>
          <p:cNvGrpSpPr/>
          <p:nvPr/>
        </p:nvGrpSpPr>
        <p:grpSpPr>
          <a:xfrm>
            <a:off x="8487440" y="5211146"/>
            <a:ext cx="89485" cy="89485"/>
            <a:chOff x="2162465" y="4117385"/>
            <a:chExt cx="283772" cy="283772"/>
          </a:xfrm>
        </p:grpSpPr>
        <p:cxnSp>
          <p:nvCxnSpPr>
            <p:cNvPr id="9947" name="Straight Connector 9946">
              <a:extLst>
                <a:ext uri="{FF2B5EF4-FFF2-40B4-BE49-F238E27FC236}">
                  <a16:creationId xmlns:a16="http://schemas.microsoft.com/office/drawing/2014/main" id="{BE452BFB-A117-6CF8-F595-4051FF76CAB1}"/>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48" name="Straight Connector 9947">
              <a:extLst>
                <a:ext uri="{FF2B5EF4-FFF2-40B4-BE49-F238E27FC236}">
                  <a16:creationId xmlns:a16="http://schemas.microsoft.com/office/drawing/2014/main" id="{ED2A3A67-B08F-EFEF-8722-27C01C227BD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49" name="Group 9948">
            <a:extLst>
              <a:ext uri="{FF2B5EF4-FFF2-40B4-BE49-F238E27FC236}">
                <a16:creationId xmlns:a16="http://schemas.microsoft.com/office/drawing/2014/main" id="{F773BCEF-291F-9389-E7A3-79EEAF759DA5}"/>
              </a:ext>
            </a:extLst>
          </p:cNvPr>
          <p:cNvGrpSpPr/>
          <p:nvPr/>
        </p:nvGrpSpPr>
        <p:grpSpPr>
          <a:xfrm>
            <a:off x="8532192" y="5211146"/>
            <a:ext cx="89485" cy="89485"/>
            <a:chOff x="2162465" y="4117385"/>
            <a:chExt cx="283772" cy="283772"/>
          </a:xfrm>
        </p:grpSpPr>
        <p:cxnSp>
          <p:nvCxnSpPr>
            <p:cNvPr id="9950" name="Straight Connector 9949">
              <a:extLst>
                <a:ext uri="{FF2B5EF4-FFF2-40B4-BE49-F238E27FC236}">
                  <a16:creationId xmlns:a16="http://schemas.microsoft.com/office/drawing/2014/main" id="{5AA3AC07-1FF2-9B0E-FF54-B35B0DAA6C29}"/>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51" name="Straight Connector 9950">
              <a:extLst>
                <a:ext uri="{FF2B5EF4-FFF2-40B4-BE49-F238E27FC236}">
                  <a16:creationId xmlns:a16="http://schemas.microsoft.com/office/drawing/2014/main" id="{1DCF7AE8-51E1-B536-49B7-103DC8BA469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52" name="Group 9951">
            <a:extLst>
              <a:ext uri="{FF2B5EF4-FFF2-40B4-BE49-F238E27FC236}">
                <a16:creationId xmlns:a16="http://schemas.microsoft.com/office/drawing/2014/main" id="{FEBEFAEA-C85B-A07A-6EAB-CD3CB84FCB10}"/>
              </a:ext>
            </a:extLst>
          </p:cNvPr>
          <p:cNvGrpSpPr/>
          <p:nvPr/>
        </p:nvGrpSpPr>
        <p:grpSpPr>
          <a:xfrm>
            <a:off x="8549101" y="5270725"/>
            <a:ext cx="89485" cy="89485"/>
            <a:chOff x="2162465" y="4117385"/>
            <a:chExt cx="283772" cy="283772"/>
          </a:xfrm>
        </p:grpSpPr>
        <p:cxnSp>
          <p:nvCxnSpPr>
            <p:cNvPr id="9953" name="Straight Connector 9952">
              <a:extLst>
                <a:ext uri="{FF2B5EF4-FFF2-40B4-BE49-F238E27FC236}">
                  <a16:creationId xmlns:a16="http://schemas.microsoft.com/office/drawing/2014/main" id="{AB4E5E04-0763-9BB2-795D-3B44BA3ADEC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54" name="Straight Connector 9953">
              <a:extLst>
                <a:ext uri="{FF2B5EF4-FFF2-40B4-BE49-F238E27FC236}">
                  <a16:creationId xmlns:a16="http://schemas.microsoft.com/office/drawing/2014/main" id="{6C3C77CF-0B08-3F81-7A04-6C1038CEA91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55" name="Group 9954">
            <a:extLst>
              <a:ext uri="{FF2B5EF4-FFF2-40B4-BE49-F238E27FC236}">
                <a16:creationId xmlns:a16="http://schemas.microsoft.com/office/drawing/2014/main" id="{2FC02C83-2126-91BB-AFDA-7F5E9D3AA0FB}"/>
              </a:ext>
            </a:extLst>
          </p:cNvPr>
          <p:cNvGrpSpPr/>
          <p:nvPr/>
        </p:nvGrpSpPr>
        <p:grpSpPr>
          <a:xfrm>
            <a:off x="8575061" y="5270725"/>
            <a:ext cx="89485" cy="89485"/>
            <a:chOff x="2162465" y="4117385"/>
            <a:chExt cx="283772" cy="283772"/>
          </a:xfrm>
        </p:grpSpPr>
        <p:cxnSp>
          <p:nvCxnSpPr>
            <p:cNvPr id="9956" name="Straight Connector 9955">
              <a:extLst>
                <a:ext uri="{FF2B5EF4-FFF2-40B4-BE49-F238E27FC236}">
                  <a16:creationId xmlns:a16="http://schemas.microsoft.com/office/drawing/2014/main" id="{D2C6CB8D-D9EC-E1D7-693F-A51078E2EDB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57" name="Straight Connector 9956">
              <a:extLst>
                <a:ext uri="{FF2B5EF4-FFF2-40B4-BE49-F238E27FC236}">
                  <a16:creationId xmlns:a16="http://schemas.microsoft.com/office/drawing/2014/main" id="{B5924066-A2CF-1912-FB68-45CDC3C5A9F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58" name="Group 9957">
            <a:extLst>
              <a:ext uri="{FF2B5EF4-FFF2-40B4-BE49-F238E27FC236}">
                <a16:creationId xmlns:a16="http://schemas.microsoft.com/office/drawing/2014/main" id="{13A81857-6167-5BC0-0B45-A80DE92182BC}"/>
              </a:ext>
            </a:extLst>
          </p:cNvPr>
          <p:cNvGrpSpPr/>
          <p:nvPr/>
        </p:nvGrpSpPr>
        <p:grpSpPr>
          <a:xfrm>
            <a:off x="8633246" y="5283503"/>
            <a:ext cx="89485" cy="89485"/>
            <a:chOff x="2162465" y="4117385"/>
            <a:chExt cx="283772" cy="283772"/>
          </a:xfrm>
        </p:grpSpPr>
        <p:cxnSp>
          <p:nvCxnSpPr>
            <p:cNvPr id="9959" name="Straight Connector 9958">
              <a:extLst>
                <a:ext uri="{FF2B5EF4-FFF2-40B4-BE49-F238E27FC236}">
                  <a16:creationId xmlns:a16="http://schemas.microsoft.com/office/drawing/2014/main" id="{39BA9839-C201-0FD1-06D2-ABD5AFBABEF4}"/>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60" name="Straight Connector 9959">
              <a:extLst>
                <a:ext uri="{FF2B5EF4-FFF2-40B4-BE49-F238E27FC236}">
                  <a16:creationId xmlns:a16="http://schemas.microsoft.com/office/drawing/2014/main" id="{F81E5F64-CFF7-35B7-8EDE-0C353CA6E4D7}"/>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61" name="Group 9960">
            <a:extLst>
              <a:ext uri="{FF2B5EF4-FFF2-40B4-BE49-F238E27FC236}">
                <a16:creationId xmlns:a16="http://schemas.microsoft.com/office/drawing/2014/main" id="{C3679262-23EE-C9FF-8D15-8923C63716E1}"/>
              </a:ext>
            </a:extLst>
          </p:cNvPr>
          <p:cNvGrpSpPr/>
          <p:nvPr/>
        </p:nvGrpSpPr>
        <p:grpSpPr>
          <a:xfrm>
            <a:off x="8744764" y="5283503"/>
            <a:ext cx="89485" cy="89485"/>
            <a:chOff x="2162465" y="4117385"/>
            <a:chExt cx="283772" cy="283772"/>
          </a:xfrm>
        </p:grpSpPr>
        <p:cxnSp>
          <p:nvCxnSpPr>
            <p:cNvPr id="9962" name="Straight Connector 9961">
              <a:extLst>
                <a:ext uri="{FF2B5EF4-FFF2-40B4-BE49-F238E27FC236}">
                  <a16:creationId xmlns:a16="http://schemas.microsoft.com/office/drawing/2014/main" id="{DA3E9ADB-43FE-7A33-D661-D8C13B1A7DA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63" name="Straight Connector 9962">
              <a:extLst>
                <a:ext uri="{FF2B5EF4-FFF2-40B4-BE49-F238E27FC236}">
                  <a16:creationId xmlns:a16="http://schemas.microsoft.com/office/drawing/2014/main" id="{FB4D38D5-193F-E8FC-6427-8D3B91EB5205}"/>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64" name="Group 9963">
            <a:extLst>
              <a:ext uri="{FF2B5EF4-FFF2-40B4-BE49-F238E27FC236}">
                <a16:creationId xmlns:a16="http://schemas.microsoft.com/office/drawing/2014/main" id="{B6202726-9E83-601D-84C2-37B921741E2D}"/>
              </a:ext>
            </a:extLst>
          </p:cNvPr>
          <p:cNvGrpSpPr/>
          <p:nvPr/>
        </p:nvGrpSpPr>
        <p:grpSpPr>
          <a:xfrm>
            <a:off x="8826379" y="5312407"/>
            <a:ext cx="89485" cy="89485"/>
            <a:chOff x="2162465" y="4117385"/>
            <a:chExt cx="283772" cy="283772"/>
          </a:xfrm>
        </p:grpSpPr>
        <p:cxnSp>
          <p:nvCxnSpPr>
            <p:cNvPr id="9965" name="Straight Connector 9964">
              <a:extLst>
                <a:ext uri="{FF2B5EF4-FFF2-40B4-BE49-F238E27FC236}">
                  <a16:creationId xmlns:a16="http://schemas.microsoft.com/office/drawing/2014/main" id="{69F92C3F-70C3-C2AB-AB47-D15F0C9A2344}"/>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66" name="Straight Connector 9965">
              <a:extLst>
                <a:ext uri="{FF2B5EF4-FFF2-40B4-BE49-F238E27FC236}">
                  <a16:creationId xmlns:a16="http://schemas.microsoft.com/office/drawing/2014/main" id="{45D253EB-5353-E8A8-3B0F-9741E66822B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67" name="Group 9966">
            <a:extLst>
              <a:ext uri="{FF2B5EF4-FFF2-40B4-BE49-F238E27FC236}">
                <a16:creationId xmlns:a16="http://schemas.microsoft.com/office/drawing/2014/main" id="{627DC617-5612-AE93-F4A7-994924303FD1}"/>
              </a:ext>
            </a:extLst>
          </p:cNvPr>
          <p:cNvGrpSpPr/>
          <p:nvPr/>
        </p:nvGrpSpPr>
        <p:grpSpPr>
          <a:xfrm>
            <a:off x="8872113" y="5340995"/>
            <a:ext cx="89485" cy="89485"/>
            <a:chOff x="2162465" y="4117385"/>
            <a:chExt cx="283772" cy="283772"/>
          </a:xfrm>
        </p:grpSpPr>
        <p:cxnSp>
          <p:nvCxnSpPr>
            <p:cNvPr id="9968" name="Straight Connector 9967">
              <a:extLst>
                <a:ext uri="{FF2B5EF4-FFF2-40B4-BE49-F238E27FC236}">
                  <a16:creationId xmlns:a16="http://schemas.microsoft.com/office/drawing/2014/main" id="{19FBFDBA-79F9-384D-1662-8D6B2CA63DC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69" name="Straight Connector 9968">
              <a:extLst>
                <a:ext uri="{FF2B5EF4-FFF2-40B4-BE49-F238E27FC236}">
                  <a16:creationId xmlns:a16="http://schemas.microsoft.com/office/drawing/2014/main" id="{173C7C5B-F2BD-793B-41B8-E9214608B30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70" name="Group 9969">
            <a:extLst>
              <a:ext uri="{FF2B5EF4-FFF2-40B4-BE49-F238E27FC236}">
                <a16:creationId xmlns:a16="http://schemas.microsoft.com/office/drawing/2014/main" id="{7D27F9E6-BB61-66C7-545D-3E710B05AF6D}"/>
              </a:ext>
            </a:extLst>
          </p:cNvPr>
          <p:cNvGrpSpPr/>
          <p:nvPr/>
        </p:nvGrpSpPr>
        <p:grpSpPr>
          <a:xfrm>
            <a:off x="8906653" y="5340995"/>
            <a:ext cx="89485" cy="89485"/>
            <a:chOff x="2162465" y="4117385"/>
            <a:chExt cx="283772" cy="283772"/>
          </a:xfrm>
        </p:grpSpPr>
        <p:cxnSp>
          <p:nvCxnSpPr>
            <p:cNvPr id="9971" name="Straight Connector 9970">
              <a:extLst>
                <a:ext uri="{FF2B5EF4-FFF2-40B4-BE49-F238E27FC236}">
                  <a16:creationId xmlns:a16="http://schemas.microsoft.com/office/drawing/2014/main" id="{7230CE01-05CB-0650-0C85-151444C0626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72" name="Straight Connector 9971">
              <a:extLst>
                <a:ext uri="{FF2B5EF4-FFF2-40B4-BE49-F238E27FC236}">
                  <a16:creationId xmlns:a16="http://schemas.microsoft.com/office/drawing/2014/main" id="{2705E4A3-3B4D-7ABF-9D90-A4678FB1B92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73" name="Group 9972">
            <a:extLst>
              <a:ext uri="{FF2B5EF4-FFF2-40B4-BE49-F238E27FC236}">
                <a16:creationId xmlns:a16="http://schemas.microsoft.com/office/drawing/2014/main" id="{C7C46EB6-AFBC-CFC9-5D46-8ED3045D85B7}"/>
              </a:ext>
            </a:extLst>
          </p:cNvPr>
          <p:cNvGrpSpPr/>
          <p:nvPr/>
        </p:nvGrpSpPr>
        <p:grpSpPr>
          <a:xfrm>
            <a:off x="8946258" y="5340995"/>
            <a:ext cx="89485" cy="89485"/>
            <a:chOff x="2162465" y="4117385"/>
            <a:chExt cx="283772" cy="283772"/>
          </a:xfrm>
        </p:grpSpPr>
        <p:cxnSp>
          <p:nvCxnSpPr>
            <p:cNvPr id="9974" name="Straight Connector 9973">
              <a:extLst>
                <a:ext uri="{FF2B5EF4-FFF2-40B4-BE49-F238E27FC236}">
                  <a16:creationId xmlns:a16="http://schemas.microsoft.com/office/drawing/2014/main" id="{A4A90499-0F2C-2065-B08B-09FBCFF35A99}"/>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75" name="Straight Connector 9974">
              <a:extLst>
                <a:ext uri="{FF2B5EF4-FFF2-40B4-BE49-F238E27FC236}">
                  <a16:creationId xmlns:a16="http://schemas.microsoft.com/office/drawing/2014/main" id="{DA398703-5F5B-24F9-1360-4C917DEE9A4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76" name="Group 9975">
            <a:extLst>
              <a:ext uri="{FF2B5EF4-FFF2-40B4-BE49-F238E27FC236}">
                <a16:creationId xmlns:a16="http://schemas.microsoft.com/office/drawing/2014/main" id="{2C61C4C2-06E5-BA80-4E25-123EB28D83D9}"/>
              </a:ext>
            </a:extLst>
          </p:cNvPr>
          <p:cNvGrpSpPr/>
          <p:nvPr/>
        </p:nvGrpSpPr>
        <p:grpSpPr>
          <a:xfrm>
            <a:off x="8986669" y="5340995"/>
            <a:ext cx="89485" cy="89485"/>
            <a:chOff x="2162465" y="4117385"/>
            <a:chExt cx="283772" cy="283772"/>
          </a:xfrm>
        </p:grpSpPr>
        <p:cxnSp>
          <p:nvCxnSpPr>
            <p:cNvPr id="9977" name="Straight Connector 9976">
              <a:extLst>
                <a:ext uri="{FF2B5EF4-FFF2-40B4-BE49-F238E27FC236}">
                  <a16:creationId xmlns:a16="http://schemas.microsoft.com/office/drawing/2014/main" id="{C1BADF11-BC3B-DE9E-4005-0211E9E9417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78" name="Straight Connector 9977">
              <a:extLst>
                <a:ext uri="{FF2B5EF4-FFF2-40B4-BE49-F238E27FC236}">
                  <a16:creationId xmlns:a16="http://schemas.microsoft.com/office/drawing/2014/main" id="{F71C9EDE-44C5-16DA-72FF-1FD98ED7E4C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79" name="Group 9978">
            <a:extLst>
              <a:ext uri="{FF2B5EF4-FFF2-40B4-BE49-F238E27FC236}">
                <a16:creationId xmlns:a16="http://schemas.microsoft.com/office/drawing/2014/main" id="{6C2C37C0-A2C2-AC8D-6B2E-35341EF21EB6}"/>
              </a:ext>
            </a:extLst>
          </p:cNvPr>
          <p:cNvGrpSpPr/>
          <p:nvPr/>
        </p:nvGrpSpPr>
        <p:grpSpPr>
          <a:xfrm>
            <a:off x="9237679" y="5383200"/>
            <a:ext cx="89485" cy="89485"/>
            <a:chOff x="2162465" y="4117385"/>
            <a:chExt cx="283772" cy="283772"/>
          </a:xfrm>
        </p:grpSpPr>
        <p:cxnSp>
          <p:nvCxnSpPr>
            <p:cNvPr id="9980" name="Straight Connector 9979">
              <a:extLst>
                <a:ext uri="{FF2B5EF4-FFF2-40B4-BE49-F238E27FC236}">
                  <a16:creationId xmlns:a16="http://schemas.microsoft.com/office/drawing/2014/main" id="{C1A95542-69E2-581B-DA87-B1F4E6EC5F7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81" name="Straight Connector 9980">
              <a:extLst>
                <a:ext uri="{FF2B5EF4-FFF2-40B4-BE49-F238E27FC236}">
                  <a16:creationId xmlns:a16="http://schemas.microsoft.com/office/drawing/2014/main" id="{D822AC67-1147-54BA-1194-AB6270B80AE3}"/>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82" name="Group 9981">
            <a:extLst>
              <a:ext uri="{FF2B5EF4-FFF2-40B4-BE49-F238E27FC236}">
                <a16:creationId xmlns:a16="http://schemas.microsoft.com/office/drawing/2014/main" id="{4B7A63E2-46F6-F370-C7E6-CD81AB2388B2}"/>
              </a:ext>
            </a:extLst>
          </p:cNvPr>
          <p:cNvGrpSpPr/>
          <p:nvPr/>
        </p:nvGrpSpPr>
        <p:grpSpPr>
          <a:xfrm>
            <a:off x="9277238" y="5383200"/>
            <a:ext cx="89485" cy="89485"/>
            <a:chOff x="2162465" y="4117385"/>
            <a:chExt cx="283772" cy="283772"/>
          </a:xfrm>
        </p:grpSpPr>
        <p:cxnSp>
          <p:nvCxnSpPr>
            <p:cNvPr id="9983" name="Straight Connector 9982">
              <a:extLst>
                <a:ext uri="{FF2B5EF4-FFF2-40B4-BE49-F238E27FC236}">
                  <a16:creationId xmlns:a16="http://schemas.microsoft.com/office/drawing/2014/main" id="{FBA3EEB5-63AC-C689-0355-606226900CE6}"/>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84" name="Straight Connector 9983">
              <a:extLst>
                <a:ext uri="{FF2B5EF4-FFF2-40B4-BE49-F238E27FC236}">
                  <a16:creationId xmlns:a16="http://schemas.microsoft.com/office/drawing/2014/main" id="{4830B1AE-3599-6E60-0A54-65706165347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85" name="Group 9984">
            <a:extLst>
              <a:ext uri="{FF2B5EF4-FFF2-40B4-BE49-F238E27FC236}">
                <a16:creationId xmlns:a16="http://schemas.microsoft.com/office/drawing/2014/main" id="{FA97B4D3-03C9-46D8-E16F-C56506149060}"/>
              </a:ext>
            </a:extLst>
          </p:cNvPr>
          <p:cNvGrpSpPr/>
          <p:nvPr/>
        </p:nvGrpSpPr>
        <p:grpSpPr>
          <a:xfrm>
            <a:off x="9298766" y="5383200"/>
            <a:ext cx="89485" cy="89485"/>
            <a:chOff x="2162465" y="4117385"/>
            <a:chExt cx="283772" cy="283772"/>
          </a:xfrm>
        </p:grpSpPr>
        <p:cxnSp>
          <p:nvCxnSpPr>
            <p:cNvPr id="9986" name="Straight Connector 9985">
              <a:extLst>
                <a:ext uri="{FF2B5EF4-FFF2-40B4-BE49-F238E27FC236}">
                  <a16:creationId xmlns:a16="http://schemas.microsoft.com/office/drawing/2014/main" id="{5CCE9D9D-39D8-8930-8361-75C2E0E8406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87" name="Straight Connector 9986">
              <a:extLst>
                <a:ext uri="{FF2B5EF4-FFF2-40B4-BE49-F238E27FC236}">
                  <a16:creationId xmlns:a16="http://schemas.microsoft.com/office/drawing/2014/main" id="{D7061E2A-45E3-F9F2-F816-3C9175EF15A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88" name="Group 9987">
            <a:extLst>
              <a:ext uri="{FF2B5EF4-FFF2-40B4-BE49-F238E27FC236}">
                <a16:creationId xmlns:a16="http://schemas.microsoft.com/office/drawing/2014/main" id="{DF2E54E7-952C-9599-D0B5-A34FBC21BA4A}"/>
              </a:ext>
            </a:extLst>
          </p:cNvPr>
          <p:cNvGrpSpPr/>
          <p:nvPr/>
        </p:nvGrpSpPr>
        <p:grpSpPr>
          <a:xfrm>
            <a:off x="9479402" y="5383200"/>
            <a:ext cx="89485" cy="89485"/>
            <a:chOff x="2162465" y="4117385"/>
            <a:chExt cx="283772" cy="283772"/>
          </a:xfrm>
        </p:grpSpPr>
        <p:cxnSp>
          <p:nvCxnSpPr>
            <p:cNvPr id="9989" name="Straight Connector 9988">
              <a:extLst>
                <a:ext uri="{FF2B5EF4-FFF2-40B4-BE49-F238E27FC236}">
                  <a16:creationId xmlns:a16="http://schemas.microsoft.com/office/drawing/2014/main" id="{08E53224-C374-C92F-F6F4-0F957388EDA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90" name="Straight Connector 9989">
              <a:extLst>
                <a:ext uri="{FF2B5EF4-FFF2-40B4-BE49-F238E27FC236}">
                  <a16:creationId xmlns:a16="http://schemas.microsoft.com/office/drawing/2014/main" id="{24CCE9C4-66A7-2DA4-E172-9BB8D7E41D99}"/>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91" name="Group 9990">
            <a:extLst>
              <a:ext uri="{FF2B5EF4-FFF2-40B4-BE49-F238E27FC236}">
                <a16:creationId xmlns:a16="http://schemas.microsoft.com/office/drawing/2014/main" id="{C256CF64-4012-25C6-A5B2-4D6DFB7053CC}"/>
              </a:ext>
            </a:extLst>
          </p:cNvPr>
          <p:cNvGrpSpPr/>
          <p:nvPr/>
        </p:nvGrpSpPr>
        <p:grpSpPr>
          <a:xfrm>
            <a:off x="9589557" y="5383200"/>
            <a:ext cx="89485" cy="89485"/>
            <a:chOff x="2162465" y="4117385"/>
            <a:chExt cx="283772" cy="283772"/>
          </a:xfrm>
        </p:grpSpPr>
        <p:cxnSp>
          <p:nvCxnSpPr>
            <p:cNvPr id="9992" name="Straight Connector 9991">
              <a:extLst>
                <a:ext uri="{FF2B5EF4-FFF2-40B4-BE49-F238E27FC236}">
                  <a16:creationId xmlns:a16="http://schemas.microsoft.com/office/drawing/2014/main" id="{00FD85C6-9614-8C82-B73A-0D1644E1837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93" name="Straight Connector 9992">
              <a:extLst>
                <a:ext uri="{FF2B5EF4-FFF2-40B4-BE49-F238E27FC236}">
                  <a16:creationId xmlns:a16="http://schemas.microsoft.com/office/drawing/2014/main" id="{DF8A2804-E215-F67E-C478-C00CD03D0ED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94" name="Group 9993">
            <a:extLst>
              <a:ext uri="{FF2B5EF4-FFF2-40B4-BE49-F238E27FC236}">
                <a16:creationId xmlns:a16="http://schemas.microsoft.com/office/drawing/2014/main" id="{B7C5019C-23A8-D67C-BB96-C433255B8BF3}"/>
              </a:ext>
            </a:extLst>
          </p:cNvPr>
          <p:cNvGrpSpPr/>
          <p:nvPr/>
        </p:nvGrpSpPr>
        <p:grpSpPr>
          <a:xfrm>
            <a:off x="9225540" y="5346550"/>
            <a:ext cx="89485" cy="89485"/>
            <a:chOff x="2162465" y="4117385"/>
            <a:chExt cx="283772" cy="283772"/>
          </a:xfrm>
        </p:grpSpPr>
        <p:cxnSp>
          <p:nvCxnSpPr>
            <p:cNvPr id="9995" name="Straight Connector 9994">
              <a:extLst>
                <a:ext uri="{FF2B5EF4-FFF2-40B4-BE49-F238E27FC236}">
                  <a16:creationId xmlns:a16="http://schemas.microsoft.com/office/drawing/2014/main" id="{772A2DE0-4D77-7E9F-0153-DB90551F137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96" name="Straight Connector 9995">
              <a:extLst>
                <a:ext uri="{FF2B5EF4-FFF2-40B4-BE49-F238E27FC236}">
                  <a16:creationId xmlns:a16="http://schemas.microsoft.com/office/drawing/2014/main" id="{9E9A9E5E-AF52-A6AC-D4A4-F763A2E7A87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97" name="Group 9996">
            <a:extLst>
              <a:ext uri="{FF2B5EF4-FFF2-40B4-BE49-F238E27FC236}">
                <a16:creationId xmlns:a16="http://schemas.microsoft.com/office/drawing/2014/main" id="{A284A460-70B6-D537-55B2-84253247CCD9}"/>
              </a:ext>
            </a:extLst>
          </p:cNvPr>
          <p:cNvGrpSpPr/>
          <p:nvPr/>
        </p:nvGrpSpPr>
        <p:grpSpPr>
          <a:xfrm>
            <a:off x="10002199" y="5384893"/>
            <a:ext cx="89485" cy="89485"/>
            <a:chOff x="2162465" y="4117385"/>
            <a:chExt cx="283772" cy="283772"/>
          </a:xfrm>
        </p:grpSpPr>
        <p:cxnSp>
          <p:nvCxnSpPr>
            <p:cNvPr id="9998" name="Straight Connector 9997">
              <a:extLst>
                <a:ext uri="{FF2B5EF4-FFF2-40B4-BE49-F238E27FC236}">
                  <a16:creationId xmlns:a16="http://schemas.microsoft.com/office/drawing/2014/main" id="{E23EBC25-BB62-A7BE-6AA0-B68A0678486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9999" name="Straight Connector 9998">
              <a:extLst>
                <a:ext uri="{FF2B5EF4-FFF2-40B4-BE49-F238E27FC236}">
                  <a16:creationId xmlns:a16="http://schemas.microsoft.com/office/drawing/2014/main" id="{BDB47E37-9034-1EDB-15B2-A5180E17BDE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00" name="Group 9999">
            <a:extLst>
              <a:ext uri="{FF2B5EF4-FFF2-40B4-BE49-F238E27FC236}">
                <a16:creationId xmlns:a16="http://schemas.microsoft.com/office/drawing/2014/main" id="{665164A7-8A98-4A6F-5C4D-A1A5E4FB90DA}"/>
              </a:ext>
            </a:extLst>
          </p:cNvPr>
          <p:cNvGrpSpPr/>
          <p:nvPr/>
        </p:nvGrpSpPr>
        <p:grpSpPr>
          <a:xfrm>
            <a:off x="10156096" y="5474379"/>
            <a:ext cx="89485" cy="89485"/>
            <a:chOff x="2162465" y="4117385"/>
            <a:chExt cx="283772" cy="283772"/>
          </a:xfrm>
        </p:grpSpPr>
        <p:cxnSp>
          <p:nvCxnSpPr>
            <p:cNvPr id="10001" name="Straight Connector 10000">
              <a:extLst>
                <a:ext uri="{FF2B5EF4-FFF2-40B4-BE49-F238E27FC236}">
                  <a16:creationId xmlns:a16="http://schemas.microsoft.com/office/drawing/2014/main" id="{15296290-7813-A63C-3B4B-1D389490015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02" name="Straight Connector 10001">
              <a:extLst>
                <a:ext uri="{FF2B5EF4-FFF2-40B4-BE49-F238E27FC236}">
                  <a16:creationId xmlns:a16="http://schemas.microsoft.com/office/drawing/2014/main" id="{D7E13081-68F0-50E8-61E9-83B99FCA23A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03" name="Group 10002">
            <a:extLst>
              <a:ext uri="{FF2B5EF4-FFF2-40B4-BE49-F238E27FC236}">
                <a16:creationId xmlns:a16="http://schemas.microsoft.com/office/drawing/2014/main" id="{2742EA85-D77A-E04C-3BDC-D319E0009C32}"/>
              </a:ext>
            </a:extLst>
          </p:cNvPr>
          <p:cNvGrpSpPr/>
          <p:nvPr/>
        </p:nvGrpSpPr>
        <p:grpSpPr>
          <a:xfrm>
            <a:off x="11099507" y="5710164"/>
            <a:ext cx="89485" cy="89485"/>
            <a:chOff x="2162465" y="4117385"/>
            <a:chExt cx="283772" cy="283772"/>
          </a:xfrm>
        </p:grpSpPr>
        <p:cxnSp>
          <p:nvCxnSpPr>
            <p:cNvPr id="10004" name="Straight Connector 10003">
              <a:extLst>
                <a:ext uri="{FF2B5EF4-FFF2-40B4-BE49-F238E27FC236}">
                  <a16:creationId xmlns:a16="http://schemas.microsoft.com/office/drawing/2014/main" id="{D94E0F36-3BC2-E69B-94C8-57B0F43C7CB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05" name="Straight Connector 10004">
              <a:extLst>
                <a:ext uri="{FF2B5EF4-FFF2-40B4-BE49-F238E27FC236}">
                  <a16:creationId xmlns:a16="http://schemas.microsoft.com/office/drawing/2014/main" id="{161A9BD9-1178-2E09-4D1A-DB9C7274D9A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50" name="Group 10049">
            <a:extLst>
              <a:ext uri="{FF2B5EF4-FFF2-40B4-BE49-F238E27FC236}">
                <a16:creationId xmlns:a16="http://schemas.microsoft.com/office/drawing/2014/main" id="{8EF1A839-2A4A-376D-F5F1-D0D50AB08A78}"/>
              </a:ext>
            </a:extLst>
          </p:cNvPr>
          <p:cNvGrpSpPr/>
          <p:nvPr/>
        </p:nvGrpSpPr>
        <p:grpSpPr>
          <a:xfrm>
            <a:off x="6555581" y="1781175"/>
            <a:ext cx="2018208" cy="1460406"/>
            <a:chOff x="6555581" y="1781175"/>
            <a:chExt cx="2018208" cy="1460406"/>
          </a:xfrm>
        </p:grpSpPr>
        <p:sp>
          <p:nvSpPr>
            <p:cNvPr id="10006" name="Freeform: Shape 10005">
              <a:extLst>
                <a:ext uri="{FF2B5EF4-FFF2-40B4-BE49-F238E27FC236}">
                  <a16:creationId xmlns:a16="http://schemas.microsoft.com/office/drawing/2014/main" id="{8845EACC-3093-B885-63B0-04A1371C327F}"/>
                </a:ext>
              </a:extLst>
            </p:cNvPr>
            <p:cNvSpPr/>
            <p:nvPr/>
          </p:nvSpPr>
          <p:spPr bwMode="auto">
            <a:xfrm>
              <a:off x="6555581" y="1781175"/>
              <a:ext cx="235744" cy="464344"/>
            </a:xfrm>
            <a:custGeom>
              <a:avLst/>
              <a:gdLst>
                <a:gd name="connsiteX0" fmla="*/ 0 w 235744"/>
                <a:gd name="connsiteY0" fmla="*/ 0 h 464344"/>
                <a:gd name="connsiteX1" fmla="*/ 64294 w 235744"/>
                <a:gd name="connsiteY1" fmla="*/ 2381 h 464344"/>
                <a:gd name="connsiteX2" fmla="*/ 61913 w 235744"/>
                <a:gd name="connsiteY2" fmla="*/ 38100 h 464344"/>
                <a:gd name="connsiteX3" fmla="*/ 85725 w 235744"/>
                <a:gd name="connsiteY3" fmla="*/ 35719 h 464344"/>
                <a:gd name="connsiteX4" fmla="*/ 85725 w 235744"/>
                <a:gd name="connsiteY4" fmla="*/ 52388 h 464344"/>
                <a:gd name="connsiteX5" fmla="*/ 109538 w 235744"/>
                <a:gd name="connsiteY5" fmla="*/ 52388 h 464344"/>
                <a:gd name="connsiteX6" fmla="*/ 102394 w 235744"/>
                <a:gd name="connsiteY6" fmla="*/ 85725 h 464344"/>
                <a:gd name="connsiteX7" fmla="*/ 138113 w 235744"/>
                <a:gd name="connsiteY7" fmla="*/ 85725 h 464344"/>
                <a:gd name="connsiteX8" fmla="*/ 145257 w 235744"/>
                <a:gd name="connsiteY8" fmla="*/ 119063 h 464344"/>
                <a:gd name="connsiteX9" fmla="*/ 157163 w 235744"/>
                <a:gd name="connsiteY9" fmla="*/ 116681 h 464344"/>
                <a:gd name="connsiteX10" fmla="*/ 154782 w 235744"/>
                <a:gd name="connsiteY10" fmla="*/ 130969 h 464344"/>
                <a:gd name="connsiteX11" fmla="*/ 183357 w 235744"/>
                <a:gd name="connsiteY11" fmla="*/ 121444 h 464344"/>
                <a:gd name="connsiteX12" fmla="*/ 180975 w 235744"/>
                <a:gd name="connsiteY12" fmla="*/ 152400 h 464344"/>
                <a:gd name="connsiteX13" fmla="*/ 195263 w 235744"/>
                <a:gd name="connsiteY13" fmla="*/ 152400 h 464344"/>
                <a:gd name="connsiteX14" fmla="*/ 195263 w 235744"/>
                <a:gd name="connsiteY14" fmla="*/ 223838 h 464344"/>
                <a:gd name="connsiteX15" fmla="*/ 204788 w 235744"/>
                <a:gd name="connsiteY15" fmla="*/ 223838 h 464344"/>
                <a:gd name="connsiteX16" fmla="*/ 197644 w 235744"/>
                <a:gd name="connsiteY16" fmla="*/ 307181 h 464344"/>
                <a:gd name="connsiteX17" fmla="*/ 204788 w 235744"/>
                <a:gd name="connsiteY17" fmla="*/ 307181 h 464344"/>
                <a:gd name="connsiteX18" fmla="*/ 202407 w 235744"/>
                <a:gd name="connsiteY18" fmla="*/ 330994 h 464344"/>
                <a:gd name="connsiteX19" fmla="*/ 216694 w 235744"/>
                <a:gd name="connsiteY19" fmla="*/ 328613 h 464344"/>
                <a:gd name="connsiteX20" fmla="*/ 216694 w 235744"/>
                <a:gd name="connsiteY20" fmla="*/ 345281 h 464344"/>
                <a:gd name="connsiteX21" fmla="*/ 226219 w 235744"/>
                <a:gd name="connsiteY21" fmla="*/ 345281 h 464344"/>
                <a:gd name="connsiteX22" fmla="*/ 226219 w 235744"/>
                <a:gd name="connsiteY22" fmla="*/ 397669 h 464344"/>
                <a:gd name="connsiteX23" fmla="*/ 235744 w 235744"/>
                <a:gd name="connsiteY23" fmla="*/ 397669 h 464344"/>
                <a:gd name="connsiteX24" fmla="*/ 235744 w 235744"/>
                <a:gd name="connsiteY24" fmla="*/ 464344 h 464344"/>
                <a:gd name="connsiteX0" fmla="*/ 0 w 235744"/>
                <a:gd name="connsiteY0" fmla="*/ 0 h 464344"/>
                <a:gd name="connsiteX1" fmla="*/ 64294 w 235744"/>
                <a:gd name="connsiteY1" fmla="*/ 2381 h 464344"/>
                <a:gd name="connsiteX2" fmla="*/ 61913 w 235744"/>
                <a:gd name="connsiteY2" fmla="*/ 38100 h 464344"/>
                <a:gd name="connsiteX3" fmla="*/ 85725 w 235744"/>
                <a:gd name="connsiteY3" fmla="*/ 35719 h 464344"/>
                <a:gd name="connsiteX4" fmla="*/ 85725 w 235744"/>
                <a:gd name="connsiteY4" fmla="*/ 52388 h 464344"/>
                <a:gd name="connsiteX5" fmla="*/ 109538 w 235744"/>
                <a:gd name="connsiteY5" fmla="*/ 52388 h 464344"/>
                <a:gd name="connsiteX6" fmla="*/ 109538 w 235744"/>
                <a:gd name="connsiteY6" fmla="*/ 85725 h 464344"/>
                <a:gd name="connsiteX7" fmla="*/ 138113 w 235744"/>
                <a:gd name="connsiteY7" fmla="*/ 85725 h 464344"/>
                <a:gd name="connsiteX8" fmla="*/ 145257 w 235744"/>
                <a:gd name="connsiteY8" fmla="*/ 119063 h 464344"/>
                <a:gd name="connsiteX9" fmla="*/ 157163 w 235744"/>
                <a:gd name="connsiteY9" fmla="*/ 116681 h 464344"/>
                <a:gd name="connsiteX10" fmla="*/ 154782 w 235744"/>
                <a:gd name="connsiteY10" fmla="*/ 130969 h 464344"/>
                <a:gd name="connsiteX11" fmla="*/ 183357 w 235744"/>
                <a:gd name="connsiteY11" fmla="*/ 121444 h 464344"/>
                <a:gd name="connsiteX12" fmla="*/ 180975 w 235744"/>
                <a:gd name="connsiteY12" fmla="*/ 152400 h 464344"/>
                <a:gd name="connsiteX13" fmla="*/ 195263 w 235744"/>
                <a:gd name="connsiteY13" fmla="*/ 152400 h 464344"/>
                <a:gd name="connsiteX14" fmla="*/ 195263 w 235744"/>
                <a:gd name="connsiteY14" fmla="*/ 223838 h 464344"/>
                <a:gd name="connsiteX15" fmla="*/ 204788 w 235744"/>
                <a:gd name="connsiteY15" fmla="*/ 223838 h 464344"/>
                <a:gd name="connsiteX16" fmla="*/ 197644 w 235744"/>
                <a:gd name="connsiteY16" fmla="*/ 307181 h 464344"/>
                <a:gd name="connsiteX17" fmla="*/ 204788 w 235744"/>
                <a:gd name="connsiteY17" fmla="*/ 307181 h 464344"/>
                <a:gd name="connsiteX18" fmla="*/ 202407 w 235744"/>
                <a:gd name="connsiteY18" fmla="*/ 330994 h 464344"/>
                <a:gd name="connsiteX19" fmla="*/ 216694 w 235744"/>
                <a:gd name="connsiteY19" fmla="*/ 328613 h 464344"/>
                <a:gd name="connsiteX20" fmla="*/ 216694 w 235744"/>
                <a:gd name="connsiteY20" fmla="*/ 345281 h 464344"/>
                <a:gd name="connsiteX21" fmla="*/ 226219 w 235744"/>
                <a:gd name="connsiteY21" fmla="*/ 345281 h 464344"/>
                <a:gd name="connsiteX22" fmla="*/ 226219 w 235744"/>
                <a:gd name="connsiteY22" fmla="*/ 397669 h 464344"/>
                <a:gd name="connsiteX23" fmla="*/ 235744 w 235744"/>
                <a:gd name="connsiteY23" fmla="*/ 397669 h 464344"/>
                <a:gd name="connsiteX24" fmla="*/ 235744 w 235744"/>
                <a:gd name="connsiteY24" fmla="*/ 464344 h 464344"/>
                <a:gd name="connsiteX0" fmla="*/ 0 w 235744"/>
                <a:gd name="connsiteY0" fmla="*/ 0 h 464344"/>
                <a:gd name="connsiteX1" fmla="*/ 64294 w 235744"/>
                <a:gd name="connsiteY1" fmla="*/ 2381 h 464344"/>
                <a:gd name="connsiteX2" fmla="*/ 61913 w 235744"/>
                <a:gd name="connsiteY2" fmla="*/ 38100 h 464344"/>
                <a:gd name="connsiteX3" fmla="*/ 85725 w 235744"/>
                <a:gd name="connsiteY3" fmla="*/ 35719 h 464344"/>
                <a:gd name="connsiteX4" fmla="*/ 85725 w 235744"/>
                <a:gd name="connsiteY4" fmla="*/ 52388 h 464344"/>
                <a:gd name="connsiteX5" fmla="*/ 109538 w 235744"/>
                <a:gd name="connsiteY5" fmla="*/ 52388 h 464344"/>
                <a:gd name="connsiteX6" fmla="*/ 109538 w 235744"/>
                <a:gd name="connsiteY6" fmla="*/ 85725 h 464344"/>
                <a:gd name="connsiteX7" fmla="*/ 138113 w 235744"/>
                <a:gd name="connsiteY7" fmla="*/ 85725 h 464344"/>
                <a:gd name="connsiteX8" fmla="*/ 145257 w 235744"/>
                <a:gd name="connsiteY8" fmla="*/ 119063 h 464344"/>
                <a:gd name="connsiteX9" fmla="*/ 157163 w 235744"/>
                <a:gd name="connsiteY9" fmla="*/ 116681 h 464344"/>
                <a:gd name="connsiteX10" fmla="*/ 154782 w 235744"/>
                <a:gd name="connsiteY10" fmla="*/ 123825 h 464344"/>
                <a:gd name="connsiteX11" fmla="*/ 183357 w 235744"/>
                <a:gd name="connsiteY11" fmla="*/ 121444 h 464344"/>
                <a:gd name="connsiteX12" fmla="*/ 180975 w 235744"/>
                <a:gd name="connsiteY12" fmla="*/ 152400 h 464344"/>
                <a:gd name="connsiteX13" fmla="*/ 195263 w 235744"/>
                <a:gd name="connsiteY13" fmla="*/ 152400 h 464344"/>
                <a:gd name="connsiteX14" fmla="*/ 195263 w 235744"/>
                <a:gd name="connsiteY14" fmla="*/ 223838 h 464344"/>
                <a:gd name="connsiteX15" fmla="*/ 204788 w 235744"/>
                <a:gd name="connsiteY15" fmla="*/ 223838 h 464344"/>
                <a:gd name="connsiteX16" fmla="*/ 197644 w 235744"/>
                <a:gd name="connsiteY16" fmla="*/ 307181 h 464344"/>
                <a:gd name="connsiteX17" fmla="*/ 204788 w 235744"/>
                <a:gd name="connsiteY17" fmla="*/ 307181 h 464344"/>
                <a:gd name="connsiteX18" fmla="*/ 202407 w 235744"/>
                <a:gd name="connsiteY18" fmla="*/ 330994 h 464344"/>
                <a:gd name="connsiteX19" fmla="*/ 216694 w 235744"/>
                <a:gd name="connsiteY19" fmla="*/ 328613 h 464344"/>
                <a:gd name="connsiteX20" fmla="*/ 216694 w 235744"/>
                <a:gd name="connsiteY20" fmla="*/ 345281 h 464344"/>
                <a:gd name="connsiteX21" fmla="*/ 226219 w 235744"/>
                <a:gd name="connsiteY21" fmla="*/ 345281 h 464344"/>
                <a:gd name="connsiteX22" fmla="*/ 226219 w 235744"/>
                <a:gd name="connsiteY22" fmla="*/ 397669 h 464344"/>
                <a:gd name="connsiteX23" fmla="*/ 235744 w 235744"/>
                <a:gd name="connsiteY23" fmla="*/ 397669 h 464344"/>
                <a:gd name="connsiteX24" fmla="*/ 235744 w 235744"/>
                <a:gd name="connsiteY24" fmla="*/ 464344 h 464344"/>
                <a:gd name="connsiteX0" fmla="*/ 0 w 235744"/>
                <a:gd name="connsiteY0" fmla="*/ 0 h 464344"/>
                <a:gd name="connsiteX1" fmla="*/ 64294 w 235744"/>
                <a:gd name="connsiteY1" fmla="*/ 2381 h 464344"/>
                <a:gd name="connsiteX2" fmla="*/ 61913 w 235744"/>
                <a:gd name="connsiteY2" fmla="*/ 38100 h 464344"/>
                <a:gd name="connsiteX3" fmla="*/ 85725 w 235744"/>
                <a:gd name="connsiteY3" fmla="*/ 35719 h 464344"/>
                <a:gd name="connsiteX4" fmla="*/ 85725 w 235744"/>
                <a:gd name="connsiteY4" fmla="*/ 52388 h 464344"/>
                <a:gd name="connsiteX5" fmla="*/ 109538 w 235744"/>
                <a:gd name="connsiteY5" fmla="*/ 52388 h 464344"/>
                <a:gd name="connsiteX6" fmla="*/ 109538 w 235744"/>
                <a:gd name="connsiteY6" fmla="*/ 85725 h 464344"/>
                <a:gd name="connsiteX7" fmla="*/ 138113 w 235744"/>
                <a:gd name="connsiteY7" fmla="*/ 85725 h 464344"/>
                <a:gd name="connsiteX8" fmla="*/ 145257 w 235744"/>
                <a:gd name="connsiteY8" fmla="*/ 119063 h 464344"/>
                <a:gd name="connsiteX9" fmla="*/ 157163 w 235744"/>
                <a:gd name="connsiteY9" fmla="*/ 116681 h 464344"/>
                <a:gd name="connsiteX10" fmla="*/ 161925 w 235744"/>
                <a:gd name="connsiteY10" fmla="*/ 126206 h 464344"/>
                <a:gd name="connsiteX11" fmla="*/ 183357 w 235744"/>
                <a:gd name="connsiteY11" fmla="*/ 121444 h 464344"/>
                <a:gd name="connsiteX12" fmla="*/ 180975 w 235744"/>
                <a:gd name="connsiteY12" fmla="*/ 152400 h 464344"/>
                <a:gd name="connsiteX13" fmla="*/ 195263 w 235744"/>
                <a:gd name="connsiteY13" fmla="*/ 152400 h 464344"/>
                <a:gd name="connsiteX14" fmla="*/ 195263 w 235744"/>
                <a:gd name="connsiteY14" fmla="*/ 223838 h 464344"/>
                <a:gd name="connsiteX15" fmla="*/ 204788 w 235744"/>
                <a:gd name="connsiteY15" fmla="*/ 223838 h 464344"/>
                <a:gd name="connsiteX16" fmla="*/ 197644 w 235744"/>
                <a:gd name="connsiteY16" fmla="*/ 307181 h 464344"/>
                <a:gd name="connsiteX17" fmla="*/ 204788 w 235744"/>
                <a:gd name="connsiteY17" fmla="*/ 307181 h 464344"/>
                <a:gd name="connsiteX18" fmla="*/ 202407 w 235744"/>
                <a:gd name="connsiteY18" fmla="*/ 330994 h 464344"/>
                <a:gd name="connsiteX19" fmla="*/ 216694 w 235744"/>
                <a:gd name="connsiteY19" fmla="*/ 328613 h 464344"/>
                <a:gd name="connsiteX20" fmla="*/ 216694 w 235744"/>
                <a:gd name="connsiteY20" fmla="*/ 345281 h 464344"/>
                <a:gd name="connsiteX21" fmla="*/ 226219 w 235744"/>
                <a:gd name="connsiteY21" fmla="*/ 345281 h 464344"/>
                <a:gd name="connsiteX22" fmla="*/ 226219 w 235744"/>
                <a:gd name="connsiteY22" fmla="*/ 397669 h 464344"/>
                <a:gd name="connsiteX23" fmla="*/ 235744 w 235744"/>
                <a:gd name="connsiteY23" fmla="*/ 397669 h 464344"/>
                <a:gd name="connsiteX24" fmla="*/ 235744 w 235744"/>
                <a:gd name="connsiteY24" fmla="*/ 464344 h 464344"/>
                <a:gd name="connsiteX0" fmla="*/ 0 w 235744"/>
                <a:gd name="connsiteY0" fmla="*/ 0 h 464344"/>
                <a:gd name="connsiteX1" fmla="*/ 64294 w 235744"/>
                <a:gd name="connsiteY1" fmla="*/ 2381 h 464344"/>
                <a:gd name="connsiteX2" fmla="*/ 61913 w 235744"/>
                <a:gd name="connsiteY2" fmla="*/ 38100 h 464344"/>
                <a:gd name="connsiteX3" fmla="*/ 85725 w 235744"/>
                <a:gd name="connsiteY3" fmla="*/ 35719 h 464344"/>
                <a:gd name="connsiteX4" fmla="*/ 85725 w 235744"/>
                <a:gd name="connsiteY4" fmla="*/ 52388 h 464344"/>
                <a:gd name="connsiteX5" fmla="*/ 109538 w 235744"/>
                <a:gd name="connsiteY5" fmla="*/ 52388 h 464344"/>
                <a:gd name="connsiteX6" fmla="*/ 109538 w 235744"/>
                <a:gd name="connsiteY6" fmla="*/ 85725 h 464344"/>
                <a:gd name="connsiteX7" fmla="*/ 138113 w 235744"/>
                <a:gd name="connsiteY7" fmla="*/ 85725 h 464344"/>
                <a:gd name="connsiteX8" fmla="*/ 145257 w 235744"/>
                <a:gd name="connsiteY8" fmla="*/ 119063 h 464344"/>
                <a:gd name="connsiteX9" fmla="*/ 157163 w 235744"/>
                <a:gd name="connsiteY9" fmla="*/ 116681 h 464344"/>
                <a:gd name="connsiteX10" fmla="*/ 161925 w 235744"/>
                <a:gd name="connsiteY10" fmla="*/ 126206 h 464344"/>
                <a:gd name="connsiteX11" fmla="*/ 183357 w 235744"/>
                <a:gd name="connsiteY11" fmla="*/ 121444 h 464344"/>
                <a:gd name="connsiteX12" fmla="*/ 180975 w 235744"/>
                <a:gd name="connsiteY12" fmla="*/ 152400 h 464344"/>
                <a:gd name="connsiteX13" fmla="*/ 195263 w 235744"/>
                <a:gd name="connsiteY13" fmla="*/ 152400 h 464344"/>
                <a:gd name="connsiteX14" fmla="*/ 195263 w 235744"/>
                <a:gd name="connsiteY14" fmla="*/ 223838 h 464344"/>
                <a:gd name="connsiteX15" fmla="*/ 204788 w 235744"/>
                <a:gd name="connsiteY15" fmla="*/ 223838 h 464344"/>
                <a:gd name="connsiteX16" fmla="*/ 197644 w 235744"/>
                <a:gd name="connsiteY16" fmla="*/ 307181 h 464344"/>
                <a:gd name="connsiteX17" fmla="*/ 204788 w 235744"/>
                <a:gd name="connsiteY17" fmla="*/ 307181 h 464344"/>
                <a:gd name="connsiteX18" fmla="*/ 202407 w 235744"/>
                <a:gd name="connsiteY18" fmla="*/ 323850 h 464344"/>
                <a:gd name="connsiteX19" fmla="*/ 216694 w 235744"/>
                <a:gd name="connsiteY19" fmla="*/ 328613 h 464344"/>
                <a:gd name="connsiteX20" fmla="*/ 216694 w 235744"/>
                <a:gd name="connsiteY20" fmla="*/ 345281 h 464344"/>
                <a:gd name="connsiteX21" fmla="*/ 226219 w 235744"/>
                <a:gd name="connsiteY21" fmla="*/ 345281 h 464344"/>
                <a:gd name="connsiteX22" fmla="*/ 226219 w 235744"/>
                <a:gd name="connsiteY22" fmla="*/ 397669 h 464344"/>
                <a:gd name="connsiteX23" fmla="*/ 235744 w 235744"/>
                <a:gd name="connsiteY23" fmla="*/ 397669 h 464344"/>
                <a:gd name="connsiteX24" fmla="*/ 235744 w 235744"/>
                <a:gd name="connsiteY24" fmla="*/ 464344 h 464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5744" h="464344">
                  <a:moveTo>
                    <a:pt x="0" y="0"/>
                  </a:moveTo>
                  <a:lnTo>
                    <a:pt x="64294" y="2381"/>
                  </a:lnTo>
                  <a:lnTo>
                    <a:pt x="61913" y="38100"/>
                  </a:lnTo>
                  <a:lnTo>
                    <a:pt x="85725" y="35719"/>
                  </a:lnTo>
                  <a:lnTo>
                    <a:pt x="85725" y="52388"/>
                  </a:lnTo>
                  <a:lnTo>
                    <a:pt x="109538" y="52388"/>
                  </a:lnTo>
                  <a:lnTo>
                    <a:pt x="109538" y="85725"/>
                  </a:lnTo>
                  <a:lnTo>
                    <a:pt x="138113" y="85725"/>
                  </a:lnTo>
                  <a:lnTo>
                    <a:pt x="145257" y="119063"/>
                  </a:lnTo>
                  <a:lnTo>
                    <a:pt x="157163" y="116681"/>
                  </a:lnTo>
                  <a:lnTo>
                    <a:pt x="161925" y="126206"/>
                  </a:lnTo>
                  <a:lnTo>
                    <a:pt x="183357" y="121444"/>
                  </a:lnTo>
                  <a:lnTo>
                    <a:pt x="180975" y="152400"/>
                  </a:lnTo>
                  <a:lnTo>
                    <a:pt x="195263" y="152400"/>
                  </a:lnTo>
                  <a:lnTo>
                    <a:pt x="195263" y="223838"/>
                  </a:lnTo>
                  <a:lnTo>
                    <a:pt x="204788" y="223838"/>
                  </a:lnTo>
                  <a:lnTo>
                    <a:pt x="197644" y="307181"/>
                  </a:lnTo>
                  <a:lnTo>
                    <a:pt x="204788" y="307181"/>
                  </a:lnTo>
                  <a:lnTo>
                    <a:pt x="202407" y="323850"/>
                  </a:lnTo>
                  <a:lnTo>
                    <a:pt x="216694" y="328613"/>
                  </a:lnTo>
                  <a:lnTo>
                    <a:pt x="216694" y="345281"/>
                  </a:lnTo>
                  <a:lnTo>
                    <a:pt x="226219" y="345281"/>
                  </a:lnTo>
                  <a:lnTo>
                    <a:pt x="226219" y="397669"/>
                  </a:lnTo>
                  <a:lnTo>
                    <a:pt x="235744" y="397669"/>
                  </a:lnTo>
                  <a:lnTo>
                    <a:pt x="235744" y="464344"/>
                  </a:lnTo>
                </a:path>
              </a:pathLst>
            </a:custGeom>
            <a:noFill/>
            <a:ln w="28575">
              <a:solidFill>
                <a:schemeClr val="accent3"/>
              </a:solidFill>
              <a:miter lim="800000"/>
              <a:headEnd/>
              <a:tailEnd/>
            </a:ln>
          </p:spPr>
          <p:txBody>
            <a:bodyPr rtlCol="0" anchor="ctr"/>
            <a:lstStyle/>
            <a:p>
              <a:pPr algn="ctr"/>
              <a:endParaRPr lang="en-US"/>
            </a:p>
          </p:txBody>
        </p:sp>
        <p:grpSp>
          <p:nvGrpSpPr>
            <p:cNvPr id="10008" name="Group 10007">
              <a:extLst>
                <a:ext uri="{FF2B5EF4-FFF2-40B4-BE49-F238E27FC236}">
                  <a16:creationId xmlns:a16="http://schemas.microsoft.com/office/drawing/2014/main" id="{AADDA630-33D0-8DBA-058A-9659722B5BFE}"/>
                </a:ext>
              </a:extLst>
            </p:cNvPr>
            <p:cNvGrpSpPr/>
            <p:nvPr/>
          </p:nvGrpSpPr>
          <p:grpSpPr>
            <a:xfrm>
              <a:off x="6713371" y="2031871"/>
              <a:ext cx="89485" cy="89485"/>
              <a:chOff x="2162465" y="4117385"/>
              <a:chExt cx="283772" cy="283772"/>
            </a:xfrm>
          </p:grpSpPr>
          <p:cxnSp>
            <p:nvCxnSpPr>
              <p:cNvPr id="10009" name="Straight Connector 10008">
                <a:extLst>
                  <a:ext uri="{FF2B5EF4-FFF2-40B4-BE49-F238E27FC236}">
                    <a16:creationId xmlns:a16="http://schemas.microsoft.com/office/drawing/2014/main" id="{A5FBDF61-6E38-9712-63A2-080C91029E1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10" name="Straight Connector 10009">
                <a:extLst>
                  <a:ext uri="{FF2B5EF4-FFF2-40B4-BE49-F238E27FC236}">
                    <a16:creationId xmlns:a16="http://schemas.microsoft.com/office/drawing/2014/main" id="{739366E6-78B5-49D8-BE12-1CF032B3EC0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11" name="Group 10010">
              <a:extLst>
                <a:ext uri="{FF2B5EF4-FFF2-40B4-BE49-F238E27FC236}">
                  <a16:creationId xmlns:a16="http://schemas.microsoft.com/office/drawing/2014/main" id="{76C8DF7C-B90C-7573-4236-5F19CF32FE8C}"/>
                </a:ext>
              </a:extLst>
            </p:cNvPr>
            <p:cNvGrpSpPr/>
            <p:nvPr/>
          </p:nvGrpSpPr>
          <p:grpSpPr>
            <a:xfrm>
              <a:off x="6736040" y="2172503"/>
              <a:ext cx="89485" cy="89485"/>
              <a:chOff x="2162465" y="4117385"/>
              <a:chExt cx="283772" cy="283772"/>
            </a:xfrm>
          </p:grpSpPr>
          <p:cxnSp>
            <p:nvCxnSpPr>
              <p:cNvPr id="10012" name="Straight Connector 10011">
                <a:extLst>
                  <a:ext uri="{FF2B5EF4-FFF2-40B4-BE49-F238E27FC236}">
                    <a16:creationId xmlns:a16="http://schemas.microsoft.com/office/drawing/2014/main" id="{3E865548-694B-6D75-9EE2-A81BA1F2A2F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13" name="Straight Connector 10012">
                <a:extLst>
                  <a:ext uri="{FF2B5EF4-FFF2-40B4-BE49-F238E27FC236}">
                    <a16:creationId xmlns:a16="http://schemas.microsoft.com/office/drawing/2014/main" id="{5E2AE05A-066C-EC0C-15CB-A742E25F20BB}"/>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14" name="Group 10013">
              <a:extLst>
                <a:ext uri="{FF2B5EF4-FFF2-40B4-BE49-F238E27FC236}">
                  <a16:creationId xmlns:a16="http://schemas.microsoft.com/office/drawing/2014/main" id="{7358A77B-249A-F97D-5CD9-26960E54D174}"/>
                </a:ext>
              </a:extLst>
            </p:cNvPr>
            <p:cNvGrpSpPr/>
            <p:nvPr/>
          </p:nvGrpSpPr>
          <p:grpSpPr>
            <a:xfrm>
              <a:off x="6888158" y="2348002"/>
              <a:ext cx="89485" cy="89485"/>
              <a:chOff x="2162465" y="4117385"/>
              <a:chExt cx="283772" cy="283772"/>
            </a:xfrm>
          </p:grpSpPr>
          <p:cxnSp>
            <p:nvCxnSpPr>
              <p:cNvPr id="10015" name="Straight Connector 10014">
                <a:extLst>
                  <a:ext uri="{FF2B5EF4-FFF2-40B4-BE49-F238E27FC236}">
                    <a16:creationId xmlns:a16="http://schemas.microsoft.com/office/drawing/2014/main" id="{AB86A70D-613E-390F-A4F2-91C9C24BDA12}"/>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16" name="Straight Connector 10015">
                <a:extLst>
                  <a:ext uri="{FF2B5EF4-FFF2-40B4-BE49-F238E27FC236}">
                    <a16:creationId xmlns:a16="http://schemas.microsoft.com/office/drawing/2014/main" id="{FB8CC62A-F840-5818-2191-68878DEEFC4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17" name="Group 10016">
              <a:extLst>
                <a:ext uri="{FF2B5EF4-FFF2-40B4-BE49-F238E27FC236}">
                  <a16:creationId xmlns:a16="http://schemas.microsoft.com/office/drawing/2014/main" id="{478A3042-5236-5601-751C-BE7C971E07B7}"/>
                </a:ext>
              </a:extLst>
            </p:cNvPr>
            <p:cNvGrpSpPr/>
            <p:nvPr/>
          </p:nvGrpSpPr>
          <p:grpSpPr>
            <a:xfrm>
              <a:off x="6938201" y="2414614"/>
              <a:ext cx="89485" cy="89485"/>
              <a:chOff x="2162465" y="4117385"/>
              <a:chExt cx="283772" cy="283772"/>
            </a:xfrm>
          </p:grpSpPr>
          <p:cxnSp>
            <p:nvCxnSpPr>
              <p:cNvPr id="10018" name="Straight Connector 10017">
                <a:extLst>
                  <a:ext uri="{FF2B5EF4-FFF2-40B4-BE49-F238E27FC236}">
                    <a16:creationId xmlns:a16="http://schemas.microsoft.com/office/drawing/2014/main" id="{71BCCDCE-19A6-DAF5-7C32-8CE68CAA3F5C}"/>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19" name="Straight Connector 10018">
                <a:extLst>
                  <a:ext uri="{FF2B5EF4-FFF2-40B4-BE49-F238E27FC236}">
                    <a16:creationId xmlns:a16="http://schemas.microsoft.com/office/drawing/2014/main" id="{B94DB9E5-942E-4643-2E0C-5242624320C2}"/>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20" name="Group 10019">
              <a:extLst>
                <a:ext uri="{FF2B5EF4-FFF2-40B4-BE49-F238E27FC236}">
                  <a16:creationId xmlns:a16="http://schemas.microsoft.com/office/drawing/2014/main" id="{A0A8F64A-2A91-CF09-7AF7-EC85EF805C79}"/>
                </a:ext>
              </a:extLst>
            </p:cNvPr>
            <p:cNvGrpSpPr/>
            <p:nvPr/>
          </p:nvGrpSpPr>
          <p:grpSpPr>
            <a:xfrm>
              <a:off x="6955448" y="2472474"/>
              <a:ext cx="89485" cy="89485"/>
              <a:chOff x="2162465" y="4117385"/>
              <a:chExt cx="283772" cy="283772"/>
            </a:xfrm>
          </p:grpSpPr>
          <p:cxnSp>
            <p:nvCxnSpPr>
              <p:cNvPr id="10021" name="Straight Connector 10020">
                <a:extLst>
                  <a:ext uri="{FF2B5EF4-FFF2-40B4-BE49-F238E27FC236}">
                    <a16:creationId xmlns:a16="http://schemas.microsoft.com/office/drawing/2014/main" id="{50DD9392-74A8-78CA-19CF-28F11F4AEDA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22" name="Straight Connector 10021">
                <a:extLst>
                  <a:ext uri="{FF2B5EF4-FFF2-40B4-BE49-F238E27FC236}">
                    <a16:creationId xmlns:a16="http://schemas.microsoft.com/office/drawing/2014/main" id="{E40DC0A0-4AF5-4C67-20E6-5CC3AE818921}"/>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23" name="Group 10022">
              <a:extLst>
                <a:ext uri="{FF2B5EF4-FFF2-40B4-BE49-F238E27FC236}">
                  <a16:creationId xmlns:a16="http://schemas.microsoft.com/office/drawing/2014/main" id="{9EB54859-9572-7AC2-D27C-056D9DBAE97E}"/>
                </a:ext>
              </a:extLst>
            </p:cNvPr>
            <p:cNvGrpSpPr/>
            <p:nvPr/>
          </p:nvGrpSpPr>
          <p:grpSpPr>
            <a:xfrm>
              <a:off x="7127118" y="2584994"/>
              <a:ext cx="89485" cy="89485"/>
              <a:chOff x="2162465" y="4117385"/>
              <a:chExt cx="283772" cy="283772"/>
            </a:xfrm>
          </p:grpSpPr>
          <p:cxnSp>
            <p:nvCxnSpPr>
              <p:cNvPr id="10024" name="Straight Connector 10023">
                <a:extLst>
                  <a:ext uri="{FF2B5EF4-FFF2-40B4-BE49-F238E27FC236}">
                    <a16:creationId xmlns:a16="http://schemas.microsoft.com/office/drawing/2014/main" id="{8CCD685F-210F-5AC5-3207-82018D9A18B3}"/>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25" name="Straight Connector 10024">
                <a:extLst>
                  <a:ext uri="{FF2B5EF4-FFF2-40B4-BE49-F238E27FC236}">
                    <a16:creationId xmlns:a16="http://schemas.microsoft.com/office/drawing/2014/main" id="{329176A3-B776-26EF-B22C-823E9859478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26" name="Group 10025">
              <a:extLst>
                <a:ext uri="{FF2B5EF4-FFF2-40B4-BE49-F238E27FC236}">
                  <a16:creationId xmlns:a16="http://schemas.microsoft.com/office/drawing/2014/main" id="{1A098E67-A9C7-A1F4-FEED-27628D260182}"/>
                </a:ext>
              </a:extLst>
            </p:cNvPr>
            <p:cNvGrpSpPr/>
            <p:nvPr/>
          </p:nvGrpSpPr>
          <p:grpSpPr>
            <a:xfrm>
              <a:off x="7185033" y="2689263"/>
              <a:ext cx="89485" cy="89485"/>
              <a:chOff x="2162465" y="4117385"/>
              <a:chExt cx="283772" cy="283772"/>
            </a:xfrm>
          </p:grpSpPr>
          <p:cxnSp>
            <p:nvCxnSpPr>
              <p:cNvPr id="10027" name="Straight Connector 10026">
                <a:extLst>
                  <a:ext uri="{FF2B5EF4-FFF2-40B4-BE49-F238E27FC236}">
                    <a16:creationId xmlns:a16="http://schemas.microsoft.com/office/drawing/2014/main" id="{DB0D4B6E-A1DC-675D-6439-CF2DB179F938}"/>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28" name="Straight Connector 10027">
                <a:extLst>
                  <a:ext uri="{FF2B5EF4-FFF2-40B4-BE49-F238E27FC236}">
                    <a16:creationId xmlns:a16="http://schemas.microsoft.com/office/drawing/2014/main" id="{16B85A0E-86AC-7637-FD07-2880296CB36F}"/>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29" name="Group 10028">
              <a:extLst>
                <a:ext uri="{FF2B5EF4-FFF2-40B4-BE49-F238E27FC236}">
                  <a16:creationId xmlns:a16="http://schemas.microsoft.com/office/drawing/2014/main" id="{554C744E-2674-DF1E-CA68-A8141F3CA987}"/>
                </a:ext>
              </a:extLst>
            </p:cNvPr>
            <p:cNvGrpSpPr/>
            <p:nvPr/>
          </p:nvGrpSpPr>
          <p:grpSpPr>
            <a:xfrm>
              <a:off x="7205479" y="2728117"/>
              <a:ext cx="89485" cy="89485"/>
              <a:chOff x="2162465" y="4117385"/>
              <a:chExt cx="283772" cy="283772"/>
            </a:xfrm>
          </p:grpSpPr>
          <p:cxnSp>
            <p:nvCxnSpPr>
              <p:cNvPr id="10030" name="Straight Connector 10029">
                <a:extLst>
                  <a:ext uri="{FF2B5EF4-FFF2-40B4-BE49-F238E27FC236}">
                    <a16:creationId xmlns:a16="http://schemas.microsoft.com/office/drawing/2014/main" id="{7576E8A0-C525-869D-F642-C9066763A18A}"/>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31" name="Straight Connector 10030">
                <a:extLst>
                  <a:ext uri="{FF2B5EF4-FFF2-40B4-BE49-F238E27FC236}">
                    <a16:creationId xmlns:a16="http://schemas.microsoft.com/office/drawing/2014/main" id="{25AE3B5A-6BCA-84E5-3106-9CF4FC40F1D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32" name="Group 10031">
              <a:extLst>
                <a:ext uri="{FF2B5EF4-FFF2-40B4-BE49-F238E27FC236}">
                  <a16:creationId xmlns:a16="http://schemas.microsoft.com/office/drawing/2014/main" id="{47485459-D271-AAE0-A1D3-B22FBD44FFC5}"/>
                </a:ext>
              </a:extLst>
            </p:cNvPr>
            <p:cNvGrpSpPr/>
            <p:nvPr/>
          </p:nvGrpSpPr>
          <p:grpSpPr>
            <a:xfrm>
              <a:off x="7610910" y="3019324"/>
              <a:ext cx="89485" cy="89485"/>
              <a:chOff x="2162465" y="4117385"/>
              <a:chExt cx="283772" cy="283772"/>
            </a:xfrm>
          </p:grpSpPr>
          <p:cxnSp>
            <p:nvCxnSpPr>
              <p:cNvPr id="10033" name="Straight Connector 10032">
                <a:extLst>
                  <a:ext uri="{FF2B5EF4-FFF2-40B4-BE49-F238E27FC236}">
                    <a16:creationId xmlns:a16="http://schemas.microsoft.com/office/drawing/2014/main" id="{BAE19C12-34C3-4FF2-655B-01CBE7605230}"/>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34" name="Straight Connector 10033">
                <a:extLst>
                  <a:ext uri="{FF2B5EF4-FFF2-40B4-BE49-F238E27FC236}">
                    <a16:creationId xmlns:a16="http://schemas.microsoft.com/office/drawing/2014/main" id="{3BA41DF6-0F48-AE3D-C69B-E1B42D756550}"/>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35" name="Group 10034">
              <a:extLst>
                <a:ext uri="{FF2B5EF4-FFF2-40B4-BE49-F238E27FC236}">
                  <a16:creationId xmlns:a16="http://schemas.microsoft.com/office/drawing/2014/main" id="{2496C8A0-8348-C451-5D96-AABB3CD53648}"/>
                </a:ext>
              </a:extLst>
            </p:cNvPr>
            <p:cNvGrpSpPr/>
            <p:nvPr/>
          </p:nvGrpSpPr>
          <p:grpSpPr>
            <a:xfrm>
              <a:off x="7782522" y="3038639"/>
              <a:ext cx="89485" cy="89485"/>
              <a:chOff x="2162465" y="4117385"/>
              <a:chExt cx="283772" cy="283772"/>
            </a:xfrm>
          </p:grpSpPr>
          <p:cxnSp>
            <p:nvCxnSpPr>
              <p:cNvPr id="10036" name="Straight Connector 10035">
                <a:extLst>
                  <a:ext uri="{FF2B5EF4-FFF2-40B4-BE49-F238E27FC236}">
                    <a16:creationId xmlns:a16="http://schemas.microsoft.com/office/drawing/2014/main" id="{B759562B-8CC8-89A2-E1FB-63585A5DBA4B}"/>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37" name="Straight Connector 10036">
                <a:extLst>
                  <a:ext uri="{FF2B5EF4-FFF2-40B4-BE49-F238E27FC236}">
                    <a16:creationId xmlns:a16="http://schemas.microsoft.com/office/drawing/2014/main" id="{51F7F52E-9D8D-F89E-3A68-C2E6EBAFF1BA}"/>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38" name="Group 10037">
              <a:extLst>
                <a:ext uri="{FF2B5EF4-FFF2-40B4-BE49-F238E27FC236}">
                  <a16:creationId xmlns:a16="http://schemas.microsoft.com/office/drawing/2014/main" id="{F7F72692-F531-F726-D432-368F1C239247}"/>
                </a:ext>
              </a:extLst>
            </p:cNvPr>
            <p:cNvGrpSpPr/>
            <p:nvPr/>
          </p:nvGrpSpPr>
          <p:grpSpPr>
            <a:xfrm>
              <a:off x="7810360" y="3038639"/>
              <a:ext cx="89485" cy="89485"/>
              <a:chOff x="2162465" y="4117385"/>
              <a:chExt cx="283772" cy="283772"/>
            </a:xfrm>
          </p:grpSpPr>
          <p:cxnSp>
            <p:nvCxnSpPr>
              <p:cNvPr id="10039" name="Straight Connector 10038">
                <a:extLst>
                  <a:ext uri="{FF2B5EF4-FFF2-40B4-BE49-F238E27FC236}">
                    <a16:creationId xmlns:a16="http://schemas.microsoft.com/office/drawing/2014/main" id="{4AC05E4A-341B-8161-CA3B-3277DD0FE95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40" name="Straight Connector 10039">
                <a:extLst>
                  <a:ext uri="{FF2B5EF4-FFF2-40B4-BE49-F238E27FC236}">
                    <a16:creationId xmlns:a16="http://schemas.microsoft.com/office/drawing/2014/main" id="{83757D27-4B9E-BAAD-7448-75CDB73DA098}"/>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41" name="Group 10040">
              <a:extLst>
                <a:ext uri="{FF2B5EF4-FFF2-40B4-BE49-F238E27FC236}">
                  <a16:creationId xmlns:a16="http://schemas.microsoft.com/office/drawing/2014/main" id="{C0A673F6-F32A-CDAD-94F8-186F072D4891}"/>
                </a:ext>
              </a:extLst>
            </p:cNvPr>
            <p:cNvGrpSpPr/>
            <p:nvPr/>
          </p:nvGrpSpPr>
          <p:grpSpPr>
            <a:xfrm>
              <a:off x="7886716" y="3048502"/>
              <a:ext cx="89485" cy="89485"/>
              <a:chOff x="2162465" y="4117385"/>
              <a:chExt cx="283772" cy="283772"/>
            </a:xfrm>
          </p:grpSpPr>
          <p:cxnSp>
            <p:nvCxnSpPr>
              <p:cNvPr id="10042" name="Straight Connector 10041">
                <a:extLst>
                  <a:ext uri="{FF2B5EF4-FFF2-40B4-BE49-F238E27FC236}">
                    <a16:creationId xmlns:a16="http://schemas.microsoft.com/office/drawing/2014/main" id="{44073715-275D-8E09-B65C-F8CEC3C16EFF}"/>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43" name="Straight Connector 10042">
                <a:extLst>
                  <a:ext uri="{FF2B5EF4-FFF2-40B4-BE49-F238E27FC236}">
                    <a16:creationId xmlns:a16="http://schemas.microsoft.com/office/drawing/2014/main" id="{3FC66BC7-6929-A955-3E41-32F48FF649F6}"/>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44" name="Group 10043">
              <a:extLst>
                <a:ext uri="{FF2B5EF4-FFF2-40B4-BE49-F238E27FC236}">
                  <a16:creationId xmlns:a16="http://schemas.microsoft.com/office/drawing/2014/main" id="{F94E70D2-99C8-2829-C5C8-49F50AB2BED5}"/>
                </a:ext>
              </a:extLst>
            </p:cNvPr>
            <p:cNvGrpSpPr/>
            <p:nvPr/>
          </p:nvGrpSpPr>
          <p:grpSpPr>
            <a:xfrm>
              <a:off x="8241160" y="3120724"/>
              <a:ext cx="89485" cy="89485"/>
              <a:chOff x="2162465" y="4117385"/>
              <a:chExt cx="283772" cy="283772"/>
            </a:xfrm>
          </p:grpSpPr>
          <p:cxnSp>
            <p:nvCxnSpPr>
              <p:cNvPr id="10045" name="Straight Connector 10044">
                <a:extLst>
                  <a:ext uri="{FF2B5EF4-FFF2-40B4-BE49-F238E27FC236}">
                    <a16:creationId xmlns:a16="http://schemas.microsoft.com/office/drawing/2014/main" id="{3EB428B4-7746-BA88-E963-98D456AD6E85}"/>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46" name="Straight Connector 10045">
                <a:extLst>
                  <a:ext uri="{FF2B5EF4-FFF2-40B4-BE49-F238E27FC236}">
                    <a16:creationId xmlns:a16="http://schemas.microsoft.com/office/drawing/2014/main" id="{AC44875F-3A9A-3DC2-F096-D0CF6CE4788E}"/>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47" name="Group 10046">
              <a:extLst>
                <a:ext uri="{FF2B5EF4-FFF2-40B4-BE49-F238E27FC236}">
                  <a16:creationId xmlns:a16="http://schemas.microsoft.com/office/drawing/2014/main" id="{4766325A-717B-1F8C-C214-F71971548EAB}"/>
                </a:ext>
              </a:extLst>
            </p:cNvPr>
            <p:cNvGrpSpPr/>
            <p:nvPr/>
          </p:nvGrpSpPr>
          <p:grpSpPr>
            <a:xfrm>
              <a:off x="8484304" y="3152096"/>
              <a:ext cx="89485" cy="89485"/>
              <a:chOff x="2162465" y="4117385"/>
              <a:chExt cx="283772" cy="283772"/>
            </a:xfrm>
          </p:grpSpPr>
          <p:cxnSp>
            <p:nvCxnSpPr>
              <p:cNvPr id="10048" name="Straight Connector 10047">
                <a:extLst>
                  <a:ext uri="{FF2B5EF4-FFF2-40B4-BE49-F238E27FC236}">
                    <a16:creationId xmlns:a16="http://schemas.microsoft.com/office/drawing/2014/main" id="{8999D54D-B007-249C-4116-147E245B2977}"/>
                  </a:ext>
                </a:extLst>
              </p:cNvPr>
              <p:cNvCxnSpPr>
                <a:cxnSpLocks/>
              </p:cNvCxnSpPr>
              <p:nvPr/>
            </p:nvCxnSpPr>
            <p:spPr bwMode="auto">
              <a:xfrm>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cxnSp>
            <p:nvCxnSpPr>
              <p:cNvPr id="10049" name="Straight Connector 10048">
                <a:extLst>
                  <a:ext uri="{FF2B5EF4-FFF2-40B4-BE49-F238E27FC236}">
                    <a16:creationId xmlns:a16="http://schemas.microsoft.com/office/drawing/2014/main" id="{B0047710-72A1-62AA-4616-ACB9FDAD24B4}"/>
                  </a:ext>
                </a:extLst>
              </p:cNvPr>
              <p:cNvCxnSpPr>
                <a:cxnSpLocks/>
              </p:cNvCxnSpPr>
              <p:nvPr/>
            </p:nvCxnSpPr>
            <p:spPr bwMode="auto">
              <a:xfrm rot="5400000">
                <a:off x="2162465" y="4259271"/>
                <a:ext cx="283772"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0051" name="Freeform: Shape 10050">
            <a:extLst>
              <a:ext uri="{FF2B5EF4-FFF2-40B4-BE49-F238E27FC236}">
                <a16:creationId xmlns:a16="http://schemas.microsoft.com/office/drawing/2014/main" id="{DC232DEF-EABC-DF66-4448-CA967A496EFD}"/>
              </a:ext>
            </a:extLst>
          </p:cNvPr>
          <p:cNvSpPr/>
          <p:nvPr/>
        </p:nvSpPr>
        <p:spPr bwMode="auto">
          <a:xfrm>
            <a:off x="6541294" y="1778794"/>
            <a:ext cx="3398044" cy="1493044"/>
          </a:xfrm>
          <a:custGeom>
            <a:avLst/>
            <a:gdLst>
              <a:gd name="connsiteX0" fmla="*/ 3398044 w 3398044"/>
              <a:gd name="connsiteY0" fmla="*/ 1493044 h 1493044"/>
              <a:gd name="connsiteX1" fmla="*/ 3398044 w 3398044"/>
              <a:gd name="connsiteY1" fmla="*/ 1414462 h 1493044"/>
              <a:gd name="connsiteX2" fmla="*/ 2545556 w 3398044"/>
              <a:gd name="connsiteY2" fmla="*/ 1414462 h 1493044"/>
              <a:gd name="connsiteX3" fmla="*/ 2545556 w 3398044"/>
              <a:gd name="connsiteY3" fmla="*/ 1383506 h 1493044"/>
              <a:gd name="connsiteX4" fmla="*/ 2466975 w 3398044"/>
              <a:gd name="connsiteY4" fmla="*/ 1383506 h 1493044"/>
              <a:gd name="connsiteX5" fmla="*/ 2466975 w 3398044"/>
              <a:gd name="connsiteY5" fmla="*/ 1354931 h 1493044"/>
              <a:gd name="connsiteX6" fmla="*/ 2324100 w 3398044"/>
              <a:gd name="connsiteY6" fmla="*/ 1354931 h 1493044"/>
              <a:gd name="connsiteX7" fmla="*/ 2324100 w 3398044"/>
              <a:gd name="connsiteY7" fmla="*/ 1321594 h 1493044"/>
              <a:gd name="connsiteX8" fmla="*/ 2202656 w 3398044"/>
              <a:gd name="connsiteY8" fmla="*/ 1321594 h 1493044"/>
              <a:gd name="connsiteX9" fmla="*/ 2202656 w 3398044"/>
              <a:gd name="connsiteY9" fmla="*/ 1295400 h 1493044"/>
              <a:gd name="connsiteX10" fmla="*/ 2169319 w 3398044"/>
              <a:gd name="connsiteY10" fmla="*/ 1295400 h 1493044"/>
              <a:gd name="connsiteX11" fmla="*/ 2169319 w 3398044"/>
              <a:gd name="connsiteY11" fmla="*/ 1264444 h 1493044"/>
              <a:gd name="connsiteX12" fmla="*/ 2045494 w 3398044"/>
              <a:gd name="connsiteY12" fmla="*/ 1264444 h 1493044"/>
              <a:gd name="connsiteX13" fmla="*/ 2045494 w 3398044"/>
              <a:gd name="connsiteY13" fmla="*/ 1252537 h 1493044"/>
              <a:gd name="connsiteX14" fmla="*/ 1788319 w 3398044"/>
              <a:gd name="connsiteY14" fmla="*/ 1252537 h 1493044"/>
              <a:gd name="connsiteX15" fmla="*/ 1788319 w 3398044"/>
              <a:gd name="connsiteY15" fmla="*/ 1226344 h 1493044"/>
              <a:gd name="connsiteX16" fmla="*/ 1662112 w 3398044"/>
              <a:gd name="connsiteY16" fmla="*/ 1226344 h 1493044"/>
              <a:gd name="connsiteX17" fmla="*/ 1662112 w 3398044"/>
              <a:gd name="connsiteY17" fmla="*/ 1204912 h 1493044"/>
              <a:gd name="connsiteX18" fmla="*/ 1500187 w 3398044"/>
              <a:gd name="connsiteY18" fmla="*/ 1204912 h 1493044"/>
              <a:gd name="connsiteX19" fmla="*/ 1500187 w 3398044"/>
              <a:gd name="connsiteY19" fmla="*/ 1188244 h 1493044"/>
              <a:gd name="connsiteX20" fmla="*/ 1326356 w 3398044"/>
              <a:gd name="connsiteY20" fmla="*/ 1188244 h 1493044"/>
              <a:gd name="connsiteX21" fmla="*/ 1326356 w 3398044"/>
              <a:gd name="connsiteY21" fmla="*/ 1169194 h 1493044"/>
              <a:gd name="connsiteX22" fmla="*/ 1281112 w 3398044"/>
              <a:gd name="connsiteY22" fmla="*/ 1169194 h 1493044"/>
              <a:gd name="connsiteX23" fmla="*/ 1281112 w 3398044"/>
              <a:gd name="connsiteY23" fmla="*/ 1135856 h 1493044"/>
              <a:gd name="connsiteX24" fmla="*/ 1226344 w 3398044"/>
              <a:gd name="connsiteY24" fmla="*/ 1135856 h 1493044"/>
              <a:gd name="connsiteX25" fmla="*/ 1226344 w 3398044"/>
              <a:gd name="connsiteY25" fmla="*/ 1135856 h 1493044"/>
              <a:gd name="connsiteX26" fmla="*/ 1226344 w 3398044"/>
              <a:gd name="connsiteY26" fmla="*/ 1116806 h 1493044"/>
              <a:gd name="connsiteX27" fmla="*/ 1112044 w 3398044"/>
              <a:gd name="connsiteY27" fmla="*/ 1116806 h 1493044"/>
              <a:gd name="connsiteX28" fmla="*/ 1112044 w 3398044"/>
              <a:gd name="connsiteY28" fmla="*/ 1092994 h 1493044"/>
              <a:gd name="connsiteX29" fmla="*/ 1102519 w 3398044"/>
              <a:gd name="connsiteY29" fmla="*/ 1092994 h 1493044"/>
              <a:gd name="connsiteX30" fmla="*/ 1102519 w 3398044"/>
              <a:gd name="connsiteY30" fmla="*/ 1059656 h 1493044"/>
              <a:gd name="connsiteX31" fmla="*/ 1071562 w 3398044"/>
              <a:gd name="connsiteY31" fmla="*/ 1059656 h 1493044"/>
              <a:gd name="connsiteX32" fmla="*/ 1071562 w 3398044"/>
              <a:gd name="connsiteY32" fmla="*/ 1004887 h 1493044"/>
              <a:gd name="connsiteX33" fmla="*/ 1047750 w 3398044"/>
              <a:gd name="connsiteY33" fmla="*/ 1004887 h 1493044"/>
              <a:gd name="connsiteX34" fmla="*/ 1047750 w 3398044"/>
              <a:gd name="connsiteY34" fmla="*/ 985837 h 1493044"/>
              <a:gd name="connsiteX35" fmla="*/ 1023937 w 3398044"/>
              <a:gd name="connsiteY35" fmla="*/ 985837 h 1493044"/>
              <a:gd name="connsiteX36" fmla="*/ 1023937 w 3398044"/>
              <a:gd name="connsiteY36" fmla="*/ 959644 h 1493044"/>
              <a:gd name="connsiteX37" fmla="*/ 912019 w 3398044"/>
              <a:gd name="connsiteY37" fmla="*/ 959644 h 1493044"/>
              <a:gd name="connsiteX38" fmla="*/ 912019 w 3398044"/>
              <a:gd name="connsiteY38" fmla="*/ 938212 h 1493044"/>
              <a:gd name="connsiteX39" fmla="*/ 897731 w 3398044"/>
              <a:gd name="connsiteY39" fmla="*/ 938212 h 1493044"/>
              <a:gd name="connsiteX40" fmla="*/ 897731 w 3398044"/>
              <a:gd name="connsiteY40" fmla="*/ 904875 h 1493044"/>
              <a:gd name="connsiteX41" fmla="*/ 883444 w 3398044"/>
              <a:gd name="connsiteY41" fmla="*/ 904875 h 1493044"/>
              <a:gd name="connsiteX42" fmla="*/ 883444 w 3398044"/>
              <a:gd name="connsiteY42" fmla="*/ 876300 h 1493044"/>
              <a:gd name="connsiteX43" fmla="*/ 871537 w 3398044"/>
              <a:gd name="connsiteY43" fmla="*/ 876300 h 1493044"/>
              <a:gd name="connsiteX44" fmla="*/ 871537 w 3398044"/>
              <a:gd name="connsiteY44" fmla="*/ 840581 h 1493044"/>
              <a:gd name="connsiteX45" fmla="*/ 852487 w 3398044"/>
              <a:gd name="connsiteY45" fmla="*/ 840581 h 1493044"/>
              <a:gd name="connsiteX46" fmla="*/ 852487 w 3398044"/>
              <a:gd name="connsiteY46" fmla="*/ 816769 h 1493044"/>
              <a:gd name="connsiteX47" fmla="*/ 831056 w 3398044"/>
              <a:gd name="connsiteY47" fmla="*/ 816769 h 1493044"/>
              <a:gd name="connsiteX48" fmla="*/ 831056 w 3398044"/>
              <a:gd name="connsiteY48" fmla="*/ 800100 h 1493044"/>
              <a:gd name="connsiteX49" fmla="*/ 819150 w 3398044"/>
              <a:gd name="connsiteY49" fmla="*/ 800100 h 1493044"/>
              <a:gd name="connsiteX50" fmla="*/ 819150 w 3398044"/>
              <a:gd name="connsiteY50" fmla="*/ 792956 h 1493044"/>
              <a:gd name="connsiteX51" fmla="*/ 764381 w 3398044"/>
              <a:gd name="connsiteY51" fmla="*/ 792956 h 1493044"/>
              <a:gd name="connsiteX52" fmla="*/ 764381 w 3398044"/>
              <a:gd name="connsiteY52" fmla="*/ 781050 h 1493044"/>
              <a:gd name="connsiteX53" fmla="*/ 704850 w 3398044"/>
              <a:gd name="connsiteY53" fmla="*/ 781050 h 1493044"/>
              <a:gd name="connsiteX54" fmla="*/ 704850 w 3398044"/>
              <a:gd name="connsiteY54" fmla="*/ 771525 h 1493044"/>
              <a:gd name="connsiteX55" fmla="*/ 669131 w 3398044"/>
              <a:gd name="connsiteY55" fmla="*/ 771525 h 1493044"/>
              <a:gd name="connsiteX56" fmla="*/ 669131 w 3398044"/>
              <a:gd name="connsiteY56" fmla="*/ 714375 h 1493044"/>
              <a:gd name="connsiteX57" fmla="*/ 645319 w 3398044"/>
              <a:gd name="connsiteY57" fmla="*/ 714375 h 1493044"/>
              <a:gd name="connsiteX58" fmla="*/ 645319 w 3398044"/>
              <a:gd name="connsiteY58" fmla="*/ 714375 h 1493044"/>
              <a:gd name="connsiteX59" fmla="*/ 645319 w 3398044"/>
              <a:gd name="connsiteY59" fmla="*/ 697706 h 1493044"/>
              <a:gd name="connsiteX60" fmla="*/ 645319 w 3398044"/>
              <a:gd name="connsiteY60" fmla="*/ 678656 h 1493044"/>
              <a:gd name="connsiteX61" fmla="*/ 623887 w 3398044"/>
              <a:gd name="connsiteY61" fmla="*/ 678656 h 1493044"/>
              <a:gd name="connsiteX62" fmla="*/ 623887 w 3398044"/>
              <a:gd name="connsiteY62" fmla="*/ 638175 h 1493044"/>
              <a:gd name="connsiteX63" fmla="*/ 623887 w 3398044"/>
              <a:gd name="connsiteY63" fmla="*/ 645319 h 1493044"/>
              <a:gd name="connsiteX64" fmla="*/ 623887 w 3398044"/>
              <a:gd name="connsiteY64" fmla="*/ 609600 h 1493044"/>
              <a:gd name="connsiteX65" fmla="*/ 614362 w 3398044"/>
              <a:gd name="connsiteY65" fmla="*/ 609600 h 1493044"/>
              <a:gd name="connsiteX66" fmla="*/ 614362 w 3398044"/>
              <a:gd name="connsiteY66" fmla="*/ 578644 h 1493044"/>
              <a:gd name="connsiteX67" fmla="*/ 590550 w 3398044"/>
              <a:gd name="connsiteY67" fmla="*/ 578644 h 1493044"/>
              <a:gd name="connsiteX68" fmla="*/ 590550 w 3398044"/>
              <a:gd name="connsiteY68" fmla="*/ 564356 h 1493044"/>
              <a:gd name="connsiteX69" fmla="*/ 559594 w 3398044"/>
              <a:gd name="connsiteY69" fmla="*/ 564356 h 1493044"/>
              <a:gd name="connsiteX70" fmla="*/ 566737 w 3398044"/>
              <a:gd name="connsiteY70" fmla="*/ 557213 h 1493044"/>
              <a:gd name="connsiteX71" fmla="*/ 507206 w 3398044"/>
              <a:gd name="connsiteY71" fmla="*/ 557213 h 1493044"/>
              <a:gd name="connsiteX72" fmla="*/ 507206 w 3398044"/>
              <a:gd name="connsiteY72" fmla="*/ 557213 h 1493044"/>
              <a:gd name="connsiteX73" fmla="*/ 507206 w 3398044"/>
              <a:gd name="connsiteY73" fmla="*/ 545306 h 1493044"/>
              <a:gd name="connsiteX74" fmla="*/ 464344 w 3398044"/>
              <a:gd name="connsiteY74" fmla="*/ 545306 h 1493044"/>
              <a:gd name="connsiteX75" fmla="*/ 464344 w 3398044"/>
              <a:gd name="connsiteY75" fmla="*/ 516731 h 1493044"/>
              <a:gd name="connsiteX76" fmla="*/ 452437 w 3398044"/>
              <a:gd name="connsiteY76" fmla="*/ 516731 h 1493044"/>
              <a:gd name="connsiteX77" fmla="*/ 452437 w 3398044"/>
              <a:gd name="connsiteY77" fmla="*/ 492919 h 1493044"/>
              <a:gd name="connsiteX78" fmla="*/ 447675 w 3398044"/>
              <a:gd name="connsiteY78" fmla="*/ 492919 h 1493044"/>
              <a:gd name="connsiteX79" fmla="*/ 447675 w 3398044"/>
              <a:gd name="connsiteY79" fmla="*/ 459581 h 1493044"/>
              <a:gd name="connsiteX80" fmla="*/ 438150 w 3398044"/>
              <a:gd name="connsiteY80" fmla="*/ 459581 h 1493044"/>
              <a:gd name="connsiteX81" fmla="*/ 438150 w 3398044"/>
              <a:gd name="connsiteY81" fmla="*/ 381000 h 1493044"/>
              <a:gd name="connsiteX82" fmla="*/ 419100 w 3398044"/>
              <a:gd name="connsiteY82" fmla="*/ 381000 h 1493044"/>
              <a:gd name="connsiteX83" fmla="*/ 419100 w 3398044"/>
              <a:gd name="connsiteY83" fmla="*/ 364331 h 1493044"/>
              <a:gd name="connsiteX84" fmla="*/ 407194 w 3398044"/>
              <a:gd name="connsiteY84" fmla="*/ 364331 h 1493044"/>
              <a:gd name="connsiteX85" fmla="*/ 407194 w 3398044"/>
              <a:gd name="connsiteY85" fmla="*/ 314325 h 1493044"/>
              <a:gd name="connsiteX86" fmla="*/ 397669 w 3398044"/>
              <a:gd name="connsiteY86" fmla="*/ 314325 h 1493044"/>
              <a:gd name="connsiteX87" fmla="*/ 397669 w 3398044"/>
              <a:gd name="connsiteY87" fmla="*/ 302419 h 1493044"/>
              <a:gd name="connsiteX88" fmla="*/ 350044 w 3398044"/>
              <a:gd name="connsiteY88" fmla="*/ 302419 h 1493044"/>
              <a:gd name="connsiteX89" fmla="*/ 350044 w 3398044"/>
              <a:gd name="connsiteY89" fmla="*/ 273844 h 1493044"/>
              <a:gd name="connsiteX90" fmla="*/ 307181 w 3398044"/>
              <a:gd name="connsiteY90" fmla="*/ 273844 h 1493044"/>
              <a:gd name="connsiteX91" fmla="*/ 307181 w 3398044"/>
              <a:gd name="connsiteY91" fmla="*/ 257175 h 1493044"/>
              <a:gd name="connsiteX92" fmla="*/ 271462 w 3398044"/>
              <a:gd name="connsiteY92" fmla="*/ 257175 h 1493044"/>
              <a:gd name="connsiteX93" fmla="*/ 271462 w 3398044"/>
              <a:gd name="connsiteY93" fmla="*/ 257175 h 1493044"/>
              <a:gd name="connsiteX94" fmla="*/ 247650 w 3398044"/>
              <a:gd name="connsiteY94" fmla="*/ 257175 h 1493044"/>
              <a:gd name="connsiteX95" fmla="*/ 247650 w 3398044"/>
              <a:gd name="connsiteY95" fmla="*/ 214312 h 1493044"/>
              <a:gd name="connsiteX96" fmla="*/ 235744 w 3398044"/>
              <a:gd name="connsiteY96" fmla="*/ 214312 h 1493044"/>
              <a:gd name="connsiteX97" fmla="*/ 235744 w 3398044"/>
              <a:gd name="connsiteY97" fmla="*/ 164306 h 1493044"/>
              <a:gd name="connsiteX98" fmla="*/ 216694 w 3398044"/>
              <a:gd name="connsiteY98" fmla="*/ 164306 h 1493044"/>
              <a:gd name="connsiteX99" fmla="*/ 216694 w 3398044"/>
              <a:gd name="connsiteY99" fmla="*/ 100012 h 1493044"/>
              <a:gd name="connsiteX100" fmla="*/ 216694 w 3398044"/>
              <a:gd name="connsiteY100" fmla="*/ 100012 h 1493044"/>
              <a:gd name="connsiteX101" fmla="*/ 204787 w 3398044"/>
              <a:gd name="connsiteY101" fmla="*/ 88105 h 1493044"/>
              <a:gd name="connsiteX102" fmla="*/ 204787 w 3398044"/>
              <a:gd name="connsiteY102" fmla="*/ 88105 h 1493044"/>
              <a:gd name="connsiteX103" fmla="*/ 188119 w 3398044"/>
              <a:gd name="connsiteY103" fmla="*/ 88105 h 1493044"/>
              <a:gd name="connsiteX104" fmla="*/ 188119 w 3398044"/>
              <a:gd name="connsiteY104" fmla="*/ 45244 h 1493044"/>
              <a:gd name="connsiteX105" fmla="*/ 90487 w 3398044"/>
              <a:gd name="connsiteY105" fmla="*/ 45244 h 1493044"/>
              <a:gd name="connsiteX106" fmla="*/ 90487 w 3398044"/>
              <a:gd name="connsiteY106" fmla="*/ 45244 h 1493044"/>
              <a:gd name="connsiteX107" fmla="*/ 90487 w 3398044"/>
              <a:gd name="connsiteY107" fmla="*/ 23812 h 1493044"/>
              <a:gd name="connsiteX108" fmla="*/ 47625 w 3398044"/>
              <a:gd name="connsiteY108" fmla="*/ 23812 h 1493044"/>
              <a:gd name="connsiteX109" fmla="*/ 47625 w 3398044"/>
              <a:gd name="connsiteY109" fmla="*/ 0 h 1493044"/>
              <a:gd name="connsiteX110" fmla="*/ 0 w 3398044"/>
              <a:gd name="connsiteY110" fmla="*/ 0 h 1493044"/>
              <a:gd name="connsiteX0" fmla="*/ 3398044 w 3398044"/>
              <a:gd name="connsiteY0" fmla="*/ 1493044 h 1493044"/>
              <a:gd name="connsiteX1" fmla="*/ 3398044 w 3398044"/>
              <a:gd name="connsiteY1" fmla="*/ 1414462 h 1493044"/>
              <a:gd name="connsiteX2" fmla="*/ 2545556 w 3398044"/>
              <a:gd name="connsiteY2" fmla="*/ 1414462 h 1493044"/>
              <a:gd name="connsiteX3" fmla="*/ 2545556 w 3398044"/>
              <a:gd name="connsiteY3" fmla="*/ 1383506 h 1493044"/>
              <a:gd name="connsiteX4" fmla="*/ 2466975 w 3398044"/>
              <a:gd name="connsiteY4" fmla="*/ 1383506 h 1493044"/>
              <a:gd name="connsiteX5" fmla="*/ 2466975 w 3398044"/>
              <a:gd name="connsiteY5" fmla="*/ 1354931 h 1493044"/>
              <a:gd name="connsiteX6" fmla="*/ 2324100 w 3398044"/>
              <a:gd name="connsiteY6" fmla="*/ 1354931 h 1493044"/>
              <a:gd name="connsiteX7" fmla="*/ 2324100 w 3398044"/>
              <a:gd name="connsiteY7" fmla="*/ 1321594 h 1493044"/>
              <a:gd name="connsiteX8" fmla="*/ 2202656 w 3398044"/>
              <a:gd name="connsiteY8" fmla="*/ 1321594 h 1493044"/>
              <a:gd name="connsiteX9" fmla="*/ 2202656 w 3398044"/>
              <a:gd name="connsiteY9" fmla="*/ 1295400 h 1493044"/>
              <a:gd name="connsiteX10" fmla="*/ 2169319 w 3398044"/>
              <a:gd name="connsiteY10" fmla="*/ 1295400 h 1493044"/>
              <a:gd name="connsiteX11" fmla="*/ 2169319 w 3398044"/>
              <a:gd name="connsiteY11" fmla="*/ 1264444 h 1493044"/>
              <a:gd name="connsiteX12" fmla="*/ 2045494 w 3398044"/>
              <a:gd name="connsiteY12" fmla="*/ 1264444 h 1493044"/>
              <a:gd name="connsiteX13" fmla="*/ 2045494 w 3398044"/>
              <a:gd name="connsiteY13" fmla="*/ 1252537 h 1493044"/>
              <a:gd name="connsiteX14" fmla="*/ 1788319 w 3398044"/>
              <a:gd name="connsiteY14" fmla="*/ 1252537 h 1493044"/>
              <a:gd name="connsiteX15" fmla="*/ 1788319 w 3398044"/>
              <a:gd name="connsiteY15" fmla="*/ 1226344 h 1493044"/>
              <a:gd name="connsiteX16" fmla="*/ 1662112 w 3398044"/>
              <a:gd name="connsiteY16" fmla="*/ 1226344 h 1493044"/>
              <a:gd name="connsiteX17" fmla="*/ 1662112 w 3398044"/>
              <a:gd name="connsiteY17" fmla="*/ 1204912 h 1493044"/>
              <a:gd name="connsiteX18" fmla="*/ 1500187 w 3398044"/>
              <a:gd name="connsiteY18" fmla="*/ 1204912 h 1493044"/>
              <a:gd name="connsiteX19" fmla="*/ 1500187 w 3398044"/>
              <a:gd name="connsiteY19" fmla="*/ 1188244 h 1493044"/>
              <a:gd name="connsiteX20" fmla="*/ 1326356 w 3398044"/>
              <a:gd name="connsiteY20" fmla="*/ 1188244 h 1493044"/>
              <a:gd name="connsiteX21" fmla="*/ 1326356 w 3398044"/>
              <a:gd name="connsiteY21" fmla="*/ 1169194 h 1493044"/>
              <a:gd name="connsiteX22" fmla="*/ 1281112 w 3398044"/>
              <a:gd name="connsiteY22" fmla="*/ 1169194 h 1493044"/>
              <a:gd name="connsiteX23" fmla="*/ 1281112 w 3398044"/>
              <a:gd name="connsiteY23" fmla="*/ 1135856 h 1493044"/>
              <a:gd name="connsiteX24" fmla="*/ 1226344 w 3398044"/>
              <a:gd name="connsiteY24" fmla="*/ 1135856 h 1493044"/>
              <a:gd name="connsiteX25" fmla="*/ 1226344 w 3398044"/>
              <a:gd name="connsiteY25" fmla="*/ 1135856 h 1493044"/>
              <a:gd name="connsiteX26" fmla="*/ 1226344 w 3398044"/>
              <a:gd name="connsiteY26" fmla="*/ 1116806 h 1493044"/>
              <a:gd name="connsiteX27" fmla="*/ 1112044 w 3398044"/>
              <a:gd name="connsiteY27" fmla="*/ 1116806 h 1493044"/>
              <a:gd name="connsiteX28" fmla="*/ 1112044 w 3398044"/>
              <a:gd name="connsiteY28" fmla="*/ 1092994 h 1493044"/>
              <a:gd name="connsiteX29" fmla="*/ 1102519 w 3398044"/>
              <a:gd name="connsiteY29" fmla="*/ 1092994 h 1493044"/>
              <a:gd name="connsiteX30" fmla="*/ 1102519 w 3398044"/>
              <a:gd name="connsiteY30" fmla="*/ 1059656 h 1493044"/>
              <a:gd name="connsiteX31" fmla="*/ 1071562 w 3398044"/>
              <a:gd name="connsiteY31" fmla="*/ 1059656 h 1493044"/>
              <a:gd name="connsiteX32" fmla="*/ 1071562 w 3398044"/>
              <a:gd name="connsiteY32" fmla="*/ 1004887 h 1493044"/>
              <a:gd name="connsiteX33" fmla="*/ 1047750 w 3398044"/>
              <a:gd name="connsiteY33" fmla="*/ 1004887 h 1493044"/>
              <a:gd name="connsiteX34" fmla="*/ 1047750 w 3398044"/>
              <a:gd name="connsiteY34" fmla="*/ 985837 h 1493044"/>
              <a:gd name="connsiteX35" fmla="*/ 1023937 w 3398044"/>
              <a:gd name="connsiteY35" fmla="*/ 985837 h 1493044"/>
              <a:gd name="connsiteX36" fmla="*/ 1023937 w 3398044"/>
              <a:gd name="connsiteY36" fmla="*/ 959644 h 1493044"/>
              <a:gd name="connsiteX37" fmla="*/ 912019 w 3398044"/>
              <a:gd name="connsiteY37" fmla="*/ 959644 h 1493044"/>
              <a:gd name="connsiteX38" fmla="*/ 912019 w 3398044"/>
              <a:gd name="connsiteY38" fmla="*/ 938212 h 1493044"/>
              <a:gd name="connsiteX39" fmla="*/ 897731 w 3398044"/>
              <a:gd name="connsiteY39" fmla="*/ 938212 h 1493044"/>
              <a:gd name="connsiteX40" fmla="*/ 897731 w 3398044"/>
              <a:gd name="connsiteY40" fmla="*/ 904875 h 1493044"/>
              <a:gd name="connsiteX41" fmla="*/ 883444 w 3398044"/>
              <a:gd name="connsiteY41" fmla="*/ 904875 h 1493044"/>
              <a:gd name="connsiteX42" fmla="*/ 883444 w 3398044"/>
              <a:gd name="connsiteY42" fmla="*/ 876300 h 1493044"/>
              <a:gd name="connsiteX43" fmla="*/ 871537 w 3398044"/>
              <a:gd name="connsiteY43" fmla="*/ 876300 h 1493044"/>
              <a:gd name="connsiteX44" fmla="*/ 871537 w 3398044"/>
              <a:gd name="connsiteY44" fmla="*/ 840581 h 1493044"/>
              <a:gd name="connsiteX45" fmla="*/ 852487 w 3398044"/>
              <a:gd name="connsiteY45" fmla="*/ 840581 h 1493044"/>
              <a:gd name="connsiteX46" fmla="*/ 852487 w 3398044"/>
              <a:gd name="connsiteY46" fmla="*/ 816769 h 1493044"/>
              <a:gd name="connsiteX47" fmla="*/ 831056 w 3398044"/>
              <a:gd name="connsiteY47" fmla="*/ 816769 h 1493044"/>
              <a:gd name="connsiteX48" fmla="*/ 831056 w 3398044"/>
              <a:gd name="connsiteY48" fmla="*/ 800100 h 1493044"/>
              <a:gd name="connsiteX49" fmla="*/ 819150 w 3398044"/>
              <a:gd name="connsiteY49" fmla="*/ 800100 h 1493044"/>
              <a:gd name="connsiteX50" fmla="*/ 819150 w 3398044"/>
              <a:gd name="connsiteY50" fmla="*/ 792956 h 1493044"/>
              <a:gd name="connsiteX51" fmla="*/ 764381 w 3398044"/>
              <a:gd name="connsiteY51" fmla="*/ 792956 h 1493044"/>
              <a:gd name="connsiteX52" fmla="*/ 764381 w 3398044"/>
              <a:gd name="connsiteY52" fmla="*/ 781050 h 1493044"/>
              <a:gd name="connsiteX53" fmla="*/ 704850 w 3398044"/>
              <a:gd name="connsiteY53" fmla="*/ 781050 h 1493044"/>
              <a:gd name="connsiteX54" fmla="*/ 704850 w 3398044"/>
              <a:gd name="connsiteY54" fmla="*/ 771525 h 1493044"/>
              <a:gd name="connsiteX55" fmla="*/ 669131 w 3398044"/>
              <a:gd name="connsiteY55" fmla="*/ 771525 h 1493044"/>
              <a:gd name="connsiteX56" fmla="*/ 669131 w 3398044"/>
              <a:gd name="connsiteY56" fmla="*/ 714375 h 1493044"/>
              <a:gd name="connsiteX57" fmla="*/ 645319 w 3398044"/>
              <a:gd name="connsiteY57" fmla="*/ 714375 h 1493044"/>
              <a:gd name="connsiteX58" fmla="*/ 645319 w 3398044"/>
              <a:gd name="connsiteY58" fmla="*/ 714375 h 1493044"/>
              <a:gd name="connsiteX59" fmla="*/ 645319 w 3398044"/>
              <a:gd name="connsiteY59" fmla="*/ 697706 h 1493044"/>
              <a:gd name="connsiteX60" fmla="*/ 645319 w 3398044"/>
              <a:gd name="connsiteY60" fmla="*/ 678656 h 1493044"/>
              <a:gd name="connsiteX61" fmla="*/ 623887 w 3398044"/>
              <a:gd name="connsiteY61" fmla="*/ 678656 h 1493044"/>
              <a:gd name="connsiteX62" fmla="*/ 623887 w 3398044"/>
              <a:gd name="connsiteY62" fmla="*/ 638175 h 1493044"/>
              <a:gd name="connsiteX63" fmla="*/ 623887 w 3398044"/>
              <a:gd name="connsiteY63" fmla="*/ 645319 h 1493044"/>
              <a:gd name="connsiteX64" fmla="*/ 623887 w 3398044"/>
              <a:gd name="connsiteY64" fmla="*/ 609600 h 1493044"/>
              <a:gd name="connsiteX65" fmla="*/ 614362 w 3398044"/>
              <a:gd name="connsiteY65" fmla="*/ 609600 h 1493044"/>
              <a:gd name="connsiteX66" fmla="*/ 614362 w 3398044"/>
              <a:gd name="connsiteY66" fmla="*/ 578644 h 1493044"/>
              <a:gd name="connsiteX67" fmla="*/ 590550 w 3398044"/>
              <a:gd name="connsiteY67" fmla="*/ 578644 h 1493044"/>
              <a:gd name="connsiteX68" fmla="*/ 590550 w 3398044"/>
              <a:gd name="connsiteY68" fmla="*/ 564356 h 1493044"/>
              <a:gd name="connsiteX69" fmla="*/ 559594 w 3398044"/>
              <a:gd name="connsiteY69" fmla="*/ 564356 h 1493044"/>
              <a:gd name="connsiteX70" fmla="*/ 566737 w 3398044"/>
              <a:gd name="connsiteY70" fmla="*/ 557213 h 1493044"/>
              <a:gd name="connsiteX71" fmla="*/ 507206 w 3398044"/>
              <a:gd name="connsiteY71" fmla="*/ 557213 h 1493044"/>
              <a:gd name="connsiteX72" fmla="*/ 507206 w 3398044"/>
              <a:gd name="connsiteY72" fmla="*/ 557213 h 1493044"/>
              <a:gd name="connsiteX73" fmla="*/ 507206 w 3398044"/>
              <a:gd name="connsiteY73" fmla="*/ 545306 h 1493044"/>
              <a:gd name="connsiteX74" fmla="*/ 464344 w 3398044"/>
              <a:gd name="connsiteY74" fmla="*/ 545306 h 1493044"/>
              <a:gd name="connsiteX75" fmla="*/ 464344 w 3398044"/>
              <a:gd name="connsiteY75" fmla="*/ 516731 h 1493044"/>
              <a:gd name="connsiteX76" fmla="*/ 452437 w 3398044"/>
              <a:gd name="connsiteY76" fmla="*/ 516731 h 1493044"/>
              <a:gd name="connsiteX77" fmla="*/ 452437 w 3398044"/>
              <a:gd name="connsiteY77" fmla="*/ 492919 h 1493044"/>
              <a:gd name="connsiteX78" fmla="*/ 447675 w 3398044"/>
              <a:gd name="connsiteY78" fmla="*/ 492919 h 1493044"/>
              <a:gd name="connsiteX79" fmla="*/ 447675 w 3398044"/>
              <a:gd name="connsiteY79" fmla="*/ 459581 h 1493044"/>
              <a:gd name="connsiteX80" fmla="*/ 438150 w 3398044"/>
              <a:gd name="connsiteY80" fmla="*/ 459581 h 1493044"/>
              <a:gd name="connsiteX81" fmla="*/ 438150 w 3398044"/>
              <a:gd name="connsiteY81" fmla="*/ 381000 h 1493044"/>
              <a:gd name="connsiteX82" fmla="*/ 419100 w 3398044"/>
              <a:gd name="connsiteY82" fmla="*/ 381000 h 1493044"/>
              <a:gd name="connsiteX83" fmla="*/ 419100 w 3398044"/>
              <a:gd name="connsiteY83" fmla="*/ 364331 h 1493044"/>
              <a:gd name="connsiteX84" fmla="*/ 407194 w 3398044"/>
              <a:gd name="connsiteY84" fmla="*/ 364331 h 1493044"/>
              <a:gd name="connsiteX85" fmla="*/ 407194 w 3398044"/>
              <a:gd name="connsiteY85" fmla="*/ 314325 h 1493044"/>
              <a:gd name="connsiteX86" fmla="*/ 397669 w 3398044"/>
              <a:gd name="connsiteY86" fmla="*/ 314325 h 1493044"/>
              <a:gd name="connsiteX87" fmla="*/ 397669 w 3398044"/>
              <a:gd name="connsiteY87" fmla="*/ 302419 h 1493044"/>
              <a:gd name="connsiteX88" fmla="*/ 350044 w 3398044"/>
              <a:gd name="connsiteY88" fmla="*/ 302419 h 1493044"/>
              <a:gd name="connsiteX89" fmla="*/ 350044 w 3398044"/>
              <a:gd name="connsiteY89" fmla="*/ 273844 h 1493044"/>
              <a:gd name="connsiteX90" fmla="*/ 307181 w 3398044"/>
              <a:gd name="connsiteY90" fmla="*/ 273844 h 1493044"/>
              <a:gd name="connsiteX91" fmla="*/ 307181 w 3398044"/>
              <a:gd name="connsiteY91" fmla="*/ 257175 h 1493044"/>
              <a:gd name="connsiteX92" fmla="*/ 271462 w 3398044"/>
              <a:gd name="connsiteY92" fmla="*/ 257175 h 1493044"/>
              <a:gd name="connsiteX93" fmla="*/ 271462 w 3398044"/>
              <a:gd name="connsiteY93" fmla="*/ 257175 h 1493044"/>
              <a:gd name="connsiteX94" fmla="*/ 247650 w 3398044"/>
              <a:gd name="connsiteY94" fmla="*/ 257175 h 1493044"/>
              <a:gd name="connsiteX95" fmla="*/ 247650 w 3398044"/>
              <a:gd name="connsiteY95" fmla="*/ 214312 h 1493044"/>
              <a:gd name="connsiteX96" fmla="*/ 235744 w 3398044"/>
              <a:gd name="connsiteY96" fmla="*/ 214312 h 1493044"/>
              <a:gd name="connsiteX97" fmla="*/ 235744 w 3398044"/>
              <a:gd name="connsiteY97" fmla="*/ 164306 h 1493044"/>
              <a:gd name="connsiteX98" fmla="*/ 216694 w 3398044"/>
              <a:gd name="connsiteY98" fmla="*/ 164306 h 1493044"/>
              <a:gd name="connsiteX99" fmla="*/ 216694 w 3398044"/>
              <a:gd name="connsiteY99" fmla="*/ 100012 h 1493044"/>
              <a:gd name="connsiteX100" fmla="*/ 216694 w 3398044"/>
              <a:gd name="connsiteY100" fmla="*/ 100012 h 1493044"/>
              <a:gd name="connsiteX101" fmla="*/ 204787 w 3398044"/>
              <a:gd name="connsiteY101" fmla="*/ 88105 h 1493044"/>
              <a:gd name="connsiteX102" fmla="*/ 188119 w 3398044"/>
              <a:gd name="connsiteY102" fmla="*/ 88105 h 1493044"/>
              <a:gd name="connsiteX103" fmla="*/ 188119 w 3398044"/>
              <a:gd name="connsiteY103" fmla="*/ 45244 h 1493044"/>
              <a:gd name="connsiteX104" fmla="*/ 90487 w 3398044"/>
              <a:gd name="connsiteY104" fmla="*/ 45244 h 1493044"/>
              <a:gd name="connsiteX105" fmla="*/ 90487 w 3398044"/>
              <a:gd name="connsiteY105" fmla="*/ 45244 h 1493044"/>
              <a:gd name="connsiteX106" fmla="*/ 90487 w 3398044"/>
              <a:gd name="connsiteY106" fmla="*/ 23812 h 1493044"/>
              <a:gd name="connsiteX107" fmla="*/ 47625 w 3398044"/>
              <a:gd name="connsiteY107" fmla="*/ 23812 h 1493044"/>
              <a:gd name="connsiteX108" fmla="*/ 47625 w 3398044"/>
              <a:gd name="connsiteY108" fmla="*/ 0 h 1493044"/>
              <a:gd name="connsiteX109" fmla="*/ 0 w 3398044"/>
              <a:gd name="connsiteY109" fmla="*/ 0 h 1493044"/>
              <a:gd name="connsiteX0" fmla="*/ 3398044 w 3398044"/>
              <a:gd name="connsiteY0" fmla="*/ 1493044 h 1493044"/>
              <a:gd name="connsiteX1" fmla="*/ 3398044 w 3398044"/>
              <a:gd name="connsiteY1" fmla="*/ 1414462 h 1493044"/>
              <a:gd name="connsiteX2" fmla="*/ 2545556 w 3398044"/>
              <a:gd name="connsiteY2" fmla="*/ 1414462 h 1493044"/>
              <a:gd name="connsiteX3" fmla="*/ 2545556 w 3398044"/>
              <a:gd name="connsiteY3" fmla="*/ 1383506 h 1493044"/>
              <a:gd name="connsiteX4" fmla="*/ 2466975 w 3398044"/>
              <a:gd name="connsiteY4" fmla="*/ 1383506 h 1493044"/>
              <a:gd name="connsiteX5" fmla="*/ 2466975 w 3398044"/>
              <a:gd name="connsiteY5" fmla="*/ 1354931 h 1493044"/>
              <a:gd name="connsiteX6" fmla="*/ 2324100 w 3398044"/>
              <a:gd name="connsiteY6" fmla="*/ 1354931 h 1493044"/>
              <a:gd name="connsiteX7" fmla="*/ 2324100 w 3398044"/>
              <a:gd name="connsiteY7" fmla="*/ 1321594 h 1493044"/>
              <a:gd name="connsiteX8" fmla="*/ 2202656 w 3398044"/>
              <a:gd name="connsiteY8" fmla="*/ 1321594 h 1493044"/>
              <a:gd name="connsiteX9" fmla="*/ 2202656 w 3398044"/>
              <a:gd name="connsiteY9" fmla="*/ 1295400 h 1493044"/>
              <a:gd name="connsiteX10" fmla="*/ 2169319 w 3398044"/>
              <a:gd name="connsiteY10" fmla="*/ 1295400 h 1493044"/>
              <a:gd name="connsiteX11" fmla="*/ 2169319 w 3398044"/>
              <a:gd name="connsiteY11" fmla="*/ 1264444 h 1493044"/>
              <a:gd name="connsiteX12" fmla="*/ 2045494 w 3398044"/>
              <a:gd name="connsiteY12" fmla="*/ 1264444 h 1493044"/>
              <a:gd name="connsiteX13" fmla="*/ 2045494 w 3398044"/>
              <a:gd name="connsiteY13" fmla="*/ 1252537 h 1493044"/>
              <a:gd name="connsiteX14" fmla="*/ 1788319 w 3398044"/>
              <a:gd name="connsiteY14" fmla="*/ 1252537 h 1493044"/>
              <a:gd name="connsiteX15" fmla="*/ 1788319 w 3398044"/>
              <a:gd name="connsiteY15" fmla="*/ 1226344 h 1493044"/>
              <a:gd name="connsiteX16" fmla="*/ 1662112 w 3398044"/>
              <a:gd name="connsiteY16" fmla="*/ 1226344 h 1493044"/>
              <a:gd name="connsiteX17" fmla="*/ 1662112 w 3398044"/>
              <a:gd name="connsiteY17" fmla="*/ 1204912 h 1493044"/>
              <a:gd name="connsiteX18" fmla="*/ 1500187 w 3398044"/>
              <a:gd name="connsiteY18" fmla="*/ 1204912 h 1493044"/>
              <a:gd name="connsiteX19" fmla="*/ 1500187 w 3398044"/>
              <a:gd name="connsiteY19" fmla="*/ 1188244 h 1493044"/>
              <a:gd name="connsiteX20" fmla="*/ 1326356 w 3398044"/>
              <a:gd name="connsiteY20" fmla="*/ 1188244 h 1493044"/>
              <a:gd name="connsiteX21" fmla="*/ 1326356 w 3398044"/>
              <a:gd name="connsiteY21" fmla="*/ 1169194 h 1493044"/>
              <a:gd name="connsiteX22" fmla="*/ 1281112 w 3398044"/>
              <a:gd name="connsiteY22" fmla="*/ 1169194 h 1493044"/>
              <a:gd name="connsiteX23" fmla="*/ 1281112 w 3398044"/>
              <a:gd name="connsiteY23" fmla="*/ 1135856 h 1493044"/>
              <a:gd name="connsiteX24" fmla="*/ 1226344 w 3398044"/>
              <a:gd name="connsiteY24" fmla="*/ 1135856 h 1493044"/>
              <a:gd name="connsiteX25" fmla="*/ 1226344 w 3398044"/>
              <a:gd name="connsiteY25" fmla="*/ 1135856 h 1493044"/>
              <a:gd name="connsiteX26" fmla="*/ 1226344 w 3398044"/>
              <a:gd name="connsiteY26" fmla="*/ 1116806 h 1493044"/>
              <a:gd name="connsiteX27" fmla="*/ 1112044 w 3398044"/>
              <a:gd name="connsiteY27" fmla="*/ 1116806 h 1493044"/>
              <a:gd name="connsiteX28" fmla="*/ 1112044 w 3398044"/>
              <a:gd name="connsiteY28" fmla="*/ 1092994 h 1493044"/>
              <a:gd name="connsiteX29" fmla="*/ 1102519 w 3398044"/>
              <a:gd name="connsiteY29" fmla="*/ 1092994 h 1493044"/>
              <a:gd name="connsiteX30" fmla="*/ 1102519 w 3398044"/>
              <a:gd name="connsiteY30" fmla="*/ 1059656 h 1493044"/>
              <a:gd name="connsiteX31" fmla="*/ 1071562 w 3398044"/>
              <a:gd name="connsiteY31" fmla="*/ 1059656 h 1493044"/>
              <a:gd name="connsiteX32" fmla="*/ 1071562 w 3398044"/>
              <a:gd name="connsiteY32" fmla="*/ 1004887 h 1493044"/>
              <a:gd name="connsiteX33" fmla="*/ 1047750 w 3398044"/>
              <a:gd name="connsiteY33" fmla="*/ 1004887 h 1493044"/>
              <a:gd name="connsiteX34" fmla="*/ 1047750 w 3398044"/>
              <a:gd name="connsiteY34" fmla="*/ 985837 h 1493044"/>
              <a:gd name="connsiteX35" fmla="*/ 1023937 w 3398044"/>
              <a:gd name="connsiteY35" fmla="*/ 985837 h 1493044"/>
              <a:gd name="connsiteX36" fmla="*/ 1023937 w 3398044"/>
              <a:gd name="connsiteY36" fmla="*/ 959644 h 1493044"/>
              <a:gd name="connsiteX37" fmla="*/ 912019 w 3398044"/>
              <a:gd name="connsiteY37" fmla="*/ 959644 h 1493044"/>
              <a:gd name="connsiteX38" fmla="*/ 912019 w 3398044"/>
              <a:gd name="connsiteY38" fmla="*/ 938212 h 1493044"/>
              <a:gd name="connsiteX39" fmla="*/ 897731 w 3398044"/>
              <a:gd name="connsiteY39" fmla="*/ 938212 h 1493044"/>
              <a:gd name="connsiteX40" fmla="*/ 897731 w 3398044"/>
              <a:gd name="connsiteY40" fmla="*/ 904875 h 1493044"/>
              <a:gd name="connsiteX41" fmla="*/ 883444 w 3398044"/>
              <a:gd name="connsiteY41" fmla="*/ 904875 h 1493044"/>
              <a:gd name="connsiteX42" fmla="*/ 883444 w 3398044"/>
              <a:gd name="connsiteY42" fmla="*/ 876300 h 1493044"/>
              <a:gd name="connsiteX43" fmla="*/ 871537 w 3398044"/>
              <a:gd name="connsiteY43" fmla="*/ 876300 h 1493044"/>
              <a:gd name="connsiteX44" fmla="*/ 871537 w 3398044"/>
              <a:gd name="connsiteY44" fmla="*/ 840581 h 1493044"/>
              <a:gd name="connsiteX45" fmla="*/ 852487 w 3398044"/>
              <a:gd name="connsiteY45" fmla="*/ 840581 h 1493044"/>
              <a:gd name="connsiteX46" fmla="*/ 852487 w 3398044"/>
              <a:gd name="connsiteY46" fmla="*/ 816769 h 1493044"/>
              <a:gd name="connsiteX47" fmla="*/ 831056 w 3398044"/>
              <a:gd name="connsiteY47" fmla="*/ 816769 h 1493044"/>
              <a:gd name="connsiteX48" fmla="*/ 831056 w 3398044"/>
              <a:gd name="connsiteY48" fmla="*/ 800100 h 1493044"/>
              <a:gd name="connsiteX49" fmla="*/ 819150 w 3398044"/>
              <a:gd name="connsiteY49" fmla="*/ 800100 h 1493044"/>
              <a:gd name="connsiteX50" fmla="*/ 819150 w 3398044"/>
              <a:gd name="connsiteY50" fmla="*/ 792956 h 1493044"/>
              <a:gd name="connsiteX51" fmla="*/ 764381 w 3398044"/>
              <a:gd name="connsiteY51" fmla="*/ 792956 h 1493044"/>
              <a:gd name="connsiteX52" fmla="*/ 764381 w 3398044"/>
              <a:gd name="connsiteY52" fmla="*/ 781050 h 1493044"/>
              <a:gd name="connsiteX53" fmla="*/ 704850 w 3398044"/>
              <a:gd name="connsiteY53" fmla="*/ 781050 h 1493044"/>
              <a:gd name="connsiteX54" fmla="*/ 704850 w 3398044"/>
              <a:gd name="connsiteY54" fmla="*/ 771525 h 1493044"/>
              <a:gd name="connsiteX55" fmla="*/ 669131 w 3398044"/>
              <a:gd name="connsiteY55" fmla="*/ 771525 h 1493044"/>
              <a:gd name="connsiteX56" fmla="*/ 669131 w 3398044"/>
              <a:gd name="connsiteY56" fmla="*/ 714375 h 1493044"/>
              <a:gd name="connsiteX57" fmla="*/ 645319 w 3398044"/>
              <a:gd name="connsiteY57" fmla="*/ 714375 h 1493044"/>
              <a:gd name="connsiteX58" fmla="*/ 645319 w 3398044"/>
              <a:gd name="connsiteY58" fmla="*/ 714375 h 1493044"/>
              <a:gd name="connsiteX59" fmla="*/ 645319 w 3398044"/>
              <a:gd name="connsiteY59" fmla="*/ 697706 h 1493044"/>
              <a:gd name="connsiteX60" fmla="*/ 645319 w 3398044"/>
              <a:gd name="connsiteY60" fmla="*/ 678656 h 1493044"/>
              <a:gd name="connsiteX61" fmla="*/ 623887 w 3398044"/>
              <a:gd name="connsiteY61" fmla="*/ 678656 h 1493044"/>
              <a:gd name="connsiteX62" fmla="*/ 623887 w 3398044"/>
              <a:gd name="connsiteY62" fmla="*/ 638175 h 1493044"/>
              <a:gd name="connsiteX63" fmla="*/ 623887 w 3398044"/>
              <a:gd name="connsiteY63" fmla="*/ 645319 h 1493044"/>
              <a:gd name="connsiteX64" fmla="*/ 623887 w 3398044"/>
              <a:gd name="connsiteY64" fmla="*/ 609600 h 1493044"/>
              <a:gd name="connsiteX65" fmla="*/ 614362 w 3398044"/>
              <a:gd name="connsiteY65" fmla="*/ 609600 h 1493044"/>
              <a:gd name="connsiteX66" fmla="*/ 614362 w 3398044"/>
              <a:gd name="connsiteY66" fmla="*/ 578644 h 1493044"/>
              <a:gd name="connsiteX67" fmla="*/ 590550 w 3398044"/>
              <a:gd name="connsiteY67" fmla="*/ 578644 h 1493044"/>
              <a:gd name="connsiteX68" fmla="*/ 590550 w 3398044"/>
              <a:gd name="connsiteY68" fmla="*/ 564356 h 1493044"/>
              <a:gd name="connsiteX69" fmla="*/ 559594 w 3398044"/>
              <a:gd name="connsiteY69" fmla="*/ 564356 h 1493044"/>
              <a:gd name="connsiteX70" fmla="*/ 566737 w 3398044"/>
              <a:gd name="connsiteY70" fmla="*/ 557213 h 1493044"/>
              <a:gd name="connsiteX71" fmla="*/ 507206 w 3398044"/>
              <a:gd name="connsiteY71" fmla="*/ 557213 h 1493044"/>
              <a:gd name="connsiteX72" fmla="*/ 507206 w 3398044"/>
              <a:gd name="connsiteY72" fmla="*/ 557213 h 1493044"/>
              <a:gd name="connsiteX73" fmla="*/ 507206 w 3398044"/>
              <a:gd name="connsiteY73" fmla="*/ 545306 h 1493044"/>
              <a:gd name="connsiteX74" fmla="*/ 464344 w 3398044"/>
              <a:gd name="connsiteY74" fmla="*/ 545306 h 1493044"/>
              <a:gd name="connsiteX75" fmla="*/ 464344 w 3398044"/>
              <a:gd name="connsiteY75" fmla="*/ 516731 h 1493044"/>
              <a:gd name="connsiteX76" fmla="*/ 452437 w 3398044"/>
              <a:gd name="connsiteY76" fmla="*/ 516731 h 1493044"/>
              <a:gd name="connsiteX77" fmla="*/ 452437 w 3398044"/>
              <a:gd name="connsiteY77" fmla="*/ 492919 h 1493044"/>
              <a:gd name="connsiteX78" fmla="*/ 447675 w 3398044"/>
              <a:gd name="connsiteY78" fmla="*/ 492919 h 1493044"/>
              <a:gd name="connsiteX79" fmla="*/ 447675 w 3398044"/>
              <a:gd name="connsiteY79" fmla="*/ 459581 h 1493044"/>
              <a:gd name="connsiteX80" fmla="*/ 438150 w 3398044"/>
              <a:gd name="connsiteY80" fmla="*/ 459581 h 1493044"/>
              <a:gd name="connsiteX81" fmla="*/ 438150 w 3398044"/>
              <a:gd name="connsiteY81" fmla="*/ 381000 h 1493044"/>
              <a:gd name="connsiteX82" fmla="*/ 419100 w 3398044"/>
              <a:gd name="connsiteY82" fmla="*/ 381000 h 1493044"/>
              <a:gd name="connsiteX83" fmla="*/ 419100 w 3398044"/>
              <a:gd name="connsiteY83" fmla="*/ 364331 h 1493044"/>
              <a:gd name="connsiteX84" fmla="*/ 407194 w 3398044"/>
              <a:gd name="connsiteY84" fmla="*/ 364331 h 1493044"/>
              <a:gd name="connsiteX85" fmla="*/ 407194 w 3398044"/>
              <a:gd name="connsiteY85" fmla="*/ 314325 h 1493044"/>
              <a:gd name="connsiteX86" fmla="*/ 397669 w 3398044"/>
              <a:gd name="connsiteY86" fmla="*/ 314325 h 1493044"/>
              <a:gd name="connsiteX87" fmla="*/ 397669 w 3398044"/>
              <a:gd name="connsiteY87" fmla="*/ 302419 h 1493044"/>
              <a:gd name="connsiteX88" fmla="*/ 350044 w 3398044"/>
              <a:gd name="connsiteY88" fmla="*/ 302419 h 1493044"/>
              <a:gd name="connsiteX89" fmla="*/ 350044 w 3398044"/>
              <a:gd name="connsiteY89" fmla="*/ 273844 h 1493044"/>
              <a:gd name="connsiteX90" fmla="*/ 307181 w 3398044"/>
              <a:gd name="connsiteY90" fmla="*/ 273844 h 1493044"/>
              <a:gd name="connsiteX91" fmla="*/ 307181 w 3398044"/>
              <a:gd name="connsiteY91" fmla="*/ 257175 h 1493044"/>
              <a:gd name="connsiteX92" fmla="*/ 271462 w 3398044"/>
              <a:gd name="connsiteY92" fmla="*/ 257175 h 1493044"/>
              <a:gd name="connsiteX93" fmla="*/ 271462 w 3398044"/>
              <a:gd name="connsiteY93" fmla="*/ 257175 h 1493044"/>
              <a:gd name="connsiteX94" fmla="*/ 247650 w 3398044"/>
              <a:gd name="connsiteY94" fmla="*/ 257175 h 1493044"/>
              <a:gd name="connsiteX95" fmla="*/ 247650 w 3398044"/>
              <a:gd name="connsiteY95" fmla="*/ 214312 h 1493044"/>
              <a:gd name="connsiteX96" fmla="*/ 235744 w 3398044"/>
              <a:gd name="connsiteY96" fmla="*/ 214312 h 1493044"/>
              <a:gd name="connsiteX97" fmla="*/ 235744 w 3398044"/>
              <a:gd name="connsiteY97" fmla="*/ 164306 h 1493044"/>
              <a:gd name="connsiteX98" fmla="*/ 216694 w 3398044"/>
              <a:gd name="connsiteY98" fmla="*/ 164306 h 1493044"/>
              <a:gd name="connsiteX99" fmla="*/ 216694 w 3398044"/>
              <a:gd name="connsiteY99" fmla="*/ 100012 h 1493044"/>
              <a:gd name="connsiteX100" fmla="*/ 216694 w 3398044"/>
              <a:gd name="connsiteY100" fmla="*/ 100012 h 1493044"/>
              <a:gd name="connsiteX101" fmla="*/ 188119 w 3398044"/>
              <a:gd name="connsiteY101" fmla="*/ 88105 h 1493044"/>
              <a:gd name="connsiteX102" fmla="*/ 188119 w 3398044"/>
              <a:gd name="connsiteY102" fmla="*/ 45244 h 1493044"/>
              <a:gd name="connsiteX103" fmla="*/ 90487 w 3398044"/>
              <a:gd name="connsiteY103" fmla="*/ 45244 h 1493044"/>
              <a:gd name="connsiteX104" fmla="*/ 90487 w 3398044"/>
              <a:gd name="connsiteY104" fmla="*/ 45244 h 1493044"/>
              <a:gd name="connsiteX105" fmla="*/ 90487 w 3398044"/>
              <a:gd name="connsiteY105" fmla="*/ 23812 h 1493044"/>
              <a:gd name="connsiteX106" fmla="*/ 47625 w 3398044"/>
              <a:gd name="connsiteY106" fmla="*/ 23812 h 1493044"/>
              <a:gd name="connsiteX107" fmla="*/ 47625 w 3398044"/>
              <a:gd name="connsiteY107" fmla="*/ 0 h 1493044"/>
              <a:gd name="connsiteX108" fmla="*/ 0 w 3398044"/>
              <a:gd name="connsiteY108" fmla="*/ 0 h 1493044"/>
              <a:gd name="connsiteX0" fmla="*/ 3398044 w 3398044"/>
              <a:gd name="connsiteY0" fmla="*/ 1493044 h 1493044"/>
              <a:gd name="connsiteX1" fmla="*/ 3398044 w 3398044"/>
              <a:gd name="connsiteY1" fmla="*/ 1414462 h 1493044"/>
              <a:gd name="connsiteX2" fmla="*/ 2545556 w 3398044"/>
              <a:gd name="connsiteY2" fmla="*/ 1414462 h 1493044"/>
              <a:gd name="connsiteX3" fmla="*/ 2545556 w 3398044"/>
              <a:gd name="connsiteY3" fmla="*/ 1383506 h 1493044"/>
              <a:gd name="connsiteX4" fmla="*/ 2466975 w 3398044"/>
              <a:gd name="connsiteY4" fmla="*/ 1383506 h 1493044"/>
              <a:gd name="connsiteX5" fmla="*/ 2466975 w 3398044"/>
              <a:gd name="connsiteY5" fmla="*/ 1354931 h 1493044"/>
              <a:gd name="connsiteX6" fmla="*/ 2324100 w 3398044"/>
              <a:gd name="connsiteY6" fmla="*/ 1354931 h 1493044"/>
              <a:gd name="connsiteX7" fmla="*/ 2324100 w 3398044"/>
              <a:gd name="connsiteY7" fmla="*/ 1321594 h 1493044"/>
              <a:gd name="connsiteX8" fmla="*/ 2202656 w 3398044"/>
              <a:gd name="connsiteY8" fmla="*/ 1321594 h 1493044"/>
              <a:gd name="connsiteX9" fmla="*/ 2202656 w 3398044"/>
              <a:gd name="connsiteY9" fmla="*/ 1295400 h 1493044"/>
              <a:gd name="connsiteX10" fmla="*/ 2169319 w 3398044"/>
              <a:gd name="connsiteY10" fmla="*/ 1295400 h 1493044"/>
              <a:gd name="connsiteX11" fmla="*/ 2169319 w 3398044"/>
              <a:gd name="connsiteY11" fmla="*/ 1264444 h 1493044"/>
              <a:gd name="connsiteX12" fmla="*/ 2045494 w 3398044"/>
              <a:gd name="connsiteY12" fmla="*/ 1264444 h 1493044"/>
              <a:gd name="connsiteX13" fmla="*/ 2045494 w 3398044"/>
              <a:gd name="connsiteY13" fmla="*/ 1252537 h 1493044"/>
              <a:gd name="connsiteX14" fmla="*/ 1788319 w 3398044"/>
              <a:gd name="connsiteY14" fmla="*/ 1252537 h 1493044"/>
              <a:gd name="connsiteX15" fmla="*/ 1788319 w 3398044"/>
              <a:gd name="connsiteY15" fmla="*/ 1226344 h 1493044"/>
              <a:gd name="connsiteX16" fmla="*/ 1662112 w 3398044"/>
              <a:gd name="connsiteY16" fmla="*/ 1226344 h 1493044"/>
              <a:gd name="connsiteX17" fmla="*/ 1662112 w 3398044"/>
              <a:gd name="connsiteY17" fmla="*/ 1204912 h 1493044"/>
              <a:gd name="connsiteX18" fmla="*/ 1500187 w 3398044"/>
              <a:gd name="connsiteY18" fmla="*/ 1204912 h 1493044"/>
              <a:gd name="connsiteX19" fmla="*/ 1500187 w 3398044"/>
              <a:gd name="connsiteY19" fmla="*/ 1188244 h 1493044"/>
              <a:gd name="connsiteX20" fmla="*/ 1326356 w 3398044"/>
              <a:gd name="connsiteY20" fmla="*/ 1188244 h 1493044"/>
              <a:gd name="connsiteX21" fmla="*/ 1326356 w 3398044"/>
              <a:gd name="connsiteY21" fmla="*/ 1169194 h 1493044"/>
              <a:gd name="connsiteX22" fmla="*/ 1281112 w 3398044"/>
              <a:gd name="connsiteY22" fmla="*/ 1169194 h 1493044"/>
              <a:gd name="connsiteX23" fmla="*/ 1281112 w 3398044"/>
              <a:gd name="connsiteY23" fmla="*/ 1135856 h 1493044"/>
              <a:gd name="connsiteX24" fmla="*/ 1226344 w 3398044"/>
              <a:gd name="connsiteY24" fmla="*/ 1135856 h 1493044"/>
              <a:gd name="connsiteX25" fmla="*/ 1226344 w 3398044"/>
              <a:gd name="connsiteY25" fmla="*/ 1135856 h 1493044"/>
              <a:gd name="connsiteX26" fmla="*/ 1226344 w 3398044"/>
              <a:gd name="connsiteY26" fmla="*/ 1116806 h 1493044"/>
              <a:gd name="connsiteX27" fmla="*/ 1112044 w 3398044"/>
              <a:gd name="connsiteY27" fmla="*/ 1116806 h 1493044"/>
              <a:gd name="connsiteX28" fmla="*/ 1112044 w 3398044"/>
              <a:gd name="connsiteY28" fmla="*/ 1092994 h 1493044"/>
              <a:gd name="connsiteX29" fmla="*/ 1102519 w 3398044"/>
              <a:gd name="connsiteY29" fmla="*/ 1092994 h 1493044"/>
              <a:gd name="connsiteX30" fmla="*/ 1102519 w 3398044"/>
              <a:gd name="connsiteY30" fmla="*/ 1059656 h 1493044"/>
              <a:gd name="connsiteX31" fmla="*/ 1071562 w 3398044"/>
              <a:gd name="connsiteY31" fmla="*/ 1059656 h 1493044"/>
              <a:gd name="connsiteX32" fmla="*/ 1071562 w 3398044"/>
              <a:gd name="connsiteY32" fmla="*/ 1004887 h 1493044"/>
              <a:gd name="connsiteX33" fmla="*/ 1047750 w 3398044"/>
              <a:gd name="connsiteY33" fmla="*/ 1004887 h 1493044"/>
              <a:gd name="connsiteX34" fmla="*/ 1047750 w 3398044"/>
              <a:gd name="connsiteY34" fmla="*/ 985837 h 1493044"/>
              <a:gd name="connsiteX35" fmla="*/ 1023937 w 3398044"/>
              <a:gd name="connsiteY35" fmla="*/ 985837 h 1493044"/>
              <a:gd name="connsiteX36" fmla="*/ 1023937 w 3398044"/>
              <a:gd name="connsiteY36" fmla="*/ 959644 h 1493044"/>
              <a:gd name="connsiteX37" fmla="*/ 912019 w 3398044"/>
              <a:gd name="connsiteY37" fmla="*/ 959644 h 1493044"/>
              <a:gd name="connsiteX38" fmla="*/ 912019 w 3398044"/>
              <a:gd name="connsiteY38" fmla="*/ 938212 h 1493044"/>
              <a:gd name="connsiteX39" fmla="*/ 897731 w 3398044"/>
              <a:gd name="connsiteY39" fmla="*/ 938212 h 1493044"/>
              <a:gd name="connsiteX40" fmla="*/ 897731 w 3398044"/>
              <a:gd name="connsiteY40" fmla="*/ 904875 h 1493044"/>
              <a:gd name="connsiteX41" fmla="*/ 883444 w 3398044"/>
              <a:gd name="connsiteY41" fmla="*/ 904875 h 1493044"/>
              <a:gd name="connsiteX42" fmla="*/ 883444 w 3398044"/>
              <a:gd name="connsiteY42" fmla="*/ 876300 h 1493044"/>
              <a:gd name="connsiteX43" fmla="*/ 871537 w 3398044"/>
              <a:gd name="connsiteY43" fmla="*/ 876300 h 1493044"/>
              <a:gd name="connsiteX44" fmla="*/ 871537 w 3398044"/>
              <a:gd name="connsiteY44" fmla="*/ 840581 h 1493044"/>
              <a:gd name="connsiteX45" fmla="*/ 852487 w 3398044"/>
              <a:gd name="connsiteY45" fmla="*/ 840581 h 1493044"/>
              <a:gd name="connsiteX46" fmla="*/ 852487 w 3398044"/>
              <a:gd name="connsiteY46" fmla="*/ 816769 h 1493044"/>
              <a:gd name="connsiteX47" fmla="*/ 831056 w 3398044"/>
              <a:gd name="connsiteY47" fmla="*/ 816769 h 1493044"/>
              <a:gd name="connsiteX48" fmla="*/ 831056 w 3398044"/>
              <a:gd name="connsiteY48" fmla="*/ 800100 h 1493044"/>
              <a:gd name="connsiteX49" fmla="*/ 819150 w 3398044"/>
              <a:gd name="connsiteY49" fmla="*/ 800100 h 1493044"/>
              <a:gd name="connsiteX50" fmla="*/ 819150 w 3398044"/>
              <a:gd name="connsiteY50" fmla="*/ 792956 h 1493044"/>
              <a:gd name="connsiteX51" fmla="*/ 764381 w 3398044"/>
              <a:gd name="connsiteY51" fmla="*/ 792956 h 1493044"/>
              <a:gd name="connsiteX52" fmla="*/ 764381 w 3398044"/>
              <a:gd name="connsiteY52" fmla="*/ 781050 h 1493044"/>
              <a:gd name="connsiteX53" fmla="*/ 704850 w 3398044"/>
              <a:gd name="connsiteY53" fmla="*/ 781050 h 1493044"/>
              <a:gd name="connsiteX54" fmla="*/ 704850 w 3398044"/>
              <a:gd name="connsiteY54" fmla="*/ 771525 h 1493044"/>
              <a:gd name="connsiteX55" fmla="*/ 669131 w 3398044"/>
              <a:gd name="connsiteY55" fmla="*/ 771525 h 1493044"/>
              <a:gd name="connsiteX56" fmla="*/ 669131 w 3398044"/>
              <a:gd name="connsiteY56" fmla="*/ 714375 h 1493044"/>
              <a:gd name="connsiteX57" fmla="*/ 645319 w 3398044"/>
              <a:gd name="connsiteY57" fmla="*/ 714375 h 1493044"/>
              <a:gd name="connsiteX58" fmla="*/ 645319 w 3398044"/>
              <a:gd name="connsiteY58" fmla="*/ 714375 h 1493044"/>
              <a:gd name="connsiteX59" fmla="*/ 645319 w 3398044"/>
              <a:gd name="connsiteY59" fmla="*/ 697706 h 1493044"/>
              <a:gd name="connsiteX60" fmla="*/ 645319 w 3398044"/>
              <a:gd name="connsiteY60" fmla="*/ 678656 h 1493044"/>
              <a:gd name="connsiteX61" fmla="*/ 623887 w 3398044"/>
              <a:gd name="connsiteY61" fmla="*/ 678656 h 1493044"/>
              <a:gd name="connsiteX62" fmla="*/ 623887 w 3398044"/>
              <a:gd name="connsiteY62" fmla="*/ 638175 h 1493044"/>
              <a:gd name="connsiteX63" fmla="*/ 623887 w 3398044"/>
              <a:gd name="connsiteY63" fmla="*/ 645319 h 1493044"/>
              <a:gd name="connsiteX64" fmla="*/ 623887 w 3398044"/>
              <a:gd name="connsiteY64" fmla="*/ 609600 h 1493044"/>
              <a:gd name="connsiteX65" fmla="*/ 614362 w 3398044"/>
              <a:gd name="connsiteY65" fmla="*/ 609600 h 1493044"/>
              <a:gd name="connsiteX66" fmla="*/ 614362 w 3398044"/>
              <a:gd name="connsiteY66" fmla="*/ 578644 h 1493044"/>
              <a:gd name="connsiteX67" fmla="*/ 590550 w 3398044"/>
              <a:gd name="connsiteY67" fmla="*/ 578644 h 1493044"/>
              <a:gd name="connsiteX68" fmla="*/ 590550 w 3398044"/>
              <a:gd name="connsiteY68" fmla="*/ 564356 h 1493044"/>
              <a:gd name="connsiteX69" fmla="*/ 559594 w 3398044"/>
              <a:gd name="connsiteY69" fmla="*/ 564356 h 1493044"/>
              <a:gd name="connsiteX70" fmla="*/ 566737 w 3398044"/>
              <a:gd name="connsiteY70" fmla="*/ 557213 h 1493044"/>
              <a:gd name="connsiteX71" fmla="*/ 507206 w 3398044"/>
              <a:gd name="connsiteY71" fmla="*/ 557213 h 1493044"/>
              <a:gd name="connsiteX72" fmla="*/ 507206 w 3398044"/>
              <a:gd name="connsiteY72" fmla="*/ 557213 h 1493044"/>
              <a:gd name="connsiteX73" fmla="*/ 507206 w 3398044"/>
              <a:gd name="connsiteY73" fmla="*/ 545306 h 1493044"/>
              <a:gd name="connsiteX74" fmla="*/ 464344 w 3398044"/>
              <a:gd name="connsiteY74" fmla="*/ 545306 h 1493044"/>
              <a:gd name="connsiteX75" fmla="*/ 464344 w 3398044"/>
              <a:gd name="connsiteY75" fmla="*/ 516731 h 1493044"/>
              <a:gd name="connsiteX76" fmla="*/ 452437 w 3398044"/>
              <a:gd name="connsiteY76" fmla="*/ 516731 h 1493044"/>
              <a:gd name="connsiteX77" fmla="*/ 452437 w 3398044"/>
              <a:gd name="connsiteY77" fmla="*/ 492919 h 1493044"/>
              <a:gd name="connsiteX78" fmla="*/ 447675 w 3398044"/>
              <a:gd name="connsiteY78" fmla="*/ 492919 h 1493044"/>
              <a:gd name="connsiteX79" fmla="*/ 447675 w 3398044"/>
              <a:gd name="connsiteY79" fmla="*/ 459581 h 1493044"/>
              <a:gd name="connsiteX80" fmla="*/ 438150 w 3398044"/>
              <a:gd name="connsiteY80" fmla="*/ 459581 h 1493044"/>
              <a:gd name="connsiteX81" fmla="*/ 438150 w 3398044"/>
              <a:gd name="connsiteY81" fmla="*/ 381000 h 1493044"/>
              <a:gd name="connsiteX82" fmla="*/ 419100 w 3398044"/>
              <a:gd name="connsiteY82" fmla="*/ 381000 h 1493044"/>
              <a:gd name="connsiteX83" fmla="*/ 419100 w 3398044"/>
              <a:gd name="connsiteY83" fmla="*/ 364331 h 1493044"/>
              <a:gd name="connsiteX84" fmla="*/ 407194 w 3398044"/>
              <a:gd name="connsiteY84" fmla="*/ 364331 h 1493044"/>
              <a:gd name="connsiteX85" fmla="*/ 407194 w 3398044"/>
              <a:gd name="connsiteY85" fmla="*/ 314325 h 1493044"/>
              <a:gd name="connsiteX86" fmla="*/ 397669 w 3398044"/>
              <a:gd name="connsiteY86" fmla="*/ 314325 h 1493044"/>
              <a:gd name="connsiteX87" fmla="*/ 397669 w 3398044"/>
              <a:gd name="connsiteY87" fmla="*/ 302419 h 1493044"/>
              <a:gd name="connsiteX88" fmla="*/ 350044 w 3398044"/>
              <a:gd name="connsiteY88" fmla="*/ 302419 h 1493044"/>
              <a:gd name="connsiteX89" fmla="*/ 350044 w 3398044"/>
              <a:gd name="connsiteY89" fmla="*/ 273844 h 1493044"/>
              <a:gd name="connsiteX90" fmla="*/ 307181 w 3398044"/>
              <a:gd name="connsiteY90" fmla="*/ 273844 h 1493044"/>
              <a:gd name="connsiteX91" fmla="*/ 307181 w 3398044"/>
              <a:gd name="connsiteY91" fmla="*/ 257175 h 1493044"/>
              <a:gd name="connsiteX92" fmla="*/ 271462 w 3398044"/>
              <a:gd name="connsiteY92" fmla="*/ 257175 h 1493044"/>
              <a:gd name="connsiteX93" fmla="*/ 271462 w 3398044"/>
              <a:gd name="connsiteY93" fmla="*/ 257175 h 1493044"/>
              <a:gd name="connsiteX94" fmla="*/ 247650 w 3398044"/>
              <a:gd name="connsiteY94" fmla="*/ 257175 h 1493044"/>
              <a:gd name="connsiteX95" fmla="*/ 247650 w 3398044"/>
              <a:gd name="connsiteY95" fmla="*/ 214312 h 1493044"/>
              <a:gd name="connsiteX96" fmla="*/ 235744 w 3398044"/>
              <a:gd name="connsiteY96" fmla="*/ 214312 h 1493044"/>
              <a:gd name="connsiteX97" fmla="*/ 235744 w 3398044"/>
              <a:gd name="connsiteY97" fmla="*/ 164306 h 1493044"/>
              <a:gd name="connsiteX98" fmla="*/ 216694 w 3398044"/>
              <a:gd name="connsiteY98" fmla="*/ 164306 h 1493044"/>
              <a:gd name="connsiteX99" fmla="*/ 216694 w 3398044"/>
              <a:gd name="connsiteY99" fmla="*/ 100012 h 1493044"/>
              <a:gd name="connsiteX100" fmla="*/ 216694 w 3398044"/>
              <a:gd name="connsiteY100" fmla="*/ 85725 h 1493044"/>
              <a:gd name="connsiteX101" fmla="*/ 188119 w 3398044"/>
              <a:gd name="connsiteY101" fmla="*/ 88105 h 1493044"/>
              <a:gd name="connsiteX102" fmla="*/ 188119 w 3398044"/>
              <a:gd name="connsiteY102" fmla="*/ 45244 h 1493044"/>
              <a:gd name="connsiteX103" fmla="*/ 90487 w 3398044"/>
              <a:gd name="connsiteY103" fmla="*/ 45244 h 1493044"/>
              <a:gd name="connsiteX104" fmla="*/ 90487 w 3398044"/>
              <a:gd name="connsiteY104" fmla="*/ 45244 h 1493044"/>
              <a:gd name="connsiteX105" fmla="*/ 90487 w 3398044"/>
              <a:gd name="connsiteY105" fmla="*/ 23812 h 1493044"/>
              <a:gd name="connsiteX106" fmla="*/ 47625 w 3398044"/>
              <a:gd name="connsiteY106" fmla="*/ 23812 h 1493044"/>
              <a:gd name="connsiteX107" fmla="*/ 47625 w 3398044"/>
              <a:gd name="connsiteY107" fmla="*/ 0 h 1493044"/>
              <a:gd name="connsiteX108" fmla="*/ 0 w 3398044"/>
              <a:gd name="connsiteY108" fmla="*/ 0 h 1493044"/>
              <a:gd name="connsiteX0" fmla="*/ 3398044 w 3398044"/>
              <a:gd name="connsiteY0" fmla="*/ 1493044 h 1493044"/>
              <a:gd name="connsiteX1" fmla="*/ 3398044 w 3398044"/>
              <a:gd name="connsiteY1" fmla="*/ 1414462 h 1493044"/>
              <a:gd name="connsiteX2" fmla="*/ 2545556 w 3398044"/>
              <a:gd name="connsiteY2" fmla="*/ 1414462 h 1493044"/>
              <a:gd name="connsiteX3" fmla="*/ 2545556 w 3398044"/>
              <a:gd name="connsiteY3" fmla="*/ 1383506 h 1493044"/>
              <a:gd name="connsiteX4" fmla="*/ 2466975 w 3398044"/>
              <a:gd name="connsiteY4" fmla="*/ 1383506 h 1493044"/>
              <a:gd name="connsiteX5" fmla="*/ 2466975 w 3398044"/>
              <a:gd name="connsiteY5" fmla="*/ 1354931 h 1493044"/>
              <a:gd name="connsiteX6" fmla="*/ 2324100 w 3398044"/>
              <a:gd name="connsiteY6" fmla="*/ 1354931 h 1493044"/>
              <a:gd name="connsiteX7" fmla="*/ 2324100 w 3398044"/>
              <a:gd name="connsiteY7" fmla="*/ 1321594 h 1493044"/>
              <a:gd name="connsiteX8" fmla="*/ 2202656 w 3398044"/>
              <a:gd name="connsiteY8" fmla="*/ 1321594 h 1493044"/>
              <a:gd name="connsiteX9" fmla="*/ 2202656 w 3398044"/>
              <a:gd name="connsiteY9" fmla="*/ 1295400 h 1493044"/>
              <a:gd name="connsiteX10" fmla="*/ 2169319 w 3398044"/>
              <a:gd name="connsiteY10" fmla="*/ 1295400 h 1493044"/>
              <a:gd name="connsiteX11" fmla="*/ 2169319 w 3398044"/>
              <a:gd name="connsiteY11" fmla="*/ 1264444 h 1493044"/>
              <a:gd name="connsiteX12" fmla="*/ 2045494 w 3398044"/>
              <a:gd name="connsiteY12" fmla="*/ 1264444 h 1493044"/>
              <a:gd name="connsiteX13" fmla="*/ 2045494 w 3398044"/>
              <a:gd name="connsiteY13" fmla="*/ 1252537 h 1493044"/>
              <a:gd name="connsiteX14" fmla="*/ 1788319 w 3398044"/>
              <a:gd name="connsiteY14" fmla="*/ 1252537 h 1493044"/>
              <a:gd name="connsiteX15" fmla="*/ 1788319 w 3398044"/>
              <a:gd name="connsiteY15" fmla="*/ 1226344 h 1493044"/>
              <a:gd name="connsiteX16" fmla="*/ 1662112 w 3398044"/>
              <a:gd name="connsiteY16" fmla="*/ 1226344 h 1493044"/>
              <a:gd name="connsiteX17" fmla="*/ 1662112 w 3398044"/>
              <a:gd name="connsiteY17" fmla="*/ 1204912 h 1493044"/>
              <a:gd name="connsiteX18" fmla="*/ 1500187 w 3398044"/>
              <a:gd name="connsiteY18" fmla="*/ 1204912 h 1493044"/>
              <a:gd name="connsiteX19" fmla="*/ 1500187 w 3398044"/>
              <a:gd name="connsiteY19" fmla="*/ 1188244 h 1493044"/>
              <a:gd name="connsiteX20" fmla="*/ 1326356 w 3398044"/>
              <a:gd name="connsiteY20" fmla="*/ 1188244 h 1493044"/>
              <a:gd name="connsiteX21" fmla="*/ 1326356 w 3398044"/>
              <a:gd name="connsiteY21" fmla="*/ 1169194 h 1493044"/>
              <a:gd name="connsiteX22" fmla="*/ 1281112 w 3398044"/>
              <a:gd name="connsiteY22" fmla="*/ 1169194 h 1493044"/>
              <a:gd name="connsiteX23" fmla="*/ 1281112 w 3398044"/>
              <a:gd name="connsiteY23" fmla="*/ 1135856 h 1493044"/>
              <a:gd name="connsiteX24" fmla="*/ 1226344 w 3398044"/>
              <a:gd name="connsiteY24" fmla="*/ 1135856 h 1493044"/>
              <a:gd name="connsiteX25" fmla="*/ 1226344 w 3398044"/>
              <a:gd name="connsiteY25" fmla="*/ 1135856 h 1493044"/>
              <a:gd name="connsiteX26" fmla="*/ 1226344 w 3398044"/>
              <a:gd name="connsiteY26" fmla="*/ 1116806 h 1493044"/>
              <a:gd name="connsiteX27" fmla="*/ 1112044 w 3398044"/>
              <a:gd name="connsiteY27" fmla="*/ 1116806 h 1493044"/>
              <a:gd name="connsiteX28" fmla="*/ 1112044 w 3398044"/>
              <a:gd name="connsiteY28" fmla="*/ 1092994 h 1493044"/>
              <a:gd name="connsiteX29" fmla="*/ 1102519 w 3398044"/>
              <a:gd name="connsiteY29" fmla="*/ 1092994 h 1493044"/>
              <a:gd name="connsiteX30" fmla="*/ 1102519 w 3398044"/>
              <a:gd name="connsiteY30" fmla="*/ 1059656 h 1493044"/>
              <a:gd name="connsiteX31" fmla="*/ 1071562 w 3398044"/>
              <a:gd name="connsiteY31" fmla="*/ 1059656 h 1493044"/>
              <a:gd name="connsiteX32" fmla="*/ 1071562 w 3398044"/>
              <a:gd name="connsiteY32" fmla="*/ 1004887 h 1493044"/>
              <a:gd name="connsiteX33" fmla="*/ 1047750 w 3398044"/>
              <a:gd name="connsiteY33" fmla="*/ 1004887 h 1493044"/>
              <a:gd name="connsiteX34" fmla="*/ 1047750 w 3398044"/>
              <a:gd name="connsiteY34" fmla="*/ 985837 h 1493044"/>
              <a:gd name="connsiteX35" fmla="*/ 1023937 w 3398044"/>
              <a:gd name="connsiteY35" fmla="*/ 985837 h 1493044"/>
              <a:gd name="connsiteX36" fmla="*/ 1023937 w 3398044"/>
              <a:gd name="connsiteY36" fmla="*/ 959644 h 1493044"/>
              <a:gd name="connsiteX37" fmla="*/ 912019 w 3398044"/>
              <a:gd name="connsiteY37" fmla="*/ 959644 h 1493044"/>
              <a:gd name="connsiteX38" fmla="*/ 912019 w 3398044"/>
              <a:gd name="connsiteY38" fmla="*/ 938212 h 1493044"/>
              <a:gd name="connsiteX39" fmla="*/ 897731 w 3398044"/>
              <a:gd name="connsiteY39" fmla="*/ 938212 h 1493044"/>
              <a:gd name="connsiteX40" fmla="*/ 897731 w 3398044"/>
              <a:gd name="connsiteY40" fmla="*/ 904875 h 1493044"/>
              <a:gd name="connsiteX41" fmla="*/ 883444 w 3398044"/>
              <a:gd name="connsiteY41" fmla="*/ 904875 h 1493044"/>
              <a:gd name="connsiteX42" fmla="*/ 883444 w 3398044"/>
              <a:gd name="connsiteY42" fmla="*/ 876300 h 1493044"/>
              <a:gd name="connsiteX43" fmla="*/ 871537 w 3398044"/>
              <a:gd name="connsiteY43" fmla="*/ 876300 h 1493044"/>
              <a:gd name="connsiteX44" fmla="*/ 871537 w 3398044"/>
              <a:gd name="connsiteY44" fmla="*/ 840581 h 1493044"/>
              <a:gd name="connsiteX45" fmla="*/ 852487 w 3398044"/>
              <a:gd name="connsiteY45" fmla="*/ 840581 h 1493044"/>
              <a:gd name="connsiteX46" fmla="*/ 852487 w 3398044"/>
              <a:gd name="connsiteY46" fmla="*/ 816769 h 1493044"/>
              <a:gd name="connsiteX47" fmla="*/ 831056 w 3398044"/>
              <a:gd name="connsiteY47" fmla="*/ 816769 h 1493044"/>
              <a:gd name="connsiteX48" fmla="*/ 831056 w 3398044"/>
              <a:gd name="connsiteY48" fmla="*/ 800100 h 1493044"/>
              <a:gd name="connsiteX49" fmla="*/ 819150 w 3398044"/>
              <a:gd name="connsiteY49" fmla="*/ 800100 h 1493044"/>
              <a:gd name="connsiteX50" fmla="*/ 819150 w 3398044"/>
              <a:gd name="connsiteY50" fmla="*/ 792956 h 1493044"/>
              <a:gd name="connsiteX51" fmla="*/ 764381 w 3398044"/>
              <a:gd name="connsiteY51" fmla="*/ 792956 h 1493044"/>
              <a:gd name="connsiteX52" fmla="*/ 764381 w 3398044"/>
              <a:gd name="connsiteY52" fmla="*/ 781050 h 1493044"/>
              <a:gd name="connsiteX53" fmla="*/ 704850 w 3398044"/>
              <a:gd name="connsiteY53" fmla="*/ 781050 h 1493044"/>
              <a:gd name="connsiteX54" fmla="*/ 704850 w 3398044"/>
              <a:gd name="connsiteY54" fmla="*/ 771525 h 1493044"/>
              <a:gd name="connsiteX55" fmla="*/ 669131 w 3398044"/>
              <a:gd name="connsiteY55" fmla="*/ 771525 h 1493044"/>
              <a:gd name="connsiteX56" fmla="*/ 669131 w 3398044"/>
              <a:gd name="connsiteY56" fmla="*/ 714375 h 1493044"/>
              <a:gd name="connsiteX57" fmla="*/ 645319 w 3398044"/>
              <a:gd name="connsiteY57" fmla="*/ 714375 h 1493044"/>
              <a:gd name="connsiteX58" fmla="*/ 645319 w 3398044"/>
              <a:gd name="connsiteY58" fmla="*/ 714375 h 1493044"/>
              <a:gd name="connsiteX59" fmla="*/ 645319 w 3398044"/>
              <a:gd name="connsiteY59" fmla="*/ 697706 h 1493044"/>
              <a:gd name="connsiteX60" fmla="*/ 645319 w 3398044"/>
              <a:gd name="connsiteY60" fmla="*/ 678656 h 1493044"/>
              <a:gd name="connsiteX61" fmla="*/ 623887 w 3398044"/>
              <a:gd name="connsiteY61" fmla="*/ 678656 h 1493044"/>
              <a:gd name="connsiteX62" fmla="*/ 623887 w 3398044"/>
              <a:gd name="connsiteY62" fmla="*/ 638175 h 1493044"/>
              <a:gd name="connsiteX63" fmla="*/ 623887 w 3398044"/>
              <a:gd name="connsiteY63" fmla="*/ 645319 h 1493044"/>
              <a:gd name="connsiteX64" fmla="*/ 623887 w 3398044"/>
              <a:gd name="connsiteY64" fmla="*/ 609600 h 1493044"/>
              <a:gd name="connsiteX65" fmla="*/ 614362 w 3398044"/>
              <a:gd name="connsiteY65" fmla="*/ 609600 h 1493044"/>
              <a:gd name="connsiteX66" fmla="*/ 614362 w 3398044"/>
              <a:gd name="connsiteY66" fmla="*/ 578644 h 1493044"/>
              <a:gd name="connsiteX67" fmla="*/ 590550 w 3398044"/>
              <a:gd name="connsiteY67" fmla="*/ 578644 h 1493044"/>
              <a:gd name="connsiteX68" fmla="*/ 590550 w 3398044"/>
              <a:gd name="connsiteY68" fmla="*/ 564356 h 1493044"/>
              <a:gd name="connsiteX69" fmla="*/ 559594 w 3398044"/>
              <a:gd name="connsiteY69" fmla="*/ 564356 h 1493044"/>
              <a:gd name="connsiteX70" fmla="*/ 566737 w 3398044"/>
              <a:gd name="connsiteY70" fmla="*/ 557213 h 1493044"/>
              <a:gd name="connsiteX71" fmla="*/ 507206 w 3398044"/>
              <a:gd name="connsiteY71" fmla="*/ 557213 h 1493044"/>
              <a:gd name="connsiteX72" fmla="*/ 507206 w 3398044"/>
              <a:gd name="connsiteY72" fmla="*/ 557213 h 1493044"/>
              <a:gd name="connsiteX73" fmla="*/ 507206 w 3398044"/>
              <a:gd name="connsiteY73" fmla="*/ 545306 h 1493044"/>
              <a:gd name="connsiteX74" fmla="*/ 464344 w 3398044"/>
              <a:gd name="connsiteY74" fmla="*/ 545306 h 1493044"/>
              <a:gd name="connsiteX75" fmla="*/ 464344 w 3398044"/>
              <a:gd name="connsiteY75" fmla="*/ 516731 h 1493044"/>
              <a:gd name="connsiteX76" fmla="*/ 452437 w 3398044"/>
              <a:gd name="connsiteY76" fmla="*/ 516731 h 1493044"/>
              <a:gd name="connsiteX77" fmla="*/ 452437 w 3398044"/>
              <a:gd name="connsiteY77" fmla="*/ 492919 h 1493044"/>
              <a:gd name="connsiteX78" fmla="*/ 447675 w 3398044"/>
              <a:gd name="connsiteY78" fmla="*/ 492919 h 1493044"/>
              <a:gd name="connsiteX79" fmla="*/ 447675 w 3398044"/>
              <a:gd name="connsiteY79" fmla="*/ 459581 h 1493044"/>
              <a:gd name="connsiteX80" fmla="*/ 438150 w 3398044"/>
              <a:gd name="connsiteY80" fmla="*/ 459581 h 1493044"/>
              <a:gd name="connsiteX81" fmla="*/ 438150 w 3398044"/>
              <a:gd name="connsiteY81" fmla="*/ 381000 h 1493044"/>
              <a:gd name="connsiteX82" fmla="*/ 419100 w 3398044"/>
              <a:gd name="connsiteY82" fmla="*/ 381000 h 1493044"/>
              <a:gd name="connsiteX83" fmla="*/ 419100 w 3398044"/>
              <a:gd name="connsiteY83" fmla="*/ 364331 h 1493044"/>
              <a:gd name="connsiteX84" fmla="*/ 407194 w 3398044"/>
              <a:gd name="connsiteY84" fmla="*/ 364331 h 1493044"/>
              <a:gd name="connsiteX85" fmla="*/ 407194 w 3398044"/>
              <a:gd name="connsiteY85" fmla="*/ 314325 h 1493044"/>
              <a:gd name="connsiteX86" fmla="*/ 397669 w 3398044"/>
              <a:gd name="connsiteY86" fmla="*/ 314325 h 1493044"/>
              <a:gd name="connsiteX87" fmla="*/ 397669 w 3398044"/>
              <a:gd name="connsiteY87" fmla="*/ 302419 h 1493044"/>
              <a:gd name="connsiteX88" fmla="*/ 350044 w 3398044"/>
              <a:gd name="connsiteY88" fmla="*/ 302419 h 1493044"/>
              <a:gd name="connsiteX89" fmla="*/ 350044 w 3398044"/>
              <a:gd name="connsiteY89" fmla="*/ 273844 h 1493044"/>
              <a:gd name="connsiteX90" fmla="*/ 307181 w 3398044"/>
              <a:gd name="connsiteY90" fmla="*/ 273844 h 1493044"/>
              <a:gd name="connsiteX91" fmla="*/ 307181 w 3398044"/>
              <a:gd name="connsiteY91" fmla="*/ 257175 h 1493044"/>
              <a:gd name="connsiteX92" fmla="*/ 271462 w 3398044"/>
              <a:gd name="connsiteY92" fmla="*/ 257175 h 1493044"/>
              <a:gd name="connsiteX93" fmla="*/ 271462 w 3398044"/>
              <a:gd name="connsiteY93" fmla="*/ 257175 h 1493044"/>
              <a:gd name="connsiteX94" fmla="*/ 247650 w 3398044"/>
              <a:gd name="connsiteY94" fmla="*/ 257175 h 1493044"/>
              <a:gd name="connsiteX95" fmla="*/ 247650 w 3398044"/>
              <a:gd name="connsiteY95" fmla="*/ 214312 h 1493044"/>
              <a:gd name="connsiteX96" fmla="*/ 235744 w 3398044"/>
              <a:gd name="connsiteY96" fmla="*/ 214312 h 1493044"/>
              <a:gd name="connsiteX97" fmla="*/ 235744 w 3398044"/>
              <a:gd name="connsiteY97" fmla="*/ 164306 h 1493044"/>
              <a:gd name="connsiteX98" fmla="*/ 216694 w 3398044"/>
              <a:gd name="connsiteY98" fmla="*/ 164306 h 1493044"/>
              <a:gd name="connsiteX99" fmla="*/ 216694 w 3398044"/>
              <a:gd name="connsiteY99" fmla="*/ 100012 h 1493044"/>
              <a:gd name="connsiteX100" fmla="*/ 219075 w 3398044"/>
              <a:gd name="connsiteY100" fmla="*/ 92869 h 1493044"/>
              <a:gd name="connsiteX101" fmla="*/ 188119 w 3398044"/>
              <a:gd name="connsiteY101" fmla="*/ 88105 h 1493044"/>
              <a:gd name="connsiteX102" fmla="*/ 188119 w 3398044"/>
              <a:gd name="connsiteY102" fmla="*/ 45244 h 1493044"/>
              <a:gd name="connsiteX103" fmla="*/ 90487 w 3398044"/>
              <a:gd name="connsiteY103" fmla="*/ 45244 h 1493044"/>
              <a:gd name="connsiteX104" fmla="*/ 90487 w 3398044"/>
              <a:gd name="connsiteY104" fmla="*/ 45244 h 1493044"/>
              <a:gd name="connsiteX105" fmla="*/ 90487 w 3398044"/>
              <a:gd name="connsiteY105" fmla="*/ 23812 h 1493044"/>
              <a:gd name="connsiteX106" fmla="*/ 47625 w 3398044"/>
              <a:gd name="connsiteY106" fmla="*/ 23812 h 1493044"/>
              <a:gd name="connsiteX107" fmla="*/ 47625 w 3398044"/>
              <a:gd name="connsiteY107" fmla="*/ 0 h 1493044"/>
              <a:gd name="connsiteX108" fmla="*/ 0 w 3398044"/>
              <a:gd name="connsiteY108" fmla="*/ 0 h 1493044"/>
              <a:gd name="connsiteX0" fmla="*/ 3398044 w 3398044"/>
              <a:gd name="connsiteY0" fmla="*/ 1493044 h 1493044"/>
              <a:gd name="connsiteX1" fmla="*/ 3398044 w 3398044"/>
              <a:gd name="connsiteY1" fmla="*/ 1414462 h 1493044"/>
              <a:gd name="connsiteX2" fmla="*/ 2545556 w 3398044"/>
              <a:gd name="connsiteY2" fmla="*/ 1414462 h 1493044"/>
              <a:gd name="connsiteX3" fmla="*/ 2545556 w 3398044"/>
              <a:gd name="connsiteY3" fmla="*/ 1383506 h 1493044"/>
              <a:gd name="connsiteX4" fmla="*/ 2466975 w 3398044"/>
              <a:gd name="connsiteY4" fmla="*/ 1383506 h 1493044"/>
              <a:gd name="connsiteX5" fmla="*/ 2466975 w 3398044"/>
              <a:gd name="connsiteY5" fmla="*/ 1354931 h 1493044"/>
              <a:gd name="connsiteX6" fmla="*/ 2324100 w 3398044"/>
              <a:gd name="connsiteY6" fmla="*/ 1354931 h 1493044"/>
              <a:gd name="connsiteX7" fmla="*/ 2324100 w 3398044"/>
              <a:gd name="connsiteY7" fmla="*/ 1321594 h 1493044"/>
              <a:gd name="connsiteX8" fmla="*/ 2202656 w 3398044"/>
              <a:gd name="connsiteY8" fmla="*/ 1321594 h 1493044"/>
              <a:gd name="connsiteX9" fmla="*/ 2202656 w 3398044"/>
              <a:gd name="connsiteY9" fmla="*/ 1295400 h 1493044"/>
              <a:gd name="connsiteX10" fmla="*/ 2169319 w 3398044"/>
              <a:gd name="connsiteY10" fmla="*/ 1295400 h 1493044"/>
              <a:gd name="connsiteX11" fmla="*/ 2169319 w 3398044"/>
              <a:gd name="connsiteY11" fmla="*/ 1264444 h 1493044"/>
              <a:gd name="connsiteX12" fmla="*/ 2045494 w 3398044"/>
              <a:gd name="connsiteY12" fmla="*/ 1264444 h 1493044"/>
              <a:gd name="connsiteX13" fmla="*/ 2045494 w 3398044"/>
              <a:gd name="connsiteY13" fmla="*/ 1252537 h 1493044"/>
              <a:gd name="connsiteX14" fmla="*/ 1788319 w 3398044"/>
              <a:gd name="connsiteY14" fmla="*/ 1252537 h 1493044"/>
              <a:gd name="connsiteX15" fmla="*/ 1788319 w 3398044"/>
              <a:gd name="connsiteY15" fmla="*/ 1226344 h 1493044"/>
              <a:gd name="connsiteX16" fmla="*/ 1662112 w 3398044"/>
              <a:gd name="connsiteY16" fmla="*/ 1226344 h 1493044"/>
              <a:gd name="connsiteX17" fmla="*/ 1662112 w 3398044"/>
              <a:gd name="connsiteY17" fmla="*/ 1204912 h 1493044"/>
              <a:gd name="connsiteX18" fmla="*/ 1500187 w 3398044"/>
              <a:gd name="connsiteY18" fmla="*/ 1204912 h 1493044"/>
              <a:gd name="connsiteX19" fmla="*/ 1500187 w 3398044"/>
              <a:gd name="connsiteY19" fmla="*/ 1188244 h 1493044"/>
              <a:gd name="connsiteX20" fmla="*/ 1326356 w 3398044"/>
              <a:gd name="connsiteY20" fmla="*/ 1188244 h 1493044"/>
              <a:gd name="connsiteX21" fmla="*/ 1326356 w 3398044"/>
              <a:gd name="connsiteY21" fmla="*/ 1169194 h 1493044"/>
              <a:gd name="connsiteX22" fmla="*/ 1281112 w 3398044"/>
              <a:gd name="connsiteY22" fmla="*/ 1169194 h 1493044"/>
              <a:gd name="connsiteX23" fmla="*/ 1281112 w 3398044"/>
              <a:gd name="connsiteY23" fmla="*/ 1135856 h 1493044"/>
              <a:gd name="connsiteX24" fmla="*/ 1226344 w 3398044"/>
              <a:gd name="connsiteY24" fmla="*/ 1135856 h 1493044"/>
              <a:gd name="connsiteX25" fmla="*/ 1226344 w 3398044"/>
              <a:gd name="connsiteY25" fmla="*/ 1135856 h 1493044"/>
              <a:gd name="connsiteX26" fmla="*/ 1226344 w 3398044"/>
              <a:gd name="connsiteY26" fmla="*/ 1116806 h 1493044"/>
              <a:gd name="connsiteX27" fmla="*/ 1112044 w 3398044"/>
              <a:gd name="connsiteY27" fmla="*/ 1116806 h 1493044"/>
              <a:gd name="connsiteX28" fmla="*/ 1112044 w 3398044"/>
              <a:gd name="connsiteY28" fmla="*/ 1092994 h 1493044"/>
              <a:gd name="connsiteX29" fmla="*/ 1102519 w 3398044"/>
              <a:gd name="connsiteY29" fmla="*/ 1092994 h 1493044"/>
              <a:gd name="connsiteX30" fmla="*/ 1102519 w 3398044"/>
              <a:gd name="connsiteY30" fmla="*/ 1059656 h 1493044"/>
              <a:gd name="connsiteX31" fmla="*/ 1071562 w 3398044"/>
              <a:gd name="connsiteY31" fmla="*/ 1059656 h 1493044"/>
              <a:gd name="connsiteX32" fmla="*/ 1071562 w 3398044"/>
              <a:gd name="connsiteY32" fmla="*/ 1004887 h 1493044"/>
              <a:gd name="connsiteX33" fmla="*/ 1047750 w 3398044"/>
              <a:gd name="connsiteY33" fmla="*/ 1004887 h 1493044"/>
              <a:gd name="connsiteX34" fmla="*/ 1047750 w 3398044"/>
              <a:gd name="connsiteY34" fmla="*/ 985837 h 1493044"/>
              <a:gd name="connsiteX35" fmla="*/ 1023937 w 3398044"/>
              <a:gd name="connsiteY35" fmla="*/ 985837 h 1493044"/>
              <a:gd name="connsiteX36" fmla="*/ 1023937 w 3398044"/>
              <a:gd name="connsiteY36" fmla="*/ 959644 h 1493044"/>
              <a:gd name="connsiteX37" fmla="*/ 912019 w 3398044"/>
              <a:gd name="connsiteY37" fmla="*/ 959644 h 1493044"/>
              <a:gd name="connsiteX38" fmla="*/ 912019 w 3398044"/>
              <a:gd name="connsiteY38" fmla="*/ 938212 h 1493044"/>
              <a:gd name="connsiteX39" fmla="*/ 897731 w 3398044"/>
              <a:gd name="connsiteY39" fmla="*/ 938212 h 1493044"/>
              <a:gd name="connsiteX40" fmla="*/ 897731 w 3398044"/>
              <a:gd name="connsiteY40" fmla="*/ 904875 h 1493044"/>
              <a:gd name="connsiteX41" fmla="*/ 883444 w 3398044"/>
              <a:gd name="connsiteY41" fmla="*/ 904875 h 1493044"/>
              <a:gd name="connsiteX42" fmla="*/ 883444 w 3398044"/>
              <a:gd name="connsiteY42" fmla="*/ 876300 h 1493044"/>
              <a:gd name="connsiteX43" fmla="*/ 871537 w 3398044"/>
              <a:gd name="connsiteY43" fmla="*/ 876300 h 1493044"/>
              <a:gd name="connsiteX44" fmla="*/ 871537 w 3398044"/>
              <a:gd name="connsiteY44" fmla="*/ 840581 h 1493044"/>
              <a:gd name="connsiteX45" fmla="*/ 852487 w 3398044"/>
              <a:gd name="connsiteY45" fmla="*/ 840581 h 1493044"/>
              <a:gd name="connsiteX46" fmla="*/ 852487 w 3398044"/>
              <a:gd name="connsiteY46" fmla="*/ 816769 h 1493044"/>
              <a:gd name="connsiteX47" fmla="*/ 831056 w 3398044"/>
              <a:gd name="connsiteY47" fmla="*/ 816769 h 1493044"/>
              <a:gd name="connsiteX48" fmla="*/ 831056 w 3398044"/>
              <a:gd name="connsiteY48" fmla="*/ 800100 h 1493044"/>
              <a:gd name="connsiteX49" fmla="*/ 819150 w 3398044"/>
              <a:gd name="connsiteY49" fmla="*/ 800100 h 1493044"/>
              <a:gd name="connsiteX50" fmla="*/ 819150 w 3398044"/>
              <a:gd name="connsiteY50" fmla="*/ 792956 h 1493044"/>
              <a:gd name="connsiteX51" fmla="*/ 764381 w 3398044"/>
              <a:gd name="connsiteY51" fmla="*/ 792956 h 1493044"/>
              <a:gd name="connsiteX52" fmla="*/ 764381 w 3398044"/>
              <a:gd name="connsiteY52" fmla="*/ 781050 h 1493044"/>
              <a:gd name="connsiteX53" fmla="*/ 704850 w 3398044"/>
              <a:gd name="connsiteY53" fmla="*/ 781050 h 1493044"/>
              <a:gd name="connsiteX54" fmla="*/ 704850 w 3398044"/>
              <a:gd name="connsiteY54" fmla="*/ 771525 h 1493044"/>
              <a:gd name="connsiteX55" fmla="*/ 669131 w 3398044"/>
              <a:gd name="connsiteY55" fmla="*/ 771525 h 1493044"/>
              <a:gd name="connsiteX56" fmla="*/ 669131 w 3398044"/>
              <a:gd name="connsiteY56" fmla="*/ 714375 h 1493044"/>
              <a:gd name="connsiteX57" fmla="*/ 645319 w 3398044"/>
              <a:gd name="connsiteY57" fmla="*/ 714375 h 1493044"/>
              <a:gd name="connsiteX58" fmla="*/ 645319 w 3398044"/>
              <a:gd name="connsiteY58" fmla="*/ 714375 h 1493044"/>
              <a:gd name="connsiteX59" fmla="*/ 645319 w 3398044"/>
              <a:gd name="connsiteY59" fmla="*/ 697706 h 1493044"/>
              <a:gd name="connsiteX60" fmla="*/ 645319 w 3398044"/>
              <a:gd name="connsiteY60" fmla="*/ 678656 h 1493044"/>
              <a:gd name="connsiteX61" fmla="*/ 623887 w 3398044"/>
              <a:gd name="connsiteY61" fmla="*/ 678656 h 1493044"/>
              <a:gd name="connsiteX62" fmla="*/ 623887 w 3398044"/>
              <a:gd name="connsiteY62" fmla="*/ 638175 h 1493044"/>
              <a:gd name="connsiteX63" fmla="*/ 623887 w 3398044"/>
              <a:gd name="connsiteY63" fmla="*/ 645319 h 1493044"/>
              <a:gd name="connsiteX64" fmla="*/ 623887 w 3398044"/>
              <a:gd name="connsiteY64" fmla="*/ 609600 h 1493044"/>
              <a:gd name="connsiteX65" fmla="*/ 614362 w 3398044"/>
              <a:gd name="connsiteY65" fmla="*/ 609600 h 1493044"/>
              <a:gd name="connsiteX66" fmla="*/ 614362 w 3398044"/>
              <a:gd name="connsiteY66" fmla="*/ 578644 h 1493044"/>
              <a:gd name="connsiteX67" fmla="*/ 590550 w 3398044"/>
              <a:gd name="connsiteY67" fmla="*/ 578644 h 1493044"/>
              <a:gd name="connsiteX68" fmla="*/ 590550 w 3398044"/>
              <a:gd name="connsiteY68" fmla="*/ 564356 h 1493044"/>
              <a:gd name="connsiteX69" fmla="*/ 559594 w 3398044"/>
              <a:gd name="connsiteY69" fmla="*/ 564356 h 1493044"/>
              <a:gd name="connsiteX70" fmla="*/ 566737 w 3398044"/>
              <a:gd name="connsiteY70" fmla="*/ 557213 h 1493044"/>
              <a:gd name="connsiteX71" fmla="*/ 507206 w 3398044"/>
              <a:gd name="connsiteY71" fmla="*/ 557213 h 1493044"/>
              <a:gd name="connsiteX72" fmla="*/ 507206 w 3398044"/>
              <a:gd name="connsiteY72" fmla="*/ 557213 h 1493044"/>
              <a:gd name="connsiteX73" fmla="*/ 507206 w 3398044"/>
              <a:gd name="connsiteY73" fmla="*/ 545306 h 1493044"/>
              <a:gd name="connsiteX74" fmla="*/ 464344 w 3398044"/>
              <a:gd name="connsiteY74" fmla="*/ 545306 h 1493044"/>
              <a:gd name="connsiteX75" fmla="*/ 464344 w 3398044"/>
              <a:gd name="connsiteY75" fmla="*/ 516731 h 1493044"/>
              <a:gd name="connsiteX76" fmla="*/ 452437 w 3398044"/>
              <a:gd name="connsiteY76" fmla="*/ 516731 h 1493044"/>
              <a:gd name="connsiteX77" fmla="*/ 452437 w 3398044"/>
              <a:gd name="connsiteY77" fmla="*/ 492919 h 1493044"/>
              <a:gd name="connsiteX78" fmla="*/ 447675 w 3398044"/>
              <a:gd name="connsiteY78" fmla="*/ 492919 h 1493044"/>
              <a:gd name="connsiteX79" fmla="*/ 447675 w 3398044"/>
              <a:gd name="connsiteY79" fmla="*/ 459581 h 1493044"/>
              <a:gd name="connsiteX80" fmla="*/ 438150 w 3398044"/>
              <a:gd name="connsiteY80" fmla="*/ 459581 h 1493044"/>
              <a:gd name="connsiteX81" fmla="*/ 438150 w 3398044"/>
              <a:gd name="connsiteY81" fmla="*/ 381000 h 1493044"/>
              <a:gd name="connsiteX82" fmla="*/ 419100 w 3398044"/>
              <a:gd name="connsiteY82" fmla="*/ 381000 h 1493044"/>
              <a:gd name="connsiteX83" fmla="*/ 419100 w 3398044"/>
              <a:gd name="connsiteY83" fmla="*/ 364331 h 1493044"/>
              <a:gd name="connsiteX84" fmla="*/ 407194 w 3398044"/>
              <a:gd name="connsiteY84" fmla="*/ 364331 h 1493044"/>
              <a:gd name="connsiteX85" fmla="*/ 407194 w 3398044"/>
              <a:gd name="connsiteY85" fmla="*/ 314325 h 1493044"/>
              <a:gd name="connsiteX86" fmla="*/ 397669 w 3398044"/>
              <a:gd name="connsiteY86" fmla="*/ 314325 h 1493044"/>
              <a:gd name="connsiteX87" fmla="*/ 397669 w 3398044"/>
              <a:gd name="connsiteY87" fmla="*/ 302419 h 1493044"/>
              <a:gd name="connsiteX88" fmla="*/ 350044 w 3398044"/>
              <a:gd name="connsiteY88" fmla="*/ 302419 h 1493044"/>
              <a:gd name="connsiteX89" fmla="*/ 350044 w 3398044"/>
              <a:gd name="connsiteY89" fmla="*/ 273844 h 1493044"/>
              <a:gd name="connsiteX90" fmla="*/ 307181 w 3398044"/>
              <a:gd name="connsiteY90" fmla="*/ 273844 h 1493044"/>
              <a:gd name="connsiteX91" fmla="*/ 307181 w 3398044"/>
              <a:gd name="connsiteY91" fmla="*/ 257175 h 1493044"/>
              <a:gd name="connsiteX92" fmla="*/ 271462 w 3398044"/>
              <a:gd name="connsiteY92" fmla="*/ 257175 h 1493044"/>
              <a:gd name="connsiteX93" fmla="*/ 271462 w 3398044"/>
              <a:gd name="connsiteY93" fmla="*/ 257175 h 1493044"/>
              <a:gd name="connsiteX94" fmla="*/ 247650 w 3398044"/>
              <a:gd name="connsiteY94" fmla="*/ 257175 h 1493044"/>
              <a:gd name="connsiteX95" fmla="*/ 247650 w 3398044"/>
              <a:gd name="connsiteY95" fmla="*/ 214312 h 1493044"/>
              <a:gd name="connsiteX96" fmla="*/ 235744 w 3398044"/>
              <a:gd name="connsiteY96" fmla="*/ 214312 h 1493044"/>
              <a:gd name="connsiteX97" fmla="*/ 235744 w 3398044"/>
              <a:gd name="connsiteY97" fmla="*/ 164306 h 1493044"/>
              <a:gd name="connsiteX98" fmla="*/ 216694 w 3398044"/>
              <a:gd name="connsiteY98" fmla="*/ 164306 h 1493044"/>
              <a:gd name="connsiteX99" fmla="*/ 216694 w 3398044"/>
              <a:gd name="connsiteY99" fmla="*/ 100012 h 1493044"/>
              <a:gd name="connsiteX100" fmla="*/ 188119 w 3398044"/>
              <a:gd name="connsiteY100" fmla="*/ 88105 h 1493044"/>
              <a:gd name="connsiteX101" fmla="*/ 188119 w 3398044"/>
              <a:gd name="connsiteY101" fmla="*/ 45244 h 1493044"/>
              <a:gd name="connsiteX102" fmla="*/ 90487 w 3398044"/>
              <a:gd name="connsiteY102" fmla="*/ 45244 h 1493044"/>
              <a:gd name="connsiteX103" fmla="*/ 90487 w 3398044"/>
              <a:gd name="connsiteY103" fmla="*/ 45244 h 1493044"/>
              <a:gd name="connsiteX104" fmla="*/ 90487 w 3398044"/>
              <a:gd name="connsiteY104" fmla="*/ 23812 h 1493044"/>
              <a:gd name="connsiteX105" fmla="*/ 47625 w 3398044"/>
              <a:gd name="connsiteY105" fmla="*/ 23812 h 1493044"/>
              <a:gd name="connsiteX106" fmla="*/ 47625 w 3398044"/>
              <a:gd name="connsiteY106" fmla="*/ 0 h 1493044"/>
              <a:gd name="connsiteX107" fmla="*/ 0 w 3398044"/>
              <a:gd name="connsiteY107" fmla="*/ 0 h 1493044"/>
              <a:gd name="connsiteX0" fmla="*/ 3398044 w 3398044"/>
              <a:gd name="connsiteY0" fmla="*/ 1493044 h 1493044"/>
              <a:gd name="connsiteX1" fmla="*/ 3398044 w 3398044"/>
              <a:gd name="connsiteY1" fmla="*/ 1414462 h 1493044"/>
              <a:gd name="connsiteX2" fmla="*/ 2545556 w 3398044"/>
              <a:gd name="connsiteY2" fmla="*/ 1414462 h 1493044"/>
              <a:gd name="connsiteX3" fmla="*/ 2545556 w 3398044"/>
              <a:gd name="connsiteY3" fmla="*/ 1383506 h 1493044"/>
              <a:gd name="connsiteX4" fmla="*/ 2466975 w 3398044"/>
              <a:gd name="connsiteY4" fmla="*/ 1383506 h 1493044"/>
              <a:gd name="connsiteX5" fmla="*/ 2466975 w 3398044"/>
              <a:gd name="connsiteY5" fmla="*/ 1354931 h 1493044"/>
              <a:gd name="connsiteX6" fmla="*/ 2324100 w 3398044"/>
              <a:gd name="connsiteY6" fmla="*/ 1354931 h 1493044"/>
              <a:gd name="connsiteX7" fmla="*/ 2324100 w 3398044"/>
              <a:gd name="connsiteY7" fmla="*/ 1321594 h 1493044"/>
              <a:gd name="connsiteX8" fmla="*/ 2202656 w 3398044"/>
              <a:gd name="connsiteY8" fmla="*/ 1321594 h 1493044"/>
              <a:gd name="connsiteX9" fmla="*/ 2202656 w 3398044"/>
              <a:gd name="connsiteY9" fmla="*/ 1295400 h 1493044"/>
              <a:gd name="connsiteX10" fmla="*/ 2169319 w 3398044"/>
              <a:gd name="connsiteY10" fmla="*/ 1295400 h 1493044"/>
              <a:gd name="connsiteX11" fmla="*/ 2169319 w 3398044"/>
              <a:gd name="connsiteY11" fmla="*/ 1264444 h 1493044"/>
              <a:gd name="connsiteX12" fmla="*/ 2045494 w 3398044"/>
              <a:gd name="connsiteY12" fmla="*/ 1264444 h 1493044"/>
              <a:gd name="connsiteX13" fmla="*/ 2045494 w 3398044"/>
              <a:gd name="connsiteY13" fmla="*/ 1252537 h 1493044"/>
              <a:gd name="connsiteX14" fmla="*/ 1788319 w 3398044"/>
              <a:gd name="connsiteY14" fmla="*/ 1252537 h 1493044"/>
              <a:gd name="connsiteX15" fmla="*/ 1788319 w 3398044"/>
              <a:gd name="connsiteY15" fmla="*/ 1226344 h 1493044"/>
              <a:gd name="connsiteX16" fmla="*/ 1662112 w 3398044"/>
              <a:gd name="connsiteY16" fmla="*/ 1226344 h 1493044"/>
              <a:gd name="connsiteX17" fmla="*/ 1662112 w 3398044"/>
              <a:gd name="connsiteY17" fmla="*/ 1204912 h 1493044"/>
              <a:gd name="connsiteX18" fmla="*/ 1500187 w 3398044"/>
              <a:gd name="connsiteY18" fmla="*/ 1204912 h 1493044"/>
              <a:gd name="connsiteX19" fmla="*/ 1500187 w 3398044"/>
              <a:gd name="connsiteY19" fmla="*/ 1188244 h 1493044"/>
              <a:gd name="connsiteX20" fmla="*/ 1326356 w 3398044"/>
              <a:gd name="connsiteY20" fmla="*/ 1188244 h 1493044"/>
              <a:gd name="connsiteX21" fmla="*/ 1326356 w 3398044"/>
              <a:gd name="connsiteY21" fmla="*/ 1169194 h 1493044"/>
              <a:gd name="connsiteX22" fmla="*/ 1281112 w 3398044"/>
              <a:gd name="connsiteY22" fmla="*/ 1169194 h 1493044"/>
              <a:gd name="connsiteX23" fmla="*/ 1281112 w 3398044"/>
              <a:gd name="connsiteY23" fmla="*/ 1135856 h 1493044"/>
              <a:gd name="connsiteX24" fmla="*/ 1226344 w 3398044"/>
              <a:gd name="connsiteY24" fmla="*/ 1135856 h 1493044"/>
              <a:gd name="connsiteX25" fmla="*/ 1226344 w 3398044"/>
              <a:gd name="connsiteY25" fmla="*/ 1135856 h 1493044"/>
              <a:gd name="connsiteX26" fmla="*/ 1226344 w 3398044"/>
              <a:gd name="connsiteY26" fmla="*/ 1116806 h 1493044"/>
              <a:gd name="connsiteX27" fmla="*/ 1112044 w 3398044"/>
              <a:gd name="connsiteY27" fmla="*/ 1116806 h 1493044"/>
              <a:gd name="connsiteX28" fmla="*/ 1112044 w 3398044"/>
              <a:gd name="connsiteY28" fmla="*/ 1092994 h 1493044"/>
              <a:gd name="connsiteX29" fmla="*/ 1102519 w 3398044"/>
              <a:gd name="connsiteY29" fmla="*/ 1092994 h 1493044"/>
              <a:gd name="connsiteX30" fmla="*/ 1102519 w 3398044"/>
              <a:gd name="connsiteY30" fmla="*/ 1059656 h 1493044"/>
              <a:gd name="connsiteX31" fmla="*/ 1071562 w 3398044"/>
              <a:gd name="connsiteY31" fmla="*/ 1059656 h 1493044"/>
              <a:gd name="connsiteX32" fmla="*/ 1071562 w 3398044"/>
              <a:gd name="connsiteY32" fmla="*/ 1004887 h 1493044"/>
              <a:gd name="connsiteX33" fmla="*/ 1047750 w 3398044"/>
              <a:gd name="connsiteY33" fmla="*/ 1004887 h 1493044"/>
              <a:gd name="connsiteX34" fmla="*/ 1047750 w 3398044"/>
              <a:gd name="connsiteY34" fmla="*/ 985837 h 1493044"/>
              <a:gd name="connsiteX35" fmla="*/ 1023937 w 3398044"/>
              <a:gd name="connsiteY35" fmla="*/ 985837 h 1493044"/>
              <a:gd name="connsiteX36" fmla="*/ 1023937 w 3398044"/>
              <a:gd name="connsiteY36" fmla="*/ 959644 h 1493044"/>
              <a:gd name="connsiteX37" fmla="*/ 912019 w 3398044"/>
              <a:gd name="connsiteY37" fmla="*/ 959644 h 1493044"/>
              <a:gd name="connsiteX38" fmla="*/ 912019 w 3398044"/>
              <a:gd name="connsiteY38" fmla="*/ 938212 h 1493044"/>
              <a:gd name="connsiteX39" fmla="*/ 897731 w 3398044"/>
              <a:gd name="connsiteY39" fmla="*/ 938212 h 1493044"/>
              <a:gd name="connsiteX40" fmla="*/ 897731 w 3398044"/>
              <a:gd name="connsiteY40" fmla="*/ 904875 h 1493044"/>
              <a:gd name="connsiteX41" fmla="*/ 883444 w 3398044"/>
              <a:gd name="connsiteY41" fmla="*/ 904875 h 1493044"/>
              <a:gd name="connsiteX42" fmla="*/ 883444 w 3398044"/>
              <a:gd name="connsiteY42" fmla="*/ 876300 h 1493044"/>
              <a:gd name="connsiteX43" fmla="*/ 871537 w 3398044"/>
              <a:gd name="connsiteY43" fmla="*/ 876300 h 1493044"/>
              <a:gd name="connsiteX44" fmla="*/ 871537 w 3398044"/>
              <a:gd name="connsiteY44" fmla="*/ 840581 h 1493044"/>
              <a:gd name="connsiteX45" fmla="*/ 852487 w 3398044"/>
              <a:gd name="connsiteY45" fmla="*/ 840581 h 1493044"/>
              <a:gd name="connsiteX46" fmla="*/ 852487 w 3398044"/>
              <a:gd name="connsiteY46" fmla="*/ 816769 h 1493044"/>
              <a:gd name="connsiteX47" fmla="*/ 831056 w 3398044"/>
              <a:gd name="connsiteY47" fmla="*/ 816769 h 1493044"/>
              <a:gd name="connsiteX48" fmla="*/ 831056 w 3398044"/>
              <a:gd name="connsiteY48" fmla="*/ 800100 h 1493044"/>
              <a:gd name="connsiteX49" fmla="*/ 819150 w 3398044"/>
              <a:gd name="connsiteY49" fmla="*/ 800100 h 1493044"/>
              <a:gd name="connsiteX50" fmla="*/ 819150 w 3398044"/>
              <a:gd name="connsiteY50" fmla="*/ 792956 h 1493044"/>
              <a:gd name="connsiteX51" fmla="*/ 764381 w 3398044"/>
              <a:gd name="connsiteY51" fmla="*/ 792956 h 1493044"/>
              <a:gd name="connsiteX52" fmla="*/ 764381 w 3398044"/>
              <a:gd name="connsiteY52" fmla="*/ 781050 h 1493044"/>
              <a:gd name="connsiteX53" fmla="*/ 704850 w 3398044"/>
              <a:gd name="connsiteY53" fmla="*/ 781050 h 1493044"/>
              <a:gd name="connsiteX54" fmla="*/ 704850 w 3398044"/>
              <a:gd name="connsiteY54" fmla="*/ 771525 h 1493044"/>
              <a:gd name="connsiteX55" fmla="*/ 669131 w 3398044"/>
              <a:gd name="connsiteY55" fmla="*/ 771525 h 1493044"/>
              <a:gd name="connsiteX56" fmla="*/ 669131 w 3398044"/>
              <a:gd name="connsiteY56" fmla="*/ 714375 h 1493044"/>
              <a:gd name="connsiteX57" fmla="*/ 645319 w 3398044"/>
              <a:gd name="connsiteY57" fmla="*/ 714375 h 1493044"/>
              <a:gd name="connsiteX58" fmla="*/ 645319 w 3398044"/>
              <a:gd name="connsiteY58" fmla="*/ 714375 h 1493044"/>
              <a:gd name="connsiteX59" fmla="*/ 645319 w 3398044"/>
              <a:gd name="connsiteY59" fmla="*/ 697706 h 1493044"/>
              <a:gd name="connsiteX60" fmla="*/ 645319 w 3398044"/>
              <a:gd name="connsiteY60" fmla="*/ 678656 h 1493044"/>
              <a:gd name="connsiteX61" fmla="*/ 623887 w 3398044"/>
              <a:gd name="connsiteY61" fmla="*/ 678656 h 1493044"/>
              <a:gd name="connsiteX62" fmla="*/ 623887 w 3398044"/>
              <a:gd name="connsiteY62" fmla="*/ 638175 h 1493044"/>
              <a:gd name="connsiteX63" fmla="*/ 623887 w 3398044"/>
              <a:gd name="connsiteY63" fmla="*/ 645319 h 1493044"/>
              <a:gd name="connsiteX64" fmla="*/ 623887 w 3398044"/>
              <a:gd name="connsiteY64" fmla="*/ 609600 h 1493044"/>
              <a:gd name="connsiteX65" fmla="*/ 614362 w 3398044"/>
              <a:gd name="connsiteY65" fmla="*/ 609600 h 1493044"/>
              <a:gd name="connsiteX66" fmla="*/ 614362 w 3398044"/>
              <a:gd name="connsiteY66" fmla="*/ 578644 h 1493044"/>
              <a:gd name="connsiteX67" fmla="*/ 590550 w 3398044"/>
              <a:gd name="connsiteY67" fmla="*/ 578644 h 1493044"/>
              <a:gd name="connsiteX68" fmla="*/ 590550 w 3398044"/>
              <a:gd name="connsiteY68" fmla="*/ 564356 h 1493044"/>
              <a:gd name="connsiteX69" fmla="*/ 559594 w 3398044"/>
              <a:gd name="connsiteY69" fmla="*/ 564356 h 1493044"/>
              <a:gd name="connsiteX70" fmla="*/ 566737 w 3398044"/>
              <a:gd name="connsiteY70" fmla="*/ 557213 h 1493044"/>
              <a:gd name="connsiteX71" fmla="*/ 507206 w 3398044"/>
              <a:gd name="connsiteY71" fmla="*/ 557213 h 1493044"/>
              <a:gd name="connsiteX72" fmla="*/ 507206 w 3398044"/>
              <a:gd name="connsiteY72" fmla="*/ 557213 h 1493044"/>
              <a:gd name="connsiteX73" fmla="*/ 507206 w 3398044"/>
              <a:gd name="connsiteY73" fmla="*/ 545306 h 1493044"/>
              <a:gd name="connsiteX74" fmla="*/ 464344 w 3398044"/>
              <a:gd name="connsiteY74" fmla="*/ 545306 h 1493044"/>
              <a:gd name="connsiteX75" fmla="*/ 464344 w 3398044"/>
              <a:gd name="connsiteY75" fmla="*/ 516731 h 1493044"/>
              <a:gd name="connsiteX76" fmla="*/ 452437 w 3398044"/>
              <a:gd name="connsiteY76" fmla="*/ 516731 h 1493044"/>
              <a:gd name="connsiteX77" fmla="*/ 452437 w 3398044"/>
              <a:gd name="connsiteY77" fmla="*/ 492919 h 1493044"/>
              <a:gd name="connsiteX78" fmla="*/ 447675 w 3398044"/>
              <a:gd name="connsiteY78" fmla="*/ 492919 h 1493044"/>
              <a:gd name="connsiteX79" fmla="*/ 447675 w 3398044"/>
              <a:gd name="connsiteY79" fmla="*/ 459581 h 1493044"/>
              <a:gd name="connsiteX80" fmla="*/ 438150 w 3398044"/>
              <a:gd name="connsiteY80" fmla="*/ 459581 h 1493044"/>
              <a:gd name="connsiteX81" fmla="*/ 438150 w 3398044"/>
              <a:gd name="connsiteY81" fmla="*/ 381000 h 1493044"/>
              <a:gd name="connsiteX82" fmla="*/ 419100 w 3398044"/>
              <a:gd name="connsiteY82" fmla="*/ 381000 h 1493044"/>
              <a:gd name="connsiteX83" fmla="*/ 419100 w 3398044"/>
              <a:gd name="connsiteY83" fmla="*/ 364331 h 1493044"/>
              <a:gd name="connsiteX84" fmla="*/ 407194 w 3398044"/>
              <a:gd name="connsiteY84" fmla="*/ 364331 h 1493044"/>
              <a:gd name="connsiteX85" fmla="*/ 407194 w 3398044"/>
              <a:gd name="connsiteY85" fmla="*/ 314325 h 1493044"/>
              <a:gd name="connsiteX86" fmla="*/ 397669 w 3398044"/>
              <a:gd name="connsiteY86" fmla="*/ 314325 h 1493044"/>
              <a:gd name="connsiteX87" fmla="*/ 397669 w 3398044"/>
              <a:gd name="connsiteY87" fmla="*/ 302419 h 1493044"/>
              <a:gd name="connsiteX88" fmla="*/ 350044 w 3398044"/>
              <a:gd name="connsiteY88" fmla="*/ 302419 h 1493044"/>
              <a:gd name="connsiteX89" fmla="*/ 350044 w 3398044"/>
              <a:gd name="connsiteY89" fmla="*/ 273844 h 1493044"/>
              <a:gd name="connsiteX90" fmla="*/ 307181 w 3398044"/>
              <a:gd name="connsiteY90" fmla="*/ 273844 h 1493044"/>
              <a:gd name="connsiteX91" fmla="*/ 307181 w 3398044"/>
              <a:gd name="connsiteY91" fmla="*/ 257175 h 1493044"/>
              <a:gd name="connsiteX92" fmla="*/ 271462 w 3398044"/>
              <a:gd name="connsiteY92" fmla="*/ 257175 h 1493044"/>
              <a:gd name="connsiteX93" fmla="*/ 271462 w 3398044"/>
              <a:gd name="connsiteY93" fmla="*/ 257175 h 1493044"/>
              <a:gd name="connsiteX94" fmla="*/ 247650 w 3398044"/>
              <a:gd name="connsiteY94" fmla="*/ 257175 h 1493044"/>
              <a:gd name="connsiteX95" fmla="*/ 247650 w 3398044"/>
              <a:gd name="connsiteY95" fmla="*/ 214312 h 1493044"/>
              <a:gd name="connsiteX96" fmla="*/ 235744 w 3398044"/>
              <a:gd name="connsiteY96" fmla="*/ 214312 h 1493044"/>
              <a:gd name="connsiteX97" fmla="*/ 235744 w 3398044"/>
              <a:gd name="connsiteY97" fmla="*/ 164306 h 1493044"/>
              <a:gd name="connsiteX98" fmla="*/ 216694 w 3398044"/>
              <a:gd name="connsiteY98" fmla="*/ 164306 h 1493044"/>
              <a:gd name="connsiteX99" fmla="*/ 216694 w 3398044"/>
              <a:gd name="connsiteY99" fmla="*/ 90487 h 1493044"/>
              <a:gd name="connsiteX100" fmla="*/ 188119 w 3398044"/>
              <a:gd name="connsiteY100" fmla="*/ 88105 h 1493044"/>
              <a:gd name="connsiteX101" fmla="*/ 188119 w 3398044"/>
              <a:gd name="connsiteY101" fmla="*/ 45244 h 1493044"/>
              <a:gd name="connsiteX102" fmla="*/ 90487 w 3398044"/>
              <a:gd name="connsiteY102" fmla="*/ 45244 h 1493044"/>
              <a:gd name="connsiteX103" fmla="*/ 90487 w 3398044"/>
              <a:gd name="connsiteY103" fmla="*/ 45244 h 1493044"/>
              <a:gd name="connsiteX104" fmla="*/ 90487 w 3398044"/>
              <a:gd name="connsiteY104" fmla="*/ 23812 h 1493044"/>
              <a:gd name="connsiteX105" fmla="*/ 47625 w 3398044"/>
              <a:gd name="connsiteY105" fmla="*/ 23812 h 1493044"/>
              <a:gd name="connsiteX106" fmla="*/ 47625 w 3398044"/>
              <a:gd name="connsiteY106" fmla="*/ 0 h 1493044"/>
              <a:gd name="connsiteX107" fmla="*/ 0 w 3398044"/>
              <a:gd name="connsiteY107" fmla="*/ 0 h 1493044"/>
              <a:gd name="connsiteX0" fmla="*/ 3398044 w 3398044"/>
              <a:gd name="connsiteY0" fmla="*/ 1493044 h 1493044"/>
              <a:gd name="connsiteX1" fmla="*/ 3398044 w 3398044"/>
              <a:gd name="connsiteY1" fmla="*/ 1414462 h 1493044"/>
              <a:gd name="connsiteX2" fmla="*/ 2545556 w 3398044"/>
              <a:gd name="connsiteY2" fmla="*/ 1414462 h 1493044"/>
              <a:gd name="connsiteX3" fmla="*/ 2545556 w 3398044"/>
              <a:gd name="connsiteY3" fmla="*/ 1383506 h 1493044"/>
              <a:gd name="connsiteX4" fmla="*/ 2466975 w 3398044"/>
              <a:gd name="connsiteY4" fmla="*/ 1383506 h 1493044"/>
              <a:gd name="connsiteX5" fmla="*/ 2466975 w 3398044"/>
              <a:gd name="connsiteY5" fmla="*/ 1354931 h 1493044"/>
              <a:gd name="connsiteX6" fmla="*/ 2324100 w 3398044"/>
              <a:gd name="connsiteY6" fmla="*/ 1354931 h 1493044"/>
              <a:gd name="connsiteX7" fmla="*/ 2324100 w 3398044"/>
              <a:gd name="connsiteY7" fmla="*/ 1321594 h 1493044"/>
              <a:gd name="connsiteX8" fmla="*/ 2202656 w 3398044"/>
              <a:gd name="connsiteY8" fmla="*/ 1321594 h 1493044"/>
              <a:gd name="connsiteX9" fmla="*/ 2202656 w 3398044"/>
              <a:gd name="connsiteY9" fmla="*/ 1295400 h 1493044"/>
              <a:gd name="connsiteX10" fmla="*/ 2169319 w 3398044"/>
              <a:gd name="connsiteY10" fmla="*/ 1295400 h 1493044"/>
              <a:gd name="connsiteX11" fmla="*/ 2169319 w 3398044"/>
              <a:gd name="connsiteY11" fmla="*/ 1264444 h 1493044"/>
              <a:gd name="connsiteX12" fmla="*/ 2045494 w 3398044"/>
              <a:gd name="connsiteY12" fmla="*/ 1264444 h 1493044"/>
              <a:gd name="connsiteX13" fmla="*/ 2045494 w 3398044"/>
              <a:gd name="connsiteY13" fmla="*/ 1252537 h 1493044"/>
              <a:gd name="connsiteX14" fmla="*/ 1788319 w 3398044"/>
              <a:gd name="connsiteY14" fmla="*/ 1252537 h 1493044"/>
              <a:gd name="connsiteX15" fmla="*/ 1788319 w 3398044"/>
              <a:gd name="connsiteY15" fmla="*/ 1226344 h 1493044"/>
              <a:gd name="connsiteX16" fmla="*/ 1662112 w 3398044"/>
              <a:gd name="connsiteY16" fmla="*/ 1226344 h 1493044"/>
              <a:gd name="connsiteX17" fmla="*/ 1662112 w 3398044"/>
              <a:gd name="connsiteY17" fmla="*/ 1204912 h 1493044"/>
              <a:gd name="connsiteX18" fmla="*/ 1500187 w 3398044"/>
              <a:gd name="connsiteY18" fmla="*/ 1204912 h 1493044"/>
              <a:gd name="connsiteX19" fmla="*/ 1500187 w 3398044"/>
              <a:gd name="connsiteY19" fmla="*/ 1188244 h 1493044"/>
              <a:gd name="connsiteX20" fmla="*/ 1326356 w 3398044"/>
              <a:gd name="connsiteY20" fmla="*/ 1188244 h 1493044"/>
              <a:gd name="connsiteX21" fmla="*/ 1326356 w 3398044"/>
              <a:gd name="connsiteY21" fmla="*/ 1169194 h 1493044"/>
              <a:gd name="connsiteX22" fmla="*/ 1281112 w 3398044"/>
              <a:gd name="connsiteY22" fmla="*/ 1169194 h 1493044"/>
              <a:gd name="connsiteX23" fmla="*/ 1281112 w 3398044"/>
              <a:gd name="connsiteY23" fmla="*/ 1135856 h 1493044"/>
              <a:gd name="connsiteX24" fmla="*/ 1226344 w 3398044"/>
              <a:gd name="connsiteY24" fmla="*/ 1135856 h 1493044"/>
              <a:gd name="connsiteX25" fmla="*/ 1226344 w 3398044"/>
              <a:gd name="connsiteY25" fmla="*/ 1135856 h 1493044"/>
              <a:gd name="connsiteX26" fmla="*/ 1226344 w 3398044"/>
              <a:gd name="connsiteY26" fmla="*/ 1116806 h 1493044"/>
              <a:gd name="connsiteX27" fmla="*/ 1112044 w 3398044"/>
              <a:gd name="connsiteY27" fmla="*/ 1116806 h 1493044"/>
              <a:gd name="connsiteX28" fmla="*/ 1112044 w 3398044"/>
              <a:gd name="connsiteY28" fmla="*/ 1092994 h 1493044"/>
              <a:gd name="connsiteX29" fmla="*/ 1102519 w 3398044"/>
              <a:gd name="connsiteY29" fmla="*/ 1092994 h 1493044"/>
              <a:gd name="connsiteX30" fmla="*/ 1102519 w 3398044"/>
              <a:gd name="connsiteY30" fmla="*/ 1059656 h 1493044"/>
              <a:gd name="connsiteX31" fmla="*/ 1071562 w 3398044"/>
              <a:gd name="connsiteY31" fmla="*/ 1059656 h 1493044"/>
              <a:gd name="connsiteX32" fmla="*/ 1071562 w 3398044"/>
              <a:gd name="connsiteY32" fmla="*/ 1004887 h 1493044"/>
              <a:gd name="connsiteX33" fmla="*/ 1047750 w 3398044"/>
              <a:gd name="connsiteY33" fmla="*/ 1004887 h 1493044"/>
              <a:gd name="connsiteX34" fmla="*/ 1047750 w 3398044"/>
              <a:gd name="connsiteY34" fmla="*/ 985837 h 1493044"/>
              <a:gd name="connsiteX35" fmla="*/ 1023937 w 3398044"/>
              <a:gd name="connsiteY35" fmla="*/ 985837 h 1493044"/>
              <a:gd name="connsiteX36" fmla="*/ 1023937 w 3398044"/>
              <a:gd name="connsiteY36" fmla="*/ 959644 h 1493044"/>
              <a:gd name="connsiteX37" fmla="*/ 912019 w 3398044"/>
              <a:gd name="connsiteY37" fmla="*/ 959644 h 1493044"/>
              <a:gd name="connsiteX38" fmla="*/ 912019 w 3398044"/>
              <a:gd name="connsiteY38" fmla="*/ 938212 h 1493044"/>
              <a:gd name="connsiteX39" fmla="*/ 897731 w 3398044"/>
              <a:gd name="connsiteY39" fmla="*/ 938212 h 1493044"/>
              <a:gd name="connsiteX40" fmla="*/ 897731 w 3398044"/>
              <a:gd name="connsiteY40" fmla="*/ 904875 h 1493044"/>
              <a:gd name="connsiteX41" fmla="*/ 883444 w 3398044"/>
              <a:gd name="connsiteY41" fmla="*/ 904875 h 1493044"/>
              <a:gd name="connsiteX42" fmla="*/ 883444 w 3398044"/>
              <a:gd name="connsiteY42" fmla="*/ 876300 h 1493044"/>
              <a:gd name="connsiteX43" fmla="*/ 871537 w 3398044"/>
              <a:gd name="connsiteY43" fmla="*/ 876300 h 1493044"/>
              <a:gd name="connsiteX44" fmla="*/ 871537 w 3398044"/>
              <a:gd name="connsiteY44" fmla="*/ 840581 h 1493044"/>
              <a:gd name="connsiteX45" fmla="*/ 852487 w 3398044"/>
              <a:gd name="connsiteY45" fmla="*/ 840581 h 1493044"/>
              <a:gd name="connsiteX46" fmla="*/ 852487 w 3398044"/>
              <a:gd name="connsiteY46" fmla="*/ 816769 h 1493044"/>
              <a:gd name="connsiteX47" fmla="*/ 831056 w 3398044"/>
              <a:gd name="connsiteY47" fmla="*/ 816769 h 1493044"/>
              <a:gd name="connsiteX48" fmla="*/ 831056 w 3398044"/>
              <a:gd name="connsiteY48" fmla="*/ 800100 h 1493044"/>
              <a:gd name="connsiteX49" fmla="*/ 819150 w 3398044"/>
              <a:gd name="connsiteY49" fmla="*/ 800100 h 1493044"/>
              <a:gd name="connsiteX50" fmla="*/ 819150 w 3398044"/>
              <a:gd name="connsiteY50" fmla="*/ 792956 h 1493044"/>
              <a:gd name="connsiteX51" fmla="*/ 764381 w 3398044"/>
              <a:gd name="connsiteY51" fmla="*/ 792956 h 1493044"/>
              <a:gd name="connsiteX52" fmla="*/ 764381 w 3398044"/>
              <a:gd name="connsiteY52" fmla="*/ 781050 h 1493044"/>
              <a:gd name="connsiteX53" fmla="*/ 704850 w 3398044"/>
              <a:gd name="connsiteY53" fmla="*/ 781050 h 1493044"/>
              <a:gd name="connsiteX54" fmla="*/ 704850 w 3398044"/>
              <a:gd name="connsiteY54" fmla="*/ 771525 h 1493044"/>
              <a:gd name="connsiteX55" fmla="*/ 669131 w 3398044"/>
              <a:gd name="connsiteY55" fmla="*/ 771525 h 1493044"/>
              <a:gd name="connsiteX56" fmla="*/ 669131 w 3398044"/>
              <a:gd name="connsiteY56" fmla="*/ 714375 h 1493044"/>
              <a:gd name="connsiteX57" fmla="*/ 645319 w 3398044"/>
              <a:gd name="connsiteY57" fmla="*/ 714375 h 1493044"/>
              <a:gd name="connsiteX58" fmla="*/ 645319 w 3398044"/>
              <a:gd name="connsiteY58" fmla="*/ 714375 h 1493044"/>
              <a:gd name="connsiteX59" fmla="*/ 645319 w 3398044"/>
              <a:gd name="connsiteY59" fmla="*/ 697706 h 1493044"/>
              <a:gd name="connsiteX60" fmla="*/ 645319 w 3398044"/>
              <a:gd name="connsiteY60" fmla="*/ 678656 h 1493044"/>
              <a:gd name="connsiteX61" fmla="*/ 623887 w 3398044"/>
              <a:gd name="connsiteY61" fmla="*/ 678656 h 1493044"/>
              <a:gd name="connsiteX62" fmla="*/ 623887 w 3398044"/>
              <a:gd name="connsiteY62" fmla="*/ 638175 h 1493044"/>
              <a:gd name="connsiteX63" fmla="*/ 623887 w 3398044"/>
              <a:gd name="connsiteY63" fmla="*/ 645319 h 1493044"/>
              <a:gd name="connsiteX64" fmla="*/ 623887 w 3398044"/>
              <a:gd name="connsiteY64" fmla="*/ 609600 h 1493044"/>
              <a:gd name="connsiteX65" fmla="*/ 614362 w 3398044"/>
              <a:gd name="connsiteY65" fmla="*/ 609600 h 1493044"/>
              <a:gd name="connsiteX66" fmla="*/ 614362 w 3398044"/>
              <a:gd name="connsiteY66" fmla="*/ 578644 h 1493044"/>
              <a:gd name="connsiteX67" fmla="*/ 590550 w 3398044"/>
              <a:gd name="connsiteY67" fmla="*/ 578644 h 1493044"/>
              <a:gd name="connsiteX68" fmla="*/ 590550 w 3398044"/>
              <a:gd name="connsiteY68" fmla="*/ 564356 h 1493044"/>
              <a:gd name="connsiteX69" fmla="*/ 559594 w 3398044"/>
              <a:gd name="connsiteY69" fmla="*/ 564356 h 1493044"/>
              <a:gd name="connsiteX70" fmla="*/ 566737 w 3398044"/>
              <a:gd name="connsiteY70" fmla="*/ 557213 h 1493044"/>
              <a:gd name="connsiteX71" fmla="*/ 507206 w 3398044"/>
              <a:gd name="connsiteY71" fmla="*/ 557213 h 1493044"/>
              <a:gd name="connsiteX72" fmla="*/ 507206 w 3398044"/>
              <a:gd name="connsiteY72" fmla="*/ 557213 h 1493044"/>
              <a:gd name="connsiteX73" fmla="*/ 507206 w 3398044"/>
              <a:gd name="connsiteY73" fmla="*/ 545306 h 1493044"/>
              <a:gd name="connsiteX74" fmla="*/ 464344 w 3398044"/>
              <a:gd name="connsiteY74" fmla="*/ 545306 h 1493044"/>
              <a:gd name="connsiteX75" fmla="*/ 464344 w 3398044"/>
              <a:gd name="connsiteY75" fmla="*/ 516731 h 1493044"/>
              <a:gd name="connsiteX76" fmla="*/ 452437 w 3398044"/>
              <a:gd name="connsiteY76" fmla="*/ 516731 h 1493044"/>
              <a:gd name="connsiteX77" fmla="*/ 452437 w 3398044"/>
              <a:gd name="connsiteY77" fmla="*/ 492919 h 1493044"/>
              <a:gd name="connsiteX78" fmla="*/ 447675 w 3398044"/>
              <a:gd name="connsiteY78" fmla="*/ 492919 h 1493044"/>
              <a:gd name="connsiteX79" fmla="*/ 447675 w 3398044"/>
              <a:gd name="connsiteY79" fmla="*/ 459581 h 1493044"/>
              <a:gd name="connsiteX80" fmla="*/ 438150 w 3398044"/>
              <a:gd name="connsiteY80" fmla="*/ 459581 h 1493044"/>
              <a:gd name="connsiteX81" fmla="*/ 438150 w 3398044"/>
              <a:gd name="connsiteY81" fmla="*/ 381000 h 1493044"/>
              <a:gd name="connsiteX82" fmla="*/ 419100 w 3398044"/>
              <a:gd name="connsiteY82" fmla="*/ 381000 h 1493044"/>
              <a:gd name="connsiteX83" fmla="*/ 419100 w 3398044"/>
              <a:gd name="connsiteY83" fmla="*/ 364331 h 1493044"/>
              <a:gd name="connsiteX84" fmla="*/ 407194 w 3398044"/>
              <a:gd name="connsiteY84" fmla="*/ 364331 h 1493044"/>
              <a:gd name="connsiteX85" fmla="*/ 407194 w 3398044"/>
              <a:gd name="connsiteY85" fmla="*/ 314325 h 1493044"/>
              <a:gd name="connsiteX86" fmla="*/ 397669 w 3398044"/>
              <a:gd name="connsiteY86" fmla="*/ 314325 h 1493044"/>
              <a:gd name="connsiteX87" fmla="*/ 397669 w 3398044"/>
              <a:gd name="connsiteY87" fmla="*/ 302419 h 1493044"/>
              <a:gd name="connsiteX88" fmla="*/ 350044 w 3398044"/>
              <a:gd name="connsiteY88" fmla="*/ 302419 h 1493044"/>
              <a:gd name="connsiteX89" fmla="*/ 350044 w 3398044"/>
              <a:gd name="connsiteY89" fmla="*/ 273844 h 1493044"/>
              <a:gd name="connsiteX90" fmla="*/ 307181 w 3398044"/>
              <a:gd name="connsiteY90" fmla="*/ 273844 h 1493044"/>
              <a:gd name="connsiteX91" fmla="*/ 307181 w 3398044"/>
              <a:gd name="connsiteY91" fmla="*/ 257175 h 1493044"/>
              <a:gd name="connsiteX92" fmla="*/ 271462 w 3398044"/>
              <a:gd name="connsiteY92" fmla="*/ 257175 h 1493044"/>
              <a:gd name="connsiteX93" fmla="*/ 271462 w 3398044"/>
              <a:gd name="connsiteY93" fmla="*/ 257175 h 1493044"/>
              <a:gd name="connsiteX94" fmla="*/ 247650 w 3398044"/>
              <a:gd name="connsiteY94" fmla="*/ 257175 h 1493044"/>
              <a:gd name="connsiteX95" fmla="*/ 247650 w 3398044"/>
              <a:gd name="connsiteY95" fmla="*/ 214312 h 1493044"/>
              <a:gd name="connsiteX96" fmla="*/ 235744 w 3398044"/>
              <a:gd name="connsiteY96" fmla="*/ 214312 h 1493044"/>
              <a:gd name="connsiteX97" fmla="*/ 235744 w 3398044"/>
              <a:gd name="connsiteY97" fmla="*/ 164306 h 1493044"/>
              <a:gd name="connsiteX98" fmla="*/ 216694 w 3398044"/>
              <a:gd name="connsiteY98" fmla="*/ 164306 h 1493044"/>
              <a:gd name="connsiteX99" fmla="*/ 216694 w 3398044"/>
              <a:gd name="connsiteY99" fmla="*/ 90487 h 1493044"/>
              <a:gd name="connsiteX100" fmla="*/ 188119 w 3398044"/>
              <a:gd name="connsiteY100" fmla="*/ 88105 h 1493044"/>
              <a:gd name="connsiteX101" fmla="*/ 188119 w 3398044"/>
              <a:gd name="connsiteY101" fmla="*/ 45244 h 1493044"/>
              <a:gd name="connsiteX102" fmla="*/ 90487 w 3398044"/>
              <a:gd name="connsiteY102" fmla="*/ 45244 h 1493044"/>
              <a:gd name="connsiteX103" fmla="*/ 90487 w 3398044"/>
              <a:gd name="connsiteY103" fmla="*/ 45244 h 1493044"/>
              <a:gd name="connsiteX104" fmla="*/ 90487 w 3398044"/>
              <a:gd name="connsiteY104" fmla="*/ 23812 h 1493044"/>
              <a:gd name="connsiteX105" fmla="*/ 47625 w 3398044"/>
              <a:gd name="connsiteY105" fmla="*/ 23812 h 1493044"/>
              <a:gd name="connsiteX106" fmla="*/ 47625 w 3398044"/>
              <a:gd name="connsiteY106" fmla="*/ 0 h 1493044"/>
              <a:gd name="connsiteX107" fmla="*/ 0 w 3398044"/>
              <a:gd name="connsiteY107" fmla="*/ 0 h 1493044"/>
              <a:gd name="connsiteX0" fmla="*/ 3398044 w 3398044"/>
              <a:gd name="connsiteY0" fmla="*/ 1493044 h 1493044"/>
              <a:gd name="connsiteX1" fmla="*/ 3398044 w 3398044"/>
              <a:gd name="connsiteY1" fmla="*/ 1414462 h 1493044"/>
              <a:gd name="connsiteX2" fmla="*/ 2545556 w 3398044"/>
              <a:gd name="connsiteY2" fmla="*/ 1414462 h 1493044"/>
              <a:gd name="connsiteX3" fmla="*/ 2545556 w 3398044"/>
              <a:gd name="connsiteY3" fmla="*/ 1383506 h 1493044"/>
              <a:gd name="connsiteX4" fmla="*/ 2466975 w 3398044"/>
              <a:gd name="connsiteY4" fmla="*/ 1383506 h 1493044"/>
              <a:gd name="connsiteX5" fmla="*/ 2466975 w 3398044"/>
              <a:gd name="connsiteY5" fmla="*/ 1354931 h 1493044"/>
              <a:gd name="connsiteX6" fmla="*/ 2324100 w 3398044"/>
              <a:gd name="connsiteY6" fmla="*/ 1354931 h 1493044"/>
              <a:gd name="connsiteX7" fmla="*/ 2324100 w 3398044"/>
              <a:gd name="connsiteY7" fmla="*/ 1321594 h 1493044"/>
              <a:gd name="connsiteX8" fmla="*/ 2202656 w 3398044"/>
              <a:gd name="connsiteY8" fmla="*/ 1321594 h 1493044"/>
              <a:gd name="connsiteX9" fmla="*/ 2202656 w 3398044"/>
              <a:gd name="connsiteY9" fmla="*/ 1295400 h 1493044"/>
              <a:gd name="connsiteX10" fmla="*/ 2169319 w 3398044"/>
              <a:gd name="connsiteY10" fmla="*/ 1295400 h 1493044"/>
              <a:gd name="connsiteX11" fmla="*/ 2169319 w 3398044"/>
              <a:gd name="connsiteY11" fmla="*/ 1264444 h 1493044"/>
              <a:gd name="connsiteX12" fmla="*/ 2045494 w 3398044"/>
              <a:gd name="connsiteY12" fmla="*/ 1264444 h 1493044"/>
              <a:gd name="connsiteX13" fmla="*/ 2045494 w 3398044"/>
              <a:gd name="connsiteY13" fmla="*/ 1252537 h 1493044"/>
              <a:gd name="connsiteX14" fmla="*/ 1788319 w 3398044"/>
              <a:gd name="connsiteY14" fmla="*/ 1252537 h 1493044"/>
              <a:gd name="connsiteX15" fmla="*/ 1788319 w 3398044"/>
              <a:gd name="connsiteY15" fmla="*/ 1226344 h 1493044"/>
              <a:gd name="connsiteX16" fmla="*/ 1662112 w 3398044"/>
              <a:gd name="connsiteY16" fmla="*/ 1226344 h 1493044"/>
              <a:gd name="connsiteX17" fmla="*/ 1662112 w 3398044"/>
              <a:gd name="connsiteY17" fmla="*/ 1204912 h 1493044"/>
              <a:gd name="connsiteX18" fmla="*/ 1500187 w 3398044"/>
              <a:gd name="connsiteY18" fmla="*/ 1204912 h 1493044"/>
              <a:gd name="connsiteX19" fmla="*/ 1500187 w 3398044"/>
              <a:gd name="connsiteY19" fmla="*/ 1188244 h 1493044"/>
              <a:gd name="connsiteX20" fmla="*/ 1326356 w 3398044"/>
              <a:gd name="connsiteY20" fmla="*/ 1188244 h 1493044"/>
              <a:gd name="connsiteX21" fmla="*/ 1326356 w 3398044"/>
              <a:gd name="connsiteY21" fmla="*/ 1169194 h 1493044"/>
              <a:gd name="connsiteX22" fmla="*/ 1281112 w 3398044"/>
              <a:gd name="connsiteY22" fmla="*/ 1169194 h 1493044"/>
              <a:gd name="connsiteX23" fmla="*/ 1281112 w 3398044"/>
              <a:gd name="connsiteY23" fmla="*/ 1135856 h 1493044"/>
              <a:gd name="connsiteX24" fmla="*/ 1226344 w 3398044"/>
              <a:gd name="connsiteY24" fmla="*/ 1135856 h 1493044"/>
              <a:gd name="connsiteX25" fmla="*/ 1226344 w 3398044"/>
              <a:gd name="connsiteY25" fmla="*/ 1135856 h 1493044"/>
              <a:gd name="connsiteX26" fmla="*/ 1226344 w 3398044"/>
              <a:gd name="connsiteY26" fmla="*/ 1116806 h 1493044"/>
              <a:gd name="connsiteX27" fmla="*/ 1112044 w 3398044"/>
              <a:gd name="connsiteY27" fmla="*/ 1116806 h 1493044"/>
              <a:gd name="connsiteX28" fmla="*/ 1112044 w 3398044"/>
              <a:gd name="connsiteY28" fmla="*/ 1092994 h 1493044"/>
              <a:gd name="connsiteX29" fmla="*/ 1102519 w 3398044"/>
              <a:gd name="connsiteY29" fmla="*/ 1092994 h 1493044"/>
              <a:gd name="connsiteX30" fmla="*/ 1102519 w 3398044"/>
              <a:gd name="connsiteY30" fmla="*/ 1059656 h 1493044"/>
              <a:gd name="connsiteX31" fmla="*/ 1071562 w 3398044"/>
              <a:gd name="connsiteY31" fmla="*/ 1059656 h 1493044"/>
              <a:gd name="connsiteX32" fmla="*/ 1071562 w 3398044"/>
              <a:gd name="connsiteY32" fmla="*/ 1004887 h 1493044"/>
              <a:gd name="connsiteX33" fmla="*/ 1047750 w 3398044"/>
              <a:gd name="connsiteY33" fmla="*/ 1004887 h 1493044"/>
              <a:gd name="connsiteX34" fmla="*/ 1047750 w 3398044"/>
              <a:gd name="connsiteY34" fmla="*/ 985837 h 1493044"/>
              <a:gd name="connsiteX35" fmla="*/ 1023937 w 3398044"/>
              <a:gd name="connsiteY35" fmla="*/ 985837 h 1493044"/>
              <a:gd name="connsiteX36" fmla="*/ 1023937 w 3398044"/>
              <a:gd name="connsiteY36" fmla="*/ 959644 h 1493044"/>
              <a:gd name="connsiteX37" fmla="*/ 912019 w 3398044"/>
              <a:gd name="connsiteY37" fmla="*/ 959644 h 1493044"/>
              <a:gd name="connsiteX38" fmla="*/ 912019 w 3398044"/>
              <a:gd name="connsiteY38" fmla="*/ 938212 h 1493044"/>
              <a:gd name="connsiteX39" fmla="*/ 897731 w 3398044"/>
              <a:gd name="connsiteY39" fmla="*/ 938212 h 1493044"/>
              <a:gd name="connsiteX40" fmla="*/ 897731 w 3398044"/>
              <a:gd name="connsiteY40" fmla="*/ 904875 h 1493044"/>
              <a:gd name="connsiteX41" fmla="*/ 883444 w 3398044"/>
              <a:gd name="connsiteY41" fmla="*/ 904875 h 1493044"/>
              <a:gd name="connsiteX42" fmla="*/ 883444 w 3398044"/>
              <a:gd name="connsiteY42" fmla="*/ 876300 h 1493044"/>
              <a:gd name="connsiteX43" fmla="*/ 871537 w 3398044"/>
              <a:gd name="connsiteY43" fmla="*/ 876300 h 1493044"/>
              <a:gd name="connsiteX44" fmla="*/ 871537 w 3398044"/>
              <a:gd name="connsiteY44" fmla="*/ 840581 h 1493044"/>
              <a:gd name="connsiteX45" fmla="*/ 852487 w 3398044"/>
              <a:gd name="connsiteY45" fmla="*/ 840581 h 1493044"/>
              <a:gd name="connsiteX46" fmla="*/ 852487 w 3398044"/>
              <a:gd name="connsiteY46" fmla="*/ 816769 h 1493044"/>
              <a:gd name="connsiteX47" fmla="*/ 831056 w 3398044"/>
              <a:gd name="connsiteY47" fmla="*/ 816769 h 1493044"/>
              <a:gd name="connsiteX48" fmla="*/ 831056 w 3398044"/>
              <a:gd name="connsiteY48" fmla="*/ 800100 h 1493044"/>
              <a:gd name="connsiteX49" fmla="*/ 819150 w 3398044"/>
              <a:gd name="connsiteY49" fmla="*/ 800100 h 1493044"/>
              <a:gd name="connsiteX50" fmla="*/ 819150 w 3398044"/>
              <a:gd name="connsiteY50" fmla="*/ 792956 h 1493044"/>
              <a:gd name="connsiteX51" fmla="*/ 764381 w 3398044"/>
              <a:gd name="connsiteY51" fmla="*/ 792956 h 1493044"/>
              <a:gd name="connsiteX52" fmla="*/ 764381 w 3398044"/>
              <a:gd name="connsiteY52" fmla="*/ 781050 h 1493044"/>
              <a:gd name="connsiteX53" fmla="*/ 704850 w 3398044"/>
              <a:gd name="connsiteY53" fmla="*/ 781050 h 1493044"/>
              <a:gd name="connsiteX54" fmla="*/ 704850 w 3398044"/>
              <a:gd name="connsiteY54" fmla="*/ 771525 h 1493044"/>
              <a:gd name="connsiteX55" fmla="*/ 669131 w 3398044"/>
              <a:gd name="connsiteY55" fmla="*/ 771525 h 1493044"/>
              <a:gd name="connsiteX56" fmla="*/ 669131 w 3398044"/>
              <a:gd name="connsiteY56" fmla="*/ 714375 h 1493044"/>
              <a:gd name="connsiteX57" fmla="*/ 645319 w 3398044"/>
              <a:gd name="connsiteY57" fmla="*/ 714375 h 1493044"/>
              <a:gd name="connsiteX58" fmla="*/ 645319 w 3398044"/>
              <a:gd name="connsiteY58" fmla="*/ 714375 h 1493044"/>
              <a:gd name="connsiteX59" fmla="*/ 645319 w 3398044"/>
              <a:gd name="connsiteY59" fmla="*/ 697706 h 1493044"/>
              <a:gd name="connsiteX60" fmla="*/ 645319 w 3398044"/>
              <a:gd name="connsiteY60" fmla="*/ 678656 h 1493044"/>
              <a:gd name="connsiteX61" fmla="*/ 623887 w 3398044"/>
              <a:gd name="connsiteY61" fmla="*/ 678656 h 1493044"/>
              <a:gd name="connsiteX62" fmla="*/ 623887 w 3398044"/>
              <a:gd name="connsiteY62" fmla="*/ 638175 h 1493044"/>
              <a:gd name="connsiteX63" fmla="*/ 623887 w 3398044"/>
              <a:gd name="connsiteY63" fmla="*/ 645319 h 1493044"/>
              <a:gd name="connsiteX64" fmla="*/ 623887 w 3398044"/>
              <a:gd name="connsiteY64" fmla="*/ 609600 h 1493044"/>
              <a:gd name="connsiteX65" fmla="*/ 614362 w 3398044"/>
              <a:gd name="connsiteY65" fmla="*/ 609600 h 1493044"/>
              <a:gd name="connsiteX66" fmla="*/ 614362 w 3398044"/>
              <a:gd name="connsiteY66" fmla="*/ 578644 h 1493044"/>
              <a:gd name="connsiteX67" fmla="*/ 590550 w 3398044"/>
              <a:gd name="connsiteY67" fmla="*/ 578644 h 1493044"/>
              <a:gd name="connsiteX68" fmla="*/ 590550 w 3398044"/>
              <a:gd name="connsiteY68" fmla="*/ 564356 h 1493044"/>
              <a:gd name="connsiteX69" fmla="*/ 559594 w 3398044"/>
              <a:gd name="connsiteY69" fmla="*/ 564356 h 1493044"/>
              <a:gd name="connsiteX70" fmla="*/ 566737 w 3398044"/>
              <a:gd name="connsiteY70" fmla="*/ 557213 h 1493044"/>
              <a:gd name="connsiteX71" fmla="*/ 507206 w 3398044"/>
              <a:gd name="connsiteY71" fmla="*/ 557213 h 1493044"/>
              <a:gd name="connsiteX72" fmla="*/ 507206 w 3398044"/>
              <a:gd name="connsiteY72" fmla="*/ 557213 h 1493044"/>
              <a:gd name="connsiteX73" fmla="*/ 507206 w 3398044"/>
              <a:gd name="connsiteY73" fmla="*/ 545306 h 1493044"/>
              <a:gd name="connsiteX74" fmla="*/ 464344 w 3398044"/>
              <a:gd name="connsiteY74" fmla="*/ 545306 h 1493044"/>
              <a:gd name="connsiteX75" fmla="*/ 464344 w 3398044"/>
              <a:gd name="connsiteY75" fmla="*/ 516731 h 1493044"/>
              <a:gd name="connsiteX76" fmla="*/ 452437 w 3398044"/>
              <a:gd name="connsiteY76" fmla="*/ 516731 h 1493044"/>
              <a:gd name="connsiteX77" fmla="*/ 452437 w 3398044"/>
              <a:gd name="connsiteY77" fmla="*/ 492919 h 1493044"/>
              <a:gd name="connsiteX78" fmla="*/ 447675 w 3398044"/>
              <a:gd name="connsiteY78" fmla="*/ 492919 h 1493044"/>
              <a:gd name="connsiteX79" fmla="*/ 447675 w 3398044"/>
              <a:gd name="connsiteY79" fmla="*/ 459581 h 1493044"/>
              <a:gd name="connsiteX80" fmla="*/ 438150 w 3398044"/>
              <a:gd name="connsiteY80" fmla="*/ 459581 h 1493044"/>
              <a:gd name="connsiteX81" fmla="*/ 438150 w 3398044"/>
              <a:gd name="connsiteY81" fmla="*/ 381000 h 1493044"/>
              <a:gd name="connsiteX82" fmla="*/ 419100 w 3398044"/>
              <a:gd name="connsiteY82" fmla="*/ 381000 h 1493044"/>
              <a:gd name="connsiteX83" fmla="*/ 419100 w 3398044"/>
              <a:gd name="connsiteY83" fmla="*/ 364331 h 1493044"/>
              <a:gd name="connsiteX84" fmla="*/ 407194 w 3398044"/>
              <a:gd name="connsiteY84" fmla="*/ 364331 h 1493044"/>
              <a:gd name="connsiteX85" fmla="*/ 407194 w 3398044"/>
              <a:gd name="connsiteY85" fmla="*/ 314325 h 1493044"/>
              <a:gd name="connsiteX86" fmla="*/ 397669 w 3398044"/>
              <a:gd name="connsiteY86" fmla="*/ 314325 h 1493044"/>
              <a:gd name="connsiteX87" fmla="*/ 397669 w 3398044"/>
              <a:gd name="connsiteY87" fmla="*/ 302419 h 1493044"/>
              <a:gd name="connsiteX88" fmla="*/ 350044 w 3398044"/>
              <a:gd name="connsiteY88" fmla="*/ 302419 h 1493044"/>
              <a:gd name="connsiteX89" fmla="*/ 350044 w 3398044"/>
              <a:gd name="connsiteY89" fmla="*/ 273844 h 1493044"/>
              <a:gd name="connsiteX90" fmla="*/ 307181 w 3398044"/>
              <a:gd name="connsiteY90" fmla="*/ 273844 h 1493044"/>
              <a:gd name="connsiteX91" fmla="*/ 307181 w 3398044"/>
              <a:gd name="connsiteY91" fmla="*/ 257175 h 1493044"/>
              <a:gd name="connsiteX92" fmla="*/ 271462 w 3398044"/>
              <a:gd name="connsiteY92" fmla="*/ 257175 h 1493044"/>
              <a:gd name="connsiteX93" fmla="*/ 271462 w 3398044"/>
              <a:gd name="connsiteY93" fmla="*/ 257175 h 1493044"/>
              <a:gd name="connsiteX94" fmla="*/ 247650 w 3398044"/>
              <a:gd name="connsiteY94" fmla="*/ 257175 h 1493044"/>
              <a:gd name="connsiteX95" fmla="*/ 247650 w 3398044"/>
              <a:gd name="connsiteY95" fmla="*/ 214312 h 1493044"/>
              <a:gd name="connsiteX96" fmla="*/ 235744 w 3398044"/>
              <a:gd name="connsiteY96" fmla="*/ 214312 h 1493044"/>
              <a:gd name="connsiteX97" fmla="*/ 235744 w 3398044"/>
              <a:gd name="connsiteY97" fmla="*/ 164306 h 1493044"/>
              <a:gd name="connsiteX98" fmla="*/ 216694 w 3398044"/>
              <a:gd name="connsiteY98" fmla="*/ 164306 h 1493044"/>
              <a:gd name="connsiteX99" fmla="*/ 216694 w 3398044"/>
              <a:gd name="connsiteY99" fmla="*/ 83343 h 1493044"/>
              <a:gd name="connsiteX100" fmla="*/ 188119 w 3398044"/>
              <a:gd name="connsiteY100" fmla="*/ 88105 h 1493044"/>
              <a:gd name="connsiteX101" fmla="*/ 188119 w 3398044"/>
              <a:gd name="connsiteY101" fmla="*/ 45244 h 1493044"/>
              <a:gd name="connsiteX102" fmla="*/ 90487 w 3398044"/>
              <a:gd name="connsiteY102" fmla="*/ 45244 h 1493044"/>
              <a:gd name="connsiteX103" fmla="*/ 90487 w 3398044"/>
              <a:gd name="connsiteY103" fmla="*/ 45244 h 1493044"/>
              <a:gd name="connsiteX104" fmla="*/ 90487 w 3398044"/>
              <a:gd name="connsiteY104" fmla="*/ 23812 h 1493044"/>
              <a:gd name="connsiteX105" fmla="*/ 47625 w 3398044"/>
              <a:gd name="connsiteY105" fmla="*/ 23812 h 1493044"/>
              <a:gd name="connsiteX106" fmla="*/ 47625 w 3398044"/>
              <a:gd name="connsiteY106" fmla="*/ 0 h 1493044"/>
              <a:gd name="connsiteX107" fmla="*/ 0 w 3398044"/>
              <a:gd name="connsiteY107" fmla="*/ 0 h 1493044"/>
              <a:gd name="connsiteX0" fmla="*/ 3398044 w 3398044"/>
              <a:gd name="connsiteY0" fmla="*/ 1493044 h 1493044"/>
              <a:gd name="connsiteX1" fmla="*/ 3398044 w 3398044"/>
              <a:gd name="connsiteY1" fmla="*/ 1414462 h 1493044"/>
              <a:gd name="connsiteX2" fmla="*/ 2545556 w 3398044"/>
              <a:gd name="connsiteY2" fmla="*/ 1414462 h 1493044"/>
              <a:gd name="connsiteX3" fmla="*/ 2545556 w 3398044"/>
              <a:gd name="connsiteY3" fmla="*/ 1383506 h 1493044"/>
              <a:gd name="connsiteX4" fmla="*/ 2466975 w 3398044"/>
              <a:gd name="connsiteY4" fmla="*/ 1383506 h 1493044"/>
              <a:gd name="connsiteX5" fmla="*/ 2466975 w 3398044"/>
              <a:gd name="connsiteY5" fmla="*/ 1354931 h 1493044"/>
              <a:gd name="connsiteX6" fmla="*/ 2324100 w 3398044"/>
              <a:gd name="connsiteY6" fmla="*/ 1354931 h 1493044"/>
              <a:gd name="connsiteX7" fmla="*/ 2324100 w 3398044"/>
              <a:gd name="connsiteY7" fmla="*/ 1321594 h 1493044"/>
              <a:gd name="connsiteX8" fmla="*/ 2202656 w 3398044"/>
              <a:gd name="connsiteY8" fmla="*/ 1321594 h 1493044"/>
              <a:gd name="connsiteX9" fmla="*/ 2202656 w 3398044"/>
              <a:gd name="connsiteY9" fmla="*/ 1295400 h 1493044"/>
              <a:gd name="connsiteX10" fmla="*/ 2169319 w 3398044"/>
              <a:gd name="connsiteY10" fmla="*/ 1295400 h 1493044"/>
              <a:gd name="connsiteX11" fmla="*/ 2169319 w 3398044"/>
              <a:gd name="connsiteY11" fmla="*/ 1264444 h 1493044"/>
              <a:gd name="connsiteX12" fmla="*/ 2045494 w 3398044"/>
              <a:gd name="connsiteY12" fmla="*/ 1264444 h 1493044"/>
              <a:gd name="connsiteX13" fmla="*/ 2045494 w 3398044"/>
              <a:gd name="connsiteY13" fmla="*/ 1252537 h 1493044"/>
              <a:gd name="connsiteX14" fmla="*/ 1788319 w 3398044"/>
              <a:gd name="connsiteY14" fmla="*/ 1252537 h 1493044"/>
              <a:gd name="connsiteX15" fmla="*/ 1788319 w 3398044"/>
              <a:gd name="connsiteY15" fmla="*/ 1226344 h 1493044"/>
              <a:gd name="connsiteX16" fmla="*/ 1662112 w 3398044"/>
              <a:gd name="connsiteY16" fmla="*/ 1226344 h 1493044"/>
              <a:gd name="connsiteX17" fmla="*/ 1662112 w 3398044"/>
              <a:gd name="connsiteY17" fmla="*/ 1204912 h 1493044"/>
              <a:gd name="connsiteX18" fmla="*/ 1500187 w 3398044"/>
              <a:gd name="connsiteY18" fmla="*/ 1204912 h 1493044"/>
              <a:gd name="connsiteX19" fmla="*/ 1500187 w 3398044"/>
              <a:gd name="connsiteY19" fmla="*/ 1188244 h 1493044"/>
              <a:gd name="connsiteX20" fmla="*/ 1326356 w 3398044"/>
              <a:gd name="connsiteY20" fmla="*/ 1188244 h 1493044"/>
              <a:gd name="connsiteX21" fmla="*/ 1326356 w 3398044"/>
              <a:gd name="connsiteY21" fmla="*/ 1169194 h 1493044"/>
              <a:gd name="connsiteX22" fmla="*/ 1281112 w 3398044"/>
              <a:gd name="connsiteY22" fmla="*/ 1169194 h 1493044"/>
              <a:gd name="connsiteX23" fmla="*/ 1281112 w 3398044"/>
              <a:gd name="connsiteY23" fmla="*/ 1135856 h 1493044"/>
              <a:gd name="connsiteX24" fmla="*/ 1226344 w 3398044"/>
              <a:gd name="connsiteY24" fmla="*/ 1135856 h 1493044"/>
              <a:gd name="connsiteX25" fmla="*/ 1226344 w 3398044"/>
              <a:gd name="connsiteY25" fmla="*/ 1135856 h 1493044"/>
              <a:gd name="connsiteX26" fmla="*/ 1226344 w 3398044"/>
              <a:gd name="connsiteY26" fmla="*/ 1116806 h 1493044"/>
              <a:gd name="connsiteX27" fmla="*/ 1112044 w 3398044"/>
              <a:gd name="connsiteY27" fmla="*/ 1116806 h 1493044"/>
              <a:gd name="connsiteX28" fmla="*/ 1112044 w 3398044"/>
              <a:gd name="connsiteY28" fmla="*/ 1092994 h 1493044"/>
              <a:gd name="connsiteX29" fmla="*/ 1102519 w 3398044"/>
              <a:gd name="connsiteY29" fmla="*/ 1092994 h 1493044"/>
              <a:gd name="connsiteX30" fmla="*/ 1102519 w 3398044"/>
              <a:gd name="connsiteY30" fmla="*/ 1059656 h 1493044"/>
              <a:gd name="connsiteX31" fmla="*/ 1071562 w 3398044"/>
              <a:gd name="connsiteY31" fmla="*/ 1059656 h 1493044"/>
              <a:gd name="connsiteX32" fmla="*/ 1071562 w 3398044"/>
              <a:gd name="connsiteY32" fmla="*/ 1004887 h 1493044"/>
              <a:gd name="connsiteX33" fmla="*/ 1047750 w 3398044"/>
              <a:gd name="connsiteY33" fmla="*/ 1004887 h 1493044"/>
              <a:gd name="connsiteX34" fmla="*/ 1047750 w 3398044"/>
              <a:gd name="connsiteY34" fmla="*/ 985837 h 1493044"/>
              <a:gd name="connsiteX35" fmla="*/ 1023937 w 3398044"/>
              <a:gd name="connsiteY35" fmla="*/ 985837 h 1493044"/>
              <a:gd name="connsiteX36" fmla="*/ 1023937 w 3398044"/>
              <a:gd name="connsiteY36" fmla="*/ 959644 h 1493044"/>
              <a:gd name="connsiteX37" fmla="*/ 912019 w 3398044"/>
              <a:gd name="connsiteY37" fmla="*/ 959644 h 1493044"/>
              <a:gd name="connsiteX38" fmla="*/ 912019 w 3398044"/>
              <a:gd name="connsiteY38" fmla="*/ 938212 h 1493044"/>
              <a:gd name="connsiteX39" fmla="*/ 897731 w 3398044"/>
              <a:gd name="connsiteY39" fmla="*/ 938212 h 1493044"/>
              <a:gd name="connsiteX40" fmla="*/ 897731 w 3398044"/>
              <a:gd name="connsiteY40" fmla="*/ 904875 h 1493044"/>
              <a:gd name="connsiteX41" fmla="*/ 883444 w 3398044"/>
              <a:gd name="connsiteY41" fmla="*/ 904875 h 1493044"/>
              <a:gd name="connsiteX42" fmla="*/ 883444 w 3398044"/>
              <a:gd name="connsiteY42" fmla="*/ 876300 h 1493044"/>
              <a:gd name="connsiteX43" fmla="*/ 871537 w 3398044"/>
              <a:gd name="connsiteY43" fmla="*/ 876300 h 1493044"/>
              <a:gd name="connsiteX44" fmla="*/ 871537 w 3398044"/>
              <a:gd name="connsiteY44" fmla="*/ 840581 h 1493044"/>
              <a:gd name="connsiteX45" fmla="*/ 852487 w 3398044"/>
              <a:gd name="connsiteY45" fmla="*/ 840581 h 1493044"/>
              <a:gd name="connsiteX46" fmla="*/ 852487 w 3398044"/>
              <a:gd name="connsiteY46" fmla="*/ 816769 h 1493044"/>
              <a:gd name="connsiteX47" fmla="*/ 831056 w 3398044"/>
              <a:gd name="connsiteY47" fmla="*/ 816769 h 1493044"/>
              <a:gd name="connsiteX48" fmla="*/ 831056 w 3398044"/>
              <a:gd name="connsiteY48" fmla="*/ 800100 h 1493044"/>
              <a:gd name="connsiteX49" fmla="*/ 819150 w 3398044"/>
              <a:gd name="connsiteY49" fmla="*/ 800100 h 1493044"/>
              <a:gd name="connsiteX50" fmla="*/ 819150 w 3398044"/>
              <a:gd name="connsiteY50" fmla="*/ 792956 h 1493044"/>
              <a:gd name="connsiteX51" fmla="*/ 764381 w 3398044"/>
              <a:gd name="connsiteY51" fmla="*/ 792956 h 1493044"/>
              <a:gd name="connsiteX52" fmla="*/ 764381 w 3398044"/>
              <a:gd name="connsiteY52" fmla="*/ 781050 h 1493044"/>
              <a:gd name="connsiteX53" fmla="*/ 704850 w 3398044"/>
              <a:gd name="connsiteY53" fmla="*/ 781050 h 1493044"/>
              <a:gd name="connsiteX54" fmla="*/ 704850 w 3398044"/>
              <a:gd name="connsiteY54" fmla="*/ 771525 h 1493044"/>
              <a:gd name="connsiteX55" fmla="*/ 669131 w 3398044"/>
              <a:gd name="connsiteY55" fmla="*/ 771525 h 1493044"/>
              <a:gd name="connsiteX56" fmla="*/ 669131 w 3398044"/>
              <a:gd name="connsiteY56" fmla="*/ 714375 h 1493044"/>
              <a:gd name="connsiteX57" fmla="*/ 645319 w 3398044"/>
              <a:gd name="connsiteY57" fmla="*/ 714375 h 1493044"/>
              <a:gd name="connsiteX58" fmla="*/ 645319 w 3398044"/>
              <a:gd name="connsiteY58" fmla="*/ 714375 h 1493044"/>
              <a:gd name="connsiteX59" fmla="*/ 645319 w 3398044"/>
              <a:gd name="connsiteY59" fmla="*/ 697706 h 1493044"/>
              <a:gd name="connsiteX60" fmla="*/ 645319 w 3398044"/>
              <a:gd name="connsiteY60" fmla="*/ 678656 h 1493044"/>
              <a:gd name="connsiteX61" fmla="*/ 623887 w 3398044"/>
              <a:gd name="connsiteY61" fmla="*/ 678656 h 1493044"/>
              <a:gd name="connsiteX62" fmla="*/ 623887 w 3398044"/>
              <a:gd name="connsiteY62" fmla="*/ 638175 h 1493044"/>
              <a:gd name="connsiteX63" fmla="*/ 623887 w 3398044"/>
              <a:gd name="connsiteY63" fmla="*/ 645319 h 1493044"/>
              <a:gd name="connsiteX64" fmla="*/ 623887 w 3398044"/>
              <a:gd name="connsiteY64" fmla="*/ 609600 h 1493044"/>
              <a:gd name="connsiteX65" fmla="*/ 614362 w 3398044"/>
              <a:gd name="connsiteY65" fmla="*/ 609600 h 1493044"/>
              <a:gd name="connsiteX66" fmla="*/ 614362 w 3398044"/>
              <a:gd name="connsiteY66" fmla="*/ 578644 h 1493044"/>
              <a:gd name="connsiteX67" fmla="*/ 590550 w 3398044"/>
              <a:gd name="connsiteY67" fmla="*/ 578644 h 1493044"/>
              <a:gd name="connsiteX68" fmla="*/ 590550 w 3398044"/>
              <a:gd name="connsiteY68" fmla="*/ 564356 h 1493044"/>
              <a:gd name="connsiteX69" fmla="*/ 559594 w 3398044"/>
              <a:gd name="connsiteY69" fmla="*/ 564356 h 1493044"/>
              <a:gd name="connsiteX70" fmla="*/ 566737 w 3398044"/>
              <a:gd name="connsiteY70" fmla="*/ 557213 h 1493044"/>
              <a:gd name="connsiteX71" fmla="*/ 507206 w 3398044"/>
              <a:gd name="connsiteY71" fmla="*/ 557213 h 1493044"/>
              <a:gd name="connsiteX72" fmla="*/ 507206 w 3398044"/>
              <a:gd name="connsiteY72" fmla="*/ 557213 h 1493044"/>
              <a:gd name="connsiteX73" fmla="*/ 507206 w 3398044"/>
              <a:gd name="connsiteY73" fmla="*/ 545306 h 1493044"/>
              <a:gd name="connsiteX74" fmla="*/ 464344 w 3398044"/>
              <a:gd name="connsiteY74" fmla="*/ 545306 h 1493044"/>
              <a:gd name="connsiteX75" fmla="*/ 464344 w 3398044"/>
              <a:gd name="connsiteY75" fmla="*/ 516731 h 1493044"/>
              <a:gd name="connsiteX76" fmla="*/ 452437 w 3398044"/>
              <a:gd name="connsiteY76" fmla="*/ 516731 h 1493044"/>
              <a:gd name="connsiteX77" fmla="*/ 452437 w 3398044"/>
              <a:gd name="connsiteY77" fmla="*/ 492919 h 1493044"/>
              <a:gd name="connsiteX78" fmla="*/ 447675 w 3398044"/>
              <a:gd name="connsiteY78" fmla="*/ 492919 h 1493044"/>
              <a:gd name="connsiteX79" fmla="*/ 447675 w 3398044"/>
              <a:gd name="connsiteY79" fmla="*/ 459581 h 1493044"/>
              <a:gd name="connsiteX80" fmla="*/ 438150 w 3398044"/>
              <a:gd name="connsiteY80" fmla="*/ 459581 h 1493044"/>
              <a:gd name="connsiteX81" fmla="*/ 438150 w 3398044"/>
              <a:gd name="connsiteY81" fmla="*/ 381000 h 1493044"/>
              <a:gd name="connsiteX82" fmla="*/ 419100 w 3398044"/>
              <a:gd name="connsiteY82" fmla="*/ 381000 h 1493044"/>
              <a:gd name="connsiteX83" fmla="*/ 419100 w 3398044"/>
              <a:gd name="connsiteY83" fmla="*/ 364331 h 1493044"/>
              <a:gd name="connsiteX84" fmla="*/ 407194 w 3398044"/>
              <a:gd name="connsiteY84" fmla="*/ 364331 h 1493044"/>
              <a:gd name="connsiteX85" fmla="*/ 407194 w 3398044"/>
              <a:gd name="connsiteY85" fmla="*/ 314325 h 1493044"/>
              <a:gd name="connsiteX86" fmla="*/ 397669 w 3398044"/>
              <a:gd name="connsiteY86" fmla="*/ 314325 h 1493044"/>
              <a:gd name="connsiteX87" fmla="*/ 397669 w 3398044"/>
              <a:gd name="connsiteY87" fmla="*/ 302419 h 1493044"/>
              <a:gd name="connsiteX88" fmla="*/ 350044 w 3398044"/>
              <a:gd name="connsiteY88" fmla="*/ 302419 h 1493044"/>
              <a:gd name="connsiteX89" fmla="*/ 350044 w 3398044"/>
              <a:gd name="connsiteY89" fmla="*/ 273844 h 1493044"/>
              <a:gd name="connsiteX90" fmla="*/ 307181 w 3398044"/>
              <a:gd name="connsiteY90" fmla="*/ 273844 h 1493044"/>
              <a:gd name="connsiteX91" fmla="*/ 307181 w 3398044"/>
              <a:gd name="connsiteY91" fmla="*/ 257175 h 1493044"/>
              <a:gd name="connsiteX92" fmla="*/ 271462 w 3398044"/>
              <a:gd name="connsiteY92" fmla="*/ 257175 h 1493044"/>
              <a:gd name="connsiteX93" fmla="*/ 271462 w 3398044"/>
              <a:gd name="connsiteY93" fmla="*/ 257175 h 1493044"/>
              <a:gd name="connsiteX94" fmla="*/ 247650 w 3398044"/>
              <a:gd name="connsiteY94" fmla="*/ 257175 h 1493044"/>
              <a:gd name="connsiteX95" fmla="*/ 247650 w 3398044"/>
              <a:gd name="connsiteY95" fmla="*/ 214312 h 1493044"/>
              <a:gd name="connsiteX96" fmla="*/ 235744 w 3398044"/>
              <a:gd name="connsiteY96" fmla="*/ 214312 h 1493044"/>
              <a:gd name="connsiteX97" fmla="*/ 235744 w 3398044"/>
              <a:gd name="connsiteY97" fmla="*/ 164306 h 1493044"/>
              <a:gd name="connsiteX98" fmla="*/ 216694 w 3398044"/>
              <a:gd name="connsiteY98" fmla="*/ 164306 h 1493044"/>
              <a:gd name="connsiteX99" fmla="*/ 216694 w 3398044"/>
              <a:gd name="connsiteY99" fmla="*/ 88106 h 1493044"/>
              <a:gd name="connsiteX100" fmla="*/ 188119 w 3398044"/>
              <a:gd name="connsiteY100" fmla="*/ 88105 h 1493044"/>
              <a:gd name="connsiteX101" fmla="*/ 188119 w 3398044"/>
              <a:gd name="connsiteY101" fmla="*/ 45244 h 1493044"/>
              <a:gd name="connsiteX102" fmla="*/ 90487 w 3398044"/>
              <a:gd name="connsiteY102" fmla="*/ 45244 h 1493044"/>
              <a:gd name="connsiteX103" fmla="*/ 90487 w 3398044"/>
              <a:gd name="connsiteY103" fmla="*/ 45244 h 1493044"/>
              <a:gd name="connsiteX104" fmla="*/ 90487 w 3398044"/>
              <a:gd name="connsiteY104" fmla="*/ 23812 h 1493044"/>
              <a:gd name="connsiteX105" fmla="*/ 47625 w 3398044"/>
              <a:gd name="connsiteY105" fmla="*/ 23812 h 1493044"/>
              <a:gd name="connsiteX106" fmla="*/ 47625 w 3398044"/>
              <a:gd name="connsiteY106" fmla="*/ 0 h 1493044"/>
              <a:gd name="connsiteX107" fmla="*/ 0 w 3398044"/>
              <a:gd name="connsiteY107" fmla="*/ 0 h 1493044"/>
              <a:gd name="connsiteX0" fmla="*/ 3398044 w 3398044"/>
              <a:gd name="connsiteY0" fmla="*/ 1493044 h 1493044"/>
              <a:gd name="connsiteX1" fmla="*/ 3398044 w 3398044"/>
              <a:gd name="connsiteY1" fmla="*/ 1414462 h 1493044"/>
              <a:gd name="connsiteX2" fmla="*/ 2545556 w 3398044"/>
              <a:gd name="connsiteY2" fmla="*/ 1414462 h 1493044"/>
              <a:gd name="connsiteX3" fmla="*/ 2545556 w 3398044"/>
              <a:gd name="connsiteY3" fmla="*/ 1383506 h 1493044"/>
              <a:gd name="connsiteX4" fmla="*/ 2466975 w 3398044"/>
              <a:gd name="connsiteY4" fmla="*/ 1383506 h 1493044"/>
              <a:gd name="connsiteX5" fmla="*/ 2466975 w 3398044"/>
              <a:gd name="connsiteY5" fmla="*/ 1354931 h 1493044"/>
              <a:gd name="connsiteX6" fmla="*/ 2324100 w 3398044"/>
              <a:gd name="connsiteY6" fmla="*/ 1354931 h 1493044"/>
              <a:gd name="connsiteX7" fmla="*/ 2324100 w 3398044"/>
              <a:gd name="connsiteY7" fmla="*/ 1321594 h 1493044"/>
              <a:gd name="connsiteX8" fmla="*/ 2202656 w 3398044"/>
              <a:gd name="connsiteY8" fmla="*/ 1321594 h 1493044"/>
              <a:gd name="connsiteX9" fmla="*/ 2202656 w 3398044"/>
              <a:gd name="connsiteY9" fmla="*/ 1295400 h 1493044"/>
              <a:gd name="connsiteX10" fmla="*/ 2169319 w 3398044"/>
              <a:gd name="connsiteY10" fmla="*/ 1295400 h 1493044"/>
              <a:gd name="connsiteX11" fmla="*/ 2169319 w 3398044"/>
              <a:gd name="connsiteY11" fmla="*/ 1264444 h 1493044"/>
              <a:gd name="connsiteX12" fmla="*/ 2045494 w 3398044"/>
              <a:gd name="connsiteY12" fmla="*/ 1264444 h 1493044"/>
              <a:gd name="connsiteX13" fmla="*/ 2045494 w 3398044"/>
              <a:gd name="connsiteY13" fmla="*/ 1252537 h 1493044"/>
              <a:gd name="connsiteX14" fmla="*/ 1788319 w 3398044"/>
              <a:gd name="connsiteY14" fmla="*/ 1252537 h 1493044"/>
              <a:gd name="connsiteX15" fmla="*/ 1788319 w 3398044"/>
              <a:gd name="connsiteY15" fmla="*/ 1226344 h 1493044"/>
              <a:gd name="connsiteX16" fmla="*/ 1662112 w 3398044"/>
              <a:gd name="connsiteY16" fmla="*/ 1226344 h 1493044"/>
              <a:gd name="connsiteX17" fmla="*/ 1662112 w 3398044"/>
              <a:gd name="connsiteY17" fmla="*/ 1204912 h 1493044"/>
              <a:gd name="connsiteX18" fmla="*/ 1500187 w 3398044"/>
              <a:gd name="connsiteY18" fmla="*/ 1204912 h 1493044"/>
              <a:gd name="connsiteX19" fmla="*/ 1500187 w 3398044"/>
              <a:gd name="connsiteY19" fmla="*/ 1188244 h 1493044"/>
              <a:gd name="connsiteX20" fmla="*/ 1326356 w 3398044"/>
              <a:gd name="connsiteY20" fmla="*/ 1188244 h 1493044"/>
              <a:gd name="connsiteX21" fmla="*/ 1326356 w 3398044"/>
              <a:gd name="connsiteY21" fmla="*/ 1169194 h 1493044"/>
              <a:gd name="connsiteX22" fmla="*/ 1281112 w 3398044"/>
              <a:gd name="connsiteY22" fmla="*/ 1169194 h 1493044"/>
              <a:gd name="connsiteX23" fmla="*/ 1281112 w 3398044"/>
              <a:gd name="connsiteY23" fmla="*/ 1135856 h 1493044"/>
              <a:gd name="connsiteX24" fmla="*/ 1226344 w 3398044"/>
              <a:gd name="connsiteY24" fmla="*/ 1135856 h 1493044"/>
              <a:gd name="connsiteX25" fmla="*/ 1226344 w 3398044"/>
              <a:gd name="connsiteY25" fmla="*/ 1135856 h 1493044"/>
              <a:gd name="connsiteX26" fmla="*/ 1226344 w 3398044"/>
              <a:gd name="connsiteY26" fmla="*/ 1116806 h 1493044"/>
              <a:gd name="connsiteX27" fmla="*/ 1112044 w 3398044"/>
              <a:gd name="connsiteY27" fmla="*/ 1116806 h 1493044"/>
              <a:gd name="connsiteX28" fmla="*/ 1112044 w 3398044"/>
              <a:gd name="connsiteY28" fmla="*/ 1092994 h 1493044"/>
              <a:gd name="connsiteX29" fmla="*/ 1102519 w 3398044"/>
              <a:gd name="connsiteY29" fmla="*/ 1092994 h 1493044"/>
              <a:gd name="connsiteX30" fmla="*/ 1102519 w 3398044"/>
              <a:gd name="connsiteY30" fmla="*/ 1059656 h 1493044"/>
              <a:gd name="connsiteX31" fmla="*/ 1071562 w 3398044"/>
              <a:gd name="connsiteY31" fmla="*/ 1059656 h 1493044"/>
              <a:gd name="connsiteX32" fmla="*/ 1071562 w 3398044"/>
              <a:gd name="connsiteY32" fmla="*/ 1004887 h 1493044"/>
              <a:gd name="connsiteX33" fmla="*/ 1047750 w 3398044"/>
              <a:gd name="connsiteY33" fmla="*/ 1004887 h 1493044"/>
              <a:gd name="connsiteX34" fmla="*/ 1047750 w 3398044"/>
              <a:gd name="connsiteY34" fmla="*/ 985837 h 1493044"/>
              <a:gd name="connsiteX35" fmla="*/ 1023937 w 3398044"/>
              <a:gd name="connsiteY35" fmla="*/ 985837 h 1493044"/>
              <a:gd name="connsiteX36" fmla="*/ 1023937 w 3398044"/>
              <a:gd name="connsiteY36" fmla="*/ 959644 h 1493044"/>
              <a:gd name="connsiteX37" fmla="*/ 912019 w 3398044"/>
              <a:gd name="connsiteY37" fmla="*/ 959644 h 1493044"/>
              <a:gd name="connsiteX38" fmla="*/ 912019 w 3398044"/>
              <a:gd name="connsiteY38" fmla="*/ 938212 h 1493044"/>
              <a:gd name="connsiteX39" fmla="*/ 897731 w 3398044"/>
              <a:gd name="connsiteY39" fmla="*/ 938212 h 1493044"/>
              <a:gd name="connsiteX40" fmla="*/ 897731 w 3398044"/>
              <a:gd name="connsiteY40" fmla="*/ 904875 h 1493044"/>
              <a:gd name="connsiteX41" fmla="*/ 883444 w 3398044"/>
              <a:gd name="connsiteY41" fmla="*/ 904875 h 1493044"/>
              <a:gd name="connsiteX42" fmla="*/ 883444 w 3398044"/>
              <a:gd name="connsiteY42" fmla="*/ 876300 h 1493044"/>
              <a:gd name="connsiteX43" fmla="*/ 871537 w 3398044"/>
              <a:gd name="connsiteY43" fmla="*/ 876300 h 1493044"/>
              <a:gd name="connsiteX44" fmla="*/ 871537 w 3398044"/>
              <a:gd name="connsiteY44" fmla="*/ 840581 h 1493044"/>
              <a:gd name="connsiteX45" fmla="*/ 852487 w 3398044"/>
              <a:gd name="connsiteY45" fmla="*/ 840581 h 1493044"/>
              <a:gd name="connsiteX46" fmla="*/ 852487 w 3398044"/>
              <a:gd name="connsiteY46" fmla="*/ 816769 h 1493044"/>
              <a:gd name="connsiteX47" fmla="*/ 831056 w 3398044"/>
              <a:gd name="connsiteY47" fmla="*/ 816769 h 1493044"/>
              <a:gd name="connsiteX48" fmla="*/ 831056 w 3398044"/>
              <a:gd name="connsiteY48" fmla="*/ 800100 h 1493044"/>
              <a:gd name="connsiteX49" fmla="*/ 819150 w 3398044"/>
              <a:gd name="connsiteY49" fmla="*/ 800100 h 1493044"/>
              <a:gd name="connsiteX50" fmla="*/ 819150 w 3398044"/>
              <a:gd name="connsiteY50" fmla="*/ 792956 h 1493044"/>
              <a:gd name="connsiteX51" fmla="*/ 764381 w 3398044"/>
              <a:gd name="connsiteY51" fmla="*/ 792956 h 1493044"/>
              <a:gd name="connsiteX52" fmla="*/ 764381 w 3398044"/>
              <a:gd name="connsiteY52" fmla="*/ 781050 h 1493044"/>
              <a:gd name="connsiteX53" fmla="*/ 704850 w 3398044"/>
              <a:gd name="connsiteY53" fmla="*/ 781050 h 1493044"/>
              <a:gd name="connsiteX54" fmla="*/ 704850 w 3398044"/>
              <a:gd name="connsiteY54" fmla="*/ 771525 h 1493044"/>
              <a:gd name="connsiteX55" fmla="*/ 669131 w 3398044"/>
              <a:gd name="connsiteY55" fmla="*/ 771525 h 1493044"/>
              <a:gd name="connsiteX56" fmla="*/ 669131 w 3398044"/>
              <a:gd name="connsiteY56" fmla="*/ 714375 h 1493044"/>
              <a:gd name="connsiteX57" fmla="*/ 645319 w 3398044"/>
              <a:gd name="connsiteY57" fmla="*/ 714375 h 1493044"/>
              <a:gd name="connsiteX58" fmla="*/ 645319 w 3398044"/>
              <a:gd name="connsiteY58" fmla="*/ 714375 h 1493044"/>
              <a:gd name="connsiteX59" fmla="*/ 645319 w 3398044"/>
              <a:gd name="connsiteY59" fmla="*/ 697706 h 1493044"/>
              <a:gd name="connsiteX60" fmla="*/ 645319 w 3398044"/>
              <a:gd name="connsiteY60" fmla="*/ 678656 h 1493044"/>
              <a:gd name="connsiteX61" fmla="*/ 623887 w 3398044"/>
              <a:gd name="connsiteY61" fmla="*/ 678656 h 1493044"/>
              <a:gd name="connsiteX62" fmla="*/ 623887 w 3398044"/>
              <a:gd name="connsiteY62" fmla="*/ 638175 h 1493044"/>
              <a:gd name="connsiteX63" fmla="*/ 623887 w 3398044"/>
              <a:gd name="connsiteY63" fmla="*/ 645319 h 1493044"/>
              <a:gd name="connsiteX64" fmla="*/ 623887 w 3398044"/>
              <a:gd name="connsiteY64" fmla="*/ 609600 h 1493044"/>
              <a:gd name="connsiteX65" fmla="*/ 614362 w 3398044"/>
              <a:gd name="connsiteY65" fmla="*/ 609600 h 1493044"/>
              <a:gd name="connsiteX66" fmla="*/ 614362 w 3398044"/>
              <a:gd name="connsiteY66" fmla="*/ 578644 h 1493044"/>
              <a:gd name="connsiteX67" fmla="*/ 590550 w 3398044"/>
              <a:gd name="connsiteY67" fmla="*/ 578644 h 1493044"/>
              <a:gd name="connsiteX68" fmla="*/ 590550 w 3398044"/>
              <a:gd name="connsiteY68" fmla="*/ 564356 h 1493044"/>
              <a:gd name="connsiteX69" fmla="*/ 559594 w 3398044"/>
              <a:gd name="connsiteY69" fmla="*/ 564356 h 1493044"/>
              <a:gd name="connsiteX70" fmla="*/ 559593 w 3398044"/>
              <a:gd name="connsiteY70" fmla="*/ 554832 h 1493044"/>
              <a:gd name="connsiteX71" fmla="*/ 507206 w 3398044"/>
              <a:gd name="connsiteY71" fmla="*/ 557213 h 1493044"/>
              <a:gd name="connsiteX72" fmla="*/ 507206 w 3398044"/>
              <a:gd name="connsiteY72" fmla="*/ 557213 h 1493044"/>
              <a:gd name="connsiteX73" fmla="*/ 507206 w 3398044"/>
              <a:gd name="connsiteY73" fmla="*/ 545306 h 1493044"/>
              <a:gd name="connsiteX74" fmla="*/ 464344 w 3398044"/>
              <a:gd name="connsiteY74" fmla="*/ 545306 h 1493044"/>
              <a:gd name="connsiteX75" fmla="*/ 464344 w 3398044"/>
              <a:gd name="connsiteY75" fmla="*/ 516731 h 1493044"/>
              <a:gd name="connsiteX76" fmla="*/ 452437 w 3398044"/>
              <a:gd name="connsiteY76" fmla="*/ 516731 h 1493044"/>
              <a:gd name="connsiteX77" fmla="*/ 452437 w 3398044"/>
              <a:gd name="connsiteY77" fmla="*/ 492919 h 1493044"/>
              <a:gd name="connsiteX78" fmla="*/ 447675 w 3398044"/>
              <a:gd name="connsiteY78" fmla="*/ 492919 h 1493044"/>
              <a:gd name="connsiteX79" fmla="*/ 447675 w 3398044"/>
              <a:gd name="connsiteY79" fmla="*/ 459581 h 1493044"/>
              <a:gd name="connsiteX80" fmla="*/ 438150 w 3398044"/>
              <a:gd name="connsiteY80" fmla="*/ 459581 h 1493044"/>
              <a:gd name="connsiteX81" fmla="*/ 438150 w 3398044"/>
              <a:gd name="connsiteY81" fmla="*/ 381000 h 1493044"/>
              <a:gd name="connsiteX82" fmla="*/ 419100 w 3398044"/>
              <a:gd name="connsiteY82" fmla="*/ 381000 h 1493044"/>
              <a:gd name="connsiteX83" fmla="*/ 419100 w 3398044"/>
              <a:gd name="connsiteY83" fmla="*/ 364331 h 1493044"/>
              <a:gd name="connsiteX84" fmla="*/ 407194 w 3398044"/>
              <a:gd name="connsiteY84" fmla="*/ 364331 h 1493044"/>
              <a:gd name="connsiteX85" fmla="*/ 407194 w 3398044"/>
              <a:gd name="connsiteY85" fmla="*/ 314325 h 1493044"/>
              <a:gd name="connsiteX86" fmla="*/ 397669 w 3398044"/>
              <a:gd name="connsiteY86" fmla="*/ 314325 h 1493044"/>
              <a:gd name="connsiteX87" fmla="*/ 397669 w 3398044"/>
              <a:gd name="connsiteY87" fmla="*/ 302419 h 1493044"/>
              <a:gd name="connsiteX88" fmla="*/ 350044 w 3398044"/>
              <a:gd name="connsiteY88" fmla="*/ 302419 h 1493044"/>
              <a:gd name="connsiteX89" fmla="*/ 350044 w 3398044"/>
              <a:gd name="connsiteY89" fmla="*/ 273844 h 1493044"/>
              <a:gd name="connsiteX90" fmla="*/ 307181 w 3398044"/>
              <a:gd name="connsiteY90" fmla="*/ 273844 h 1493044"/>
              <a:gd name="connsiteX91" fmla="*/ 307181 w 3398044"/>
              <a:gd name="connsiteY91" fmla="*/ 257175 h 1493044"/>
              <a:gd name="connsiteX92" fmla="*/ 271462 w 3398044"/>
              <a:gd name="connsiteY92" fmla="*/ 257175 h 1493044"/>
              <a:gd name="connsiteX93" fmla="*/ 271462 w 3398044"/>
              <a:gd name="connsiteY93" fmla="*/ 257175 h 1493044"/>
              <a:gd name="connsiteX94" fmla="*/ 247650 w 3398044"/>
              <a:gd name="connsiteY94" fmla="*/ 257175 h 1493044"/>
              <a:gd name="connsiteX95" fmla="*/ 247650 w 3398044"/>
              <a:gd name="connsiteY95" fmla="*/ 214312 h 1493044"/>
              <a:gd name="connsiteX96" fmla="*/ 235744 w 3398044"/>
              <a:gd name="connsiteY96" fmla="*/ 214312 h 1493044"/>
              <a:gd name="connsiteX97" fmla="*/ 235744 w 3398044"/>
              <a:gd name="connsiteY97" fmla="*/ 164306 h 1493044"/>
              <a:gd name="connsiteX98" fmla="*/ 216694 w 3398044"/>
              <a:gd name="connsiteY98" fmla="*/ 164306 h 1493044"/>
              <a:gd name="connsiteX99" fmla="*/ 216694 w 3398044"/>
              <a:gd name="connsiteY99" fmla="*/ 88106 h 1493044"/>
              <a:gd name="connsiteX100" fmla="*/ 188119 w 3398044"/>
              <a:gd name="connsiteY100" fmla="*/ 88105 h 1493044"/>
              <a:gd name="connsiteX101" fmla="*/ 188119 w 3398044"/>
              <a:gd name="connsiteY101" fmla="*/ 45244 h 1493044"/>
              <a:gd name="connsiteX102" fmla="*/ 90487 w 3398044"/>
              <a:gd name="connsiteY102" fmla="*/ 45244 h 1493044"/>
              <a:gd name="connsiteX103" fmla="*/ 90487 w 3398044"/>
              <a:gd name="connsiteY103" fmla="*/ 45244 h 1493044"/>
              <a:gd name="connsiteX104" fmla="*/ 90487 w 3398044"/>
              <a:gd name="connsiteY104" fmla="*/ 23812 h 1493044"/>
              <a:gd name="connsiteX105" fmla="*/ 47625 w 3398044"/>
              <a:gd name="connsiteY105" fmla="*/ 23812 h 1493044"/>
              <a:gd name="connsiteX106" fmla="*/ 47625 w 3398044"/>
              <a:gd name="connsiteY106" fmla="*/ 0 h 1493044"/>
              <a:gd name="connsiteX107" fmla="*/ 0 w 3398044"/>
              <a:gd name="connsiteY107" fmla="*/ 0 h 149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3398044" h="1493044">
                <a:moveTo>
                  <a:pt x="3398044" y="1493044"/>
                </a:moveTo>
                <a:lnTo>
                  <a:pt x="3398044" y="1414462"/>
                </a:lnTo>
                <a:lnTo>
                  <a:pt x="2545556" y="1414462"/>
                </a:lnTo>
                <a:lnTo>
                  <a:pt x="2545556" y="1383506"/>
                </a:lnTo>
                <a:lnTo>
                  <a:pt x="2466975" y="1383506"/>
                </a:lnTo>
                <a:lnTo>
                  <a:pt x="2466975" y="1354931"/>
                </a:lnTo>
                <a:lnTo>
                  <a:pt x="2324100" y="1354931"/>
                </a:lnTo>
                <a:lnTo>
                  <a:pt x="2324100" y="1321594"/>
                </a:lnTo>
                <a:lnTo>
                  <a:pt x="2202656" y="1321594"/>
                </a:lnTo>
                <a:lnTo>
                  <a:pt x="2202656" y="1295400"/>
                </a:lnTo>
                <a:lnTo>
                  <a:pt x="2169319" y="1295400"/>
                </a:lnTo>
                <a:lnTo>
                  <a:pt x="2169319" y="1264444"/>
                </a:lnTo>
                <a:lnTo>
                  <a:pt x="2045494" y="1264444"/>
                </a:lnTo>
                <a:lnTo>
                  <a:pt x="2045494" y="1252537"/>
                </a:lnTo>
                <a:lnTo>
                  <a:pt x="1788319" y="1252537"/>
                </a:lnTo>
                <a:lnTo>
                  <a:pt x="1788319" y="1226344"/>
                </a:lnTo>
                <a:lnTo>
                  <a:pt x="1662112" y="1226344"/>
                </a:lnTo>
                <a:lnTo>
                  <a:pt x="1662112" y="1204912"/>
                </a:lnTo>
                <a:lnTo>
                  <a:pt x="1500187" y="1204912"/>
                </a:lnTo>
                <a:lnTo>
                  <a:pt x="1500187" y="1188244"/>
                </a:lnTo>
                <a:lnTo>
                  <a:pt x="1326356" y="1188244"/>
                </a:lnTo>
                <a:lnTo>
                  <a:pt x="1326356" y="1169194"/>
                </a:lnTo>
                <a:lnTo>
                  <a:pt x="1281112" y="1169194"/>
                </a:lnTo>
                <a:lnTo>
                  <a:pt x="1281112" y="1135856"/>
                </a:lnTo>
                <a:lnTo>
                  <a:pt x="1226344" y="1135856"/>
                </a:lnTo>
                <a:lnTo>
                  <a:pt x="1226344" y="1135856"/>
                </a:lnTo>
                <a:lnTo>
                  <a:pt x="1226344" y="1116806"/>
                </a:lnTo>
                <a:lnTo>
                  <a:pt x="1112044" y="1116806"/>
                </a:lnTo>
                <a:lnTo>
                  <a:pt x="1112044" y="1092994"/>
                </a:lnTo>
                <a:lnTo>
                  <a:pt x="1102519" y="1092994"/>
                </a:lnTo>
                <a:lnTo>
                  <a:pt x="1102519" y="1059656"/>
                </a:lnTo>
                <a:lnTo>
                  <a:pt x="1071562" y="1059656"/>
                </a:lnTo>
                <a:lnTo>
                  <a:pt x="1071562" y="1004887"/>
                </a:lnTo>
                <a:lnTo>
                  <a:pt x="1047750" y="1004887"/>
                </a:lnTo>
                <a:lnTo>
                  <a:pt x="1047750" y="985837"/>
                </a:lnTo>
                <a:lnTo>
                  <a:pt x="1023937" y="985837"/>
                </a:lnTo>
                <a:lnTo>
                  <a:pt x="1023937" y="959644"/>
                </a:lnTo>
                <a:lnTo>
                  <a:pt x="912019" y="959644"/>
                </a:lnTo>
                <a:lnTo>
                  <a:pt x="912019" y="938212"/>
                </a:lnTo>
                <a:lnTo>
                  <a:pt x="897731" y="938212"/>
                </a:lnTo>
                <a:lnTo>
                  <a:pt x="897731" y="904875"/>
                </a:lnTo>
                <a:lnTo>
                  <a:pt x="883444" y="904875"/>
                </a:lnTo>
                <a:lnTo>
                  <a:pt x="883444" y="876300"/>
                </a:lnTo>
                <a:lnTo>
                  <a:pt x="871537" y="876300"/>
                </a:lnTo>
                <a:lnTo>
                  <a:pt x="871537" y="840581"/>
                </a:lnTo>
                <a:lnTo>
                  <a:pt x="852487" y="840581"/>
                </a:lnTo>
                <a:lnTo>
                  <a:pt x="852487" y="816769"/>
                </a:lnTo>
                <a:lnTo>
                  <a:pt x="831056" y="816769"/>
                </a:lnTo>
                <a:lnTo>
                  <a:pt x="831056" y="800100"/>
                </a:lnTo>
                <a:lnTo>
                  <a:pt x="819150" y="800100"/>
                </a:lnTo>
                <a:lnTo>
                  <a:pt x="819150" y="792956"/>
                </a:lnTo>
                <a:lnTo>
                  <a:pt x="764381" y="792956"/>
                </a:lnTo>
                <a:lnTo>
                  <a:pt x="764381" y="781050"/>
                </a:lnTo>
                <a:lnTo>
                  <a:pt x="704850" y="781050"/>
                </a:lnTo>
                <a:lnTo>
                  <a:pt x="704850" y="771525"/>
                </a:lnTo>
                <a:lnTo>
                  <a:pt x="669131" y="771525"/>
                </a:lnTo>
                <a:lnTo>
                  <a:pt x="669131" y="714375"/>
                </a:lnTo>
                <a:lnTo>
                  <a:pt x="645319" y="714375"/>
                </a:lnTo>
                <a:lnTo>
                  <a:pt x="645319" y="714375"/>
                </a:lnTo>
                <a:lnTo>
                  <a:pt x="645319" y="697706"/>
                </a:lnTo>
                <a:lnTo>
                  <a:pt x="645319" y="678656"/>
                </a:lnTo>
                <a:lnTo>
                  <a:pt x="623887" y="678656"/>
                </a:lnTo>
                <a:lnTo>
                  <a:pt x="623887" y="638175"/>
                </a:lnTo>
                <a:lnTo>
                  <a:pt x="623887" y="645319"/>
                </a:lnTo>
                <a:lnTo>
                  <a:pt x="623887" y="609600"/>
                </a:lnTo>
                <a:lnTo>
                  <a:pt x="614362" y="609600"/>
                </a:lnTo>
                <a:lnTo>
                  <a:pt x="614362" y="578644"/>
                </a:lnTo>
                <a:lnTo>
                  <a:pt x="590550" y="578644"/>
                </a:lnTo>
                <a:lnTo>
                  <a:pt x="590550" y="564356"/>
                </a:lnTo>
                <a:lnTo>
                  <a:pt x="559594" y="564356"/>
                </a:lnTo>
                <a:cubicBezTo>
                  <a:pt x="559594" y="561181"/>
                  <a:pt x="559593" y="558007"/>
                  <a:pt x="559593" y="554832"/>
                </a:cubicBezTo>
                <a:lnTo>
                  <a:pt x="507206" y="557213"/>
                </a:lnTo>
                <a:lnTo>
                  <a:pt x="507206" y="557213"/>
                </a:lnTo>
                <a:lnTo>
                  <a:pt x="507206" y="545306"/>
                </a:lnTo>
                <a:lnTo>
                  <a:pt x="464344" y="545306"/>
                </a:lnTo>
                <a:lnTo>
                  <a:pt x="464344" y="516731"/>
                </a:lnTo>
                <a:lnTo>
                  <a:pt x="452437" y="516731"/>
                </a:lnTo>
                <a:lnTo>
                  <a:pt x="452437" y="492919"/>
                </a:lnTo>
                <a:lnTo>
                  <a:pt x="447675" y="492919"/>
                </a:lnTo>
                <a:lnTo>
                  <a:pt x="447675" y="459581"/>
                </a:lnTo>
                <a:lnTo>
                  <a:pt x="438150" y="459581"/>
                </a:lnTo>
                <a:lnTo>
                  <a:pt x="438150" y="381000"/>
                </a:lnTo>
                <a:lnTo>
                  <a:pt x="419100" y="381000"/>
                </a:lnTo>
                <a:lnTo>
                  <a:pt x="419100" y="364331"/>
                </a:lnTo>
                <a:lnTo>
                  <a:pt x="407194" y="364331"/>
                </a:lnTo>
                <a:lnTo>
                  <a:pt x="407194" y="314325"/>
                </a:lnTo>
                <a:lnTo>
                  <a:pt x="397669" y="314325"/>
                </a:lnTo>
                <a:lnTo>
                  <a:pt x="397669" y="302419"/>
                </a:lnTo>
                <a:lnTo>
                  <a:pt x="350044" y="302419"/>
                </a:lnTo>
                <a:lnTo>
                  <a:pt x="350044" y="273844"/>
                </a:lnTo>
                <a:lnTo>
                  <a:pt x="307181" y="273844"/>
                </a:lnTo>
                <a:lnTo>
                  <a:pt x="307181" y="257175"/>
                </a:lnTo>
                <a:lnTo>
                  <a:pt x="271462" y="257175"/>
                </a:lnTo>
                <a:lnTo>
                  <a:pt x="271462" y="257175"/>
                </a:lnTo>
                <a:lnTo>
                  <a:pt x="247650" y="257175"/>
                </a:lnTo>
                <a:lnTo>
                  <a:pt x="247650" y="214312"/>
                </a:lnTo>
                <a:lnTo>
                  <a:pt x="235744" y="214312"/>
                </a:lnTo>
                <a:lnTo>
                  <a:pt x="235744" y="164306"/>
                </a:lnTo>
                <a:lnTo>
                  <a:pt x="216694" y="164306"/>
                </a:lnTo>
                <a:lnTo>
                  <a:pt x="216694" y="88106"/>
                </a:lnTo>
                <a:lnTo>
                  <a:pt x="188119" y="88105"/>
                </a:lnTo>
                <a:lnTo>
                  <a:pt x="188119" y="45244"/>
                </a:lnTo>
                <a:lnTo>
                  <a:pt x="90487" y="45244"/>
                </a:lnTo>
                <a:lnTo>
                  <a:pt x="90487" y="45244"/>
                </a:lnTo>
                <a:lnTo>
                  <a:pt x="90487" y="23812"/>
                </a:lnTo>
                <a:lnTo>
                  <a:pt x="47625" y="23812"/>
                </a:lnTo>
                <a:lnTo>
                  <a:pt x="47625"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10106" name="Group 10105">
            <a:extLst>
              <a:ext uri="{FF2B5EF4-FFF2-40B4-BE49-F238E27FC236}">
                <a16:creationId xmlns:a16="http://schemas.microsoft.com/office/drawing/2014/main" id="{6619AE90-D6BA-D2E7-C3B3-9F591F263202}"/>
              </a:ext>
            </a:extLst>
          </p:cNvPr>
          <p:cNvGrpSpPr/>
          <p:nvPr/>
        </p:nvGrpSpPr>
        <p:grpSpPr>
          <a:xfrm>
            <a:off x="6493150" y="1740506"/>
            <a:ext cx="3483182" cy="1500023"/>
            <a:chOff x="6493150" y="1740506"/>
            <a:chExt cx="3483182" cy="1500023"/>
          </a:xfrm>
        </p:grpSpPr>
        <p:grpSp>
          <p:nvGrpSpPr>
            <p:cNvPr id="10052" name="Group 10051">
              <a:extLst>
                <a:ext uri="{FF2B5EF4-FFF2-40B4-BE49-F238E27FC236}">
                  <a16:creationId xmlns:a16="http://schemas.microsoft.com/office/drawing/2014/main" id="{220BB743-D7E1-6872-CAF0-E794E0F4125C}"/>
                </a:ext>
              </a:extLst>
            </p:cNvPr>
            <p:cNvGrpSpPr/>
            <p:nvPr/>
          </p:nvGrpSpPr>
          <p:grpSpPr>
            <a:xfrm>
              <a:off x="6493150" y="1740506"/>
              <a:ext cx="89485" cy="89485"/>
              <a:chOff x="2162465" y="4117385"/>
              <a:chExt cx="283772" cy="283772"/>
            </a:xfrm>
          </p:grpSpPr>
          <p:cxnSp>
            <p:nvCxnSpPr>
              <p:cNvPr id="10053" name="Straight Connector 10052">
                <a:extLst>
                  <a:ext uri="{FF2B5EF4-FFF2-40B4-BE49-F238E27FC236}">
                    <a16:creationId xmlns:a16="http://schemas.microsoft.com/office/drawing/2014/main" id="{9046EDCC-864E-607E-AC2C-D4BDF32DB3A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54" name="Straight Connector 10053">
                <a:extLst>
                  <a:ext uri="{FF2B5EF4-FFF2-40B4-BE49-F238E27FC236}">
                    <a16:creationId xmlns:a16="http://schemas.microsoft.com/office/drawing/2014/main" id="{ABD862E6-0911-F1B3-D9C2-41FD790B096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55" name="Group 10054">
              <a:extLst>
                <a:ext uri="{FF2B5EF4-FFF2-40B4-BE49-F238E27FC236}">
                  <a16:creationId xmlns:a16="http://schemas.microsoft.com/office/drawing/2014/main" id="{1020A463-8FEB-45A3-466A-C71112A153AD}"/>
                </a:ext>
              </a:extLst>
            </p:cNvPr>
            <p:cNvGrpSpPr/>
            <p:nvPr/>
          </p:nvGrpSpPr>
          <p:grpSpPr>
            <a:xfrm>
              <a:off x="6938201" y="2147208"/>
              <a:ext cx="89485" cy="89485"/>
              <a:chOff x="2162465" y="4117385"/>
              <a:chExt cx="283772" cy="283772"/>
            </a:xfrm>
          </p:grpSpPr>
          <p:cxnSp>
            <p:nvCxnSpPr>
              <p:cNvPr id="10056" name="Straight Connector 10055">
                <a:extLst>
                  <a:ext uri="{FF2B5EF4-FFF2-40B4-BE49-F238E27FC236}">
                    <a16:creationId xmlns:a16="http://schemas.microsoft.com/office/drawing/2014/main" id="{25CF9131-F091-231B-45A9-2E2DBB0981C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57" name="Straight Connector 10056">
                <a:extLst>
                  <a:ext uri="{FF2B5EF4-FFF2-40B4-BE49-F238E27FC236}">
                    <a16:creationId xmlns:a16="http://schemas.microsoft.com/office/drawing/2014/main" id="{41F1DF8B-332C-B93B-A7E1-5637D44B1BB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58" name="Group 10057">
              <a:extLst>
                <a:ext uri="{FF2B5EF4-FFF2-40B4-BE49-F238E27FC236}">
                  <a16:creationId xmlns:a16="http://schemas.microsoft.com/office/drawing/2014/main" id="{42346F53-E4C6-59A3-CA33-5D3489D0BADC}"/>
                </a:ext>
              </a:extLst>
            </p:cNvPr>
            <p:cNvGrpSpPr/>
            <p:nvPr/>
          </p:nvGrpSpPr>
          <p:grpSpPr>
            <a:xfrm>
              <a:off x="6739550" y="1980779"/>
              <a:ext cx="89485" cy="89485"/>
              <a:chOff x="2162465" y="4117385"/>
              <a:chExt cx="283772" cy="283772"/>
            </a:xfrm>
          </p:grpSpPr>
          <p:cxnSp>
            <p:nvCxnSpPr>
              <p:cNvPr id="10059" name="Straight Connector 10058">
                <a:extLst>
                  <a:ext uri="{FF2B5EF4-FFF2-40B4-BE49-F238E27FC236}">
                    <a16:creationId xmlns:a16="http://schemas.microsoft.com/office/drawing/2014/main" id="{F6727C96-E5EA-3832-EEF5-29FD872B4B4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60" name="Straight Connector 10059">
                <a:extLst>
                  <a:ext uri="{FF2B5EF4-FFF2-40B4-BE49-F238E27FC236}">
                    <a16:creationId xmlns:a16="http://schemas.microsoft.com/office/drawing/2014/main" id="{A32FED9A-E2F6-7F2A-1810-86B002B7227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61" name="Group 10060">
              <a:extLst>
                <a:ext uri="{FF2B5EF4-FFF2-40B4-BE49-F238E27FC236}">
                  <a16:creationId xmlns:a16="http://schemas.microsoft.com/office/drawing/2014/main" id="{646030E1-CE47-3F23-B879-D3293BD2E884}"/>
                </a:ext>
              </a:extLst>
            </p:cNvPr>
            <p:cNvGrpSpPr/>
            <p:nvPr/>
          </p:nvGrpSpPr>
          <p:grpSpPr>
            <a:xfrm>
              <a:off x="7194386" y="2511940"/>
              <a:ext cx="89485" cy="89485"/>
              <a:chOff x="2162465" y="4117385"/>
              <a:chExt cx="283772" cy="283772"/>
            </a:xfrm>
          </p:grpSpPr>
          <p:cxnSp>
            <p:nvCxnSpPr>
              <p:cNvPr id="10062" name="Straight Connector 10061">
                <a:extLst>
                  <a:ext uri="{FF2B5EF4-FFF2-40B4-BE49-F238E27FC236}">
                    <a16:creationId xmlns:a16="http://schemas.microsoft.com/office/drawing/2014/main" id="{9D1924A3-0184-3146-BBC4-542C984EC52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63" name="Straight Connector 10062">
                <a:extLst>
                  <a:ext uri="{FF2B5EF4-FFF2-40B4-BE49-F238E27FC236}">
                    <a16:creationId xmlns:a16="http://schemas.microsoft.com/office/drawing/2014/main" id="{D33A36B1-1956-DFF7-F4DC-28E3B98ADD42}"/>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64" name="Group 10063">
              <a:extLst>
                <a:ext uri="{FF2B5EF4-FFF2-40B4-BE49-F238E27FC236}">
                  <a16:creationId xmlns:a16="http://schemas.microsoft.com/office/drawing/2014/main" id="{B64FE5C7-79D5-7561-BC26-D1B4E2C085AB}"/>
                </a:ext>
              </a:extLst>
            </p:cNvPr>
            <p:cNvGrpSpPr/>
            <p:nvPr/>
          </p:nvGrpSpPr>
          <p:grpSpPr>
            <a:xfrm>
              <a:off x="7448982" y="2696952"/>
              <a:ext cx="89485" cy="89485"/>
              <a:chOff x="2162465" y="4117385"/>
              <a:chExt cx="283772" cy="283772"/>
            </a:xfrm>
          </p:grpSpPr>
          <p:cxnSp>
            <p:nvCxnSpPr>
              <p:cNvPr id="10065" name="Straight Connector 10064">
                <a:extLst>
                  <a:ext uri="{FF2B5EF4-FFF2-40B4-BE49-F238E27FC236}">
                    <a16:creationId xmlns:a16="http://schemas.microsoft.com/office/drawing/2014/main" id="{2B0652A7-61AB-289C-D09A-6C865E09B95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66" name="Straight Connector 10065">
                <a:extLst>
                  <a:ext uri="{FF2B5EF4-FFF2-40B4-BE49-F238E27FC236}">
                    <a16:creationId xmlns:a16="http://schemas.microsoft.com/office/drawing/2014/main" id="{957E8775-8864-3F43-0303-B27D25F6DD06}"/>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67" name="Group 10066">
              <a:extLst>
                <a:ext uri="{FF2B5EF4-FFF2-40B4-BE49-F238E27FC236}">
                  <a16:creationId xmlns:a16="http://schemas.microsoft.com/office/drawing/2014/main" id="{3E01ED9E-9AB6-B192-BA32-ED00A1179209}"/>
                </a:ext>
              </a:extLst>
            </p:cNvPr>
            <p:cNvGrpSpPr/>
            <p:nvPr/>
          </p:nvGrpSpPr>
          <p:grpSpPr>
            <a:xfrm>
              <a:off x="7544433" y="2718271"/>
              <a:ext cx="89485" cy="89485"/>
              <a:chOff x="2162465" y="4117385"/>
              <a:chExt cx="283772" cy="283772"/>
            </a:xfrm>
          </p:grpSpPr>
          <p:cxnSp>
            <p:nvCxnSpPr>
              <p:cNvPr id="10068" name="Straight Connector 10067">
                <a:extLst>
                  <a:ext uri="{FF2B5EF4-FFF2-40B4-BE49-F238E27FC236}">
                    <a16:creationId xmlns:a16="http://schemas.microsoft.com/office/drawing/2014/main" id="{D760D46B-574C-14C2-809F-EE689646B5AC}"/>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69" name="Straight Connector 10068">
                <a:extLst>
                  <a:ext uri="{FF2B5EF4-FFF2-40B4-BE49-F238E27FC236}">
                    <a16:creationId xmlns:a16="http://schemas.microsoft.com/office/drawing/2014/main" id="{5341FAA1-FA19-D1A1-A4FC-D5C188DD7005}"/>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70" name="Group 10069">
              <a:extLst>
                <a:ext uri="{FF2B5EF4-FFF2-40B4-BE49-F238E27FC236}">
                  <a16:creationId xmlns:a16="http://schemas.microsoft.com/office/drawing/2014/main" id="{7AD87C97-1AC0-9213-1A9F-E2E181110295}"/>
                </a:ext>
              </a:extLst>
            </p:cNvPr>
            <p:cNvGrpSpPr/>
            <p:nvPr/>
          </p:nvGrpSpPr>
          <p:grpSpPr>
            <a:xfrm>
              <a:off x="7577532" y="2758945"/>
              <a:ext cx="89485" cy="89485"/>
              <a:chOff x="2162465" y="4117385"/>
              <a:chExt cx="283772" cy="283772"/>
            </a:xfrm>
          </p:grpSpPr>
          <p:cxnSp>
            <p:nvCxnSpPr>
              <p:cNvPr id="10071" name="Straight Connector 10070">
                <a:extLst>
                  <a:ext uri="{FF2B5EF4-FFF2-40B4-BE49-F238E27FC236}">
                    <a16:creationId xmlns:a16="http://schemas.microsoft.com/office/drawing/2014/main" id="{420C9C31-30A9-47BA-044D-08BCC3E85B25}"/>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72" name="Straight Connector 10071">
                <a:extLst>
                  <a:ext uri="{FF2B5EF4-FFF2-40B4-BE49-F238E27FC236}">
                    <a16:creationId xmlns:a16="http://schemas.microsoft.com/office/drawing/2014/main" id="{5BD90BF1-FA3A-C7DD-BC18-6A607B830824}"/>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73" name="Group 10072">
              <a:extLst>
                <a:ext uri="{FF2B5EF4-FFF2-40B4-BE49-F238E27FC236}">
                  <a16:creationId xmlns:a16="http://schemas.microsoft.com/office/drawing/2014/main" id="{0FD18261-8560-8110-C37B-E1893E656771}"/>
                </a:ext>
              </a:extLst>
            </p:cNvPr>
            <p:cNvGrpSpPr/>
            <p:nvPr/>
          </p:nvGrpSpPr>
          <p:grpSpPr>
            <a:xfrm>
              <a:off x="7625676" y="2851140"/>
              <a:ext cx="89485" cy="89485"/>
              <a:chOff x="2162465" y="4117385"/>
              <a:chExt cx="283772" cy="283772"/>
            </a:xfrm>
          </p:grpSpPr>
          <p:cxnSp>
            <p:nvCxnSpPr>
              <p:cNvPr id="10074" name="Straight Connector 10073">
                <a:extLst>
                  <a:ext uri="{FF2B5EF4-FFF2-40B4-BE49-F238E27FC236}">
                    <a16:creationId xmlns:a16="http://schemas.microsoft.com/office/drawing/2014/main" id="{9C7577FF-BB7F-E491-9C34-20725C5E6B1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75" name="Straight Connector 10074">
                <a:extLst>
                  <a:ext uri="{FF2B5EF4-FFF2-40B4-BE49-F238E27FC236}">
                    <a16:creationId xmlns:a16="http://schemas.microsoft.com/office/drawing/2014/main" id="{1AF9E952-EF30-0301-077D-EDAF098CEC8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76" name="Group 10075">
              <a:extLst>
                <a:ext uri="{FF2B5EF4-FFF2-40B4-BE49-F238E27FC236}">
                  <a16:creationId xmlns:a16="http://schemas.microsoft.com/office/drawing/2014/main" id="{6FA2D1BC-7765-C2D9-0ACC-79C49605EF27}"/>
                </a:ext>
              </a:extLst>
            </p:cNvPr>
            <p:cNvGrpSpPr/>
            <p:nvPr/>
          </p:nvGrpSpPr>
          <p:grpSpPr>
            <a:xfrm>
              <a:off x="7727097" y="2878630"/>
              <a:ext cx="89485" cy="89485"/>
              <a:chOff x="2162465" y="4117385"/>
              <a:chExt cx="283772" cy="283772"/>
            </a:xfrm>
          </p:grpSpPr>
          <p:cxnSp>
            <p:nvCxnSpPr>
              <p:cNvPr id="10077" name="Straight Connector 10076">
                <a:extLst>
                  <a:ext uri="{FF2B5EF4-FFF2-40B4-BE49-F238E27FC236}">
                    <a16:creationId xmlns:a16="http://schemas.microsoft.com/office/drawing/2014/main" id="{697E6D93-F411-A357-7AF1-BD3ABFAFDF4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78" name="Straight Connector 10077">
                <a:extLst>
                  <a:ext uri="{FF2B5EF4-FFF2-40B4-BE49-F238E27FC236}">
                    <a16:creationId xmlns:a16="http://schemas.microsoft.com/office/drawing/2014/main" id="{8D92395E-C07B-D039-3441-26983173569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79" name="Group 10078">
              <a:extLst>
                <a:ext uri="{FF2B5EF4-FFF2-40B4-BE49-F238E27FC236}">
                  <a16:creationId xmlns:a16="http://schemas.microsoft.com/office/drawing/2014/main" id="{24363F22-6879-ED85-634A-A7EB976CDACE}"/>
                </a:ext>
              </a:extLst>
            </p:cNvPr>
            <p:cNvGrpSpPr/>
            <p:nvPr/>
          </p:nvGrpSpPr>
          <p:grpSpPr>
            <a:xfrm>
              <a:off x="7774426" y="2883740"/>
              <a:ext cx="89485" cy="89485"/>
              <a:chOff x="2162465" y="4117385"/>
              <a:chExt cx="283772" cy="283772"/>
            </a:xfrm>
          </p:grpSpPr>
          <p:cxnSp>
            <p:nvCxnSpPr>
              <p:cNvPr id="10080" name="Straight Connector 10079">
                <a:extLst>
                  <a:ext uri="{FF2B5EF4-FFF2-40B4-BE49-F238E27FC236}">
                    <a16:creationId xmlns:a16="http://schemas.microsoft.com/office/drawing/2014/main" id="{14175114-7840-B97A-C6A6-5899740B54B7}"/>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81" name="Straight Connector 10080">
                <a:extLst>
                  <a:ext uri="{FF2B5EF4-FFF2-40B4-BE49-F238E27FC236}">
                    <a16:creationId xmlns:a16="http://schemas.microsoft.com/office/drawing/2014/main" id="{E9BEBB1C-C735-2DBF-4333-2F7025CAEFA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82" name="Group 10081">
              <a:extLst>
                <a:ext uri="{FF2B5EF4-FFF2-40B4-BE49-F238E27FC236}">
                  <a16:creationId xmlns:a16="http://schemas.microsoft.com/office/drawing/2014/main" id="{61375D0A-B071-7CCB-7069-0E9D2D225132}"/>
                </a:ext>
              </a:extLst>
            </p:cNvPr>
            <p:cNvGrpSpPr/>
            <p:nvPr/>
          </p:nvGrpSpPr>
          <p:grpSpPr>
            <a:xfrm>
              <a:off x="7833722" y="2914849"/>
              <a:ext cx="89485" cy="89485"/>
              <a:chOff x="2162465" y="4117385"/>
              <a:chExt cx="283772" cy="283772"/>
            </a:xfrm>
          </p:grpSpPr>
          <p:cxnSp>
            <p:nvCxnSpPr>
              <p:cNvPr id="10083" name="Straight Connector 10082">
                <a:extLst>
                  <a:ext uri="{FF2B5EF4-FFF2-40B4-BE49-F238E27FC236}">
                    <a16:creationId xmlns:a16="http://schemas.microsoft.com/office/drawing/2014/main" id="{4A123400-FC5A-A907-D26A-DEBB1D97FB0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84" name="Straight Connector 10083">
                <a:extLst>
                  <a:ext uri="{FF2B5EF4-FFF2-40B4-BE49-F238E27FC236}">
                    <a16:creationId xmlns:a16="http://schemas.microsoft.com/office/drawing/2014/main" id="{70F7F09A-DBCE-6D3B-8472-DBE20C402EE1}"/>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85" name="Group 10084">
              <a:extLst>
                <a:ext uri="{FF2B5EF4-FFF2-40B4-BE49-F238E27FC236}">
                  <a16:creationId xmlns:a16="http://schemas.microsoft.com/office/drawing/2014/main" id="{E9A0F7AD-828D-DE07-D5A7-93295B149F46}"/>
                </a:ext>
              </a:extLst>
            </p:cNvPr>
            <p:cNvGrpSpPr/>
            <p:nvPr/>
          </p:nvGrpSpPr>
          <p:grpSpPr>
            <a:xfrm>
              <a:off x="8018867" y="2936878"/>
              <a:ext cx="89485" cy="89485"/>
              <a:chOff x="2162465" y="4117385"/>
              <a:chExt cx="283772" cy="283772"/>
            </a:xfrm>
          </p:grpSpPr>
          <p:cxnSp>
            <p:nvCxnSpPr>
              <p:cNvPr id="10086" name="Straight Connector 10085">
                <a:extLst>
                  <a:ext uri="{FF2B5EF4-FFF2-40B4-BE49-F238E27FC236}">
                    <a16:creationId xmlns:a16="http://schemas.microsoft.com/office/drawing/2014/main" id="{89A09F53-431D-B1CC-43B3-839785152F82}"/>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87" name="Straight Connector 10086">
                <a:extLst>
                  <a:ext uri="{FF2B5EF4-FFF2-40B4-BE49-F238E27FC236}">
                    <a16:creationId xmlns:a16="http://schemas.microsoft.com/office/drawing/2014/main" id="{66AD8171-7C37-5767-275E-D27EAD5F5C0D}"/>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88" name="Group 10087">
              <a:extLst>
                <a:ext uri="{FF2B5EF4-FFF2-40B4-BE49-F238E27FC236}">
                  <a16:creationId xmlns:a16="http://schemas.microsoft.com/office/drawing/2014/main" id="{3081632E-CD13-7B12-A7F0-CD090A16BF5D}"/>
                </a:ext>
              </a:extLst>
            </p:cNvPr>
            <p:cNvGrpSpPr/>
            <p:nvPr/>
          </p:nvGrpSpPr>
          <p:grpSpPr>
            <a:xfrm>
              <a:off x="8194225" y="2957956"/>
              <a:ext cx="89485" cy="89485"/>
              <a:chOff x="2162465" y="4117385"/>
              <a:chExt cx="283772" cy="283772"/>
            </a:xfrm>
          </p:grpSpPr>
          <p:cxnSp>
            <p:nvCxnSpPr>
              <p:cNvPr id="10089" name="Straight Connector 10088">
                <a:extLst>
                  <a:ext uri="{FF2B5EF4-FFF2-40B4-BE49-F238E27FC236}">
                    <a16:creationId xmlns:a16="http://schemas.microsoft.com/office/drawing/2014/main" id="{BC419113-416B-6180-06F0-C1A8A72B6894}"/>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90" name="Straight Connector 10089">
                <a:extLst>
                  <a:ext uri="{FF2B5EF4-FFF2-40B4-BE49-F238E27FC236}">
                    <a16:creationId xmlns:a16="http://schemas.microsoft.com/office/drawing/2014/main" id="{D5030701-C92D-B310-CADC-BF1C0A5DBC08}"/>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91" name="Group 10090">
              <a:extLst>
                <a:ext uri="{FF2B5EF4-FFF2-40B4-BE49-F238E27FC236}">
                  <a16:creationId xmlns:a16="http://schemas.microsoft.com/office/drawing/2014/main" id="{F6F51D1E-1955-6AB3-48F3-3B190DBCFE3C}"/>
                </a:ext>
              </a:extLst>
            </p:cNvPr>
            <p:cNvGrpSpPr/>
            <p:nvPr/>
          </p:nvGrpSpPr>
          <p:grpSpPr>
            <a:xfrm>
              <a:off x="8226635" y="2957956"/>
              <a:ext cx="89485" cy="89485"/>
              <a:chOff x="2162465" y="4117385"/>
              <a:chExt cx="283772" cy="283772"/>
            </a:xfrm>
          </p:grpSpPr>
          <p:cxnSp>
            <p:nvCxnSpPr>
              <p:cNvPr id="10092" name="Straight Connector 10091">
                <a:extLst>
                  <a:ext uri="{FF2B5EF4-FFF2-40B4-BE49-F238E27FC236}">
                    <a16:creationId xmlns:a16="http://schemas.microsoft.com/office/drawing/2014/main" id="{20E637B5-04C2-E647-EEB9-4B2D9DD545CF}"/>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93" name="Straight Connector 10092">
                <a:extLst>
                  <a:ext uri="{FF2B5EF4-FFF2-40B4-BE49-F238E27FC236}">
                    <a16:creationId xmlns:a16="http://schemas.microsoft.com/office/drawing/2014/main" id="{091DFAD4-8D4C-D2B3-2269-1AFCB5251C80}"/>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94" name="Group 10093">
              <a:extLst>
                <a:ext uri="{FF2B5EF4-FFF2-40B4-BE49-F238E27FC236}">
                  <a16:creationId xmlns:a16="http://schemas.microsoft.com/office/drawing/2014/main" id="{BFAD427C-F50F-E90C-FB88-EC6250E5731D}"/>
                </a:ext>
              </a:extLst>
            </p:cNvPr>
            <p:cNvGrpSpPr/>
            <p:nvPr/>
          </p:nvGrpSpPr>
          <p:grpSpPr>
            <a:xfrm>
              <a:off x="8609452" y="3000987"/>
              <a:ext cx="89485" cy="89485"/>
              <a:chOff x="2162465" y="4117385"/>
              <a:chExt cx="283772" cy="283772"/>
            </a:xfrm>
          </p:grpSpPr>
          <p:cxnSp>
            <p:nvCxnSpPr>
              <p:cNvPr id="10095" name="Straight Connector 10094">
                <a:extLst>
                  <a:ext uri="{FF2B5EF4-FFF2-40B4-BE49-F238E27FC236}">
                    <a16:creationId xmlns:a16="http://schemas.microsoft.com/office/drawing/2014/main" id="{CDDCD4DD-6C46-A094-BA55-A64B6AA0C660}"/>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96" name="Straight Connector 10095">
                <a:extLst>
                  <a:ext uri="{FF2B5EF4-FFF2-40B4-BE49-F238E27FC236}">
                    <a16:creationId xmlns:a16="http://schemas.microsoft.com/office/drawing/2014/main" id="{BE47EA2B-F441-2B26-3C01-D7CA82DB100E}"/>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97" name="Group 10096">
              <a:extLst>
                <a:ext uri="{FF2B5EF4-FFF2-40B4-BE49-F238E27FC236}">
                  <a16:creationId xmlns:a16="http://schemas.microsoft.com/office/drawing/2014/main" id="{4B300B9F-4DAD-BD01-80D1-AFF1D2857772}"/>
                </a:ext>
              </a:extLst>
            </p:cNvPr>
            <p:cNvGrpSpPr/>
            <p:nvPr/>
          </p:nvGrpSpPr>
          <p:grpSpPr>
            <a:xfrm>
              <a:off x="8678093" y="3034621"/>
              <a:ext cx="89485" cy="89485"/>
              <a:chOff x="2162465" y="4117385"/>
              <a:chExt cx="283772" cy="283772"/>
            </a:xfrm>
          </p:grpSpPr>
          <p:cxnSp>
            <p:nvCxnSpPr>
              <p:cNvPr id="10098" name="Straight Connector 10097">
                <a:extLst>
                  <a:ext uri="{FF2B5EF4-FFF2-40B4-BE49-F238E27FC236}">
                    <a16:creationId xmlns:a16="http://schemas.microsoft.com/office/drawing/2014/main" id="{5A318D1B-B15C-7DC2-60EC-D5B52574582A}"/>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099" name="Straight Connector 10098">
                <a:extLst>
                  <a:ext uri="{FF2B5EF4-FFF2-40B4-BE49-F238E27FC236}">
                    <a16:creationId xmlns:a16="http://schemas.microsoft.com/office/drawing/2014/main" id="{88F69DB9-30BD-5DA1-7B86-54C82A9CA94F}"/>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100" name="Group 10099">
              <a:extLst>
                <a:ext uri="{FF2B5EF4-FFF2-40B4-BE49-F238E27FC236}">
                  <a16:creationId xmlns:a16="http://schemas.microsoft.com/office/drawing/2014/main" id="{60F121D2-2A91-6FA1-FCCE-80D58C6CCE3E}"/>
                </a:ext>
              </a:extLst>
            </p:cNvPr>
            <p:cNvGrpSpPr/>
            <p:nvPr/>
          </p:nvGrpSpPr>
          <p:grpSpPr>
            <a:xfrm>
              <a:off x="9064846" y="3145408"/>
              <a:ext cx="89485" cy="89485"/>
              <a:chOff x="2162465" y="4117385"/>
              <a:chExt cx="283772" cy="283772"/>
            </a:xfrm>
          </p:grpSpPr>
          <p:cxnSp>
            <p:nvCxnSpPr>
              <p:cNvPr id="10101" name="Straight Connector 10100">
                <a:extLst>
                  <a:ext uri="{FF2B5EF4-FFF2-40B4-BE49-F238E27FC236}">
                    <a16:creationId xmlns:a16="http://schemas.microsoft.com/office/drawing/2014/main" id="{BD872A2F-94D1-5840-860A-FD50A11B167E}"/>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102" name="Straight Connector 10101">
                <a:extLst>
                  <a:ext uri="{FF2B5EF4-FFF2-40B4-BE49-F238E27FC236}">
                    <a16:creationId xmlns:a16="http://schemas.microsoft.com/office/drawing/2014/main" id="{E2A3CDD3-3CBE-9383-443A-5B84F767E20B}"/>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103" name="Group 10102">
              <a:extLst>
                <a:ext uri="{FF2B5EF4-FFF2-40B4-BE49-F238E27FC236}">
                  <a16:creationId xmlns:a16="http://schemas.microsoft.com/office/drawing/2014/main" id="{C7F56690-8F47-F0AB-FF62-05FC0B86DBAC}"/>
                </a:ext>
              </a:extLst>
            </p:cNvPr>
            <p:cNvGrpSpPr/>
            <p:nvPr/>
          </p:nvGrpSpPr>
          <p:grpSpPr>
            <a:xfrm>
              <a:off x="9886847" y="3151044"/>
              <a:ext cx="89485" cy="89485"/>
              <a:chOff x="2162465" y="4117385"/>
              <a:chExt cx="283772" cy="283772"/>
            </a:xfrm>
          </p:grpSpPr>
          <p:cxnSp>
            <p:nvCxnSpPr>
              <p:cNvPr id="10104" name="Straight Connector 10103">
                <a:extLst>
                  <a:ext uri="{FF2B5EF4-FFF2-40B4-BE49-F238E27FC236}">
                    <a16:creationId xmlns:a16="http://schemas.microsoft.com/office/drawing/2014/main" id="{723CAE12-426A-AC97-6A12-C3A7DB02DED6}"/>
                  </a:ext>
                </a:extLst>
              </p:cNvPr>
              <p:cNvCxnSpPr>
                <a:cxnSpLocks/>
              </p:cNvCxnSpPr>
              <p:nvPr/>
            </p:nvCxnSpPr>
            <p:spPr bwMode="auto">
              <a:xfrm>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cxnSp>
            <p:nvCxnSpPr>
              <p:cNvPr id="10105" name="Straight Connector 10104">
                <a:extLst>
                  <a:ext uri="{FF2B5EF4-FFF2-40B4-BE49-F238E27FC236}">
                    <a16:creationId xmlns:a16="http://schemas.microsoft.com/office/drawing/2014/main" id="{CBF052D5-7452-49EB-491C-2E060BDCD5FC}"/>
                  </a:ext>
                </a:extLst>
              </p:cNvPr>
              <p:cNvCxnSpPr>
                <a:cxnSpLocks/>
              </p:cNvCxnSpPr>
              <p:nvPr/>
            </p:nvCxnSpPr>
            <p:spPr bwMode="auto">
              <a:xfrm rot="5400000">
                <a:off x="2162465" y="4259271"/>
                <a:ext cx="283772" cy="0"/>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652199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MIRASOL: Overall Safety</a:t>
            </a:r>
            <a:endParaRPr lang="en-US" altLang="en-US" dirty="0"/>
          </a:p>
        </p:txBody>
      </p:sp>
      <p:sp>
        <p:nvSpPr>
          <p:cNvPr id="2" name="Text Box 11">
            <a:extLst>
              <a:ext uri="{FF2B5EF4-FFF2-40B4-BE49-F238E27FC236}">
                <a16:creationId xmlns:a16="http://schemas.microsoft.com/office/drawing/2014/main" id="{42B01D2A-C1EA-D5F8-A670-23D72038C67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Moore. ASCO 2023. Abstr LBA5507.</a:t>
            </a:r>
          </a:p>
        </p:txBody>
      </p:sp>
      <p:graphicFrame>
        <p:nvGraphicFramePr>
          <p:cNvPr id="3" name="Group 3">
            <a:extLst>
              <a:ext uri="{FF2B5EF4-FFF2-40B4-BE49-F238E27FC236}">
                <a16:creationId xmlns:a16="http://schemas.microsoft.com/office/drawing/2014/main" id="{F5FD3371-3744-82DB-E667-70CC367C0964}"/>
              </a:ext>
            </a:extLst>
          </p:cNvPr>
          <p:cNvGraphicFramePr>
            <a:graphicFrameLocks/>
          </p:cNvGraphicFramePr>
          <p:nvPr>
            <p:extLst>
              <p:ext uri="{D42A27DB-BD31-4B8C-83A1-F6EECF244321}">
                <p14:modId xmlns:p14="http://schemas.microsoft.com/office/powerpoint/2010/main" val="524906749"/>
              </p:ext>
            </p:extLst>
          </p:nvPr>
        </p:nvGraphicFramePr>
        <p:xfrm>
          <a:off x="535868" y="1251570"/>
          <a:ext cx="10872444" cy="4084448"/>
        </p:xfrm>
        <a:graphic>
          <a:graphicData uri="http://schemas.openxmlformats.org/drawingml/2006/table">
            <a:tbl>
              <a:tblPr/>
              <a:tblGrid>
                <a:gridCol w="4571841">
                  <a:extLst>
                    <a:ext uri="{9D8B030D-6E8A-4147-A177-3AD203B41FA5}">
                      <a16:colId xmlns:a16="http://schemas.microsoft.com/office/drawing/2014/main" val="20000"/>
                    </a:ext>
                  </a:extLst>
                </a:gridCol>
                <a:gridCol w="3260436">
                  <a:extLst>
                    <a:ext uri="{9D8B030D-6E8A-4147-A177-3AD203B41FA5}">
                      <a16:colId xmlns:a16="http://schemas.microsoft.com/office/drawing/2014/main" val="20001"/>
                    </a:ext>
                  </a:extLst>
                </a:gridCol>
                <a:gridCol w="3040167">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Mirvetuximab Soravtansine (n = 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Chemotherapy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210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91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194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112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68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Discontinuations due to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Deaths on study drug or within ≤ 30 days of last 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8036792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Dose reductions due to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50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8482834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Dose delays due to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117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111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1753885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Discontinuations due to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77192557"/>
                  </a:ext>
                </a:extLst>
              </a:tr>
            </a:tbl>
          </a:graphicData>
        </a:graphic>
      </p:graphicFrame>
    </p:spTree>
    <p:extLst>
      <p:ext uri="{BB962C8B-B14F-4D97-AF65-F5344CB8AC3E}">
        <p14:creationId xmlns:p14="http://schemas.microsoft.com/office/powerpoint/2010/main" val="1026767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4" name="Rectangle 9433">
            <a:extLst>
              <a:ext uri="{FF2B5EF4-FFF2-40B4-BE49-F238E27FC236}">
                <a16:creationId xmlns:a16="http://schemas.microsoft.com/office/drawing/2014/main" id="{2D334B4A-FD37-F17D-AB92-09F34F3738C2}"/>
              </a:ext>
            </a:extLst>
          </p:cNvPr>
          <p:cNvSpPr/>
          <p:nvPr/>
        </p:nvSpPr>
        <p:spPr bwMode="auto">
          <a:xfrm>
            <a:off x="10867510" y="3408714"/>
            <a:ext cx="169527" cy="134623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2" name="Rectangle 9431">
            <a:extLst>
              <a:ext uri="{FF2B5EF4-FFF2-40B4-BE49-F238E27FC236}">
                <a16:creationId xmlns:a16="http://schemas.microsoft.com/office/drawing/2014/main" id="{5CDFEE22-109B-296B-6B11-05F4AC58F5EF}"/>
              </a:ext>
            </a:extLst>
          </p:cNvPr>
          <p:cNvSpPr/>
          <p:nvPr/>
        </p:nvSpPr>
        <p:spPr bwMode="auto">
          <a:xfrm>
            <a:off x="9116713" y="2733384"/>
            <a:ext cx="169527" cy="173099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33" name="Rectangle 9432">
            <a:extLst>
              <a:ext uri="{FF2B5EF4-FFF2-40B4-BE49-F238E27FC236}">
                <a16:creationId xmlns:a16="http://schemas.microsoft.com/office/drawing/2014/main" id="{F9CF0D32-F284-3281-FDDE-A2AEEFEC6F68}"/>
              </a:ext>
            </a:extLst>
          </p:cNvPr>
          <p:cNvSpPr/>
          <p:nvPr/>
        </p:nvSpPr>
        <p:spPr bwMode="auto">
          <a:xfrm>
            <a:off x="9998299" y="3201809"/>
            <a:ext cx="169527" cy="126574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MIRASOL: Selected TEAE</a:t>
            </a:r>
            <a:endParaRPr lang="en-US" altLang="en-US" dirty="0"/>
          </a:p>
        </p:txBody>
      </p:sp>
      <p:sp>
        <p:nvSpPr>
          <p:cNvPr id="2" name="Text Box 11">
            <a:extLst>
              <a:ext uri="{FF2B5EF4-FFF2-40B4-BE49-F238E27FC236}">
                <a16:creationId xmlns:a16="http://schemas.microsoft.com/office/drawing/2014/main" id="{42B01D2A-C1EA-D5F8-A670-23D72038C672}"/>
              </a:ext>
            </a:extLst>
          </p:cNvPr>
          <p:cNvSpPr txBox="1">
            <a:spLocks noChangeArrowheads="1"/>
          </p:cNvSpPr>
          <p:nvPr/>
        </p:nvSpPr>
        <p:spPr bwMode="auto">
          <a:xfrm>
            <a:off x="414339" y="6379359"/>
            <a:ext cx="24989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Moore. ASCO 2023. Abstr LBA5507.</a:t>
            </a:r>
          </a:p>
        </p:txBody>
      </p:sp>
      <p:grpSp>
        <p:nvGrpSpPr>
          <p:cNvPr id="35" name="Group 34">
            <a:extLst>
              <a:ext uri="{FF2B5EF4-FFF2-40B4-BE49-F238E27FC236}">
                <a16:creationId xmlns:a16="http://schemas.microsoft.com/office/drawing/2014/main" id="{65210092-9672-87C0-6458-FB2969C55F46}"/>
              </a:ext>
            </a:extLst>
          </p:cNvPr>
          <p:cNvGrpSpPr/>
          <p:nvPr/>
        </p:nvGrpSpPr>
        <p:grpSpPr>
          <a:xfrm>
            <a:off x="9171811" y="5217264"/>
            <a:ext cx="2410538" cy="461665"/>
            <a:chOff x="1226702" y="5991330"/>
            <a:chExt cx="2410538" cy="461665"/>
          </a:xfrm>
        </p:grpSpPr>
        <p:sp>
          <p:nvSpPr>
            <p:cNvPr id="36" name="TextBox 35">
              <a:extLst>
                <a:ext uri="{FF2B5EF4-FFF2-40B4-BE49-F238E27FC236}">
                  <a16:creationId xmlns:a16="http://schemas.microsoft.com/office/drawing/2014/main" id="{1705F490-7252-4CAD-0C4F-7AE8EC93E397}"/>
                </a:ext>
              </a:extLst>
            </p:cNvPr>
            <p:cNvSpPr txBox="1"/>
            <p:nvPr/>
          </p:nvSpPr>
          <p:spPr bwMode="auto">
            <a:xfrm>
              <a:off x="1226702" y="5991330"/>
              <a:ext cx="6606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Blurred</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Vision</a:t>
              </a:r>
            </a:p>
          </p:txBody>
        </p:sp>
        <p:sp>
          <p:nvSpPr>
            <p:cNvPr id="37" name="TextBox 36">
              <a:extLst>
                <a:ext uri="{FF2B5EF4-FFF2-40B4-BE49-F238E27FC236}">
                  <a16:creationId xmlns:a16="http://schemas.microsoft.com/office/drawing/2014/main" id="{DEE205EE-D83D-7CA3-21A5-96FDECF372CB}"/>
                </a:ext>
              </a:extLst>
            </p:cNvPr>
            <p:cNvSpPr txBox="1"/>
            <p:nvPr/>
          </p:nvSpPr>
          <p:spPr bwMode="auto">
            <a:xfrm>
              <a:off x="1936859" y="5991330"/>
              <a:ext cx="9665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Keratopathy</a:t>
              </a:r>
            </a:p>
          </p:txBody>
        </p:sp>
        <p:sp>
          <p:nvSpPr>
            <p:cNvPr id="38" name="TextBox 37">
              <a:extLst>
                <a:ext uri="{FF2B5EF4-FFF2-40B4-BE49-F238E27FC236}">
                  <a16:creationId xmlns:a16="http://schemas.microsoft.com/office/drawing/2014/main" id="{BE6AD932-504E-CAAC-D281-C293DF831F60}"/>
                </a:ext>
              </a:extLst>
            </p:cNvPr>
            <p:cNvSpPr txBox="1"/>
            <p:nvPr/>
          </p:nvSpPr>
          <p:spPr bwMode="auto">
            <a:xfrm>
              <a:off x="2973469" y="5991330"/>
              <a:ext cx="6637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Dry Eye</a:t>
              </a:r>
            </a:p>
          </p:txBody>
        </p:sp>
      </p:grpSp>
      <p:sp>
        <p:nvSpPr>
          <p:cNvPr id="39" name="TextBox 38">
            <a:extLst>
              <a:ext uri="{FF2B5EF4-FFF2-40B4-BE49-F238E27FC236}">
                <a16:creationId xmlns:a16="http://schemas.microsoft.com/office/drawing/2014/main" id="{9AFD1BC1-DA50-4B1C-5074-E3A3E1213974}"/>
              </a:ext>
            </a:extLst>
          </p:cNvPr>
          <p:cNvSpPr txBox="1"/>
          <p:nvPr/>
        </p:nvSpPr>
        <p:spPr bwMode="auto">
          <a:xfrm>
            <a:off x="9579937" y="5802564"/>
            <a:ext cx="675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Ocular</a:t>
            </a:r>
          </a:p>
        </p:txBody>
      </p:sp>
      <p:cxnSp>
        <p:nvCxnSpPr>
          <p:cNvPr id="40" name="Straight Connector 39">
            <a:extLst>
              <a:ext uri="{FF2B5EF4-FFF2-40B4-BE49-F238E27FC236}">
                <a16:creationId xmlns:a16="http://schemas.microsoft.com/office/drawing/2014/main" id="{56088E57-9733-9548-8813-F0F191799F03}"/>
              </a:ext>
            </a:extLst>
          </p:cNvPr>
          <p:cNvCxnSpPr>
            <a:cxnSpLocks/>
          </p:cNvCxnSpPr>
          <p:nvPr/>
        </p:nvCxnSpPr>
        <p:spPr bwMode="auto">
          <a:xfrm flipV="1">
            <a:off x="9060198" y="5709857"/>
            <a:ext cx="2615184" cy="0"/>
          </a:xfrm>
          <a:prstGeom prst="line">
            <a:avLst/>
          </a:prstGeom>
          <a:noFill/>
          <a:ln w="28575" cap="flat" cmpd="sng" algn="ctr">
            <a:solidFill>
              <a:schemeClr val="bg1"/>
            </a:solidFill>
            <a:prstDash val="solid"/>
            <a:round/>
            <a:headEnd type="none" w="med" len="med"/>
            <a:tailEnd type="none" w="med" len="med"/>
          </a:ln>
          <a:effectLst/>
        </p:spPr>
      </p:cxnSp>
      <p:grpSp>
        <p:nvGrpSpPr>
          <p:cNvPr id="9282" name="Group 9281">
            <a:extLst>
              <a:ext uri="{FF2B5EF4-FFF2-40B4-BE49-F238E27FC236}">
                <a16:creationId xmlns:a16="http://schemas.microsoft.com/office/drawing/2014/main" id="{B69BC21C-EDD0-24A6-EF7B-10A702E94D17}"/>
              </a:ext>
            </a:extLst>
          </p:cNvPr>
          <p:cNvGrpSpPr/>
          <p:nvPr/>
        </p:nvGrpSpPr>
        <p:grpSpPr>
          <a:xfrm>
            <a:off x="8852345" y="4889623"/>
            <a:ext cx="1128297" cy="319469"/>
            <a:chOff x="1140905" y="4895719"/>
            <a:chExt cx="1128297" cy="319469"/>
          </a:xfrm>
        </p:grpSpPr>
        <p:sp>
          <p:nvSpPr>
            <p:cNvPr id="9283" name="TextBox 9282">
              <a:extLst>
                <a:ext uri="{FF2B5EF4-FFF2-40B4-BE49-F238E27FC236}">
                  <a16:creationId xmlns:a16="http://schemas.microsoft.com/office/drawing/2014/main" id="{15A11D70-6672-2D7C-A21A-1D4EC424ADEB}"/>
                </a:ext>
              </a:extLst>
            </p:cNvPr>
            <p:cNvSpPr txBox="1"/>
            <p:nvPr/>
          </p:nvSpPr>
          <p:spPr bwMode="auto">
            <a:xfrm rot="18937184">
              <a:off x="1140905" y="4938189"/>
              <a:ext cx="522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MIRV</a:t>
              </a:r>
            </a:p>
          </p:txBody>
        </p:sp>
        <p:sp>
          <p:nvSpPr>
            <p:cNvPr id="9284" name="TextBox 9283">
              <a:extLst>
                <a:ext uri="{FF2B5EF4-FFF2-40B4-BE49-F238E27FC236}">
                  <a16:creationId xmlns:a16="http://schemas.microsoft.com/office/drawing/2014/main" id="{6DA99064-70BA-27ED-2E20-F91EEC87C429}"/>
                </a:ext>
              </a:extLst>
            </p:cNvPr>
            <p:cNvSpPr txBox="1"/>
            <p:nvPr/>
          </p:nvSpPr>
          <p:spPr bwMode="auto">
            <a:xfrm rot="18937184">
              <a:off x="1442982" y="4895719"/>
              <a:ext cx="400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Pac</a:t>
              </a:r>
            </a:p>
          </p:txBody>
        </p:sp>
        <p:sp>
          <p:nvSpPr>
            <p:cNvPr id="9285" name="TextBox 9284">
              <a:extLst>
                <a:ext uri="{FF2B5EF4-FFF2-40B4-BE49-F238E27FC236}">
                  <a16:creationId xmlns:a16="http://schemas.microsoft.com/office/drawing/2014/main" id="{59EED00C-FF12-7C02-DC03-93312D26DC49}"/>
                </a:ext>
              </a:extLst>
            </p:cNvPr>
            <p:cNvSpPr txBox="1"/>
            <p:nvPr/>
          </p:nvSpPr>
          <p:spPr bwMode="auto">
            <a:xfrm rot="18937184">
              <a:off x="1633141" y="4903612"/>
              <a:ext cx="423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PLD</a:t>
              </a:r>
            </a:p>
          </p:txBody>
        </p:sp>
        <p:sp>
          <p:nvSpPr>
            <p:cNvPr id="9286" name="TextBox 9285">
              <a:extLst>
                <a:ext uri="{FF2B5EF4-FFF2-40B4-BE49-F238E27FC236}">
                  <a16:creationId xmlns:a16="http://schemas.microsoft.com/office/drawing/2014/main" id="{51B33AAE-B0DE-3ED8-7CDB-54AE42E1D709}"/>
                </a:ext>
              </a:extLst>
            </p:cNvPr>
            <p:cNvSpPr txBox="1"/>
            <p:nvPr/>
          </p:nvSpPr>
          <p:spPr bwMode="auto">
            <a:xfrm rot="18937184">
              <a:off x="1779195" y="4926865"/>
              <a:ext cx="490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Topo</a:t>
              </a:r>
            </a:p>
          </p:txBody>
        </p:sp>
      </p:grpSp>
      <p:grpSp>
        <p:nvGrpSpPr>
          <p:cNvPr id="9287" name="Group 9286">
            <a:extLst>
              <a:ext uri="{FF2B5EF4-FFF2-40B4-BE49-F238E27FC236}">
                <a16:creationId xmlns:a16="http://schemas.microsoft.com/office/drawing/2014/main" id="{A87D4299-118C-AE9B-B387-E404F19FF1E5}"/>
              </a:ext>
            </a:extLst>
          </p:cNvPr>
          <p:cNvGrpSpPr/>
          <p:nvPr/>
        </p:nvGrpSpPr>
        <p:grpSpPr>
          <a:xfrm>
            <a:off x="9735638" y="4889623"/>
            <a:ext cx="1128297" cy="319469"/>
            <a:chOff x="1140905" y="4895719"/>
            <a:chExt cx="1128297" cy="319469"/>
          </a:xfrm>
        </p:grpSpPr>
        <p:sp>
          <p:nvSpPr>
            <p:cNvPr id="9288" name="TextBox 9287">
              <a:extLst>
                <a:ext uri="{FF2B5EF4-FFF2-40B4-BE49-F238E27FC236}">
                  <a16:creationId xmlns:a16="http://schemas.microsoft.com/office/drawing/2014/main" id="{B5808EB9-E601-B29C-290A-928CB55685FA}"/>
                </a:ext>
              </a:extLst>
            </p:cNvPr>
            <p:cNvSpPr txBox="1"/>
            <p:nvPr/>
          </p:nvSpPr>
          <p:spPr bwMode="auto">
            <a:xfrm rot="18937184">
              <a:off x="1140905" y="4938189"/>
              <a:ext cx="522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MIRV</a:t>
              </a:r>
            </a:p>
          </p:txBody>
        </p:sp>
        <p:sp>
          <p:nvSpPr>
            <p:cNvPr id="9289" name="TextBox 9288">
              <a:extLst>
                <a:ext uri="{FF2B5EF4-FFF2-40B4-BE49-F238E27FC236}">
                  <a16:creationId xmlns:a16="http://schemas.microsoft.com/office/drawing/2014/main" id="{A54E8D8A-98BF-5E60-A911-FE4F5F82A3CE}"/>
                </a:ext>
              </a:extLst>
            </p:cNvPr>
            <p:cNvSpPr txBox="1"/>
            <p:nvPr/>
          </p:nvSpPr>
          <p:spPr bwMode="auto">
            <a:xfrm rot="18937184">
              <a:off x="1442982" y="4895719"/>
              <a:ext cx="400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Pac</a:t>
              </a:r>
            </a:p>
          </p:txBody>
        </p:sp>
        <p:sp>
          <p:nvSpPr>
            <p:cNvPr id="9290" name="TextBox 9289">
              <a:extLst>
                <a:ext uri="{FF2B5EF4-FFF2-40B4-BE49-F238E27FC236}">
                  <a16:creationId xmlns:a16="http://schemas.microsoft.com/office/drawing/2014/main" id="{EC3A2B19-9B44-7EFA-493E-A0705795919A}"/>
                </a:ext>
              </a:extLst>
            </p:cNvPr>
            <p:cNvSpPr txBox="1"/>
            <p:nvPr/>
          </p:nvSpPr>
          <p:spPr bwMode="auto">
            <a:xfrm rot="18937184">
              <a:off x="1633141" y="4903612"/>
              <a:ext cx="423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PLD</a:t>
              </a:r>
            </a:p>
          </p:txBody>
        </p:sp>
        <p:sp>
          <p:nvSpPr>
            <p:cNvPr id="9291" name="TextBox 9290">
              <a:extLst>
                <a:ext uri="{FF2B5EF4-FFF2-40B4-BE49-F238E27FC236}">
                  <a16:creationId xmlns:a16="http://schemas.microsoft.com/office/drawing/2014/main" id="{AF77DB6D-21E9-3BCE-4DCB-8BEEE46C2842}"/>
                </a:ext>
              </a:extLst>
            </p:cNvPr>
            <p:cNvSpPr txBox="1"/>
            <p:nvPr/>
          </p:nvSpPr>
          <p:spPr bwMode="auto">
            <a:xfrm rot="18937184">
              <a:off x="1779195" y="4926865"/>
              <a:ext cx="490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Topo</a:t>
              </a:r>
            </a:p>
          </p:txBody>
        </p:sp>
      </p:grpSp>
      <p:grpSp>
        <p:nvGrpSpPr>
          <p:cNvPr id="9292" name="Group 9291">
            <a:extLst>
              <a:ext uri="{FF2B5EF4-FFF2-40B4-BE49-F238E27FC236}">
                <a16:creationId xmlns:a16="http://schemas.microsoft.com/office/drawing/2014/main" id="{561379D7-5EC7-3472-B462-13A9FA6FF9C3}"/>
              </a:ext>
            </a:extLst>
          </p:cNvPr>
          <p:cNvGrpSpPr/>
          <p:nvPr/>
        </p:nvGrpSpPr>
        <p:grpSpPr>
          <a:xfrm>
            <a:off x="10618931" y="4889623"/>
            <a:ext cx="1128297" cy="319469"/>
            <a:chOff x="1140905" y="4895719"/>
            <a:chExt cx="1128297" cy="319469"/>
          </a:xfrm>
        </p:grpSpPr>
        <p:sp>
          <p:nvSpPr>
            <p:cNvPr id="9293" name="TextBox 9292">
              <a:extLst>
                <a:ext uri="{FF2B5EF4-FFF2-40B4-BE49-F238E27FC236}">
                  <a16:creationId xmlns:a16="http://schemas.microsoft.com/office/drawing/2014/main" id="{B980D373-33A4-5061-E4E8-A4900D95CE69}"/>
                </a:ext>
              </a:extLst>
            </p:cNvPr>
            <p:cNvSpPr txBox="1"/>
            <p:nvPr/>
          </p:nvSpPr>
          <p:spPr bwMode="auto">
            <a:xfrm rot="18937184">
              <a:off x="1140905" y="4938189"/>
              <a:ext cx="522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MIRV</a:t>
              </a:r>
            </a:p>
          </p:txBody>
        </p:sp>
        <p:sp>
          <p:nvSpPr>
            <p:cNvPr id="9294" name="TextBox 9293">
              <a:extLst>
                <a:ext uri="{FF2B5EF4-FFF2-40B4-BE49-F238E27FC236}">
                  <a16:creationId xmlns:a16="http://schemas.microsoft.com/office/drawing/2014/main" id="{3BEF0C1F-A6CE-A9A6-F6BB-1A4DE62C4565}"/>
                </a:ext>
              </a:extLst>
            </p:cNvPr>
            <p:cNvSpPr txBox="1"/>
            <p:nvPr/>
          </p:nvSpPr>
          <p:spPr bwMode="auto">
            <a:xfrm rot="18937184">
              <a:off x="1442982" y="4895719"/>
              <a:ext cx="400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Pac</a:t>
              </a:r>
            </a:p>
          </p:txBody>
        </p:sp>
        <p:sp>
          <p:nvSpPr>
            <p:cNvPr id="9295" name="TextBox 9294">
              <a:extLst>
                <a:ext uri="{FF2B5EF4-FFF2-40B4-BE49-F238E27FC236}">
                  <a16:creationId xmlns:a16="http://schemas.microsoft.com/office/drawing/2014/main" id="{EF5D7EF0-0799-D82C-018A-FE7016DFB218}"/>
                </a:ext>
              </a:extLst>
            </p:cNvPr>
            <p:cNvSpPr txBox="1"/>
            <p:nvPr/>
          </p:nvSpPr>
          <p:spPr bwMode="auto">
            <a:xfrm rot="18937184">
              <a:off x="1633141" y="4903612"/>
              <a:ext cx="423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PLD</a:t>
              </a:r>
            </a:p>
          </p:txBody>
        </p:sp>
        <p:sp>
          <p:nvSpPr>
            <p:cNvPr id="9296" name="TextBox 9295">
              <a:extLst>
                <a:ext uri="{FF2B5EF4-FFF2-40B4-BE49-F238E27FC236}">
                  <a16:creationId xmlns:a16="http://schemas.microsoft.com/office/drawing/2014/main" id="{2BAAB97F-0472-8B16-A1D7-DFA6CB09F663}"/>
                </a:ext>
              </a:extLst>
            </p:cNvPr>
            <p:cNvSpPr txBox="1"/>
            <p:nvPr/>
          </p:nvSpPr>
          <p:spPr bwMode="auto">
            <a:xfrm rot="18937184">
              <a:off x="1779195" y="4926865"/>
              <a:ext cx="490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Topo</a:t>
              </a:r>
            </a:p>
          </p:txBody>
        </p:sp>
      </p:grpSp>
      <p:sp>
        <p:nvSpPr>
          <p:cNvPr id="9297" name="Rectangle 9296">
            <a:extLst>
              <a:ext uri="{FF2B5EF4-FFF2-40B4-BE49-F238E27FC236}">
                <a16:creationId xmlns:a16="http://schemas.microsoft.com/office/drawing/2014/main" id="{CA19E7FB-A474-3D1F-C0FB-563C03C2F3BA}"/>
              </a:ext>
            </a:extLst>
          </p:cNvPr>
          <p:cNvSpPr/>
          <p:nvPr/>
        </p:nvSpPr>
        <p:spPr bwMode="auto">
          <a:xfrm>
            <a:off x="9116713" y="4450553"/>
            <a:ext cx="169527" cy="4100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8" name="Rectangle 9297">
            <a:extLst>
              <a:ext uri="{FF2B5EF4-FFF2-40B4-BE49-F238E27FC236}">
                <a16:creationId xmlns:a16="http://schemas.microsoft.com/office/drawing/2014/main" id="{A0291082-5AAC-7142-4FEB-CA01D99761A1}"/>
              </a:ext>
            </a:extLst>
          </p:cNvPr>
          <p:cNvSpPr/>
          <p:nvPr/>
        </p:nvSpPr>
        <p:spPr bwMode="auto">
          <a:xfrm>
            <a:off x="9318797" y="4660588"/>
            <a:ext cx="169527" cy="19998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9" name="Rectangle 9298">
            <a:extLst>
              <a:ext uri="{FF2B5EF4-FFF2-40B4-BE49-F238E27FC236}">
                <a16:creationId xmlns:a16="http://schemas.microsoft.com/office/drawing/2014/main" id="{A44138FE-04A6-781B-2EB1-E04B03318E98}"/>
              </a:ext>
            </a:extLst>
          </p:cNvPr>
          <p:cNvSpPr/>
          <p:nvPr/>
        </p:nvSpPr>
        <p:spPr bwMode="auto">
          <a:xfrm>
            <a:off x="9520881" y="4814849"/>
            <a:ext cx="169527"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0" name="Rectangle 9299">
            <a:extLst>
              <a:ext uri="{FF2B5EF4-FFF2-40B4-BE49-F238E27FC236}">
                <a16:creationId xmlns:a16="http://schemas.microsoft.com/office/drawing/2014/main" id="{65955BA3-1857-11B8-24B1-0C713D1AC440}"/>
              </a:ext>
            </a:extLst>
          </p:cNvPr>
          <p:cNvSpPr/>
          <p:nvPr/>
        </p:nvSpPr>
        <p:spPr bwMode="auto">
          <a:xfrm>
            <a:off x="9722964" y="4766273"/>
            <a:ext cx="169527" cy="9429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1" name="Rectangle 9300">
            <a:extLst>
              <a:ext uri="{FF2B5EF4-FFF2-40B4-BE49-F238E27FC236}">
                <a16:creationId xmlns:a16="http://schemas.microsoft.com/office/drawing/2014/main" id="{FE369BE4-E357-A868-0A5C-3F72390B61F5}"/>
              </a:ext>
            </a:extLst>
          </p:cNvPr>
          <p:cNvSpPr/>
          <p:nvPr/>
        </p:nvSpPr>
        <p:spPr bwMode="auto">
          <a:xfrm>
            <a:off x="9998299" y="4399395"/>
            <a:ext cx="169527" cy="4611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Rectangle 9304">
            <a:extLst>
              <a:ext uri="{FF2B5EF4-FFF2-40B4-BE49-F238E27FC236}">
                <a16:creationId xmlns:a16="http://schemas.microsoft.com/office/drawing/2014/main" id="{D019FDAB-37ED-96F3-DB6B-4580423FB7E2}"/>
              </a:ext>
            </a:extLst>
          </p:cNvPr>
          <p:cNvSpPr/>
          <p:nvPr/>
        </p:nvSpPr>
        <p:spPr bwMode="auto">
          <a:xfrm>
            <a:off x="10867510" y="4718196"/>
            <a:ext cx="169527" cy="1391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Rectangle 9305">
            <a:extLst>
              <a:ext uri="{FF2B5EF4-FFF2-40B4-BE49-F238E27FC236}">
                <a16:creationId xmlns:a16="http://schemas.microsoft.com/office/drawing/2014/main" id="{0CC895E7-9ADE-96E2-BC86-6417F5F4093A}"/>
              </a:ext>
            </a:extLst>
          </p:cNvPr>
          <p:cNvSpPr/>
          <p:nvPr/>
        </p:nvSpPr>
        <p:spPr bwMode="auto">
          <a:xfrm>
            <a:off x="11069594" y="4670069"/>
            <a:ext cx="169527" cy="19050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7" name="Rectangle 9306">
            <a:extLst>
              <a:ext uri="{FF2B5EF4-FFF2-40B4-BE49-F238E27FC236}">
                <a16:creationId xmlns:a16="http://schemas.microsoft.com/office/drawing/2014/main" id="{04B90567-260B-96CE-696D-F76C271DA833}"/>
              </a:ext>
            </a:extLst>
          </p:cNvPr>
          <p:cNvSpPr/>
          <p:nvPr/>
        </p:nvSpPr>
        <p:spPr bwMode="auto">
          <a:xfrm>
            <a:off x="11271678" y="4718196"/>
            <a:ext cx="169527" cy="142373"/>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309" name="Straight Connector 9308">
            <a:extLst>
              <a:ext uri="{FF2B5EF4-FFF2-40B4-BE49-F238E27FC236}">
                <a16:creationId xmlns:a16="http://schemas.microsoft.com/office/drawing/2014/main" id="{C3682064-59EC-D835-14FF-C82B2333F4A8}"/>
              </a:ext>
            </a:extLst>
          </p:cNvPr>
          <p:cNvCxnSpPr/>
          <p:nvPr/>
        </p:nvCxnSpPr>
        <p:spPr bwMode="auto">
          <a:xfrm>
            <a:off x="9078016" y="4866831"/>
            <a:ext cx="2617595" cy="0"/>
          </a:xfrm>
          <a:prstGeom prst="line">
            <a:avLst/>
          </a:prstGeom>
          <a:noFill/>
          <a:ln w="19050" cap="flat" cmpd="sng" algn="ctr">
            <a:solidFill>
              <a:schemeClr val="bg1"/>
            </a:solidFill>
            <a:prstDash val="solid"/>
            <a:round/>
            <a:headEnd type="none" w="med" len="med"/>
            <a:tailEnd type="none" w="med" len="med"/>
          </a:ln>
          <a:effectLst/>
        </p:spPr>
      </p:cxnSp>
      <p:grpSp>
        <p:nvGrpSpPr>
          <p:cNvPr id="9313" name="Group 9312">
            <a:extLst>
              <a:ext uri="{FF2B5EF4-FFF2-40B4-BE49-F238E27FC236}">
                <a16:creationId xmlns:a16="http://schemas.microsoft.com/office/drawing/2014/main" id="{3C286C9A-B0CC-3691-E585-684D0AF876E2}"/>
              </a:ext>
            </a:extLst>
          </p:cNvPr>
          <p:cNvGrpSpPr/>
          <p:nvPr/>
        </p:nvGrpSpPr>
        <p:grpSpPr>
          <a:xfrm>
            <a:off x="9507698" y="1528384"/>
            <a:ext cx="1824264" cy="927936"/>
            <a:chOff x="8341185" y="1547840"/>
            <a:chExt cx="1824264" cy="927936"/>
          </a:xfrm>
        </p:grpSpPr>
        <p:grpSp>
          <p:nvGrpSpPr>
            <p:cNvPr id="9311" name="Group 9310">
              <a:extLst>
                <a:ext uri="{FF2B5EF4-FFF2-40B4-BE49-F238E27FC236}">
                  <a16:creationId xmlns:a16="http://schemas.microsoft.com/office/drawing/2014/main" id="{7BD8F470-1068-19A2-42D9-ED1100571EFD}"/>
                </a:ext>
              </a:extLst>
            </p:cNvPr>
            <p:cNvGrpSpPr/>
            <p:nvPr/>
          </p:nvGrpSpPr>
          <p:grpSpPr>
            <a:xfrm>
              <a:off x="8467890" y="1952556"/>
              <a:ext cx="1697559" cy="523220"/>
              <a:chOff x="8467890" y="1952556"/>
              <a:chExt cx="1697559" cy="523220"/>
            </a:xfrm>
          </p:grpSpPr>
          <p:sp>
            <p:nvSpPr>
              <p:cNvPr id="4" name="Rectangle 3">
                <a:extLst>
                  <a:ext uri="{FF2B5EF4-FFF2-40B4-BE49-F238E27FC236}">
                    <a16:creationId xmlns:a16="http://schemas.microsoft.com/office/drawing/2014/main" id="{96EF4306-BC10-16E4-2CDA-85FD142B4ED3}"/>
                  </a:ext>
                </a:extLst>
              </p:cNvPr>
              <p:cNvSpPr/>
              <p:nvPr/>
            </p:nvSpPr>
            <p:spPr bwMode="auto">
              <a:xfrm>
                <a:off x="8669819" y="2028317"/>
                <a:ext cx="149733" cy="1497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Rectangle 4">
                <a:extLst>
                  <a:ext uri="{FF2B5EF4-FFF2-40B4-BE49-F238E27FC236}">
                    <a16:creationId xmlns:a16="http://schemas.microsoft.com/office/drawing/2014/main" id="{62DF01CD-54AB-9D19-AE2F-E02877DD8650}"/>
                  </a:ext>
                </a:extLst>
              </p:cNvPr>
              <p:cNvSpPr/>
              <p:nvPr/>
            </p:nvSpPr>
            <p:spPr bwMode="auto">
              <a:xfrm>
                <a:off x="8467890" y="2028317"/>
                <a:ext cx="149733" cy="14973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B2EB1DEB-56A2-57FE-32A5-366E42A10F42}"/>
                  </a:ext>
                </a:extLst>
              </p:cNvPr>
              <p:cNvSpPr/>
              <p:nvPr/>
            </p:nvSpPr>
            <p:spPr bwMode="auto">
              <a:xfrm>
                <a:off x="8669819" y="2249334"/>
                <a:ext cx="149733" cy="1497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E5FD9A1E-972A-2869-8BD6-94808B0155F3}"/>
                  </a:ext>
                </a:extLst>
              </p:cNvPr>
              <p:cNvSpPr/>
              <p:nvPr/>
            </p:nvSpPr>
            <p:spPr bwMode="auto">
              <a:xfrm>
                <a:off x="8467890" y="2249334"/>
                <a:ext cx="149733" cy="149733"/>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0" name="TextBox 9309">
                <a:extLst>
                  <a:ext uri="{FF2B5EF4-FFF2-40B4-BE49-F238E27FC236}">
                    <a16:creationId xmlns:a16="http://schemas.microsoft.com/office/drawing/2014/main" id="{76202E6F-FB52-BF8A-1FDA-E0069DFC5C0E}"/>
                  </a:ext>
                </a:extLst>
              </p:cNvPr>
              <p:cNvSpPr txBox="1"/>
              <p:nvPr/>
            </p:nvSpPr>
            <p:spPr bwMode="auto">
              <a:xfrm>
                <a:off x="8789751" y="1952556"/>
                <a:ext cx="13756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MIRV (N=218)</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Chemo </a:t>
                </a:r>
                <a:r>
                  <a:rPr lang="en-US" sz="1400" b="0" dirty="0">
                    <a:solidFill>
                      <a:schemeClr val="bg1"/>
                    </a:solidFill>
                    <a:latin typeface="Calibri" panose="020F0502020204030204" pitchFamily="34" charset="0"/>
                  </a:rPr>
                  <a:t>(N=207)</a:t>
                </a:r>
              </a:p>
            </p:txBody>
          </p:sp>
        </p:grpSp>
        <p:sp>
          <p:nvSpPr>
            <p:cNvPr id="9312" name="TextBox 9311">
              <a:extLst>
                <a:ext uri="{FF2B5EF4-FFF2-40B4-BE49-F238E27FC236}">
                  <a16:creationId xmlns:a16="http://schemas.microsoft.com/office/drawing/2014/main" id="{D86FC7F3-0762-6EC7-C3BA-F8E97F3AD35C}"/>
                </a:ext>
              </a:extLst>
            </p:cNvPr>
            <p:cNvSpPr txBox="1"/>
            <p:nvPr/>
          </p:nvSpPr>
          <p:spPr bwMode="auto">
            <a:xfrm>
              <a:off x="8341185" y="1547840"/>
              <a:ext cx="6282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Grade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All 3+</a:t>
              </a:r>
            </a:p>
          </p:txBody>
        </p:sp>
      </p:grpSp>
      <p:sp>
        <p:nvSpPr>
          <p:cNvPr id="9357" name="TextBox 9356">
            <a:extLst>
              <a:ext uri="{FF2B5EF4-FFF2-40B4-BE49-F238E27FC236}">
                <a16:creationId xmlns:a16="http://schemas.microsoft.com/office/drawing/2014/main" id="{C10DDA23-AA2C-8A06-A2DF-D9C3C9257273}"/>
              </a:ext>
            </a:extLst>
          </p:cNvPr>
          <p:cNvSpPr txBox="1"/>
          <p:nvPr/>
        </p:nvSpPr>
        <p:spPr bwMode="auto">
          <a:xfrm>
            <a:off x="9020924" y="245329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41</a:t>
            </a:r>
          </a:p>
        </p:txBody>
      </p:sp>
      <p:sp>
        <p:nvSpPr>
          <p:cNvPr id="9358" name="TextBox 9357">
            <a:extLst>
              <a:ext uri="{FF2B5EF4-FFF2-40B4-BE49-F238E27FC236}">
                <a16:creationId xmlns:a16="http://schemas.microsoft.com/office/drawing/2014/main" id="{E9986BD6-33B2-3BEE-8EA5-1AC3DAEFCE9F}"/>
              </a:ext>
            </a:extLst>
          </p:cNvPr>
          <p:cNvSpPr txBox="1"/>
          <p:nvPr/>
        </p:nvSpPr>
        <p:spPr bwMode="auto">
          <a:xfrm>
            <a:off x="9261779" y="438441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9359" name="TextBox 9358">
            <a:extLst>
              <a:ext uri="{FF2B5EF4-FFF2-40B4-BE49-F238E27FC236}">
                <a16:creationId xmlns:a16="http://schemas.microsoft.com/office/drawing/2014/main" id="{7996499E-AADD-552D-EC12-23FC075A1299}"/>
              </a:ext>
            </a:extLst>
          </p:cNvPr>
          <p:cNvSpPr txBox="1"/>
          <p:nvPr/>
        </p:nvSpPr>
        <p:spPr bwMode="auto">
          <a:xfrm>
            <a:off x="9467117" y="453857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9360" name="TextBox 9359">
            <a:extLst>
              <a:ext uri="{FF2B5EF4-FFF2-40B4-BE49-F238E27FC236}">
                <a16:creationId xmlns:a16="http://schemas.microsoft.com/office/drawing/2014/main" id="{B7FF896E-146C-4A02-C075-8F9EB172263E}"/>
              </a:ext>
            </a:extLst>
          </p:cNvPr>
          <p:cNvSpPr txBox="1"/>
          <p:nvPr/>
        </p:nvSpPr>
        <p:spPr bwMode="auto">
          <a:xfrm>
            <a:off x="9668699" y="449320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9361" name="TextBox 9360">
            <a:extLst>
              <a:ext uri="{FF2B5EF4-FFF2-40B4-BE49-F238E27FC236}">
                <a16:creationId xmlns:a16="http://schemas.microsoft.com/office/drawing/2014/main" id="{A560240E-7699-063C-32DF-5308E65934E0}"/>
              </a:ext>
            </a:extLst>
          </p:cNvPr>
          <p:cNvSpPr txBox="1"/>
          <p:nvPr/>
        </p:nvSpPr>
        <p:spPr bwMode="auto">
          <a:xfrm>
            <a:off x="9909924" y="292481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a:t>
            </a:r>
          </a:p>
        </p:txBody>
      </p:sp>
      <p:sp>
        <p:nvSpPr>
          <p:cNvPr id="9362" name="TextBox 9361">
            <a:extLst>
              <a:ext uri="{FF2B5EF4-FFF2-40B4-BE49-F238E27FC236}">
                <a16:creationId xmlns:a16="http://schemas.microsoft.com/office/drawing/2014/main" id="{ABFF38D2-A7EF-A166-E293-BFC2217DC71F}"/>
              </a:ext>
            </a:extLst>
          </p:cNvPr>
          <p:cNvSpPr txBox="1"/>
          <p:nvPr/>
        </p:nvSpPr>
        <p:spPr bwMode="auto">
          <a:xfrm>
            <a:off x="10150779" y="461616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363" name="TextBox 9362">
            <a:extLst>
              <a:ext uri="{FF2B5EF4-FFF2-40B4-BE49-F238E27FC236}">
                <a16:creationId xmlns:a16="http://schemas.microsoft.com/office/drawing/2014/main" id="{9FBD0704-8C7C-5776-7F01-6848068B8004}"/>
              </a:ext>
            </a:extLst>
          </p:cNvPr>
          <p:cNvSpPr txBox="1"/>
          <p:nvPr/>
        </p:nvSpPr>
        <p:spPr bwMode="auto">
          <a:xfrm>
            <a:off x="10356117" y="461616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364" name="TextBox 9363">
            <a:extLst>
              <a:ext uri="{FF2B5EF4-FFF2-40B4-BE49-F238E27FC236}">
                <a16:creationId xmlns:a16="http://schemas.microsoft.com/office/drawing/2014/main" id="{B0EEA059-3EDB-E009-0BBD-C247E60C0927}"/>
              </a:ext>
            </a:extLst>
          </p:cNvPr>
          <p:cNvSpPr txBox="1"/>
          <p:nvPr/>
        </p:nvSpPr>
        <p:spPr bwMode="auto">
          <a:xfrm>
            <a:off x="10557699" y="461616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365" name="TextBox 9364">
            <a:extLst>
              <a:ext uri="{FF2B5EF4-FFF2-40B4-BE49-F238E27FC236}">
                <a16:creationId xmlns:a16="http://schemas.microsoft.com/office/drawing/2014/main" id="{CA4DA214-D55A-1873-5F4A-BB0ABF9BBD56}"/>
              </a:ext>
            </a:extLst>
          </p:cNvPr>
          <p:cNvSpPr txBox="1"/>
          <p:nvPr/>
        </p:nvSpPr>
        <p:spPr bwMode="auto">
          <a:xfrm>
            <a:off x="10782753" y="312908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p>
        </p:txBody>
      </p:sp>
      <p:sp>
        <p:nvSpPr>
          <p:cNvPr id="9366" name="TextBox 9365">
            <a:extLst>
              <a:ext uri="{FF2B5EF4-FFF2-40B4-BE49-F238E27FC236}">
                <a16:creationId xmlns:a16="http://schemas.microsoft.com/office/drawing/2014/main" id="{273B5761-B150-A293-FE3B-FAF96210A579}"/>
              </a:ext>
            </a:extLst>
          </p:cNvPr>
          <p:cNvSpPr txBox="1"/>
          <p:nvPr/>
        </p:nvSpPr>
        <p:spPr bwMode="auto">
          <a:xfrm>
            <a:off x="11026783" y="439181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9367" name="TextBox 9366">
            <a:extLst>
              <a:ext uri="{FF2B5EF4-FFF2-40B4-BE49-F238E27FC236}">
                <a16:creationId xmlns:a16="http://schemas.microsoft.com/office/drawing/2014/main" id="{4D5B2455-19F5-AD4A-F383-0801B1E985EA}"/>
              </a:ext>
            </a:extLst>
          </p:cNvPr>
          <p:cNvSpPr txBox="1"/>
          <p:nvPr/>
        </p:nvSpPr>
        <p:spPr bwMode="auto">
          <a:xfrm>
            <a:off x="11232121" y="444437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9368" name="TextBox 9367">
            <a:extLst>
              <a:ext uri="{FF2B5EF4-FFF2-40B4-BE49-F238E27FC236}">
                <a16:creationId xmlns:a16="http://schemas.microsoft.com/office/drawing/2014/main" id="{CB50A409-94E6-D180-CE18-A98C1C77FB92}"/>
              </a:ext>
            </a:extLst>
          </p:cNvPr>
          <p:cNvSpPr txBox="1"/>
          <p:nvPr/>
        </p:nvSpPr>
        <p:spPr bwMode="auto">
          <a:xfrm>
            <a:off x="11433703" y="458632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399" name="Rectangle 9398">
            <a:extLst>
              <a:ext uri="{FF2B5EF4-FFF2-40B4-BE49-F238E27FC236}">
                <a16:creationId xmlns:a16="http://schemas.microsoft.com/office/drawing/2014/main" id="{336C93F2-0BAE-1373-5760-C828B51EF4F8}"/>
              </a:ext>
            </a:extLst>
          </p:cNvPr>
          <p:cNvSpPr/>
          <p:nvPr/>
        </p:nvSpPr>
        <p:spPr bwMode="auto">
          <a:xfrm>
            <a:off x="2890794" y="4506352"/>
            <a:ext cx="169527" cy="342795"/>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2" name="Rectangle 9401">
            <a:extLst>
              <a:ext uri="{FF2B5EF4-FFF2-40B4-BE49-F238E27FC236}">
                <a16:creationId xmlns:a16="http://schemas.microsoft.com/office/drawing/2014/main" id="{5322CD84-6256-1AAC-854E-F9C78F5280B2}"/>
              </a:ext>
            </a:extLst>
          </p:cNvPr>
          <p:cNvSpPr/>
          <p:nvPr/>
        </p:nvSpPr>
        <p:spPr bwMode="auto">
          <a:xfrm>
            <a:off x="3497045" y="1791725"/>
            <a:ext cx="169527" cy="177041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Rectangle 9224">
            <a:extLst>
              <a:ext uri="{FF2B5EF4-FFF2-40B4-BE49-F238E27FC236}">
                <a16:creationId xmlns:a16="http://schemas.microsoft.com/office/drawing/2014/main" id="{C709DDBE-C412-E597-7A28-7FB12C5455E1}"/>
              </a:ext>
            </a:extLst>
          </p:cNvPr>
          <p:cNvSpPr/>
          <p:nvPr/>
        </p:nvSpPr>
        <p:spPr bwMode="auto">
          <a:xfrm>
            <a:off x="2222721" y="3929836"/>
            <a:ext cx="169527" cy="93682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3" name="Rectangle 9382">
            <a:extLst>
              <a:ext uri="{FF2B5EF4-FFF2-40B4-BE49-F238E27FC236}">
                <a16:creationId xmlns:a16="http://schemas.microsoft.com/office/drawing/2014/main" id="{4C5BEDAC-8A0B-261D-5213-A5CE94DC7174}"/>
              </a:ext>
            </a:extLst>
          </p:cNvPr>
          <p:cNvSpPr/>
          <p:nvPr/>
        </p:nvSpPr>
        <p:spPr bwMode="auto">
          <a:xfrm>
            <a:off x="2018672" y="4352708"/>
            <a:ext cx="169527" cy="51090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4" name="Rectangle 9383">
            <a:extLst>
              <a:ext uri="{FF2B5EF4-FFF2-40B4-BE49-F238E27FC236}">
                <a16:creationId xmlns:a16="http://schemas.microsoft.com/office/drawing/2014/main" id="{1E9CE403-EBD4-11FA-4BE0-72979AE1FC8E}"/>
              </a:ext>
            </a:extLst>
          </p:cNvPr>
          <p:cNvSpPr/>
          <p:nvPr/>
        </p:nvSpPr>
        <p:spPr bwMode="auto">
          <a:xfrm>
            <a:off x="2220756" y="2733675"/>
            <a:ext cx="169527" cy="136932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5" name="Rectangle 9384">
            <a:extLst>
              <a:ext uri="{FF2B5EF4-FFF2-40B4-BE49-F238E27FC236}">
                <a16:creationId xmlns:a16="http://schemas.microsoft.com/office/drawing/2014/main" id="{43AD0D04-C0B0-0F13-052F-2199B8D7575F}"/>
              </a:ext>
            </a:extLst>
          </p:cNvPr>
          <p:cNvSpPr/>
          <p:nvPr/>
        </p:nvSpPr>
        <p:spPr bwMode="auto">
          <a:xfrm>
            <a:off x="2422840" y="4288501"/>
            <a:ext cx="169527" cy="54126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6" name="Rectangle 9385">
            <a:extLst>
              <a:ext uri="{FF2B5EF4-FFF2-40B4-BE49-F238E27FC236}">
                <a16:creationId xmlns:a16="http://schemas.microsoft.com/office/drawing/2014/main" id="{F080708E-69E2-24F8-36D7-456BC7A8BE92}"/>
              </a:ext>
            </a:extLst>
          </p:cNvPr>
          <p:cNvSpPr/>
          <p:nvPr/>
        </p:nvSpPr>
        <p:spPr bwMode="auto">
          <a:xfrm>
            <a:off x="2624923" y="1798830"/>
            <a:ext cx="169527" cy="291338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9" name="Rectangle 9378">
            <a:extLst>
              <a:ext uri="{FF2B5EF4-FFF2-40B4-BE49-F238E27FC236}">
                <a16:creationId xmlns:a16="http://schemas.microsoft.com/office/drawing/2014/main" id="{DB06B0CB-8149-5CCA-B3EB-874BCC463AF8}"/>
              </a:ext>
            </a:extLst>
          </p:cNvPr>
          <p:cNvSpPr/>
          <p:nvPr/>
        </p:nvSpPr>
        <p:spPr bwMode="auto">
          <a:xfrm>
            <a:off x="1140665" y="4295226"/>
            <a:ext cx="169527" cy="576203"/>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0" name="Rectangle 9379">
            <a:extLst>
              <a:ext uri="{FF2B5EF4-FFF2-40B4-BE49-F238E27FC236}">
                <a16:creationId xmlns:a16="http://schemas.microsoft.com/office/drawing/2014/main" id="{2BA57C84-3E38-5C8D-788A-D5A618835BED}"/>
              </a:ext>
            </a:extLst>
          </p:cNvPr>
          <p:cNvSpPr/>
          <p:nvPr/>
        </p:nvSpPr>
        <p:spPr bwMode="auto">
          <a:xfrm>
            <a:off x="1342749" y="3148134"/>
            <a:ext cx="169527" cy="57038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1" name="Rectangle 9380">
            <a:extLst>
              <a:ext uri="{FF2B5EF4-FFF2-40B4-BE49-F238E27FC236}">
                <a16:creationId xmlns:a16="http://schemas.microsoft.com/office/drawing/2014/main" id="{2321F333-B0B9-BE77-A159-E2A3BF8DB40E}"/>
              </a:ext>
            </a:extLst>
          </p:cNvPr>
          <p:cNvSpPr/>
          <p:nvPr/>
        </p:nvSpPr>
        <p:spPr bwMode="auto">
          <a:xfrm>
            <a:off x="1544833" y="4194439"/>
            <a:ext cx="169527" cy="57792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82" name="Rectangle 9381">
            <a:extLst>
              <a:ext uri="{FF2B5EF4-FFF2-40B4-BE49-F238E27FC236}">
                <a16:creationId xmlns:a16="http://schemas.microsoft.com/office/drawing/2014/main" id="{378430B4-294F-20A5-6CFF-2FA9C4FC3A5B}"/>
              </a:ext>
            </a:extLst>
          </p:cNvPr>
          <p:cNvSpPr/>
          <p:nvPr/>
        </p:nvSpPr>
        <p:spPr bwMode="auto">
          <a:xfrm>
            <a:off x="1746916" y="2530862"/>
            <a:ext cx="169527" cy="209901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3" name="Group 12">
            <a:extLst>
              <a:ext uri="{FF2B5EF4-FFF2-40B4-BE49-F238E27FC236}">
                <a16:creationId xmlns:a16="http://schemas.microsoft.com/office/drawing/2014/main" id="{632346F1-2267-0B8C-F3F4-4842A1AB7557}"/>
              </a:ext>
            </a:extLst>
          </p:cNvPr>
          <p:cNvGrpSpPr/>
          <p:nvPr/>
        </p:nvGrpSpPr>
        <p:grpSpPr>
          <a:xfrm>
            <a:off x="855504" y="5401930"/>
            <a:ext cx="3005604" cy="276999"/>
            <a:chOff x="1021242" y="5991330"/>
            <a:chExt cx="3005604" cy="276999"/>
          </a:xfrm>
        </p:grpSpPr>
        <p:sp>
          <p:nvSpPr>
            <p:cNvPr id="10" name="TextBox 9">
              <a:extLst>
                <a:ext uri="{FF2B5EF4-FFF2-40B4-BE49-F238E27FC236}">
                  <a16:creationId xmlns:a16="http://schemas.microsoft.com/office/drawing/2014/main" id="{9A2D182C-FFFA-4E93-5AF7-BA80EF453E2A}"/>
                </a:ext>
              </a:extLst>
            </p:cNvPr>
            <p:cNvSpPr txBox="1"/>
            <p:nvPr/>
          </p:nvSpPr>
          <p:spPr bwMode="auto">
            <a:xfrm>
              <a:off x="1021242" y="5991330"/>
              <a:ext cx="9923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Neutropenia</a:t>
              </a:r>
            </a:p>
          </p:txBody>
        </p:sp>
        <p:sp>
          <p:nvSpPr>
            <p:cNvPr id="11" name="TextBox 10">
              <a:extLst>
                <a:ext uri="{FF2B5EF4-FFF2-40B4-BE49-F238E27FC236}">
                  <a16:creationId xmlns:a16="http://schemas.microsoft.com/office/drawing/2014/main" id="{54BBEF64-0B69-FC83-4632-377AEC04A2C6}"/>
                </a:ext>
              </a:extLst>
            </p:cNvPr>
            <p:cNvSpPr txBox="1"/>
            <p:nvPr/>
          </p:nvSpPr>
          <p:spPr bwMode="auto">
            <a:xfrm>
              <a:off x="1988367" y="5991330"/>
              <a:ext cx="6767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Anemia</a:t>
              </a:r>
            </a:p>
          </p:txBody>
        </p:sp>
        <p:sp>
          <p:nvSpPr>
            <p:cNvPr id="12" name="TextBox 11">
              <a:extLst>
                <a:ext uri="{FF2B5EF4-FFF2-40B4-BE49-F238E27FC236}">
                  <a16:creationId xmlns:a16="http://schemas.microsoft.com/office/drawing/2014/main" id="{EB9C96A1-6A59-8A4B-AFB7-EACD3EBDC38C}"/>
                </a:ext>
              </a:extLst>
            </p:cNvPr>
            <p:cNvSpPr txBox="1"/>
            <p:nvPr/>
          </p:nvSpPr>
          <p:spPr bwMode="auto">
            <a:xfrm>
              <a:off x="2624860" y="5991330"/>
              <a:ext cx="140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Thrombocytopenia</a:t>
              </a:r>
            </a:p>
          </p:txBody>
        </p:sp>
      </p:grpSp>
      <p:sp>
        <p:nvSpPr>
          <p:cNvPr id="14" name="TextBox 13">
            <a:extLst>
              <a:ext uri="{FF2B5EF4-FFF2-40B4-BE49-F238E27FC236}">
                <a16:creationId xmlns:a16="http://schemas.microsoft.com/office/drawing/2014/main" id="{7B19EE5E-1BDD-26D9-31F1-732CFD070B90}"/>
              </a:ext>
            </a:extLst>
          </p:cNvPr>
          <p:cNvSpPr txBox="1"/>
          <p:nvPr/>
        </p:nvSpPr>
        <p:spPr bwMode="auto">
          <a:xfrm>
            <a:off x="1743226" y="5802564"/>
            <a:ext cx="11238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Hematologic</a:t>
            </a:r>
          </a:p>
        </p:txBody>
      </p:sp>
      <p:cxnSp>
        <p:nvCxnSpPr>
          <p:cNvPr id="16" name="Straight Connector 15">
            <a:extLst>
              <a:ext uri="{FF2B5EF4-FFF2-40B4-BE49-F238E27FC236}">
                <a16:creationId xmlns:a16="http://schemas.microsoft.com/office/drawing/2014/main" id="{8B607791-1D0E-75CF-CB1C-FFEB918C749B}"/>
              </a:ext>
            </a:extLst>
          </p:cNvPr>
          <p:cNvCxnSpPr>
            <a:cxnSpLocks/>
          </p:cNvCxnSpPr>
          <p:nvPr/>
        </p:nvCxnSpPr>
        <p:spPr bwMode="auto">
          <a:xfrm flipV="1">
            <a:off x="939912" y="5709857"/>
            <a:ext cx="2834640" cy="0"/>
          </a:xfrm>
          <a:prstGeom prst="line">
            <a:avLst/>
          </a:prstGeom>
          <a:noFill/>
          <a:ln w="28575" cap="flat" cmpd="sng" algn="ctr">
            <a:solidFill>
              <a:schemeClr val="bg1"/>
            </a:solidFill>
            <a:prstDash val="solid"/>
            <a:round/>
            <a:headEnd type="none" w="med" len="med"/>
            <a:tailEnd type="none" w="med" len="med"/>
          </a:ln>
          <a:effectLst/>
        </p:spPr>
      </p:cxnSp>
      <p:grpSp>
        <p:nvGrpSpPr>
          <p:cNvPr id="56" name="Group 55">
            <a:extLst>
              <a:ext uri="{FF2B5EF4-FFF2-40B4-BE49-F238E27FC236}">
                <a16:creationId xmlns:a16="http://schemas.microsoft.com/office/drawing/2014/main" id="{8551EC37-8E2F-8B46-CA76-7DFCAE56EC68}"/>
              </a:ext>
            </a:extLst>
          </p:cNvPr>
          <p:cNvGrpSpPr/>
          <p:nvPr/>
        </p:nvGrpSpPr>
        <p:grpSpPr>
          <a:xfrm>
            <a:off x="874683" y="4895719"/>
            <a:ext cx="1128297" cy="319469"/>
            <a:chOff x="1140905" y="4895719"/>
            <a:chExt cx="1128297" cy="319469"/>
          </a:xfrm>
        </p:grpSpPr>
        <p:sp>
          <p:nvSpPr>
            <p:cNvPr id="46" name="TextBox 45">
              <a:extLst>
                <a:ext uri="{FF2B5EF4-FFF2-40B4-BE49-F238E27FC236}">
                  <a16:creationId xmlns:a16="http://schemas.microsoft.com/office/drawing/2014/main" id="{46726756-89F8-A7E4-D9D6-118382C40C6E}"/>
                </a:ext>
              </a:extLst>
            </p:cNvPr>
            <p:cNvSpPr txBox="1"/>
            <p:nvPr/>
          </p:nvSpPr>
          <p:spPr bwMode="auto">
            <a:xfrm rot="18937184">
              <a:off x="1140905" y="4938189"/>
              <a:ext cx="522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MIRV</a:t>
              </a:r>
            </a:p>
          </p:txBody>
        </p:sp>
        <p:sp>
          <p:nvSpPr>
            <p:cNvPr id="47" name="TextBox 46">
              <a:extLst>
                <a:ext uri="{FF2B5EF4-FFF2-40B4-BE49-F238E27FC236}">
                  <a16:creationId xmlns:a16="http://schemas.microsoft.com/office/drawing/2014/main" id="{2AF95DE8-DFFB-F6E7-BB51-8B1B59B617CB}"/>
                </a:ext>
              </a:extLst>
            </p:cNvPr>
            <p:cNvSpPr txBox="1"/>
            <p:nvPr/>
          </p:nvSpPr>
          <p:spPr bwMode="auto">
            <a:xfrm rot="18937184">
              <a:off x="1442982" y="4895719"/>
              <a:ext cx="400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Pac</a:t>
              </a:r>
            </a:p>
          </p:txBody>
        </p:sp>
        <p:sp>
          <p:nvSpPr>
            <p:cNvPr id="48" name="TextBox 47">
              <a:extLst>
                <a:ext uri="{FF2B5EF4-FFF2-40B4-BE49-F238E27FC236}">
                  <a16:creationId xmlns:a16="http://schemas.microsoft.com/office/drawing/2014/main" id="{A952776A-D8A2-4158-914C-C1DB0A60E189}"/>
                </a:ext>
              </a:extLst>
            </p:cNvPr>
            <p:cNvSpPr txBox="1"/>
            <p:nvPr/>
          </p:nvSpPr>
          <p:spPr bwMode="auto">
            <a:xfrm rot="18937184">
              <a:off x="1633141" y="4903612"/>
              <a:ext cx="423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PLD</a:t>
              </a:r>
            </a:p>
          </p:txBody>
        </p:sp>
        <p:sp>
          <p:nvSpPr>
            <p:cNvPr id="49" name="TextBox 48">
              <a:extLst>
                <a:ext uri="{FF2B5EF4-FFF2-40B4-BE49-F238E27FC236}">
                  <a16:creationId xmlns:a16="http://schemas.microsoft.com/office/drawing/2014/main" id="{AD8DF3B0-5FB6-D9C6-8523-C6A7C2826A9B}"/>
                </a:ext>
              </a:extLst>
            </p:cNvPr>
            <p:cNvSpPr txBox="1"/>
            <p:nvPr/>
          </p:nvSpPr>
          <p:spPr bwMode="auto">
            <a:xfrm rot="18937184">
              <a:off x="1779195" y="4926865"/>
              <a:ext cx="490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Topo</a:t>
              </a:r>
            </a:p>
          </p:txBody>
        </p:sp>
      </p:grpSp>
      <p:grpSp>
        <p:nvGrpSpPr>
          <p:cNvPr id="57" name="Group 56">
            <a:extLst>
              <a:ext uri="{FF2B5EF4-FFF2-40B4-BE49-F238E27FC236}">
                <a16:creationId xmlns:a16="http://schemas.microsoft.com/office/drawing/2014/main" id="{BA357D96-B888-F3C6-213A-E24DF16A4C54}"/>
              </a:ext>
            </a:extLst>
          </p:cNvPr>
          <p:cNvGrpSpPr/>
          <p:nvPr/>
        </p:nvGrpSpPr>
        <p:grpSpPr>
          <a:xfrm>
            <a:off x="1757976" y="4895719"/>
            <a:ext cx="1128297" cy="319469"/>
            <a:chOff x="1140905" y="4895719"/>
            <a:chExt cx="1128297" cy="319469"/>
          </a:xfrm>
        </p:grpSpPr>
        <p:sp>
          <p:nvSpPr>
            <p:cNvPr id="58" name="TextBox 57">
              <a:extLst>
                <a:ext uri="{FF2B5EF4-FFF2-40B4-BE49-F238E27FC236}">
                  <a16:creationId xmlns:a16="http://schemas.microsoft.com/office/drawing/2014/main" id="{26582C65-AC14-5142-60E8-23D34B109975}"/>
                </a:ext>
              </a:extLst>
            </p:cNvPr>
            <p:cNvSpPr txBox="1"/>
            <p:nvPr/>
          </p:nvSpPr>
          <p:spPr bwMode="auto">
            <a:xfrm rot="18937184">
              <a:off x="1140905" y="4938189"/>
              <a:ext cx="522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MIRV</a:t>
              </a:r>
            </a:p>
          </p:txBody>
        </p:sp>
        <p:sp>
          <p:nvSpPr>
            <p:cNvPr id="59" name="TextBox 58">
              <a:extLst>
                <a:ext uri="{FF2B5EF4-FFF2-40B4-BE49-F238E27FC236}">
                  <a16:creationId xmlns:a16="http://schemas.microsoft.com/office/drawing/2014/main" id="{16CFCECC-6BFF-7557-8DF0-023AC1608C91}"/>
                </a:ext>
              </a:extLst>
            </p:cNvPr>
            <p:cNvSpPr txBox="1"/>
            <p:nvPr/>
          </p:nvSpPr>
          <p:spPr bwMode="auto">
            <a:xfrm rot="18937184">
              <a:off x="1442982" y="4895719"/>
              <a:ext cx="400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Pac</a:t>
              </a:r>
            </a:p>
          </p:txBody>
        </p:sp>
        <p:sp>
          <p:nvSpPr>
            <p:cNvPr id="60" name="TextBox 59">
              <a:extLst>
                <a:ext uri="{FF2B5EF4-FFF2-40B4-BE49-F238E27FC236}">
                  <a16:creationId xmlns:a16="http://schemas.microsoft.com/office/drawing/2014/main" id="{41F2EF52-9B29-AE03-E064-6685E71AB153}"/>
                </a:ext>
              </a:extLst>
            </p:cNvPr>
            <p:cNvSpPr txBox="1"/>
            <p:nvPr/>
          </p:nvSpPr>
          <p:spPr bwMode="auto">
            <a:xfrm rot="18937184">
              <a:off x="1633141" y="4903612"/>
              <a:ext cx="423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PLD</a:t>
              </a:r>
            </a:p>
          </p:txBody>
        </p:sp>
        <p:sp>
          <p:nvSpPr>
            <p:cNvPr id="61" name="TextBox 60">
              <a:extLst>
                <a:ext uri="{FF2B5EF4-FFF2-40B4-BE49-F238E27FC236}">
                  <a16:creationId xmlns:a16="http://schemas.microsoft.com/office/drawing/2014/main" id="{8396B51B-7805-A17F-00FF-012C6E630579}"/>
                </a:ext>
              </a:extLst>
            </p:cNvPr>
            <p:cNvSpPr txBox="1"/>
            <p:nvPr/>
          </p:nvSpPr>
          <p:spPr bwMode="auto">
            <a:xfrm rot="18937184">
              <a:off x="1779195" y="4926865"/>
              <a:ext cx="490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Topo</a:t>
              </a:r>
            </a:p>
          </p:txBody>
        </p:sp>
      </p:grpSp>
      <p:grpSp>
        <p:nvGrpSpPr>
          <p:cNvPr id="62" name="Group 61">
            <a:extLst>
              <a:ext uri="{FF2B5EF4-FFF2-40B4-BE49-F238E27FC236}">
                <a16:creationId xmlns:a16="http://schemas.microsoft.com/office/drawing/2014/main" id="{3D13CF86-E319-75D3-B7D8-5901993752E4}"/>
              </a:ext>
            </a:extLst>
          </p:cNvPr>
          <p:cNvGrpSpPr/>
          <p:nvPr/>
        </p:nvGrpSpPr>
        <p:grpSpPr>
          <a:xfrm>
            <a:off x="2641269" y="4895719"/>
            <a:ext cx="1128297" cy="319469"/>
            <a:chOff x="1140905" y="4895719"/>
            <a:chExt cx="1128297" cy="319469"/>
          </a:xfrm>
        </p:grpSpPr>
        <p:sp>
          <p:nvSpPr>
            <p:cNvPr id="63" name="TextBox 62">
              <a:extLst>
                <a:ext uri="{FF2B5EF4-FFF2-40B4-BE49-F238E27FC236}">
                  <a16:creationId xmlns:a16="http://schemas.microsoft.com/office/drawing/2014/main" id="{D4F58990-75BA-FE5A-6F15-35A9136CDA0E}"/>
                </a:ext>
              </a:extLst>
            </p:cNvPr>
            <p:cNvSpPr txBox="1"/>
            <p:nvPr/>
          </p:nvSpPr>
          <p:spPr bwMode="auto">
            <a:xfrm rot="18937184">
              <a:off x="1140905" y="4938189"/>
              <a:ext cx="522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MIRV</a:t>
              </a:r>
            </a:p>
          </p:txBody>
        </p:sp>
        <p:sp>
          <p:nvSpPr>
            <p:cNvPr id="9216" name="TextBox 9215">
              <a:extLst>
                <a:ext uri="{FF2B5EF4-FFF2-40B4-BE49-F238E27FC236}">
                  <a16:creationId xmlns:a16="http://schemas.microsoft.com/office/drawing/2014/main" id="{B34453F0-75CF-38C6-406B-0924ADC8CFA9}"/>
                </a:ext>
              </a:extLst>
            </p:cNvPr>
            <p:cNvSpPr txBox="1"/>
            <p:nvPr/>
          </p:nvSpPr>
          <p:spPr bwMode="auto">
            <a:xfrm rot="18937184">
              <a:off x="1442982" y="4895719"/>
              <a:ext cx="400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Pac</a:t>
              </a:r>
            </a:p>
          </p:txBody>
        </p:sp>
        <p:sp>
          <p:nvSpPr>
            <p:cNvPr id="9217" name="TextBox 9216">
              <a:extLst>
                <a:ext uri="{FF2B5EF4-FFF2-40B4-BE49-F238E27FC236}">
                  <a16:creationId xmlns:a16="http://schemas.microsoft.com/office/drawing/2014/main" id="{B3887CD8-D759-E3CE-D26C-0DC7177FF34C}"/>
                </a:ext>
              </a:extLst>
            </p:cNvPr>
            <p:cNvSpPr txBox="1"/>
            <p:nvPr/>
          </p:nvSpPr>
          <p:spPr bwMode="auto">
            <a:xfrm rot="18937184">
              <a:off x="1633141" y="4903612"/>
              <a:ext cx="423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PLD</a:t>
              </a:r>
            </a:p>
          </p:txBody>
        </p:sp>
        <p:sp>
          <p:nvSpPr>
            <p:cNvPr id="9219" name="TextBox 9218">
              <a:extLst>
                <a:ext uri="{FF2B5EF4-FFF2-40B4-BE49-F238E27FC236}">
                  <a16:creationId xmlns:a16="http://schemas.microsoft.com/office/drawing/2014/main" id="{84F19558-E656-BA55-46B6-3E08FBC27632}"/>
                </a:ext>
              </a:extLst>
            </p:cNvPr>
            <p:cNvSpPr txBox="1"/>
            <p:nvPr/>
          </p:nvSpPr>
          <p:spPr bwMode="auto">
            <a:xfrm rot="18937184">
              <a:off x="1779195" y="4926865"/>
              <a:ext cx="490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Topo</a:t>
              </a:r>
            </a:p>
          </p:txBody>
        </p:sp>
      </p:grpSp>
      <p:sp>
        <p:nvSpPr>
          <p:cNvPr id="9220" name="Rectangle 9219">
            <a:extLst>
              <a:ext uri="{FF2B5EF4-FFF2-40B4-BE49-F238E27FC236}">
                <a16:creationId xmlns:a16="http://schemas.microsoft.com/office/drawing/2014/main" id="{44BF5079-71EE-2B19-BAE3-B58AE0A1F664}"/>
              </a:ext>
            </a:extLst>
          </p:cNvPr>
          <p:cNvSpPr/>
          <p:nvPr/>
        </p:nvSpPr>
        <p:spPr bwMode="auto">
          <a:xfrm>
            <a:off x="1139051" y="4846994"/>
            <a:ext cx="169527" cy="274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1" name="Rectangle 9220">
            <a:extLst>
              <a:ext uri="{FF2B5EF4-FFF2-40B4-BE49-F238E27FC236}">
                <a16:creationId xmlns:a16="http://schemas.microsoft.com/office/drawing/2014/main" id="{0EBDC0F2-D69C-CCB5-E9FD-4891F826C3EA}"/>
              </a:ext>
            </a:extLst>
          </p:cNvPr>
          <p:cNvSpPr/>
          <p:nvPr/>
        </p:nvSpPr>
        <p:spPr bwMode="auto">
          <a:xfrm>
            <a:off x="1341135" y="3674811"/>
            <a:ext cx="169527" cy="119185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Rectangle 9221">
            <a:extLst>
              <a:ext uri="{FF2B5EF4-FFF2-40B4-BE49-F238E27FC236}">
                <a16:creationId xmlns:a16="http://schemas.microsoft.com/office/drawing/2014/main" id="{2DB156F5-4430-F138-5F31-ECD9042CB94E}"/>
              </a:ext>
            </a:extLst>
          </p:cNvPr>
          <p:cNvSpPr/>
          <p:nvPr/>
        </p:nvSpPr>
        <p:spPr bwMode="auto">
          <a:xfrm>
            <a:off x="1543219" y="4716036"/>
            <a:ext cx="169527" cy="15062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39608F79-C7CB-DDAF-7E26-78F83989D00E}"/>
              </a:ext>
            </a:extLst>
          </p:cNvPr>
          <p:cNvSpPr/>
          <p:nvPr/>
        </p:nvSpPr>
        <p:spPr bwMode="auto">
          <a:xfrm>
            <a:off x="1745302" y="3263205"/>
            <a:ext cx="169527" cy="160028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2CD40432-2E49-2231-FAF1-7131E992FCEF}"/>
              </a:ext>
            </a:extLst>
          </p:cNvPr>
          <p:cNvSpPr/>
          <p:nvPr/>
        </p:nvSpPr>
        <p:spPr bwMode="auto">
          <a:xfrm>
            <a:off x="2020637" y="4846345"/>
            <a:ext cx="169527" cy="274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6" name="Rectangle 9225">
            <a:extLst>
              <a:ext uri="{FF2B5EF4-FFF2-40B4-BE49-F238E27FC236}">
                <a16:creationId xmlns:a16="http://schemas.microsoft.com/office/drawing/2014/main" id="{9E97E81B-2349-95E9-81FE-719246D4949A}"/>
              </a:ext>
            </a:extLst>
          </p:cNvPr>
          <p:cNvSpPr/>
          <p:nvPr/>
        </p:nvSpPr>
        <p:spPr bwMode="auto">
          <a:xfrm>
            <a:off x="2424805" y="4821883"/>
            <a:ext cx="169527" cy="495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Rectangle 9226">
            <a:extLst>
              <a:ext uri="{FF2B5EF4-FFF2-40B4-BE49-F238E27FC236}">
                <a16:creationId xmlns:a16="http://schemas.microsoft.com/office/drawing/2014/main" id="{DB6AD111-0BE5-8FEE-7E49-C7E853BF3097}"/>
              </a:ext>
            </a:extLst>
          </p:cNvPr>
          <p:cNvSpPr/>
          <p:nvPr/>
        </p:nvSpPr>
        <p:spPr bwMode="auto">
          <a:xfrm>
            <a:off x="2626888" y="3825999"/>
            <a:ext cx="169527" cy="104066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Rectangle 9227">
            <a:extLst>
              <a:ext uri="{FF2B5EF4-FFF2-40B4-BE49-F238E27FC236}">
                <a16:creationId xmlns:a16="http://schemas.microsoft.com/office/drawing/2014/main" id="{3E0D706E-A010-5788-BF52-689480DCEE11}"/>
              </a:ext>
            </a:extLst>
          </p:cNvPr>
          <p:cNvSpPr/>
          <p:nvPr/>
        </p:nvSpPr>
        <p:spPr bwMode="auto">
          <a:xfrm>
            <a:off x="2889848" y="4849520"/>
            <a:ext cx="169527" cy="274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Rectangle 9228">
            <a:extLst>
              <a:ext uri="{FF2B5EF4-FFF2-40B4-BE49-F238E27FC236}">
                <a16:creationId xmlns:a16="http://schemas.microsoft.com/office/drawing/2014/main" id="{5F81978A-0AF3-FBA0-9F61-8C8CD659FA01}"/>
              </a:ext>
            </a:extLst>
          </p:cNvPr>
          <p:cNvSpPr/>
          <p:nvPr/>
        </p:nvSpPr>
        <p:spPr bwMode="auto">
          <a:xfrm>
            <a:off x="3091932" y="4657625"/>
            <a:ext cx="169527" cy="20903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Rectangle 9229">
            <a:extLst>
              <a:ext uri="{FF2B5EF4-FFF2-40B4-BE49-F238E27FC236}">
                <a16:creationId xmlns:a16="http://schemas.microsoft.com/office/drawing/2014/main" id="{0A7C41CC-D137-3816-AFD4-B427CB4F38A8}"/>
              </a:ext>
            </a:extLst>
          </p:cNvPr>
          <p:cNvSpPr/>
          <p:nvPr/>
        </p:nvSpPr>
        <p:spPr bwMode="auto">
          <a:xfrm>
            <a:off x="3294016" y="4820945"/>
            <a:ext cx="169527"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Rectangle 9230">
            <a:extLst>
              <a:ext uri="{FF2B5EF4-FFF2-40B4-BE49-F238E27FC236}">
                <a16:creationId xmlns:a16="http://schemas.microsoft.com/office/drawing/2014/main" id="{A8B22744-93A0-98B9-F0BC-FA0735186136}"/>
              </a:ext>
            </a:extLst>
          </p:cNvPr>
          <p:cNvSpPr/>
          <p:nvPr/>
        </p:nvSpPr>
        <p:spPr bwMode="auto">
          <a:xfrm>
            <a:off x="3496099" y="3458629"/>
            <a:ext cx="169527" cy="140803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5" name="Straight Connector 44">
            <a:extLst>
              <a:ext uri="{FF2B5EF4-FFF2-40B4-BE49-F238E27FC236}">
                <a16:creationId xmlns:a16="http://schemas.microsoft.com/office/drawing/2014/main" id="{820B8D5C-F0F0-0BD7-557A-6E7957C706D4}"/>
              </a:ext>
            </a:extLst>
          </p:cNvPr>
          <p:cNvCxnSpPr/>
          <p:nvPr/>
        </p:nvCxnSpPr>
        <p:spPr bwMode="auto">
          <a:xfrm>
            <a:off x="1032898" y="4872927"/>
            <a:ext cx="2743200" cy="0"/>
          </a:xfrm>
          <a:prstGeom prst="line">
            <a:avLst/>
          </a:prstGeom>
          <a:noFill/>
          <a:ln w="19050" cap="flat" cmpd="sng" algn="ctr">
            <a:solidFill>
              <a:schemeClr val="bg1"/>
            </a:solidFill>
            <a:prstDash val="solid"/>
            <a:round/>
            <a:headEnd type="none" w="med" len="med"/>
            <a:tailEnd type="none" w="med" len="med"/>
          </a:ln>
          <a:effectLst/>
        </p:spPr>
      </p:cxnSp>
      <p:sp>
        <p:nvSpPr>
          <p:cNvPr id="9314" name="TextBox 9313">
            <a:extLst>
              <a:ext uri="{FF2B5EF4-FFF2-40B4-BE49-F238E27FC236}">
                <a16:creationId xmlns:a16="http://schemas.microsoft.com/office/drawing/2014/main" id="{4A053F04-8088-EE8A-36C0-88BCF278C3D6}"/>
              </a:ext>
            </a:extLst>
          </p:cNvPr>
          <p:cNvSpPr txBox="1"/>
          <p:nvPr/>
        </p:nvSpPr>
        <p:spPr bwMode="auto">
          <a:xfrm rot="16200000">
            <a:off x="-267803" y="3110253"/>
            <a:ext cx="1541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Frequency (%)</a:t>
            </a:r>
          </a:p>
        </p:txBody>
      </p:sp>
      <p:cxnSp>
        <p:nvCxnSpPr>
          <p:cNvPr id="9316" name="Straight Connector 9315">
            <a:extLst>
              <a:ext uri="{FF2B5EF4-FFF2-40B4-BE49-F238E27FC236}">
                <a16:creationId xmlns:a16="http://schemas.microsoft.com/office/drawing/2014/main" id="{9986726C-0128-A3CD-AA49-7064FD64C75E}"/>
              </a:ext>
            </a:extLst>
          </p:cNvPr>
          <p:cNvCxnSpPr/>
          <p:nvPr/>
        </p:nvCxnSpPr>
        <p:spPr bwMode="auto">
          <a:xfrm>
            <a:off x="1032899" y="1659169"/>
            <a:ext cx="0" cy="3219665"/>
          </a:xfrm>
          <a:prstGeom prst="line">
            <a:avLst/>
          </a:prstGeom>
          <a:noFill/>
          <a:ln w="28575" cap="flat" cmpd="sng" algn="ctr">
            <a:solidFill>
              <a:schemeClr val="bg1"/>
            </a:solidFill>
            <a:prstDash val="solid"/>
            <a:round/>
            <a:headEnd type="none" w="med" len="med"/>
            <a:tailEnd type="none" w="med" len="med"/>
          </a:ln>
          <a:effectLst/>
        </p:spPr>
      </p:cxnSp>
      <p:grpSp>
        <p:nvGrpSpPr>
          <p:cNvPr id="9324" name="Group 9323">
            <a:extLst>
              <a:ext uri="{FF2B5EF4-FFF2-40B4-BE49-F238E27FC236}">
                <a16:creationId xmlns:a16="http://schemas.microsoft.com/office/drawing/2014/main" id="{EAF5742B-8572-013E-293F-694BC6C1AEB0}"/>
              </a:ext>
            </a:extLst>
          </p:cNvPr>
          <p:cNvGrpSpPr/>
          <p:nvPr/>
        </p:nvGrpSpPr>
        <p:grpSpPr>
          <a:xfrm>
            <a:off x="657338" y="1578975"/>
            <a:ext cx="367408" cy="3451531"/>
            <a:chOff x="1313235" y="1578975"/>
            <a:chExt cx="367408" cy="3451531"/>
          </a:xfrm>
        </p:grpSpPr>
        <p:sp>
          <p:nvSpPr>
            <p:cNvPr id="9317" name="TextBox 9316">
              <a:extLst>
                <a:ext uri="{FF2B5EF4-FFF2-40B4-BE49-F238E27FC236}">
                  <a16:creationId xmlns:a16="http://schemas.microsoft.com/office/drawing/2014/main" id="{44598AC0-637A-1C4D-D9F1-EFB4C61F3A4C}"/>
                </a:ext>
              </a:extLst>
            </p:cNvPr>
            <p:cNvSpPr txBox="1"/>
            <p:nvPr/>
          </p:nvSpPr>
          <p:spPr bwMode="auto">
            <a:xfrm>
              <a:off x="1313235" y="157897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318" name="TextBox 9317">
              <a:extLst>
                <a:ext uri="{FF2B5EF4-FFF2-40B4-BE49-F238E27FC236}">
                  <a16:creationId xmlns:a16="http://schemas.microsoft.com/office/drawing/2014/main" id="{391191E8-8F9C-F324-CEAA-AD7D189E1A8A}"/>
                </a:ext>
              </a:extLst>
            </p:cNvPr>
            <p:cNvSpPr txBox="1"/>
            <p:nvPr/>
          </p:nvSpPr>
          <p:spPr bwMode="auto">
            <a:xfrm>
              <a:off x="1313235" y="210293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9319" name="TextBox 9318">
              <a:extLst>
                <a:ext uri="{FF2B5EF4-FFF2-40B4-BE49-F238E27FC236}">
                  <a16:creationId xmlns:a16="http://schemas.microsoft.com/office/drawing/2014/main" id="{A9B730C5-616F-F44A-E8D8-D3D214227568}"/>
                </a:ext>
              </a:extLst>
            </p:cNvPr>
            <p:cNvSpPr txBox="1"/>
            <p:nvPr/>
          </p:nvSpPr>
          <p:spPr bwMode="auto">
            <a:xfrm>
              <a:off x="1313235" y="26268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320" name="TextBox 9319">
              <a:extLst>
                <a:ext uri="{FF2B5EF4-FFF2-40B4-BE49-F238E27FC236}">
                  <a16:creationId xmlns:a16="http://schemas.microsoft.com/office/drawing/2014/main" id="{57199870-40E3-FE74-D8B2-075960C489F7}"/>
                </a:ext>
              </a:extLst>
            </p:cNvPr>
            <p:cNvSpPr txBox="1"/>
            <p:nvPr/>
          </p:nvSpPr>
          <p:spPr bwMode="auto">
            <a:xfrm>
              <a:off x="1313235" y="31508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321" name="TextBox 9320">
              <a:extLst>
                <a:ext uri="{FF2B5EF4-FFF2-40B4-BE49-F238E27FC236}">
                  <a16:creationId xmlns:a16="http://schemas.microsoft.com/office/drawing/2014/main" id="{EB8483AD-A776-51A5-7BA9-282D9D040C5A}"/>
                </a:ext>
              </a:extLst>
            </p:cNvPr>
            <p:cNvSpPr txBox="1"/>
            <p:nvPr/>
          </p:nvSpPr>
          <p:spPr bwMode="auto">
            <a:xfrm>
              <a:off x="1313235" y="36748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322" name="TextBox 9321">
              <a:extLst>
                <a:ext uri="{FF2B5EF4-FFF2-40B4-BE49-F238E27FC236}">
                  <a16:creationId xmlns:a16="http://schemas.microsoft.com/office/drawing/2014/main" id="{A88A0F6B-CF6E-0061-1EE9-57B467C8AA0F}"/>
                </a:ext>
              </a:extLst>
            </p:cNvPr>
            <p:cNvSpPr txBox="1"/>
            <p:nvPr/>
          </p:nvSpPr>
          <p:spPr bwMode="auto">
            <a:xfrm>
              <a:off x="1313235" y="419877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9323" name="TextBox 9322">
              <a:extLst>
                <a:ext uri="{FF2B5EF4-FFF2-40B4-BE49-F238E27FC236}">
                  <a16:creationId xmlns:a16="http://schemas.microsoft.com/office/drawing/2014/main" id="{38CC1CDE-12C1-23BE-8DA7-8196695D970E}"/>
                </a:ext>
              </a:extLst>
            </p:cNvPr>
            <p:cNvSpPr txBox="1"/>
            <p:nvPr/>
          </p:nvSpPr>
          <p:spPr bwMode="auto">
            <a:xfrm>
              <a:off x="1404606" y="472272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9325" name="TextBox 9324">
            <a:extLst>
              <a:ext uri="{FF2B5EF4-FFF2-40B4-BE49-F238E27FC236}">
                <a16:creationId xmlns:a16="http://schemas.microsoft.com/office/drawing/2014/main" id="{2A9ABD7C-5C39-1567-42E9-B459651361A1}"/>
              </a:ext>
            </a:extLst>
          </p:cNvPr>
          <p:cNvSpPr txBox="1"/>
          <p:nvPr/>
        </p:nvSpPr>
        <p:spPr bwMode="auto">
          <a:xfrm>
            <a:off x="1053436" y="401822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9326" name="TextBox 9325">
            <a:extLst>
              <a:ext uri="{FF2B5EF4-FFF2-40B4-BE49-F238E27FC236}">
                <a16:creationId xmlns:a16="http://schemas.microsoft.com/office/drawing/2014/main" id="{A2BC42FE-1F2E-1DFE-7631-360EAFD92CD1}"/>
              </a:ext>
            </a:extLst>
          </p:cNvPr>
          <p:cNvSpPr txBox="1"/>
          <p:nvPr/>
        </p:nvSpPr>
        <p:spPr bwMode="auto">
          <a:xfrm>
            <a:off x="1255018" y="287113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9327" name="TextBox 9326">
            <a:extLst>
              <a:ext uri="{FF2B5EF4-FFF2-40B4-BE49-F238E27FC236}">
                <a16:creationId xmlns:a16="http://schemas.microsoft.com/office/drawing/2014/main" id="{263E1FF3-45F9-A757-5B46-C6960D4D9852}"/>
              </a:ext>
            </a:extLst>
          </p:cNvPr>
          <p:cNvSpPr txBox="1"/>
          <p:nvPr/>
        </p:nvSpPr>
        <p:spPr bwMode="auto">
          <a:xfrm>
            <a:off x="1460356" y="39174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9328" name="TextBox 9327">
            <a:extLst>
              <a:ext uri="{FF2B5EF4-FFF2-40B4-BE49-F238E27FC236}">
                <a16:creationId xmlns:a16="http://schemas.microsoft.com/office/drawing/2014/main" id="{0A78E2F8-CBC5-B649-584D-4C900EDBEB69}"/>
              </a:ext>
            </a:extLst>
          </p:cNvPr>
          <p:cNvSpPr txBox="1"/>
          <p:nvPr/>
        </p:nvSpPr>
        <p:spPr bwMode="auto">
          <a:xfrm>
            <a:off x="1661938" y="224650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a:t>
            </a:r>
          </a:p>
        </p:txBody>
      </p:sp>
      <p:sp>
        <p:nvSpPr>
          <p:cNvPr id="9329" name="TextBox 9328">
            <a:extLst>
              <a:ext uri="{FF2B5EF4-FFF2-40B4-BE49-F238E27FC236}">
                <a16:creationId xmlns:a16="http://schemas.microsoft.com/office/drawing/2014/main" id="{AA01F236-313E-9CE8-87E4-63708067598B}"/>
              </a:ext>
            </a:extLst>
          </p:cNvPr>
          <p:cNvSpPr txBox="1"/>
          <p:nvPr/>
        </p:nvSpPr>
        <p:spPr bwMode="auto">
          <a:xfrm>
            <a:off x="1929745" y="406834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9330" name="TextBox 9329">
            <a:extLst>
              <a:ext uri="{FF2B5EF4-FFF2-40B4-BE49-F238E27FC236}">
                <a16:creationId xmlns:a16="http://schemas.microsoft.com/office/drawing/2014/main" id="{28164D8E-112A-3143-9DDF-DE1F2CAA5678}"/>
              </a:ext>
            </a:extLst>
          </p:cNvPr>
          <p:cNvSpPr txBox="1"/>
          <p:nvPr/>
        </p:nvSpPr>
        <p:spPr bwMode="auto">
          <a:xfrm>
            <a:off x="2131327" y="245452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41</a:t>
            </a:r>
          </a:p>
        </p:txBody>
      </p:sp>
      <p:sp>
        <p:nvSpPr>
          <p:cNvPr id="9331" name="TextBox 9330">
            <a:extLst>
              <a:ext uri="{FF2B5EF4-FFF2-40B4-BE49-F238E27FC236}">
                <a16:creationId xmlns:a16="http://schemas.microsoft.com/office/drawing/2014/main" id="{31B47CB8-0699-D47F-C277-DF7B3B5CCE85}"/>
              </a:ext>
            </a:extLst>
          </p:cNvPr>
          <p:cNvSpPr txBox="1"/>
          <p:nvPr/>
        </p:nvSpPr>
        <p:spPr bwMode="auto">
          <a:xfrm>
            <a:off x="2336665" y="401521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p>
        </p:txBody>
      </p:sp>
      <p:sp>
        <p:nvSpPr>
          <p:cNvPr id="9332" name="TextBox 9331">
            <a:extLst>
              <a:ext uri="{FF2B5EF4-FFF2-40B4-BE49-F238E27FC236}">
                <a16:creationId xmlns:a16="http://schemas.microsoft.com/office/drawing/2014/main" id="{E6BB8739-1111-4E90-3E09-BC8111C967BF}"/>
              </a:ext>
            </a:extLst>
          </p:cNvPr>
          <p:cNvSpPr txBox="1"/>
          <p:nvPr/>
        </p:nvSpPr>
        <p:spPr bwMode="auto">
          <a:xfrm>
            <a:off x="2538247" y="15155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59</a:t>
            </a:r>
          </a:p>
        </p:txBody>
      </p:sp>
      <p:sp>
        <p:nvSpPr>
          <p:cNvPr id="9333" name="TextBox 9332">
            <a:extLst>
              <a:ext uri="{FF2B5EF4-FFF2-40B4-BE49-F238E27FC236}">
                <a16:creationId xmlns:a16="http://schemas.microsoft.com/office/drawing/2014/main" id="{439D01F8-3AD3-4461-C7FE-503065B33E40}"/>
              </a:ext>
            </a:extLst>
          </p:cNvPr>
          <p:cNvSpPr txBox="1"/>
          <p:nvPr/>
        </p:nvSpPr>
        <p:spPr bwMode="auto">
          <a:xfrm>
            <a:off x="2847349" y="423250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9334" name="TextBox 9333">
            <a:extLst>
              <a:ext uri="{FF2B5EF4-FFF2-40B4-BE49-F238E27FC236}">
                <a16:creationId xmlns:a16="http://schemas.microsoft.com/office/drawing/2014/main" id="{FD5F7A71-95CB-283A-4C1A-78725ABC4D5B}"/>
              </a:ext>
            </a:extLst>
          </p:cNvPr>
          <p:cNvSpPr txBox="1"/>
          <p:nvPr/>
        </p:nvSpPr>
        <p:spPr bwMode="auto">
          <a:xfrm>
            <a:off x="3048931" y="437644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9335" name="TextBox 9334">
            <a:extLst>
              <a:ext uri="{FF2B5EF4-FFF2-40B4-BE49-F238E27FC236}">
                <a16:creationId xmlns:a16="http://schemas.microsoft.com/office/drawing/2014/main" id="{CFAF60E1-773E-EDDA-CD47-F78FAA9BF9BD}"/>
              </a:ext>
            </a:extLst>
          </p:cNvPr>
          <p:cNvSpPr txBox="1"/>
          <p:nvPr/>
        </p:nvSpPr>
        <p:spPr bwMode="auto">
          <a:xfrm>
            <a:off x="3254269" y="45397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9336" name="TextBox 9335">
            <a:extLst>
              <a:ext uri="{FF2B5EF4-FFF2-40B4-BE49-F238E27FC236}">
                <a16:creationId xmlns:a16="http://schemas.microsoft.com/office/drawing/2014/main" id="{6E3FC355-5C5F-89E1-9F7B-8CA6C2CFD586}"/>
              </a:ext>
            </a:extLst>
          </p:cNvPr>
          <p:cNvSpPr txBox="1"/>
          <p:nvPr/>
        </p:nvSpPr>
        <p:spPr bwMode="auto">
          <a:xfrm>
            <a:off x="3416578" y="151472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59</a:t>
            </a:r>
          </a:p>
        </p:txBody>
      </p:sp>
      <p:sp>
        <p:nvSpPr>
          <p:cNvPr id="9369" name="TextBox 9368">
            <a:extLst>
              <a:ext uri="{FF2B5EF4-FFF2-40B4-BE49-F238E27FC236}">
                <a16:creationId xmlns:a16="http://schemas.microsoft.com/office/drawing/2014/main" id="{FFF27FD5-9E47-3941-947D-E194E7BFFE14}"/>
              </a:ext>
            </a:extLst>
          </p:cNvPr>
          <p:cNvSpPr txBox="1"/>
          <p:nvPr/>
        </p:nvSpPr>
        <p:spPr bwMode="auto">
          <a:xfrm>
            <a:off x="1056684" y="4594932"/>
            <a:ext cx="3401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&lt;1</a:t>
            </a:r>
          </a:p>
        </p:txBody>
      </p:sp>
      <p:sp>
        <p:nvSpPr>
          <p:cNvPr id="9370" name="TextBox 9369">
            <a:extLst>
              <a:ext uri="{FF2B5EF4-FFF2-40B4-BE49-F238E27FC236}">
                <a16:creationId xmlns:a16="http://schemas.microsoft.com/office/drawing/2014/main" id="{E5B4EFD2-EB9E-9657-B25E-F4EB55BC55D3}"/>
              </a:ext>
            </a:extLst>
          </p:cNvPr>
          <p:cNvSpPr txBox="1"/>
          <p:nvPr/>
        </p:nvSpPr>
        <p:spPr bwMode="auto">
          <a:xfrm>
            <a:off x="1257465" y="459493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23</a:t>
            </a:r>
          </a:p>
        </p:txBody>
      </p:sp>
      <p:sp>
        <p:nvSpPr>
          <p:cNvPr id="9371" name="TextBox 9370">
            <a:extLst>
              <a:ext uri="{FF2B5EF4-FFF2-40B4-BE49-F238E27FC236}">
                <a16:creationId xmlns:a16="http://schemas.microsoft.com/office/drawing/2014/main" id="{23D768B7-A980-E30E-0C2A-69B10C50AC55}"/>
              </a:ext>
            </a:extLst>
          </p:cNvPr>
          <p:cNvSpPr txBox="1"/>
          <p:nvPr/>
        </p:nvSpPr>
        <p:spPr bwMode="auto">
          <a:xfrm>
            <a:off x="1502076" y="459493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3</a:t>
            </a:r>
          </a:p>
        </p:txBody>
      </p:sp>
      <p:sp>
        <p:nvSpPr>
          <p:cNvPr id="9372" name="TextBox 9371">
            <a:extLst>
              <a:ext uri="{FF2B5EF4-FFF2-40B4-BE49-F238E27FC236}">
                <a16:creationId xmlns:a16="http://schemas.microsoft.com/office/drawing/2014/main" id="{5DA6698C-E7AF-5A90-9EDD-1E2AEE9BF88A}"/>
              </a:ext>
            </a:extLst>
          </p:cNvPr>
          <p:cNvSpPr txBox="1"/>
          <p:nvPr/>
        </p:nvSpPr>
        <p:spPr bwMode="auto">
          <a:xfrm>
            <a:off x="1664385" y="459493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31</a:t>
            </a:r>
          </a:p>
        </p:txBody>
      </p:sp>
      <p:sp>
        <p:nvSpPr>
          <p:cNvPr id="9373" name="TextBox 9372">
            <a:extLst>
              <a:ext uri="{FF2B5EF4-FFF2-40B4-BE49-F238E27FC236}">
                <a16:creationId xmlns:a16="http://schemas.microsoft.com/office/drawing/2014/main" id="{A653CCEA-2954-44AA-B941-33C2FDC7B6E6}"/>
              </a:ext>
            </a:extLst>
          </p:cNvPr>
          <p:cNvSpPr txBox="1"/>
          <p:nvPr/>
        </p:nvSpPr>
        <p:spPr bwMode="auto">
          <a:xfrm>
            <a:off x="1935508" y="4594932"/>
            <a:ext cx="3401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&lt;1</a:t>
            </a:r>
          </a:p>
        </p:txBody>
      </p:sp>
      <p:sp>
        <p:nvSpPr>
          <p:cNvPr id="9374" name="TextBox 9373">
            <a:extLst>
              <a:ext uri="{FF2B5EF4-FFF2-40B4-BE49-F238E27FC236}">
                <a16:creationId xmlns:a16="http://schemas.microsoft.com/office/drawing/2014/main" id="{45105D90-64CB-016B-11C1-B3DD3E7A6B22}"/>
              </a:ext>
            </a:extLst>
          </p:cNvPr>
          <p:cNvSpPr txBox="1"/>
          <p:nvPr/>
        </p:nvSpPr>
        <p:spPr bwMode="auto">
          <a:xfrm>
            <a:off x="2136289" y="459493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12</a:t>
            </a:r>
          </a:p>
        </p:txBody>
      </p:sp>
      <p:sp>
        <p:nvSpPr>
          <p:cNvPr id="9375" name="TextBox 9374">
            <a:extLst>
              <a:ext uri="{FF2B5EF4-FFF2-40B4-BE49-F238E27FC236}">
                <a16:creationId xmlns:a16="http://schemas.microsoft.com/office/drawing/2014/main" id="{29B616E8-73FE-E909-5BAD-123BE1A16E2F}"/>
              </a:ext>
            </a:extLst>
          </p:cNvPr>
          <p:cNvSpPr txBox="1"/>
          <p:nvPr/>
        </p:nvSpPr>
        <p:spPr bwMode="auto">
          <a:xfrm>
            <a:off x="2380900" y="459493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a:t>
            </a:r>
          </a:p>
        </p:txBody>
      </p:sp>
      <p:sp>
        <p:nvSpPr>
          <p:cNvPr id="9376" name="TextBox 9375">
            <a:extLst>
              <a:ext uri="{FF2B5EF4-FFF2-40B4-BE49-F238E27FC236}">
                <a16:creationId xmlns:a16="http://schemas.microsoft.com/office/drawing/2014/main" id="{DFD07A55-BD8E-F571-3A2E-F8141F0965C8}"/>
              </a:ext>
            </a:extLst>
          </p:cNvPr>
          <p:cNvSpPr txBox="1"/>
          <p:nvPr/>
        </p:nvSpPr>
        <p:spPr bwMode="auto">
          <a:xfrm>
            <a:off x="2543209" y="460200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20</a:t>
            </a:r>
          </a:p>
        </p:txBody>
      </p:sp>
      <p:sp>
        <p:nvSpPr>
          <p:cNvPr id="9377" name="TextBox 9376">
            <a:extLst>
              <a:ext uri="{FF2B5EF4-FFF2-40B4-BE49-F238E27FC236}">
                <a16:creationId xmlns:a16="http://schemas.microsoft.com/office/drawing/2014/main" id="{C28CFCC0-869E-E29C-2E8A-61ECAC26C45F}"/>
              </a:ext>
            </a:extLst>
          </p:cNvPr>
          <p:cNvSpPr txBox="1"/>
          <p:nvPr/>
        </p:nvSpPr>
        <p:spPr bwMode="auto">
          <a:xfrm>
            <a:off x="2810075" y="4645704"/>
            <a:ext cx="3401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&lt;1</a:t>
            </a:r>
          </a:p>
        </p:txBody>
      </p:sp>
      <p:sp>
        <p:nvSpPr>
          <p:cNvPr id="9378" name="TextBox 9377">
            <a:extLst>
              <a:ext uri="{FF2B5EF4-FFF2-40B4-BE49-F238E27FC236}">
                <a16:creationId xmlns:a16="http://schemas.microsoft.com/office/drawing/2014/main" id="{356027A8-8C27-9EBB-614C-3F8675BBC779}"/>
              </a:ext>
            </a:extLst>
          </p:cNvPr>
          <p:cNvSpPr txBox="1"/>
          <p:nvPr/>
        </p:nvSpPr>
        <p:spPr bwMode="auto">
          <a:xfrm>
            <a:off x="3411916" y="460200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27</a:t>
            </a:r>
          </a:p>
        </p:txBody>
      </p:sp>
      <p:grpSp>
        <p:nvGrpSpPr>
          <p:cNvPr id="9395" name="Group 9394">
            <a:extLst>
              <a:ext uri="{FF2B5EF4-FFF2-40B4-BE49-F238E27FC236}">
                <a16:creationId xmlns:a16="http://schemas.microsoft.com/office/drawing/2014/main" id="{82E6153C-0A8E-DA1A-2F7D-1ACBB2021359}"/>
              </a:ext>
            </a:extLst>
          </p:cNvPr>
          <p:cNvGrpSpPr/>
          <p:nvPr/>
        </p:nvGrpSpPr>
        <p:grpSpPr>
          <a:xfrm>
            <a:off x="961176" y="1735330"/>
            <a:ext cx="73440" cy="3134309"/>
            <a:chOff x="1227398" y="1735330"/>
            <a:chExt cx="73440" cy="3134309"/>
          </a:xfrm>
        </p:grpSpPr>
        <p:cxnSp>
          <p:nvCxnSpPr>
            <p:cNvPr id="9388" name="Straight Connector 9387">
              <a:extLst>
                <a:ext uri="{FF2B5EF4-FFF2-40B4-BE49-F238E27FC236}">
                  <a16:creationId xmlns:a16="http://schemas.microsoft.com/office/drawing/2014/main" id="{2C9BA27D-CEC3-B2BD-18C4-A65E3348BC8A}"/>
                </a:ext>
              </a:extLst>
            </p:cNvPr>
            <p:cNvCxnSpPr>
              <a:cxnSpLocks/>
            </p:cNvCxnSpPr>
            <p:nvPr/>
          </p:nvCxnSpPr>
          <p:spPr bwMode="auto">
            <a:xfrm>
              <a:off x="1227398" y="1735330"/>
              <a:ext cx="73440" cy="0"/>
            </a:xfrm>
            <a:prstGeom prst="line">
              <a:avLst/>
            </a:prstGeom>
            <a:noFill/>
            <a:ln w="28575" cap="flat" cmpd="sng" algn="ctr">
              <a:solidFill>
                <a:schemeClr val="bg1"/>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DA6C5A60-C514-BFB8-8F55-851D62BD70DE}"/>
                </a:ext>
              </a:extLst>
            </p:cNvPr>
            <p:cNvCxnSpPr>
              <a:cxnSpLocks/>
            </p:cNvCxnSpPr>
            <p:nvPr/>
          </p:nvCxnSpPr>
          <p:spPr bwMode="auto">
            <a:xfrm>
              <a:off x="1227398" y="2257715"/>
              <a:ext cx="73440" cy="0"/>
            </a:xfrm>
            <a:prstGeom prst="line">
              <a:avLst/>
            </a:prstGeom>
            <a:noFill/>
            <a:ln w="28575" cap="flat" cmpd="sng" algn="ctr">
              <a:solidFill>
                <a:schemeClr val="bg1"/>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0FB93B82-0189-27E6-A125-25ECD4294333}"/>
                </a:ext>
              </a:extLst>
            </p:cNvPr>
            <p:cNvCxnSpPr>
              <a:cxnSpLocks/>
            </p:cNvCxnSpPr>
            <p:nvPr/>
          </p:nvCxnSpPr>
          <p:spPr bwMode="auto">
            <a:xfrm>
              <a:off x="1227398" y="2780100"/>
              <a:ext cx="73440" cy="0"/>
            </a:xfrm>
            <a:prstGeom prst="line">
              <a:avLst/>
            </a:prstGeom>
            <a:noFill/>
            <a:ln w="28575" cap="flat" cmpd="sng" algn="ctr">
              <a:solidFill>
                <a:schemeClr val="bg1"/>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C528671F-2A51-451F-AFD7-FA974D9516D1}"/>
                </a:ext>
              </a:extLst>
            </p:cNvPr>
            <p:cNvCxnSpPr>
              <a:cxnSpLocks/>
            </p:cNvCxnSpPr>
            <p:nvPr/>
          </p:nvCxnSpPr>
          <p:spPr bwMode="auto">
            <a:xfrm>
              <a:off x="1227398" y="3302485"/>
              <a:ext cx="73440" cy="0"/>
            </a:xfrm>
            <a:prstGeom prst="line">
              <a:avLst/>
            </a:prstGeom>
            <a:noFill/>
            <a:ln w="28575" cap="flat" cmpd="sng" algn="ctr">
              <a:solidFill>
                <a:schemeClr val="bg1"/>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6E7E39AA-9EEB-EE1B-DCE2-E9B3CBA5494D}"/>
                </a:ext>
              </a:extLst>
            </p:cNvPr>
            <p:cNvCxnSpPr>
              <a:cxnSpLocks/>
            </p:cNvCxnSpPr>
            <p:nvPr/>
          </p:nvCxnSpPr>
          <p:spPr bwMode="auto">
            <a:xfrm>
              <a:off x="1227398" y="3824870"/>
              <a:ext cx="73440" cy="0"/>
            </a:xfrm>
            <a:prstGeom prst="line">
              <a:avLst/>
            </a:prstGeom>
            <a:noFill/>
            <a:ln w="28575" cap="flat" cmpd="sng" algn="ctr">
              <a:solidFill>
                <a:schemeClr val="bg1"/>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09E2C8F0-76AF-D353-A6DC-20905CC860C9}"/>
                </a:ext>
              </a:extLst>
            </p:cNvPr>
            <p:cNvCxnSpPr>
              <a:cxnSpLocks/>
            </p:cNvCxnSpPr>
            <p:nvPr/>
          </p:nvCxnSpPr>
          <p:spPr bwMode="auto">
            <a:xfrm>
              <a:off x="1227398" y="4347255"/>
              <a:ext cx="73440" cy="0"/>
            </a:xfrm>
            <a:prstGeom prst="line">
              <a:avLst/>
            </a:prstGeom>
            <a:noFill/>
            <a:ln w="28575" cap="flat" cmpd="sng" algn="ctr">
              <a:solidFill>
                <a:schemeClr val="bg1"/>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B73EA26B-9F2B-6D44-D0F8-113D9EED88ED}"/>
                </a:ext>
              </a:extLst>
            </p:cNvPr>
            <p:cNvCxnSpPr>
              <a:cxnSpLocks/>
            </p:cNvCxnSpPr>
            <p:nvPr/>
          </p:nvCxnSpPr>
          <p:spPr bwMode="auto">
            <a:xfrm>
              <a:off x="1227398" y="4869639"/>
              <a:ext cx="73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38" name="Group 9437">
            <a:extLst>
              <a:ext uri="{FF2B5EF4-FFF2-40B4-BE49-F238E27FC236}">
                <a16:creationId xmlns:a16="http://schemas.microsoft.com/office/drawing/2014/main" id="{DA568BC7-542D-C326-2F04-1F309BFF7ABC}"/>
              </a:ext>
            </a:extLst>
          </p:cNvPr>
          <p:cNvGrpSpPr/>
          <p:nvPr/>
        </p:nvGrpSpPr>
        <p:grpSpPr>
          <a:xfrm>
            <a:off x="3943780" y="3068728"/>
            <a:ext cx="1999398" cy="3041613"/>
            <a:chOff x="3915332" y="3068728"/>
            <a:chExt cx="1999398" cy="3041613"/>
          </a:xfrm>
        </p:grpSpPr>
        <p:grpSp>
          <p:nvGrpSpPr>
            <p:cNvPr id="9232" name="Group 9231">
              <a:extLst>
                <a:ext uri="{FF2B5EF4-FFF2-40B4-BE49-F238E27FC236}">
                  <a16:creationId xmlns:a16="http://schemas.microsoft.com/office/drawing/2014/main" id="{B2279574-7896-AD17-1FF4-0143CAB88F15}"/>
                </a:ext>
              </a:extLst>
            </p:cNvPr>
            <p:cNvGrpSpPr/>
            <p:nvPr/>
          </p:nvGrpSpPr>
          <p:grpSpPr>
            <a:xfrm>
              <a:off x="3915332" y="4900072"/>
              <a:ext cx="1128297" cy="319469"/>
              <a:chOff x="1140905" y="4895719"/>
              <a:chExt cx="1128297" cy="319469"/>
            </a:xfrm>
          </p:grpSpPr>
          <p:sp>
            <p:nvSpPr>
              <p:cNvPr id="9233" name="TextBox 9232">
                <a:extLst>
                  <a:ext uri="{FF2B5EF4-FFF2-40B4-BE49-F238E27FC236}">
                    <a16:creationId xmlns:a16="http://schemas.microsoft.com/office/drawing/2014/main" id="{02DAE8B8-ECB3-7EA6-4CE2-43ED36605EC3}"/>
                  </a:ext>
                </a:extLst>
              </p:cNvPr>
              <p:cNvSpPr txBox="1"/>
              <p:nvPr/>
            </p:nvSpPr>
            <p:spPr bwMode="auto">
              <a:xfrm rot="18937184">
                <a:off x="1140905" y="4938189"/>
                <a:ext cx="522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MIRV</a:t>
                </a:r>
              </a:p>
            </p:txBody>
          </p:sp>
          <p:sp>
            <p:nvSpPr>
              <p:cNvPr id="9234" name="TextBox 9233">
                <a:extLst>
                  <a:ext uri="{FF2B5EF4-FFF2-40B4-BE49-F238E27FC236}">
                    <a16:creationId xmlns:a16="http://schemas.microsoft.com/office/drawing/2014/main" id="{7F8AF6B5-836C-DA69-2794-81B416094AAE}"/>
                  </a:ext>
                </a:extLst>
              </p:cNvPr>
              <p:cNvSpPr txBox="1"/>
              <p:nvPr/>
            </p:nvSpPr>
            <p:spPr bwMode="auto">
              <a:xfrm rot="18937184">
                <a:off x="1442982" y="4895719"/>
                <a:ext cx="400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Pac</a:t>
                </a:r>
              </a:p>
            </p:txBody>
          </p:sp>
          <p:sp>
            <p:nvSpPr>
              <p:cNvPr id="9235" name="TextBox 9234">
                <a:extLst>
                  <a:ext uri="{FF2B5EF4-FFF2-40B4-BE49-F238E27FC236}">
                    <a16:creationId xmlns:a16="http://schemas.microsoft.com/office/drawing/2014/main" id="{53D6BB52-F972-80A9-1316-523A9EA27739}"/>
                  </a:ext>
                </a:extLst>
              </p:cNvPr>
              <p:cNvSpPr txBox="1"/>
              <p:nvPr/>
            </p:nvSpPr>
            <p:spPr bwMode="auto">
              <a:xfrm rot="18937184">
                <a:off x="1633141" y="4903612"/>
                <a:ext cx="423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PLD</a:t>
                </a:r>
              </a:p>
            </p:txBody>
          </p:sp>
          <p:sp>
            <p:nvSpPr>
              <p:cNvPr id="9236" name="TextBox 9235">
                <a:extLst>
                  <a:ext uri="{FF2B5EF4-FFF2-40B4-BE49-F238E27FC236}">
                    <a16:creationId xmlns:a16="http://schemas.microsoft.com/office/drawing/2014/main" id="{5F90B2A2-59DD-702C-DF8A-DB981A1F35F2}"/>
                  </a:ext>
                </a:extLst>
              </p:cNvPr>
              <p:cNvSpPr txBox="1"/>
              <p:nvPr/>
            </p:nvSpPr>
            <p:spPr bwMode="auto">
              <a:xfrm rot="18937184">
                <a:off x="1779195" y="4926865"/>
                <a:ext cx="490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Topo</a:t>
                </a:r>
              </a:p>
            </p:txBody>
          </p:sp>
        </p:grpSp>
        <p:grpSp>
          <p:nvGrpSpPr>
            <p:cNvPr id="9437" name="Group 9436">
              <a:extLst>
                <a:ext uri="{FF2B5EF4-FFF2-40B4-BE49-F238E27FC236}">
                  <a16:creationId xmlns:a16="http://schemas.microsoft.com/office/drawing/2014/main" id="{196C9078-3690-7D40-236A-833D7CF1B7BB}"/>
                </a:ext>
              </a:extLst>
            </p:cNvPr>
            <p:cNvGrpSpPr/>
            <p:nvPr/>
          </p:nvGrpSpPr>
          <p:grpSpPr>
            <a:xfrm>
              <a:off x="4068813" y="3068728"/>
              <a:ext cx="1845917" cy="3041613"/>
              <a:chOff x="4081005" y="3068728"/>
              <a:chExt cx="1845917" cy="3041613"/>
            </a:xfrm>
          </p:grpSpPr>
          <p:sp>
            <p:nvSpPr>
              <p:cNvPr id="9404" name="Rectangle 9403">
                <a:extLst>
                  <a:ext uri="{FF2B5EF4-FFF2-40B4-BE49-F238E27FC236}">
                    <a16:creationId xmlns:a16="http://schemas.microsoft.com/office/drawing/2014/main" id="{E59809EB-CEFB-5FE4-68D6-20F09A7B5891}"/>
                  </a:ext>
                </a:extLst>
              </p:cNvPr>
              <p:cNvSpPr/>
              <p:nvPr/>
            </p:nvSpPr>
            <p:spPr bwMode="auto">
              <a:xfrm>
                <a:off x="4381012" y="3362030"/>
                <a:ext cx="169527" cy="125154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3" name="Rectangle 9402">
                <a:extLst>
                  <a:ext uri="{FF2B5EF4-FFF2-40B4-BE49-F238E27FC236}">
                    <a16:creationId xmlns:a16="http://schemas.microsoft.com/office/drawing/2014/main" id="{00CFDBA9-83FB-2CBD-CF3B-42CAC2906FA7}"/>
                  </a:ext>
                </a:extLst>
              </p:cNvPr>
              <p:cNvSpPr/>
              <p:nvPr/>
            </p:nvSpPr>
            <p:spPr bwMode="auto">
              <a:xfrm>
                <a:off x="4178928" y="3721100"/>
                <a:ext cx="169527" cy="110866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 name="Group 16">
                <a:extLst>
                  <a:ext uri="{FF2B5EF4-FFF2-40B4-BE49-F238E27FC236}">
                    <a16:creationId xmlns:a16="http://schemas.microsoft.com/office/drawing/2014/main" id="{6815F97B-953F-F4F3-8922-3F50771984AB}"/>
                  </a:ext>
                </a:extLst>
              </p:cNvPr>
              <p:cNvGrpSpPr/>
              <p:nvPr/>
            </p:nvGrpSpPr>
            <p:grpSpPr>
              <a:xfrm>
                <a:off x="4081005" y="5217264"/>
                <a:ext cx="1742112" cy="461665"/>
                <a:chOff x="1947279" y="5806664"/>
                <a:chExt cx="1742112" cy="461665"/>
              </a:xfrm>
            </p:grpSpPr>
            <p:sp>
              <p:nvSpPr>
                <p:cNvPr id="18" name="TextBox 17">
                  <a:extLst>
                    <a:ext uri="{FF2B5EF4-FFF2-40B4-BE49-F238E27FC236}">
                      <a16:creationId xmlns:a16="http://schemas.microsoft.com/office/drawing/2014/main" id="{58479762-7AAE-C8F9-BDEB-57E41CF64BF6}"/>
                    </a:ext>
                  </a:extLst>
                </p:cNvPr>
                <p:cNvSpPr txBox="1"/>
                <p:nvPr/>
              </p:nvSpPr>
              <p:spPr bwMode="auto">
                <a:xfrm>
                  <a:off x="1947279" y="5806664"/>
                  <a:ext cx="944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Peripheral</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Neuropathy</a:t>
                  </a:r>
                </a:p>
              </p:txBody>
            </p:sp>
            <p:sp>
              <p:nvSpPr>
                <p:cNvPr id="20" name="TextBox 19">
                  <a:extLst>
                    <a:ext uri="{FF2B5EF4-FFF2-40B4-BE49-F238E27FC236}">
                      <a16:creationId xmlns:a16="http://schemas.microsoft.com/office/drawing/2014/main" id="{334C7193-6971-01A8-BDA1-4660C4B70D8D}"/>
                    </a:ext>
                  </a:extLst>
                </p:cNvPr>
                <p:cNvSpPr txBox="1"/>
                <p:nvPr/>
              </p:nvSpPr>
              <p:spPr bwMode="auto">
                <a:xfrm>
                  <a:off x="2951689" y="5991330"/>
                  <a:ext cx="7377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Alopecia</a:t>
                  </a:r>
                </a:p>
              </p:txBody>
            </p:sp>
          </p:grpSp>
          <p:sp>
            <p:nvSpPr>
              <p:cNvPr id="21" name="TextBox 20">
                <a:extLst>
                  <a:ext uri="{FF2B5EF4-FFF2-40B4-BE49-F238E27FC236}">
                    <a16:creationId xmlns:a16="http://schemas.microsoft.com/office/drawing/2014/main" id="{4A319A1E-4594-A420-AA27-E66DD4624C20}"/>
                  </a:ext>
                </a:extLst>
              </p:cNvPr>
              <p:cNvSpPr txBox="1"/>
              <p:nvPr/>
            </p:nvSpPr>
            <p:spPr bwMode="auto">
              <a:xfrm>
                <a:off x="4536175" y="5802564"/>
                <a:ext cx="767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General</a:t>
                </a:r>
              </a:p>
            </p:txBody>
          </p:sp>
          <p:cxnSp>
            <p:nvCxnSpPr>
              <p:cNvPr id="22" name="Straight Connector 21">
                <a:extLst>
                  <a:ext uri="{FF2B5EF4-FFF2-40B4-BE49-F238E27FC236}">
                    <a16:creationId xmlns:a16="http://schemas.microsoft.com/office/drawing/2014/main" id="{141AA6EB-8581-A3D1-17F1-47CAE0EF0417}"/>
                  </a:ext>
                </a:extLst>
              </p:cNvPr>
              <p:cNvCxnSpPr>
                <a:cxnSpLocks/>
              </p:cNvCxnSpPr>
              <p:nvPr/>
            </p:nvCxnSpPr>
            <p:spPr bwMode="auto">
              <a:xfrm>
                <a:off x="4114587" y="5709857"/>
                <a:ext cx="1700784" cy="0"/>
              </a:xfrm>
              <a:prstGeom prst="line">
                <a:avLst/>
              </a:prstGeom>
              <a:noFill/>
              <a:ln w="28575" cap="flat" cmpd="sng" algn="ctr">
                <a:solidFill>
                  <a:schemeClr val="bg1"/>
                </a:solidFill>
                <a:prstDash val="solid"/>
                <a:round/>
                <a:headEnd type="none" w="med" len="med"/>
                <a:tailEnd type="none" w="med" len="med"/>
              </a:ln>
              <a:effectLst/>
            </p:spPr>
          </p:cxnSp>
          <p:grpSp>
            <p:nvGrpSpPr>
              <p:cNvPr id="9237" name="Group 9236">
                <a:extLst>
                  <a:ext uri="{FF2B5EF4-FFF2-40B4-BE49-F238E27FC236}">
                    <a16:creationId xmlns:a16="http://schemas.microsoft.com/office/drawing/2014/main" id="{1B85705C-88DA-675A-921E-D5BA672FC92E}"/>
                  </a:ext>
                </a:extLst>
              </p:cNvPr>
              <p:cNvGrpSpPr/>
              <p:nvPr/>
            </p:nvGrpSpPr>
            <p:grpSpPr>
              <a:xfrm>
                <a:off x="4798625" y="4900072"/>
                <a:ext cx="1128297" cy="319469"/>
                <a:chOff x="1140905" y="4895719"/>
                <a:chExt cx="1128297" cy="319469"/>
              </a:xfrm>
            </p:grpSpPr>
            <p:sp>
              <p:nvSpPr>
                <p:cNvPr id="9238" name="TextBox 9237">
                  <a:extLst>
                    <a:ext uri="{FF2B5EF4-FFF2-40B4-BE49-F238E27FC236}">
                      <a16:creationId xmlns:a16="http://schemas.microsoft.com/office/drawing/2014/main" id="{73D14CE7-D89E-C3B3-CB8C-E70B09951D49}"/>
                    </a:ext>
                  </a:extLst>
                </p:cNvPr>
                <p:cNvSpPr txBox="1"/>
                <p:nvPr/>
              </p:nvSpPr>
              <p:spPr bwMode="auto">
                <a:xfrm rot="18937184">
                  <a:off x="1140905" y="4938189"/>
                  <a:ext cx="522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MIRV</a:t>
                  </a:r>
                </a:p>
              </p:txBody>
            </p:sp>
            <p:sp>
              <p:nvSpPr>
                <p:cNvPr id="9239" name="TextBox 9238">
                  <a:extLst>
                    <a:ext uri="{FF2B5EF4-FFF2-40B4-BE49-F238E27FC236}">
                      <a16:creationId xmlns:a16="http://schemas.microsoft.com/office/drawing/2014/main" id="{628BD64B-4BFB-8639-4488-BEA67DE05137}"/>
                    </a:ext>
                  </a:extLst>
                </p:cNvPr>
                <p:cNvSpPr txBox="1"/>
                <p:nvPr/>
              </p:nvSpPr>
              <p:spPr bwMode="auto">
                <a:xfrm rot="18937184">
                  <a:off x="1442982" y="4895719"/>
                  <a:ext cx="400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Pac</a:t>
                  </a:r>
                </a:p>
              </p:txBody>
            </p:sp>
            <p:sp>
              <p:nvSpPr>
                <p:cNvPr id="9240" name="TextBox 9239">
                  <a:extLst>
                    <a:ext uri="{FF2B5EF4-FFF2-40B4-BE49-F238E27FC236}">
                      <a16:creationId xmlns:a16="http://schemas.microsoft.com/office/drawing/2014/main" id="{AEE99B17-EAE3-2A0C-A779-25D4962FE15B}"/>
                    </a:ext>
                  </a:extLst>
                </p:cNvPr>
                <p:cNvSpPr txBox="1"/>
                <p:nvPr/>
              </p:nvSpPr>
              <p:spPr bwMode="auto">
                <a:xfrm rot="18937184">
                  <a:off x="1633141" y="4903612"/>
                  <a:ext cx="423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PLD</a:t>
                  </a:r>
                </a:p>
              </p:txBody>
            </p:sp>
            <p:sp>
              <p:nvSpPr>
                <p:cNvPr id="9241" name="TextBox 9240">
                  <a:extLst>
                    <a:ext uri="{FF2B5EF4-FFF2-40B4-BE49-F238E27FC236}">
                      <a16:creationId xmlns:a16="http://schemas.microsoft.com/office/drawing/2014/main" id="{F4763293-A330-77DA-0819-27FFB2546479}"/>
                    </a:ext>
                  </a:extLst>
                </p:cNvPr>
                <p:cNvSpPr txBox="1"/>
                <p:nvPr/>
              </p:nvSpPr>
              <p:spPr bwMode="auto">
                <a:xfrm rot="18937184">
                  <a:off x="1779195" y="4926865"/>
                  <a:ext cx="490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Topo</a:t>
                  </a:r>
                </a:p>
              </p:txBody>
            </p:sp>
          </p:grpSp>
          <p:sp>
            <p:nvSpPr>
              <p:cNvPr id="9242" name="Rectangle 9241">
                <a:extLst>
                  <a:ext uri="{FF2B5EF4-FFF2-40B4-BE49-F238E27FC236}">
                    <a16:creationId xmlns:a16="http://schemas.microsoft.com/office/drawing/2014/main" id="{5EAA8107-20C7-D572-2E1D-DD19D3AE3F12}"/>
                  </a:ext>
                </a:extLst>
              </p:cNvPr>
              <p:cNvSpPr/>
              <p:nvPr/>
            </p:nvSpPr>
            <p:spPr bwMode="auto">
              <a:xfrm>
                <a:off x="4177993" y="4821908"/>
                <a:ext cx="169527" cy="569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Rectangle 9242">
                <a:extLst>
                  <a:ext uri="{FF2B5EF4-FFF2-40B4-BE49-F238E27FC236}">
                    <a16:creationId xmlns:a16="http://schemas.microsoft.com/office/drawing/2014/main" id="{2C22A8FE-A8ED-6A38-7312-4F0738750B00}"/>
                  </a:ext>
                </a:extLst>
              </p:cNvPr>
              <p:cNvSpPr/>
              <p:nvPr/>
            </p:nvSpPr>
            <p:spPr bwMode="auto">
              <a:xfrm>
                <a:off x="4380077" y="4613579"/>
                <a:ext cx="169527" cy="26525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Rectangle 9243">
                <a:extLst>
                  <a:ext uri="{FF2B5EF4-FFF2-40B4-BE49-F238E27FC236}">
                    <a16:creationId xmlns:a16="http://schemas.microsoft.com/office/drawing/2014/main" id="{F411CE0C-5354-D976-AE3B-72CDC20F4AC0}"/>
                  </a:ext>
                </a:extLst>
              </p:cNvPr>
              <p:cNvSpPr/>
              <p:nvPr/>
            </p:nvSpPr>
            <p:spPr bwMode="auto">
              <a:xfrm>
                <a:off x="4582161" y="4557161"/>
                <a:ext cx="169527" cy="321673"/>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Rectangle 9245">
                <a:extLst>
                  <a:ext uri="{FF2B5EF4-FFF2-40B4-BE49-F238E27FC236}">
                    <a16:creationId xmlns:a16="http://schemas.microsoft.com/office/drawing/2014/main" id="{851BD744-1C53-1DCE-04EE-893FA03B95FA}"/>
                  </a:ext>
                </a:extLst>
              </p:cNvPr>
              <p:cNvSpPr/>
              <p:nvPr/>
            </p:nvSpPr>
            <p:spPr bwMode="auto">
              <a:xfrm>
                <a:off x="5047204" y="4818024"/>
                <a:ext cx="169527" cy="51615"/>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Rectangle 9246">
                <a:extLst>
                  <a:ext uri="{FF2B5EF4-FFF2-40B4-BE49-F238E27FC236}">
                    <a16:creationId xmlns:a16="http://schemas.microsoft.com/office/drawing/2014/main" id="{12BB0229-C3AB-F06E-C1BD-C99097C39CB2}"/>
                  </a:ext>
                </a:extLst>
              </p:cNvPr>
              <p:cNvSpPr/>
              <p:nvPr/>
            </p:nvSpPr>
            <p:spPr bwMode="auto">
              <a:xfrm>
                <a:off x="5249288" y="3362030"/>
                <a:ext cx="169527" cy="15168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Rectangle 9247">
                <a:extLst>
                  <a:ext uri="{FF2B5EF4-FFF2-40B4-BE49-F238E27FC236}">
                    <a16:creationId xmlns:a16="http://schemas.microsoft.com/office/drawing/2014/main" id="{91B41855-31BA-040C-27AC-91F1F28DBEB4}"/>
                  </a:ext>
                </a:extLst>
              </p:cNvPr>
              <p:cNvSpPr/>
              <p:nvPr/>
            </p:nvSpPr>
            <p:spPr bwMode="auto">
              <a:xfrm>
                <a:off x="5451372" y="4659287"/>
                <a:ext cx="169527" cy="21954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Rectangle 9248">
                <a:extLst>
                  <a:ext uri="{FF2B5EF4-FFF2-40B4-BE49-F238E27FC236}">
                    <a16:creationId xmlns:a16="http://schemas.microsoft.com/office/drawing/2014/main" id="{2F78FFA5-6A4E-BB18-5D0C-CEF9D8DD325C}"/>
                  </a:ext>
                </a:extLst>
              </p:cNvPr>
              <p:cNvSpPr/>
              <p:nvPr/>
            </p:nvSpPr>
            <p:spPr bwMode="auto">
              <a:xfrm>
                <a:off x="5653455" y="4659287"/>
                <a:ext cx="169527" cy="21954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50" name="Straight Connector 9249">
                <a:extLst>
                  <a:ext uri="{FF2B5EF4-FFF2-40B4-BE49-F238E27FC236}">
                    <a16:creationId xmlns:a16="http://schemas.microsoft.com/office/drawing/2014/main" id="{68B2311E-DC59-CAB3-182B-2F871567377B}"/>
                  </a:ext>
                </a:extLst>
              </p:cNvPr>
              <p:cNvCxnSpPr>
                <a:cxnSpLocks/>
              </p:cNvCxnSpPr>
              <p:nvPr/>
            </p:nvCxnSpPr>
            <p:spPr bwMode="auto">
              <a:xfrm flipV="1">
                <a:off x="4153877" y="4877297"/>
                <a:ext cx="1696667" cy="0"/>
              </a:xfrm>
              <a:prstGeom prst="line">
                <a:avLst/>
              </a:prstGeom>
              <a:noFill/>
              <a:ln w="19050" cap="flat" cmpd="sng" algn="ctr">
                <a:solidFill>
                  <a:schemeClr val="bg1"/>
                </a:solidFill>
                <a:prstDash val="solid"/>
                <a:round/>
                <a:headEnd type="none" w="med" len="med"/>
                <a:tailEnd type="none" w="med" len="med"/>
              </a:ln>
              <a:effectLst/>
            </p:spPr>
          </p:cxnSp>
          <p:sp>
            <p:nvSpPr>
              <p:cNvPr id="9337" name="TextBox 9336">
                <a:extLst>
                  <a:ext uri="{FF2B5EF4-FFF2-40B4-BE49-F238E27FC236}">
                    <a16:creationId xmlns:a16="http://schemas.microsoft.com/office/drawing/2014/main" id="{8872396E-CE5B-C78B-B42A-8B607420B2DD}"/>
                  </a:ext>
                </a:extLst>
              </p:cNvPr>
              <p:cNvSpPr txBox="1"/>
              <p:nvPr/>
            </p:nvSpPr>
            <p:spPr bwMode="auto">
              <a:xfrm>
                <a:off x="4091332" y="344429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9338" name="TextBox 9337">
                <a:extLst>
                  <a:ext uri="{FF2B5EF4-FFF2-40B4-BE49-F238E27FC236}">
                    <a16:creationId xmlns:a16="http://schemas.microsoft.com/office/drawing/2014/main" id="{F7FD4096-9B8E-B79A-BAFB-6AC90C7565B0}"/>
                  </a:ext>
                </a:extLst>
              </p:cNvPr>
              <p:cNvSpPr txBox="1"/>
              <p:nvPr/>
            </p:nvSpPr>
            <p:spPr bwMode="auto">
              <a:xfrm>
                <a:off x="4292914" y="306872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p>
            </p:txBody>
          </p:sp>
          <p:sp>
            <p:nvSpPr>
              <p:cNvPr id="9339" name="TextBox 9338">
                <a:extLst>
                  <a:ext uri="{FF2B5EF4-FFF2-40B4-BE49-F238E27FC236}">
                    <a16:creationId xmlns:a16="http://schemas.microsoft.com/office/drawing/2014/main" id="{EB340C55-4B02-AB3B-DC2E-2084E25BCA85}"/>
                  </a:ext>
                </a:extLst>
              </p:cNvPr>
              <p:cNvSpPr txBox="1"/>
              <p:nvPr/>
            </p:nvSpPr>
            <p:spPr bwMode="auto">
              <a:xfrm>
                <a:off x="4537525" y="428016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9340" name="TextBox 9339">
                <a:extLst>
                  <a:ext uri="{FF2B5EF4-FFF2-40B4-BE49-F238E27FC236}">
                    <a16:creationId xmlns:a16="http://schemas.microsoft.com/office/drawing/2014/main" id="{08D78F5B-7969-8202-6BDD-E2E0C8689838}"/>
                  </a:ext>
                </a:extLst>
              </p:cNvPr>
              <p:cNvSpPr txBox="1"/>
              <p:nvPr/>
            </p:nvSpPr>
            <p:spPr bwMode="auto">
              <a:xfrm>
                <a:off x="4739107" y="459674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341" name="TextBox 9340">
                <a:extLst>
                  <a:ext uri="{FF2B5EF4-FFF2-40B4-BE49-F238E27FC236}">
                    <a16:creationId xmlns:a16="http://schemas.microsoft.com/office/drawing/2014/main" id="{93126EF1-573C-D4B7-907F-BC9ABA08743A}"/>
                  </a:ext>
                </a:extLst>
              </p:cNvPr>
              <p:cNvSpPr txBox="1"/>
              <p:nvPr/>
            </p:nvSpPr>
            <p:spPr bwMode="auto">
              <a:xfrm>
                <a:off x="4999412" y="453536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9342" name="TextBox 9341">
                <a:extLst>
                  <a:ext uri="{FF2B5EF4-FFF2-40B4-BE49-F238E27FC236}">
                    <a16:creationId xmlns:a16="http://schemas.microsoft.com/office/drawing/2014/main" id="{21345F00-BF44-8622-D328-87B738075260}"/>
                  </a:ext>
                </a:extLst>
              </p:cNvPr>
              <p:cNvSpPr txBox="1"/>
              <p:nvPr/>
            </p:nvSpPr>
            <p:spPr bwMode="auto">
              <a:xfrm>
                <a:off x="5161721" y="307763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p>
            </p:txBody>
          </p:sp>
          <p:sp>
            <p:nvSpPr>
              <p:cNvPr id="9343" name="TextBox 9342">
                <a:extLst>
                  <a:ext uri="{FF2B5EF4-FFF2-40B4-BE49-F238E27FC236}">
                    <a16:creationId xmlns:a16="http://schemas.microsoft.com/office/drawing/2014/main" id="{B91FB006-1286-59E8-6E25-3A2603A3EC74}"/>
                  </a:ext>
                </a:extLst>
              </p:cNvPr>
              <p:cNvSpPr txBox="1"/>
              <p:nvPr/>
            </p:nvSpPr>
            <p:spPr bwMode="auto">
              <a:xfrm>
                <a:off x="5406332" y="438062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9344" name="TextBox 9343">
                <a:extLst>
                  <a:ext uri="{FF2B5EF4-FFF2-40B4-BE49-F238E27FC236}">
                    <a16:creationId xmlns:a16="http://schemas.microsoft.com/office/drawing/2014/main" id="{7D87B016-C98D-3C4F-266F-F29C239A7D25}"/>
                  </a:ext>
                </a:extLst>
              </p:cNvPr>
              <p:cNvSpPr txBox="1"/>
              <p:nvPr/>
            </p:nvSpPr>
            <p:spPr bwMode="auto">
              <a:xfrm>
                <a:off x="5607914" y="438288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9411" name="TextBox 9410">
                <a:extLst>
                  <a:ext uri="{FF2B5EF4-FFF2-40B4-BE49-F238E27FC236}">
                    <a16:creationId xmlns:a16="http://schemas.microsoft.com/office/drawing/2014/main" id="{57C43222-7E6C-E1C2-E447-979DF30C4291}"/>
                  </a:ext>
                </a:extLst>
              </p:cNvPr>
              <p:cNvSpPr txBox="1"/>
              <p:nvPr/>
            </p:nvSpPr>
            <p:spPr bwMode="auto">
              <a:xfrm>
                <a:off x="4335923" y="461715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5</a:t>
                </a:r>
              </a:p>
            </p:txBody>
          </p:sp>
          <p:sp>
            <p:nvSpPr>
              <p:cNvPr id="9412" name="TextBox 9411">
                <a:extLst>
                  <a:ext uri="{FF2B5EF4-FFF2-40B4-BE49-F238E27FC236}">
                    <a16:creationId xmlns:a16="http://schemas.microsoft.com/office/drawing/2014/main" id="{175DDB19-BB3E-A41A-6043-1D83EBD8AE26}"/>
                  </a:ext>
                </a:extLst>
              </p:cNvPr>
              <p:cNvSpPr txBox="1"/>
              <p:nvPr/>
            </p:nvSpPr>
            <p:spPr bwMode="auto">
              <a:xfrm>
                <a:off x="4136205" y="4608162"/>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a:t>
                </a:r>
              </a:p>
            </p:txBody>
          </p:sp>
        </p:grpSp>
      </p:grpSp>
      <p:grpSp>
        <p:nvGrpSpPr>
          <p:cNvPr id="9439" name="Group 9438">
            <a:extLst>
              <a:ext uri="{FF2B5EF4-FFF2-40B4-BE49-F238E27FC236}">
                <a16:creationId xmlns:a16="http://schemas.microsoft.com/office/drawing/2014/main" id="{B8EE0B32-8DCC-FF27-83FD-D7B221591937}"/>
              </a:ext>
            </a:extLst>
          </p:cNvPr>
          <p:cNvGrpSpPr/>
          <p:nvPr/>
        </p:nvGrpSpPr>
        <p:grpSpPr>
          <a:xfrm>
            <a:off x="5965889" y="2769051"/>
            <a:ext cx="2894883" cy="3341290"/>
            <a:chOff x="5783009" y="2769051"/>
            <a:chExt cx="2894883" cy="3341290"/>
          </a:xfrm>
        </p:grpSpPr>
        <p:sp>
          <p:nvSpPr>
            <p:cNvPr id="9407" name="Rectangle 9406">
              <a:extLst>
                <a:ext uri="{FF2B5EF4-FFF2-40B4-BE49-F238E27FC236}">
                  <a16:creationId xmlns:a16="http://schemas.microsoft.com/office/drawing/2014/main" id="{814CBD66-B110-A062-0D17-93641DC2703C}"/>
                </a:ext>
              </a:extLst>
            </p:cNvPr>
            <p:cNvSpPr/>
            <p:nvPr/>
          </p:nvSpPr>
          <p:spPr bwMode="auto">
            <a:xfrm>
              <a:off x="6046398" y="3362030"/>
              <a:ext cx="169527" cy="1462905"/>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9" name="Rectangle 9428">
              <a:extLst>
                <a:ext uri="{FF2B5EF4-FFF2-40B4-BE49-F238E27FC236}">
                  <a16:creationId xmlns:a16="http://schemas.microsoft.com/office/drawing/2014/main" id="{60332AD0-66AA-66DF-5C19-2715F94EC5CE}"/>
                </a:ext>
              </a:extLst>
            </p:cNvPr>
            <p:cNvSpPr/>
            <p:nvPr/>
          </p:nvSpPr>
          <p:spPr bwMode="auto">
            <a:xfrm>
              <a:off x="8203951" y="4190998"/>
              <a:ext cx="169527" cy="63237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08" name="Rectangle 9407">
              <a:extLst>
                <a:ext uri="{FF2B5EF4-FFF2-40B4-BE49-F238E27FC236}">
                  <a16:creationId xmlns:a16="http://schemas.microsoft.com/office/drawing/2014/main" id="{A9560288-5555-B5D1-60B1-6BDEC21C5802}"/>
                </a:ext>
              </a:extLst>
            </p:cNvPr>
            <p:cNvSpPr/>
            <p:nvPr/>
          </p:nvSpPr>
          <p:spPr bwMode="auto">
            <a:xfrm>
              <a:off x="6248482" y="3195462"/>
              <a:ext cx="169527" cy="163429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0" name="Rectangle 9419">
              <a:extLst>
                <a:ext uri="{FF2B5EF4-FFF2-40B4-BE49-F238E27FC236}">
                  <a16:creationId xmlns:a16="http://schemas.microsoft.com/office/drawing/2014/main" id="{E133E516-22D7-E17E-A3EB-D8F6C97FAF47}"/>
                </a:ext>
              </a:extLst>
            </p:cNvPr>
            <p:cNvSpPr/>
            <p:nvPr/>
          </p:nvSpPr>
          <p:spPr bwMode="auto">
            <a:xfrm>
              <a:off x="6928963" y="3458629"/>
              <a:ext cx="169527" cy="131755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1" name="Rectangle 9420">
              <a:extLst>
                <a:ext uri="{FF2B5EF4-FFF2-40B4-BE49-F238E27FC236}">
                  <a16:creationId xmlns:a16="http://schemas.microsoft.com/office/drawing/2014/main" id="{AB8AD942-097F-52F0-D565-3A832D3FB232}"/>
                </a:ext>
              </a:extLst>
            </p:cNvPr>
            <p:cNvSpPr/>
            <p:nvPr/>
          </p:nvSpPr>
          <p:spPr bwMode="auto">
            <a:xfrm>
              <a:off x="7131047" y="3516466"/>
              <a:ext cx="169527" cy="128511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2" name="Rectangle 9421">
              <a:extLst>
                <a:ext uri="{FF2B5EF4-FFF2-40B4-BE49-F238E27FC236}">
                  <a16:creationId xmlns:a16="http://schemas.microsoft.com/office/drawing/2014/main" id="{EDC29F84-5853-F8E1-14E5-87540F0BFB38}"/>
                </a:ext>
              </a:extLst>
            </p:cNvPr>
            <p:cNvSpPr/>
            <p:nvPr/>
          </p:nvSpPr>
          <p:spPr bwMode="auto">
            <a:xfrm>
              <a:off x="7333131" y="3358855"/>
              <a:ext cx="169527" cy="146209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23" name="Rectangle 9422">
              <a:extLst>
                <a:ext uri="{FF2B5EF4-FFF2-40B4-BE49-F238E27FC236}">
                  <a16:creationId xmlns:a16="http://schemas.microsoft.com/office/drawing/2014/main" id="{6E1DE653-B8E0-351F-73B6-919ABEB950FF}"/>
                </a:ext>
              </a:extLst>
            </p:cNvPr>
            <p:cNvSpPr/>
            <p:nvPr/>
          </p:nvSpPr>
          <p:spPr bwMode="auto">
            <a:xfrm>
              <a:off x="7535214" y="3045665"/>
              <a:ext cx="169527" cy="173802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 name="Group 40">
              <a:extLst>
                <a:ext uri="{FF2B5EF4-FFF2-40B4-BE49-F238E27FC236}">
                  <a16:creationId xmlns:a16="http://schemas.microsoft.com/office/drawing/2014/main" id="{C4D44379-FAE7-0821-AF8A-81785664E448}"/>
                </a:ext>
              </a:extLst>
            </p:cNvPr>
            <p:cNvGrpSpPr/>
            <p:nvPr/>
          </p:nvGrpSpPr>
          <p:grpSpPr>
            <a:xfrm>
              <a:off x="6055049" y="5401930"/>
              <a:ext cx="2558392" cy="276999"/>
              <a:chOff x="5232813" y="5881777"/>
              <a:chExt cx="2558392" cy="276999"/>
            </a:xfrm>
          </p:grpSpPr>
          <p:sp>
            <p:nvSpPr>
              <p:cNvPr id="30" name="TextBox 29">
                <a:extLst>
                  <a:ext uri="{FF2B5EF4-FFF2-40B4-BE49-F238E27FC236}">
                    <a16:creationId xmlns:a16="http://schemas.microsoft.com/office/drawing/2014/main" id="{D0F3B748-B371-E71D-00EF-B3EB8DF545EF}"/>
                  </a:ext>
                </a:extLst>
              </p:cNvPr>
              <p:cNvSpPr txBox="1"/>
              <p:nvPr/>
            </p:nvSpPr>
            <p:spPr bwMode="auto">
              <a:xfrm>
                <a:off x="5232813" y="5881777"/>
                <a:ext cx="7409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Diarrhea</a:t>
                </a:r>
              </a:p>
            </p:txBody>
          </p:sp>
          <p:sp>
            <p:nvSpPr>
              <p:cNvPr id="31" name="TextBox 30">
                <a:extLst>
                  <a:ext uri="{FF2B5EF4-FFF2-40B4-BE49-F238E27FC236}">
                    <a16:creationId xmlns:a16="http://schemas.microsoft.com/office/drawing/2014/main" id="{25430A40-0232-A6C2-535E-31612058FF15}"/>
                  </a:ext>
                </a:extLst>
              </p:cNvPr>
              <p:cNvSpPr txBox="1"/>
              <p:nvPr/>
            </p:nvSpPr>
            <p:spPr bwMode="auto">
              <a:xfrm>
                <a:off x="6172648" y="5881777"/>
                <a:ext cx="6575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Nausea</a:t>
                </a:r>
              </a:p>
            </p:txBody>
          </p:sp>
          <p:sp>
            <p:nvSpPr>
              <p:cNvPr id="32" name="TextBox 31">
                <a:extLst>
                  <a:ext uri="{FF2B5EF4-FFF2-40B4-BE49-F238E27FC236}">
                    <a16:creationId xmlns:a16="http://schemas.microsoft.com/office/drawing/2014/main" id="{B04BA30B-0921-FFD2-BD00-94DA3B521B23}"/>
                  </a:ext>
                </a:extLst>
              </p:cNvPr>
              <p:cNvSpPr txBox="1"/>
              <p:nvPr/>
            </p:nvSpPr>
            <p:spPr bwMode="auto">
              <a:xfrm>
                <a:off x="6902885" y="5881777"/>
                <a:ext cx="888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err="1">
                    <a:solidFill>
                      <a:schemeClr val="bg1"/>
                    </a:solidFill>
                    <a:latin typeface="Calibri" panose="020F0502020204030204" pitchFamily="34" charset="0"/>
                  </a:rPr>
                  <a:t>Stromatitis</a:t>
                </a:r>
                <a:endParaRPr lang="en-US" sz="1200" dirty="0">
                  <a:solidFill>
                    <a:schemeClr val="bg1"/>
                  </a:solidFill>
                  <a:latin typeface="Calibri" panose="020F0502020204030204" pitchFamily="34" charset="0"/>
                </a:endParaRPr>
              </a:p>
            </p:txBody>
          </p:sp>
        </p:grpSp>
        <p:sp>
          <p:nvSpPr>
            <p:cNvPr id="33" name="TextBox 32">
              <a:extLst>
                <a:ext uri="{FF2B5EF4-FFF2-40B4-BE49-F238E27FC236}">
                  <a16:creationId xmlns:a16="http://schemas.microsoft.com/office/drawing/2014/main" id="{04F024A9-38A3-74FD-CE11-419BFD91F6B5}"/>
                </a:ext>
              </a:extLst>
            </p:cNvPr>
            <p:cNvSpPr txBox="1"/>
            <p:nvPr/>
          </p:nvSpPr>
          <p:spPr bwMode="auto">
            <a:xfrm>
              <a:off x="6596886" y="5802564"/>
              <a:ext cx="1373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Gastrointestinal</a:t>
              </a:r>
            </a:p>
          </p:txBody>
        </p:sp>
        <p:cxnSp>
          <p:nvCxnSpPr>
            <p:cNvPr id="34" name="Straight Connector 33">
              <a:extLst>
                <a:ext uri="{FF2B5EF4-FFF2-40B4-BE49-F238E27FC236}">
                  <a16:creationId xmlns:a16="http://schemas.microsoft.com/office/drawing/2014/main" id="{64EF117A-5B19-2C15-8E62-7AF4A61F0733}"/>
                </a:ext>
              </a:extLst>
            </p:cNvPr>
            <p:cNvCxnSpPr>
              <a:cxnSpLocks/>
            </p:cNvCxnSpPr>
            <p:nvPr/>
          </p:nvCxnSpPr>
          <p:spPr bwMode="auto">
            <a:xfrm>
              <a:off x="6009296" y="5709857"/>
              <a:ext cx="2615184" cy="0"/>
            </a:xfrm>
            <a:prstGeom prst="line">
              <a:avLst/>
            </a:prstGeom>
            <a:noFill/>
            <a:ln w="28575" cap="flat" cmpd="sng" algn="ctr">
              <a:solidFill>
                <a:schemeClr val="bg1"/>
              </a:solidFill>
              <a:prstDash val="solid"/>
              <a:round/>
              <a:headEnd type="none" w="med" len="med"/>
              <a:tailEnd type="none" w="med" len="med"/>
            </a:ln>
            <a:effectLst/>
          </p:spPr>
        </p:cxnSp>
        <p:grpSp>
          <p:nvGrpSpPr>
            <p:cNvPr id="9254" name="Group 9253">
              <a:extLst>
                <a:ext uri="{FF2B5EF4-FFF2-40B4-BE49-F238E27FC236}">
                  <a16:creationId xmlns:a16="http://schemas.microsoft.com/office/drawing/2014/main" id="{EBAF9C56-23F2-637D-A57D-233F50E36A7F}"/>
                </a:ext>
              </a:extLst>
            </p:cNvPr>
            <p:cNvGrpSpPr/>
            <p:nvPr/>
          </p:nvGrpSpPr>
          <p:grpSpPr>
            <a:xfrm>
              <a:off x="5783009" y="4892671"/>
              <a:ext cx="1128297" cy="319469"/>
              <a:chOff x="1140905" y="4895719"/>
              <a:chExt cx="1128297" cy="319469"/>
            </a:xfrm>
          </p:grpSpPr>
          <p:sp>
            <p:nvSpPr>
              <p:cNvPr id="9255" name="TextBox 9254">
                <a:extLst>
                  <a:ext uri="{FF2B5EF4-FFF2-40B4-BE49-F238E27FC236}">
                    <a16:creationId xmlns:a16="http://schemas.microsoft.com/office/drawing/2014/main" id="{BF35D4C6-FB6F-9580-5439-434B2B1E2905}"/>
                  </a:ext>
                </a:extLst>
              </p:cNvPr>
              <p:cNvSpPr txBox="1"/>
              <p:nvPr/>
            </p:nvSpPr>
            <p:spPr bwMode="auto">
              <a:xfrm rot="18937184">
                <a:off x="1140905" y="4938189"/>
                <a:ext cx="522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MIRV</a:t>
                </a:r>
              </a:p>
            </p:txBody>
          </p:sp>
          <p:sp>
            <p:nvSpPr>
              <p:cNvPr id="9256" name="TextBox 9255">
                <a:extLst>
                  <a:ext uri="{FF2B5EF4-FFF2-40B4-BE49-F238E27FC236}">
                    <a16:creationId xmlns:a16="http://schemas.microsoft.com/office/drawing/2014/main" id="{3BEBAF11-915A-8F3C-A2E8-C08377F78334}"/>
                  </a:ext>
                </a:extLst>
              </p:cNvPr>
              <p:cNvSpPr txBox="1"/>
              <p:nvPr/>
            </p:nvSpPr>
            <p:spPr bwMode="auto">
              <a:xfrm rot="18937184">
                <a:off x="1442982" y="4895719"/>
                <a:ext cx="400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Pac</a:t>
                </a:r>
              </a:p>
            </p:txBody>
          </p:sp>
          <p:sp>
            <p:nvSpPr>
              <p:cNvPr id="9257" name="TextBox 9256">
                <a:extLst>
                  <a:ext uri="{FF2B5EF4-FFF2-40B4-BE49-F238E27FC236}">
                    <a16:creationId xmlns:a16="http://schemas.microsoft.com/office/drawing/2014/main" id="{FDB62ADF-73A9-F403-4429-415CFB5469D6}"/>
                  </a:ext>
                </a:extLst>
              </p:cNvPr>
              <p:cNvSpPr txBox="1"/>
              <p:nvPr/>
            </p:nvSpPr>
            <p:spPr bwMode="auto">
              <a:xfrm rot="18937184">
                <a:off x="1633141" y="4903612"/>
                <a:ext cx="423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PLD</a:t>
                </a:r>
              </a:p>
            </p:txBody>
          </p:sp>
          <p:sp>
            <p:nvSpPr>
              <p:cNvPr id="9258" name="TextBox 9257">
                <a:extLst>
                  <a:ext uri="{FF2B5EF4-FFF2-40B4-BE49-F238E27FC236}">
                    <a16:creationId xmlns:a16="http://schemas.microsoft.com/office/drawing/2014/main" id="{5550D7E5-B394-D13C-E3D8-E1BC03AC5CF8}"/>
                  </a:ext>
                </a:extLst>
              </p:cNvPr>
              <p:cNvSpPr txBox="1"/>
              <p:nvPr/>
            </p:nvSpPr>
            <p:spPr bwMode="auto">
              <a:xfrm rot="18937184">
                <a:off x="1779195" y="4926865"/>
                <a:ext cx="490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Topo</a:t>
                </a:r>
              </a:p>
            </p:txBody>
          </p:sp>
        </p:grpSp>
        <p:grpSp>
          <p:nvGrpSpPr>
            <p:cNvPr id="9259" name="Group 9258">
              <a:extLst>
                <a:ext uri="{FF2B5EF4-FFF2-40B4-BE49-F238E27FC236}">
                  <a16:creationId xmlns:a16="http://schemas.microsoft.com/office/drawing/2014/main" id="{4A30A7EC-1E9D-1CBA-450A-80B9FA284F37}"/>
                </a:ext>
              </a:extLst>
            </p:cNvPr>
            <p:cNvGrpSpPr/>
            <p:nvPr/>
          </p:nvGrpSpPr>
          <p:grpSpPr>
            <a:xfrm>
              <a:off x="6666302" y="4892671"/>
              <a:ext cx="1128297" cy="319469"/>
              <a:chOff x="1140905" y="4895719"/>
              <a:chExt cx="1128297" cy="319469"/>
            </a:xfrm>
          </p:grpSpPr>
          <p:sp>
            <p:nvSpPr>
              <p:cNvPr id="9260" name="TextBox 9259">
                <a:extLst>
                  <a:ext uri="{FF2B5EF4-FFF2-40B4-BE49-F238E27FC236}">
                    <a16:creationId xmlns:a16="http://schemas.microsoft.com/office/drawing/2014/main" id="{85E39AB3-5A37-9545-EFD1-EC162A34759E}"/>
                  </a:ext>
                </a:extLst>
              </p:cNvPr>
              <p:cNvSpPr txBox="1"/>
              <p:nvPr/>
            </p:nvSpPr>
            <p:spPr bwMode="auto">
              <a:xfrm rot="18937184">
                <a:off x="1140905" y="4938189"/>
                <a:ext cx="522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MIRV</a:t>
                </a:r>
              </a:p>
            </p:txBody>
          </p:sp>
          <p:sp>
            <p:nvSpPr>
              <p:cNvPr id="9261" name="TextBox 9260">
                <a:extLst>
                  <a:ext uri="{FF2B5EF4-FFF2-40B4-BE49-F238E27FC236}">
                    <a16:creationId xmlns:a16="http://schemas.microsoft.com/office/drawing/2014/main" id="{6B7776C7-7A2B-D47F-07F3-49DC11A3F8C3}"/>
                  </a:ext>
                </a:extLst>
              </p:cNvPr>
              <p:cNvSpPr txBox="1"/>
              <p:nvPr/>
            </p:nvSpPr>
            <p:spPr bwMode="auto">
              <a:xfrm rot="18937184">
                <a:off x="1442982" y="4895719"/>
                <a:ext cx="400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Pac</a:t>
                </a:r>
              </a:p>
            </p:txBody>
          </p:sp>
          <p:sp>
            <p:nvSpPr>
              <p:cNvPr id="9262" name="TextBox 9261">
                <a:extLst>
                  <a:ext uri="{FF2B5EF4-FFF2-40B4-BE49-F238E27FC236}">
                    <a16:creationId xmlns:a16="http://schemas.microsoft.com/office/drawing/2014/main" id="{BDB29454-F840-D399-E6E8-065C25D98485}"/>
                  </a:ext>
                </a:extLst>
              </p:cNvPr>
              <p:cNvSpPr txBox="1"/>
              <p:nvPr/>
            </p:nvSpPr>
            <p:spPr bwMode="auto">
              <a:xfrm rot="18937184">
                <a:off x="1633141" y="4903612"/>
                <a:ext cx="423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PLD</a:t>
                </a:r>
              </a:p>
            </p:txBody>
          </p:sp>
          <p:sp>
            <p:nvSpPr>
              <p:cNvPr id="9263" name="TextBox 9262">
                <a:extLst>
                  <a:ext uri="{FF2B5EF4-FFF2-40B4-BE49-F238E27FC236}">
                    <a16:creationId xmlns:a16="http://schemas.microsoft.com/office/drawing/2014/main" id="{C8BEB921-DE3F-0CF7-4BA0-7724EAFF74D2}"/>
                  </a:ext>
                </a:extLst>
              </p:cNvPr>
              <p:cNvSpPr txBox="1"/>
              <p:nvPr/>
            </p:nvSpPr>
            <p:spPr bwMode="auto">
              <a:xfrm rot="18937184">
                <a:off x="1779195" y="4926865"/>
                <a:ext cx="490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Topo</a:t>
                </a:r>
              </a:p>
            </p:txBody>
          </p:sp>
        </p:grpSp>
        <p:grpSp>
          <p:nvGrpSpPr>
            <p:cNvPr id="9264" name="Group 9263">
              <a:extLst>
                <a:ext uri="{FF2B5EF4-FFF2-40B4-BE49-F238E27FC236}">
                  <a16:creationId xmlns:a16="http://schemas.microsoft.com/office/drawing/2014/main" id="{12450E49-0962-C9D7-688D-FE2076261F10}"/>
                </a:ext>
              </a:extLst>
            </p:cNvPr>
            <p:cNvGrpSpPr/>
            <p:nvPr/>
          </p:nvGrpSpPr>
          <p:grpSpPr>
            <a:xfrm>
              <a:off x="7549595" y="4892671"/>
              <a:ext cx="1128297" cy="319469"/>
              <a:chOff x="1140905" y="4895719"/>
              <a:chExt cx="1128297" cy="319469"/>
            </a:xfrm>
          </p:grpSpPr>
          <p:sp>
            <p:nvSpPr>
              <p:cNvPr id="9265" name="TextBox 9264">
                <a:extLst>
                  <a:ext uri="{FF2B5EF4-FFF2-40B4-BE49-F238E27FC236}">
                    <a16:creationId xmlns:a16="http://schemas.microsoft.com/office/drawing/2014/main" id="{0275656A-9DDD-3272-97EF-A59029FD72C5}"/>
                  </a:ext>
                </a:extLst>
              </p:cNvPr>
              <p:cNvSpPr txBox="1"/>
              <p:nvPr/>
            </p:nvSpPr>
            <p:spPr bwMode="auto">
              <a:xfrm rot="18937184">
                <a:off x="1140905" y="4938189"/>
                <a:ext cx="522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MIRV</a:t>
                </a:r>
              </a:p>
            </p:txBody>
          </p:sp>
          <p:sp>
            <p:nvSpPr>
              <p:cNvPr id="9266" name="TextBox 9265">
                <a:extLst>
                  <a:ext uri="{FF2B5EF4-FFF2-40B4-BE49-F238E27FC236}">
                    <a16:creationId xmlns:a16="http://schemas.microsoft.com/office/drawing/2014/main" id="{897747B5-76D9-6A44-CA14-3FBBF1195FB8}"/>
                  </a:ext>
                </a:extLst>
              </p:cNvPr>
              <p:cNvSpPr txBox="1"/>
              <p:nvPr/>
            </p:nvSpPr>
            <p:spPr bwMode="auto">
              <a:xfrm rot="18937184">
                <a:off x="1442982" y="4895719"/>
                <a:ext cx="4009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Pac</a:t>
                </a:r>
              </a:p>
            </p:txBody>
          </p:sp>
          <p:sp>
            <p:nvSpPr>
              <p:cNvPr id="9267" name="TextBox 9266">
                <a:extLst>
                  <a:ext uri="{FF2B5EF4-FFF2-40B4-BE49-F238E27FC236}">
                    <a16:creationId xmlns:a16="http://schemas.microsoft.com/office/drawing/2014/main" id="{C3CFCAD8-2BB8-FDF6-192B-D6293D364286}"/>
                  </a:ext>
                </a:extLst>
              </p:cNvPr>
              <p:cNvSpPr txBox="1"/>
              <p:nvPr/>
            </p:nvSpPr>
            <p:spPr bwMode="auto">
              <a:xfrm rot="18937184">
                <a:off x="1633141" y="4903612"/>
                <a:ext cx="423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PLD</a:t>
                </a:r>
              </a:p>
            </p:txBody>
          </p:sp>
          <p:sp>
            <p:nvSpPr>
              <p:cNvPr id="9268" name="TextBox 9267">
                <a:extLst>
                  <a:ext uri="{FF2B5EF4-FFF2-40B4-BE49-F238E27FC236}">
                    <a16:creationId xmlns:a16="http://schemas.microsoft.com/office/drawing/2014/main" id="{CDDB5C23-9087-BCBE-E5E1-7F06F5F8FFA8}"/>
                  </a:ext>
                </a:extLst>
              </p:cNvPr>
              <p:cNvSpPr txBox="1"/>
              <p:nvPr/>
            </p:nvSpPr>
            <p:spPr bwMode="auto">
              <a:xfrm rot="18937184">
                <a:off x="1779195" y="4926865"/>
                <a:ext cx="4900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Topo</a:t>
                </a:r>
              </a:p>
            </p:txBody>
          </p:sp>
        </p:grpSp>
        <p:sp>
          <p:nvSpPr>
            <p:cNvPr id="9269" name="Rectangle 9268">
              <a:extLst>
                <a:ext uri="{FF2B5EF4-FFF2-40B4-BE49-F238E27FC236}">
                  <a16:creationId xmlns:a16="http://schemas.microsoft.com/office/drawing/2014/main" id="{EAB7D1D0-2AC0-A410-62BC-75020B5810E2}"/>
                </a:ext>
              </a:extLst>
            </p:cNvPr>
            <p:cNvSpPr/>
            <p:nvPr/>
          </p:nvSpPr>
          <p:spPr bwMode="auto">
            <a:xfrm>
              <a:off x="6047377" y="4817897"/>
              <a:ext cx="169527"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0" name="Rectangle 9269">
              <a:extLst>
                <a:ext uri="{FF2B5EF4-FFF2-40B4-BE49-F238E27FC236}">
                  <a16:creationId xmlns:a16="http://schemas.microsoft.com/office/drawing/2014/main" id="{1C5FCA76-EBFC-DBD0-C4A2-E779EF833A5F}"/>
                </a:ext>
              </a:extLst>
            </p:cNvPr>
            <p:cNvSpPr/>
            <p:nvPr/>
          </p:nvSpPr>
          <p:spPr bwMode="auto">
            <a:xfrm>
              <a:off x="6249461" y="4817897"/>
              <a:ext cx="169527" cy="4571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2" name="Rectangle 9271">
              <a:extLst>
                <a:ext uri="{FF2B5EF4-FFF2-40B4-BE49-F238E27FC236}">
                  <a16:creationId xmlns:a16="http://schemas.microsoft.com/office/drawing/2014/main" id="{895E3643-EAF2-C7A4-E757-E75207638CE1}"/>
                </a:ext>
              </a:extLst>
            </p:cNvPr>
            <p:cNvSpPr/>
            <p:nvPr/>
          </p:nvSpPr>
          <p:spPr bwMode="auto">
            <a:xfrm>
              <a:off x="6653628" y="4563448"/>
              <a:ext cx="169527" cy="30282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3" name="Rectangle 9272">
              <a:extLst>
                <a:ext uri="{FF2B5EF4-FFF2-40B4-BE49-F238E27FC236}">
                  <a16:creationId xmlns:a16="http://schemas.microsoft.com/office/drawing/2014/main" id="{EF254968-6B91-D955-3259-D48055777622}"/>
                </a:ext>
              </a:extLst>
            </p:cNvPr>
            <p:cNvSpPr/>
            <p:nvPr/>
          </p:nvSpPr>
          <p:spPr bwMode="auto">
            <a:xfrm>
              <a:off x="6928963" y="4769321"/>
              <a:ext cx="169527" cy="942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Rectangle 9273">
              <a:extLst>
                <a:ext uri="{FF2B5EF4-FFF2-40B4-BE49-F238E27FC236}">
                  <a16:creationId xmlns:a16="http://schemas.microsoft.com/office/drawing/2014/main" id="{AB521902-99A9-0347-7BE4-2548C659416E}"/>
                </a:ext>
              </a:extLst>
            </p:cNvPr>
            <p:cNvSpPr/>
            <p:nvPr/>
          </p:nvSpPr>
          <p:spPr bwMode="auto">
            <a:xfrm>
              <a:off x="7131047" y="4768507"/>
              <a:ext cx="169527" cy="9511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Rectangle 9274">
              <a:extLst>
                <a:ext uri="{FF2B5EF4-FFF2-40B4-BE49-F238E27FC236}">
                  <a16:creationId xmlns:a16="http://schemas.microsoft.com/office/drawing/2014/main" id="{6773AB61-0381-B935-136F-0C87D61F614C}"/>
                </a:ext>
              </a:extLst>
            </p:cNvPr>
            <p:cNvSpPr/>
            <p:nvPr/>
          </p:nvSpPr>
          <p:spPr bwMode="auto">
            <a:xfrm>
              <a:off x="7333131" y="4812359"/>
              <a:ext cx="169527" cy="5125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6" name="Rectangle 9275">
              <a:extLst>
                <a:ext uri="{FF2B5EF4-FFF2-40B4-BE49-F238E27FC236}">
                  <a16:creationId xmlns:a16="http://schemas.microsoft.com/office/drawing/2014/main" id="{D174E8DF-DD5F-494E-CD26-E5DD5464A472}"/>
                </a:ext>
              </a:extLst>
            </p:cNvPr>
            <p:cNvSpPr/>
            <p:nvPr/>
          </p:nvSpPr>
          <p:spPr bwMode="auto">
            <a:xfrm>
              <a:off x="7535214" y="4768507"/>
              <a:ext cx="169527" cy="9510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7" name="Rectangle 9276">
              <a:extLst>
                <a:ext uri="{FF2B5EF4-FFF2-40B4-BE49-F238E27FC236}">
                  <a16:creationId xmlns:a16="http://schemas.microsoft.com/office/drawing/2014/main" id="{576C5BFA-3112-D909-C7DF-9584005E7710}"/>
                </a:ext>
              </a:extLst>
            </p:cNvPr>
            <p:cNvSpPr/>
            <p:nvPr/>
          </p:nvSpPr>
          <p:spPr bwMode="auto">
            <a:xfrm>
              <a:off x="7798174" y="4718195"/>
              <a:ext cx="169527" cy="14542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8" name="Rectangle 9277">
              <a:extLst>
                <a:ext uri="{FF2B5EF4-FFF2-40B4-BE49-F238E27FC236}">
                  <a16:creationId xmlns:a16="http://schemas.microsoft.com/office/drawing/2014/main" id="{F7AA6457-1FCD-0829-4D0F-A1F38097AE83}"/>
                </a:ext>
              </a:extLst>
            </p:cNvPr>
            <p:cNvSpPr/>
            <p:nvPr/>
          </p:nvSpPr>
          <p:spPr bwMode="auto">
            <a:xfrm>
              <a:off x="8000258" y="4248985"/>
              <a:ext cx="169527" cy="6098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9" name="Rectangle 9278">
              <a:extLst>
                <a:ext uri="{FF2B5EF4-FFF2-40B4-BE49-F238E27FC236}">
                  <a16:creationId xmlns:a16="http://schemas.microsoft.com/office/drawing/2014/main" id="{BFB97CB3-D5C0-475C-4BE0-A92EC1FCB443}"/>
                </a:ext>
              </a:extLst>
            </p:cNvPr>
            <p:cNvSpPr/>
            <p:nvPr/>
          </p:nvSpPr>
          <p:spPr bwMode="auto">
            <a:xfrm>
              <a:off x="8202342" y="4812359"/>
              <a:ext cx="169527" cy="51257"/>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0" name="Rectangle 9279">
              <a:extLst>
                <a:ext uri="{FF2B5EF4-FFF2-40B4-BE49-F238E27FC236}">
                  <a16:creationId xmlns:a16="http://schemas.microsoft.com/office/drawing/2014/main" id="{CBE44B82-3F49-9900-21F2-1D0943EE0D25}"/>
                </a:ext>
              </a:extLst>
            </p:cNvPr>
            <p:cNvSpPr/>
            <p:nvPr/>
          </p:nvSpPr>
          <p:spPr bwMode="auto">
            <a:xfrm>
              <a:off x="8404425" y="4557161"/>
              <a:ext cx="169527" cy="30645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5" name="TextBox 9344">
              <a:extLst>
                <a:ext uri="{FF2B5EF4-FFF2-40B4-BE49-F238E27FC236}">
                  <a16:creationId xmlns:a16="http://schemas.microsoft.com/office/drawing/2014/main" id="{7FA39047-F5BD-09F5-90E3-2A4296F01714}"/>
                </a:ext>
              </a:extLst>
            </p:cNvPr>
            <p:cNvSpPr txBox="1"/>
            <p:nvPr/>
          </p:nvSpPr>
          <p:spPr bwMode="auto">
            <a:xfrm>
              <a:off x="5960915" y="308397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p>
          </p:txBody>
        </p:sp>
        <p:sp>
          <p:nvSpPr>
            <p:cNvPr id="9346" name="TextBox 9345">
              <a:extLst>
                <a:ext uri="{FF2B5EF4-FFF2-40B4-BE49-F238E27FC236}">
                  <a16:creationId xmlns:a16="http://schemas.microsoft.com/office/drawing/2014/main" id="{3A824B30-0DB8-CAF5-4508-E5B17D28E471}"/>
                </a:ext>
              </a:extLst>
            </p:cNvPr>
            <p:cNvSpPr txBox="1"/>
            <p:nvPr/>
          </p:nvSpPr>
          <p:spPr bwMode="auto">
            <a:xfrm>
              <a:off x="6159014" y="291477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32</a:t>
              </a:r>
            </a:p>
          </p:txBody>
        </p:sp>
        <p:sp>
          <p:nvSpPr>
            <p:cNvPr id="9347" name="TextBox 9346">
              <a:extLst>
                <a:ext uri="{FF2B5EF4-FFF2-40B4-BE49-F238E27FC236}">
                  <a16:creationId xmlns:a16="http://schemas.microsoft.com/office/drawing/2014/main" id="{019747F7-8561-7EB7-7723-0495239DC5CD}"/>
                </a:ext>
              </a:extLst>
            </p:cNvPr>
            <p:cNvSpPr txBox="1"/>
            <p:nvPr/>
          </p:nvSpPr>
          <p:spPr bwMode="auto">
            <a:xfrm>
              <a:off x="6403625" y="412715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9348" name="TextBox 9347">
              <a:extLst>
                <a:ext uri="{FF2B5EF4-FFF2-40B4-BE49-F238E27FC236}">
                  <a16:creationId xmlns:a16="http://schemas.microsoft.com/office/drawing/2014/main" id="{50B403F7-999C-295C-C8C9-52E3E580F59C}"/>
                </a:ext>
              </a:extLst>
            </p:cNvPr>
            <p:cNvSpPr txBox="1"/>
            <p:nvPr/>
          </p:nvSpPr>
          <p:spPr bwMode="auto">
            <a:xfrm>
              <a:off x="6605207" y="428342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9349" name="TextBox 9348">
              <a:extLst>
                <a:ext uri="{FF2B5EF4-FFF2-40B4-BE49-F238E27FC236}">
                  <a16:creationId xmlns:a16="http://schemas.microsoft.com/office/drawing/2014/main" id="{72FB26CD-4E58-37AF-B329-28F8F9F58056}"/>
                </a:ext>
              </a:extLst>
            </p:cNvPr>
            <p:cNvSpPr txBox="1"/>
            <p:nvPr/>
          </p:nvSpPr>
          <p:spPr bwMode="auto">
            <a:xfrm>
              <a:off x="6847912" y="318187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9350" name="TextBox 9349">
              <a:extLst>
                <a:ext uri="{FF2B5EF4-FFF2-40B4-BE49-F238E27FC236}">
                  <a16:creationId xmlns:a16="http://schemas.microsoft.com/office/drawing/2014/main" id="{833552EB-C499-CDA3-2DA0-06CC412C36BD}"/>
                </a:ext>
              </a:extLst>
            </p:cNvPr>
            <p:cNvSpPr txBox="1"/>
            <p:nvPr/>
          </p:nvSpPr>
          <p:spPr bwMode="auto">
            <a:xfrm>
              <a:off x="7049494" y="323811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sp>
          <p:nvSpPr>
            <p:cNvPr id="9351" name="TextBox 9350">
              <a:extLst>
                <a:ext uri="{FF2B5EF4-FFF2-40B4-BE49-F238E27FC236}">
                  <a16:creationId xmlns:a16="http://schemas.microsoft.com/office/drawing/2014/main" id="{523D10AC-4B48-C4C2-5490-759F041962EE}"/>
                </a:ext>
              </a:extLst>
            </p:cNvPr>
            <p:cNvSpPr txBox="1"/>
            <p:nvPr/>
          </p:nvSpPr>
          <p:spPr bwMode="auto">
            <a:xfrm>
              <a:off x="7254832" y="307794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p>
          </p:txBody>
        </p:sp>
        <p:sp>
          <p:nvSpPr>
            <p:cNvPr id="9352" name="TextBox 9351">
              <a:extLst>
                <a:ext uri="{FF2B5EF4-FFF2-40B4-BE49-F238E27FC236}">
                  <a16:creationId xmlns:a16="http://schemas.microsoft.com/office/drawing/2014/main" id="{37976006-698A-0EFD-A901-31F7B489F254}"/>
                </a:ext>
              </a:extLst>
            </p:cNvPr>
            <p:cNvSpPr txBox="1"/>
            <p:nvPr/>
          </p:nvSpPr>
          <p:spPr bwMode="auto">
            <a:xfrm>
              <a:off x="7456414" y="27690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35</a:t>
              </a:r>
            </a:p>
          </p:txBody>
        </p:sp>
        <p:sp>
          <p:nvSpPr>
            <p:cNvPr id="9353" name="TextBox 9352">
              <a:extLst>
                <a:ext uri="{FF2B5EF4-FFF2-40B4-BE49-F238E27FC236}">
                  <a16:creationId xmlns:a16="http://schemas.microsoft.com/office/drawing/2014/main" id="{5F19D690-F0C2-EDC6-F5D4-0197F86F6E00}"/>
                </a:ext>
              </a:extLst>
            </p:cNvPr>
            <p:cNvSpPr txBox="1"/>
            <p:nvPr/>
          </p:nvSpPr>
          <p:spPr bwMode="auto">
            <a:xfrm>
              <a:off x="7748423" y="443883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9354" name="TextBox 9353">
              <a:extLst>
                <a:ext uri="{FF2B5EF4-FFF2-40B4-BE49-F238E27FC236}">
                  <a16:creationId xmlns:a16="http://schemas.microsoft.com/office/drawing/2014/main" id="{FAB650DB-9C4D-D6B4-80E0-5752E5EA983A}"/>
                </a:ext>
              </a:extLst>
            </p:cNvPr>
            <p:cNvSpPr txBox="1"/>
            <p:nvPr/>
          </p:nvSpPr>
          <p:spPr bwMode="auto">
            <a:xfrm>
              <a:off x="7910732" y="397426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9355" name="TextBox 9354">
              <a:extLst>
                <a:ext uri="{FF2B5EF4-FFF2-40B4-BE49-F238E27FC236}">
                  <a16:creationId xmlns:a16="http://schemas.microsoft.com/office/drawing/2014/main" id="{B7B5FC84-EEFD-86AD-E109-34F6F90F8DBE}"/>
                </a:ext>
              </a:extLst>
            </p:cNvPr>
            <p:cNvSpPr txBox="1"/>
            <p:nvPr/>
          </p:nvSpPr>
          <p:spPr bwMode="auto">
            <a:xfrm>
              <a:off x="8116070" y="391095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9356" name="TextBox 9355">
              <a:extLst>
                <a:ext uri="{FF2B5EF4-FFF2-40B4-BE49-F238E27FC236}">
                  <a16:creationId xmlns:a16="http://schemas.microsoft.com/office/drawing/2014/main" id="{9E1EC151-69C1-8C02-F46E-939B827046B2}"/>
                </a:ext>
              </a:extLst>
            </p:cNvPr>
            <p:cNvSpPr txBox="1"/>
            <p:nvPr/>
          </p:nvSpPr>
          <p:spPr bwMode="auto">
            <a:xfrm>
              <a:off x="8356925" y="428277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9409" name="Rectangle 9408">
              <a:extLst>
                <a:ext uri="{FF2B5EF4-FFF2-40B4-BE49-F238E27FC236}">
                  <a16:creationId xmlns:a16="http://schemas.microsoft.com/office/drawing/2014/main" id="{E5F80472-C11B-E513-B616-B01408543B3E}"/>
                </a:ext>
              </a:extLst>
            </p:cNvPr>
            <p:cNvSpPr/>
            <p:nvPr/>
          </p:nvSpPr>
          <p:spPr bwMode="auto">
            <a:xfrm>
              <a:off x="6450566" y="4407095"/>
              <a:ext cx="169527" cy="46254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13" name="TextBox 9412">
              <a:extLst>
                <a:ext uri="{FF2B5EF4-FFF2-40B4-BE49-F238E27FC236}">
                  <a16:creationId xmlns:a16="http://schemas.microsoft.com/office/drawing/2014/main" id="{6C2F1629-AD2F-D8CA-AC2C-8AABEA74966E}"/>
                </a:ext>
              </a:extLst>
            </p:cNvPr>
            <p:cNvSpPr txBox="1"/>
            <p:nvPr/>
          </p:nvSpPr>
          <p:spPr bwMode="auto">
            <a:xfrm>
              <a:off x="6005355" y="459648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a:t>
              </a:r>
            </a:p>
          </p:txBody>
        </p:sp>
        <p:sp>
          <p:nvSpPr>
            <p:cNvPr id="9414" name="TextBox 9413">
              <a:extLst>
                <a:ext uri="{FF2B5EF4-FFF2-40B4-BE49-F238E27FC236}">
                  <a16:creationId xmlns:a16="http://schemas.microsoft.com/office/drawing/2014/main" id="{797CB82E-4AEC-5B31-1367-4B913CB6BEBA}"/>
                </a:ext>
              </a:extLst>
            </p:cNvPr>
            <p:cNvSpPr txBox="1"/>
            <p:nvPr/>
          </p:nvSpPr>
          <p:spPr bwMode="auto">
            <a:xfrm>
              <a:off x="6179927" y="460490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a:t>
              </a:r>
            </a:p>
          </p:txBody>
        </p:sp>
        <p:cxnSp>
          <p:nvCxnSpPr>
            <p:cNvPr id="9281" name="Straight Connector 9280">
              <a:extLst>
                <a:ext uri="{FF2B5EF4-FFF2-40B4-BE49-F238E27FC236}">
                  <a16:creationId xmlns:a16="http://schemas.microsoft.com/office/drawing/2014/main" id="{222783D1-6926-7695-BA77-011544C073E3}"/>
                </a:ext>
              </a:extLst>
            </p:cNvPr>
            <p:cNvCxnSpPr/>
            <p:nvPr/>
          </p:nvCxnSpPr>
          <p:spPr bwMode="auto">
            <a:xfrm>
              <a:off x="6008680" y="4869879"/>
              <a:ext cx="2617595" cy="0"/>
            </a:xfrm>
            <a:prstGeom prst="line">
              <a:avLst/>
            </a:prstGeom>
            <a:noFill/>
            <a:ln w="19050" cap="flat" cmpd="sng" algn="ctr">
              <a:solidFill>
                <a:schemeClr val="bg1"/>
              </a:solidFill>
              <a:prstDash val="solid"/>
              <a:round/>
              <a:headEnd type="none" w="med" len="med"/>
              <a:tailEnd type="none" w="med" len="med"/>
            </a:ln>
            <a:effectLst/>
          </p:spPr>
        </p:cxnSp>
        <p:sp>
          <p:nvSpPr>
            <p:cNvPr id="9424" name="TextBox 9423">
              <a:extLst>
                <a:ext uri="{FF2B5EF4-FFF2-40B4-BE49-F238E27FC236}">
                  <a16:creationId xmlns:a16="http://schemas.microsoft.com/office/drawing/2014/main" id="{46F87498-A905-5810-FC1D-1B342D93B29C}"/>
                </a:ext>
              </a:extLst>
            </p:cNvPr>
            <p:cNvSpPr txBox="1"/>
            <p:nvPr/>
          </p:nvSpPr>
          <p:spPr bwMode="auto">
            <a:xfrm>
              <a:off x="6892301" y="460116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a:t>
              </a:r>
            </a:p>
          </p:txBody>
        </p:sp>
        <p:sp>
          <p:nvSpPr>
            <p:cNvPr id="9425" name="TextBox 9424">
              <a:extLst>
                <a:ext uri="{FF2B5EF4-FFF2-40B4-BE49-F238E27FC236}">
                  <a16:creationId xmlns:a16="http://schemas.microsoft.com/office/drawing/2014/main" id="{79D1B94B-87A6-EC3D-9A53-71A839B9619B}"/>
                </a:ext>
              </a:extLst>
            </p:cNvPr>
            <p:cNvSpPr txBox="1"/>
            <p:nvPr/>
          </p:nvSpPr>
          <p:spPr bwMode="auto">
            <a:xfrm>
              <a:off x="7085923" y="460116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a:t>
              </a:r>
            </a:p>
          </p:txBody>
        </p:sp>
        <p:sp>
          <p:nvSpPr>
            <p:cNvPr id="9426" name="TextBox 9425">
              <a:extLst>
                <a:ext uri="{FF2B5EF4-FFF2-40B4-BE49-F238E27FC236}">
                  <a16:creationId xmlns:a16="http://schemas.microsoft.com/office/drawing/2014/main" id="{C16274E5-BD51-F9DE-FEF5-49E6994E22DD}"/>
                </a:ext>
              </a:extLst>
            </p:cNvPr>
            <p:cNvSpPr txBox="1"/>
            <p:nvPr/>
          </p:nvSpPr>
          <p:spPr bwMode="auto">
            <a:xfrm>
              <a:off x="7291536" y="464997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a:t>
              </a:r>
            </a:p>
          </p:txBody>
        </p:sp>
        <p:sp>
          <p:nvSpPr>
            <p:cNvPr id="9427" name="TextBox 9426">
              <a:extLst>
                <a:ext uri="{FF2B5EF4-FFF2-40B4-BE49-F238E27FC236}">
                  <a16:creationId xmlns:a16="http://schemas.microsoft.com/office/drawing/2014/main" id="{CEDCCD39-F996-04A2-13A3-FABC30084688}"/>
                </a:ext>
              </a:extLst>
            </p:cNvPr>
            <p:cNvSpPr txBox="1"/>
            <p:nvPr/>
          </p:nvSpPr>
          <p:spPr bwMode="auto">
            <a:xfrm>
              <a:off x="7487929" y="4601161"/>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2</a:t>
              </a:r>
            </a:p>
          </p:txBody>
        </p:sp>
        <p:sp>
          <p:nvSpPr>
            <p:cNvPr id="9428" name="TextBox 9427">
              <a:extLst>
                <a:ext uri="{FF2B5EF4-FFF2-40B4-BE49-F238E27FC236}">
                  <a16:creationId xmlns:a16="http://schemas.microsoft.com/office/drawing/2014/main" id="{75F1BFCE-81C9-1985-EA6E-1F94E1B18F85}"/>
                </a:ext>
              </a:extLst>
            </p:cNvPr>
            <p:cNvSpPr txBox="1"/>
            <p:nvPr/>
          </p:nvSpPr>
          <p:spPr bwMode="auto">
            <a:xfrm>
              <a:off x="8153994" y="4650607"/>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1</a:t>
              </a:r>
            </a:p>
          </p:txBody>
        </p:sp>
      </p:grpSp>
      <p:sp>
        <p:nvSpPr>
          <p:cNvPr id="9430" name="TextBox 9429">
            <a:extLst>
              <a:ext uri="{FF2B5EF4-FFF2-40B4-BE49-F238E27FC236}">
                <a16:creationId xmlns:a16="http://schemas.microsoft.com/office/drawing/2014/main" id="{3653B31E-7A27-73F0-09D6-A7B0B12E7ABD}"/>
              </a:ext>
            </a:extLst>
          </p:cNvPr>
          <p:cNvSpPr txBox="1"/>
          <p:nvPr/>
        </p:nvSpPr>
        <p:spPr bwMode="auto">
          <a:xfrm>
            <a:off x="9069077" y="457876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8</a:t>
            </a:r>
          </a:p>
        </p:txBody>
      </p:sp>
      <p:sp>
        <p:nvSpPr>
          <p:cNvPr id="9431" name="TextBox 9430">
            <a:extLst>
              <a:ext uri="{FF2B5EF4-FFF2-40B4-BE49-F238E27FC236}">
                <a16:creationId xmlns:a16="http://schemas.microsoft.com/office/drawing/2014/main" id="{C6410643-0DBF-2262-14C4-77ACFC089238}"/>
              </a:ext>
            </a:extLst>
          </p:cNvPr>
          <p:cNvSpPr txBox="1"/>
          <p:nvPr/>
        </p:nvSpPr>
        <p:spPr bwMode="auto">
          <a:xfrm>
            <a:off x="9950455" y="451843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9</a:t>
            </a:r>
          </a:p>
        </p:txBody>
      </p:sp>
      <p:sp>
        <p:nvSpPr>
          <p:cNvPr id="9435" name="TextBox 9434">
            <a:extLst>
              <a:ext uri="{FF2B5EF4-FFF2-40B4-BE49-F238E27FC236}">
                <a16:creationId xmlns:a16="http://schemas.microsoft.com/office/drawing/2014/main" id="{24BB7A15-1EC5-2E23-6DC3-291BCE709DBE}"/>
              </a:ext>
            </a:extLst>
          </p:cNvPr>
          <p:cNvSpPr txBox="1"/>
          <p:nvPr/>
        </p:nvSpPr>
        <p:spPr bwMode="auto">
          <a:xfrm>
            <a:off x="5672314" y="1250999"/>
            <a:ext cx="8163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TEAEs</a:t>
            </a:r>
          </a:p>
        </p:txBody>
      </p:sp>
    </p:spTree>
    <p:extLst>
      <p:ext uri="{BB962C8B-B14F-4D97-AF65-F5344CB8AC3E}">
        <p14:creationId xmlns:p14="http://schemas.microsoft.com/office/powerpoint/2010/main" val="1574281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MIRASOL: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Mirvetuximab soravtansine was associated with significant, clinically meaningful improvements in PFS, ORR, and OS vs investigator’s choice of CT in patients with high FR</a:t>
            </a:r>
            <a:r>
              <a:rPr lang="el-GR" altLang="en-US" sz="2400" dirty="0"/>
              <a:t>α</a:t>
            </a:r>
            <a:r>
              <a:rPr lang="en-US" altLang="en-US" sz="2400" dirty="0"/>
              <a:t>-expressing, platinum-resistant epithelial ovarian, fallopian tube, or primary peritoneal cancer</a:t>
            </a:r>
          </a:p>
          <a:p>
            <a:pPr lvl="1"/>
            <a:r>
              <a:rPr lang="en-US" altLang="en-US" sz="2200" dirty="0"/>
              <a:t>Median PFS was 5.62 mo vs 3.98 mo with investigator’s choice of CT (</a:t>
            </a:r>
            <a:r>
              <a:rPr lang="en-US" altLang="en-US" sz="2200" i="1" dirty="0"/>
              <a:t>P</a:t>
            </a:r>
            <a:r>
              <a:rPr lang="en-US" altLang="en-US" sz="2200" dirty="0"/>
              <a:t> &lt;.0001)</a:t>
            </a:r>
          </a:p>
          <a:p>
            <a:pPr lvl="1"/>
            <a:r>
              <a:rPr lang="en-US" altLang="en-US" sz="2200" dirty="0"/>
              <a:t>Median OS was 16.46 mo vs 12.75 mo with investigator’s choice of CT (</a:t>
            </a:r>
            <a:r>
              <a:rPr lang="en-US" altLang="en-US" sz="2200" i="1" dirty="0"/>
              <a:t>P</a:t>
            </a:r>
            <a:r>
              <a:rPr lang="en-US" altLang="en-US" sz="2200" dirty="0"/>
              <a:t> &lt;.0046)</a:t>
            </a:r>
          </a:p>
          <a:p>
            <a:r>
              <a:rPr lang="en-US" altLang="en-US" sz="2400" dirty="0"/>
              <a:t>Safety profile demonstrated primarily low-grade peripheral neuropathy and </a:t>
            </a:r>
            <a:br>
              <a:rPr lang="en-US" altLang="en-US" sz="2400" dirty="0"/>
            </a:br>
            <a:r>
              <a:rPr lang="en-US" altLang="en-US" sz="2400" dirty="0"/>
              <a:t>ocular and gastrointestinal AEs</a:t>
            </a:r>
          </a:p>
          <a:p>
            <a:r>
              <a:rPr lang="en-US" altLang="en-US" sz="2400" dirty="0"/>
              <a:t>Investigators concluded that the efficacy and safety profile of mirvetuximab soravtansine is practice changing and positions the agent as a new standard of care for patients with FR</a:t>
            </a:r>
            <a:r>
              <a:rPr lang="el-GR" altLang="en-US" sz="2400" dirty="0"/>
              <a:t>α</a:t>
            </a:r>
            <a:r>
              <a:rPr lang="en-US" altLang="en-US" sz="2400" dirty="0"/>
              <a:t>-positive PROC</a:t>
            </a:r>
          </a:p>
        </p:txBody>
      </p:sp>
      <p:sp>
        <p:nvSpPr>
          <p:cNvPr id="2" name="Text Box 11">
            <a:extLst>
              <a:ext uri="{FF2B5EF4-FFF2-40B4-BE49-F238E27FC236}">
                <a16:creationId xmlns:a16="http://schemas.microsoft.com/office/drawing/2014/main" id="{1088B1E0-4812-5243-B959-F680C9CFDFD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Moore. ASCO 2023. Abstr LBA5507.</a:t>
            </a:r>
          </a:p>
        </p:txBody>
      </p:sp>
    </p:spTree>
    <p:extLst>
      <p:ext uri="{BB962C8B-B14F-4D97-AF65-F5344CB8AC3E}">
        <p14:creationId xmlns:p14="http://schemas.microsoft.com/office/powerpoint/2010/main" val="262786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Rectangle 10">
            <a:extLst>
              <a:ext uri="{FF2B5EF4-FFF2-40B4-BE49-F238E27FC236}">
                <a16:creationId xmlns:a16="http://schemas.microsoft.com/office/drawing/2014/main" id="{8498977C-0AE1-30F7-4287-19757D04FAEE}"/>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6" name="Rectangle 2">
            <a:extLst>
              <a:ext uri="{FF2B5EF4-FFF2-40B4-BE49-F238E27FC236}">
                <a16:creationId xmlns:a16="http://schemas.microsoft.com/office/drawing/2014/main" id="{CD8E749C-51FC-30C0-0212-0EF6AE3671EC}"/>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7" name="TextBox 6">
            <a:extLst>
              <a:ext uri="{FF2B5EF4-FFF2-40B4-BE49-F238E27FC236}">
                <a16:creationId xmlns:a16="http://schemas.microsoft.com/office/drawing/2014/main" id="{5C4AFDF0-C6A6-2CA0-00E0-273CC56D7481}"/>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8" name="TextBox 7">
            <a:extLst>
              <a:ext uri="{FF2B5EF4-FFF2-40B4-BE49-F238E27FC236}">
                <a16:creationId xmlns:a16="http://schemas.microsoft.com/office/drawing/2014/main" id="{5384CF3F-B96C-79FF-C7F3-47833E77BF6B}"/>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56M7VY3CDVN5-846347487-2</_dlc_DocId>
    <_dlc_DocIdUrl xmlns="d54cbe69-32bd-412a-b004-9152f949605e">
      <Url>https://intranet.clinicaloptions.com/mews/oncology/ONC_2023_ASCO_CF_(PRP6243)/GYN_LBA5507_Moore/_layouts/15/DocIdRedir.aspx?ID=56M7VY3CDVN5-846347487-2</Url>
      <Description>56M7VY3CDVN5-846347487-2</Description>
    </_dlc_DocIdUrl>
    <Document_x0020_Category xmlns="34977de4-ee16-4d2b-8dbf-9e8df27aab68">Conference Capsule Slides</Document_x0020_Category>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2E940A1109CB1F438CDAB3CE1FCCAD14" ma:contentTypeVersion="1" ma:contentTypeDescription="Create a new document." ma:contentTypeScope="" ma:versionID="f430565630c9992499a7f8bec1a6247d">
  <xsd:schema xmlns:xsd="http://www.w3.org/2001/XMLSchema" xmlns:xs="http://www.w3.org/2001/XMLSchema" xmlns:p="http://schemas.microsoft.com/office/2006/metadata/properties" xmlns:ns2="d54cbe69-32bd-412a-b004-9152f949605e" xmlns:ns3="34977de4-ee16-4d2b-8dbf-9e8df27aab68" targetNamespace="http://schemas.microsoft.com/office/2006/metadata/properties" ma:root="true" ma:fieldsID="5cafcc49df14d18b8d415a795e219555" ns2:_="" ns3:_="">
    <xsd:import namespace="d54cbe69-32bd-412a-b004-9152f949605e"/>
    <xsd:import namespace="34977de4-ee16-4d2b-8dbf-9e8df27aab6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4977de4-ee16-4d2b-8dbf-9e8df27aab6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schemas.openxmlformats.org/package/2006/metadata/core-properties"/>
    <ds:schemaRef ds:uri="http://www.w3.org/XML/1998/namespace"/>
    <ds:schemaRef ds:uri="http://purl.org/dc/terms/"/>
    <ds:schemaRef ds:uri="34977de4-ee16-4d2b-8dbf-9e8df27aab68"/>
    <ds:schemaRef ds:uri="http://schemas.microsoft.com/office/2006/documentManagement/types"/>
    <ds:schemaRef ds:uri="http://schemas.microsoft.com/office/2006/metadata/properties"/>
    <ds:schemaRef ds:uri="http://purl.org/dc/dcmitype/"/>
    <ds:schemaRef ds:uri="http://purl.org/dc/elements/1.1/"/>
    <ds:schemaRef ds:uri="http://schemas.microsoft.com/office/infopath/2007/PartnerControls"/>
    <ds:schemaRef ds:uri="d54cbe69-32bd-412a-b004-9152f949605e"/>
  </ds:schemaRefs>
</ds:datastoreItem>
</file>

<file path=customXml/itemProps4.xml><?xml version="1.0" encoding="utf-8"?>
<ds:datastoreItem xmlns:ds="http://schemas.openxmlformats.org/officeDocument/2006/customXml" ds:itemID="{178D8AA2-8696-4260-B928-D7E608E9B8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4977de4-ee16-4d2b-8dbf-9e8df27aab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1908</TotalTime>
  <Words>2220</Words>
  <Application>Microsoft Office PowerPoint</Application>
  <PresentationFormat>Widescreen</PresentationFormat>
  <Paragraphs>569</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MIRASOL: Mirvetuximab Soravtansine vs Investigator’s Choice of Chemotherapy in FR𝝰-High Expression, Platinum-Resistant Advanced Ovarian, Primary Peritoneal, or Fallopian Tube Cancer</vt:lpstr>
      <vt:lpstr>About These Slides</vt:lpstr>
      <vt:lpstr>MIRASOL: Background</vt:lpstr>
      <vt:lpstr>MIRASOL: Study Design</vt:lpstr>
      <vt:lpstr>MIRASOL: Baseline Characteristics</vt:lpstr>
      <vt:lpstr>MIRASOL: PFS by Investigator (Primary Endpoint)</vt:lpstr>
      <vt:lpstr>MIRASOL: Best Overall Response Rate by Investigator</vt:lpstr>
      <vt:lpstr>MIRASOL: OS</vt:lpstr>
      <vt:lpstr>MIRASOL: Outcomes by Prior Bevacizumab</vt:lpstr>
      <vt:lpstr>MIRASOL: Overall Safety</vt:lpstr>
      <vt:lpstr>MIRASOL: Selected TEAE</vt:lpstr>
      <vt:lpstr>MIRASOL: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MIRASOL: Mirvetuximab Soravtansine vs Investigator’s Choice of Chemotherapy in FRα-High Expression, Platinum-Resistant Advanced Ovarian, Primary Peritoneal, or Fallopian Tube Cancers</dc:title>
  <dc:creator>Preferred User</dc:creator>
  <cp:lastModifiedBy>nkolenko@clinicaloptions.com</cp:lastModifiedBy>
  <cp:revision>61</cp:revision>
  <cp:lastPrinted>2016-09-26T20:21:49Z</cp:lastPrinted>
  <dcterms:created xsi:type="dcterms:W3CDTF">2005-05-27T15:08:01Z</dcterms:created>
  <dcterms:modified xsi:type="dcterms:W3CDTF">2023-06-05T22:30:59Z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8b309f8d-8928-4d39-a994-e306b54caf31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0x0101002E940A1109CB1F438CDAB3CE1FCCAD14</vt:lpwstr>
  </property>
  <property fmtid="{D5CDD505-2E9C-101B-9397-08002B2CF9AE}" pid="9" name="MediaServiceImageTags">
    <vt:lpwstr/>
  </property>
</Properties>
</file>